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  <p:sldMasterId id="2147483714" r:id="rId2"/>
  </p:sldMasterIdLst>
  <p:notesMasterIdLst>
    <p:notesMasterId r:id="rId32"/>
  </p:notesMasterIdLst>
  <p:handoutMasterIdLst>
    <p:handoutMasterId r:id="rId33"/>
  </p:handoutMasterIdLst>
  <p:sldIdLst>
    <p:sldId id="457" r:id="rId3"/>
    <p:sldId id="427" r:id="rId4"/>
    <p:sldId id="428" r:id="rId5"/>
    <p:sldId id="429" r:id="rId6"/>
    <p:sldId id="458" r:id="rId7"/>
    <p:sldId id="430" r:id="rId8"/>
    <p:sldId id="432" r:id="rId9"/>
    <p:sldId id="433" r:id="rId10"/>
    <p:sldId id="434" r:id="rId11"/>
    <p:sldId id="435" r:id="rId12"/>
    <p:sldId id="436" r:id="rId13"/>
    <p:sldId id="437" r:id="rId14"/>
    <p:sldId id="438" r:id="rId15"/>
    <p:sldId id="439" r:id="rId16"/>
    <p:sldId id="442" r:id="rId17"/>
    <p:sldId id="441" r:id="rId18"/>
    <p:sldId id="440" r:id="rId19"/>
    <p:sldId id="443" r:id="rId20"/>
    <p:sldId id="444" r:id="rId21"/>
    <p:sldId id="445" r:id="rId22"/>
    <p:sldId id="446" r:id="rId23"/>
    <p:sldId id="447" r:id="rId24"/>
    <p:sldId id="448" r:id="rId25"/>
    <p:sldId id="449" r:id="rId26"/>
    <p:sldId id="450" r:id="rId27"/>
    <p:sldId id="451" r:id="rId28"/>
    <p:sldId id="452" r:id="rId29"/>
    <p:sldId id="453" r:id="rId30"/>
    <p:sldId id="456" r:id="rId31"/>
  </p:sldIdLst>
  <p:sldSz cx="11522075" cy="864076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57607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115214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72821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230428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880360" algn="l" defTabSz="1152144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3456432" algn="l" defTabSz="1152144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4032504" algn="l" defTabSz="1152144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4608576" algn="l" defTabSz="1152144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22">
          <p15:clr>
            <a:srgbClr val="A4A3A4"/>
          </p15:clr>
        </p15:guide>
        <p15:guide id="2" pos="36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990099"/>
    <a:srgbClr val="FF3399"/>
    <a:srgbClr val="66FF33"/>
    <a:srgbClr val="99FF66"/>
    <a:srgbClr val="FFCC66"/>
    <a:srgbClr val="FF9900"/>
    <a:srgbClr val="FFFFFF"/>
    <a:srgbClr val="FFCC00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70" autoAdjust="0"/>
    <p:restoredTop sz="95672" autoAdjust="0"/>
  </p:normalViewPr>
  <p:slideViewPr>
    <p:cSldViewPr>
      <p:cViewPr varScale="1">
        <p:scale>
          <a:sx n="57" d="100"/>
          <a:sy n="57" d="100"/>
        </p:scale>
        <p:origin x="1710" y="90"/>
      </p:cViewPr>
      <p:guideLst>
        <p:guide orient="horz" pos="2722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6" d="100"/>
        <a:sy n="96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28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Relationship Id="rId5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Relationship Id="rId5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#1">
  <dgm:title val=""/>
  <dgm:desc val=""/>
  <dgm:catLst>
    <dgm:cat type="mainScheme" pri="10300"/>
  </dgm:catLst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BD0C2B-2AD6-4460-A367-99D4DA1B8923}" type="doc">
      <dgm:prSet loTypeId="urn:microsoft.com/office/officeart/2005/8/layout/hierarchy2#1" loCatId="hierarchy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zh-CN" altLang="en-US"/>
        </a:p>
      </dgm:t>
    </dgm:pt>
    <dgm:pt modelId="{B007B04A-3AC3-41C8-9E5C-0295E9951FAA}">
      <dgm:prSet phldrT="[文本]" custT="1"/>
      <dgm:spPr>
        <a:xfrm>
          <a:off x="3788" y="2049915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r>
            <a:rPr lang="zh-CN" altLang="en-US" sz="240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添加标题</a:t>
          </a:r>
        </a:p>
      </dgm:t>
    </dgm:pt>
    <dgm:pt modelId="{86F2FA67-D554-4C5C-8B54-7CD91DC22E6A}" type="parTrans" cxnId="{270A9FEE-D262-4C82-B0F0-DCF1171E3E94}">
      <dgm:prSet/>
      <dgm:spPr/>
      <dgm:t>
        <a:bodyPr/>
        <a:lstStyle/>
        <a:p>
          <a:endParaRPr lang="zh-CN" altLang="en-US" sz="1400"/>
        </a:p>
      </dgm:t>
    </dgm:pt>
    <dgm:pt modelId="{2C43352C-3ECC-4828-A6C6-68C973C76D89}" type="sibTrans" cxnId="{270A9FEE-D262-4C82-B0F0-DCF1171E3E94}">
      <dgm:prSet/>
      <dgm:spPr/>
      <dgm:t>
        <a:bodyPr/>
        <a:lstStyle/>
        <a:p>
          <a:endParaRPr lang="zh-CN" altLang="en-US" sz="1400"/>
        </a:p>
      </dgm:t>
    </dgm:pt>
    <dgm:pt modelId="{396F85E9-01F7-4D29-9F77-23813D8287F7}">
      <dgm:prSet phldrT="[文本]" custT="1"/>
      <dgm:spPr>
        <a:xfrm>
          <a:off x="2344764" y="1332680"/>
          <a:ext cx="1682242" cy="820587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r>
            <a:rPr lang="zh-CN" altLang="en-US" sz="2800" b="0" dirty="0">
              <a:solidFill>
                <a:sysClr val="window" lastClr="FFFFFF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添加内容</a:t>
          </a:r>
        </a:p>
      </dgm:t>
    </dgm:pt>
    <dgm:pt modelId="{16A3A073-F805-43D7-8899-B2A295201FF2}" type="parTrans" cxnId="{6BA51C5B-5A45-41B3-BFD1-779207465786}">
      <dgm:prSet custT="1"/>
      <dgm:spPr>
        <a:xfrm rot="18761653">
          <a:off x="1517149" y="2088541"/>
          <a:ext cx="986380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986380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gm:spPr>
      <dgm:t>
        <a:bodyPr/>
        <a:lstStyle/>
        <a:p>
          <a:endParaRPr lang="zh-CN" altLang="en-US" sz="3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gm:t>
    </dgm:pt>
    <dgm:pt modelId="{A82F176F-1EF8-4CB6-9714-21799D2E64DB}" type="sibTrans" cxnId="{6BA51C5B-5A45-41B3-BFD1-779207465786}">
      <dgm:prSet/>
      <dgm:spPr/>
      <dgm:t>
        <a:bodyPr/>
        <a:lstStyle/>
        <a:p>
          <a:endParaRPr lang="zh-CN" altLang="en-US" sz="1400"/>
        </a:p>
      </dgm:t>
    </dgm:pt>
    <dgm:pt modelId="{AF3615F1-9729-4C45-98AC-C7EC2D840BFC}">
      <dgm:prSet phldrT="[文本]" custT="1"/>
      <dgm:spPr>
        <a:xfrm>
          <a:off x="4695856" y="844206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r>
            <a:rPr lang="zh-CN" altLang="en-US" sz="3200" b="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</a:t>
          </a:r>
          <a:r>
            <a:rPr lang="zh-CN" altLang="en-US" sz="2800" b="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内容</a:t>
          </a:r>
          <a:endParaRPr lang="zh-CN" altLang="en-US" sz="3200" dirty="0">
            <a:solidFill>
              <a:sysClr val="window" lastClr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等线"/>
            <a:ea typeface="+mn-ea"/>
            <a:cs typeface="+mn-cs"/>
          </a:endParaRPr>
        </a:p>
      </dgm:t>
    </dgm:pt>
    <dgm:pt modelId="{54BE1462-3E3F-41C2-822A-30ED0BCDD873}" type="parTrans" cxnId="{7474D1E9-D401-485B-B1A5-6A89E9F8D4A1}">
      <dgm:prSet custT="1"/>
      <dgm:spPr>
        <a:xfrm rot="19457599">
          <a:off x="3949585" y="1485686"/>
          <a:ext cx="823691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823691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gm:spPr>
      <dgm:t>
        <a:bodyPr/>
        <a:lstStyle/>
        <a:p>
          <a:endParaRPr lang="zh-CN" altLang="en-US" sz="3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gm:t>
    </dgm:pt>
    <dgm:pt modelId="{6C43A315-BDB3-4B8D-AD2E-ACA9D5480B3F}" type="sibTrans" cxnId="{7474D1E9-D401-485B-B1A5-6A89E9F8D4A1}">
      <dgm:prSet/>
      <dgm:spPr/>
      <dgm:t>
        <a:bodyPr/>
        <a:lstStyle/>
        <a:p>
          <a:endParaRPr lang="zh-CN" altLang="en-US" sz="1400"/>
        </a:p>
      </dgm:t>
    </dgm:pt>
    <dgm:pt modelId="{4C28E869-0B73-43DC-9A04-B6FD06185332}">
      <dgm:prSet phldrT="[文本]" custT="1"/>
      <dgm:spPr>
        <a:xfrm>
          <a:off x="4695856" y="1805678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r>
            <a:rPr lang="zh-CN" altLang="en-US" sz="3200" b="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</a:t>
          </a:r>
          <a:r>
            <a:rPr lang="zh-CN" altLang="en-US" sz="2800" b="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内容</a:t>
          </a:r>
          <a:endParaRPr lang="zh-CN" altLang="en-US" sz="3200" dirty="0">
            <a:solidFill>
              <a:sysClr val="window" lastClr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等线"/>
            <a:ea typeface="+mn-ea"/>
            <a:cs typeface="+mn-cs"/>
          </a:endParaRPr>
        </a:p>
      </dgm:t>
    </dgm:pt>
    <dgm:pt modelId="{088360E8-4719-4460-8BC2-1C8FF8178D54}" type="parTrans" cxnId="{ED58121F-CACE-43B2-8CBC-5427A2965915}">
      <dgm:prSet custT="1"/>
      <dgm:spPr>
        <a:xfrm rot="2142401">
          <a:off x="3949585" y="1966422"/>
          <a:ext cx="823691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823691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gm:spPr>
      <dgm:t>
        <a:bodyPr/>
        <a:lstStyle/>
        <a:p>
          <a:endParaRPr lang="zh-CN" altLang="en-US" sz="3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gm:t>
    </dgm:pt>
    <dgm:pt modelId="{C606A72D-4E79-4787-8EB2-02F2E07F4229}" type="sibTrans" cxnId="{ED58121F-CACE-43B2-8CBC-5427A2965915}">
      <dgm:prSet/>
      <dgm:spPr/>
      <dgm:t>
        <a:bodyPr/>
        <a:lstStyle/>
        <a:p>
          <a:endParaRPr lang="zh-CN" altLang="en-US" sz="1400"/>
        </a:p>
      </dgm:t>
    </dgm:pt>
    <dgm:pt modelId="{05191497-F242-4929-8C6B-0CC175BE3F19}">
      <dgm:prSet phldrT="[文本]" custT="1"/>
      <dgm:spPr>
        <a:xfrm>
          <a:off x="2344764" y="2767150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5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r>
            <a:rPr lang="zh-CN" altLang="en-US" sz="2800" b="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添加内容</a:t>
          </a:r>
          <a:endParaRPr lang="zh-CN" altLang="en-US" sz="2800" dirty="0">
            <a:solidFill>
              <a:sysClr val="window" lastClr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等线"/>
            <a:ea typeface="+mn-ea"/>
            <a:cs typeface="+mn-cs"/>
          </a:endParaRPr>
        </a:p>
      </dgm:t>
    </dgm:pt>
    <dgm:pt modelId="{41BA6A3F-719A-4D25-9956-CF39A6820BA4}" type="parTrans" cxnId="{C9BE9C8C-78D0-4F67-AF82-0B35CFE40604}">
      <dgm:prSet custT="1"/>
      <dgm:spPr>
        <a:xfrm rot="2819955">
          <a:off x="1519985" y="2809645"/>
          <a:ext cx="980707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980707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gm:spPr>
      <dgm:t>
        <a:bodyPr/>
        <a:lstStyle/>
        <a:p>
          <a:endParaRPr lang="zh-CN" altLang="en-US" sz="3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gm:t>
    </dgm:pt>
    <dgm:pt modelId="{5FF95D33-F221-4125-A557-2E129CBB3E76}" type="sibTrans" cxnId="{C9BE9C8C-78D0-4F67-AF82-0B35CFE40604}">
      <dgm:prSet/>
      <dgm:spPr/>
      <dgm:t>
        <a:bodyPr/>
        <a:lstStyle/>
        <a:p>
          <a:endParaRPr lang="zh-CN" altLang="en-US" sz="1400"/>
        </a:p>
      </dgm:t>
    </dgm:pt>
    <dgm:pt modelId="{B352787A-0AE6-4876-A007-4CD3F3FA8BEC}">
      <dgm:prSet phldrT="[文本]" custT="1"/>
      <dgm:spPr>
        <a:xfrm>
          <a:off x="4685740" y="2767150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r>
            <a:rPr lang="zh-CN" altLang="en-US" sz="3200" b="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</a:t>
          </a:r>
          <a:r>
            <a:rPr lang="zh-CN" altLang="en-US" sz="2800" b="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内容</a:t>
          </a:r>
          <a:endParaRPr lang="zh-CN" altLang="en-US" sz="3200" dirty="0">
            <a:solidFill>
              <a:sysClr val="window" lastClr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等线"/>
            <a:ea typeface="+mn-ea"/>
            <a:cs typeface="+mn-cs"/>
          </a:endParaRPr>
        </a:p>
      </dgm:t>
    </dgm:pt>
    <dgm:pt modelId="{CDDF0F9A-B436-446D-90DF-EA7192D2D722}" type="parTrans" cxnId="{41FF2494-4C77-4C69-ACBD-E2D10821E620}">
      <dgm:prSet custT="1"/>
      <dgm:spPr>
        <a:xfrm>
          <a:off x="4016890" y="3168263"/>
          <a:ext cx="668850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668850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gm:spPr>
      <dgm:t>
        <a:bodyPr/>
        <a:lstStyle/>
        <a:p>
          <a:endParaRPr lang="zh-CN" altLang="en-US" sz="3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gm:t>
    </dgm:pt>
    <dgm:pt modelId="{1279ACFB-9853-4354-9E73-64C4556BF3FD}" type="sibTrans" cxnId="{41FF2494-4C77-4C69-ACBD-E2D10821E620}">
      <dgm:prSet/>
      <dgm:spPr/>
      <dgm:t>
        <a:bodyPr/>
        <a:lstStyle/>
        <a:p>
          <a:endParaRPr lang="zh-CN" altLang="en-US" sz="1400"/>
        </a:p>
      </dgm:t>
    </dgm:pt>
    <dgm:pt modelId="{4D5F0BFB-01CD-45C6-83F5-A73FC196EC4A}" type="pres">
      <dgm:prSet presAssocID="{9CBD0C2B-2AD6-4460-A367-99D4DA1B892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06C55FE-AC48-445F-94BA-83BA19DB3A3A}" type="pres">
      <dgm:prSet presAssocID="{B007B04A-3AC3-41C8-9E5C-0295E9951FAA}" presName="root1" presStyleCnt="0"/>
      <dgm:spPr/>
    </dgm:pt>
    <dgm:pt modelId="{EE9824D3-A098-46A2-93DE-0B46AC7655DB}" type="pres">
      <dgm:prSet presAssocID="{B007B04A-3AC3-41C8-9E5C-0295E9951FAA}" presName="LevelOneTextNode" presStyleLbl="node0" presStyleIdx="0" presStyleCnt="1">
        <dgm:presLayoutVars>
          <dgm:chPref val="3"/>
        </dgm:presLayoutVars>
      </dgm:prSet>
      <dgm:spPr/>
    </dgm:pt>
    <dgm:pt modelId="{6FEB4E3F-634B-4A32-9BD2-AA3FF9889A39}" type="pres">
      <dgm:prSet presAssocID="{B007B04A-3AC3-41C8-9E5C-0295E9951FAA}" presName="level2hierChild" presStyleCnt="0"/>
      <dgm:spPr/>
    </dgm:pt>
    <dgm:pt modelId="{61D72CA4-A5C3-44BF-A16C-0AD243645D16}" type="pres">
      <dgm:prSet presAssocID="{16A3A073-F805-43D7-8899-B2A295201FF2}" presName="conn2-1" presStyleLbl="parChTrans1D2" presStyleIdx="0" presStyleCnt="2"/>
      <dgm:spPr/>
    </dgm:pt>
    <dgm:pt modelId="{947DA0C7-C714-4D3F-AF8D-987F2551EDD0}" type="pres">
      <dgm:prSet presAssocID="{16A3A073-F805-43D7-8899-B2A295201FF2}" presName="connTx" presStyleLbl="parChTrans1D2" presStyleIdx="0" presStyleCnt="2"/>
      <dgm:spPr/>
    </dgm:pt>
    <dgm:pt modelId="{462E5132-C260-46E1-89F7-60C3AF26DDD9}" type="pres">
      <dgm:prSet presAssocID="{396F85E9-01F7-4D29-9F77-23813D8287F7}" presName="root2" presStyleCnt="0"/>
      <dgm:spPr/>
    </dgm:pt>
    <dgm:pt modelId="{69F616F5-AA79-4F2E-9929-8925AADB598D}" type="pres">
      <dgm:prSet presAssocID="{396F85E9-01F7-4D29-9F77-23813D8287F7}" presName="LevelTwoTextNode" presStyleLbl="node2" presStyleIdx="0" presStyleCnt="2" custScaleX="100605" custScaleY="98149">
        <dgm:presLayoutVars>
          <dgm:chPref val="3"/>
        </dgm:presLayoutVars>
      </dgm:prSet>
      <dgm:spPr/>
    </dgm:pt>
    <dgm:pt modelId="{26B8AC5F-51A1-49CB-80E1-0AEB481CBDF4}" type="pres">
      <dgm:prSet presAssocID="{396F85E9-01F7-4D29-9F77-23813D8287F7}" presName="level3hierChild" presStyleCnt="0"/>
      <dgm:spPr/>
    </dgm:pt>
    <dgm:pt modelId="{DACC577F-01B5-45B1-AABF-5FC309B533AC}" type="pres">
      <dgm:prSet presAssocID="{54BE1462-3E3F-41C2-822A-30ED0BCDD873}" presName="conn2-1" presStyleLbl="parChTrans1D3" presStyleIdx="0" presStyleCnt="3"/>
      <dgm:spPr/>
    </dgm:pt>
    <dgm:pt modelId="{45887EA5-4EE9-4A64-9472-0F073ABFFFD1}" type="pres">
      <dgm:prSet presAssocID="{54BE1462-3E3F-41C2-822A-30ED0BCDD873}" presName="connTx" presStyleLbl="parChTrans1D3" presStyleIdx="0" presStyleCnt="3"/>
      <dgm:spPr/>
    </dgm:pt>
    <dgm:pt modelId="{3937A65D-68EA-459F-9909-C1E5D722A9FB}" type="pres">
      <dgm:prSet presAssocID="{AF3615F1-9729-4C45-98AC-C7EC2D840BFC}" presName="root2" presStyleCnt="0"/>
      <dgm:spPr/>
    </dgm:pt>
    <dgm:pt modelId="{AD403C41-5F44-4144-999E-7BB7902AE426}" type="pres">
      <dgm:prSet presAssocID="{AF3615F1-9729-4C45-98AC-C7EC2D840BFC}" presName="LevelTwoTextNode" presStyleLbl="node3" presStyleIdx="0" presStyleCnt="3">
        <dgm:presLayoutVars>
          <dgm:chPref val="3"/>
        </dgm:presLayoutVars>
      </dgm:prSet>
      <dgm:spPr/>
    </dgm:pt>
    <dgm:pt modelId="{CB3FA575-41D7-430B-AB97-DE9688D94627}" type="pres">
      <dgm:prSet presAssocID="{AF3615F1-9729-4C45-98AC-C7EC2D840BFC}" presName="level3hierChild" presStyleCnt="0"/>
      <dgm:spPr/>
    </dgm:pt>
    <dgm:pt modelId="{30428097-42B1-45C4-8929-83CFC8EDD00C}" type="pres">
      <dgm:prSet presAssocID="{088360E8-4719-4460-8BC2-1C8FF8178D54}" presName="conn2-1" presStyleLbl="parChTrans1D3" presStyleIdx="1" presStyleCnt="3"/>
      <dgm:spPr/>
    </dgm:pt>
    <dgm:pt modelId="{084FA54A-807B-4D94-A0D8-DE4AA39F5A87}" type="pres">
      <dgm:prSet presAssocID="{088360E8-4719-4460-8BC2-1C8FF8178D54}" presName="connTx" presStyleLbl="parChTrans1D3" presStyleIdx="1" presStyleCnt="3"/>
      <dgm:spPr/>
    </dgm:pt>
    <dgm:pt modelId="{659664AC-C0F6-4C28-A357-3075105A2570}" type="pres">
      <dgm:prSet presAssocID="{4C28E869-0B73-43DC-9A04-B6FD06185332}" presName="root2" presStyleCnt="0"/>
      <dgm:spPr/>
    </dgm:pt>
    <dgm:pt modelId="{2B437989-C094-41ED-ABDC-AA6EAB2EFFC1}" type="pres">
      <dgm:prSet presAssocID="{4C28E869-0B73-43DC-9A04-B6FD06185332}" presName="LevelTwoTextNode" presStyleLbl="node3" presStyleIdx="1" presStyleCnt="3">
        <dgm:presLayoutVars>
          <dgm:chPref val="3"/>
        </dgm:presLayoutVars>
      </dgm:prSet>
      <dgm:spPr/>
    </dgm:pt>
    <dgm:pt modelId="{04D6FD6F-6CB8-4439-8E7A-F39683975B6D}" type="pres">
      <dgm:prSet presAssocID="{4C28E869-0B73-43DC-9A04-B6FD06185332}" presName="level3hierChild" presStyleCnt="0"/>
      <dgm:spPr/>
    </dgm:pt>
    <dgm:pt modelId="{C793271A-D7ED-43B1-914B-23E3E16BDB21}" type="pres">
      <dgm:prSet presAssocID="{41BA6A3F-719A-4D25-9956-CF39A6820BA4}" presName="conn2-1" presStyleLbl="parChTrans1D2" presStyleIdx="1" presStyleCnt="2"/>
      <dgm:spPr/>
    </dgm:pt>
    <dgm:pt modelId="{1B5A266C-253E-4476-A2D6-AE9104656666}" type="pres">
      <dgm:prSet presAssocID="{41BA6A3F-719A-4D25-9956-CF39A6820BA4}" presName="connTx" presStyleLbl="parChTrans1D2" presStyleIdx="1" presStyleCnt="2"/>
      <dgm:spPr/>
    </dgm:pt>
    <dgm:pt modelId="{2999DC63-D1D8-4AA8-A14E-2E961117C5D0}" type="pres">
      <dgm:prSet presAssocID="{05191497-F242-4929-8C6B-0CC175BE3F19}" presName="root2" presStyleCnt="0"/>
      <dgm:spPr/>
    </dgm:pt>
    <dgm:pt modelId="{6901FA52-AED0-4961-9E25-15739552CA81}" type="pres">
      <dgm:prSet presAssocID="{05191497-F242-4929-8C6B-0CC175BE3F19}" presName="LevelTwoTextNode" presStyleLbl="node2" presStyleIdx="1" presStyleCnt="2">
        <dgm:presLayoutVars>
          <dgm:chPref val="3"/>
        </dgm:presLayoutVars>
      </dgm:prSet>
      <dgm:spPr/>
    </dgm:pt>
    <dgm:pt modelId="{E5243B54-F1FF-4E96-9DED-0BA8DBCB19FA}" type="pres">
      <dgm:prSet presAssocID="{05191497-F242-4929-8C6B-0CC175BE3F19}" presName="level3hierChild" presStyleCnt="0"/>
      <dgm:spPr/>
    </dgm:pt>
    <dgm:pt modelId="{5EDC594A-6F12-4D36-8192-C4597FEC2D0B}" type="pres">
      <dgm:prSet presAssocID="{CDDF0F9A-B436-446D-90DF-EA7192D2D722}" presName="conn2-1" presStyleLbl="parChTrans1D3" presStyleIdx="2" presStyleCnt="3"/>
      <dgm:spPr/>
    </dgm:pt>
    <dgm:pt modelId="{FDD66541-1DBE-4FA7-9070-11AA44B96A64}" type="pres">
      <dgm:prSet presAssocID="{CDDF0F9A-B436-446D-90DF-EA7192D2D722}" presName="connTx" presStyleLbl="parChTrans1D3" presStyleIdx="2" presStyleCnt="3"/>
      <dgm:spPr/>
    </dgm:pt>
    <dgm:pt modelId="{807518DB-81A1-42D3-B5D4-AB68B097D4BE}" type="pres">
      <dgm:prSet presAssocID="{B352787A-0AE6-4876-A007-4CD3F3FA8BEC}" presName="root2" presStyleCnt="0"/>
      <dgm:spPr/>
    </dgm:pt>
    <dgm:pt modelId="{BEC9C4BB-AFFE-424B-9ABF-417B68CB4DB2}" type="pres">
      <dgm:prSet presAssocID="{B352787A-0AE6-4876-A007-4CD3F3FA8BEC}" presName="LevelTwoTextNode" presStyleLbl="node3" presStyleIdx="2" presStyleCnt="3">
        <dgm:presLayoutVars>
          <dgm:chPref val="3"/>
        </dgm:presLayoutVars>
      </dgm:prSet>
      <dgm:spPr/>
    </dgm:pt>
    <dgm:pt modelId="{1187DEC5-576C-4BC6-B5CF-93129DECA054}" type="pres">
      <dgm:prSet presAssocID="{B352787A-0AE6-4876-A007-4CD3F3FA8BEC}" presName="level3hierChild" presStyleCnt="0"/>
      <dgm:spPr/>
    </dgm:pt>
  </dgm:ptLst>
  <dgm:cxnLst>
    <dgm:cxn modelId="{075F2F03-A626-4FA9-969B-8525F5D67C63}" type="presOf" srcId="{396F85E9-01F7-4D29-9F77-23813D8287F7}" destId="{69F616F5-AA79-4F2E-9929-8925AADB598D}" srcOrd="0" destOrd="0" presId="urn:microsoft.com/office/officeart/2005/8/layout/hierarchy2#1"/>
    <dgm:cxn modelId="{55DE8403-C921-4A62-A0AC-937D111CE0E6}" type="presOf" srcId="{41BA6A3F-719A-4D25-9956-CF39A6820BA4}" destId="{C793271A-D7ED-43B1-914B-23E3E16BDB21}" srcOrd="0" destOrd="0" presId="urn:microsoft.com/office/officeart/2005/8/layout/hierarchy2#1"/>
    <dgm:cxn modelId="{76F9E206-A92F-4EFF-B1E9-2E48D0FEDBF2}" type="presOf" srcId="{16A3A073-F805-43D7-8899-B2A295201FF2}" destId="{61D72CA4-A5C3-44BF-A16C-0AD243645D16}" srcOrd="0" destOrd="0" presId="urn:microsoft.com/office/officeart/2005/8/layout/hierarchy2#1"/>
    <dgm:cxn modelId="{CAC1C21A-FE72-447B-B079-31474FD3F54E}" type="presOf" srcId="{088360E8-4719-4460-8BC2-1C8FF8178D54}" destId="{084FA54A-807B-4D94-A0D8-DE4AA39F5A87}" srcOrd="1" destOrd="0" presId="urn:microsoft.com/office/officeart/2005/8/layout/hierarchy2#1"/>
    <dgm:cxn modelId="{ED58121F-CACE-43B2-8CBC-5427A2965915}" srcId="{396F85E9-01F7-4D29-9F77-23813D8287F7}" destId="{4C28E869-0B73-43DC-9A04-B6FD06185332}" srcOrd="1" destOrd="0" parTransId="{088360E8-4719-4460-8BC2-1C8FF8178D54}" sibTransId="{C606A72D-4E79-4787-8EB2-02F2E07F4229}"/>
    <dgm:cxn modelId="{CBB50229-21BA-4683-862E-8BFD31D99489}" type="presOf" srcId="{AF3615F1-9729-4C45-98AC-C7EC2D840BFC}" destId="{AD403C41-5F44-4144-999E-7BB7902AE426}" srcOrd="0" destOrd="0" presId="urn:microsoft.com/office/officeart/2005/8/layout/hierarchy2#1"/>
    <dgm:cxn modelId="{6BA51C5B-5A45-41B3-BFD1-779207465786}" srcId="{B007B04A-3AC3-41C8-9E5C-0295E9951FAA}" destId="{396F85E9-01F7-4D29-9F77-23813D8287F7}" srcOrd="0" destOrd="0" parTransId="{16A3A073-F805-43D7-8899-B2A295201FF2}" sibTransId="{A82F176F-1EF8-4CB6-9714-21799D2E64DB}"/>
    <dgm:cxn modelId="{C8FE9F41-F0DC-481A-A526-574A7D37A8BA}" type="presOf" srcId="{16A3A073-F805-43D7-8899-B2A295201FF2}" destId="{947DA0C7-C714-4D3F-AF8D-987F2551EDD0}" srcOrd="1" destOrd="0" presId="urn:microsoft.com/office/officeart/2005/8/layout/hierarchy2#1"/>
    <dgm:cxn modelId="{7B5AB562-44F0-4828-94F0-9B50D5D3590D}" type="presOf" srcId="{54BE1462-3E3F-41C2-822A-30ED0BCDD873}" destId="{DACC577F-01B5-45B1-AABF-5FC309B533AC}" srcOrd="0" destOrd="0" presId="urn:microsoft.com/office/officeart/2005/8/layout/hierarchy2#1"/>
    <dgm:cxn modelId="{79E07F72-E982-47B6-9590-C2F7D8F2439F}" type="presOf" srcId="{9CBD0C2B-2AD6-4460-A367-99D4DA1B8923}" destId="{4D5F0BFB-01CD-45C6-83F5-A73FC196EC4A}" srcOrd="0" destOrd="0" presId="urn:microsoft.com/office/officeart/2005/8/layout/hierarchy2#1"/>
    <dgm:cxn modelId="{D3ED555A-4BDF-4DAB-BBFB-5560F376F861}" type="presOf" srcId="{41BA6A3F-719A-4D25-9956-CF39A6820BA4}" destId="{1B5A266C-253E-4476-A2D6-AE9104656666}" srcOrd="1" destOrd="0" presId="urn:microsoft.com/office/officeart/2005/8/layout/hierarchy2#1"/>
    <dgm:cxn modelId="{16845C85-48D7-4436-8BC2-48157F48691D}" type="presOf" srcId="{088360E8-4719-4460-8BC2-1C8FF8178D54}" destId="{30428097-42B1-45C4-8929-83CFC8EDD00C}" srcOrd="0" destOrd="0" presId="urn:microsoft.com/office/officeart/2005/8/layout/hierarchy2#1"/>
    <dgm:cxn modelId="{C9BE9C8C-78D0-4F67-AF82-0B35CFE40604}" srcId="{B007B04A-3AC3-41C8-9E5C-0295E9951FAA}" destId="{05191497-F242-4929-8C6B-0CC175BE3F19}" srcOrd="1" destOrd="0" parTransId="{41BA6A3F-719A-4D25-9956-CF39A6820BA4}" sibTransId="{5FF95D33-F221-4125-A557-2E129CBB3E76}"/>
    <dgm:cxn modelId="{41FF2494-4C77-4C69-ACBD-E2D10821E620}" srcId="{05191497-F242-4929-8C6B-0CC175BE3F19}" destId="{B352787A-0AE6-4876-A007-4CD3F3FA8BEC}" srcOrd="0" destOrd="0" parTransId="{CDDF0F9A-B436-446D-90DF-EA7192D2D722}" sibTransId="{1279ACFB-9853-4354-9E73-64C4556BF3FD}"/>
    <dgm:cxn modelId="{018BDCB6-B614-4A46-82B0-0451C8CFB086}" type="presOf" srcId="{CDDF0F9A-B436-446D-90DF-EA7192D2D722}" destId="{5EDC594A-6F12-4D36-8192-C4597FEC2D0B}" srcOrd="0" destOrd="0" presId="urn:microsoft.com/office/officeart/2005/8/layout/hierarchy2#1"/>
    <dgm:cxn modelId="{516D67B7-1C28-49EC-B6D6-1D4EC424E56F}" type="presOf" srcId="{B007B04A-3AC3-41C8-9E5C-0295E9951FAA}" destId="{EE9824D3-A098-46A2-93DE-0B46AC7655DB}" srcOrd="0" destOrd="0" presId="urn:microsoft.com/office/officeart/2005/8/layout/hierarchy2#1"/>
    <dgm:cxn modelId="{7BB1C8B7-D6F9-49AC-977A-C0ECA52DD998}" type="presOf" srcId="{B352787A-0AE6-4876-A007-4CD3F3FA8BEC}" destId="{BEC9C4BB-AFFE-424B-9ABF-417B68CB4DB2}" srcOrd="0" destOrd="0" presId="urn:microsoft.com/office/officeart/2005/8/layout/hierarchy2#1"/>
    <dgm:cxn modelId="{356AFAB8-6690-4D62-972A-2E376085C849}" type="presOf" srcId="{CDDF0F9A-B436-446D-90DF-EA7192D2D722}" destId="{FDD66541-1DBE-4FA7-9070-11AA44B96A64}" srcOrd="1" destOrd="0" presId="urn:microsoft.com/office/officeart/2005/8/layout/hierarchy2#1"/>
    <dgm:cxn modelId="{33E847E2-91B4-4587-B0EF-C3885E74AE4C}" type="presOf" srcId="{05191497-F242-4929-8C6B-0CC175BE3F19}" destId="{6901FA52-AED0-4961-9E25-15739552CA81}" srcOrd="0" destOrd="0" presId="urn:microsoft.com/office/officeart/2005/8/layout/hierarchy2#1"/>
    <dgm:cxn modelId="{38AC94E5-8FFB-444C-99D8-1E3D4264812E}" type="presOf" srcId="{54BE1462-3E3F-41C2-822A-30ED0BCDD873}" destId="{45887EA5-4EE9-4A64-9472-0F073ABFFFD1}" srcOrd="1" destOrd="0" presId="urn:microsoft.com/office/officeart/2005/8/layout/hierarchy2#1"/>
    <dgm:cxn modelId="{7474D1E9-D401-485B-B1A5-6A89E9F8D4A1}" srcId="{396F85E9-01F7-4D29-9F77-23813D8287F7}" destId="{AF3615F1-9729-4C45-98AC-C7EC2D840BFC}" srcOrd="0" destOrd="0" parTransId="{54BE1462-3E3F-41C2-822A-30ED0BCDD873}" sibTransId="{6C43A315-BDB3-4B8D-AD2E-ACA9D5480B3F}"/>
    <dgm:cxn modelId="{270A9FEE-D262-4C82-B0F0-DCF1171E3E94}" srcId="{9CBD0C2B-2AD6-4460-A367-99D4DA1B8923}" destId="{B007B04A-3AC3-41C8-9E5C-0295E9951FAA}" srcOrd="0" destOrd="0" parTransId="{86F2FA67-D554-4C5C-8B54-7CD91DC22E6A}" sibTransId="{2C43352C-3ECC-4828-A6C6-68C973C76D89}"/>
    <dgm:cxn modelId="{CA3DADEE-45ED-4DA4-94C7-1D1B5354C1DE}" type="presOf" srcId="{4C28E869-0B73-43DC-9A04-B6FD06185332}" destId="{2B437989-C094-41ED-ABDC-AA6EAB2EFFC1}" srcOrd="0" destOrd="0" presId="urn:microsoft.com/office/officeart/2005/8/layout/hierarchy2#1"/>
    <dgm:cxn modelId="{1DECD127-AA6F-4B1B-B967-7D73A5D244A6}" type="presParOf" srcId="{4D5F0BFB-01CD-45C6-83F5-A73FC196EC4A}" destId="{B06C55FE-AC48-445F-94BA-83BA19DB3A3A}" srcOrd="0" destOrd="0" presId="urn:microsoft.com/office/officeart/2005/8/layout/hierarchy2#1"/>
    <dgm:cxn modelId="{B74E04B8-A4C5-447A-9B0E-290E8C92173F}" type="presParOf" srcId="{B06C55FE-AC48-445F-94BA-83BA19DB3A3A}" destId="{EE9824D3-A098-46A2-93DE-0B46AC7655DB}" srcOrd="0" destOrd="0" presId="urn:microsoft.com/office/officeart/2005/8/layout/hierarchy2#1"/>
    <dgm:cxn modelId="{0EED4C96-9C0F-4BA4-9CFC-6E247767E30C}" type="presParOf" srcId="{B06C55FE-AC48-445F-94BA-83BA19DB3A3A}" destId="{6FEB4E3F-634B-4A32-9BD2-AA3FF9889A39}" srcOrd="1" destOrd="0" presId="urn:microsoft.com/office/officeart/2005/8/layout/hierarchy2#1"/>
    <dgm:cxn modelId="{B558103B-82A9-42C3-B9F4-C2E24F10CDB8}" type="presParOf" srcId="{6FEB4E3F-634B-4A32-9BD2-AA3FF9889A39}" destId="{61D72CA4-A5C3-44BF-A16C-0AD243645D16}" srcOrd="0" destOrd="0" presId="urn:microsoft.com/office/officeart/2005/8/layout/hierarchy2#1"/>
    <dgm:cxn modelId="{C906C42D-98E3-4450-81A6-18F0B5F2361C}" type="presParOf" srcId="{61D72CA4-A5C3-44BF-A16C-0AD243645D16}" destId="{947DA0C7-C714-4D3F-AF8D-987F2551EDD0}" srcOrd="0" destOrd="0" presId="urn:microsoft.com/office/officeart/2005/8/layout/hierarchy2#1"/>
    <dgm:cxn modelId="{C70107B8-CCF2-4526-96C7-3279AF171314}" type="presParOf" srcId="{6FEB4E3F-634B-4A32-9BD2-AA3FF9889A39}" destId="{462E5132-C260-46E1-89F7-60C3AF26DDD9}" srcOrd="1" destOrd="0" presId="urn:microsoft.com/office/officeart/2005/8/layout/hierarchy2#1"/>
    <dgm:cxn modelId="{A94E91F3-645C-43BD-A5E1-DD04DB2B45F5}" type="presParOf" srcId="{462E5132-C260-46E1-89F7-60C3AF26DDD9}" destId="{69F616F5-AA79-4F2E-9929-8925AADB598D}" srcOrd="0" destOrd="0" presId="urn:microsoft.com/office/officeart/2005/8/layout/hierarchy2#1"/>
    <dgm:cxn modelId="{E8D2683D-C874-4E2E-9687-C49B97463256}" type="presParOf" srcId="{462E5132-C260-46E1-89F7-60C3AF26DDD9}" destId="{26B8AC5F-51A1-49CB-80E1-0AEB481CBDF4}" srcOrd="1" destOrd="0" presId="urn:microsoft.com/office/officeart/2005/8/layout/hierarchy2#1"/>
    <dgm:cxn modelId="{EDC85A9F-7E8E-4887-85CD-7209A0BBDAD2}" type="presParOf" srcId="{26B8AC5F-51A1-49CB-80E1-0AEB481CBDF4}" destId="{DACC577F-01B5-45B1-AABF-5FC309B533AC}" srcOrd="0" destOrd="0" presId="urn:microsoft.com/office/officeart/2005/8/layout/hierarchy2#1"/>
    <dgm:cxn modelId="{60493FFA-1952-4717-9BBA-B4CD1C82F76A}" type="presParOf" srcId="{DACC577F-01B5-45B1-AABF-5FC309B533AC}" destId="{45887EA5-4EE9-4A64-9472-0F073ABFFFD1}" srcOrd="0" destOrd="0" presId="urn:microsoft.com/office/officeart/2005/8/layout/hierarchy2#1"/>
    <dgm:cxn modelId="{05D72DC4-7C7E-410D-8990-426A98A399A0}" type="presParOf" srcId="{26B8AC5F-51A1-49CB-80E1-0AEB481CBDF4}" destId="{3937A65D-68EA-459F-9909-C1E5D722A9FB}" srcOrd="1" destOrd="0" presId="urn:microsoft.com/office/officeart/2005/8/layout/hierarchy2#1"/>
    <dgm:cxn modelId="{01E690BE-DCCD-4E04-81AE-AEE0ED7D29D7}" type="presParOf" srcId="{3937A65D-68EA-459F-9909-C1E5D722A9FB}" destId="{AD403C41-5F44-4144-999E-7BB7902AE426}" srcOrd="0" destOrd="0" presId="urn:microsoft.com/office/officeart/2005/8/layout/hierarchy2#1"/>
    <dgm:cxn modelId="{D435EF8E-7C66-45D9-9961-FF259ED1F3E6}" type="presParOf" srcId="{3937A65D-68EA-459F-9909-C1E5D722A9FB}" destId="{CB3FA575-41D7-430B-AB97-DE9688D94627}" srcOrd="1" destOrd="0" presId="urn:microsoft.com/office/officeart/2005/8/layout/hierarchy2#1"/>
    <dgm:cxn modelId="{98CFEF7E-62D6-4F58-8FBF-609ACDC5BF97}" type="presParOf" srcId="{26B8AC5F-51A1-49CB-80E1-0AEB481CBDF4}" destId="{30428097-42B1-45C4-8929-83CFC8EDD00C}" srcOrd="2" destOrd="0" presId="urn:microsoft.com/office/officeart/2005/8/layout/hierarchy2#1"/>
    <dgm:cxn modelId="{2BCB8FA0-E0C5-42B3-8380-F18C1BEAEE1F}" type="presParOf" srcId="{30428097-42B1-45C4-8929-83CFC8EDD00C}" destId="{084FA54A-807B-4D94-A0D8-DE4AA39F5A87}" srcOrd="0" destOrd="0" presId="urn:microsoft.com/office/officeart/2005/8/layout/hierarchy2#1"/>
    <dgm:cxn modelId="{28B4F58C-14E1-45E7-98A4-D6207B48D2C5}" type="presParOf" srcId="{26B8AC5F-51A1-49CB-80E1-0AEB481CBDF4}" destId="{659664AC-C0F6-4C28-A357-3075105A2570}" srcOrd="3" destOrd="0" presId="urn:microsoft.com/office/officeart/2005/8/layout/hierarchy2#1"/>
    <dgm:cxn modelId="{0DC9547A-0BC1-4191-9B12-A9A0DB8DA658}" type="presParOf" srcId="{659664AC-C0F6-4C28-A357-3075105A2570}" destId="{2B437989-C094-41ED-ABDC-AA6EAB2EFFC1}" srcOrd="0" destOrd="0" presId="urn:microsoft.com/office/officeart/2005/8/layout/hierarchy2#1"/>
    <dgm:cxn modelId="{C12F6C92-40B4-4CE5-867E-B08AFFCAB307}" type="presParOf" srcId="{659664AC-C0F6-4C28-A357-3075105A2570}" destId="{04D6FD6F-6CB8-4439-8E7A-F39683975B6D}" srcOrd="1" destOrd="0" presId="urn:microsoft.com/office/officeart/2005/8/layout/hierarchy2#1"/>
    <dgm:cxn modelId="{08070631-448A-4292-8D04-8241A5393733}" type="presParOf" srcId="{6FEB4E3F-634B-4A32-9BD2-AA3FF9889A39}" destId="{C793271A-D7ED-43B1-914B-23E3E16BDB21}" srcOrd="2" destOrd="0" presId="urn:microsoft.com/office/officeart/2005/8/layout/hierarchy2#1"/>
    <dgm:cxn modelId="{C989564E-3CFD-4777-8E10-97B60DAC709D}" type="presParOf" srcId="{C793271A-D7ED-43B1-914B-23E3E16BDB21}" destId="{1B5A266C-253E-4476-A2D6-AE9104656666}" srcOrd="0" destOrd="0" presId="urn:microsoft.com/office/officeart/2005/8/layout/hierarchy2#1"/>
    <dgm:cxn modelId="{52594F0E-0F2F-4837-AE4A-D67CAE1B7BC3}" type="presParOf" srcId="{6FEB4E3F-634B-4A32-9BD2-AA3FF9889A39}" destId="{2999DC63-D1D8-4AA8-A14E-2E961117C5D0}" srcOrd="3" destOrd="0" presId="urn:microsoft.com/office/officeart/2005/8/layout/hierarchy2#1"/>
    <dgm:cxn modelId="{0756DC23-3C72-4972-AF8E-87F7CBEE45CE}" type="presParOf" srcId="{2999DC63-D1D8-4AA8-A14E-2E961117C5D0}" destId="{6901FA52-AED0-4961-9E25-15739552CA81}" srcOrd="0" destOrd="0" presId="urn:microsoft.com/office/officeart/2005/8/layout/hierarchy2#1"/>
    <dgm:cxn modelId="{12E4680F-C51C-412F-A478-066BEDDD76D8}" type="presParOf" srcId="{2999DC63-D1D8-4AA8-A14E-2E961117C5D0}" destId="{E5243B54-F1FF-4E96-9DED-0BA8DBCB19FA}" srcOrd="1" destOrd="0" presId="urn:microsoft.com/office/officeart/2005/8/layout/hierarchy2#1"/>
    <dgm:cxn modelId="{0190BC76-2B6F-4D3C-A154-0A5B22BDDD62}" type="presParOf" srcId="{E5243B54-F1FF-4E96-9DED-0BA8DBCB19FA}" destId="{5EDC594A-6F12-4D36-8192-C4597FEC2D0B}" srcOrd="0" destOrd="0" presId="urn:microsoft.com/office/officeart/2005/8/layout/hierarchy2#1"/>
    <dgm:cxn modelId="{D4F8E2BC-F1EB-4D8F-AACC-41241DD814E3}" type="presParOf" srcId="{5EDC594A-6F12-4D36-8192-C4597FEC2D0B}" destId="{FDD66541-1DBE-4FA7-9070-11AA44B96A64}" srcOrd="0" destOrd="0" presId="urn:microsoft.com/office/officeart/2005/8/layout/hierarchy2#1"/>
    <dgm:cxn modelId="{D7A95CE2-DEF2-4440-8ECF-860977B386A4}" type="presParOf" srcId="{E5243B54-F1FF-4E96-9DED-0BA8DBCB19FA}" destId="{807518DB-81A1-42D3-B5D4-AB68B097D4BE}" srcOrd="1" destOrd="0" presId="urn:microsoft.com/office/officeart/2005/8/layout/hierarchy2#1"/>
    <dgm:cxn modelId="{37FD50D5-D3B7-479D-96A8-6F16BC140DC7}" type="presParOf" srcId="{807518DB-81A1-42D3-B5D4-AB68B097D4BE}" destId="{BEC9C4BB-AFFE-424B-9ABF-417B68CB4DB2}" srcOrd="0" destOrd="0" presId="urn:microsoft.com/office/officeart/2005/8/layout/hierarchy2#1"/>
    <dgm:cxn modelId="{A55BF041-62FE-4E35-8C75-6F4339C14A8E}" type="presParOf" srcId="{807518DB-81A1-42D3-B5D4-AB68B097D4BE}" destId="{1187DEC5-576C-4BC6-B5CF-93129DECA054}" srcOrd="1" destOrd="0" presId="urn:microsoft.com/office/officeart/2005/8/layout/hierarchy2#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0E28846-9FC4-42B3-8865-9627FA6F4BA6}" type="doc">
      <dgm:prSet loTypeId="urn:microsoft.com/office/officeart/2005/8/layout/process4" loCatId="list" qsTypeId="urn:microsoft.com/office/officeart/2005/8/quickstyle/simple2#1" qsCatId="simple" csTypeId="urn:microsoft.com/office/officeart/2005/8/colors/accent0_3#1" csCatId="mainScheme" phldr="1"/>
      <dgm:spPr/>
      <dgm:t>
        <a:bodyPr/>
        <a:lstStyle/>
        <a:p>
          <a:endParaRPr lang="zh-CN" altLang="en-US"/>
        </a:p>
      </dgm:t>
    </dgm:pt>
    <dgm:pt modelId="{2F2B3A05-8F89-450F-AD0E-CE6F382AF50B}">
      <dgm:prSet phldrT="[文本]" custT="1"/>
      <dgm:spPr>
        <a:xfrm rot="10800000">
          <a:off x="0" y="0"/>
          <a:ext cx="7047743" cy="1673568"/>
        </a:xfrm>
        <a:prstGeom prst="upArrowCallou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CN" altLang="en-US" sz="2200" dirty="0">
            <a:solidFill>
              <a:sysClr val="window" lastClr="FFFFFF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73BAB14B-D87A-436B-8290-55BA40E5E035}" type="parTrans" cxnId="{7E965EC3-7B1A-462D-97B4-1F95BF57FEFB}">
      <dgm:prSet/>
      <dgm:spPr/>
      <dgm:t>
        <a:bodyPr/>
        <a:lstStyle/>
        <a:p>
          <a:endParaRPr lang="zh-CN" altLang="en-US"/>
        </a:p>
      </dgm:t>
    </dgm:pt>
    <dgm:pt modelId="{5D649FD9-B39E-4EF5-B697-5728848FA616}" type="sibTrans" cxnId="{7E965EC3-7B1A-462D-97B4-1F95BF57FEFB}">
      <dgm:prSet/>
      <dgm:spPr/>
      <dgm:t>
        <a:bodyPr/>
        <a:lstStyle/>
        <a:p>
          <a:endParaRPr lang="zh-CN" altLang="en-US"/>
        </a:p>
      </dgm:t>
    </dgm:pt>
    <dgm:pt modelId="{3EEADB6A-B2EC-4DD5-AE42-8E2B59528B28}">
      <dgm:prSet phldrT="[文本]" custT="1"/>
      <dgm:spPr>
        <a:xfrm>
          <a:off x="0" y="1658485"/>
          <a:ext cx="7047743" cy="1088145"/>
        </a:xfrm>
        <a:prstGeom prst="rect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CN" altLang="en-US" sz="1050" dirty="0">
            <a:solidFill>
              <a:sysClr val="window" lastClr="FFFFFF"/>
            </a:solidFill>
            <a:latin typeface="等线"/>
            <a:ea typeface="+mn-ea"/>
            <a:cs typeface="+mn-cs"/>
          </a:endParaRPr>
        </a:p>
      </dgm:t>
    </dgm:pt>
    <dgm:pt modelId="{7B4EA72B-1A59-4FA0-840F-B725912C2F07}" type="parTrans" cxnId="{B039B264-305B-4A19-B82D-250B4B17E299}">
      <dgm:prSet/>
      <dgm:spPr/>
      <dgm:t>
        <a:bodyPr/>
        <a:lstStyle/>
        <a:p>
          <a:endParaRPr lang="zh-CN" altLang="en-US"/>
        </a:p>
      </dgm:t>
    </dgm:pt>
    <dgm:pt modelId="{6F69540A-76F9-4261-9028-D22494727610}" type="sibTrans" cxnId="{B039B264-305B-4A19-B82D-250B4B17E299}">
      <dgm:prSet/>
      <dgm:spPr/>
      <dgm:t>
        <a:bodyPr/>
        <a:lstStyle/>
        <a:p>
          <a:endParaRPr lang="zh-CN" altLang="en-US"/>
        </a:p>
      </dgm:t>
    </dgm:pt>
    <dgm:pt modelId="{BE63B394-4871-44D5-94EB-77F24C96D7DC}" type="pres">
      <dgm:prSet presAssocID="{70E28846-9FC4-42B3-8865-9627FA6F4BA6}" presName="Name0" presStyleCnt="0">
        <dgm:presLayoutVars>
          <dgm:dir/>
          <dgm:animLvl val="lvl"/>
          <dgm:resizeHandles val="exact"/>
        </dgm:presLayoutVars>
      </dgm:prSet>
      <dgm:spPr/>
    </dgm:pt>
    <dgm:pt modelId="{831A99F0-4A80-4204-B839-C5AE378CCE56}" type="pres">
      <dgm:prSet presAssocID="{3EEADB6A-B2EC-4DD5-AE42-8E2B59528B28}" presName="boxAndChildren" presStyleCnt="0"/>
      <dgm:spPr/>
    </dgm:pt>
    <dgm:pt modelId="{FC373E32-BCE1-4E5D-83FB-E9EEDF64057D}" type="pres">
      <dgm:prSet presAssocID="{3EEADB6A-B2EC-4DD5-AE42-8E2B59528B28}" presName="parentTextBox" presStyleLbl="node1" presStyleIdx="0" presStyleCnt="2"/>
      <dgm:spPr/>
    </dgm:pt>
    <dgm:pt modelId="{51559D50-FA4B-4C2E-9AD5-98CAC3EF6373}" type="pres">
      <dgm:prSet presAssocID="{5D649FD9-B39E-4EF5-B697-5728848FA616}" presName="sp" presStyleCnt="0"/>
      <dgm:spPr/>
    </dgm:pt>
    <dgm:pt modelId="{8ADFB5F9-13C7-4C78-9EDD-3492F41C4EAC}" type="pres">
      <dgm:prSet presAssocID="{2F2B3A05-8F89-450F-AD0E-CE6F382AF50B}" presName="arrowAndChildren" presStyleCnt="0"/>
      <dgm:spPr/>
    </dgm:pt>
    <dgm:pt modelId="{7D684073-03B7-4FDF-92E5-028BFEEECDAB}" type="pres">
      <dgm:prSet presAssocID="{2F2B3A05-8F89-450F-AD0E-CE6F382AF50B}" presName="parentTextArrow" presStyleLbl="node1" presStyleIdx="1" presStyleCnt="2" custLinFactNeighborX="11405" custLinFactNeighborY="-5558"/>
      <dgm:spPr/>
    </dgm:pt>
  </dgm:ptLst>
  <dgm:cxnLst>
    <dgm:cxn modelId="{A1072D35-8868-48E8-BD6E-145789F40C72}" type="presOf" srcId="{3EEADB6A-B2EC-4DD5-AE42-8E2B59528B28}" destId="{FC373E32-BCE1-4E5D-83FB-E9EEDF64057D}" srcOrd="0" destOrd="0" presId="urn:microsoft.com/office/officeart/2005/8/layout/process4"/>
    <dgm:cxn modelId="{895E465D-AB1C-4854-A541-899A4C3BE0D6}" type="presOf" srcId="{2F2B3A05-8F89-450F-AD0E-CE6F382AF50B}" destId="{7D684073-03B7-4FDF-92E5-028BFEEECDAB}" srcOrd="0" destOrd="0" presId="urn:microsoft.com/office/officeart/2005/8/layout/process4"/>
    <dgm:cxn modelId="{B039B264-305B-4A19-B82D-250B4B17E299}" srcId="{70E28846-9FC4-42B3-8865-9627FA6F4BA6}" destId="{3EEADB6A-B2EC-4DD5-AE42-8E2B59528B28}" srcOrd="1" destOrd="0" parTransId="{7B4EA72B-1A59-4FA0-840F-B725912C2F07}" sibTransId="{6F69540A-76F9-4261-9028-D22494727610}"/>
    <dgm:cxn modelId="{3F79A7A8-E61F-4112-8090-F0F04F714D50}" type="presOf" srcId="{70E28846-9FC4-42B3-8865-9627FA6F4BA6}" destId="{BE63B394-4871-44D5-94EB-77F24C96D7DC}" srcOrd="0" destOrd="0" presId="urn:microsoft.com/office/officeart/2005/8/layout/process4"/>
    <dgm:cxn modelId="{7E965EC3-7B1A-462D-97B4-1F95BF57FEFB}" srcId="{70E28846-9FC4-42B3-8865-9627FA6F4BA6}" destId="{2F2B3A05-8F89-450F-AD0E-CE6F382AF50B}" srcOrd="0" destOrd="0" parTransId="{73BAB14B-D87A-436B-8290-55BA40E5E035}" sibTransId="{5D649FD9-B39E-4EF5-B697-5728848FA616}"/>
    <dgm:cxn modelId="{1ED9A277-804A-462B-9073-4F74C1994898}" type="presParOf" srcId="{BE63B394-4871-44D5-94EB-77F24C96D7DC}" destId="{831A99F0-4A80-4204-B839-C5AE378CCE56}" srcOrd="0" destOrd="0" presId="urn:microsoft.com/office/officeart/2005/8/layout/process4"/>
    <dgm:cxn modelId="{44A4A619-576B-44E9-982B-9D8E828342A3}" type="presParOf" srcId="{831A99F0-4A80-4204-B839-C5AE378CCE56}" destId="{FC373E32-BCE1-4E5D-83FB-E9EEDF64057D}" srcOrd="0" destOrd="0" presId="urn:microsoft.com/office/officeart/2005/8/layout/process4"/>
    <dgm:cxn modelId="{D6369CEF-1F76-407D-93D8-3C4F5C31D71E}" type="presParOf" srcId="{BE63B394-4871-44D5-94EB-77F24C96D7DC}" destId="{51559D50-FA4B-4C2E-9AD5-98CAC3EF6373}" srcOrd="1" destOrd="0" presId="urn:microsoft.com/office/officeart/2005/8/layout/process4"/>
    <dgm:cxn modelId="{2BEE59D0-56DF-49E6-ABA0-A7AF0FF6B951}" type="presParOf" srcId="{BE63B394-4871-44D5-94EB-77F24C96D7DC}" destId="{8ADFB5F9-13C7-4C78-9EDD-3492F41C4EAC}" srcOrd="2" destOrd="0" presId="urn:microsoft.com/office/officeart/2005/8/layout/process4"/>
    <dgm:cxn modelId="{5BF6F8FB-3F64-4950-BDED-AA35E87DFB06}" type="presParOf" srcId="{8ADFB5F9-13C7-4C78-9EDD-3492F41C4EAC}" destId="{7D684073-03B7-4FDF-92E5-028BFEEECDAB}" srcOrd="0" destOrd="0" presId="urn:microsoft.com/office/officeart/2005/8/layout/process4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9824D3-A098-46A2-93DE-0B46AC7655DB}">
      <dsp:nvSpPr>
        <dsp:cNvPr id="0" name=""/>
        <dsp:cNvSpPr/>
      </dsp:nvSpPr>
      <dsp:spPr>
        <a:xfrm>
          <a:off x="3788" y="2049915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添加标题</a:t>
          </a:r>
        </a:p>
      </dsp:txBody>
      <dsp:txXfrm>
        <a:off x="28275" y="2074402"/>
        <a:ext cx="1623151" cy="787088"/>
      </dsp:txXfrm>
    </dsp:sp>
    <dsp:sp modelId="{61D72CA4-A5C3-44BF-A16C-0AD243645D16}">
      <dsp:nvSpPr>
        <dsp:cNvPr id="0" name=""/>
        <dsp:cNvSpPr/>
      </dsp:nvSpPr>
      <dsp:spPr>
        <a:xfrm rot="18761653">
          <a:off x="1517149" y="2088541"/>
          <a:ext cx="986380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986380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sp:txBody>
      <dsp:txXfrm>
        <a:off x="1975493" y="2106863"/>
        <a:ext cx="0" cy="0"/>
      </dsp:txXfrm>
    </dsp:sp>
    <dsp:sp modelId="{69F616F5-AA79-4F2E-9929-8925AADB598D}">
      <dsp:nvSpPr>
        <dsp:cNvPr id="0" name=""/>
        <dsp:cNvSpPr/>
      </dsp:nvSpPr>
      <dsp:spPr>
        <a:xfrm>
          <a:off x="2344764" y="1332680"/>
          <a:ext cx="1682242" cy="820587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0" kern="1200" dirty="0">
              <a:solidFill>
                <a:sysClr val="window" lastClr="FFFFFF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添加内容</a:t>
          </a:r>
        </a:p>
      </dsp:txBody>
      <dsp:txXfrm>
        <a:off x="2368798" y="1356714"/>
        <a:ext cx="1634174" cy="772519"/>
      </dsp:txXfrm>
    </dsp:sp>
    <dsp:sp modelId="{DACC577F-01B5-45B1-AABF-5FC309B533AC}">
      <dsp:nvSpPr>
        <dsp:cNvPr id="0" name=""/>
        <dsp:cNvSpPr/>
      </dsp:nvSpPr>
      <dsp:spPr>
        <a:xfrm rot="19457599">
          <a:off x="3949585" y="1485686"/>
          <a:ext cx="823691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823691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sp:txBody>
      <dsp:txXfrm>
        <a:off x="4332692" y="1497902"/>
        <a:ext cx="0" cy="0"/>
      </dsp:txXfrm>
    </dsp:sp>
    <dsp:sp modelId="{AD403C41-5F44-4144-999E-7BB7902AE426}">
      <dsp:nvSpPr>
        <dsp:cNvPr id="0" name=""/>
        <dsp:cNvSpPr/>
      </dsp:nvSpPr>
      <dsp:spPr>
        <a:xfrm>
          <a:off x="4695856" y="844206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0" kern="120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</a:t>
          </a:r>
          <a:r>
            <a:rPr lang="zh-CN" altLang="en-US" sz="2800" b="0" kern="120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内容</a:t>
          </a:r>
          <a:endParaRPr lang="zh-CN" altLang="en-US" sz="3200" kern="1200" dirty="0">
            <a:solidFill>
              <a:sysClr val="window" lastClr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等线"/>
            <a:ea typeface="+mn-ea"/>
            <a:cs typeface="+mn-cs"/>
          </a:endParaRPr>
        </a:p>
      </dsp:txBody>
      <dsp:txXfrm>
        <a:off x="4720343" y="868693"/>
        <a:ext cx="1623151" cy="787088"/>
      </dsp:txXfrm>
    </dsp:sp>
    <dsp:sp modelId="{30428097-42B1-45C4-8929-83CFC8EDD00C}">
      <dsp:nvSpPr>
        <dsp:cNvPr id="0" name=""/>
        <dsp:cNvSpPr/>
      </dsp:nvSpPr>
      <dsp:spPr>
        <a:xfrm rot="2142401">
          <a:off x="3949585" y="1966422"/>
          <a:ext cx="823691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823691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sp:txBody>
      <dsp:txXfrm>
        <a:off x="4356728" y="1954602"/>
        <a:ext cx="0" cy="0"/>
      </dsp:txXfrm>
    </dsp:sp>
    <dsp:sp modelId="{2B437989-C094-41ED-ABDC-AA6EAB2EFFC1}">
      <dsp:nvSpPr>
        <dsp:cNvPr id="0" name=""/>
        <dsp:cNvSpPr/>
      </dsp:nvSpPr>
      <dsp:spPr>
        <a:xfrm>
          <a:off x="4695856" y="1805678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0" kern="120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</a:t>
          </a:r>
          <a:r>
            <a:rPr lang="zh-CN" altLang="en-US" sz="2800" b="0" kern="120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内容</a:t>
          </a:r>
          <a:endParaRPr lang="zh-CN" altLang="en-US" sz="3200" kern="1200" dirty="0">
            <a:solidFill>
              <a:sysClr val="window" lastClr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等线"/>
            <a:ea typeface="+mn-ea"/>
            <a:cs typeface="+mn-cs"/>
          </a:endParaRPr>
        </a:p>
      </dsp:txBody>
      <dsp:txXfrm>
        <a:off x="4720343" y="1830165"/>
        <a:ext cx="1623151" cy="787088"/>
      </dsp:txXfrm>
    </dsp:sp>
    <dsp:sp modelId="{C793271A-D7ED-43B1-914B-23E3E16BDB21}">
      <dsp:nvSpPr>
        <dsp:cNvPr id="0" name=""/>
        <dsp:cNvSpPr/>
      </dsp:nvSpPr>
      <dsp:spPr>
        <a:xfrm rot="2819955">
          <a:off x="1519985" y="2809645"/>
          <a:ext cx="980707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980707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sp:txBody>
      <dsp:txXfrm>
        <a:off x="2011548" y="2791912"/>
        <a:ext cx="0" cy="0"/>
      </dsp:txXfrm>
    </dsp:sp>
    <dsp:sp modelId="{6901FA52-AED0-4961-9E25-15739552CA81}">
      <dsp:nvSpPr>
        <dsp:cNvPr id="0" name=""/>
        <dsp:cNvSpPr/>
      </dsp:nvSpPr>
      <dsp:spPr>
        <a:xfrm>
          <a:off x="2344764" y="2767150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5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0" kern="120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添加内容</a:t>
          </a:r>
          <a:endParaRPr lang="zh-CN" altLang="en-US" sz="2800" kern="1200" dirty="0">
            <a:solidFill>
              <a:sysClr val="window" lastClr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等线"/>
            <a:ea typeface="+mn-ea"/>
            <a:cs typeface="+mn-cs"/>
          </a:endParaRPr>
        </a:p>
      </dsp:txBody>
      <dsp:txXfrm>
        <a:off x="2369251" y="2791637"/>
        <a:ext cx="1623151" cy="787088"/>
      </dsp:txXfrm>
    </dsp:sp>
    <dsp:sp modelId="{5EDC594A-6F12-4D36-8192-C4597FEC2D0B}">
      <dsp:nvSpPr>
        <dsp:cNvPr id="0" name=""/>
        <dsp:cNvSpPr/>
      </dsp:nvSpPr>
      <dsp:spPr>
        <a:xfrm>
          <a:off x="4016890" y="3168263"/>
          <a:ext cx="668850" cy="33837"/>
        </a:xfrm>
        <a:custGeom>
          <a:avLst/>
          <a:gdLst/>
          <a:ahLst/>
          <a:cxnLst/>
          <a:rect l="0" t="0" r="0" b="0"/>
          <a:pathLst>
            <a:path>
              <a:moveTo>
                <a:pt x="0" y="16918"/>
              </a:moveTo>
              <a:lnTo>
                <a:pt x="668850" y="16918"/>
              </a:lnTo>
            </a:path>
          </a:pathLst>
        </a:custGeom>
        <a:noFill/>
        <a:ln w="12700" cap="flat" cmpd="sng" algn="ctr">
          <a:solidFill>
            <a:sysClr val="window" lastClr="FFFFFF">
              <a:lumMod val="8500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等线"/>
            <a:ea typeface="+mn-ea"/>
            <a:cs typeface="+mn-cs"/>
          </a:endParaRPr>
        </a:p>
      </dsp:txBody>
      <dsp:txXfrm>
        <a:off x="4334594" y="3168461"/>
        <a:ext cx="0" cy="0"/>
      </dsp:txXfrm>
    </dsp:sp>
    <dsp:sp modelId="{BEC9C4BB-AFFE-424B-9ABF-417B68CB4DB2}">
      <dsp:nvSpPr>
        <dsp:cNvPr id="0" name=""/>
        <dsp:cNvSpPr/>
      </dsp:nvSpPr>
      <dsp:spPr>
        <a:xfrm>
          <a:off x="4685740" y="2767150"/>
          <a:ext cx="1672125" cy="83606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0" kern="120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添加</a:t>
          </a:r>
          <a:r>
            <a:rPr lang="zh-CN" altLang="en-US" sz="2800" b="0" kern="1200" dirty="0">
              <a:solidFill>
                <a:sysClr val="window" lastClr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等线"/>
              <a:ea typeface="+mn-ea"/>
              <a:cs typeface="+mn-cs"/>
            </a:rPr>
            <a:t>内容</a:t>
          </a:r>
          <a:endParaRPr lang="zh-CN" altLang="en-US" sz="3200" kern="1200" dirty="0">
            <a:solidFill>
              <a:sysClr val="window" lastClr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等线"/>
            <a:ea typeface="+mn-ea"/>
            <a:cs typeface="+mn-cs"/>
          </a:endParaRPr>
        </a:p>
      </dsp:txBody>
      <dsp:txXfrm>
        <a:off x="4710227" y="2791637"/>
        <a:ext cx="1623151" cy="7870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373E32-BCE1-4E5D-83FB-E9EEDF64057D}">
      <dsp:nvSpPr>
        <dsp:cNvPr id="0" name=""/>
        <dsp:cNvSpPr/>
      </dsp:nvSpPr>
      <dsp:spPr>
        <a:xfrm>
          <a:off x="0" y="1658485"/>
          <a:ext cx="7047743" cy="1088145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kern="1200" dirty="0">
            <a:solidFill>
              <a:sysClr val="window" lastClr="FFFFFF"/>
            </a:solidFill>
            <a:latin typeface="等线"/>
            <a:ea typeface="+mn-ea"/>
            <a:cs typeface="+mn-cs"/>
          </a:endParaRPr>
        </a:p>
      </dsp:txBody>
      <dsp:txXfrm>
        <a:off x="0" y="1658485"/>
        <a:ext cx="7047743" cy="1088145"/>
      </dsp:txXfrm>
    </dsp:sp>
    <dsp:sp modelId="{7D684073-03B7-4FDF-92E5-028BFEEECDAB}">
      <dsp:nvSpPr>
        <dsp:cNvPr id="0" name=""/>
        <dsp:cNvSpPr/>
      </dsp:nvSpPr>
      <dsp:spPr>
        <a:xfrm rot="10800000">
          <a:off x="0" y="0"/>
          <a:ext cx="7047743" cy="1673568"/>
        </a:xfrm>
        <a:prstGeom prst="upArrowCallout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200" kern="1200" dirty="0">
            <a:solidFill>
              <a:sysClr val="window" lastClr="FFFFFF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 rot="10800000">
        <a:off x="0" y="0"/>
        <a:ext cx="7047743" cy="10874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#1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endSty" val="noArr"/>
                        <dgm:param type="begPts" val="midR"/>
                        <dgm:param type="endPts" val="midL"/>
                      </dgm:alg>
                    </dgm:if>
                    <dgm:else name="Name14">
                      <dgm:alg type="conn">
                        <dgm:param type="dim" val="1D"/>
                        <dgm:param type="endSty" val="noArr"/>
                        <dgm:param type="begPts" val="midL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#1">
  <dgm:title val=""/>
  <dgm:desc val=""/>
  <dgm:catLst>
    <dgm:cat type="simple" pri="102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AE1A7895-9E8F-4C50-B5E8-7345F3E6B0B6}" type="datetimeFigureOut">
              <a:rPr lang="zh-CN" altLang="en-US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41C19984-4B2A-48B4-B869-87DEC631B6E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293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D0698-BD05-4639-9D81-B9F65B9CB3B9}" type="datetimeFigureOut">
              <a:rPr lang="zh-CN" altLang="en-US" smtClean="0"/>
              <a:pPr/>
              <a:t>2019/1/25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DEE79-D6A9-404B-B2E7-14B1D354893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44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576072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1152144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728216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2304288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2880360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3456432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4032504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4608576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hyperlink" Target="http://www.1ppt.com/tubiao/" TargetMode="Externa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hyperlink" Target="http://www.1ppt.com/tubiao/" TargetMode="External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684237"/>
            <a:ext cx="9793764" cy="185216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1" y="4896432"/>
            <a:ext cx="8065453" cy="22081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760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521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282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042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4564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032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08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51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54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353504" y="346032"/>
            <a:ext cx="2592467" cy="73726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76104" y="346032"/>
            <a:ext cx="7585366" cy="73726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760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2001" y="0"/>
            <a:ext cx="11524076" cy="864428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1775" y="2805292"/>
            <a:ext cx="7456686" cy="3213987"/>
          </a:xfrm>
        </p:spPr>
        <p:txBody>
          <a:bodyPr anchor="b"/>
          <a:lstStyle>
            <a:lvl1pPr>
              <a:defRPr sz="604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1775" y="6019278"/>
            <a:ext cx="7456686" cy="1085349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521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282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042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4564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032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08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9448159" y="2304191"/>
            <a:ext cx="1248109" cy="288126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7858279" y="4112990"/>
            <a:ext cx="4863163" cy="288127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Rectangle 10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 anchor="b"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1398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182" y="1168101"/>
            <a:ext cx="7993467" cy="894397"/>
          </a:xfrm>
        </p:spPr>
        <p:txBody>
          <a:bodyPr anchor="ctr"/>
          <a:lstStyle>
            <a:lvl1pPr>
              <a:defRPr sz="403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 anchor="b"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2752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001" y="0"/>
            <a:ext cx="11524076" cy="864428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5754" y="2844456"/>
            <a:ext cx="3894461" cy="3805494"/>
          </a:xfrm>
        </p:spPr>
        <p:txBody>
          <a:bodyPr anchor="ctr"/>
          <a:lstStyle>
            <a:lvl1pPr algn="l">
              <a:defRPr sz="4032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0624" y="2844456"/>
            <a:ext cx="3884184" cy="3805494"/>
          </a:xfrm>
        </p:spPr>
        <p:txBody>
          <a:bodyPr anchor="ctr"/>
          <a:lstStyle>
            <a:lvl1pPr marL="0" indent="0" algn="l">
              <a:buNone/>
              <a:defRPr sz="252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2pPr>
            <a:lvl3pPr marL="1152144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3pPr>
            <a:lvl4pPr marL="172821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30428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880360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45643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4032504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60857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 anchor="b"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588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1775" y="3136277"/>
            <a:ext cx="4582847" cy="444839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47455" y="3136281"/>
            <a:ext cx="4582847" cy="444839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 anchor="b"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0690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157" y="3136277"/>
            <a:ext cx="4578465" cy="956670"/>
          </a:xfrm>
        </p:spPr>
        <p:txBody>
          <a:bodyPr anchor="b">
            <a:noAutofit/>
          </a:bodyPr>
          <a:lstStyle>
            <a:lvl1pPr marL="0" indent="0">
              <a:buNone/>
              <a:defRPr sz="302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1775" y="4092948"/>
            <a:ext cx="4582847" cy="349172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47455" y="3136278"/>
            <a:ext cx="4582846" cy="953325"/>
          </a:xfrm>
        </p:spPr>
        <p:txBody>
          <a:bodyPr anchor="b">
            <a:noAutofit/>
          </a:bodyPr>
          <a:lstStyle>
            <a:lvl1pPr marL="0" indent="0">
              <a:buNone/>
              <a:defRPr sz="302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47455" y="4089603"/>
            <a:ext cx="4582847" cy="349507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 anchor="b"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9651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 anchor="b"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2569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172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2001" y="0"/>
            <a:ext cx="11524076" cy="864428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74" y="1824161"/>
            <a:ext cx="3418052" cy="1884372"/>
          </a:xfrm>
        </p:spPr>
        <p:txBody>
          <a:bodyPr anchor="b"/>
          <a:lstStyle>
            <a:lvl1pPr algn="l">
              <a:defRPr sz="3024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57165" y="1824161"/>
            <a:ext cx="4577643" cy="5760509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091776" y="3889282"/>
            <a:ext cx="3418051" cy="3696328"/>
          </a:xfrm>
        </p:spPr>
        <p:txBody>
          <a:bodyPr/>
          <a:lstStyle>
            <a:lvl1pPr marL="0" indent="0">
              <a:buNone/>
              <a:defRPr sz="1764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086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40850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2001" y="0"/>
            <a:ext cx="11524076" cy="864428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75" y="1740488"/>
            <a:ext cx="3763940" cy="1984185"/>
          </a:xfrm>
        </p:spPr>
        <p:txBody>
          <a:bodyPr anchor="b">
            <a:normAutofit/>
          </a:bodyPr>
          <a:lstStyle>
            <a:lvl1pPr algn="l">
              <a:defRPr sz="3024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51193" y="1664147"/>
            <a:ext cx="3516982" cy="531246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16"/>
            </a:lvl1pPr>
            <a:lvl2pPr marL="576072" indent="0">
              <a:buNone/>
              <a:defRPr sz="2016"/>
            </a:lvl2pPr>
            <a:lvl3pPr marL="1152144" indent="0">
              <a:buNone/>
              <a:defRPr sz="2016"/>
            </a:lvl3pPr>
            <a:lvl4pPr marL="1728216" indent="0">
              <a:buNone/>
              <a:defRPr sz="2016"/>
            </a:lvl4pPr>
            <a:lvl5pPr marL="2304288" indent="0">
              <a:buNone/>
              <a:defRPr sz="2016"/>
            </a:lvl5pPr>
            <a:lvl6pPr marL="2880360" indent="0">
              <a:buNone/>
              <a:defRPr sz="2016"/>
            </a:lvl6pPr>
            <a:lvl7pPr marL="3456432" indent="0">
              <a:buNone/>
              <a:defRPr sz="2016"/>
            </a:lvl7pPr>
            <a:lvl8pPr marL="4032504" indent="0">
              <a:buNone/>
              <a:defRPr sz="2016"/>
            </a:lvl8pPr>
            <a:lvl9pPr marL="4608576" indent="0">
              <a:buNone/>
              <a:defRPr sz="201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1775" y="3888343"/>
            <a:ext cx="3763940" cy="3088273"/>
          </a:xfrm>
        </p:spPr>
        <p:txBody>
          <a:bodyPr>
            <a:normAutofit/>
          </a:bodyPr>
          <a:lstStyle>
            <a:lvl1pPr marL="0" indent="0">
              <a:buNone/>
              <a:defRPr sz="1764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0" name="Rectangle 9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5322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2001" y="0"/>
            <a:ext cx="11524076" cy="864428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76" y="6251203"/>
            <a:ext cx="8092171" cy="714064"/>
          </a:xfrm>
        </p:spPr>
        <p:txBody>
          <a:bodyPr anchor="b">
            <a:normAutofit/>
          </a:bodyPr>
          <a:lstStyle>
            <a:lvl1pPr algn="l">
              <a:defRPr sz="3024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91776" y="864076"/>
            <a:ext cx="8092171" cy="432038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16"/>
            </a:lvl1pPr>
            <a:lvl2pPr marL="576072" indent="0">
              <a:buNone/>
              <a:defRPr sz="2016"/>
            </a:lvl2pPr>
            <a:lvl3pPr marL="1152144" indent="0">
              <a:buNone/>
              <a:defRPr sz="2016"/>
            </a:lvl3pPr>
            <a:lvl4pPr marL="1728216" indent="0">
              <a:buNone/>
              <a:defRPr sz="2016"/>
            </a:lvl4pPr>
            <a:lvl5pPr marL="2304288" indent="0">
              <a:buNone/>
              <a:defRPr sz="2016"/>
            </a:lvl5pPr>
            <a:lvl6pPr marL="2880360" indent="0">
              <a:buNone/>
              <a:defRPr sz="2016"/>
            </a:lvl6pPr>
            <a:lvl7pPr marL="3456432" indent="0">
              <a:buNone/>
              <a:defRPr sz="2016"/>
            </a:lvl7pPr>
            <a:lvl8pPr marL="4032504" indent="0">
              <a:buNone/>
              <a:defRPr sz="2016"/>
            </a:lvl8pPr>
            <a:lvl9pPr marL="4608576" indent="0">
              <a:buNone/>
              <a:defRPr sz="201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091775" y="6965267"/>
            <a:ext cx="8092171" cy="622054"/>
          </a:xfrm>
        </p:spPr>
        <p:txBody>
          <a:bodyPr>
            <a:normAutofit/>
          </a:bodyPr>
          <a:lstStyle>
            <a:lvl1pPr marL="0" indent="0">
              <a:buNone/>
              <a:defRPr sz="1512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0" name="Rectangle 9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29570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001" y="0"/>
            <a:ext cx="11524076" cy="864428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75" y="1168103"/>
            <a:ext cx="8092172" cy="2132749"/>
          </a:xfrm>
        </p:spPr>
        <p:txBody>
          <a:bodyPr/>
          <a:lstStyle>
            <a:lvl1pPr>
              <a:defRPr sz="453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1775" y="4394748"/>
            <a:ext cx="8092172" cy="3196323"/>
          </a:xfrm>
        </p:spPr>
        <p:txBody>
          <a:bodyPr anchor="ctr">
            <a:normAutofit/>
          </a:bodyPr>
          <a:lstStyle>
            <a:lvl1pPr marL="0" indent="0">
              <a:buNone/>
              <a:defRPr sz="2268"/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63571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001" y="0"/>
            <a:ext cx="11524076" cy="864428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815808" y="821100"/>
            <a:ext cx="758046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8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8907958" y="3654235"/>
            <a:ext cx="780062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8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1435" y="1168103"/>
            <a:ext cx="7762513" cy="3631412"/>
          </a:xfrm>
        </p:spPr>
        <p:txBody>
          <a:bodyPr anchor="ctr"/>
          <a:lstStyle>
            <a:lvl1pPr>
              <a:defRPr sz="453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748067" y="4799515"/>
            <a:ext cx="7114532" cy="419707"/>
          </a:xfrm>
        </p:spPr>
        <p:txBody>
          <a:bodyPr>
            <a:normAutofit/>
          </a:bodyPr>
          <a:lstStyle>
            <a:lvl1pPr marL="0" indent="0">
              <a:buNone/>
              <a:defRPr lang="en-US" sz="1764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1775" y="6300798"/>
            <a:ext cx="7993469" cy="1273333"/>
          </a:xfrm>
        </p:spPr>
        <p:txBody>
          <a:bodyPr anchor="ctr">
            <a:normAutofit/>
          </a:bodyPr>
          <a:lstStyle>
            <a:lvl1pPr marL="0" indent="0">
              <a:buNone/>
              <a:defRPr sz="2268"/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4297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2001" y="0"/>
            <a:ext cx="11524076" cy="864428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75" y="2592229"/>
            <a:ext cx="8092172" cy="2640233"/>
          </a:xfrm>
        </p:spPr>
        <p:txBody>
          <a:bodyPr anchor="b"/>
          <a:lstStyle>
            <a:lvl1pPr algn="l">
              <a:defRPr sz="504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1776" y="6331152"/>
            <a:ext cx="8092171" cy="1253517"/>
          </a:xfrm>
        </p:spPr>
        <p:txBody>
          <a:bodyPr anchor="t"/>
          <a:lstStyle>
            <a:lvl1pPr marL="0" indent="0" algn="l">
              <a:buNone/>
              <a:defRPr sz="252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2pPr>
            <a:lvl3pPr marL="1152144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3pPr>
            <a:lvl4pPr marL="172821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30428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880360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45643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4032504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60857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5666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75" y="1168103"/>
            <a:ext cx="8094173" cy="894396"/>
          </a:xfrm>
        </p:spPr>
        <p:txBody>
          <a:bodyPr/>
          <a:lstStyle>
            <a:lvl1pPr>
              <a:defRPr sz="403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1775" y="3136277"/>
            <a:ext cx="2915085" cy="829002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1775" y="3965281"/>
            <a:ext cx="2915085" cy="3639208"/>
          </a:xfrm>
        </p:spPr>
        <p:txBody>
          <a:bodyPr anchor="t">
            <a:normAutofit/>
          </a:bodyPr>
          <a:lstStyle>
            <a:lvl1pPr marL="0" indent="0">
              <a:buNone/>
              <a:defRPr sz="1512"/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91310" y="3136277"/>
            <a:ext cx="2921998" cy="829002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94910" y="3965281"/>
            <a:ext cx="2921998" cy="3639208"/>
          </a:xfrm>
        </p:spPr>
        <p:txBody>
          <a:bodyPr anchor="t">
            <a:normAutofit/>
          </a:bodyPr>
          <a:lstStyle>
            <a:lvl1pPr marL="0" indent="0">
              <a:buNone/>
              <a:defRPr sz="1512"/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08303" y="3136277"/>
            <a:ext cx="2921998" cy="829002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7511193" y="3965281"/>
            <a:ext cx="2919108" cy="3639208"/>
          </a:xfrm>
        </p:spPr>
        <p:txBody>
          <a:bodyPr anchor="t">
            <a:normAutofit/>
          </a:bodyPr>
          <a:lstStyle>
            <a:lvl1pPr marL="0" indent="0">
              <a:buNone/>
              <a:defRPr sz="1512"/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151337" y="3136278"/>
            <a:ext cx="0" cy="446820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370803" y="3136278"/>
            <a:ext cx="0" cy="446820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023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75" y="1168103"/>
            <a:ext cx="7995468" cy="894396"/>
          </a:xfrm>
        </p:spPr>
        <p:txBody>
          <a:bodyPr/>
          <a:lstStyle>
            <a:lvl1pPr>
              <a:defRPr sz="403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1775" y="5266098"/>
            <a:ext cx="2915085" cy="829002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284080" y="3136277"/>
            <a:ext cx="2539221" cy="182358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16"/>
            </a:lvl1pPr>
            <a:lvl2pPr marL="576072" indent="0">
              <a:buNone/>
              <a:defRPr sz="2016"/>
            </a:lvl2pPr>
            <a:lvl3pPr marL="1152144" indent="0">
              <a:buNone/>
              <a:defRPr sz="2016"/>
            </a:lvl3pPr>
            <a:lvl4pPr marL="1728216" indent="0">
              <a:buNone/>
              <a:defRPr sz="2016"/>
            </a:lvl4pPr>
            <a:lvl5pPr marL="2304288" indent="0">
              <a:buNone/>
              <a:defRPr sz="2016"/>
            </a:lvl5pPr>
            <a:lvl6pPr marL="2880360" indent="0">
              <a:buNone/>
              <a:defRPr sz="2016"/>
            </a:lvl6pPr>
            <a:lvl7pPr marL="3456432" indent="0">
              <a:buNone/>
              <a:defRPr sz="2016"/>
            </a:lvl7pPr>
            <a:lvl8pPr marL="4032504" indent="0">
              <a:buNone/>
              <a:defRPr sz="2016"/>
            </a:lvl8pPr>
            <a:lvl9pPr marL="4608576" indent="0">
              <a:buNone/>
              <a:defRPr sz="201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1773" y="6095100"/>
            <a:ext cx="2915085" cy="1495970"/>
          </a:xfrm>
        </p:spPr>
        <p:txBody>
          <a:bodyPr anchor="t">
            <a:normAutofit/>
          </a:bodyPr>
          <a:lstStyle>
            <a:lvl1pPr marL="0" indent="0">
              <a:buNone/>
              <a:defRPr sz="1512"/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98254" y="5266096"/>
            <a:ext cx="2921998" cy="829002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77265" y="3136277"/>
            <a:ext cx="2539221" cy="182358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16"/>
            </a:lvl1pPr>
            <a:lvl2pPr marL="576072" indent="0">
              <a:buNone/>
              <a:defRPr sz="2016"/>
            </a:lvl2pPr>
            <a:lvl3pPr marL="1152144" indent="0">
              <a:buNone/>
              <a:defRPr sz="2016"/>
            </a:lvl3pPr>
            <a:lvl4pPr marL="1728216" indent="0">
              <a:buNone/>
              <a:defRPr sz="2016"/>
            </a:lvl4pPr>
            <a:lvl5pPr marL="2304288" indent="0">
              <a:buNone/>
              <a:defRPr sz="2016"/>
            </a:lvl5pPr>
            <a:lvl6pPr marL="2880360" indent="0">
              <a:buNone/>
              <a:defRPr sz="2016"/>
            </a:lvl6pPr>
            <a:lvl7pPr marL="3456432" indent="0">
              <a:buNone/>
              <a:defRPr sz="2016"/>
            </a:lvl7pPr>
            <a:lvl8pPr marL="4032504" indent="0">
              <a:buNone/>
              <a:defRPr sz="2016"/>
            </a:lvl8pPr>
            <a:lvl9pPr marL="4608576" indent="0">
              <a:buNone/>
              <a:defRPr sz="201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98254" y="6108518"/>
            <a:ext cx="2921998" cy="1495970"/>
          </a:xfrm>
        </p:spPr>
        <p:txBody>
          <a:bodyPr anchor="t">
            <a:normAutofit/>
          </a:bodyPr>
          <a:lstStyle>
            <a:lvl1pPr marL="0" indent="0">
              <a:buNone/>
              <a:defRPr sz="1512"/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08303" y="5266098"/>
            <a:ext cx="2921998" cy="829002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697312" y="3136277"/>
            <a:ext cx="2539221" cy="182358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16"/>
            </a:lvl1pPr>
            <a:lvl2pPr marL="576072" indent="0">
              <a:buNone/>
              <a:defRPr sz="2016"/>
            </a:lvl2pPr>
            <a:lvl3pPr marL="1152144" indent="0">
              <a:buNone/>
              <a:defRPr sz="2016"/>
            </a:lvl3pPr>
            <a:lvl4pPr marL="1728216" indent="0">
              <a:buNone/>
              <a:defRPr sz="2016"/>
            </a:lvl4pPr>
            <a:lvl5pPr marL="2304288" indent="0">
              <a:buNone/>
              <a:defRPr sz="2016"/>
            </a:lvl5pPr>
            <a:lvl6pPr marL="2880360" indent="0">
              <a:buNone/>
              <a:defRPr sz="2016"/>
            </a:lvl6pPr>
            <a:lvl7pPr marL="3456432" indent="0">
              <a:buNone/>
              <a:defRPr sz="2016"/>
            </a:lvl7pPr>
            <a:lvl8pPr marL="4032504" indent="0">
              <a:buNone/>
              <a:defRPr sz="2016"/>
            </a:lvl8pPr>
            <a:lvl9pPr marL="4608576" indent="0">
              <a:buNone/>
              <a:defRPr sz="201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508303" y="6095100"/>
            <a:ext cx="2921998" cy="1495970"/>
          </a:xfrm>
        </p:spPr>
        <p:txBody>
          <a:bodyPr anchor="t">
            <a:normAutofit/>
          </a:bodyPr>
          <a:lstStyle>
            <a:lvl1pPr marL="0" indent="0">
              <a:buNone/>
              <a:defRPr sz="1512"/>
            </a:lvl1pPr>
            <a:lvl2pPr marL="576072" indent="0">
              <a:buNone/>
              <a:defRPr sz="1512"/>
            </a:lvl2pPr>
            <a:lvl3pPr marL="1152144" indent="0">
              <a:buNone/>
              <a:defRPr sz="1260"/>
            </a:lvl3pPr>
            <a:lvl4pPr marL="1728216" indent="0">
              <a:buNone/>
              <a:defRPr sz="1134"/>
            </a:lvl4pPr>
            <a:lvl5pPr marL="2304288" indent="0">
              <a:buNone/>
              <a:defRPr sz="1134"/>
            </a:lvl5pPr>
            <a:lvl6pPr marL="2880360" indent="0">
              <a:buNone/>
              <a:defRPr sz="1134"/>
            </a:lvl6pPr>
            <a:lvl7pPr marL="3456432" indent="0">
              <a:buNone/>
              <a:defRPr sz="1134"/>
            </a:lvl7pPr>
            <a:lvl8pPr marL="4032504" indent="0">
              <a:buNone/>
              <a:defRPr sz="1134"/>
            </a:lvl8pPr>
            <a:lvl9pPr marL="4608576" indent="0">
              <a:buNone/>
              <a:defRPr sz="1134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4145652" y="3136278"/>
            <a:ext cx="0" cy="446820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7370803" y="3136278"/>
            <a:ext cx="0" cy="446820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55391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603369" y="8048472"/>
            <a:ext cx="1248224" cy="288100"/>
          </a:xfrm>
        </p:spPr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0364" y="8048471"/>
            <a:ext cx="4863610" cy="288101"/>
          </a:xfrm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7588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001" y="0"/>
            <a:ext cx="11492363" cy="864428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522762" y="506710"/>
            <a:ext cx="5809632" cy="76273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637567" y="2224378"/>
            <a:ext cx="7554674" cy="4192010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11522075" cy="8640763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80838" y="1824160"/>
            <a:ext cx="1403107" cy="5760510"/>
          </a:xfrm>
        </p:spPr>
        <p:txBody>
          <a:bodyPr vert="eaVert" anchor="ctr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2150" y="1824160"/>
            <a:ext cx="5565646" cy="576051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8606" y="8020233"/>
            <a:ext cx="4863610" cy="288101"/>
          </a:xfrm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75589" y="372607"/>
            <a:ext cx="997103" cy="967250"/>
          </a:xfrm>
          <a:prstGeom prst="rect">
            <a:avLst/>
          </a:prstGeom>
        </p:spPr>
        <p:txBody>
          <a:bodyPr/>
          <a:lstStyle>
            <a:lvl1pPr algn="ctr">
              <a:defRPr sz="3528"/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3062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" contras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14963" y="999071"/>
            <a:ext cx="11583047" cy="6768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矩形 11"/>
          <p:cNvSpPr/>
          <p:nvPr userDrawn="1"/>
        </p:nvSpPr>
        <p:spPr bwMode="auto">
          <a:xfrm>
            <a:off x="-10867" y="1009940"/>
            <a:ext cx="11568081" cy="6768925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5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25400">
            <a:noFill/>
          </a:ln>
          <a:effectLst/>
          <a:scene3d>
            <a:camera prst="orthographicFront"/>
            <a:lightRig rig="flat" dir="t"/>
          </a:scene3d>
          <a:sp3d>
            <a:extrusionClr>
              <a:schemeClr val="bg1"/>
            </a:extrusionClr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15214" tIns="57607" rIns="115214" bIns="57607" rtlCol="0" anchor="ctr"/>
          <a:lstStyle/>
          <a:p>
            <a:pPr marL="0"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72022" algn="l"/>
              </a:tabLst>
            </a:pPr>
            <a:endParaRPr lang="zh-CN" altLang="en-US" sz="18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/>
          <p:cNvSpPr/>
          <p:nvPr userDrawn="1"/>
        </p:nvSpPr>
        <p:spPr bwMode="auto">
          <a:xfrm>
            <a:off x="-8002" y="-18002"/>
            <a:ext cx="11565216" cy="1098098"/>
          </a:xfrm>
          <a:prstGeom prst="rect">
            <a:avLst/>
          </a:prstGeom>
          <a:blipFill dpi="0" rotWithShape="1">
            <a:blip r:embed="rId4"/>
            <a:srcRect/>
            <a:tile tx="-2457450" ty="0" sx="59000" sy="59000" flip="x" algn="r"/>
          </a:blipFill>
          <a:ln w="0">
            <a:noFill/>
          </a:ln>
          <a:scene3d>
            <a:camera prst="perspectiveFron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14" tIns="57607" rIns="115214" bIns="57607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-10002" y="7612673"/>
            <a:ext cx="11578086" cy="1028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14" tIns="57607" rIns="115214" bIns="57607"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6" name="Picture 6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 flipH="1">
            <a:off x="4176598" y="7994682"/>
            <a:ext cx="7345323" cy="348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图片 11" descr="png素材 (276).png"/>
          <p:cNvPicPr>
            <a:picLocks noChangeAspect="1"/>
          </p:cNvPicPr>
          <p:nvPr userDrawn="1"/>
        </p:nvPicPr>
        <p:blipFill>
          <a:blip r:embed="rId6"/>
          <a:srcRect/>
          <a:stretch>
            <a:fillRect/>
          </a:stretch>
        </p:blipFill>
        <p:spPr bwMode="auto">
          <a:xfrm>
            <a:off x="0" y="3344"/>
            <a:ext cx="990155" cy="990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7"/>
          <p:cNvSpPr/>
          <p:nvPr userDrawn="1"/>
        </p:nvSpPr>
        <p:spPr bwMode="auto">
          <a:xfrm>
            <a:off x="5942508" y="419131"/>
            <a:ext cx="5569659" cy="470282"/>
          </a:xfrm>
          <a:prstGeom prst="rect">
            <a:avLst/>
          </a:prstGeom>
          <a:noFill/>
        </p:spPr>
        <p:txBody>
          <a:bodyPr wrap="square" lIns="115214" tIns="57607" rIns="115214" bIns="57607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marL="0" marR="0" indent="0" algn="ctr" defTabSz="11521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3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『</a:t>
            </a:r>
            <a:r>
              <a:rPr lang="zh-CN" altLang="en-US" sz="23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</a:t>
            </a:r>
            <a:r>
              <a:rPr lang="en-US" altLang="zh-CN" sz="2300" spc="378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PPT</a:t>
            </a:r>
            <a:r>
              <a:rPr lang="en-US" altLang="zh-CN" sz="2300" spc="378" baseline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』—</a:t>
            </a:r>
            <a:r>
              <a:rPr lang="zh-CN" altLang="en-US" sz="2300" spc="378" baseline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300" b="0" spc="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WWW.1PPT.COM</a:t>
            </a:r>
            <a:endParaRPr lang="zh-CN" altLang="en-US" sz="2300" b="0" spc="0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4218542" y="7997014"/>
            <a:ext cx="6749215" cy="393338"/>
          </a:xfrm>
          <a:prstGeom prst="rect">
            <a:avLst/>
          </a:prstGeom>
          <a:noFill/>
        </p:spPr>
        <p:txBody>
          <a:bodyPr lIns="115214" tIns="57607" rIns="115214" bIns="57607">
            <a:spAutoFit/>
          </a:bodyPr>
          <a:lstStyle/>
          <a:p>
            <a:pPr>
              <a:defRPr/>
            </a:pPr>
            <a:r>
              <a:rPr lang="zh-CN" altLang="en-US" sz="18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</a:t>
            </a:r>
            <a:r>
              <a:rPr lang="en-US" altLang="zh-CN" sz="18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 HTTP://WWW.1PPT.COM</a:t>
            </a:r>
            <a:endParaRPr lang="zh-CN" altLang="en-US" sz="1800" spc="378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Freeform 2670"/>
          <p:cNvSpPr>
            <a:spLocks noEditPoints="1"/>
          </p:cNvSpPr>
          <p:nvPr userDrawn="1"/>
        </p:nvSpPr>
        <p:spPr bwMode="auto">
          <a:xfrm>
            <a:off x="3510617" y="7903864"/>
            <a:ext cx="508092" cy="512045"/>
          </a:xfrm>
          <a:custGeom>
            <a:avLst/>
            <a:gdLst>
              <a:gd name="T0" fmla="*/ 73 w 300"/>
              <a:gd name="T1" fmla="*/ 144 h 302"/>
              <a:gd name="T2" fmla="*/ 58 w 300"/>
              <a:gd name="T3" fmla="*/ 153 h 302"/>
              <a:gd name="T4" fmla="*/ 41 w 300"/>
              <a:gd name="T5" fmla="*/ 156 h 302"/>
              <a:gd name="T6" fmla="*/ 15 w 300"/>
              <a:gd name="T7" fmla="*/ 156 h 302"/>
              <a:gd name="T8" fmla="*/ 4 w 300"/>
              <a:gd name="T9" fmla="*/ 151 h 302"/>
              <a:gd name="T10" fmla="*/ 2 w 300"/>
              <a:gd name="T11" fmla="*/ 147 h 302"/>
              <a:gd name="T12" fmla="*/ 0 w 300"/>
              <a:gd name="T13" fmla="*/ 113 h 302"/>
              <a:gd name="T14" fmla="*/ 0 w 300"/>
              <a:gd name="T15" fmla="*/ 104 h 302"/>
              <a:gd name="T16" fmla="*/ 7 w 300"/>
              <a:gd name="T17" fmla="*/ 90 h 302"/>
              <a:gd name="T18" fmla="*/ 82 w 300"/>
              <a:gd name="T19" fmla="*/ 12 h 302"/>
              <a:gd name="T20" fmla="*/ 89 w 300"/>
              <a:gd name="T21" fmla="*/ 7 h 302"/>
              <a:gd name="T22" fmla="*/ 104 w 300"/>
              <a:gd name="T23" fmla="*/ 2 h 302"/>
              <a:gd name="T24" fmla="*/ 113 w 300"/>
              <a:gd name="T25" fmla="*/ 0 h 302"/>
              <a:gd name="T26" fmla="*/ 129 w 300"/>
              <a:gd name="T27" fmla="*/ 3 h 302"/>
              <a:gd name="T28" fmla="*/ 142 w 300"/>
              <a:gd name="T29" fmla="*/ 12 h 302"/>
              <a:gd name="T30" fmla="*/ 148 w 300"/>
              <a:gd name="T31" fmla="*/ 19 h 302"/>
              <a:gd name="T32" fmla="*/ 154 w 300"/>
              <a:gd name="T33" fmla="*/ 34 h 302"/>
              <a:gd name="T34" fmla="*/ 154 w 300"/>
              <a:gd name="T35" fmla="*/ 43 h 302"/>
              <a:gd name="T36" fmla="*/ 152 w 300"/>
              <a:gd name="T37" fmla="*/ 59 h 302"/>
              <a:gd name="T38" fmla="*/ 142 w 300"/>
              <a:gd name="T39" fmla="*/ 73 h 302"/>
              <a:gd name="T40" fmla="*/ 21 w 300"/>
              <a:gd name="T41" fmla="*/ 97 h 302"/>
              <a:gd name="T42" fmla="*/ 18 w 300"/>
              <a:gd name="T43" fmla="*/ 100 h 302"/>
              <a:gd name="T44" fmla="*/ 15 w 300"/>
              <a:gd name="T45" fmla="*/ 109 h 302"/>
              <a:gd name="T46" fmla="*/ 15 w 300"/>
              <a:gd name="T47" fmla="*/ 118 h 302"/>
              <a:gd name="T48" fmla="*/ 19 w 300"/>
              <a:gd name="T49" fmla="*/ 117 h 302"/>
              <a:gd name="T50" fmla="*/ 22 w 300"/>
              <a:gd name="T51" fmla="*/ 118 h 302"/>
              <a:gd name="T52" fmla="*/ 30 w 300"/>
              <a:gd name="T53" fmla="*/ 120 h 302"/>
              <a:gd name="T54" fmla="*/ 33 w 300"/>
              <a:gd name="T55" fmla="*/ 123 h 302"/>
              <a:gd name="T56" fmla="*/ 37 w 300"/>
              <a:gd name="T57" fmla="*/ 130 h 302"/>
              <a:gd name="T58" fmla="*/ 38 w 300"/>
              <a:gd name="T59" fmla="*/ 136 h 302"/>
              <a:gd name="T60" fmla="*/ 38 w 300"/>
              <a:gd name="T61" fmla="*/ 141 h 302"/>
              <a:gd name="T62" fmla="*/ 41 w 300"/>
              <a:gd name="T63" fmla="*/ 141 h 302"/>
              <a:gd name="T64" fmla="*/ 52 w 300"/>
              <a:gd name="T65" fmla="*/ 138 h 302"/>
              <a:gd name="T66" fmla="*/ 59 w 300"/>
              <a:gd name="T67" fmla="*/ 134 h 302"/>
              <a:gd name="T68" fmla="*/ 62 w 300"/>
              <a:gd name="T69" fmla="*/ 130 h 302"/>
              <a:gd name="T70" fmla="*/ 65 w 300"/>
              <a:gd name="T71" fmla="*/ 122 h 302"/>
              <a:gd name="T72" fmla="*/ 65 w 300"/>
              <a:gd name="T73" fmla="*/ 117 h 302"/>
              <a:gd name="T74" fmla="*/ 63 w 300"/>
              <a:gd name="T75" fmla="*/ 106 h 302"/>
              <a:gd name="T76" fmla="*/ 58 w 300"/>
              <a:gd name="T77" fmla="*/ 97 h 302"/>
              <a:gd name="T78" fmla="*/ 54 w 300"/>
              <a:gd name="T79" fmla="*/ 94 h 302"/>
              <a:gd name="T80" fmla="*/ 44 w 300"/>
              <a:gd name="T81" fmla="*/ 90 h 302"/>
              <a:gd name="T82" fmla="*/ 38 w 300"/>
              <a:gd name="T83" fmla="*/ 90 h 302"/>
              <a:gd name="T84" fmla="*/ 30 w 300"/>
              <a:gd name="T85" fmla="*/ 91 h 302"/>
              <a:gd name="T86" fmla="*/ 21 w 300"/>
              <a:gd name="T87" fmla="*/ 97 h 302"/>
              <a:gd name="T88" fmla="*/ 81 w 300"/>
              <a:gd name="T89" fmla="*/ 113 h 302"/>
              <a:gd name="T90" fmla="*/ 132 w 300"/>
              <a:gd name="T91" fmla="*/ 62 h 302"/>
              <a:gd name="T92" fmla="*/ 137 w 300"/>
              <a:gd name="T93" fmla="*/ 54 h 302"/>
              <a:gd name="T94" fmla="*/ 139 w 300"/>
              <a:gd name="T95" fmla="*/ 43 h 302"/>
              <a:gd name="T96" fmla="*/ 139 w 300"/>
              <a:gd name="T97" fmla="*/ 37 h 302"/>
              <a:gd name="T98" fmla="*/ 135 w 300"/>
              <a:gd name="T99" fmla="*/ 28 h 302"/>
              <a:gd name="T100" fmla="*/ 132 w 300"/>
              <a:gd name="T101" fmla="*/ 24 h 302"/>
              <a:gd name="T102" fmla="*/ 123 w 300"/>
              <a:gd name="T103" fmla="*/ 18 h 302"/>
              <a:gd name="T104" fmla="*/ 113 w 300"/>
              <a:gd name="T105" fmla="*/ 15 h 302"/>
              <a:gd name="T106" fmla="*/ 107 w 300"/>
              <a:gd name="T107" fmla="*/ 16 h 302"/>
              <a:gd name="T108" fmla="*/ 97 w 300"/>
              <a:gd name="T109" fmla="*/ 21 h 302"/>
              <a:gd name="T110" fmla="*/ 41 w 300"/>
              <a:gd name="T111" fmla="*/ 74 h 302"/>
              <a:gd name="T112" fmla="*/ 49 w 300"/>
              <a:gd name="T113" fmla="*/ 75 h 302"/>
              <a:gd name="T114" fmla="*/ 63 w 300"/>
              <a:gd name="T115" fmla="*/ 82 h 302"/>
              <a:gd name="T116" fmla="*/ 69 w 300"/>
              <a:gd name="T117" fmla="*/ 86 h 302"/>
              <a:gd name="T118" fmla="*/ 77 w 300"/>
              <a:gd name="T119" fmla="*/ 99 h 302"/>
              <a:gd name="T120" fmla="*/ 81 w 300"/>
              <a:gd name="T121" fmla="*/ 113 h 302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300"/>
              <a:gd name="T184" fmla="*/ 0 h 302"/>
              <a:gd name="T185" fmla="*/ 300 w 300"/>
              <a:gd name="T186" fmla="*/ 302 h 302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300" h="302">
                <a:moveTo>
                  <a:pt x="140" y="278"/>
                </a:moveTo>
                <a:lnTo>
                  <a:pt x="140" y="278"/>
                </a:lnTo>
                <a:lnTo>
                  <a:pt x="128" y="288"/>
                </a:lnTo>
                <a:lnTo>
                  <a:pt x="114" y="296"/>
                </a:lnTo>
                <a:lnTo>
                  <a:pt x="98" y="300"/>
                </a:lnTo>
                <a:lnTo>
                  <a:pt x="82" y="302"/>
                </a:lnTo>
                <a:lnTo>
                  <a:pt x="30" y="302"/>
                </a:lnTo>
                <a:lnTo>
                  <a:pt x="18" y="300"/>
                </a:lnTo>
                <a:lnTo>
                  <a:pt x="8" y="292"/>
                </a:lnTo>
                <a:lnTo>
                  <a:pt x="2" y="284"/>
                </a:lnTo>
                <a:lnTo>
                  <a:pt x="0" y="272"/>
                </a:lnTo>
                <a:lnTo>
                  <a:pt x="0" y="218"/>
                </a:lnTo>
                <a:lnTo>
                  <a:pt x="0" y="202"/>
                </a:lnTo>
                <a:lnTo>
                  <a:pt x="6" y="188"/>
                </a:lnTo>
                <a:lnTo>
                  <a:pt x="14" y="174"/>
                </a:lnTo>
                <a:lnTo>
                  <a:pt x="24" y="160"/>
                </a:lnTo>
                <a:lnTo>
                  <a:pt x="160" y="24"/>
                </a:lnTo>
                <a:lnTo>
                  <a:pt x="172" y="14"/>
                </a:lnTo>
                <a:lnTo>
                  <a:pt x="186" y="6"/>
                </a:lnTo>
                <a:lnTo>
                  <a:pt x="202" y="2"/>
                </a:lnTo>
                <a:lnTo>
                  <a:pt x="218" y="0"/>
                </a:lnTo>
                <a:lnTo>
                  <a:pt x="234" y="2"/>
                </a:lnTo>
                <a:lnTo>
                  <a:pt x="250" y="6"/>
                </a:lnTo>
                <a:lnTo>
                  <a:pt x="264" y="14"/>
                </a:lnTo>
                <a:lnTo>
                  <a:pt x="276" y="24"/>
                </a:lnTo>
                <a:lnTo>
                  <a:pt x="288" y="38"/>
                </a:lnTo>
                <a:lnTo>
                  <a:pt x="294" y="52"/>
                </a:lnTo>
                <a:lnTo>
                  <a:pt x="300" y="66"/>
                </a:lnTo>
                <a:lnTo>
                  <a:pt x="300" y="84"/>
                </a:lnTo>
                <a:lnTo>
                  <a:pt x="300" y="100"/>
                </a:lnTo>
                <a:lnTo>
                  <a:pt x="294" y="116"/>
                </a:lnTo>
                <a:lnTo>
                  <a:pt x="288" y="130"/>
                </a:lnTo>
                <a:lnTo>
                  <a:pt x="276" y="142"/>
                </a:lnTo>
                <a:lnTo>
                  <a:pt x="140" y="278"/>
                </a:lnTo>
                <a:close/>
                <a:moveTo>
                  <a:pt x="42" y="186"/>
                </a:moveTo>
                <a:lnTo>
                  <a:pt x="42" y="186"/>
                </a:lnTo>
                <a:lnTo>
                  <a:pt x="36" y="194"/>
                </a:lnTo>
                <a:lnTo>
                  <a:pt x="32" y="202"/>
                </a:lnTo>
                <a:lnTo>
                  <a:pt x="30" y="210"/>
                </a:lnTo>
                <a:lnTo>
                  <a:pt x="30" y="218"/>
                </a:lnTo>
                <a:lnTo>
                  <a:pt x="30" y="228"/>
                </a:lnTo>
                <a:lnTo>
                  <a:pt x="38" y="226"/>
                </a:lnTo>
                <a:lnTo>
                  <a:pt x="44" y="228"/>
                </a:lnTo>
                <a:lnTo>
                  <a:pt x="52" y="230"/>
                </a:lnTo>
                <a:lnTo>
                  <a:pt x="58" y="232"/>
                </a:lnTo>
                <a:lnTo>
                  <a:pt x="64" y="238"/>
                </a:lnTo>
                <a:lnTo>
                  <a:pt x="68" y="244"/>
                </a:lnTo>
                <a:lnTo>
                  <a:pt x="72" y="250"/>
                </a:lnTo>
                <a:lnTo>
                  <a:pt x="74" y="256"/>
                </a:lnTo>
                <a:lnTo>
                  <a:pt x="74" y="264"/>
                </a:lnTo>
                <a:lnTo>
                  <a:pt x="74" y="272"/>
                </a:lnTo>
                <a:lnTo>
                  <a:pt x="82" y="272"/>
                </a:lnTo>
                <a:lnTo>
                  <a:pt x="92" y="270"/>
                </a:lnTo>
                <a:lnTo>
                  <a:pt x="100" y="268"/>
                </a:lnTo>
                <a:lnTo>
                  <a:pt x="108" y="266"/>
                </a:lnTo>
                <a:lnTo>
                  <a:pt x="116" y="260"/>
                </a:lnTo>
                <a:lnTo>
                  <a:pt x="120" y="252"/>
                </a:lnTo>
                <a:lnTo>
                  <a:pt x="124" y="244"/>
                </a:lnTo>
                <a:lnTo>
                  <a:pt x="126" y="236"/>
                </a:lnTo>
                <a:lnTo>
                  <a:pt x="128" y="226"/>
                </a:lnTo>
                <a:lnTo>
                  <a:pt x="126" y="216"/>
                </a:lnTo>
                <a:lnTo>
                  <a:pt x="124" y="206"/>
                </a:lnTo>
                <a:lnTo>
                  <a:pt x="118" y="198"/>
                </a:lnTo>
                <a:lnTo>
                  <a:pt x="112" y="190"/>
                </a:lnTo>
                <a:lnTo>
                  <a:pt x="104" y="182"/>
                </a:lnTo>
                <a:lnTo>
                  <a:pt x="94" y="178"/>
                </a:lnTo>
                <a:lnTo>
                  <a:pt x="86" y="174"/>
                </a:lnTo>
                <a:lnTo>
                  <a:pt x="74" y="174"/>
                </a:lnTo>
                <a:lnTo>
                  <a:pt x="66" y="174"/>
                </a:lnTo>
                <a:lnTo>
                  <a:pt x="58" y="176"/>
                </a:lnTo>
                <a:lnTo>
                  <a:pt x="50" y="180"/>
                </a:lnTo>
                <a:lnTo>
                  <a:pt x="42" y="186"/>
                </a:lnTo>
                <a:close/>
                <a:moveTo>
                  <a:pt x="158" y="218"/>
                </a:moveTo>
                <a:lnTo>
                  <a:pt x="256" y="120"/>
                </a:lnTo>
                <a:lnTo>
                  <a:pt x="262" y="112"/>
                </a:lnTo>
                <a:lnTo>
                  <a:pt x="266" y="104"/>
                </a:lnTo>
                <a:lnTo>
                  <a:pt x="270" y="94"/>
                </a:lnTo>
                <a:lnTo>
                  <a:pt x="270" y="84"/>
                </a:lnTo>
                <a:lnTo>
                  <a:pt x="270" y="72"/>
                </a:lnTo>
                <a:lnTo>
                  <a:pt x="266" y="64"/>
                </a:lnTo>
                <a:lnTo>
                  <a:pt x="262" y="54"/>
                </a:lnTo>
                <a:lnTo>
                  <a:pt x="256" y="46"/>
                </a:lnTo>
                <a:lnTo>
                  <a:pt x="248" y="40"/>
                </a:lnTo>
                <a:lnTo>
                  <a:pt x="238" y="34"/>
                </a:lnTo>
                <a:lnTo>
                  <a:pt x="228" y="32"/>
                </a:lnTo>
                <a:lnTo>
                  <a:pt x="218" y="30"/>
                </a:lnTo>
                <a:lnTo>
                  <a:pt x="208" y="32"/>
                </a:lnTo>
                <a:lnTo>
                  <a:pt x="198" y="34"/>
                </a:lnTo>
                <a:lnTo>
                  <a:pt x="188" y="40"/>
                </a:lnTo>
                <a:lnTo>
                  <a:pt x="180" y="46"/>
                </a:lnTo>
                <a:lnTo>
                  <a:pt x="82" y="144"/>
                </a:lnTo>
                <a:lnTo>
                  <a:pt x="96" y="146"/>
                </a:lnTo>
                <a:lnTo>
                  <a:pt x="110" y="152"/>
                </a:lnTo>
                <a:lnTo>
                  <a:pt x="122" y="158"/>
                </a:lnTo>
                <a:lnTo>
                  <a:pt x="134" y="168"/>
                </a:lnTo>
                <a:lnTo>
                  <a:pt x="142" y="180"/>
                </a:lnTo>
                <a:lnTo>
                  <a:pt x="150" y="192"/>
                </a:lnTo>
                <a:lnTo>
                  <a:pt x="154" y="204"/>
                </a:lnTo>
                <a:lnTo>
                  <a:pt x="158" y="218"/>
                </a:lnTo>
                <a:close/>
              </a:path>
            </a:pathLst>
          </a:custGeom>
          <a:gradFill rotWithShape="1">
            <a:gsLst>
              <a:gs pos="0">
                <a:srgbClr val="FF6600"/>
              </a:gs>
              <a:gs pos="100000">
                <a:srgbClr val="FF3300"/>
              </a:gs>
            </a:gsLst>
            <a:lin ang="5400000" scaled="1"/>
          </a:gradFill>
          <a:ln w="9525">
            <a:noFill/>
            <a:round/>
            <a:headEnd/>
            <a:tailEnd/>
          </a:ln>
        </p:spPr>
        <p:txBody>
          <a:bodyPr lIns="115214" tIns="57607" rIns="115214" bIns="57607"/>
          <a:lstStyle/>
          <a:p>
            <a:endParaRPr lang="zh-CN" altLang="en-US" sz="1100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3492660" y="10399074"/>
            <a:ext cx="5081165" cy="453634"/>
          </a:xfrm>
          <a:prstGeom prst="rect">
            <a:avLst/>
          </a:prstGeom>
          <a:noFill/>
          <a:ln w="25400">
            <a:noFill/>
          </a:ln>
          <a:effectLst/>
          <a:scene3d>
            <a:camera prst="orthographicFront"/>
            <a:lightRig rig="flat" dir="t"/>
          </a:scene3d>
          <a:sp3d>
            <a:extrusionClr>
              <a:schemeClr val="bg1"/>
            </a:extrusionClr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15214" tIns="57607" rIns="115214" bIns="57607" rtlCol="0" anchor="ctr"/>
          <a:lstStyle/>
          <a:p>
            <a:pPr marL="0"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72022" algn="l"/>
              </a:tabLst>
            </a:pPr>
            <a:r>
              <a:rPr lang="zh-CN" altLang="en-US" sz="1800" dirty="0">
                <a:latin typeface="华文细黑" pitchFamily="2" charset="-122"/>
                <a:ea typeface="华文细黑" pitchFamily="2" charset="-122"/>
              </a:rPr>
              <a:t>第一</a:t>
            </a:r>
            <a:r>
              <a:rPr lang="en-US" altLang="zh-CN" sz="1800" dirty="0">
                <a:latin typeface="华文细黑" pitchFamily="2" charset="-122"/>
                <a:ea typeface="华文细黑" pitchFamily="2" charset="-122"/>
              </a:rPr>
              <a:t>PPT</a:t>
            </a:r>
            <a:r>
              <a:rPr lang="zh-CN" altLang="en-US" sz="1800" dirty="0">
                <a:latin typeface="华文细黑" pitchFamily="2" charset="-122"/>
                <a:ea typeface="华文细黑" pitchFamily="2" charset="-122"/>
              </a:rPr>
              <a:t>模板网</a:t>
            </a:r>
            <a:endParaRPr lang="en-US" altLang="zh-CN" sz="1800" dirty="0">
              <a:latin typeface="华文细黑" pitchFamily="2" charset="-122"/>
              <a:ea typeface="华文细黑" pitchFamily="2" charset="-122"/>
            </a:endParaRPr>
          </a:p>
          <a:p>
            <a:pPr marL="0"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72022" algn="l"/>
              </a:tabLst>
            </a:pPr>
            <a:r>
              <a:rPr lang="en-US" altLang="zh-CN" sz="1800" dirty="0">
                <a:latin typeface="华文细黑" pitchFamily="2" charset="-122"/>
                <a:ea typeface="华文细黑" pitchFamily="2" charset="-122"/>
                <a:hlinkClick r:id="rId7"/>
              </a:rPr>
              <a:t>www.1ppt.com/tubiao/</a:t>
            </a:r>
            <a:r>
              <a:rPr lang="en-US" altLang="zh-CN" sz="1800" dirty="0">
                <a:latin typeface="华文细黑" pitchFamily="2" charset="-122"/>
                <a:ea typeface="华文细黑" pitchFamily="2" charset="-122"/>
              </a:rPr>
              <a:t>  </a:t>
            </a:r>
            <a:endParaRPr lang="zh-CN" altLang="en-US" sz="1800" dirty="0">
              <a:latin typeface="华文细黑" pitchFamily="2" charset="-122"/>
              <a:ea typeface="华文细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615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5552491"/>
            <a:ext cx="9793764" cy="1716152"/>
          </a:xfrm>
        </p:spPr>
        <p:txBody>
          <a:bodyPr anchor="t"/>
          <a:lstStyle>
            <a:lvl1pPr algn="l">
              <a:defRPr sz="5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3662325"/>
            <a:ext cx="9793764" cy="1890166"/>
          </a:xfrm>
        </p:spPr>
        <p:txBody>
          <a:bodyPr anchor="b"/>
          <a:lstStyle>
            <a:lvl1pPr marL="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1pPr>
            <a:lvl2pPr marL="576072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2pPr>
            <a:lvl3pPr marL="115214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3pPr>
            <a:lvl4pPr marL="172821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0428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88036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45643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03250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60857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5329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 bwMode="auto">
          <a:xfrm>
            <a:off x="-8002" y="-18002"/>
            <a:ext cx="11576085" cy="1098098"/>
          </a:xfrm>
          <a:prstGeom prst="rect">
            <a:avLst/>
          </a:prstGeom>
          <a:blipFill dpi="0" rotWithShape="1">
            <a:blip r:embed="rId2"/>
            <a:srcRect/>
            <a:tile tx="-2457450" ty="0" sx="59000" sy="59000" flip="x" algn="r"/>
          </a:blipFill>
          <a:ln w="0">
            <a:noFill/>
          </a:ln>
          <a:scene3d>
            <a:camera prst="perspectiveFron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14" tIns="57607" rIns="115214" bIns="57607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-10002" y="7612673"/>
            <a:ext cx="11578086" cy="1028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14" tIns="57607" rIns="115214" bIns="57607"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 contras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14963" y="999071"/>
            <a:ext cx="11583047" cy="6768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6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 flipH="1">
            <a:off x="4176598" y="7994682"/>
            <a:ext cx="7345323" cy="348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图片 11" descr="png素材 (276).png"/>
          <p:cNvPicPr>
            <a:picLocks noChangeAspect="1"/>
          </p:cNvPicPr>
          <p:nvPr userDrawn="1"/>
        </p:nvPicPr>
        <p:blipFill>
          <a:blip r:embed="rId6"/>
          <a:srcRect/>
          <a:stretch>
            <a:fillRect/>
          </a:stretch>
        </p:blipFill>
        <p:spPr bwMode="auto">
          <a:xfrm>
            <a:off x="0" y="3344"/>
            <a:ext cx="990155" cy="990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7"/>
          <p:cNvSpPr/>
          <p:nvPr userDrawn="1"/>
        </p:nvSpPr>
        <p:spPr bwMode="auto">
          <a:xfrm>
            <a:off x="5942508" y="419131"/>
            <a:ext cx="5569659" cy="470282"/>
          </a:xfrm>
          <a:prstGeom prst="rect">
            <a:avLst/>
          </a:prstGeom>
          <a:noFill/>
        </p:spPr>
        <p:txBody>
          <a:bodyPr wrap="square" lIns="115214" tIns="57607" rIns="115214" bIns="57607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marL="0" marR="0" indent="0" algn="ctr" defTabSz="11521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3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『</a:t>
            </a:r>
            <a:r>
              <a:rPr lang="zh-CN" altLang="en-US" sz="23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</a:t>
            </a:r>
            <a:r>
              <a:rPr lang="en-US" altLang="zh-CN" sz="2300" spc="378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PPT</a:t>
            </a:r>
            <a:r>
              <a:rPr lang="en-US" altLang="zh-CN" sz="2300" spc="378" baseline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』—</a:t>
            </a:r>
            <a:r>
              <a:rPr lang="zh-CN" altLang="en-US" sz="2300" spc="378" baseline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300" b="0" spc="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WWW.1PPT.COM</a:t>
            </a:r>
            <a:endParaRPr lang="zh-CN" altLang="en-US" sz="2300" b="0" spc="0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4218542" y="7997014"/>
            <a:ext cx="6749215" cy="393338"/>
          </a:xfrm>
          <a:prstGeom prst="rect">
            <a:avLst/>
          </a:prstGeom>
          <a:noFill/>
        </p:spPr>
        <p:txBody>
          <a:bodyPr lIns="115214" tIns="57607" rIns="115214" bIns="57607">
            <a:spAutoFit/>
          </a:bodyPr>
          <a:lstStyle/>
          <a:p>
            <a:pPr>
              <a:defRPr/>
            </a:pPr>
            <a:r>
              <a:rPr lang="zh-CN" altLang="en-US" sz="18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</a:t>
            </a:r>
            <a:r>
              <a:rPr lang="en-US" altLang="zh-CN" sz="18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 HTTP://WWW.1PPT.COM</a:t>
            </a:r>
            <a:endParaRPr lang="zh-CN" altLang="en-US" sz="1800" spc="378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Freeform 2670"/>
          <p:cNvSpPr>
            <a:spLocks noEditPoints="1"/>
          </p:cNvSpPr>
          <p:nvPr userDrawn="1"/>
        </p:nvSpPr>
        <p:spPr bwMode="auto">
          <a:xfrm>
            <a:off x="3510617" y="7903864"/>
            <a:ext cx="508092" cy="512045"/>
          </a:xfrm>
          <a:custGeom>
            <a:avLst/>
            <a:gdLst>
              <a:gd name="T0" fmla="*/ 73 w 300"/>
              <a:gd name="T1" fmla="*/ 144 h 302"/>
              <a:gd name="T2" fmla="*/ 58 w 300"/>
              <a:gd name="T3" fmla="*/ 153 h 302"/>
              <a:gd name="T4" fmla="*/ 41 w 300"/>
              <a:gd name="T5" fmla="*/ 156 h 302"/>
              <a:gd name="T6" fmla="*/ 15 w 300"/>
              <a:gd name="T7" fmla="*/ 156 h 302"/>
              <a:gd name="T8" fmla="*/ 4 w 300"/>
              <a:gd name="T9" fmla="*/ 151 h 302"/>
              <a:gd name="T10" fmla="*/ 2 w 300"/>
              <a:gd name="T11" fmla="*/ 147 h 302"/>
              <a:gd name="T12" fmla="*/ 0 w 300"/>
              <a:gd name="T13" fmla="*/ 113 h 302"/>
              <a:gd name="T14" fmla="*/ 0 w 300"/>
              <a:gd name="T15" fmla="*/ 104 h 302"/>
              <a:gd name="T16" fmla="*/ 7 w 300"/>
              <a:gd name="T17" fmla="*/ 90 h 302"/>
              <a:gd name="T18" fmla="*/ 82 w 300"/>
              <a:gd name="T19" fmla="*/ 12 h 302"/>
              <a:gd name="T20" fmla="*/ 89 w 300"/>
              <a:gd name="T21" fmla="*/ 7 h 302"/>
              <a:gd name="T22" fmla="*/ 104 w 300"/>
              <a:gd name="T23" fmla="*/ 2 h 302"/>
              <a:gd name="T24" fmla="*/ 113 w 300"/>
              <a:gd name="T25" fmla="*/ 0 h 302"/>
              <a:gd name="T26" fmla="*/ 129 w 300"/>
              <a:gd name="T27" fmla="*/ 3 h 302"/>
              <a:gd name="T28" fmla="*/ 142 w 300"/>
              <a:gd name="T29" fmla="*/ 12 h 302"/>
              <a:gd name="T30" fmla="*/ 148 w 300"/>
              <a:gd name="T31" fmla="*/ 19 h 302"/>
              <a:gd name="T32" fmla="*/ 154 w 300"/>
              <a:gd name="T33" fmla="*/ 34 h 302"/>
              <a:gd name="T34" fmla="*/ 154 w 300"/>
              <a:gd name="T35" fmla="*/ 43 h 302"/>
              <a:gd name="T36" fmla="*/ 152 w 300"/>
              <a:gd name="T37" fmla="*/ 59 h 302"/>
              <a:gd name="T38" fmla="*/ 142 w 300"/>
              <a:gd name="T39" fmla="*/ 73 h 302"/>
              <a:gd name="T40" fmla="*/ 21 w 300"/>
              <a:gd name="T41" fmla="*/ 97 h 302"/>
              <a:gd name="T42" fmla="*/ 18 w 300"/>
              <a:gd name="T43" fmla="*/ 100 h 302"/>
              <a:gd name="T44" fmla="*/ 15 w 300"/>
              <a:gd name="T45" fmla="*/ 109 h 302"/>
              <a:gd name="T46" fmla="*/ 15 w 300"/>
              <a:gd name="T47" fmla="*/ 118 h 302"/>
              <a:gd name="T48" fmla="*/ 19 w 300"/>
              <a:gd name="T49" fmla="*/ 117 h 302"/>
              <a:gd name="T50" fmla="*/ 22 w 300"/>
              <a:gd name="T51" fmla="*/ 118 h 302"/>
              <a:gd name="T52" fmla="*/ 30 w 300"/>
              <a:gd name="T53" fmla="*/ 120 h 302"/>
              <a:gd name="T54" fmla="*/ 33 w 300"/>
              <a:gd name="T55" fmla="*/ 123 h 302"/>
              <a:gd name="T56" fmla="*/ 37 w 300"/>
              <a:gd name="T57" fmla="*/ 130 h 302"/>
              <a:gd name="T58" fmla="*/ 38 w 300"/>
              <a:gd name="T59" fmla="*/ 136 h 302"/>
              <a:gd name="T60" fmla="*/ 38 w 300"/>
              <a:gd name="T61" fmla="*/ 141 h 302"/>
              <a:gd name="T62" fmla="*/ 41 w 300"/>
              <a:gd name="T63" fmla="*/ 141 h 302"/>
              <a:gd name="T64" fmla="*/ 52 w 300"/>
              <a:gd name="T65" fmla="*/ 138 h 302"/>
              <a:gd name="T66" fmla="*/ 59 w 300"/>
              <a:gd name="T67" fmla="*/ 134 h 302"/>
              <a:gd name="T68" fmla="*/ 62 w 300"/>
              <a:gd name="T69" fmla="*/ 130 h 302"/>
              <a:gd name="T70" fmla="*/ 65 w 300"/>
              <a:gd name="T71" fmla="*/ 122 h 302"/>
              <a:gd name="T72" fmla="*/ 65 w 300"/>
              <a:gd name="T73" fmla="*/ 117 h 302"/>
              <a:gd name="T74" fmla="*/ 63 w 300"/>
              <a:gd name="T75" fmla="*/ 106 h 302"/>
              <a:gd name="T76" fmla="*/ 58 w 300"/>
              <a:gd name="T77" fmla="*/ 97 h 302"/>
              <a:gd name="T78" fmla="*/ 54 w 300"/>
              <a:gd name="T79" fmla="*/ 94 h 302"/>
              <a:gd name="T80" fmla="*/ 44 w 300"/>
              <a:gd name="T81" fmla="*/ 90 h 302"/>
              <a:gd name="T82" fmla="*/ 38 w 300"/>
              <a:gd name="T83" fmla="*/ 90 h 302"/>
              <a:gd name="T84" fmla="*/ 30 w 300"/>
              <a:gd name="T85" fmla="*/ 91 h 302"/>
              <a:gd name="T86" fmla="*/ 21 w 300"/>
              <a:gd name="T87" fmla="*/ 97 h 302"/>
              <a:gd name="T88" fmla="*/ 81 w 300"/>
              <a:gd name="T89" fmla="*/ 113 h 302"/>
              <a:gd name="T90" fmla="*/ 132 w 300"/>
              <a:gd name="T91" fmla="*/ 62 h 302"/>
              <a:gd name="T92" fmla="*/ 137 w 300"/>
              <a:gd name="T93" fmla="*/ 54 h 302"/>
              <a:gd name="T94" fmla="*/ 139 w 300"/>
              <a:gd name="T95" fmla="*/ 43 h 302"/>
              <a:gd name="T96" fmla="*/ 139 w 300"/>
              <a:gd name="T97" fmla="*/ 37 h 302"/>
              <a:gd name="T98" fmla="*/ 135 w 300"/>
              <a:gd name="T99" fmla="*/ 28 h 302"/>
              <a:gd name="T100" fmla="*/ 132 w 300"/>
              <a:gd name="T101" fmla="*/ 24 h 302"/>
              <a:gd name="T102" fmla="*/ 123 w 300"/>
              <a:gd name="T103" fmla="*/ 18 h 302"/>
              <a:gd name="T104" fmla="*/ 113 w 300"/>
              <a:gd name="T105" fmla="*/ 15 h 302"/>
              <a:gd name="T106" fmla="*/ 107 w 300"/>
              <a:gd name="T107" fmla="*/ 16 h 302"/>
              <a:gd name="T108" fmla="*/ 97 w 300"/>
              <a:gd name="T109" fmla="*/ 21 h 302"/>
              <a:gd name="T110" fmla="*/ 41 w 300"/>
              <a:gd name="T111" fmla="*/ 74 h 302"/>
              <a:gd name="T112" fmla="*/ 49 w 300"/>
              <a:gd name="T113" fmla="*/ 75 h 302"/>
              <a:gd name="T114" fmla="*/ 63 w 300"/>
              <a:gd name="T115" fmla="*/ 82 h 302"/>
              <a:gd name="T116" fmla="*/ 69 w 300"/>
              <a:gd name="T117" fmla="*/ 86 h 302"/>
              <a:gd name="T118" fmla="*/ 77 w 300"/>
              <a:gd name="T119" fmla="*/ 99 h 302"/>
              <a:gd name="T120" fmla="*/ 81 w 300"/>
              <a:gd name="T121" fmla="*/ 113 h 302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300"/>
              <a:gd name="T184" fmla="*/ 0 h 302"/>
              <a:gd name="T185" fmla="*/ 300 w 300"/>
              <a:gd name="T186" fmla="*/ 302 h 302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300" h="302">
                <a:moveTo>
                  <a:pt x="140" y="278"/>
                </a:moveTo>
                <a:lnTo>
                  <a:pt x="140" y="278"/>
                </a:lnTo>
                <a:lnTo>
                  <a:pt x="128" y="288"/>
                </a:lnTo>
                <a:lnTo>
                  <a:pt x="114" y="296"/>
                </a:lnTo>
                <a:lnTo>
                  <a:pt x="98" y="300"/>
                </a:lnTo>
                <a:lnTo>
                  <a:pt x="82" y="302"/>
                </a:lnTo>
                <a:lnTo>
                  <a:pt x="30" y="302"/>
                </a:lnTo>
                <a:lnTo>
                  <a:pt x="18" y="300"/>
                </a:lnTo>
                <a:lnTo>
                  <a:pt x="8" y="292"/>
                </a:lnTo>
                <a:lnTo>
                  <a:pt x="2" y="284"/>
                </a:lnTo>
                <a:lnTo>
                  <a:pt x="0" y="272"/>
                </a:lnTo>
                <a:lnTo>
                  <a:pt x="0" y="218"/>
                </a:lnTo>
                <a:lnTo>
                  <a:pt x="0" y="202"/>
                </a:lnTo>
                <a:lnTo>
                  <a:pt x="6" y="188"/>
                </a:lnTo>
                <a:lnTo>
                  <a:pt x="14" y="174"/>
                </a:lnTo>
                <a:lnTo>
                  <a:pt x="24" y="160"/>
                </a:lnTo>
                <a:lnTo>
                  <a:pt x="160" y="24"/>
                </a:lnTo>
                <a:lnTo>
                  <a:pt x="172" y="14"/>
                </a:lnTo>
                <a:lnTo>
                  <a:pt x="186" y="6"/>
                </a:lnTo>
                <a:lnTo>
                  <a:pt x="202" y="2"/>
                </a:lnTo>
                <a:lnTo>
                  <a:pt x="218" y="0"/>
                </a:lnTo>
                <a:lnTo>
                  <a:pt x="234" y="2"/>
                </a:lnTo>
                <a:lnTo>
                  <a:pt x="250" y="6"/>
                </a:lnTo>
                <a:lnTo>
                  <a:pt x="264" y="14"/>
                </a:lnTo>
                <a:lnTo>
                  <a:pt x="276" y="24"/>
                </a:lnTo>
                <a:lnTo>
                  <a:pt x="288" y="38"/>
                </a:lnTo>
                <a:lnTo>
                  <a:pt x="294" y="52"/>
                </a:lnTo>
                <a:lnTo>
                  <a:pt x="300" y="66"/>
                </a:lnTo>
                <a:lnTo>
                  <a:pt x="300" y="84"/>
                </a:lnTo>
                <a:lnTo>
                  <a:pt x="300" y="100"/>
                </a:lnTo>
                <a:lnTo>
                  <a:pt x="294" y="116"/>
                </a:lnTo>
                <a:lnTo>
                  <a:pt x="288" y="130"/>
                </a:lnTo>
                <a:lnTo>
                  <a:pt x="276" y="142"/>
                </a:lnTo>
                <a:lnTo>
                  <a:pt x="140" y="278"/>
                </a:lnTo>
                <a:close/>
                <a:moveTo>
                  <a:pt x="42" y="186"/>
                </a:moveTo>
                <a:lnTo>
                  <a:pt x="42" y="186"/>
                </a:lnTo>
                <a:lnTo>
                  <a:pt x="36" y="194"/>
                </a:lnTo>
                <a:lnTo>
                  <a:pt x="32" y="202"/>
                </a:lnTo>
                <a:lnTo>
                  <a:pt x="30" y="210"/>
                </a:lnTo>
                <a:lnTo>
                  <a:pt x="30" y="218"/>
                </a:lnTo>
                <a:lnTo>
                  <a:pt x="30" y="228"/>
                </a:lnTo>
                <a:lnTo>
                  <a:pt x="38" y="226"/>
                </a:lnTo>
                <a:lnTo>
                  <a:pt x="44" y="228"/>
                </a:lnTo>
                <a:lnTo>
                  <a:pt x="52" y="230"/>
                </a:lnTo>
                <a:lnTo>
                  <a:pt x="58" y="232"/>
                </a:lnTo>
                <a:lnTo>
                  <a:pt x="64" y="238"/>
                </a:lnTo>
                <a:lnTo>
                  <a:pt x="68" y="244"/>
                </a:lnTo>
                <a:lnTo>
                  <a:pt x="72" y="250"/>
                </a:lnTo>
                <a:lnTo>
                  <a:pt x="74" y="256"/>
                </a:lnTo>
                <a:lnTo>
                  <a:pt x="74" y="264"/>
                </a:lnTo>
                <a:lnTo>
                  <a:pt x="74" y="272"/>
                </a:lnTo>
                <a:lnTo>
                  <a:pt x="82" y="272"/>
                </a:lnTo>
                <a:lnTo>
                  <a:pt x="92" y="270"/>
                </a:lnTo>
                <a:lnTo>
                  <a:pt x="100" y="268"/>
                </a:lnTo>
                <a:lnTo>
                  <a:pt x="108" y="266"/>
                </a:lnTo>
                <a:lnTo>
                  <a:pt x="116" y="260"/>
                </a:lnTo>
                <a:lnTo>
                  <a:pt x="120" y="252"/>
                </a:lnTo>
                <a:lnTo>
                  <a:pt x="124" y="244"/>
                </a:lnTo>
                <a:lnTo>
                  <a:pt x="126" y="236"/>
                </a:lnTo>
                <a:lnTo>
                  <a:pt x="128" y="226"/>
                </a:lnTo>
                <a:lnTo>
                  <a:pt x="126" y="216"/>
                </a:lnTo>
                <a:lnTo>
                  <a:pt x="124" y="206"/>
                </a:lnTo>
                <a:lnTo>
                  <a:pt x="118" y="198"/>
                </a:lnTo>
                <a:lnTo>
                  <a:pt x="112" y="190"/>
                </a:lnTo>
                <a:lnTo>
                  <a:pt x="104" y="182"/>
                </a:lnTo>
                <a:lnTo>
                  <a:pt x="94" y="178"/>
                </a:lnTo>
                <a:lnTo>
                  <a:pt x="86" y="174"/>
                </a:lnTo>
                <a:lnTo>
                  <a:pt x="74" y="174"/>
                </a:lnTo>
                <a:lnTo>
                  <a:pt x="66" y="174"/>
                </a:lnTo>
                <a:lnTo>
                  <a:pt x="58" y="176"/>
                </a:lnTo>
                <a:lnTo>
                  <a:pt x="50" y="180"/>
                </a:lnTo>
                <a:lnTo>
                  <a:pt x="42" y="186"/>
                </a:lnTo>
                <a:close/>
                <a:moveTo>
                  <a:pt x="158" y="218"/>
                </a:moveTo>
                <a:lnTo>
                  <a:pt x="256" y="120"/>
                </a:lnTo>
                <a:lnTo>
                  <a:pt x="262" y="112"/>
                </a:lnTo>
                <a:lnTo>
                  <a:pt x="266" y="104"/>
                </a:lnTo>
                <a:lnTo>
                  <a:pt x="270" y="94"/>
                </a:lnTo>
                <a:lnTo>
                  <a:pt x="270" y="84"/>
                </a:lnTo>
                <a:lnTo>
                  <a:pt x="270" y="72"/>
                </a:lnTo>
                <a:lnTo>
                  <a:pt x="266" y="64"/>
                </a:lnTo>
                <a:lnTo>
                  <a:pt x="262" y="54"/>
                </a:lnTo>
                <a:lnTo>
                  <a:pt x="256" y="46"/>
                </a:lnTo>
                <a:lnTo>
                  <a:pt x="248" y="40"/>
                </a:lnTo>
                <a:lnTo>
                  <a:pt x="238" y="34"/>
                </a:lnTo>
                <a:lnTo>
                  <a:pt x="228" y="32"/>
                </a:lnTo>
                <a:lnTo>
                  <a:pt x="218" y="30"/>
                </a:lnTo>
                <a:lnTo>
                  <a:pt x="208" y="32"/>
                </a:lnTo>
                <a:lnTo>
                  <a:pt x="198" y="34"/>
                </a:lnTo>
                <a:lnTo>
                  <a:pt x="188" y="40"/>
                </a:lnTo>
                <a:lnTo>
                  <a:pt x="180" y="46"/>
                </a:lnTo>
                <a:lnTo>
                  <a:pt x="82" y="144"/>
                </a:lnTo>
                <a:lnTo>
                  <a:pt x="96" y="146"/>
                </a:lnTo>
                <a:lnTo>
                  <a:pt x="110" y="152"/>
                </a:lnTo>
                <a:lnTo>
                  <a:pt x="122" y="158"/>
                </a:lnTo>
                <a:lnTo>
                  <a:pt x="134" y="168"/>
                </a:lnTo>
                <a:lnTo>
                  <a:pt x="142" y="180"/>
                </a:lnTo>
                <a:lnTo>
                  <a:pt x="150" y="192"/>
                </a:lnTo>
                <a:lnTo>
                  <a:pt x="154" y="204"/>
                </a:lnTo>
                <a:lnTo>
                  <a:pt x="158" y="218"/>
                </a:lnTo>
                <a:close/>
              </a:path>
            </a:pathLst>
          </a:custGeom>
          <a:gradFill rotWithShape="1">
            <a:gsLst>
              <a:gs pos="0">
                <a:srgbClr val="FF6600"/>
              </a:gs>
              <a:gs pos="100000">
                <a:srgbClr val="FF3300"/>
              </a:gs>
            </a:gsLst>
            <a:lin ang="5400000" scaled="1"/>
          </a:gradFill>
          <a:ln w="9525">
            <a:noFill/>
            <a:round/>
            <a:headEnd/>
            <a:tailEnd/>
          </a:ln>
        </p:spPr>
        <p:txBody>
          <a:bodyPr lIns="115214" tIns="57607" rIns="115214" bIns="57607"/>
          <a:lstStyle/>
          <a:p>
            <a:endParaRPr lang="zh-CN" altLang="en-US" sz="1100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3492660" y="10399074"/>
            <a:ext cx="5081165" cy="453634"/>
          </a:xfrm>
          <a:prstGeom prst="rect">
            <a:avLst/>
          </a:prstGeom>
          <a:noFill/>
          <a:ln w="25400">
            <a:noFill/>
          </a:ln>
          <a:effectLst/>
          <a:scene3d>
            <a:camera prst="orthographicFront"/>
            <a:lightRig rig="flat" dir="t"/>
          </a:scene3d>
          <a:sp3d>
            <a:extrusionClr>
              <a:schemeClr val="bg1"/>
            </a:extrusionClr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15214" tIns="57607" rIns="115214" bIns="57607" rtlCol="0" anchor="ctr"/>
          <a:lstStyle/>
          <a:p>
            <a:pPr marL="0"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72022" algn="l"/>
              </a:tabLst>
            </a:pPr>
            <a:r>
              <a:rPr lang="zh-CN" altLang="en-US" sz="1800" dirty="0">
                <a:latin typeface="华文细黑" pitchFamily="2" charset="-122"/>
                <a:ea typeface="华文细黑" pitchFamily="2" charset="-122"/>
              </a:rPr>
              <a:t>第一</a:t>
            </a:r>
            <a:r>
              <a:rPr lang="en-US" altLang="zh-CN" sz="1800" dirty="0">
                <a:latin typeface="华文细黑" pitchFamily="2" charset="-122"/>
                <a:ea typeface="华文细黑" pitchFamily="2" charset="-122"/>
              </a:rPr>
              <a:t>PPT</a:t>
            </a:r>
            <a:r>
              <a:rPr lang="zh-CN" altLang="en-US" sz="1800" dirty="0">
                <a:latin typeface="华文细黑" pitchFamily="2" charset="-122"/>
                <a:ea typeface="华文细黑" pitchFamily="2" charset="-122"/>
              </a:rPr>
              <a:t>模板网</a:t>
            </a:r>
            <a:endParaRPr lang="en-US" altLang="zh-CN" sz="1800" dirty="0">
              <a:latin typeface="华文细黑" pitchFamily="2" charset="-122"/>
              <a:ea typeface="华文细黑" pitchFamily="2" charset="-122"/>
            </a:endParaRPr>
          </a:p>
          <a:p>
            <a:pPr marL="0"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72022" algn="l"/>
              </a:tabLst>
            </a:pPr>
            <a:r>
              <a:rPr lang="en-US" altLang="zh-CN" sz="1800" dirty="0">
                <a:latin typeface="华文细黑" pitchFamily="2" charset="-122"/>
                <a:ea typeface="华文细黑" pitchFamily="2" charset="-122"/>
                <a:hlinkClick r:id="rId7"/>
              </a:rPr>
              <a:t>www.1ppt.com/tubiao/</a:t>
            </a:r>
            <a:r>
              <a:rPr lang="en-US" altLang="zh-CN" sz="1800" dirty="0">
                <a:latin typeface="华文细黑" pitchFamily="2" charset="-122"/>
                <a:ea typeface="华文细黑" pitchFamily="2" charset="-122"/>
              </a:rPr>
              <a:t>  </a:t>
            </a:r>
            <a:endParaRPr lang="zh-CN" altLang="en-US" sz="1800" dirty="0">
              <a:latin typeface="华文细黑" pitchFamily="2" charset="-122"/>
              <a:ea typeface="华文细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74003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 bwMode="auto">
          <a:xfrm>
            <a:off x="-21737" y="1054219"/>
            <a:ext cx="11568081" cy="6768925"/>
          </a:xfrm>
          <a:prstGeom prst="rect">
            <a:avLst/>
          </a:prstGeom>
          <a:gradFill flip="none" rotWithShape="1">
            <a:gsLst>
              <a:gs pos="0">
                <a:srgbClr val="16355B"/>
              </a:gs>
              <a:gs pos="50000">
                <a:srgbClr val="0A2037"/>
              </a:gs>
              <a:gs pos="100000">
                <a:srgbClr val="000D18"/>
              </a:gs>
            </a:gsLst>
            <a:path path="circle">
              <a:fillToRect l="50000" t="50000" r="50000" b="50000"/>
            </a:path>
            <a:tileRect/>
          </a:gradFill>
          <a:ln w="25400">
            <a:noFill/>
          </a:ln>
          <a:effectLst/>
          <a:scene3d>
            <a:camera prst="orthographicFront"/>
            <a:lightRig rig="flat" dir="t"/>
          </a:scene3d>
          <a:sp3d>
            <a:extrusionClr>
              <a:schemeClr val="bg1"/>
            </a:extrusionClr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15214" tIns="57607" rIns="115214" bIns="57607" rtlCol="0" anchor="ctr"/>
          <a:lstStyle/>
          <a:p>
            <a:pPr marL="0"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72022" algn="l"/>
              </a:tabLst>
            </a:pPr>
            <a:endParaRPr lang="zh-CN" altLang="en-US" sz="180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 userDrawn="1"/>
        </p:nvSpPr>
        <p:spPr bwMode="auto">
          <a:xfrm>
            <a:off x="-8002" y="-18002"/>
            <a:ext cx="11576085" cy="1098098"/>
          </a:xfrm>
          <a:prstGeom prst="rect">
            <a:avLst/>
          </a:prstGeom>
          <a:blipFill dpi="0" rotWithShape="1">
            <a:blip r:embed="rId2"/>
            <a:srcRect/>
            <a:tile tx="-2457450" ty="0" sx="59000" sy="59000" flip="x" algn="r"/>
          </a:blipFill>
          <a:ln w="0">
            <a:noFill/>
          </a:ln>
          <a:scene3d>
            <a:camera prst="perspectiveFron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14" tIns="57607" rIns="115214" bIns="57607"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8" name="图片 11" descr="png素材 (276).png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0" y="3344"/>
            <a:ext cx="990155" cy="990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矩形 8"/>
          <p:cNvSpPr/>
          <p:nvPr userDrawn="1"/>
        </p:nvSpPr>
        <p:spPr bwMode="auto">
          <a:xfrm>
            <a:off x="5942508" y="419131"/>
            <a:ext cx="5569659" cy="470282"/>
          </a:xfrm>
          <a:prstGeom prst="rect">
            <a:avLst/>
          </a:prstGeom>
          <a:noFill/>
        </p:spPr>
        <p:txBody>
          <a:bodyPr wrap="square" lIns="115214" tIns="57607" rIns="115214" bIns="57607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marL="0" marR="0" indent="0" algn="ctr" defTabSz="11521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3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『</a:t>
            </a:r>
            <a:r>
              <a:rPr lang="zh-CN" altLang="en-US" sz="23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</a:t>
            </a:r>
            <a:r>
              <a:rPr lang="en-US" altLang="zh-CN" sz="2300" spc="378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PPT</a:t>
            </a:r>
            <a:r>
              <a:rPr lang="en-US" altLang="zh-CN" sz="2300" spc="378" baseline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』—</a:t>
            </a:r>
            <a:r>
              <a:rPr lang="zh-CN" altLang="en-US" sz="2300" spc="378" baseline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300" b="0" spc="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WWW.1PPT.COM</a:t>
            </a:r>
            <a:endParaRPr lang="zh-CN" altLang="en-US" sz="2300" b="0" spc="0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-10002" y="7612673"/>
            <a:ext cx="11578086" cy="1028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14" tIns="57607" rIns="115214" bIns="57607"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11" name="Picture 6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 flipH="1">
            <a:off x="4176598" y="7994682"/>
            <a:ext cx="7345323" cy="348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 userDrawn="1"/>
        </p:nvSpPr>
        <p:spPr bwMode="auto">
          <a:xfrm>
            <a:off x="4218542" y="7997014"/>
            <a:ext cx="6749215" cy="393338"/>
          </a:xfrm>
          <a:prstGeom prst="rect">
            <a:avLst/>
          </a:prstGeom>
          <a:noFill/>
        </p:spPr>
        <p:txBody>
          <a:bodyPr lIns="115214" tIns="57607" rIns="115214" bIns="57607">
            <a:spAutoFit/>
          </a:bodyPr>
          <a:lstStyle/>
          <a:p>
            <a:pPr>
              <a:defRPr/>
            </a:pPr>
            <a:r>
              <a:rPr lang="zh-CN" altLang="en-US" sz="18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</a:t>
            </a:r>
            <a:r>
              <a:rPr lang="en-US" altLang="zh-CN" sz="1800" spc="378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 HTTP://WWW.1PPT.COM</a:t>
            </a:r>
            <a:endParaRPr lang="zh-CN" altLang="en-US" sz="1800" spc="378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Freeform 2670"/>
          <p:cNvSpPr>
            <a:spLocks noEditPoints="1"/>
          </p:cNvSpPr>
          <p:nvPr userDrawn="1"/>
        </p:nvSpPr>
        <p:spPr bwMode="auto">
          <a:xfrm>
            <a:off x="3510617" y="7903864"/>
            <a:ext cx="508092" cy="512045"/>
          </a:xfrm>
          <a:custGeom>
            <a:avLst/>
            <a:gdLst>
              <a:gd name="T0" fmla="*/ 73 w 300"/>
              <a:gd name="T1" fmla="*/ 144 h 302"/>
              <a:gd name="T2" fmla="*/ 58 w 300"/>
              <a:gd name="T3" fmla="*/ 153 h 302"/>
              <a:gd name="T4" fmla="*/ 41 w 300"/>
              <a:gd name="T5" fmla="*/ 156 h 302"/>
              <a:gd name="T6" fmla="*/ 15 w 300"/>
              <a:gd name="T7" fmla="*/ 156 h 302"/>
              <a:gd name="T8" fmla="*/ 4 w 300"/>
              <a:gd name="T9" fmla="*/ 151 h 302"/>
              <a:gd name="T10" fmla="*/ 2 w 300"/>
              <a:gd name="T11" fmla="*/ 147 h 302"/>
              <a:gd name="T12" fmla="*/ 0 w 300"/>
              <a:gd name="T13" fmla="*/ 113 h 302"/>
              <a:gd name="T14" fmla="*/ 0 w 300"/>
              <a:gd name="T15" fmla="*/ 104 h 302"/>
              <a:gd name="T16" fmla="*/ 7 w 300"/>
              <a:gd name="T17" fmla="*/ 90 h 302"/>
              <a:gd name="T18" fmla="*/ 82 w 300"/>
              <a:gd name="T19" fmla="*/ 12 h 302"/>
              <a:gd name="T20" fmla="*/ 89 w 300"/>
              <a:gd name="T21" fmla="*/ 7 h 302"/>
              <a:gd name="T22" fmla="*/ 104 w 300"/>
              <a:gd name="T23" fmla="*/ 2 h 302"/>
              <a:gd name="T24" fmla="*/ 113 w 300"/>
              <a:gd name="T25" fmla="*/ 0 h 302"/>
              <a:gd name="T26" fmla="*/ 129 w 300"/>
              <a:gd name="T27" fmla="*/ 3 h 302"/>
              <a:gd name="T28" fmla="*/ 142 w 300"/>
              <a:gd name="T29" fmla="*/ 12 h 302"/>
              <a:gd name="T30" fmla="*/ 148 w 300"/>
              <a:gd name="T31" fmla="*/ 19 h 302"/>
              <a:gd name="T32" fmla="*/ 154 w 300"/>
              <a:gd name="T33" fmla="*/ 34 h 302"/>
              <a:gd name="T34" fmla="*/ 154 w 300"/>
              <a:gd name="T35" fmla="*/ 43 h 302"/>
              <a:gd name="T36" fmla="*/ 152 w 300"/>
              <a:gd name="T37" fmla="*/ 59 h 302"/>
              <a:gd name="T38" fmla="*/ 142 w 300"/>
              <a:gd name="T39" fmla="*/ 73 h 302"/>
              <a:gd name="T40" fmla="*/ 21 w 300"/>
              <a:gd name="T41" fmla="*/ 97 h 302"/>
              <a:gd name="T42" fmla="*/ 18 w 300"/>
              <a:gd name="T43" fmla="*/ 100 h 302"/>
              <a:gd name="T44" fmla="*/ 15 w 300"/>
              <a:gd name="T45" fmla="*/ 109 h 302"/>
              <a:gd name="T46" fmla="*/ 15 w 300"/>
              <a:gd name="T47" fmla="*/ 118 h 302"/>
              <a:gd name="T48" fmla="*/ 19 w 300"/>
              <a:gd name="T49" fmla="*/ 117 h 302"/>
              <a:gd name="T50" fmla="*/ 22 w 300"/>
              <a:gd name="T51" fmla="*/ 118 h 302"/>
              <a:gd name="T52" fmla="*/ 30 w 300"/>
              <a:gd name="T53" fmla="*/ 120 h 302"/>
              <a:gd name="T54" fmla="*/ 33 w 300"/>
              <a:gd name="T55" fmla="*/ 123 h 302"/>
              <a:gd name="T56" fmla="*/ 37 w 300"/>
              <a:gd name="T57" fmla="*/ 130 h 302"/>
              <a:gd name="T58" fmla="*/ 38 w 300"/>
              <a:gd name="T59" fmla="*/ 136 h 302"/>
              <a:gd name="T60" fmla="*/ 38 w 300"/>
              <a:gd name="T61" fmla="*/ 141 h 302"/>
              <a:gd name="T62" fmla="*/ 41 w 300"/>
              <a:gd name="T63" fmla="*/ 141 h 302"/>
              <a:gd name="T64" fmla="*/ 52 w 300"/>
              <a:gd name="T65" fmla="*/ 138 h 302"/>
              <a:gd name="T66" fmla="*/ 59 w 300"/>
              <a:gd name="T67" fmla="*/ 134 h 302"/>
              <a:gd name="T68" fmla="*/ 62 w 300"/>
              <a:gd name="T69" fmla="*/ 130 h 302"/>
              <a:gd name="T70" fmla="*/ 65 w 300"/>
              <a:gd name="T71" fmla="*/ 122 h 302"/>
              <a:gd name="T72" fmla="*/ 65 w 300"/>
              <a:gd name="T73" fmla="*/ 117 h 302"/>
              <a:gd name="T74" fmla="*/ 63 w 300"/>
              <a:gd name="T75" fmla="*/ 106 h 302"/>
              <a:gd name="T76" fmla="*/ 58 w 300"/>
              <a:gd name="T77" fmla="*/ 97 h 302"/>
              <a:gd name="T78" fmla="*/ 54 w 300"/>
              <a:gd name="T79" fmla="*/ 94 h 302"/>
              <a:gd name="T80" fmla="*/ 44 w 300"/>
              <a:gd name="T81" fmla="*/ 90 h 302"/>
              <a:gd name="T82" fmla="*/ 38 w 300"/>
              <a:gd name="T83" fmla="*/ 90 h 302"/>
              <a:gd name="T84" fmla="*/ 30 w 300"/>
              <a:gd name="T85" fmla="*/ 91 h 302"/>
              <a:gd name="T86" fmla="*/ 21 w 300"/>
              <a:gd name="T87" fmla="*/ 97 h 302"/>
              <a:gd name="T88" fmla="*/ 81 w 300"/>
              <a:gd name="T89" fmla="*/ 113 h 302"/>
              <a:gd name="T90" fmla="*/ 132 w 300"/>
              <a:gd name="T91" fmla="*/ 62 h 302"/>
              <a:gd name="T92" fmla="*/ 137 w 300"/>
              <a:gd name="T93" fmla="*/ 54 h 302"/>
              <a:gd name="T94" fmla="*/ 139 w 300"/>
              <a:gd name="T95" fmla="*/ 43 h 302"/>
              <a:gd name="T96" fmla="*/ 139 w 300"/>
              <a:gd name="T97" fmla="*/ 37 h 302"/>
              <a:gd name="T98" fmla="*/ 135 w 300"/>
              <a:gd name="T99" fmla="*/ 28 h 302"/>
              <a:gd name="T100" fmla="*/ 132 w 300"/>
              <a:gd name="T101" fmla="*/ 24 h 302"/>
              <a:gd name="T102" fmla="*/ 123 w 300"/>
              <a:gd name="T103" fmla="*/ 18 h 302"/>
              <a:gd name="T104" fmla="*/ 113 w 300"/>
              <a:gd name="T105" fmla="*/ 15 h 302"/>
              <a:gd name="T106" fmla="*/ 107 w 300"/>
              <a:gd name="T107" fmla="*/ 16 h 302"/>
              <a:gd name="T108" fmla="*/ 97 w 300"/>
              <a:gd name="T109" fmla="*/ 21 h 302"/>
              <a:gd name="T110" fmla="*/ 41 w 300"/>
              <a:gd name="T111" fmla="*/ 74 h 302"/>
              <a:gd name="T112" fmla="*/ 49 w 300"/>
              <a:gd name="T113" fmla="*/ 75 h 302"/>
              <a:gd name="T114" fmla="*/ 63 w 300"/>
              <a:gd name="T115" fmla="*/ 82 h 302"/>
              <a:gd name="T116" fmla="*/ 69 w 300"/>
              <a:gd name="T117" fmla="*/ 86 h 302"/>
              <a:gd name="T118" fmla="*/ 77 w 300"/>
              <a:gd name="T119" fmla="*/ 99 h 302"/>
              <a:gd name="T120" fmla="*/ 81 w 300"/>
              <a:gd name="T121" fmla="*/ 113 h 302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300"/>
              <a:gd name="T184" fmla="*/ 0 h 302"/>
              <a:gd name="T185" fmla="*/ 300 w 300"/>
              <a:gd name="T186" fmla="*/ 302 h 302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300" h="302">
                <a:moveTo>
                  <a:pt x="140" y="278"/>
                </a:moveTo>
                <a:lnTo>
                  <a:pt x="140" y="278"/>
                </a:lnTo>
                <a:lnTo>
                  <a:pt x="128" y="288"/>
                </a:lnTo>
                <a:lnTo>
                  <a:pt x="114" y="296"/>
                </a:lnTo>
                <a:lnTo>
                  <a:pt x="98" y="300"/>
                </a:lnTo>
                <a:lnTo>
                  <a:pt x="82" y="302"/>
                </a:lnTo>
                <a:lnTo>
                  <a:pt x="30" y="302"/>
                </a:lnTo>
                <a:lnTo>
                  <a:pt x="18" y="300"/>
                </a:lnTo>
                <a:lnTo>
                  <a:pt x="8" y="292"/>
                </a:lnTo>
                <a:lnTo>
                  <a:pt x="2" y="284"/>
                </a:lnTo>
                <a:lnTo>
                  <a:pt x="0" y="272"/>
                </a:lnTo>
                <a:lnTo>
                  <a:pt x="0" y="218"/>
                </a:lnTo>
                <a:lnTo>
                  <a:pt x="0" y="202"/>
                </a:lnTo>
                <a:lnTo>
                  <a:pt x="6" y="188"/>
                </a:lnTo>
                <a:lnTo>
                  <a:pt x="14" y="174"/>
                </a:lnTo>
                <a:lnTo>
                  <a:pt x="24" y="160"/>
                </a:lnTo>
                <a:lnTo>
                  <a:pt x="160" y="24"/>
                </a:lnTo>
                <a:lnTo>
                  <a:pt x="172" y="14"/>
                </a:lnTo>
                <a:lnTo>
                  <a:pt x="186" y="6"/>
                </a:lnTo>
                <a:lnTo>
                  <a:pt x="202" y="2"/>
                </a:lnTo>
                <a:lnTo>
                  <a:pt x="218" y="0"/>
                </a:lnTo>
                <a:lnTo>
                  <a:pt x="234" y="2"/>
                </a:lnTo>
                <a:lnTo>
                  <a:pt x="250" y="6"/>
                </a:lnTo>
                <a:lnTo>
                  <a:pt x="264" y="14"/>
                </a:lnTo>
                <a:lnTo>
                  <a:pt x="276" y="24"/>
                </a:lnTo>
                <a:lnTo>
                  <a:pt x="288" y="38"/>
                </a:lnTo>
                <a:lnTo>
                  <a:pt x="294" y="52"/>
                </a:lnTo>
                <a:lnTo>
                  <a:pt x="300" y="66"/>
                </a:lnTo>
                <a:lnTo>
                  <a:pt x="300" y="84"/>
                </a:lnTo>
                <a:lnTo>
                  <a:pt x="300" y="100"/>
                </a:lnTo>
                <a:lnTo>
                  <a:pt x="294" y="116"/>
                </a:lnTo>
                <a:lnTo>
                  <a:pt x="288" y="130"/>
                </a:lnTo>
                <a:lnTo>
                  <a:pt x="276" y="142"/>
                </a:lnTo>
                <a:lnTo>
                  <a:pt x="140" y="278"/>
                </a:lnTo>
                <a:close/>
                <a:moveTo>
                  <a:pt x="42" y="186"/>
                </a:moveTo>
                <a:lnTo>
                  <a:pt x="42" y="186"/>
                </a:lnTo>
                <a:lnTo>
                  <a:pt x="36" y="194"/>
                </a:lnTo>
                <a:lnTo>
                  <a:pt x="32" y="202"/>
                </a:lnTo>
                <a:lnTo>
                  <a:pt x="30" y="210"/>
                </a:lnTo>
                <a:lnTo>
                  <a:pt x="30" y="218"/>
                </a:lnTo>
                <a:lnTo>
                  <a:pt x="30" y="228"/>
                </a:lnTo>
                <a:lnTo>
                  <a:pt x="38" y="226"/>
                </a:lnTo>
                <a:lnTo>
                  <a:pt x="44" y="228"/>
                </a:lnTo>
                <a:lnTo>
                  <a:pt x="52" y="230"/>
                </a:lnTo>
                <a:lnTo>
                  <a:pt x="58" y="232"/>
                </a:lnTo>
                <a:lnTo>
                  <a:pt x="64" y="238"/>
                </a:lnTo>
                <a:lnTo>
                  <a:pt x="68" y="244"/>
                </a:lnTo>
                <a:lnTo>
                  <a:pt x="72" y="250"/>
                </a:lnTo>
                <a:lnTo>
                  <a:pt x="74" y="256"/>
                </a:lnTo>
                <a:lnTo>
                  <a:pt x="74" y="264"/>
                </a:lnTo>
                <a:lnTo>
                  <a:pt x="74" y="272"/>
                </a:lnTo>
                <a:lnTo>
                  <a:pt x="82" y="272"/>
                </a:lnTo>
                <a:lnTo>
                  <a:pt x="92" y="270"/>
                </a:lnTo>
                <a:lnTo>
                  <a:pt x="100" y="268"/>
                </a:lnTo>
                <a:lnTo>
                  <a:pt x="108" y="266"/>
                </a:lnTo>
                <a:lnTo>
                  <a:pt x="116" y="260"/>
                </a:lnTo>
                <a:lnTo>
                  <a:pt x="120" y="252"/>
                </a:lnTo>
                <a:lnTo>
                  <a:pt x="124" y="244"/>
                </a:lnTo>
                <a:lnTo>
                  <a:pt x="126" y="236"/>
                </a:lnTo>
                <a:lnTo>
                  <a:pt x="128" y="226"/>
                </a:lnTo>
                <a:lnTo>
                  <a:pt x="126" y="216"/>
                </a:lnTo>
                <a:lnTo>
                  <a:pt x="124" y="206"/>
                </a:lnTo>
                <a:lnTo>
                  <a:pt x="118" y="198"/>
                </a:lnTo>
                <a:lnTo>
                  <a:pt x="112" y="190"/>
                </a:lnTo>
                <a:lnTo>
                  <a:pt x="104" y="182"/>
                </a:lnTo>
                <a:lnTo>
                  <a:pt x="94" y="178"/>
                </a:lnTo>
                <a:lnTo>
                  <a:pt x="86" y="174"/>
                </a:lnTo>
                <a:lnTo>
                  <a:pt x="74" y="174"/>
                </a:lnTo>
                <a:lnTo>
                  <a:pt x="66" y="174"/>
                </a:lnTo>
                <a:lnTo>
                  <a:pt x="58" y="176"/>
                </a:lnTo>
                <a:lnTo>
                  <a:pt x="50" y="180"/>
                </a:lnTo>
                <a:lnTo>
                  <a:pt x="42" y="186"/>
                </a:lnTo>
                <a:close/>
                <a:moveTo>
                  <a:pt x="158" y="218"/>
                </a:moveTo>
                <a:lnTo>
                  <a:pt x="256" y="120"/>
                </a:lnTo>
                <a:lnTo>
                  <a:pt x="262" y="112"/>
                </a:lnTo>
                <a:lnTo>
                  <a:pt x="266" y="104"/>
                </a:lnTo>
                <a:lnTo>
                  <a:pt x="270" y="94"/>
                </a:lnTo>
                <a:lnTo>
                  <a:pt x="270" y="84"/>
                </a:lnTo>
                <a:lnTo>
                  <a:pt x="270" y="72"/>
                </a:lnTo>
                <a:lnTo>
                  <a:pt x="266" y="64"/>
                </a:lnTo>
                <a:lnTo>
                  <a:pt x="262" y="54"/>
                </a:lnTo>
                <a:lnTo>
                  <a:pt x="256" y="46"/>
                </a:lnTo>
                <a:lnTo>
                  <a:pt x="248" y="40"/>
                </a:lnTo>
                <a:lnTo>
                  <a:pt x="238" y="34"/>
                </a:lnTo>
                <a:lnTo>
                  <a:pt x="228" y="32"/>
                </a:lnTo>
                <a:lnTo>
                  <a:pt x="218" y="30"/>
                </a:lnTo>
                <a:lnTo>
                  <a:pt x="208" y="32"/>
                </a:lnTo>
                <a:lnTo>
                  <a:pt x="198" y="34"/>
                </a:lnTo>
                <a:lnTo>
                  <a:pt x="188" y="40"/>
                </a:lnTo>
                <a:lnTo>
                  <a:pt x="180" y="46"/>
                </a:lnTo>
                <a:lnTo>
                  <a:pt x="82" y="144"/>
                </a:lnTo>
                <a:lnTo>
                  <a:pt x="96" y="146"/>
                </a:lnTo>
                <a:lnTo>
                  <a:pt x="110" y="152"/>
                </a:lnTo>
                <a:lnTo>
                  <a:pt x="122" y="158"/>
                </a:lnTo>
                <a:lnTo>
                  <a:pt x="134" y="168"/>
                </a:lnTo>
                <a:lnTo>
                  <a:pt x="142" y="180"/>
                </a:lnTo>
                <a:lnTo>
                  <a:pt x="150" y="192"/>
                </a:lnTo>
                <a:lnTo>
                  <a:pt x="154" y="204"/>
                </a:lnTo>
                <a:lnTo>
                  <a:pt x="158" y="218"/>
                </a:lnTo>
                <a:close/>
              </a:path>
            </a:pathLst>
          </a:custGeom>
          <a:gradFill rotWithShape="1">
            <a:gsLst>
              <a:gs pos="0">
                <a:srgbClr val="FF6600"/>
              </a:gs>
              <a:gs pos="100000">
                <a:srgbClr val="FF3300"/>
              </a:gs>
            </a:gsLst>
            <a:lin ang="5400000" scaled="1"/>
          </a:gradFill>
          <a:ln w="9525">
            <a:noFill/>
            <a:round/>
            <a:headEnd/>
            <a:tailEnd/>
          </a:ln>
        </p:spPr>
        <p:txBody>
          <a:bodyPr lIns="115214" tIns="57607" rIns="115214" bIns="57607"/>
          <a:lstStyle/>
          <a:p>
            <a:endParaRPr lang="zh-CN" altLang="en-US" sz="1100"/>
          </a:p>
        </p:txBody>
      </p:sp>
    </p:spTree>
    <p:extLst>
      <p:ext uri="{BB962C8B-B14F-4D97-AF65-F5344CB8AC3E}">
        <p14:creationId xmlns:p14="http://schemas.microsoft.com/office/powerpoint/2010/main" val="1717001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4" y="2016179"/>
            <a:ext cx="5088916" cy="5702504"/>
          </a:xfrm>
        </p:spPr>
        <p:txBody>
          <a:bodyPr/>
          <a:lstStyle>
            <a:lvl1pPr>
              <a:defRPr sz="3500"/>
            </a:lvl1pPr>
            <a:lvl2pPr>
              <a:defRPr sz="3000"/>
            </a:lvl2pPr>
            <a:lvl3pPr>
              <a:defRPr sz="25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55" y="2016179"/>
            <a:ext cx="5088916" cy="5702504"/>
          </a:xfrm>
        </p:spPr>
        <p:txBody>
          <a:bodyPr/>
          <a:lstStyle>
            <a:lvl1pPr>
              <a:defRPr sz="3500"/>
            </a:lvl1pPr>
            <a:lvl2pPr>
              <a:defRPr sz="3000"/>
            </a:lvl2pPr>
            <a:lvl3pPr>
              <a:defRPr sz="25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3986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934171"/>
            <a:ext cx="5090917" cy="806071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6072" indent="0">
              <a:buNone/>
              <a:defRPr sz="2500" b="1"/>
            </a:lvl2pPr>
            <a:lvl3pPr marL="1152144" indent="0">
              <a:buNone/>
              <a:defRPr sz="2300" b="1"/>
            </a:lvl3pPr>
            <a:lvl4pPr marL="1728216" indent="0">
              <a:buNone/>
              <a:defRPr sz="2000" b="1"/>
            </a:lvl4pPr>
            <a:lvl5pPr marL="2304288" indent="0">
              <a:buNone/>
              <a:defRPr sz="2000" b="1"/>
            </a:lvl5pPr>
            <a:lvl6pPr marL="2880360" indent="0">
              <a:buNone/>
              <a:defRPr sz="2000" b="1"/>
            </a:lvl6pPr>
            <a:lvl7pPr marL="3456432" indent="0">
              <a:buNone/>
              <a:defRPr sz="2000" b="1"/>
            </a:lvl7pPr>
            <a:lvl8pPr marL="4032504" indent="0">
              <a:buNone/>
              <a:defRPr sz="2000" b="1"/>
            </a:lvl8pPr>
            <a:lvl9pPr marL="4608576" indent="0">
              <a:buNone/>
              <a:defRPr sz="20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740242"/>
            <a:ext cx="5090917" cy="4978440"/>
          </a:xfrm>
        </p:spPr>
        <p:txBody>
          <a:bodyPr/>
          <a:lstStyle>
            <a:lvl1pPr>
              <a:defRPr sz="3000"/>
            </a:lvl1pPr>
            <a:lvl2pPr>
              <a:defRPr sz="25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5" y="1934171"/>
            <a:ext cx="5092917" cy="806071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6072" indent="0">
              <a:buNone/>
              <a:defRPr sz="2500" b="1"/>
            </a:lvl2pPr>
            <a:lvl3pPr marL="1152144" indent="0">
              <a:buNone/>
              <a:defRPr sz="2300" b="1"/>
            </a:lvl3pPr>
            <a:lvl4pPr marL="1728216" indent="0">
              <a:buNone/>
              <a:defRPr sz="2000" b="1"/>
            </a:lvl4pPr>
            <a:lvl5pPr marL="2304288" indent="0">
              <a:buNone/>
              <a:defRPr sz="2000" b="1"/>
            </a:lvl5pPr>
            <a:lvl6pPr marL="2880360" indent="0">
              <a:buNone/>
              <a:defRPr sz="2000" b="1"/>
            </a:lvl6pPr>
            <a:lvl7pPr marL="3456432" indent="0">
              <a:buNone/>
              <a:defRPr sz="2000" b="1"/>
            </a:lvl7pPr>
            <a:lvl8pPr marL="4032504" indent="0">
              <a:buNone/>
              <a:defRPr sz="2000" b="1"/>
            </a:lvl8pPr>
            <a:lvl9pPr marL="4608576" indent="0">
              <a:buNone/>
              <a:defRPr sz="20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5" y="2740242"/>
            <a:ext cx="5092917" cy="4978440"/>
          </a:xfrm>
        </p:spPr>
        <p:txBody>
          <a:bodyPr/>
          <a:lstStyle>
            <a:lvl1pPr>
              <a:defRPr sz="3000"/>
            </a:lvl1pPr>
            <a:lvl2pPr>
              <a:defRPr sz="25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6238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238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320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5" y="344031"/>
            <a:ext cx="3790683" cy="1464129"/>
          </a:xfrm>
        </p:spPr>
        <p:txBody>
          <a:bodyPr anchor="b"/>
          <a:lstStyle>
            <a:lvl1pPr algn="l">
              <a:defRPr sz="2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344031"/>
            <a:ext cx="6441160" cy="7374652"/>
          </a:xfrm>
        </p:spPr>
        <p:txBody>
          <a:bodyPr/>
          <a:lstStyle>
            <a:lvl1pPr>
              <a:defRPr sz="4000"/>
            </a:lvl1pPr>
            <a:lvl2pPr>
              <a:defRPr sz="3500"/>
            </a:lvl2pPr>
            <a:lvl3pPr>
              <a:defRPr sz="30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5" y="1808160"/>
            <a:ext cx="3790683" cy="5910523"/>
          </a:xfrm>
        </p:spPr>
        <p:txBody>
          <a:bodyPr/>
          <a:lstStyle>
            <a:lvl1pPr marL="0" indent="0">
              <a:buNone/>
              <a:defRPr sz="1800"/>
            </a:lvl1pPr>
            <a:lvl2pPr marL="576072" indent="0">
              <a:buNone/>
              <a:defRPr sz="1500"/>
            </a:lvl2pPr>
            <a:lvl3pPr marL="1152144" indent="0">
              <a:buNone/>
              <a:defRPr sz="1300"/>
            </a:lvl3pPr>
            <a:lvl4pPr marL="1728216" indent="0">
              <a:buNone/>
              <a:defRPr sz="1100"/>
            </a:lvl4pPr>
            <a:lvl5pPr marL="2304288" indent="0">
              <a:buNone/>
              <a:defRPr sz="1100"/>
            </a:lvl5pPr>
            <a:lvl6pPr marL="2880360" indent="0">
              <a:buNone/>
              <a:defRPr sz="1100"/>
            </a:lvl6pPr>
            <a:lvl7pPr marL="3456432" indent="0">
              <a:buNone/>
              <a:defRPr sz="1100"/>
            </a:lvl7pPr>
            <a:lvl8pPr marL="4032504" indent="0">
              <a:buNone/>
              <a:defRPr sz="1100"/>
            </a:lvl8pPr>
            <a:lvl9pPr marL="4608576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9326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6048534"/>
            <a:ext cx="6913245" cy="714064"/>
          </a:xfrm>
        </p:spPr>
        <p:txBody>
          <a:bodyPr anchor="b"/>
          <a:lstStyle>
            <a:lvl1pPr algn="l">
              <a:defRPr sz="2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772068"/>
            <a:ext cx="6913245" cy="5184458"/>
          </a:xfrm>
        </p:spPr>
        <p:txBody>
          <a:bodyPr/>
          <a:lstStyle>
            <a:lvl1pPr marL="0" indent="0">
              <a:buNone/>
              <a:defRPr sz="4000"/>
            </a:lvl1pPr>
            <a:lvl2pPr marL="576072" indent="0">
              <a:buNone/>
              <a:defRPr sz="3500"/>
            </a:lvl2pPr>
            <a:lvl3pPr marL="1152144" indent="0">
              <a:buNone/>
              <a:defRPr sz="3000"/>
            </a:lvl3pPr>
            <a:lvl4pPr marL="1728216" indent="0">
              <a:buNone/>
              <a:defRPr sz="2500"/>
            </a:lvl4pPr>
            <a:lvl5pPr marL="2304288" indent="0">
              <a:buNone/>
              <a:defRPr sz="2500"/>
            </a:lvl5pPr>
            <a:lvl6pPr marL="2880360" indent="0">
              <a:buNone/>
              <a:defRPr sz="2500"/>
            </a:lvl6pPr>
            <a:lvl7pPr marL="3456432" indent="0">
              <a:buNone/>
              <a:defRPr sz="2500"/>
            </a:lvl7pPr>
            <a:lvl8pPr marL="4032504" indent="0">
              <a:buNone/>
              <a:defRPr sz="2500"/>
            </a:lvl8pPr>
            <a:lvl9pPr marL="4608576" indent="0">
              <a:buNone/>
              <a:defRPr sz="2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6762598"/>
            <a:ext cx="6913245" cy="1014089"/>
          </a:xfrm>
        </p:spPr>
        <p:txBody>
          <a:bodyPr/>
          <a:lstStyle>
            <a:lvl1pPr marL="0" indent="0">
              <a:buNone/>
              <a:defRPr sz="1800"/>
            </a:lvl1pPr>
            <a:lvl2pPr marL="576072" indent="0">
              <a:buNone/>
              <a:defRPr sz="1500"/>
            </a:lvl2pPr>
            <a:lvl3pPr marL="1152144" indent="0">
              <a:buNone/>
              <a:defRPr sz="1300"/>
            </a:lvl3pPr>
            <a:lvl4pPr marL="1728216" indent="0">
              <a:buNone/>
              <a:defRPr sz="1100"/>
            </a:lvl4pPr>
            <a:lvl5pPr marL="2304288" indent="0">
              <a:buNone/>
              <a:defRPr sz="1100"/>
            </a:lvl5pPr>
            <a:lvl6pPr marL="2880360" indent="0">
              <a:buNone/>
              <a:defRPr sz="1100"/>
            </a:lvl6pPr>
            <a:lvl7pPr marL="3456432" indent="0">
              <a:buNone/>
              <a:defRPr sz="1100"/>
            </a:lvl7pPr>
            <a:lvl8pPr marL="4032504" indent="0">
              <a:buNone/>
              <a:defRPr sz="1100"/>
            </a:lvl8pPr>
            <a:lvl9pPr marL="4608576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726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4" y="346031"/>
            <a:ext cx="10369868" cy="1440127"/>
          </a:xfrm>
          <a:prstGeom prst="rect">
            <a:avLst/>
          </a:prstGeom>
        </p:spPr>
        <p:txBody>
          <a:bodyPr vert="horz" lIns="115214" tIns="57607" rIns="115214" bIns="57607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2016179"/>
            <a:ext cx="10369868" cy="5702504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76104" y="8008708"/>
            <a:ext cx="2688484" cy="460041"/>
          </a:xfrm>
          <a:prstGeom prst="rect">
            <a:avLst/>
          </a:prstGeom>
        </p:spPr>
        <p:txBody>
          <a:bodyPr vert="horz" lIns="115214" tIns="57607" rIns="115214" bIns="57607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2019/1/25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/>
              <a:ea typeface="宋体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6709" y="8008708"/>
            <a:ext cx="3648657" cy="460041"/>
          </a:xfrm>
          <a:prstGeom prst="rect">
            <a:avLst/>
          </a:prstGeom>
        </p:spPr>
        <p:txBody>
          <a:bodyPr vert="horz" lIns="115214" tIns="57607" rIns="115214" bIns="57607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>
                  <a:tint val="75000"/>
                </a:prstClr>
              </a:solidFill>
              <a:latin typeface="Calibri"/>
              <a:ea typeface="宋体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57487" y="8008708"/>
            <a:ext cx="2688484" cy="460041"/>
          </a:xfrm>
          <a:prstGeom prst="rect">
            <a:avLst/>
          </a:prstGeom>
        </p:spPr>
        <p:txBody>
          <a:bodyPr vert="horz" lIns="115214" tIns="57607" rIns="115214" bIns="57607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4219172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ctr" defTabSz="1152144" rtl="0" eaLnBrk="1" latinLnBrk="0" hangingPunct="1">
        <a:spcBef>
          <a:spcPct val="0"/>
        </a:spcBef>
        <a:buNone/>
        <a:defRPr sz="5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2054" indent="-432054" algn="l" defTabSz="1152144" rtl="0" eaLnBrk="1" latinLnBrk="0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1pPr>
      <a:lvl2pPr marL="936117" indent="-360045" algn="l" defTabSz="1152144" rtl="0" eaLnBrk="1" latinLnBrk="0" hangingPunct="1">
        <a:spcBef>
          <a:spcPct val="20000"/>
        </a:spcBef>
        <a:buFont typeface="Arial" pitchFamily="34" charset="0"/>
        <a:buChar char="–"/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180" indent="-288036" algn="l" defTabSz="1152144" rtl="0" eaLnBrk="1" latinLnBrk="0" hangingPunct="1">
        <a:spcBef>
          <a:spcPct val="20000"/>
        </a:spcBef>
        <a:buFont typeface="Arial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16252" indent="-288036" algn="l" defTabSz="1152144" rtl="0" eaLnBrk="1" latinLnBrk="0" hangingPunct="1">
        <a:spcBef>
          <a:spcPct val="20000"/>
        </a:spcBef>
        <a:buFont typeface="Arial" pitchFamily="34" charset="0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4pPr>
      <a:lvl5pPr marL="2592324" indent="-288036" algn="l" defTabSz="1152144" rtl="0" eaLnBrk="1" latinLnBrk="0" hangingPunct="1">
        <a:spcBef>
          <a:spcPct val="20000"/>
        </a:spcBef>
        <a:buFont typeface="Arial" pitchFamily="34" charset="0"/>
        <a:buChar char="»"/>
        <a:defRPr sz="2500" kern="1200">
          <a:solidFill>
            <a:schemeClr val="tx1"/>
          </a:solidFill>
          <a:latin typeface="+mn-lt"/>
          <a:ea typeface="+mn-ea"/>
          <a:cs typeface="+mn-cs"/>
        </a:defRPr>
      </a:lvl5pPr>
      <a:lvl6pPr marL="3168396" indent="-288036" algn="l" defTabSz="1152144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6pPr>
      <a:lvl7pPr marL="3744468" indent="-288036" algn="l" defTabSz="1152144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540" indent="-288036" algn="l" defTabSz="1152144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612" indent="-288036" algn="l" defTabSz="1152144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521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algn="l" defTabSz="11521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52144" algn="l" defTabSz="11521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28216" algn="l" defTabSz="11521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04288" algn="l" defTabSz="11521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80360" algn="l" defTabSz="11521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56432" algn="l" defTabSz="11521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32504" algn="l" defTabSz="11521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608576" algn="l" defTabSz="11521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2001" y="0"/>
            <a:ext cx="11524076" cy="864428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091775" y="1168103"/>
            <a:ext cx="7995468" cy="8943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9181" y="3136277"/>
            <a:ext cx="7995468" cy="44483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4325" y="8020234"/>
            <a:ext cx="1248224" cy="2881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34" b="1" i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7E97B707-22D4-4B06-9A8A-89EF284804D8}" type="datetimeFigureOut">
              <a:rPr lang="zh-CN" altLang="en-US" smtClean="0"/>
              <a:pPr>
                <a:defRPr/>
              </a:pPr>
              <a:t>2019/1/25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4504" y="8020232"/>
            <a:ext cx="4863610" cy="2881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34" b="1" i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6" name="Rectangle 25"/>
          <p:cNvSpPr/>
          <p:nvPr/>
        </p:nvSpPr>
        <p:spPr>
          <a:xfrm>
            <a:off x="9760049" y="0"/>
            <a:ext cx="864156" cy="1385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9675589" y="372607"/>
            <a:ext cx="997103" cy="967250"/>
          </a:xfrm>
          <a:prstGeom prst="rect">
            <a:avLst/>
          </a:prstGeom>
        </p:spPr>
        <p:txBody>
          <a:bodyPr anchor="b"/>
          <a:lstStyle>
            <a:lvl1pPr algn="ctr">
              <a:defRPr sz="3528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3F49717-76DA-4DAA-9161-16E5D566D94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46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  <p:sldLayoutId id="2147483732" r:id="rId18"/>
    <p:sldLayoutId id="2147483712" r:id="rId19"/>
    <p:sldLayoutId id="2147483713" r:id="rId20"/>
  </p:sldLayoutIdLst>
  <p:txStyles>
    <p:titleStyle>
      <a:lvl1pPr algn="l" defTabSz="576072" rtl="0" eaLnBrk="1" latinLnBrk="0" hangingPunct="1">
        <a:spcBef>
          <a:spcPct val="0"/>
        </a:spcBef>
        <a:buNone/>
        <a:defRPr sz="4032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32054" indent="-432054" algn="l" defTabSz="576072" rtl="0" eaLnBrk="1" latinLnBrk="0" hangingPunct="1">
        <a:spcBef>
          <a:spcPts val="126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268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64108" indent="-357165" algn="l" defTabSz="576072" rtl="0" eaLnBrk="1" latinLnBrk="0" hangingPunct="1">
        <a:spcBef>
          <a:spcPts val="126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16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751" indent="-288036" algn="l" defTabSz="576072" rtl="0" eaLnBrk="1" latinLnBrk="0" hangingPunct="1">
        <a:spcBef>
          <a:spcPts val="126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64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555394" indent="-288036" algn="l" defTabSz="576072" rtl="0" eaLnBrk="1" latinLnBrk="0" hangingPunct="1">
        <a:spcBef>
          <a:spcPts val="126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512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901038" indent="-288036" algn="l" defTabSz="576072" rtl="0" eaLnBrk="1" latinLnBrk="0" hangingPunct="1">
        <a:spcBef>
          <a:spcPts val="126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512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286396" indent="-288036" algn="l" defTabSz="576072" rtl="0" eaLnBrk="1" latinLnBrk="0" hangingPunct="1">
        <a:spcBef>
          <a:spcPts val="126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512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610468" indent="-288036" algn="l" defTabSz="576072" rtl="0" eaLnBrk="1" latinLnBrk="0" hangingPunct="1">
        <a:spcBef>
          <a:spcPts val="126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512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846340" indent="-288036" algn="l" defTabSz="576072" rtl="0" eaLnBrk="1" latinLnBrk="0" hangingPunct="1">
        <a:spcBef>
          <a:spcPts val="126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512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132612" indent="-288036" algn="l" defTabSz="576072" rtl="0" eaLnBrk="1" latinLnBrk="0" hangingPunct="1">
        <a:spcBef>
          <a:spcPts val="126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512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72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algn="l" defTabSz="576072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144" algn="l" defTabSz="576072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216" algn="l" defTabSz="576072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288" algn="l" defTabSz="576072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360" algn="l" defTabSz="576072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432" algn="l" defTabSz="576072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504" algn="l" defTabSz="576072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576" algn="l" defTabSz="576072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2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png"/><Relationship Id="rId9" Type="http://schemas.microsoft.com/office/2007/relationships/diagramDrawing" Target="../diagrams/drawing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2.png"/><Relationship Id="rId7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.png"/><Relationship Id="rId5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23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image" Target="../media/image7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4.png"/><Relationship Id="rId7" Type="http://schemas.openxmlformats.org/officeDocument/2006/relationships/image" Target="../media/image2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5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8.png"/><Relationship Id="rId7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5.png"/><Relationship Id="rId5" Type="http://schemas.openxmlformats.org/officeDocument/2006/relationships/image" Target="../media/image29.png"/><Relationship Id="rId10" Type="http://schemas.openxmlformats.org/officeDocument/2006/relationships/image" Target="../media/image21.png"/><Relationship Id="rId4" Type="http://schemas.openxmlformats.org/officeDocument/2006/relationships/image" Target="../media/image7.png"/><Relationship Id="rId9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slideLayout" Target="../slideLayouts/slideLayout29.xml"/><Relationship Id="rId18" Type="http://schemas.openxmlformats.org/officeDocument/2006/relationships/image" Target="../media/image17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image" Target="../media/image30.png"/><Relationship Id="rId2" Type="http://schemas.openxmlformats.org/officeDocument/2006/relationships/tags" Target="../tags/tag2.xml"/><Relationship Id="rId16" Type="http://schemas.openxmlformats.org/officeDocument/2006/relationships/image" Target="../media/image16.png"/><Relationship Id="rId20" Type="http://schemas.openxmlformats.org/officeDocument/2006/relationships/image" Target="../media/image7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image" Target="../media/image21.png"/><Relationship Id="rId10" Type="http://schemas.openxmlformats.org/officeDocument/2006/relationships/tags" Target="../tags/tag10.xml"/><Relationship Id="rId19" Type="http://schemas.openxmlformats.org/officeDocument/2006/relationships/image" Target="../media/image28.png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8.png"/><Relationship Id="rId5" Type="http://schemas.openxmlformats.org/officeDocument/2006/relationships/image" Target="../media/image17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30.png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2.png"/><Relationship Id="rId7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.png"/><Relationship Id="rId5" Type="http://schemas.openxmlformats.org/officeDocument/2006/relationships/image" Target="../media/image21.png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2.png"/><Relationship Id="rId7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5.png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9.png"/><Relationship Id="rId5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.png"/><Relationship Id="rId11" Type="http://schemas.openxmlformats.org/officeDocument/2006/relationships/image" Target="../media/image21.png"/><Relationship Id="rId5" Type="http://schemas.openxmlformats.org/officeDocument/2006/relationships/image" Target="../media/image14.png"/><Relationship Id="rId10" Type="http://schemas.openxmlformats.org/officeDocument/2006/relationships/image" Target="../media/image15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9C9202-8F49-4957-B2F5-C1D783D211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亲爱的界面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3ADC5A-B979-41FE-8828-3E306412B7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让用户乐于使用、爱不释手</a:t>
            </a:r>
          </a:p>
        </p:txBody>
      </p:sp>
    </p:spTree>
    <p:extLst>
      <p:ext uri="{BB962C8B-B14F-4D97-AF65-F5344CB8AC3E}">
        <p14:creationId xmlns:p14="http://schemas.microsoft.com/office/powerpoint/2010/main" val="2246232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6"/>
          <p:cNvSpPr txBox="1"/>
          <p:nvPr/>
        </p:nvSpPr>
        <p:spPr>
          <a:xfrm>
            <a:off x="1190502" y="144187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23" name="文本框 7"/>
          <p:cNvSpPr txBox="1"/>
          <p:nvPr/>
        </p:nvSpPr>
        <p:spPr>
          <a:xfrm>
            <a:off x="936501" y="2015192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添加您的副标题，感谢您使用作品</a:t>
            </a:r>
          </a:p>
        </p:txBody>
      </p:sp>
      <p:sp>
        <p:nvSpPr>
          <p:cNvPr id="24" name="文本框 32"/>
          <p:cNvSpPr txBox="1"/>
          <p:nvPr/>
        </p:nvSpPr>
        <p:spPr>
          <a:xfrm>
            <a:off x="1172111" y="4977016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3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25" name="文本框 33"/>
          <p:cNvSpPr txBox="1"/>
          <p:nvPr/>
        </p:nvSpPr>
        <p:spPr>
          <a:xfrm>
            <a:off x="1172112" y="5354478"/>
            <a:ext cx="2268104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26" name="文本框 34"/>
          <p:cNvSpPr txBox="1"/>
          <p:nvPr/>
        </p:nvSpPr>
        <p:spPr>
          <a:xfrm>
            <a:off x="3508913" y="2741818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4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27" name="文本框 35"/>
          <p:cNvSpPr txBox="1"/>
          <p:nvPr/>
        </p:nvSpPr>
        <p:spPr>
          <a:xfrm>
            <a:off x="3508913" y="3119280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1185838" y="3986316"/>
            <a:ext cx="9496900" cy="1059286"/>
            <a:chOff x="2549849" y="3335991"/>
            <a:chExt cx="6656995" cy="742523"/>
          </a:xfrm>
        </p:grpSpPr>
        <p:sp>
          <p:nvSpPr>
            <p:cNvPr id="29" name="任意多边形 28"/>
            <p:cNvSpPr/>
            <p:nvPr/>
          </p:nvSpPr>
          <p:spPr>
            <a:xfrm flipV="1">
              <a:off x="2549849" y="3335991"/>
              <a:ext cx="1620616" cy="535901"/>
            </a:xfrm>
            <a:custGeom>
              <a:avLst/>
              <a:gdLst>
                <a:gd name="connsiteX0" fmla="*/ 0 w 914400"/>
                <a:gd name="connsiteY0" fmla="*/ 0 h 612648"/>
                <a:gd name="connsiteX1" fmla="*/ 152400 w 914400"/>
                <a:gd name="connsiteY1" fmla="*/ 0 h 612648"/>
                <a:gd name="connsiteX2" fmla="*/ 152400 w 914400"/>
                <a:gd name="connsiteY2" fmla="*/ 0 h 612648"/>
                <a:gd name="connsiteX3" fmla="*/ 381000 w 914400"/>
                <a:gd name="connsiteY3" fmla="*/ 0 h 612648"/>
                <a:gd name="connsiteX4" fmla="*/ 914400 w 914400"/>
                <a:gd name="connsiteY4" fmla="*/ 0 h 612648"/>
                <a:gd name="connsiteX5" fmla="*/ 914400 w 914400"/>
                <a:gd name="connsiteY5" fmla="*/ 357378 h 612648"/>
                <a:gd name="connsiteX6" fmla="*/ 914400 w 914400"/>
                <a:gd name="connsiteY6" fmla="*/ 357378 h 612648"/>
                <a:gd name="connsiteX7" fmla="*/ 914400 w 914400"/>
                <a:gd name="connsiteY7" fmla="*/ 510540 h 612648"/>
                <a:gd name="connsiteX8" fmla="*/ 914400 w 914400"/>
                <a:gd name="connsiteY8" fmla="*/ 612648 h 612648"/>
                <a:gd name="connsiteX9" fmla="*/ 381000 w 914400"/>
                <a:gd name="connsiteY9" fmla="*/ 612648 h 612648"/>
                <a:gd name="connsiteX10" fmla="*/ 266703 w 914400"/>
                <a:gd name="connsiteY10" fmla="*/ 689229 h 612648"/>
                <a:gd name="connsiteX11" fmla="*/ 152400 w 914400"/>
                <a:gd name="connsiteY11" fmla="*/ 612648 h 612648"/>
                <a:gd name="connsiteX12" fmla="*/ 0 w 914400"/>
                <a:gd name="connsiteY12" fmla="*/ 612648 h 612648"/>
                <a:gd name="connsiteX13" fmla="*/ 0 w 914400"/>
                <a:gd name="connsiteY13" fmla="*/ 510540 h 612648"/>
                <a:gd name="connsiteX14" fmla="*/ 0 w 914400"/>
                <a:gd name="connsiteY14" fmla="*/ 357378 h 612648"/>
                <a:gd name="connsiteX15" fmla="*/ 0 w 914400"/>
                <a:gd name="connsiteY15" fmla="*/ 357378 h 612648"/>
                <a:gd name="connsiteX16" fmla="*/ 0 w 914400"/>
                <a:gd name="connsiteY16" fmla="*/ 0 h 612648"/>
                <a:gd name="connsiteX0-1" fmla="*/ 0 w 914400"/>
                <a:gd name="connsiteY0-2" fmla="*/ 0 h 689229"/>
                <a:gd name="connsiteX1-3" fmla="*/ 152400 w 914400"/>
                <a:gd name="connsiteY1-4" fmla="*/ 0 h 689229"/>
                <a:gd name="connsiteX2-5" fmla="*/ 152400 w 914400"/>
                <a:gd name="connsiteY2-6" fmla="*/ 0 h 689229"/>
                <a:gd name="connsiteX3-7" fmla="*/ 381000 w 914400"/>
                <a:gd name="connsiteY3-8" fmla="*/ 0 h 689229"/>
                <a:gd name="connsiteX4-9" fmla="*/ 914400 w 914400"/>
                <a:gd name="connsiteY4-10" fmla="*/ 0 h 689229"/>
                <a:gd name="connsiteX5-11" fmla="*/ 914400 w 914400"/>
                <a:gd name="connsiteY5-12" fmla="*/ 357378 h 689229"/>
                <a:gd name="connsiteX6-13" fmla="*/ 914400 w 914400"/>
                <a:gd name="connsiteY6-14" fmla="*/ 357378 h 689229"/>
                <a:gd name="connsiteX7-15" fmla="*/ 914400 w 914400"/>
                <a:gd name="connsiteY7-16" fmla="*/ 612648 h 689229"/>
                <a:gd name="connsiteX8-17" fmla="*/ 381000 w 914400"/>
                <a:gd name="connsiteY8-18" fmla="*/ 612648 h 689229"/>
                <a:gd name="connsiteX9-19" fmla="*/ 266703 w 914400"/>
                <a:gd name="connsiteY9-20" fmla="*/ 689229 h 689229"/>
                <a:gd name="connsiteX10-21" fmla="*/ 152400 w 914400"/>
                <a:gd name="connsiteY10-22" fmla="*/ 612648 h 689229"/>
                <a:gd name="connsiteX11-23" fmla="*/ 0 w 914400"/>
                <a:gd name="connsiteY11-24" fmla="*/ 612648 h 689229"/>
                <a:gd name="connsiteX12-25" fmla="*/ 0 w 914400"/>
                <a:gd name="connsiteY12-26" fmla="*/ 510540 h 689229"/>
                <a:gd name="connsiteX13-27" fmla="*/ 0 w 914400"/>
                <a:gd name="connsiteY13-28" fmla="*/ 357378 h 689229"/>
                <a:gd name="connsiteX14-29" fmla="*/ 0 w 914400"/>
                <a:gd name="connsiteY14-30" fmla="*/ 357378 h 689229"/>
                <a:gd name="connsiteX15-31" fmla="*/ 0 w 914400"/>
                <a:gd name="connsiteY15-32" fmla="*/ 0 h 689229"/>
                <a:gd name="connsiteX0-33" fmla="*/ 0 w 914400"/>
                <a:gd name="connsiteY0-34" fmla="*/ 0 h 689229"/>
                <a:gd name="connsiteX1-35" fmla="*/ 152400 w 914400"/>
                <a:gd name="connsiteY1-36" fmla="*/ 0 h 689229"/>
                <a:gd name="connsiteX2-37" fmla="*/ 152400 w 914400"/>
                <a:gd name="connsiteY2-38" fmla="*/ 0 h 689229"/>
                <a:gd name="connsiteX3-39" fmla="*/ 381000 w 914400"/>
                <a:gd name="connsiteY3-40" fmla="*/ 0 h 689229"/>
                <a:gd name="connsiteX4-41" fmla="*/ 914400 w 914400"/>
                <a:gd name="connsiteY4-42" fmla="*/ 0 h 689229"/>
                <a:gd name="connsiteX5-43" fmla="*/ 914400 w 914400"/>
                <a:gd name="connsiteY5-44" fmla="*/ 357378 h 689229"/>
                <a:gd name="connsiteX6-45" fmla="*/ 914400 w 914400"/>
                <a:gd name="connsiteY6-46" fmla="*/ 612648 h 689229"/>
                <a:gd name="connsiteX7-47" fmla="*/ 381000 w 914400"/>
                <a:gd name="connsiteY7-48" fmla="*/ 612648 h 689229"/>
                <a:gd name="connsiteX8-49" fmla="*/ 266703 w 914400"/>
                <a:gd name="connsiteY8-50" fmla="*/ 689229 h 689229"/>
                <a:gd name="connsiteX9-51" fmla="*/ 152400 w 914400"/>
                <a:gd name="connsiteY9-52" fmla="*/ 612648 h 689229"/>
                <a:gd name="connsiteX10-53" fmla="*/ 0 w 914400"/>
                <a:gd name="connsiteY10-54" fmla="*/ 612648 h 689229"/>
                <a:gd name="connsiteX11-55" fmla="*/ 0 w 914400"/>
                <a:gd name="connsiteY11-56" fmla="*/ 510540 h 689229"/>
                <a:gd name="connsiteX12-57" fmla="*/ 0 w 914400"/>
                <a:gd name="connsiteY12-58" fmla="*/ 357378 h 689229"/>
                <a:gd name="connsiteX13-59" fmla="*/ 0 w 914400"/>
                <a:gd name="connsiteY13-60" fmla="*/ 357378 h 689229"/>
                <a:gd name="connsiteX14-61" fmla="*/ 0 w 914400"/>
                <a:gd name="connsiteY14-62" fmla="*/ 0 h 689229"/>
                <a:gd name="connsiteX0-63" fmla="*/ 0 w 914400"/>
                <a:gd name="connsiteY0-64" fmla="*/ 0 h 689229"/>
                <a:gd name="connsiteX1-65" fmla="*/ 152400 w 914400"/>
                <a:gd name="connsiteY1-66" fmla="*/ 0 h 689229"/>
                <a:gd name="connsiteX2-67" fmla="*/ 152400 w 914400"/>
                <a:gd name="connsiteY2-68" fmla="*/ 0 h 689229"/>
                <a:gd name="connsiteX3-69" fmla="*/ 381000 w 914400"/>
                <a:gd name="connsiteY3-70" fmla="*/ 0 h 689229"/>
                <a:gd name="connsiteX4-71" fmla="*/ 914400 w 914400"/>
                <a:gd name="connsiteY4-72" fmla="*/ 0 h 689229"/>
                <a:gd name="connsiteX5-73" fmla="*/ 914400 w 914400"/>
                <a:gd name="connsiteY5-74" fmla="*/ 612648 h 689229"/>
                <a:gd name="connsiteX6-75" fmla="*/ 381000 w 914400"/>
                <a:gd name="connsiteY6-76" fmla="*/ 612648 h 689229"/>
                <a:gd name="connsiteX7-77" fmla="*/ 266703 w 914400"/>
                <a:gd name="connsiteY7-78" fmla="*/ 689229 h 689229"/>
                <a:gd name="connsiteX8-79" fmla="*/ 152400 w 914400"/>
                <a:gd name="connsiteY8-80" fmla="*/ 612648 h 689229"/>
                <a:gd name="connsiteX9-81" fmla="*/ 0 w 914400"/>
                <a:gd name="connsiteY9-82" fmla="*/ 612648 h 689229"/>
                <a:gd name="connsiteX10-83" fmla="*/ 0 w 914400"/>
                <a:gd name="connsiteY10-84" fmla="*/ 510540 h 689229"/>
                <a:gd name="connsiteX11-85" fmla="*/ 0 w 914400"/>
                <a:gd name="connsiteY11-86" fmla="*/ 357378 h 689229"/>
                <a:gd name="connsiteX12-87" fmla="*/ 0 w 914400"/>
                <a:gd name="connsiteY12-88" fmla="*/ 357378 h 689229"/>
                <a:gd name="connsiteX13-89" fmla="*/ 0 w 914400"/>
                <a:gd name="connsiteY13-90" fmla="*/ 0 h 689229"/>
                <a:gd name="connsiteX0-91" fmla="*/ 0 w 2437574"/>
                <a:gd name="connsiteY0-92" fmla="*/ 0 h 689229"/>
                <a:gd name="connsiteX1-93" fmla="*/ 152400 w 2437574"/>
                <a:gd name="connsiteY1-94" fmla="*/ 0 h 689229"/>
                <a:gd name="connsiteX2-95" fmla="*/ 152400 w 2437574"/>
                <a:gd name="connsiteY2-96" fmla="*/ 0 h 689229"/>
                <a:gd name="connsiteX3-97" fmla="*/ 381000 w 2437574"/>
                <a:gd name="connsiteY3-98" fmla="*/ 0 h 689229"/>
                <a:gd name="connsiteX4-99" fmla="*/ 2437574 w 2437574"/>
                <a:gd name="connsiteY4-100" fmla="*/ 0 h 689229"/>
                <a:gd name="connsiteX5-101" fmla="*/ 914400 w 2437574"/>
                <a:gd name="connsiteY5-102" fmla="*/ 612648 h 689229"/>
                <a:gd name="connsiteX6-103" fmla="*/ 381000 w 2437574"/>
                <a:gd name="connsiteY6-104" fmla="*/ 612648 h 689229"/>
                <a:gd name="connsiteX7-105" fmla="*/ 266703 w 2437574"/>
                <a:gd name="connsiteY7-106" fmla="*/ 689229 h 689229"/>
                <a:gd name="connsiteX8-107" fmla="*/ 152400 w 2437574"/>
                <a:gd name="connsiteY8-108" fmla="*/ 612648 h 689229"/>
                <a:gd name="connsiteX9-109" fmla="*/ 0 w 2437574"/>
                <a:gd name="connsiteY9-110" fmla="*/ 612648 h 689229"/>
                <a:gd name="connsiteX10-111" fmla="*/ 0 w 2437574"/>
                <a:gd name="connsiteY10-112" fmla="*/ 510540 h 689229"/>
                <a:gd name="connsiteX11-113" fmla="*/ 0 w 2437574"/>
                <a:gd name="connsiteY11-114" fmla="*/ 357378 h 689229"/>
                <a:gd name="connsiteX12-115" fmla="*/ 0 w 2437574"/>
                <a:gd name="connsiteY12-116" fmla="*/ 357378 h 689229"/>
                <a:gd name="connsiteX13-117" fmla="*/ 0 w 2437574"/>
                <a:gd name="connsiteY13-118" fmla="*/ 0 h 689229"/>
                <a:gd name="connsiteX0-119" fmla="*/ 0 w 2437574"/>
                <a:gd name="connsiteY0-120" fmla="*/ 0 h 689229"/>
                <a:gd name="connsiteX1-121" fmla="*/ 152400 w 2437574"/>
                <a:gd name="connsiteY1-122" fmla="*/ 0 h 689229"/>
                <a:gd name="connsiteX2-123" fmla="*/ 152400 w 2437574"/>
                <a:gd name="connsiteY2-124" fmla="*/ 0 h 689229"/>
                <a:gd name="connsiteX3-125" fmla="*/ 381000 w 2437574"/>
                <a:gd name="connsiteY3-126" fmla="*/ 0 h 689229"/>
                <a:gd name="connsiteX4-127" fmla="*/ 2437574 w 2437574"/>
                <a:gd name="connsiteY4-128" fmla="*/ 0 h 689229"/>
                <a:gd name="connsiteX5-129" fmla="*/ 2437574 w 2437574"/>
                <a:gd name="connsiteY5-130" fmla="*/ 612648 h 689229"/>
                <a:gd name="connsiteX6-131" fmla="*/ 381000 w 2437574"/>
                <a:gd name="connsiteY6-132" fmla="*/ 612648 h 689229"/>
                <a:gd name="connsiteX7-133" fmla="*/ 266703 w 2437574"/>
                <a:gd name="connsiteY7-134" fmla="*/ 689229 h 689229"/>
                <a:gd name="connsiteX8-135" fmla="*/ 152400 w 2437574"/>
                <a:gd name="connsiteY8-136" fmla="*/ 612648 h 689229"/>
                <a:gd name="connsiteX9-137" fmla="*/ 0 w 2437574"/>
                <a:gd name="connsiteY9-138" fmla="*/ 612648 h 689229"/>
                <a:gd name="connsiteX10-139" fmla="*/ 0 w 2437574"/>
                <a:gd name="connsiteY10-140" fmla="*/ 510540 h 689229"/>
                <a:gd name="connsiteX11-141" fmla="*/ 0 w 2437574"/>
                <a:gd name="connsiteY11-142" fmla="*/ 357378 h 689229"/>
                <a:gd name="connsiteX12-143" fmla="*/ 0 w 2437574"/>
                <a:gd name="connsiteY12-144" fmla="*/ 357378 h 689229"/>
                <a:gd name="connsiteX13-145" fmla="*/ 0 w 2437574"/>
                <a:gd name="connsiteY13-146" fmla="*/ 0 h 689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</a:cxnLst>
              <a:rect l="l" t="t" r="r" b="b"/>
              <a:pathLst>
                <a:path w="2437574" h="689229">
                  <a:moveTo>
                    <a:pt x="0" y="0"/>
                  </a:moveTo>
                  <a:lnTo>
                    <a:pt x="152400" y="0"/>
                  </a:lnTo>
                  <a:lnTo>
                    <a:pt x="152400" y="0"/>
                  </a:lnTo>
                  <a:lnTo>
                    <a:pt x="381000" y="0"/>
                  </a:lnTo>
                  <a:lnTo>
                    <a:pt x="2437574" y="0"/>
                  </a:lnTo>
                  <a:lnTo>
                    <a:pt x="2437574" y="612648"/>
                  </a:lnTo>
                  <a:lnTo>
                    <a:pt x="381000" y="612648"/>
                  </a:lnTo>
                  <a:lnTo>
                    <a:pt x="266703" y="689229"/>
                  </a:lnTo>
                  <a:lnTo>
                    <a:pt x="152400" y="612648"/>
                  </a:lnTo>
                  <a:lnTo>
                    <a:pt x="0" y="612648"/>
                  </a:lnTo>
                  <a:lnTo>
                    <a:pt x="0" y="510540"/>
                  </a:lnTo>
                  <a:lnTo>
                    <a:pt x="0" y="357378"/>
                  </a:lnTo>
                  <a:lnTo>
                    <a:pt x="0" y="357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4228642" y="3542613"/>
              <a:ext cx="1620616" cy="535901"/>
            </a:xfrm>
            <a:custGeom>
              <a:avLst/>
              <a:gdLst>
                <a:gd name="connsiteX0" fmla="*/ 0 w 914400"/>
                <a:gd name="connsiteY0" fmla="*/ 0 h 612648"/>
                <a:gd name="connsiteX1" fmla="*/ 152400 w 914400"/>
                <a:gd name="connsiteY1" fmla="*/ 0 h 612648"/>
                <a:gd name="connsiteX2" fmla="*/ 152400 w 914400"/>
                <a:gd name="connsiteY2" fmla="*/ 0 h 612648"/>
                <a:gd name="connsiteX3" fmla="*/ 381000 w 914400"/>
                <a:gd name="connsiteY3" fmla="*/ 0 h 612648"/>
                <a:gd name="connsiteX4" fmla="*/ 914400 w 914400"/>
                <a:gd name="connsiteY4" fmla="*/ 0 h 612648"/>
                <a:gd name="connsiteX5" fmla="*/ 914400 w 914400"/>
                <a:gd name="connsiteY5" fmla="*/ 357378 h 612648"/>
                <a:gd name="connsiteX6" fmla="*/ 914400 w 914400"/>
                <a:gd name="connsiteY6" fmla="*/ 357378 h 612648"/>
                <a:gd name="connsiteX7" fmla="*/ 914400 w 914400"/>
                <a:gd name="connsiteY7" fmla="*/ 510540 h 612648"/>
                <a:gd name="connsiteX8" fmla="*/ 914400 w 914400"/>
                <a:gd name="connsiteY8" fmla="*/ 612648 h 612648"/>
                <a:gd name="connsiteX9" fmla="*/ 381000 w 914400"/>
                <a:gd name="connsiteY9" fmla="*/ 612648 h 612648"/>
                <a:gd name="connsiteX10" fmla="*/ 266703 w 914400"/>
                <a:gd name="connsiteY10" fmla="*/ 689229 h 612648"/>
                <a:gd name="connsiteX11" fmla="*/ 152400 w 914400"/>
                <a:gd name="connsiteY11" fmla="*/ 612648 h 612648"/>
                <a:gd name="connsiteX12" fmla="*/ 0 w 914400"/>
                <a:gd name="connsiteY12" fmla="*/ 612648 h 612648"/>
                <a:gd name="connsiteX13" fmla="*/ 0 w 914400"/>
                <a:gd name="connsiteY13" fmla="*/ 510540 h 612648"/>
                <a:gd name="connsiteX14" fmla="*/ 0 w 914400"/>
                <a:gd name="connsiteY14" fmla="*/ 357378 h 612648"/>
                <a:gd name="connsiteX15" fmla="*/ 0 w 914400"/>
                <a:gd name="connsiteY15" fmla="*/ 357378 h 612648"/>
                <a:gd name="connsiteX16" fmla="*/ 0 w 914400"/>
                <a:gd name="connsiteY16" fmla="*/ 0 h 612648"/>
                <a:gd name="connsiteX0-1" fmla="*/ 0 w 914400"/>
                <a:gd name="connsiteY0-2" fmla="*/ 0 h 689229"/>
                <a:gd name="connsiteX1-3" fmla="*/ 152400 w 914400"/>
                <a:gd name="connsiteY1-4" fmla="*/ 0 h 689229"/>
                <a:gd name="connsiteX2-5" fmla="*/ 152400 w 914400"/>
                <a:gd name="connsiteY2-6" fmla="*/ 0 h 689229"/>
                <a:gd name="connsiteX3-7" fmla="*/ 381000 w 914400"/>
                <a:gd name="connsiteY3-8" fmla="*/ 0 h 689229"/>
                <a:gd name="connsiteX4-9" fmla="*/ 914400 w 914400"/>
                <a:gd name="connsiteY4-10" fmla="*/ 0 h 689229"/>
                <a:gd name="connsiteX5-11" fmla="*/ 914400 w 914400"/>
                <a:gd name="connsiteY5-12" fmla="*/ 357378 h 689229"/>
                <a:gd name="connsiteX6-13" fmla="*/ 914400 w 914400"/>
                <a:gd name="connsiteY6-14" fmla="*/ 357378 h 689229"/>
                <a:gd name="connsiteX7-15" fmla="*/ 914400 w 914400"/>
                <a:gd name="connsiteY7-16" fmla="*/ 612648 h 689229"/>
                <a:gd name="connsiteX8-17" fmla="*/ 381000 w 914400"/>
                <a:gd name="connsiteY8-18" fmla="*/ 612648 h 689229"/>
                <a:gd name="connsiteX9-19" fmla="*/ 266703 w 914400"/>
                <a:gd name="connsiteY9-20" fmla="*/ 689229 h 689229"/>
                <a:gd name="connsiteX10-21" fmla="*/ 152400 w 914400"/>
                <a:gd name="connsiteY10-22" fmla="*/ 612648 h 689229"/>
                <a:gd name="connsiteX11-23" fmla="*/ 0 w 914400"/>
                <a:gd name="connsiteY11-24" fmla="*/ 612648 h 689229"/>
                <a:gd name="connsiteX12-25" fmla="*/ 0 w 914400"/>
                <a:gd name="connsiteY12-26" fmla="*/ 510540 h 689229"/>
                <a:gd name="connsiteX13-27" fmla="*/ 0 w 914400"/>
                <a:gd name="connsiteY13-28" fmla="*/ 357378 h 689229"/>
                <a:gd name="connsiteX14-29" fmla="*/ 0 w 914400"/>
                <a:gd name="connsiteY14-30" fmla="*/ 357378 h 689229"/>
                <a:gd name="connsiteX15-31" fmla="*/ 0 w 914400"/>
                <a:gd name="connsiteY15-32" fmla="*/ 0 h 689229"/>
                <a:gd name="connsiteX0-33" fmla="*/ 0 w 914400"/>
                <a:gd name="connsiteY0-34" fmla="*/ 0 h 689229"/>
                <a:gd name="connsiteX1-35" fmla="*/ 152400 w 914400"/>
                <a:gd name="connsiteY1-36" fmla="*/ 0 h 689229"/>
                <a:gd name="connsiteX2-37" fmla="*/ 152400 w 914400"/>
                <a:gd name="connsiteY2-38" fmla="*/ 0 h 689229"/>
                <a:gd name="connsiteX3-39" fmla="*/ 381000 w 914400"/>
                <a:gd name="connsiteY3-40" fmla="*/ 0 h 689229"/>
                <a:gd name="connsiteX4-41" fmla="*/ 914400 w 914400"/>
                <a:gd name="connsiteY4-42" fmla="*/ 0 h 689229"/>
                <a:gd name="connsiteX5-43" fmla="*/ 914400 w 914400"/>
                <a:gd name="connsiteY5-44" fmla="*/ 357378 h 689229"/>
                <a:gd name="connsiteX6-45" fmla="*/ 914400 w 914400"/>
                <a:gd name="connsiteY6-46" fmla="*/ 612648 h 689229"/>
                <a:gd name="connsiteX7-47" fmla="*/ 381000 w 914400"/>
                <a:gd name="connsiteY7-48" fmla="*/ 612648 h 689229"/>
                <a:gd name="connsiteX8-49" fmla="*/ 266703 w 914400"/>
                <a:gd name="connsiteY8-50" fmla="*/ 689229 h 689229"/>
                <a:gd name="connsiteX9-51" fmla="*/ 152400 w 914400"/>
                <a:gd name="connsiteY9-52" fmla="*/ 612648 h 689229"/>
                <a:gd name="connsiteX10-53" fmla="*/ 0 w 914400"/>
                <a:gd name="connsiteY10-54" fmla="*/ 612648 h 689229"/>
                <a:gd name="connsiteX11-55" fmla="*/ 0 w 914400"/>
                <a:gd name="connsiteY11-56" fmla="*/ 510540 h 689229"/>
                <a:gd name="connsiteX12-57" fmla="*/ 0 w 914400"/>
                <a:gd name="connsiteY12-58" fmla="*/ 357378 h 689229"/>
                <a:gd name="connsiteX13-59" fmla="*/ 0 w 914400"/>
                <a:gd name="connsiteY13-60" fmla="*/ 357378 h 689229"/>
                <a:gd name="connsiteX14-61" fmla="*/ 0 w 914400"/>
                <a:gd name="connsiteY14-62" fmla="*/ 0 h 689229"/>
                <a:gd name="connsiteX0-63" fmla="*/ 0 w 914400"/>
                <a:gd name="connsiteY0-64" fmla="*/ 0 h 689229"/>
                <a:gd name="connsiteX1-65" fmla="*/ 152400 w 914400"/>
                <a:gd name="connsiteY1-66" fmla="*/ 0 h 689229"/>
                <a:gd name="connsiteX2-67" fmla="*/ 152400 w 914400"/>
                <a:gd name="connsiteY2-68" fmla="*/ 0 h 689229"/>
                <a:gd name="connsiteX3-69" fmla="*/ 381000 w 914400"/>
                <a:gd name="connsiteY3-70" fmla="*/ 0 h 689229"/>
                <a:gd name="connsiteX4-71" fmla="*/ 914400 w 914400"/>
                <a:gd name="connsiteY4-72" fmla="*/ 0 h 689229"/>
                <a:gd name="connsiteX5-73" fmla="*/ 914400 w 914400"/>
                <a:gd name="connsiteY5-74" fmla="*/ 612648 h 689229"/>
                <a:gd name="connsiteX6-75" fmla="*/ 381000 w 914400"/>
                <a:gd name="connsiteY6-76" fmla="*/ 612648 h 689229"/>
                <a:gd name="connsiteX7-77" fmla="*/ 266703 w 914400"/>
                <a:gd name="connsiteY7-78" fmla="*/ 689229 h 689229"/>
                <a:gd name="connsiteX8-79" fmla="*/ 152400 w 914400"/>
                <a:gd name="connsiteY8-80" fmla="*/ 612648 h 689229"/>
                <a:gd name="connsiteX9-81" fmla="*/ 0 w 914400"/>
                <a:gd name="connsiteY9-82" fmla="*/ 612648 h 689229"/>
                <a:gd name="connsiteX10-83" fmla="*/ 0 w 914400"/>
                <a:gd name="connsiteY10-84" fmla="*/ 510540 h 689229"/>
                <a:gd name="connsiteX11-85" fmla="*/ 0 w 914400"/>
                <a:gd name="connsiteY11-86" fmla="*/ 357378 h 689229"/>
                <a:gd name="connsiteX12-87" fmla="*/ 0 w 914400"/>
                <a:gd name="connsiteY12-88" fmla="*/ 357378 h 689229"/>
                <a:gd name="connsiteX13-89" fmla="*/ 0 w 914400"/>
                <a:gd name="connsiteY13-90" fmla="*/ 0 h 689229"/>
                <a:gd name="connsiteX0-91" fmla="*/ 0 w 2437574"/>
                <a:gd name="connsiteY0-92" fmla="*/ 0 h 689229"/>
                <a:gd name="connsiteX1-93" fmla="*/ 152400 w 2437574"/>
                <a:gd name="connsiteY1-94" fmla="*/ 0 h 689229"/>
                <a:gd name="connsiteX2-95" fmla="*/ 152400 w 2437574"/>
                <a:gd name="connsiteY2-96" fmla="*/ 0 h 689229"/>
                <a:gd name="connsiteX3-97" fmla="*/ 381000 w 2437574"/>
                <a:gd name="connsiteY3-98" fmla="*/ 0 h 689229"/>
                <a:gd name="connsiteX4-99" fmla="*/ 2437574 w 2437574"/>
                <a:gd name="connsiteY4-100" fmla="*/ 0 h 689229"/>
                <a:gd name="connsiteX5-101" fmla="*/ 914400 w 2437574"/>
                <a:gd name="connsiteY5-102" fmla="*/ 612648 h 689229"/>
                <a:gd name="connsiteX6-103" fmla="*/ 381000 w 2437574"/>
                <a:gd name="connsiteY6-104" fmla="*/ 612648 h 689229"/>
                <a:gd name="connsiteX7-105" fmla="*/ 266703 w 2437574"/>
                <a:gd name="connsiteY7-106" fmla="*/ 689229 h 689229"/>
                <a:gd name="connsiteX8-107" fmla="*/ 152400 w 2437574"/>
                <a:gd name="connsiteY8-108" fmla="*/ 612648 h 689229"/>
                <a:gd name="connsiteX9-109" fmla="*/ 0 w 2437574"/>
                <a:gd name="connsiteY9-110" fmla="*/ 612648 h 689229"/>
                <a:gd name="connsiteX10-111" fmla="*/ 0 w 2437574"/>
                <a:gd name="connsiteY10-112" fmla="*/ 510540 h 689229"/>
                <a:gd name="connsiteX11-113" fmla="*/ 0 w 2437574"/>
                <a:gd name="connsiteY11-114" fmla="*/ 357378 h 689229"/>
                <a:gd name="connsiteX12-115" fmla="*/ 0 w 2437574"/>
                <a:gd name="connsiteY12-116" fmla="*/ 357378 h 689229"/>
                <a:gd name="connsiteX13-117" fmla="*/ 0 w 2437574"/>
                <a:gd name="connsiteY13-118" fmla="*/ 0 h 689229"/>
                <a:gd name="connsiteX0-119" fmla="*/ 0 w 2437574"/>
                <a:gd name="connsiteY0-120" fmla="*/ 0 h 689229"/>
                <a:gd name="connsiteX1-121" fmla="*/ 152400 w 2437574"/>
                <a:gd name="connsiteY1-122" fmla="*/ 0 h 689229"/>
                <a:gd name="connsiteX2-123" fmla="*/ 152400 w 2437574"/>
                <a:gd name="connsiteY2-124" fmla="*/ 0 h 689229"/>
                <a:gd name="connsiteX3-125" fmla="*/ 381000 w 2437574"/>
                <a:gd name="connsiteY3-126" fmla="*/ 0 h 689229"/>
                <a:gd name="connsiteX4-127" fmla="*/ 2437574 w 2437574"/>
                <a:gd name="connsiteY4-128" fmla="*/ 0 h 689229"/>
                <a:gd name="connsiteX5-129" fmla="*/ 2437574 w 2437574"/>
                <a:gd name="connsiteY5-130" fmla="*/ 612648 h 689229"/>
                <a:gd name="connsiteX6-131" fmla="*/ 381000 w 2437574"/>
                <a:gd name="connsiteY6-132" fmla="*/ 612648 h 689229"/>
                <a:gd name="connsiteX7-133" fmla="*/ 266703 w 2437574"/>
                <a:gd name="connsiteY7-134" fmla="*/ 689229 h 689229"/>
                <a:gd name="connsiteX8-135" fmla="*/ 152400 w 2437574"/>
                <a:gd name="connsiteY8-136" fmla="*/ 612648 h 689229"/>
                <a:gd name="connsiteX9-137" fmla="*/ 0 w 2437574"/>
                <a:gd name="connsiteY9-138" fmla="*/ 612648 h 689229"/>
                <a:gd name="connsiteX10-139" fmla="*/ 0 w 2437574"/>
                <a:gd name="connsiteY10-140" fmla="*/ 510540 h 689229"/>
                <a:gd name="connsiteX11-141" fmla="*/ 0 w 2437574"/>
                <a:gd name="connsiteY11-142" fmla="*/ 357378 h 689229"/>
                <a:gd name="connsiteX12-143" fmla="*/ 0 w 2437574"/>
                <a:gd name="connsiteY12-144" fmla="*/ 357378 h 689229"/>
                <a:gd name="connsiteX13-145" fmla="*/ 0 w 2437574"/>
                <a:gd name="connsiteY13-146" fmla="*/ 0 h 689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</a:cxnLst>
              <a:rect l="l" t="t" r="r" b="b"/>
              <a:pathLst>
                <a:path w="2437574" h="689229">
                  <a:moveTo>
                    <a:pt x="0" y="0"/>
                  </a:moveTo>
                  <a:lnTo>
                    <a:pt x="152400" y="0"/>
                  </a:lnTo>
                  <a:lnTo>
                    <a:pt x="152400" y="0"/>
                  </a:lnTo>
                  <a:lnTo>
                    <a:pt x="381000" y="0"/>
                  </a:lnTo>
                  <a:lnTo>
                    <a:pt x="2437574" y="0"/>
                  </a:lnTo>
                  <a:lnTo>
                    <a:pt x="2437574" y="612648"/>
                  </a:lnTo>
                  <a:lnTo>
                    <a:pt x="381000" y="612648"/>
                  </a:lnTo>
                  <a:lnTo>
                    <a:pt x="266703" y="689229"/>
                  </a:lnTo>
                  <a:lnTo>
                    <a:pt x="152400" y="612648"/>
                  </a:lnTo>
                  <a:lnTo>
                    <a:pt x="0" y="612648"/>
                  </a:lnTo>
                  <a:lnTo>
                    <a:pt x="0" y="510540"/>
                  </a:lnTo>
                  <a:lnTo>
                    <a:pt x="0" y="357378"/>
                  </a:lnTo>
                  <a:lnTo>
                    <a:pt x="0" y="357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31" name="任意多边形 30"/>
            <p:cNvSpPr/>
            <p:nvPr/>
          </p:nvSpPr>
          <p:spPr>
            <a:xfrm flipV="1">
              <a:off x="5907435" y="3335991"/>
              <a:ext cx="1620616" cy="535901"/>
            </a:xfrm>
            <a:custGeom>
              <a:avLst/>
              <a:gdLst>
                <a:gd name="connsiteX0" fmla="*/ 0 w 914400"/>
                <a:gd name="connsiteY0" fmla="*/ 0 h 612648"/>
                <a:gd name="connsiteX1" fmla="*/ 152400 w 914400"/>
                <a:gd name="connsiteY1" fmla="*/ 0 h 612648"/>
                <a:gd name="connsiteX2" fmla="*/ 152400 w 914400"/>
                <a:gd name="connsiteY2" fmla="*/ 0 h 612648"/>
                <a:gd name="connsiteX3" fmla="*/ 381000 w 914400"/>
                <a:gd name="connsiteY3" fmla="*/ 0 h 612648"/>
                <a:gd name="connsiteX4" fmla="*/ 914400 w 914400"/>
                <a:gd name="connsiteY4" fmla="*/ 0 h 612648"/>
                <a:gd name="connsiteX5" fmla="*/ 914400 w 914400"/>
                <a:gd name="connsiteY5" fmla="*/ 357378 h 612648"/>
                <a:gd name="connsiteX6" fmla="*/ 914400 w 914400"/>
                <a:gd name="connsiteY6" fmla="*/ 357378 h 612648"/>
                <a:gd name="connsiteX7" fmla="*/ 914400 w 914400"/>
                <a:gd name="connsiteY7" fmla="*/ 510540 h 612648"/>
                <a:gd name="connsiteX8" fmla="*/ 914400 w 914400"/>
                <a:gd name="connsiteY8" fmla="*/ 612648 h 612648"/>
                <a:gd name="connsiteX9" fmla="*/ 381000 w 914400"/>
                <a:gd name="connsiteY9" fmla="*/ 612648 h 612648"/>
                <a:gd name="connsiteX10" fmla="*/ 266703 w 914400"/>
                <a:gd name="connsiteY10" fmla="*/ 689229 h 612648"/>
                <a:gd name="connsiteX11" fmla="*/ 152400 w 914400"/>
                <a:gd name="connsiteY11" fmla="*/ 612648 h 612648"/>
                <a:gd name="connsiteX12" fmla="*/ 0 w 914400"/>
                <a:gd name="connsiteY12" fmla="*/ 612648 h 612648"/>
                <a:gd name="connsiteX13" fmla="*/ 0 w 914400"/>
                <a:gd name="connsiteY13" fmla="*/ 510540 h 612648"/>
                <a:gd name="connsiteX14" fmla="*/ 0 w 914400"/>
                <a:gd name="connsiteY14" fmla="*/ 357378 h 612648"/>
                <a:gd name="connsiteX15" fmla="*/ 0 w 914400"/>
                <a:gd name="connsiteY15" fmla="*/ 357378 h 612648"/>
                <a:gd name="connsiteX16" fmla="*/ 0 w 914400"/>
                <a:gd name="connsiteY16" fmla="*/ 0 h 612648"/>
                <a:gd name="connsiteX0-1" fmla="*/ 0 w 914400"/>
                <a:gd name="connsiteY0-2" fmla="*/ 0 h 689229"/>
                <a:gd name="connsiteX1-3" fmla="*/ 152400 w 914400"/>
                <a:gd name="connsiteY1-4" fmla="*/ 0 h 689229"/>
                <a:gd name="connsiteX2-5" fmla="*/ 152400 w 914400"/>
                <a:gd name="connsiteY2-6" fmla="*/ 0 h 689229"/>
                <a:gd name="connsiteX3-7" fmla="*/ 381000 w 914400"/>
                <a:gd name="connsiteY3-8" fmla="*/ 0 h 689229"/>
                <a:gd name="connsiteX4-9" fmla="*/ 914400 w 914400"/>
                <a:gd name="connsiteY4-10" fmla="*/ 0 h 689229"/>
                <a:gd name="connsiteX5-11" fmla="*/ 914400 w 914400"/>
                <a:gd name="connsiteY5-12" fmla="*/ 357378 h 689229"/>
                <a:gd name="connsiteX6-13" fmla="*/ 914400 w 914400"/>
                <a:gd name="connsiteY6-14" fmla="*/ 357378 h 689229"/>
                <a:gd name="connsiteX7-15" fmla="*/ 914400 w 914400"/>
                <a:gd name="connsiteY7-16" fmla="*/ 612648 h 689229"/>
                <a:gd name="connsiteX8-17" fmla="*/ 381000 w 914400"/>
                <a:gd name="connsiteY8-18" fmla="*/ 612648 h 689229"/>
                <a:gd name="connsiteX9-19" fmla="*/ 266703 w 914400"/>
                <a:gd name="connsiteY9-20" fmla="*/ 689229 h 689229"/>
                <a:gd name="connsiteX10-21" fmla="*/ 152400 w 914400"/>
                <a:gd name="connsiteY10-22" fmla="*/ 612648 h 689229"/>
                <a:gd name="connsiteX11-23" fmla="*/ 0 w 914400"/>
                <a:gd name="connsiteY11-24" fmla="*/ 612648 h 689229"/>
                <a:gd name="connsiteX12-25" fmla="*/ 0 w 914400"/>
                <a:gd name="connsiteY12-26" fmla="*/ 510540 h 689229"/>
                <a:gd name="connsiteX13-27" fmla="*/ 0 w 914400"/>
                <a:gd name="connsiteY13-28" fmla="*/ 357378 h 689229"/>
                <a:gd name="connsiteX14-29" fmla="*/ 0 w 914400"/>
                <a:gd name="connsiteY14-30" fmla="*/ 357378 h 689229"/>
                <a:gd name="connsiteX15-31" fmla="*/ 0 w 914400"/>
                <a:gd name="connsiteY15-32" fmla="*/ 0 h 689229"/>
                <a:gd name="connsiteX0-33" fmla="*/ 0 w 914400"/>
                <a:gd name="connsiteY0-34" fmla="*/ 0 h 689229"/>
                <a:gd name="connsiteX1-35" fmla="*/ 152400 w 914400"/>
                <a:gd name="connsiteY1-36" fmla="*/ 0 h 689229"/>
                <a:gd name="connsiteX2-37" fmla="*/ 152400 w 914400"/>
                <a:gd name="connsiteY2-38" fmla="*/ 0 h 689229"/>
                <a:gd name="connsiteX3-39" fmla="*/ 381000 w 914400"/>
                <a:gd name="connsiteY3-40" fmla="*/ 0 h 689229"/>
                <a:gd name="connsiteX4-41" fmla="*/ 914400 w 914400"/>
                <a:gd name="connsiteY4-42" fmla="*/ 0 h 689229"/>
                <a:gd name="connsiteX5-43" fmla="*/ 914400 w 914400"/>
                <a:gd name="connsiteY5-44" fmla="*/ 357378 h 689229"/>
                <a:gd name="connsiteX6-45" fmla="*/ 914400 w 914400"/>
                <a:gd name="connsiteY6-46" fmla="*/ 612648 h 689229"/>
                <a:gd name="connsiteX7-47" fmla="*/ 381000 w 914400"/>
                <a:gd name="connsiteY7-48" fmla="*/ 612648 h 689229"/>
                <a:gd name="connsiteX8-49" fmla="*/ 266703 w 914400"/>
                <a:gd name="connsiteY8-50" fmla="*/ 689229 h 689229"/>
                <a:gd name="connsiteX9-51" fmla="*/ 152400 w 914400"/>
                <a:gd name="connsiteY9-52" fmla="*/ 612648 h 689229"/>
                <a:gd name="connsiteX10-53" fmla="*/ 0 w 914400"/>
                <a:gd name="connsiteY10-54" fmla="*/ 612648 h 689229"/>
                <a:gd name="connsiteX11-55" fmla="*/ 0 w 914400"/>
                <a:gd name="connsiteY11-56" fmla="*/ 510540 h 689229"/>
                <a:gd name="connsiteX12-57" fmla="*/ 0 w 914400"/>
                <a:gd name="connsiteY12-58" fmla="*/ 357378 h 689229"/>
                <a:gd name="connsiteX13-59" fmla="*/ 0 w 914400"/>
                <a:gd name="connsiteY13-60" fmla="*/ 357378 h 689229"/>
                <a:gd name="connsiteX14-61" fmla="*/ 0 w 914400"/>
                <a:gd name="connsiteY14-62" fmla="*/ 0 h 689229"/>
                <a:gd name="connsiteX0-63" fmla="*/ 0 w 914400"/>
                <a:gd name="connsiteY0-64" fmla="*/ 0 h 689229"/>
                <a:gd name="connsiteX1-65" fmla="*/ 152400 w 914400"/>
                <a:gd name="connsiteY1-66" fmla="*/ 0 h 689229"/>
                <a:gd name="connsiteX2-67" fmla="*/ 152400 w 914400"/>
                <a:gd name="connsiteY2-68" fmla="*/ 0 h 689229"/>
                <a:gd name="connsiteX3-69" fmla="*/ 381000 w 914400"/>
                <a:gd name="connsiteY3-70" fmla="*/ 0 h 689229"/>
                <a:gd name="connsiteX4-71" fmla="*/ 914400 w 914400"/>
                <a:gd name="connsiteY4-72" fmla="*/ 0 h 689229"/>
                <a:gd name="connsiteX5-73" fmla="*/ 914400 w 914400"/>
                <a:gd name="connsiteY5-74" fmla="*/ 612648 h 689229"/>
                <a:gd name="connsiteX6-75" fmla="*/ 381000 w 914400"/>
                <a:gd name="connsiteY6-76" fmla="*/ 612648 h 689229"/>
                <a:gd name="connsiteX7-77" fmla="*/ 266703 w 914400"/>
                <a:gd name="connsiteY7-78" fmla="*/ 689229 h 689229"/>
                <a:gd name="connsiteX8-79" fmla="*/ 152400 w 914400"/>
                <a:gd name="connsiteY8-80" fmla="*/ 612648 h 689229"/>
                <a:gd name="connsiteX9-81" fmla="*/ 0 w 914400"/>
                <a:gd name="connsiteY9-82" fmla="*/ 612648 h 689229"/>
                <a:gd name="connsiteX10-83" fmla="*/ 0 w 914400"/>
                <a:gd name="connsiteY10-84" fmla="*/ 510540 h 689229"/>
                <a:gd name="connsiteX11-85" fmla="*/ 0 w 914400"/>
                <a:gd name="connsiteY11-86" fmla="*/ 357378 h 689229"/>
                <a:gd name="connsiteX12-87" fmla="*/ 0 w 914400"/>
                <a:gd name="connsiteY12-88" fmla="*/ 357378 h 689229"/>
                <a:gd name="connsiteX13-89" fmla="*/ 0 w 914400"/>
                <a:gd name="connsiteY13-90" fmla="*/ 0 h 689229"/>
                <a:gd name="connsiteX0-91" fmla="*/ 0 w 2437574"/>
                <a:gd name="connsiteY0-92" fmla="*/ 0 h 689229"/>
                <a:gd name="connsiteX1-93" fmla="*/ 152400 w 2437574"/>
                <a:gd name="connsiteY1-94" fmla="*/ 0 h 689229"/>
                <a:gd name="connsiteX2-95" fmla="*/ 152400 w 2437574"/>
                <a:gd name="connsiteY2-96" fmla="*/ 0 h 689229"/>
                <a:gd name="connsiteX3-97" fmla="*/ 381000 w 2437574"/>
                <a:gd name="connsiteY3-98" fmla="*/ 0 h 689229"/>
                <a:gd name="connsiteX4-99" fmla="*/ 2437574 w 2437574"/>
                <a:gd name="connsiteY4-100" fmla="*/ 0 h 689229"/>
                <a:gd name="connsiteX5-101" fmla="*/ 914400 w 2437574"/>
                <a:gd name="connsiteY5-102" fmla="*/ 612648 h 689229"/>
                <a:gd name="connsiteX6-103" fmla="*/ 381000 w 2437574"/>
                <a:gd name="connsiteY6-104" fmla="*/ 612648 h 689229"/>
                <a:gd name="connsiteX7-105" fmla="*/ 266703 w 2437574"/>
                <a:gd name="connsiteY7-106" fmla="*/ 689229 h 689229"/>
                <a:gd name="connsiteX8-107" fmla="*/ 152400 w 2437574"/>
                <a:gd name="connsiteY8-108" fmla="*/ 612648 h 689229"/>
                <a:gd name="connsiteX9-109" fmla="*/ 0 w 2437574"/>
                <a:gd name="connsiteY9-110" fmla="*/ 612648 h 689229"/>
                <a:gd name="connsiteX10-111" fmla="*/ 0 w 2437574"/>
                <a:gd name="connsiteY10-112" fmla="*/ 510540 h 689229"/>
                <a:gd name="connsiteX11-113" fmla="*/ 0 w 2437574"/>
                <a:gd name="connsiteY11-114" fmla="*/ 357378 h 689229"/>
                <a:gd name="connsiteX12-115" fmla="*/ 0 w 2437574"/>
                <a:gd name="connsiteY12-116" fmla="*/ 357378 h 689229"/>
                <a:gd name="connsiteX13-117" fmla="*/ 0 w 2437574"/>
                <a:gd name="connsiteY13-118" fmla="*/ 0 h 689229"/>
                <a:gd name="connsiteX0-119" fmla="*/ 0 w 2437574"/>
                <a:gd name="connsiteY0-120" fmla="*/ 0 h 689229"/>
                <a:gd name="connsiteX1-121" fmla="*/ 152400 w 2437574"/>
                <a:gd name="connsiteY1-122" fmla="*/ 0 h 689229"/>
                <a:gd name="connsiteX2-123" fmla="*/ 152400 w 2437574"/>
                <a:gd name="connsiteY2-124" fmla="*/ 0 h 689229"/>
                <a:gd name="connsiteX3-125" fmla="*/ 381000 w 2437574"/>
                <a:gd name="connsiteY3-126" fmla="*/ 0 h 689229"/>
                <a:gd name="connsiteX4-127" fmla="*/ 2437574 w 2437574"/>
                <a:gd name="connsiteY4-128" fmla="*/ 0 h 689229"/>
                <a:gd name="connsiteX5-129" fmla="*/ 2437574 w 2437574"/>
                <a:gd name="connsiteY5-130" fmla="*/ 612648 h 689229"/>
                <a:gd name="connsiteX6-131" fmla="*/ 381000 w 2437574"/>
                <a:gd name="connsiteY6-132" fmla="*/ 612648 h 689229"/>
                <a:gd name="connsiteX7-133" fmla="*/ 266703 w 2437574"/>
                <a:gd name="connsiteY7-134" fmla="*/ 689229 h 689229"/>
                <a:gd name="connsiteX8-135" fmla="*/ 152400 w 2437574"/>
                <a:gd name="connsiteY8-136" fmla="*/ 612648 h 689229"/>
                <a:gd name="connsiteX9-137" fmla="*/ 0 w 2437574"/>
                <a:gd name="connsiteY9-138" fmla="*/ 612648 h 689229"/>
                <a:gd name="connsiteX10-139" fmla="*/ 0 w 2437574"/>
                <a:gd name="connsiteY10-140" fmla="*/ 510540 h 689229"/>
                <a:gd name="connsiteX11-141" fmla="*/ 0 w 2437574"/>
                <a:gd name="connsiteY11-142" fmla="*/ 357378 h 689229"/>
                <a:gd name="connsiteX12-143" fmla="*/ 0 w 2437574"/>
                <a:gd name="connsiteY12-144" fmla="*/ 357378 h 689229"/>
                <a:gd name="connsiteX13-145" fmla="*/ 0 w 2437574"/>
                <a:gd name="connsiteY13-146" fmla="*/ 0 h 689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</a:cxnLst>
              <a:rect l="l" t="t" r="r" b="b"/>
              <a:pathLst>
                <a:path w="2437574" h="689229">
                  <a:moveTo>
                    <a:pt x="0" y="0"/>
                  </a:moveTo>
                  <a:lnTo>
                    <a:pt x="152400" y="0"/>
                  </a:lnTo>
                  <a:lnTo>
                    <a:pt x="152400" y="0"/>
                  </a:lnTo>
                  <a:lnTo>
                    <a:pt x="381000" y="0"/>
                  </a:lnTo>
                  <a:lnTo>
                    <a:pt x="2437574" y="0"/>
                  </a:lnTo>
                  <a:lnTo>
                    <a:pt x="2437574" y="612648"/>
                  </a:lnTo>
                  <a:lnTo>
                    <a:pt x="381000" y="612648"/>
                  </a:lnTo>
                  <a:lnTo>
                    <a:pt x="266703" y="689229"/>
                  </a:lnTo>
                  <a:lnTo>
                    <a:pt x="152400" y="612648"/>
                  </a:lnTo>
                  <a:lnTo>
                    <a:pt x="0" y="612648"/>
                  </a:lnTo>
                  <a:lnTo>
                    <a:pt x="0" y="510540"/>
                  </a:lnTo>
                  <a:lnTo>
                    <a:pt x="0" y="357378"/>
                  </a:lnTo>
                  <a:lnTo>
                    <a:pt x="0" y="357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7586228" y="3512601"/>
              <a:ext cx="1620616" cy="535901"/>
            </a:xfrm>
            <a:custGeom>
              <a:avLst/>
              <a:gdLst>
                <a:gd name="connsiteX0" fmla="*/ 0 w 914400"/>
                <a:gd name="connsiteY0" fmla="*/ 0 h 612648"/>
                <a:gd name="connsiteX1" fmla="*/ 152400 w 914400"/>
                <a:gd name="connsiteY1" fmla="*/ 0 h 612648"/>
                <a:gd name="connsiteX2" fmla="*/ 152400 w 914400"/>
                <a:gd name="connsiteY2" fmla="*/ 0 h 612648"/>
                <a:gd name="connsiteX3" fmla="*/ 381000 w 914400"/>
                <a:gd name="connsiteY3" fmla="*/ 0 h 612648"/>
                <a:gd name="connsiteX4" fmla="*/ 914400 w 914400"/>
                <a:gd name="connsiteY4" fmla="*/ 0 h 612648"/>
                <a:gd name="connsiteX5" fmla="*/ 914400 w 914400"/>
                <a:gd name="connsiteY5" fmla="*/ 357378 h 612648"/>
                <a:gd name="connsiteX6" fmla="*/ 914400 w 914400"/>
                <a:gd name="connsiteY6" fmla="*/ 357378 h 612648"/>
                <a:gd name="connsiteX7" fmla="*/ 914400 w 914400"/>
                <a:gd name="connsiteY7" fmla="*/ 510540 h 612648"/>
                <a:gd name="connsiteX8" fmla="*/ 914400 w 914400"/>
                <a:gd name="connsiteY8" fmla="*/ 612648 h 612648"/>
                <a:gd name="connsiteX9" fmla="*/ 381000 w 914400"/>
                <a:gd name="connsiteY9" fmla="*/ 612648 h 612648"/>
                <a:gd name="connsiteX10" fmla="*/ 266703 w 914400"/>
                <a:gd name="connsiteY10" fmla="*/ 689229 h 612648"/>
                <a:gd name="connsiteX11" fmla="*/ 152400 w 914400"/>
                <a:gd name="connsiteY11" fmla="*/ 612648 h 612648"/>
                <a:gd name="connsiteX12" fmla="*/ 0 w 914400"/>
                <a:gd name="connsiteY12" fmla="*/ 612648 h 612648"/>
                <a:gd name="connsiteX13" fmla="*/ 0 w 914400"/>
                <a:gd name="connsiteY13" fmla="*/ 510540 h 612648"/>
                <a:gd name="connsiteX14" fmla="*/ 0 w 914400"/>
                <a:gd name="connsiteY14" fmla="*/ 357378 h 612648"/>
                <a:gd name="connsiteX15" fmla="*/ 0 w 914400"/>
                <a:gd name="connsiteY15" fmla="*/ 357378 h 612648"/>
                <a:gd name="connsiteX16" fmla="*/ 0 w 914400"/>
                <a:gd name="connsiteY16" fmla="*/ 0 h 612648"/>
                <a:gd name="connsiteX0-1" fmla="*/ 0 w 914400"/>
                <a:gd name="connsiteY0-2" fmla="*/ 0 h 689229"/>
                <a:gd name="connsiteX1-3" fmla="*/ 152400 w 914400"/>
                <a:gd name="connsiteY1-4" fmla="*/ 0 h 689229"/>
                <a:gd name="connsiteX2-5" fmla="*/ 152400 w 914400"/>
                <a:gd name="connsiteY2-6" fmla="*/ 0 h 689229"/>
                <a:gd name="connsiteX3-7" fmla="*/ 381000 w 914400"/>
                <a:gd name="connsiteY3-8" fmla="*/ 0 h 689229"/>
                <a:gd name="connsiteX4-9" fmla="*/ 914400 w 914400"/>
                <a:gd name="connsiteY4-10" fmla="*/ 0 h 689229"/>
                <a:gd name="connsiteX5-11" fmla="*/ 914400 w 914400"/>
                <a:gd name="connsiteY5-12" fmla="*/ 357378 h 689229"/>
                <a:gd name="connsiteX6-13" fmla="*/ 914400 w 914400"/>
                <a:gd name="connsiteY6-14" fmla="*/ 357378 h 689229"/>
                <a:gd name="connsiteX7-15" fmla="*/ 914400 w 914400"/>
                <a:gd name="connsiteY7-16" fmla="*/ 612648 h 689229"/>
                <a:gd name="connsiteX8-17" fmla="*/ 381000 w 914400"/>
                <a:gd name="connsiteY8-18" fmla="*/ 612648 h 689229"/>
                <a:gd name="connsiteX9-19" fmla="*/ 266703 w 914400"/>
                <a:gd name="connsiteY9-20" fmla="*/ 689229 h 689229"/>
                <a:gd name="connsiteX10-21" fmla="*/ 152400 w 914400"/>
                <a:gd name="connsiteY10-22" fmla="*/ 612648 h 689229"/>
                <a:gd name="connsiteX11-23" fmla="*/ 0 w 914400"/>
                <a:gd name="connsiteY11-24" fmla="*/ 612648 h 689229"/>
                <a:gd name="connsiteX12-25" fmla="*/ 0 w 914400"/>
                <a:gd name="connsiteY12-26" fmla="*/ 510540 h 689229"/>
                <a:gd name="connsiteX13-27" fmla="*/ 0 w 914400"/>
                <a:gd name="connsiteY13-28" fmla="*/ 357378 h 689229"/>
                <a:gd name="connsiteX14-29" fmla="*/ 0 w 914400"/>
                <a:gd name="connsiteY14-30" fmla="*/ 357378 h 689229"/>
                <a:gd name="connsiteX15-31" fmla="*/ 0 w 914400"/>
                <a:gd name="connsiteY15-32" fmla="*/ 0 h 689229"/>
                <a:gd name="connsiteX0-33" fmla="*/ 0 w 914400"/>
                <a:gd name="connsiteY0-34" fmla="*/ 0 h 689229"/>
                <a:gd name="connsiteX1-35" fmla="*/ 152400 w 914400"/>
                <a:gd name="connsiteY1-36" fmla="*/ 0 h 689229"/>
                <a:gd name="connsiteX2-37" fmla="*/ 152400 w 914400"/>
                <a:gd name="connsiteY2-38" fmla="*/ 0 h 689229"/>
                <a:gd name="connsiteX3-39" fmla="*/ 381000 w 914400"/>
                <a:gd name="connsiteY3-40" fmla="*/ 0 h 689229"/>
                <a:gd name="connsiteX4-41" fmla="*/ 914400 w 914400"/>
                <a:gd name="connsiteY4-42" fmla="*/ 0 h 689229"/>
                <a:gd name="connsiteX5-43" fmla="*/ 914400 w 914400"/>
                <a:gd name="connsiteY5-44" fmla="*/ 357378 h 689229"/>
                <a:gd name="connsiteX6-45" fmla="*/ 914400 w 914400"/>
                <a:gd name="connsiteY6-46" fmla="*/ 612648 h 689229"/>
                <a:gd name="connsiteX7-47" fmla="*/ 381000 w 914400"/>
                <a:gd name="connsiteY7-48" fmla="*/ 612648 h 689229"/>
                <a:gd name="connsiteX8-49" fmla="*/ 266703 w 914400"/>
                <a:gd name="connsiteY8-50" fmla="*/ 689229 h 689229"/>
                <a:gd name="connsiteX9-51" fmla="*/ 152400 w 914400"/>
                <a:gd name="connsiteY9-52" fmla="*/ 612648 h 689229"/>
                <a:gd name="connsiteX10-53" fmla="*/ 0 w 914400"/>
                <a:gd name="connsiteY10-54" fmla="*/ 612648 h 689229"/>
                <a:gd name="connsiteX11-55" fmla="*/ 0 w 914400"/>
                <a:gd name="connsiteY11-56" fmla="*/ 510540 h 689229"/>
                <a:gd name="connsiteX12-57" fmla="*/ 0 w 914400"/>
                <a:gd name="connsiteY12-58" fmla="*/ 357378 h 689229"/>
                <a:gd name="connsiteX13-59" fmla="*/ 0 w 914400"/>
                <a:gd name="connsiteY13-60" fmla="*/ 357378 h 689229"/>
                <a:gd name="connsiteX14-61" fmla="*/ 0 w 914400"/>
                <a:gd name="connsiteY14-62" fmla="*/ 0 h 689229"/>
                <a:gd name="connsiteX0-63" fmla="*/ 0 w 914400"/>
                <a:gd name="connsiteY0-64" fmla="*/ 0 h 689229"/>
                <a:gd name="connsiteX1-65" fmla="*/ 152400 w 914400"/>
                <a:gd name="connsiteY1-66" fmla="*/ 0 h 689229"/>
                <a:gd name="connsiteX2-67" fmla="*/ 152400 w 914400"/>
                <a:gd name="connsiteY2-68" fmla="*/ 0 h 689229"/>
                <a:gd name="connsiteX3-69" fmla="*/ 381000 w 914400"/>
                <a:gd name="connsiteY3-70" fmla="*/ 0 h 689229"/>
                <a:gd name="connsiteX4-71" fmla="*/ 914400 w 914400"/>
                <a:gd name="connsiteY4-72" fmla="*/ 0 h 689229"/>
                <a:gd name="connsiteX5-73" fmla="*/ 914400 w 914400"/>
                <a:gd name="connsiteY5-74" fmla="*/ 612648 h 689229"/>
                <a:gd name="connsiteX6-75" fmla="*/ 381000 w 914400"/>
                <a:gd name="connsiteY6-76" fmla="*/ 612648 h 689229"/>
                <a:gd name="connsiteX7-77" fmla="*/ 266703 w 914400"/>
                <a:gd name="connsiteY7-78" fmla="*/ 689229 h 689229"/>
                <a:gd name="connsiteX8-79" fmla="*/ 152400 w 914400"/>
                <a:gd name="connsiteY8-80" fmla="*/ 612648 h 689229"/>
                <a:gd name="connsiteX9-81" fmla="*/ 0 w 914400"/>
                <a:gd name="connsiteY9-82" fmla="*/ 612648 h 689229"/>
                <a:gd name="connsiteX10-83" fmla="*/ 0 w 914400"/>
                <a:gd name="connsiteY10-84" fmla="*/ 510540 h 689229"/>
                <a:gd name="connsiteX11-85" fmla="*/ 0 w 914400"/>
                <a:gd name="connsiteY11-86" fmla="*/ 357378 h 689229"/>
                <a:gd name="connsiteX12-87" fmla="*/ 0 w 914400"/>
                <a:gd name="connsiteY12-88" fmla="*/ 357378 h 689229"/>
                <a:gd name="connsiteX13-89" fmla="*/ 0 w 914400"/>
                <a:gd name="connsiteY13-90" fmla="*/ 0 h 689229"/>
                <a:gd name="connsiteX0-91" fmla="*/ 0 w 2437574"/>
                <a:gd name="connsiteY0-92" fmla="*/ 0 h 689229"/>
                <a:gd name="connsiteX1-93" fmla="*/ 152400 w 2437574"/>
                <a:gd name="connsiteY1-94" fmla="*/ 0 h 689229"/>
                <a:gd name="connsiteX2-95" fmla="*/ 152400 w 2437574"/>
                <a:gd name="connsiteY2-96" fmla="*/ 0 h 689229"/>
                <a:gd name="connsiteX3-97" fmla="*/ 381000 w 2437574"/>
                <a:gd name="connsiteY3-98" fmla="*/ 0 h 689229"/>
                <a:gd name="connsiteX4-99" fmla="*/ 2437574 w 2437574"/>
                <a:gd name="connsiteY4-100" fmla="*/ 0 h 689229"/>
                <a:gd name="connsiteX5-101" fmla="*/ 914400 w 2437574"/>
                <a:gd name="connsiteY5-102" fmla="*/ 612648 h 689229"/>
                <a:gd name="connsiteX6-103" fmla="*/ 381000 w 2437574"/>
                <a:gd name="connsiteY6-104" fmla="*/ 612648 h 689229"/>
                <a:gd name="connsiteX7-105" fmla="*/ 266703 w 2437574"/>
                <a:gd name="connsiteY7-106" fmla="*/ 689229 h 689229"/>
                <a:gd name="connsiteX8-107" fmla="*/ 152400 w 2437574"/>
                <a:gd name="connsiteY8-108" fmla="*/ 612648 h 689229"/>
                <a:gd name="connsiteX9-109" fmla="*/ 0 w 2437574"/>
                <a:gd name="connsiteY9-110" fmla="*/ 612648 h 689229"/>
                <a:gd name="connsiteX10-111" fmla="*/ 0 w 2437574"/>
                <a:gd name="connsiteY10-112" fmla="*/ 510540 h 689229"/>
                <a:gd name="connsiteX11-113" fmla="*/ 0 w 2437574"/>
                <a:gd name="connsiteY11-114" fmla="*/ 357378 h 689229"/>
                <a:gd name="connsiteX12-115" fmla="*/ 0 w 2437574"/>
                <a:gd name="connsiteY12-116" fmla="*/ 357378 h 689229"/>
                <a:gd name="connsiteX13-117" fmla="*/ 0 w 2437574"/>
                <a:gd name="connsiteY13-118" fmla="*/ 0 h 689229"/>
                <a:gd name="connsiteX0-119" fmla="*/ 0 w 2437574"/>
                <a:gd name="connsiteY0-120" fmla="*/ 0 h 689229"/>
                <a:gd name="connsiteX1-121" fmla="*/ 152400 w 2437574"/>
                <a:gd name="connsiteY1-122" fmla="*/ 0 h 689229"/>
                <a:gd name="connsiteX2-123" fmla="*/ 152400 w 2437574"/>
                <a:gd name="connsiteY2-124" fmla="*/ 0 h 689229"/>
                <a:gd name="connsiteX3-125" fmla="*/ 381000 w 2437574"/>
                <a:gd name="connsiteY3-126" fmla="*/ 0 h 689229"/>
                <a:gd name="connsiteX4-127" fmla="*/ 2437574 w 2437574"/>
                <a:gd name="connsiteY4-128" fmla="*/ 0 h 689229"/>
                <a:gd name="connsiteX5-129" fmla="*/ 2437574 w 2437574"/>
                <a:gd name="connsiteY5-130" fmla="*/ 612648 h 689229"/>
                <a:gd name="connsiteX6-131" fmla="*/ 381000 w 2437574"/>
                <a:gd name="connsiteY6-132" fmla="*/ 612648 h 689229"/>
                <a:gd name="connsiteX7-133" fmla="*/ 266703 w 2437574"/>
                <a:gd name="connsiteY7-134" fmla="*/ 689229 h 689229"/>
                <a:gd name="connsiteX8-135" fmla="*/ 152400 w 2437574"/>
                <a:gd name="connsiteY8-136" fmla="*/ 612648 h 689229"/>
                <a:gd name="connsiteX9-137" fmla="*/ 0 w 2437574"/>
                <a:gd name="connsiteY9-138" fmla="*/ 612648 h 689229"/>
                <a:gd name="connsiteX10-139" fmla="*/ 0 w 2437574"/>
                <a:gd name="connsiteY10-140" fmla="*/ 510540 h 689229"/>
                <a:gd name="connsiteX11-141" fmla="*/ 0 w 2437574"/>
                <a:gd name="connsiteY11-142" fmla="*/ 357378 h 689229"/>
                <a:gd name="connsiteX12-143" fmla="*/ 0 w 2437574"/>
                <a:gd name="connsiteY12-144" fmla="*/ 357378 h 689229"/>
                <a:gd name="connsiteX13-145" fmla="*/ 0 w 2437574"/>
                <a:gd name="connsiteY13-146" fmla="*/ 0 h 689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</a:cxnLst>
              <a:rect l="l" t="t" r="r" b="b"/>
              <a:pathLst>
                <a:path w="2437574" h="689229">
                  <a:moveTo>
                    <a:pt x="0" y="0"/>
                  </a:moveTo>
                  <a:lnTo>
                    <a:pt x="152400" y="0"/>
                  </a:lnTo>
                  <a:lnTo>
                    <a:pt x="152400" y="0"/>
                  </a:lnTo>
                  <a:lnTo>
                    <a:pt x="381000" y="0"/>
                  </a:lnTo>
                  <a:lnTo>
                    <a:pt x="2437574" y="0"/>
                  </a:lnTo>
                  <a:lnTo>
                    <a:pt x="2437574" y="612648"/>
                  </a:lnTo>
                  <a:lnTo>
                    <a:pt x="381000" y="612648"/>
                  </a:lnTo>
                  <a:lnTo>
                    <a:pt x="266703" y="689229"/>
                  </a:lnTo>
                  <a:lnTo>
                    <a:pt x="152400" y="612648"/>
                  </a:lnTo>
                  <a:lnTo>
                    <a:pt x="0" y="612648"/>
                  </a:lnTo>
                  <a:lnTo>
                    <a:pt x="0" y="510540"/>
                  </a:lnTo>
                  <a:lnTo>
                    <a:pt x="0" y="357378"/>
                  </a:lnTo>
                  <a:lnTo>
                    <a:pt x="0" y="357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33" name="TextBox 18"/>
            <p:cNvSpPr txBox="1"/>
            <p:nvPr/>
          </p:nvSpPr>
          <p:spPr>
            <a:xfrm>
              <a:off x="2941465" y="3430897"/>
              <a:ext cx="974969" cy="366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方法一</a:t>
              </a:r>
              <a:endPara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TextBox 19"/>
            <p:cNvSpPr txBox="1"/>
            <p:nvPr/>
          </p:nvSpPr>
          <p:spPr>
            <a:xfrm>
              <a:off x="4669421" y="3581226"/>
              <a:ext cx="1169902" cy="366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方法二</a:t>
              </a:r>
              <a:endPara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TextBox 20"/>
            <p:cNvSpPr txBox="1"/>
            <p:nvPr/>
          </p:nvSpPr>
          <p:spPr>
            <a:xfrm>
              <a:off x="6365697" y="3419228"/>
              <a:ext cx="969203" cy="366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方法三</a:t>
              </a:r>
              <a:endPara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TextBox 21"/>
            <p:cNvSpPr txBox="1"/>
            <p:nvPr/>
          </p:nvSpPr>
          <p:spPr>
            <a:xfrm>
              <a:off x="8110231" y="3535230"/>
              <a:ext cx="984774" cy="366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方法四</a:t>
              </a:r>
              <a:endPara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7" name="文本框 65"/>
          <p:cNvSpPr txBox="1"/>
          <p:nvPr/>
        </p:nvSpPr>
        <p:spPr>
          <a:xfrm>
            <a:off x="6034399" y="4962503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6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38" name="文本框 66"/>
          <p:cNvSpPr txBox="1"/>
          <p:nvPr/>
        </p:nvSpPr>
        <p:spPr>
          <a:xfrm>
            <a:off x="6034399" y="5339965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39" name="文本框 67"/>
          <p:cNvSpPr txBox="1"/>
          <p:nvPr/>
        </p:nvSpPr>
        <p:spPr>
          <a:xfrm>
            <a:off x="8487313" y="2683760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40" name="文本框 68"/>
          <p:cNvSpPr txBox="1"/>
          <p:nvPr/>
        </p:nvSpPr>
        <p:spPr>
          <a:xfrm>
            <a:off x="8487313" y="3061222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41" name="矩形 40"/>
          <p:cNvSpPr/>
          <p:nvPr/>
        </p:nvSpPr>
        <p:spPr>
          <a:xfrm flipH="1">
            <a:off x="1098328" y="1543477"/>
            <a:ext cx="108000" cy="432000"/>
          </a:xfrm>
          <a:prstGeom prst="rect">
            <a:avLst/>
          </a:prstGeom>
          <a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9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187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600"/>
                            </p:stCondLst>
                            <p:childTnLst>
                              <p:par>
                                <p:cTn id="4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350"/>
                            </p:stCondLst>
                            <p:childTnLst>
                              <p:par>
                                <p:cTn id="5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 tmFilter="0,0; .5, 1; 1, 1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200"/>
                            </p:stCondLst>
                            <p:childTnLst>
                              <p:par>
                                <p:cTn id="6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950"/>
                            </p:stCondLst>
                            <p:childTnLst>
                              <p:par>
                                <p:cTn id="7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 tmFilter="0,0; .5, 1; 1, 1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800"/>
                            </p:stCondLst>
                            <p:childTnLst>
                              <p:par>
                                <p:cTn id="7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 tmFilter="0,0; .5, 1; 1, 1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  <p:bldP spid="37" grpId="0"/>
      <p:bldP spid="38" grpId="0"/>
      <p:bldP spid="39" grpId="0"/>
      <p:bldP spid="40" grpId="0"/>
      <p:bldP spid="4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6"/>
          <p:cNvSpPr txBox="1"/>
          <p:nvPr/>
        </p:nvSpPr>
        <p:spPr>
          <a:xfrm>
            <a:off x="1306285" y="131331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10" name="文本框 7"/>
          <p:cNvSpPr txBox="1"/>
          <p:nvPr/>
        </p:nvSpPr>
        <p:spPr>
          <a:xfrm>
            <a:off x="1095827" y="1872113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添加您的副标题，感谢您使用作品</a:t>
            </a:r>
          </a:p>
        </p:txBody>
      </p:sp>
      <p:sp>
        <p:nvSpPr>
          <p:cNvPr id="11" name="矩形 10"/>
          <p:cNvSpPr/>
          <p:nvPr/>
        </p:nvSpPr>
        <p:spPr>
          <a:xfrm flipH="1">
            <a:off x="1214111" y="1414913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graphicFrame>
        <p:nvGraphicFramePr>
          <p:cNvPr id="12" name="图示 11"/>
          <p:cNvGraphicFramePr/>
          <p:nvPr>
            <p:extLst>
              <p:ext uri="{D42A27DB-BD31-4B8C-83A1-F6EECF244321}">
                <p14:modId xmlns:p14="http://schemas.microsoft.com/office/powerpoint/2010/main" val="1944568164"/>
              </p:ext>
            </p:extLst>
          </p:nvPr>
        </p:nvGraphicFramePr>
        <p:xfrm>
          <a:off x="1262744" y="2177217"/>
          <a:ext cx="6371771" cy="44474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3" name="文本框 28"/>
          <p:cNvSpPr txBox="1"/>
          <p:nvPr/>
        </p:nvSpPr>
        <p:spPr>
          <a:xfrm>
            <a:off x="7877381" y="3019741"/>
            <a:ext cx="3124448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14" name="文本框 29"/>
          <p:cNvSpPr txBox="1"/>
          <p:nvPr/>
        </p:nvSpPr>
        <p:spPr>
          <a:xfrm>
            <a:off x="7877381" y="3934141"/>
            <a:ext cx="3124448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15" name="文本框 30"/>
          <p:cNvSpPr txBox="1"/>
          <p:nvPr/>
        </p:nvSpPr>
        <p:spPr>
          <a:xfrm>
            <a:off x="7877381" y="4935627"/>
            <a:ext cx="3124448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671648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  <p:bldGraphic spid="12" grpId="0">
        <p:bldAsOne/>
      </p:bldGraphic>
      <p:bldP spid="13" grpId="0"/>
      <p:bldP spid="14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6"/>
          <p:cNvSpPr txBox="1"/>
          <p:nvPr/>
        </p:nvSpPr>
        <p:spPr>
          <a:xfrm>
            <a:off x="948418" y="1285533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研究方案可行性说明</a:t>
            </a:r>
          </a:p>
        </p:txBody>
      </p:sp>
      <p:sp>
        <p:nvSpPr>
          <p:cNvPr id="19" name="文本框 7"/>
          <p:cNvSpPr txBox="1"/>
          <p:nvPr/>
        </p:nvSpPr>
        <p:spPr>
          <a:xfrm>
            <a:off x="737960" y="1844331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添加您的副标题，感谢您使用作品</a:t>
            </a:r>
          </a:p>
        </p:txBody>
      </p:sp>
      <p:sp>
        <p:nvSpPr>
          <p:cNvPr id="20" name="矩形 19"/>
          <p:cNvSpPr/>
          <p:nvPr/>
        </p:nvSpPr>
        <p:spPr>
          <a:xfrm flipH="1">
            <a:off x="856244" y="1387131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1" name="Freeform 5"/>
          <p:cNvSpPr>
            <a:spLocks noEditPoints="1"/>
          </p:cNvSpPr>
          <p:nvPr/>
        </p:nvSpPr>
        <p:spPr bwMode="auto">
          <a:xfrm>
            <a:off x="6398533" y="3983603"/>
            <a:ext cx="576505" cy="1049337"/>
          </a:xfrm>
          <a:custGeom>
            <a:avLst/>
            <a:gdLst>
              <a:gd name="T0" fmla="*/ 6 w 86"/>
              <a:gd name="T1" fmla="*/ 113 h 154"/>
              <a:gd name="T2" fmla="*/ 44 w 86"/>
              <a:gd name="T3" fmla="*/ 113 h 154"/>
              <a:gd name="T4" fmla="*/ 25 w 86"/>
              <a:gd name="T5" fmla="*/ 91 h 154"/>
              <a:gd name="T6" fmla="*/ 14 w 86"/>
              <a:gd name="T7" fmla="*/ 62 h 154"/>
              <a:gd name="T8" fmla="*/ 41 w 86"/>
              <a:gd name="T9" fmla="*/ 49 h 154"/>
              <a:gd name="T10" fmla="*/ 22 w 86"/>
              <a:gd name="T11" fmla="*/ 40 h 154"/>
              <a:gd name="T12" fmla="*/ 11 w 86"/>
              <a:gd name="T13" fmla="*/ 8 h 154"/>
              <a:gd name="T14" fmla="*/ 54 w 86"/>
              <a:gd name="T15" fmla="*/ 10 h 154"/>
              <a:gd name="T16" fmla="*/ 65 w 86"/>
              <a:gd name="T17" fmla="*/ 61 h 154"/>
              <a:gd name="T18" fmla="*/ 60 w 86"/>
              <a:gd name="T19" fmla="*/ 68 h 154"/>
              <a:gd name="T20" fmla="*/ 70 w 86"/>
              <a:gd name="T21" fmla="*/ 75 h 154"/>
              <a:gd name="T22" fmla="*/ 84 w 86"/>
              <a:gd name="T23" fmla="*/ 113 h 154"/>
              <a:gd name="T24" fmla="*/ 31 w 86"/>
              <a:gd name="T25" fmla="*/ 154 h 154"/>
              <a:gd name="T26" fmla="*/ 14 w 86"/>
              <a:gd name="T27" fmla="*/ 152 h 154"/>
              <a:gd name="T28" fmla="*/ 2 w 86"/>
              <a:gd name="T29" fmla="*/ 133 h 154"/>
              <a:gd name="T30" fmla="*/ 6 w 86"/>
              <a:gd name="T31" fmla="*/ 113 h 154"/>
              <a:gd name="T32" fmla="*/ 55 w 86"/>
              <a:gd name="T33" fmla="*/ 109 h 154"/>
              <a:gd name="T34" fmla="*/ 9 w 86"/>
              <a:gd name="T35" fmla="*/ 119 h 154"/>
              <a:gd name="T36" fmla="*/ 9 w 86"/>
              <a:gd name="T37" fmla="*/ 131 h 154"/>
              <a:gd name="T38" fmla="*/ 74 w 86"/>
              <a:gd name="T39" fmla="*/ 90 h 154"/>
              <a:gd name="T40" fmla="*/ 54 w 86"/>
              <a:gd name="T41" fmla="*/ 72 h 154"/>
              <a:gd name="T42" fmla="*/ 58 w 86"/>
              <a:gd name="T43" fmla="*/ 60 h 154"/>
              <a:gd name="T44" fmla="*/ 64 w 86"/>
              <a:gd name="T45" fmla="*/ 39 h 154"/>
              <a:gd name="T46" fmla="*/ 16 w 86"/>
              <a:gd name="T47" fmla="*/ 10 h 154"/>
              <a:gd name="T48" fmla="*/ 17 w 86"/>
              <a:gd name="T49" fmla="*/ 26 h 154"/>
              <a:gd name="T50" fmla="*/ 39 w 86"/>
              <a:gd name="T51" fmla="*/ 32 h 154"/>
              <a:gd name="T52" fmla="*/ 46 w 86"/>
              <a:gd name="T53" fmla="*/ 45 h 154"/>
              <a:gd name="T54" fmla="*/ 45 w 86"/>
              <a:gd name="T55" fmla="*/ 43 h 154"/>
              <a:gd name="T56" fmla="*/ 44 w 86"/>
              <a:gd name="T57" fmla="*/ 57 h 154"/>
              <a:gd name="T58" fmla="*/ 18 w 86"/>
              <a:gd name="T59" fmla="*/ 68 h 154"/>
              <a:gd name="T60" fmla="*/ 19 w 86"/>
              <a:gd name="T61" fmla="*/ 75 h 154"/>
              <a:gd name="T62" fmla="*/ 55 w 86"/>
              <a:gd name="T63" fmla="*/ 109 h 154"/>
              <a:gd name="T64" fmla="*/ 41 w 86"/>
              <a:gd name="T65" fmla="*/ 43 h 154"/>
              <a:gd name="T66" fmla="*/ 17 w 86"/>
              <a:gd name="T67" fmla="*/ 31 h 154"/>
              <a:gd name="T68" fmla="*/ 41 w 86"/>
              <a:gd name="T69" fmla="*/ 43 h 154"/>
              <a:gd name="T70" fmla="*/ 49 w 86"/>
              <a:gd name="T71" fmla="*/ 101 h 154"/>
              <a:gd name="T72" fmla="*/ 22 w 86"/>
              <a:gd name="T73" fmla="*/ 82 h 154"/>
              <a:gd name="T74" fmla="*/ 49 w 86"/>
              <a:gd name="T75" fmla="*/ 101 h 154"/>
              <a:gd name="T76" fmla="*/ 11 w 86"/>
              <a:gd name="T77" fmla="*/ 138 h 154"/>
              <a:gd name="T78" fmla="*/ 24 w 86"/>
              <a:gd name="T79" fmla="*/ 152 h 154"/>
              <a:gd name="T80" fmla="*/ 81 w 86"/>
              <a:gd name="T81" fmla="*/ 110 h 154"/>
              <a:gd name="T82" fmla="*/ 11 w 86"/>
              <a:gd name="T83" fmla="*/ 13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6" h="154">
                <a:moveTo>
                  <a:pt x="6" y="113"/>
                </a:moveTo>
                <a:cubicBezTo>
                  <a:pt x="15" y="116"/>
                  <a:pt x="34" y="120"/>
                  <a:pt x="44" y="113"/>
                </a:cubicBezTo>
                <a:cubicBezTo>
                  <a:pt x="58" y="105"/>
                  <a:pt x="37" y="91"/>
                  <a:pt x="25" y="91"/>
                </a:cubicBezTo>
                <a:cubicBezTo>
                  <a:pt x="20" y="84"/>
                  <a:pt x="10" y="75"/>
                  <a:pt x="14" y="62"/>
                </a:cubicBezTo>
                <a:cubicBezTo>
                  <a:pt x="23" y="62"/>
                  <a:pt x="41" y="58"/>
                  <a:pt x="41" y="49"/>
                </a:cubicBezTo>
                <a:cubicBezTo>
                  <a:pt x="41" y="42"/>
                  <a:pt x="27" y="42"/>
                  <a:pt x="22" y="40"/>
                </a:cubicBezTo>
                <a:cubicBezTo>
                  <a:pt x="10" y="35"/>
                  <a:pt x="11" y="20"/>
                  <a:pt x="11" y="8"/>
                </a:cubicBezTo>
                <a:cubicBezTo>
                  <a:pt x="20" y="0"/>
                  <a:pt x="45" y="5"/>
                  <a:pt x="54" y="10"/>
                </a:cubicBezTo>
                <a:cubicBezTo>
                  <a:pt x="69" y="17"/>
                  <a:pt x="75" y="45"/>
                  <a:pt x="65" y="61"/>
                </a:cubicBezTo>
                <a:cubicBezTo>
                  <a:pt x="64" y="63"/>
                  <a:pt x="59" y="67"/>
                  <a:pt x="60" y="68"/>
                </a:cubicBezTo>
                <a:cubicBezTo>
                  <a:pt x="60" y="68"/>
                  <a:pt x="68" y="73"/>
                  <a:pt x="70" y="75"/>
                </a:cubicBezTo>
                <a:cubicBezTo>
                  <a:pt x="79" y="83"/>
                  <a:pt x="84" y="98"/>
                  <a:pt x="84" y="113"/>
                </a:cubicBezTo>
                <a:cubicBezTo>
                  <a:pt x="86" y="140"/>
                  <a:pt x="58" y="153"/>
                  <a:pt x="31" y="154"/>
                </a:cubicBezTo>
                <a:cubicBezTo>
                  <a:pt x="26" y="154"/>
                  <a:pt x="18" y="154"/>
                  <a:pt x="14" y="152"/>
                </a:cubicBezTo>
                <a:cubicBezTo>
                  <a:pt x="13" y="151"/>
                  <a:pt x="3" y="136"/>
                  <a:pt x="2" y="133"/>
                </a:cubicBezTo>
                <a:cubicBezTo>
                  <a:pt x="0" y="126"/>
                  <a:pt x="4" y="118"/>
                  <a:pt x="6" y="113"/>
                </a:cubicBezTo>
                <a:close/>
                <a:moveTo>
                  <a:pt x="55" y="109"/>
                </a:moveTo>
                <a:cubicBezTo>
                  <a:pt x="52" y="124"/>
                  <a:pt x="26" y="126"/>
                  <a:pt x="9" y="119"/>
                </a:cubicBezTo>
                <a:cubicBezTo>
                  <a:pt x="10" y="124"/>
                  <a:pt x="8" y="128"/>
                  <a:pt x="9" y="131"/>
                </a:cubicBezTo>
                <a:cubicBezTo>
                  <a:pt x="45" y="144"/>
                  <a:pt x="86" y="129"/>
                  <a:pt x="74" y="90"/>
                </a:cubicBezTo>
                <a:cubicBezTo>
                  <a:pt x="72" y="81"/>
                  <a:pt x="61" y="74"/>
                  <a:pt x="54" y="72"/>
                </a:cubicBezTo>
                <a:cubicBezTo>
                  <a:pt x="42" y="67"/>
                  <a:pt x="53" y="65"/>
                  <a:pt x="58" y="60"/>
                </a:cubicBezTo>
                <a:cubicBezTo>
                  <a:pt x="62" y="56"/>
                  <a:pt x="65" y="47"/>
                  <a:pt x="64" y="39"/>
                </a:cubicBezTo>
                <a:cubicBezTo>
                  <a:pt x="62" y="14"/>
                  <a:pt x="38" y="9"/>
                  <a:pt x="16" y="10"/>
                </a:cubicBezTo>
                <a:cubicBezTo>
                  <a:pt x="15" y="15"/>
                  <a:pt x="16" y="21"/>
                  <a:pt x="17" y="26"/>
                </a:cubicBezTo>
                <a:cubicBezTo>
                  <a:pt x="24" y="26"/>
                  <a:pt x="33" y="27"/>
                  <a:pt x="39" y="32"/>
                </a:cubicBezTo>
                <a:cubicBezTo>
                  <a:pt x="41" y="33"/>
                  <a:pt x="48" y="42"/>
                  <a:pt x="46" y="45"/>
                </a:cubicBezTo>
                <a:cubicBezTo>
                  <a:pt x="46" y="44"/>
                  <a:pt x="45" y="43"/>
                  <a:pt x="45" y="43"/>
                </a:cubicBezTo>
                <a:cubicBezTo>
                  <a:pt x="45" y="48"/>
                  <a:pt x="44" y="52"/>
                  <a:pt x="44" y="57"/>
                </a:cubicBezTo>
                <a:cubicBezTo>
                  <a:pt x="35" y="56"/>
                  <a:pt x="32" y="67"/>
                  <a:pt x="18" y="68"/>
                </a:cubicBezTo>
                <a:cubicBezTo>
                  <a:pt x="19" y="71"/>
                  <a:pt x="19" y="71"/>
                  <a:pt x="19" y="75"/>
                </a:cubicBezTo>
                <a:cubicBezTo>
                  <a:pt x="38" y="77"/>
                  <a:pt x="61" y="85"/>
                  <a:pt x="55" y="109"/>
                </a:cubicBezTo>
                <a:close/>
                <a:moveTo>
                  <a:pt x="41" y="43"/>
                </a:moveTo>
                <a:cubicBezTo>
                  <a:pt x="38" y="34"/>
                  <a:pt x="28" y="30"/>
                  <a:pt x="17" y="31"/>
                </a:cubicBezTo>
                <a:cubicBezTo>
                  <a:pt x="20" y="40"/>
                  <a:pt x="37" y="39"/>
                  <a:pt x="41" y="43"/>
                </a:cubicBezTo>
                <a:close/>
                <a:moveTo>
                  <a:pt x="49" y="101"/>
                </a:moveTo>
                <a:cubicBezTo>
                  <a:pt x="49" y="85"/>
                  <a:pt x="35" y="83"/>
                  <a:pt x="22" y="82"/>
                </a:cubicBezTo>
                <a:cubicBezTo>
                  <a:pt x="25" y="94"/>
                  <a:pt x="46" y="89"/>
                  <a:pt x="49" y="101"/>
                </a:cubicBezTo>
                <a:close/>
                <a:moveTo>
                  <a:pt x="11" y="138"/>
                </a:moveTo>
                <a:cubicBezTo>
                  <a:pt x="13" y="145"/>
                  <a:pt x="16" y="151"/>
                  <a:pt x="24" y="152"/>
                </a:cubicBezTo>
                <a:cubicBezTo>
                  <a:pt x="54" y="154"/>
                  <a:pt x="86" y="139"/>
                  <a:pt x="81" y="110"/>
                </a:cubicBezTo>
                <a:cubicBezTo>
                  <a:pt x="78" y="141"/>
                  <a:pt x="40" y="146"/>
                  <a:pt x="11" y="138"/>
                </a:cubicBezTo>
                <a:close/>
              </a:path>
            </a:pathLst>
          </a:custGeom>
          <a:solidFill>
            <a:srgbClr val="77396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22" name="Freeform 6"/>
          <p:cNvSpPr>
            <a:spLocks noEditPoints="1"/>
          </p:cNvSpPr>
          <p:nvPr/>
        </p:nvSpPr>
        <p:spPr bwMode="auto">
          <a:xfrm>
            <a:off x="1767408" y="4404289"/>
            <a:ext cx="408375" cy="849087"/>
          </a:xfrm>
          <a:custGeom>
            <a:avLst/>
            <a:gdLst>
              <a:gd name="T0" fmla="*/ 41 w 78"/>
              <a:gd name="T1" fmla="*/ 64 h 157"/>
              <a:gd name="T2" fmla="*/ 26 w 78"/>
              <a:gd name="T3" fmla="*/ 82 h 157"/>
              <a:gd name="T4" fmla="*/ 7 w 78"/>
              <a:gd name="T5" fmla="*/ 74 h 157"/>
              <a:gd name="T6" fmla="*/ 0 w 78"/>
              <a:gd name="T7" fmla="*/ 55 h 157"/>
              <a:gd name="T8" fmla="*/ 2 w 78"/>
              <a:gd name="T9" fmla="*/ 55 h 157"/>
              <a:gd name="T10" fmla="*/ 34 w 78"/>
              <a:gd name="T11" fmla="*/ 9 h 157"/>
              <a:gd name="T12" fmla="*/ 37 w 78"/>
              <a:gd name="T13" fmla="*/ 3 h 157"/>
              <a:gd name="T14" fmla="*/ 61 w 78"/>
              <a:gd name="T15" fmla="*/ 4 h 157"/>
              <a:gd name="T16" fmla="*/ 70 w 78"/>
              <a:gd name="T17" fmla="*/ 19 h 157"/>
              <a:gd name="T18" fmla="*/ 78 w 78"/>
              <a:gd name="T19" fmla="*/ 152 h 157"/>
              <a:gd name="T20" fmla="*/ 77 w 78"/>
              <a:gd name="T21" fmla="*/ 153 h 157"/>
              <a:gd name="T22" fmla="*/ 52 w 78"/>
              <a:gd name="T23" fmla="*/ 157 h 157"/>
              <a:gd name="T24" fmla="*/ 42 w 78"/>
              <a:gd name="T25" fmla="*/ 148 h 157"/>
              <a:gd name="T26" fmla="*/ 42 w 78"/>
              <a:gd name="T27" fmla="*/ 135 h 157"/>
              <a:gd name="T28" fmla="*/ 41 w 78"/>
              <a:gd name="T29" fmla="*/ 64 h 157"/>
              <a:gd name="T30" fmla="*/ 47 w 78"/>
              <a:gd name="T31" fmla="*/ 143 h 157"/>
              <a:gd name="T32" fmla="*/ 61 w 78"/>
              <a:gd name="T33" fmla="*/ 142 h 157"/>
              <a:gd name="T34" fmla="*/ 55 w 78"/>
              <a:gd name="T35" fmla="*/ 8 h 157"/>
              <a:gd name="T36" fmla="*/ 39 w 78"/>
              <a:gd name="T37" fmla="*/ 8 h 157"/>
              <a:gd name="T38" fmla="*/ 8 w 78"/>
              <a:gd name="T39" fmla="*/ 56 h 157"/>
              <a:gd name="T40" fmla="*/ 21 w 78"/>
              <a:gd name="T41" fmla="*/ 65 h 157"/>
              <a:gd name="T42" fmla="*/ 44 w 78"/>
              <a:gd name="T43" fmla="*/ 35 h 157"/>
              <a:gd name="T44" fmla="*/ 47 w 78"/>
              <a:gd name="T45" fmla="*/ 143 h 157"/>
              <a:gd name="T46" fmla="*/ 63 w 78"/>
              <a:gd name="T47" fmla="*/ 69 h 157"/>
              <a:gd name="T48" fmla="*/ 65 w 78"/>
              <a:gd name="T49" fmla="*/ 109 h 157"/>
              <a:gd name="T50" fmla="*/ 76 w 78"/>
              <a:gd name="T51" fmla="*/ 148 h 157"/>
              <a:gd name="T52" fmla="*/ 68 w 78"/>
              <a:gd name="T53" fmla="*/ 21 h 157"/>
              <a:gd name="T54" fmla="*/ 61 w 78"/>
              <a:gd name="T55" fmla="*/ 14 h 157"/>
              <a:gd name="T56" fmla="*/ 63 w 78"/>
              <a:gd name="T57" fmla="*/ 69 h 157"/>
              <a:gd name="T58" fmla="*/ 23 w 78"/>
              <a:gd name="T59" fmla="*/ 70 h 157"/>
              <a:gd name="T60" fmla="*/ 28 w 78"/>
              <a:gd name="T61" fmla="*/ 77 h 157"/>
              <a:gd name="T62" fmla="*/ 40 w 78"/>
              <a:gd name="T63" fmla="*/ 48 h 157"/>
              <a:gd name="T64" fmla="*/ 23 w 78"/>
              <a:gd name="T65" fmla="*/ 70 h 157"/>
              <a:gd name="T66" fmla="*/ 24 w 78"/>
              <a:gd name="T67" fmla="*/ 78 h 157"/>
              <a:gd name="T68" fmla="*/ 4 w 78"/>
              <a:gd name="T69" fmla="*/ 61 h 157"/>
              <a:gd name="T70" fmla="*/ 24 w 78"/>
              <a:gd name="T71" fmla="*/ 78 h 157"/>
              <a:gd name="T72" fmla="*/ 47 w 78"/>
              <a:gd name="T73" fmla="*/ 149 h 157"/>
              <a:gd name="T74" fmla="*/ 73 w 78"/>
              <a:gd name="T75" fmla="*/ 150 h 157"/>
              <a:gd name="T76" fmla="*/ 47 w 78"/>
              <a:gd name="T77" fmla="*/ 149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8" h="157">
                <a:moveTo>
                  <a:pt x="41" y="64"/>
                </a:moveTo>
                <a:cubicBezTo>
                  <a:pt x="35" y="64"/>
                  <a:pt x="32" y="82"/>
                  <a:pt x="26" y="82"/>
                </a:cubicBezTo>
                <a:cubicBezTo>
                  <a:pt x="20" y="83"/>
                  <a:pt x="14" y="74"/>
                  <a:pt x="7" y="74"/>
                </a:cubicBezTo>
                <a:cubicBezTo>
                  <a:pt x="6" y="67"/>
                  <a:pt x="0" y="62"/>
                  <a:pt x="0" y="55"/>
                </a:cubicBezTo>
                <a:cubicBezTo>
                  <a:pt x="0" y="53"/>
                  <a:pt x="2" y="55"/>
                  <a:pt x="2" y="55"/>
                </a:cubicBezTo>
                <a:cubicBezTo>
                  <a:pt x="10" y="40"/>
                  <a:pt x="26" y="24"/>
                  <a:pt x="34" y="9"/>
                </a:cubicBezTo>
                <a:cubicBezTo>
                  <a:pt x="35" y="6"/>
                  <a:pt x="35" y="4"/>
                  <a:pt x="37" y="3"/>
                </a:cubicBezTo>
                <a:cubicBezTo>
                  <a:pt x="41" y="0"/>
                  <a:pt x="58" y="1"/>
                  <a:pt x="61" y="4"/>
                </a:cubicBezTo>
                <a:cubicBezTo>
                  <a:pt x="64" y="7"/>
                  <a:pt x="65" y="17"/>
                  <a:pt x="70" y="19"/>
                </a:cubicBezTo>
                <a:cubicBezTo>
                  <a:pt x="74" y="63"/>
                  <a:pt x="75" y="105"/>
                  <a:pt x="78" y="152"/>
                </a:cubicBezTo>
                <a:cubicBezTo>
                  <a:pt x="77" y="151"/>
                  <a:pt x="77" y="153"/>
                  <a:pt x="77" y="153"/>
                </a:cubicBezTo>
                <a:cubicBezTo>
                  <a:pt x="75" y="154"/>
                  <a:pt x="53" y="157"/>
                  <a:pt x="52" y="157"/>
                </a:cubicBezTo>
                <a:cubicBezTo>
                  <a:pt x="51" y="157"/>
                  <a:pt x="42" y="149"/>
                  <a:pt x="42" y="148"/>
                </a:cubicBezTo>
                <a:cubicBezTo>
                  <a:pt x="41" y="145"/>
                  <a:pt x="42" y="139"/>
                  <a:pt x="42" y="135"/>
                </a:cubicBezTo>
                <a:cubicBezTo>
                  <a:pt x="41" y="113"/>
                  <a:pt x="42" y="86"/>
                  <a:pt x="41" y="64"/>
                </a:cubicBezTo>
                <a:close/>
                <a:moveTo>
                  <a:pt x="47" y="143"/>
                </a:moveTo>
                <a:cubicBezTo>
                  <a:pt x="52" y="142"/>
                  <a:pt x="55" y="142"/>
                  <a:pt x="61" y="142"/>
                </a:cubicBezTo>
                <a:cubicBezTo>
                  <a:pt x="60" y="103"/>
                  <a:pt x="58" y="52"/>
                  <a:pt x="55" y="8"/>
                </a:cubicBezTo>
                <a:cubicBezTo>
                  <a:pt x="49" y="7"/>
                  <a:pt x="45" y="9"/>
                  <a:pt x="39" y="8"/>
                </a:cubicBezTo>
                <a:cubicBezTo>
                  <a:pt x="30" y="25"/>
                  <a:pt x="19" y="41"/>
                  <a:pt x="8" y="56"/>
                </a:cubicBezTo>
                <a:cubicBezTo>
                  <a:pt x="13" y="59"/>
                  <a:pt x="18" y="61"/>
                  <a:pt x="21" y="65"/>
                </a:cubicBezTo>
                <a:cubicBezTo>
                  <a:pt x="32" y="58"/>
                  <a:pt x="34" y="43"/>
                  <a:pt x="44" y="35"/>
                </a:cubicBezTo>
                <a:cubicBezTo>
                  <a:pt x="47" y="70"/>
                  <a:pt x="44" y="102"/>
                  <a:pt x="47" y="143"/>
                </a:cubicBezTo>
                <a:close/>
                <a:moveTo>
                  <a:pt x="63" y="69"/>
                </a:moveTo>
                <a:cubicBezTo>
                  <a:pt x="63" y="82"/>
                  <a:pt x="65" y="96"/>
                  <a:pt x="65" y="109"/>
                </a:cubicBezTo>
                <a:cubicBezTo>
                  <a:pt x="66" y="126"/>
                  <a:pt x="63" y="144"/>
                  <a:pt x="76" y="148"/>
                </a:cubicBezTo>
                <a:cubicBezTo>
                  <a:pt x="74" y="108"/>
                  <a:pt x="70" y="60"/>
                  <a:pt x="68" y="21"/>
                </a:cubicBezTo>
                <a:cubicBezTo>
                  <a:pt x="65" y="19"/>
                  <a:pt x="64" y="16"/>
                  <a:pt x="61" y="14"/>
                </a:cubicBezTo>
                <a:cubicBezTo>
                  <a:pt x="64" y="31"/>
                  <a:pt x="62" y="49"/>
                  <a:pt x="63" y="69"/>
                </a:cubicBezTo>
                <a:close/>
                <a:moveTo>
                  <a:pt x="23" y="70"/>
                </a:moveTo>
                <a:cubicBezTo>
                  <a:pt x="22" y="73"/>
                  <a:pt x="26" y="75"/>
                  <a:pt x="28" y="77"/>
                </a:cubicBezTo>
                <a:cubicBezTo>
                  <a:pt x="32" y="68"/>
                  <a:pt x="43" y="62"/>
                  <a:pt x="40" y="48"/>
                </a:cubicBezTo>
                <a:cubicBezTo>
                  <a:pt x="35" y="56"/>
                  <a:pt x="27" y="66"/>
                  <a:pt x="23" y="70"/>
                </a:cubicBezTo>
                <a:close/>
                <a:moveTo>
                  <a:pt x="24" y="78"/>
                </a:moveTo>
                <a:cubicBezTo>
                  <a:pt x="19" y="71"/>
                  <a:pt x="13" y="63"/>
                  <a:pt x="4" y="61"/>
                </a:cubicBezTo>
                <a:cubicBezTo>
                  <a:pt x="6" y="71"/>
                  <a:pt x="16" y="76"/>
                  <a:pt x="24" y="78"/>
                </a:cubicBezTo>
                <a:close/>
                <a:moveTo>
                  <a:pt x="47" y="149"/>
                </a:moveTo>
                <a:cubicBezTo>
                  <a:pt x="52" y="155"/>
                  <a:pt x="66" y="153"/>
                  <a:pt x="73" y="150"/>
                </a:cubicBezTo>
                <a:cubicBezTo>
                  <a:pt x="68" y="144"/>
                  <a:pt x="54" y="147"/>
                  <a:pt x="47" y="149"/>
                </a:cubicBezTo>
                <a:close/>
              </a:path>
            </a:pathLst>
          </a:custGeom>
          <a:solidFill>
            <a:srgbClr val="47839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23" name="Freeform 7"/>
          <p:cNvSpPr>
            <a:spLocks noEditPoints="1"/>
          </p:cNvSpPr>
          <p:nvPr/>
        </p:nvSpPr>
        <p:spPr bwMode="auto">
          <a:xfrm>
            <a:off x="4192362" y="4347737"/>
            <a:ext cx="612322" cy="943285"/>
          </a:xfrm>
          <a:custGeom>
            <a:avLst/>
            <a:gdLst>
              <a:gd name="T0" fmla="*/ 75 w 109"/>
              <a:gd name="T1" fmla="*/ 124 h 165"/>
              <a:gd name="T2" fmla="*/ 94 w 109"/>
              <a:gd name="T3" fmla="*/ 124 h 165"/>
              <a:gd name="T4" fmla="*/ 108 w 109"/>
              <a:gd name="T5" fmla="*/ 137 h 165"/>
              <a:gd name="T6" fmla="*/ 107 w 109"/>
              <a:gd name="T7" fmla="*/ 161 h 165"/>
              <a:gd name="T8" fmla="*/ 21 w 109"/>
              <a:gd name="T9" fmla="*/ 163 h 165"/>
              <a:gd name="T10" fmla="*/ 16 w 109"/>
              <a:gd name="T11" fmla="*/ 165 h 165"/>
              <a:gd name="T12" fmla="*/ 5 w 109"/>
              <a:gd name="T13" fmla="*/ 152 h 165"/>
              <a:gd name="T14" fmla="*/ 4 w 109"/>
              <a:gd name="T15" fmla="*/ 136 h 165"/>
              <a:gd name="T16" fmla="*/ 2 w 109"/>
              <a:gd name="T17" fmla="*/ 129 h 165"/>
              <a:gd name="T18" fmla="*/ 23 w 109"/>
              <a:gd name="T19" fmla="*/ 113 h 165"/>
              <a:gd name="T20" fmla="*/ 61 w 109"/>
              <a:gd name="T21" fmla="*/ 84 h 165"/>
              <a:gd name="T22" fmla="*/ 63 w 109"/>
              <a:gd name="T23" fmla="*/ 67 h 165"/>
              <a:gd name="T24" fmla="*/ 34 w 109"/>
              <a:gd name="T25" fmla="*/ 72 h 165"/>
              <a:gd name="T26" fmla="*/ 32 w 109"/>
              <a:gd name="T27" fmla="*/ 78 h 165"/>
              <a:gd name="T28" fmla="*/ 8 w 109"/>
              <a:gd name="T29" fmla="*/ 67 h 165"/>
              <a:gd name="T30" fmla="*/ 6 w 109"/>
              <a:gd name="T31" fmla="*/ 65 h 165"/>
              <a:gd name="T32" fmla="*/ 0 w 109"/>
              <a:gd name="T33" fmla="*/ 49 h 165"/>
              <a:gd name="T34" fmla="*/ 87 w 109"/>
              <a:gd name="T35" fmla="*/ 30 h 165"/>
              <a:gd name="T36" fmla="*/ 100 w 109"/>
              <a:gd name="T37" fmla="*/ 62 h 165"/>
              <a:gd name="T38" fmla="*/ 102 w 109"/>
              <a:gd name="T39" fmla="*/ 76 h 165"/>
              <a:gd name="T40" fmla="*/ 75 w 109"/>
              <a:gd name="T41" fmla="*/ 124 h 165"/>
              <a:gd name="T42" fmla="*/ 56 w 109"/>
              <a:gd name="T43" fmla="*/ 116 h 165"/>
              <a:gd name="T44" fmla="*/ 89 w 109"/>
              <a:gd name="T45" fmla="*/ 75 h 165"/>
              <a:gd name="T46" fmla="*/ 80 w 109"/>
              <a:gd name="T47" fmla="*/ 32 h 165"/>
              <a:gd name="T48" fmla="*/ 7 w 109"/>
              <a:gd name="T49" fmla="*/ 50 h 165"/>
              <a:gd name="T50" fmla="*/ 24 w 109"/>
              <a:gd name="T51" fmla="*/ 61 h 165"/>
              <a:gd name="T52" fmla="*/ 58 w 109"/>
              <a:gd name="T53" fmla="*/ 44 h 165"/>
              <a:gd name="T54" fmla="*/ 73 w 109"/>
              <a:gd name="T55" fmla="*/ 72 h 165"/>
              <a:gd name="T56" fmla="*/ 24 w 109"/>
              <a:gd name="T57" fmla="*/ 120 h 165"/>
              <a:gd name="T58" fmla="*/ 9 w 109"/>
              <a:gd name="T59" fmla="*/ 131 h 165"/>
              <a:gd name="T60" fmla="*/ 11 w 109"/>
              <a:gd name="T61" fmla="*/ 148 h 165"/>
              <a:gd name="T62" fmla="*/ 93 w 109"/>
              <a:gd name="T63" fmla="*/ 145 h 165"/>
              <a:gd name="T64" fmla="*/ 93 w 109"/>
              <a:gd name="T65" fmla="*/ 130 h 165"/>
              <a:gd name="T66" fmla="*/ 41 w 109"/>
              <a:gd name="T67" fmla="*/ 129 h 165"/>
              <a:gd name="T68" fmla="*/ 56 w 109"/>
              <a:gd name="T69" fmla="*/ 116 h 165"/>
              <a:gd name="T70" fmla="*/ 57 w 109"/>
              <a:gd name="T71" fmla="*/ 50 h 165"/>
              <a:gd name="T72" fmla="*/ 30 w 109"/>
              <a:gd name="T73" fmla="*/ 72 h 165"/>
              <a:gd name="T74" fmla="*/ 66 w 109"/>
              <a:gd name="T75" fmla="*/ 69 h 165"/>
              <a:gd name="T76" fmla="*/ 57 w 109"/>
              <a:gd name="T77" fmla="*/ 50 h 165"/>
              <a:gd name="T78" fmla="*/ 29 w 109"/>
              <a:gd name="T79" fmla="*/ 74 h 165"/>
              <a:gd name="T80" fmla="*/ 6 w 109"/>
              <a:gd name="T81" fmla="*/ 56 h 165"/>
              <a:gd name="T82" fmla="*/ 29 w 109"/>
              <a:gd name="T83" fmla="*/ 74 h 165"/>
              <a:gd name="T84" fmla="*/ 56 w 109"/>
              <a:gd name="T85" fmla="*/ 124 h 165"/>
              <a:gd name="T86" fmla="*/ 84 w 109"/>
              <a:gd name="T87" fmla="*/ 110 h 165"/>
              <a:gd name="T88" fmla="*/ 98 w 109"/>
              <a:gd name="T89" fmla="*/ 68 h 165"/>
              <a:gd name="T90" fmla="*/ 56 w 109"/>
              <a:gd name="T91" fmla="*/ 124 h 165"/>
              <a:gd name="T92" fmla="*/ 101 w 109"/>
              <a:gd name="T93" fmla="*/ 147 h 165"/>
              <a:gd name="T94" fmla="*/ 106 w 109"/>
              <a:gd name="T95" fmla="*/ 158 h 165"/>
              <a:gd name="T96" fmla="*/ 98 w 109"/>
              <a:gd name="T97" fmla="*/ 132 h 165"/>
              <a:gd name="T98" fmla="*/ 101 w 109"/>
              <a:gd name="T99" fmla="*/ 147 h 165"/>
              <a:gd name="T100" fmla="*/ 78 w 109"/>
              <a:gd name="T101" fmla="*/ 152 h 165"/>
              <a:gd name="T102" fmla="*/ 12 w 109"/>
              <a:gd name="T103" fmla="*/ 154 h 165"/>
              <a:gd name="T104" fmla="*/ 16 w 109"/>
              <a:gd name="T105" fmla="*/ 160 h 165"/>
              <a:gd name="T106" fmla="*/ 103 w 109"/>
              <a:gd name="T107" fmla="*/ 158 h 165"/>
              <a:gd name="T108" fmla="*/ 78 w 109"/>
              <a:gd name="T109" fmla="*/ 152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9" h="165">
                <a:moveTo>
                  <a:pt x="75" y="124"/>
                </a:moveTo>
                <a:cubicBezTo>
                  <a:pt x="82" y="124"/>
                  <a:pt x="88" y="122"/>
                  <a:pt x="94" y="124"/>
                </a:cubicBezTo>
                <a:cubicBezTo>
                  <a:pt x="100" y="126"/>
                  <a:pt x="101" y="136"/>
                  <a:pt x="108" y="137"/>
                </a:cubicBezTo>
                <a:cubicBezTo>
                  <a:pt x="107" y="145"/>
                  <a:pt x="109" y="156"/>
                  <a:pt x="107" y="161"/>
                </a:cubicBezTo>
                <a:cubicBezTo>
                  <a:pt x="83" y="161"/>
                  <a:pt x="44" y="161"/>
                  <a:pt x="21" y="163"/>
                </a:cubicBezTo>
                <a:cubicBezTo>
                  <a:pt x="20" y="163"/>
                  <a:pt x="17" y="165"/>
                  <a:pt x="16" y="165"/>
                </a:cubicBezTo>
                <a:cubicBezTo>
                  <a:pt x="11" y="164"/>
                  <a:pt x="10" y="152"/>
                  <a:pt x="5" y="152"/>
                </a:cubicBezTo>
                <a:cubicBezTo>
                  <a:pt x="4" y="149"/>
                  <a:pt x="4" y="142"/>
                  <a:pt x="4" y="136"/>
                </a:cubicBezTo>
                <a:cubicBezTo>
                  <a:pt x="3" y="133"/>
                  <a:pt x="2" y="131"/>
                  <a:pt x="2" y="129"/>
                </a:cubicBezTo>
                <a:cubicBezTo>
                  <a:pt x="3" y="123"/>
                  <a:pt x="18" y="117"/>
                  <a:pt x="23" y="113"/>
                </a:cubicBezTo>
                <a:cubicBezTo>
                  <a:pt x="37" y="104"/>
                  <a:pt x="52" y="96"/>
                  <a:pt x="61" y="84"/>
                </a:cubicBezTo>
                <a:cubicBezTo>
                  <a:pt x="64" y="80"/>
                  <a:pt x="66" y="72"/>
                  <a:pt x="63" y="67"/>
                </a:cubicBezTo>
                <a:cubicBezTo>
                  <a:pt x="56" y="57"/>
                  <a:pt x="38" y="63"/>
                  <a:pt x="34" y="72"/>
                </a:cubicBezTo>
                <a:cubicBezTo>
                  <a:pt x="33" y="74"/>
                  <a:pt x="34" y="76"/>
                  <a:pt x="32" y="78"/>
                </a:cubicBezTo>
                <a:cubicBezTo>
                  <a:pt x="30" y="79"/>
                  <a:pt x="11" y="69"/>
                  <a:pt x="8" y="67"/>
                </a:cubicBezTo>
                <a:cubicBezTo>
                  <a:pt x="8" y="67"/>
                  <a:pt x="8" y="65"/>
                  <a:pt x="6" y="65"/>
                </a:cubicBezTo>
                <a:cubicBezTo>
                  <a:pt x="7" y="61"/>
                  <a:pt x="4" y="53"/>
                  <a:pt x="0" y="49"/>
                </a:cubicBezTo>
                <a:cubicBezTo>
                  <a:pt x="11" y="26"/>
                  <a:pt x="63" y="0"/>
                  <a:pt x="87" y="30"/>
                </a:cubicBezTo>
                <a:cubicBezTo>
                  <a:pt x="93" y="38"/>
                  <a:pt x="96" y="51"/>
                  <a:pt x="100" y="62"/>
                </a:cubicBezTo>
                <a:cubicBezTo>
                  <a:pt x="101" y="66"/>
                  <a:pt x="103" y="70"/>
                  <a:pt x="102" y="76"/>
                </a:cubicBezTo>
                <a:cubicBezTo>
                  <a:pt x="101" y="97"/>
                  <a:pt x="87" y="113"/>
                  <a:pt x="75" y="124"/>
                </a:cubicBezTo>
                <a:close/>
                <a:moveTo>
                  <a:pt x="56" y="116"/>
                </a:moveTo>
                <a:cubicBezTo>
                  <a:pt x="71" y="106"/>
                  <a:pt x="83" y="93"/>
                  <a:pt x="89" y="75"/>
                </a:cubicBezTo>
                <a:cubicBezTo>
                  <a:pt x="95" y="60"/>
                  <a:pt x="88" y="41"/>
                  <a:pt x="80" y="32"/>
                </a:cubicBezTo>
                <a:cubicBezTo>
                  <a:pt x="59" y="10"/>
                  <a:pt x="17" y="29"/>
                  <a:pt x="7" y="50"/>
                </a:cubicBezTo>
                <a:cubicBezTo>
                  <a:pt x="13" y="53"/>
                  <a:pt x="18" y="58"/>
                  <a:pt x="24" y="61"/>
                </a:cubicBezTo>
                <a:cubicBezTo>
                  <a:pt x="32" y="53"/>
                  <a:pt x="42" y="41"/>
                  <a:pt x="58" y="44"/>
                </a:cubicBezTo>
                <a:cubicBezTo>
                  <a:pt x="69" y="47"/>
                  <a:pt x="75" y="61"/>
                  <a:pt x="73" y="72"/>
                </a:cubicBezTo>
                <a:cubicBezTo>
                  <a:pt x="68" y="95"/>
                  <a:pt x="41" y="108"/>
                  <a:pt x="24" y="120"/>
                </a:cubicBezTo>
                <a:cubicBezTo>
                  <a:pt x="19" y="123"/>
                  <a:pt x="10" y="128"/>
                  <a:pt x="9" y="131"/>
                </a:cubicBezTo>
                <a:cubicBezTo>
                  <a:pt x="8" y="137"/>
                  <a:pt x="11" y="143"/>
                  <a:pt x="11" y="148"/>
                </a:cubicBezTo>
                <a:cubicBezTo>
                  <a:pt x="38" y="145"/>
                  <a:pt x="62" y="146"/>
                  <a:pt x="93" y="145"/>
                </a:cubicBezTo>
                <a:cubicBezTo>
                  <a:pt x="93" y="141"/>
                  <a:pt x="94" y="135"/>
                  <a:pt x="93" y="130"/>
                </a:cubicBezTo>
                <a:cubicBezTo>
                  <a:pt x="75" y="128"/>
                  <a:pt x="57" y="131"/>
                  <a:pt x="41" y="129"/>
                </a:cubicBezTo>
                <a:cubicBezTo>
                  <a:pt x="41" y="123"/>
                  <a:pt x="50" y="119"/>
                  <a:pt x="56" y="116"/>
                </a:cubicBezTo>
                <a:close/>
                <a:moveTo>
                  <a:pt x="57" y="50"/>
                </a:moveTo>
                <a:cubicBezTo>
                  <a:pt x="45" y="46"/>
                  <a:pt x="21" y="63"/>
                  <a:pt x="30" y="72"/>
                </a:cubicBezTo>
                <a:cubicBezTo>
                  <a:pt x="33" y="60"/>
                  <a:pt x="61" y="53"/>
                  <a:pt x="66" y="69"/>
                </a:cubicBezTo>
                <a:cubicBezTo>
                  <a:pt x="66" y="59"/>
                  <a:pt x="63" y="52"/>
                  <a:pt x="57" y="50"/>
                </a:cubicBezTo>
                <a:close/>
                <a:moveTo>
                  <a:pt x="29" y="74"/>
                </a:moveTo>
                <a:cubicBezTo>
                  <a:pt x="24" y="65"/>
                  <a:pt x="13" y="62"/>
                  <a:pt x="6" y="56"/>
                </a:cubicBezTo>
                <a:cubicBezTo>
                  <a:pt x="9" y="67"/>
                  <a:pt x="22" y="71"/>
                  <a:pt x="29" y="74"/>
                </a:cubicBezTo>
                <a:close/>
                <a:moveTo>
                  <a:pt x="56" y="124"/>
                </a:moveTo>
                <a:cubicBezTo>
                  <a:pt x="71" y="126"/>
                  <a:pt x="76" y="120"/>
                  <a:pt x="84" y="110"/>
                </a:cubicBezTo>
                <a:cubicBezTo>
                  <a:pt x="92" y="99"/>
                  <a:pt x="103" y="86"/>
                  <a:pt x="98" y="68"/>
                </a:cubicBezTo>
                <a:cubicBezTo>
                  <a:pt x="92" y="95"/>
                  <a:pt x="75" y="110"/>
                  <a:pt x="56" y="124"/>
                </a:cubicBezTo>
                <a:close/>
                <a:moveTo>
                  <a:pt x="101" y="147"/>
                </a:moveTo>
                <a:cubicBezTo>
                  <a:pt x="99" y="152"/>
                  <a:pt x="104" y="155"/>
                  <a:pt x="106" y="158"/>
                </a:cubicBezTo>
                <a:cubicBezTo>
                  <a:pt x="105" y="146"/>
                  <a:pt x="107" y="136"/>
                  <a:pt x="98" y="132"/>
                </a:cubicBezTo>
                <a:cubicBezTo>
                  <a:pt x="99" y="139"/>
                  <a:pt x="97" y="145"/>
                  <a:pt x="101" y="147"/>
                </a:cubicBezTo>
                <a:close/>
                <a:moveTo>
                  <a:pt x="78" y="152"/>
                </a:moveTo>
                <a:cubicBezTo>
                  <a:pt x="56" y="152"/>
                  <a:pt x="29" y="152"/>
                  <a:pt x="12" y="154"/>
                </a:cubicBezTo>
                <a:cubicBezTo>
                  <a:pt x="12" y="157"/>
                  <a:pt x="15" y="158"/>
                  <a:pt x="16" y="160"/>
                </a:cubicBezTo>
                <a:cubicBezTo>
                  <a:pt x="42" y="162"/>
                  <a:pt x="77" y="154"/>
                  <a:pt x="103" y="158"/>
                </a:cubicBezTo>
                <a:cubicBezTo>
                  <a:pt x="100" y="148"/>
                  <a:pt x="88" y="152"/>
                  <a:pt x="78" y="152"/>
                </a:cubicBezTo>
                <a:close/>
              </a:path>
            </a:pathLst>
          </a:custGeom>
          <a:solidFill>
            <a:srgbClr val="CCC5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24" name="Freeform 8"/>
          <p:cNvSpPr>
            <a:spLocks noEditPoints="1"/>
          </p:cNvSpPr>
          <p:nvPr/>
        </p:nvSpPr>
        <p:spPr bwMode="auto">
          <a:xfrm>
            <a:off x="8868446" y="4137590"/>
            <a:ext cx="547924" cy="857250"/>
          </a:xfrm>
          <a:custGeom>
            <a:avLst/>
            <a:gdLst>
              <a:gd name="T0" fmla="*/ 43 w 93"/>
              <a:gd name="T1" fmla="*/ 0 h 143"/>
              <a:gd name="T2" fmla="*/ 50 w 93"/>
              <a:gd name="T3" fmla="*/ 16 h 143"/>
              <a:gd name="T4" fmla="*/ 47 w 93"/>
              <a:gd name="T5" fmla="*/ 23 h 143"/>
              <a:gd name="T6" fmla="*/ 42 w 93"/>
              <a:gd name="T7" fmla="*/ 50 h 143"/>
              <a:gd name="T8" fmla="*/ 54 w 93"/>
              <a:gd name="T9" fmla="*/ 51 h 143"/>
              <a:gd name="T10" fmla="*/ 54 w 93"/>
              <a:gd name="T11" fmla="*/ 26 h 143"/>
              <a:gd name="T12" fmla="*/ 77 w 93"/>
              <a:gd name="T13" fmla="*/ 23 h 143"/>
              <a:gd name="T14" fmla="*/ 90 w 93"/>
              <a:gd name="T15" fmla="*/ 38 h 143"/>
              <a:gd name="T16" fmla="*/ 89 w 93"/>
              <a:gd name="T17" fmla="*/ 44 h 143"/>
              <a:gd name="T18" fmla="*/ 91 w 93"/>
              <a:gd name="T19" fmla="*/ 65 h 143"/>
              <a:gd name="T20" fmla="*/ 93 w 93"/>
              <a:gd name="T21" fmla="*/ 140 h 143"/>
              <a:gd name="T22" fmla="*/ 67 w 93"/>
              <a:gd name="T23" fmla="*/ 140 h 143"/>
              <a:gd name="T24" fmla="*/ 56 w 93"/>
              <a:gd name="T25" fmla="*/ 126 h 143"/>
              <a:gd name="T26" fmla="*/ 55 w 93"/>
              <a:gd name="T27" fmla="*/ 104 h 143"/>
              <a:gd name="T28" fmla="*/ 54 w 93"/>
              <a:gd name="T29" fmla="*/ 83 h 143"/>
              <a:gd name="T30" fmla="*/ 21 w 93"/>
              <a:gd name="T31" fmla="*/ 83 h 143"/>
              <a:gd name="T32" fmla="*/ 14 w 93"/>
              <a:gd name="T33" fmla="*/ 85 h 143"/>
              <a:gd name="T34" fmla="*/ 1 w 93"/>
              <a:gd name="T35" fmla="*/ 70 h 143"/>
              <a:gd name="T36" fmla="*/ 5 w 93"/>
              <a:gd name="T37" fmla="*/ 58 h 143"/>
              <a:gd name="T38" fmla="*/ 21 w 93"/>
              <a:gd name="T39" fmla="*/ 1 h 143"/>
              <a:gd name="T40" fmla="*/ 43 w 93"/>
              <a:gd name="T41" fmla="*/ 0 h 143"/>
              <a:gd name="T42" fmla="*/ 24 w 93"/>
              <a:gd name="T43" fmla="*/ 5 h 143"/>
              <a:gd name="T44" fmla="*/ 8 w 93"/>
              <a:gd name="T45" fmla="*/ 68 h 143"/>
              <a:gd name="T46" fmla="*/ 57 w 93"/>
              <a:gd name="T47" fmla="*/ 68 h 143"/>
              <a:gd name="T48" fmla="*/ 63 w 93"/>
              <a:gd name="T49" fmla="*/ 127 h 143"/>
              <a:gd name="T50" fmla="*/ 78 w 93"/>
              <a:gd name="T51" fmla="*/ 126 h 143"/>
              <a:gd name="T52" fmla="*/ 75 w 93"/>
              <a:gd name="T53" fmla="*/ 27 h 143"/>
              <a:gd name="T54" fmla="*/ 58 w 93"/>
              <a:gd name="T55" fmla="*/ 27 h 143"/>
              <a:gd name="T56" fmla="*/ 59 w 93"/>
              <a:gd name="T57" fmla="*/ 56 h 143"/>
              <a:gd name="T58" fmla="*/ 57 w 93"/>
              <a:gd name="T59" fmla="*/ 56 h 143"/>
              <a:gd name="T60" fmla="*/ 41 w 93"/>
              <a:gd name="T61" fmla="*/ 56 h 143"/>
              <a:gd name="T62" fmla="*/ 26 w 93"/>
              <a:gd name="T63" fmla="*/ 55 h 143"/>
              <a:gd name="T64" fmla="*/ 32 w 93"/>
              <a:gd name="T65" fmla="*/ 31 h 143"/>
              <a:gd name="T66" fmla="*/ 38 w 93"/>
              <a:gd name="T67" fmla="*/ 6 h 143"/>
              <a:gd name="T68" fmla="*/ 24 w 93"/>
              <a:gd name="T69" fmla="*/ 5 h 143"/>
              <a:gd name="T70" fmla="*/ 32 w 93"/>
              <a:gd name="T71" fmla="*/ 52 h 143"/>
              <a:gd name="T72" fmla="*/ 40 w 93"/>
              <a:gd name="T73" fmla="*/ 51 h 143"/>
              <a:gd name="T74" fmla="*/ 42 w 93"/>
              <a:gd name="T75" fmla="*/ 7 h 143"/>
              <a:gd name="T76" fmla="*/ 32 w 93"/>
              <a:gd name="T77" fmla="*/ 52 h 143"/>
              <a:gd name="T78" fmla="*/ 82 w 93"/>
              <a:gd name="T79" fmla="*/ 73 h 143"/>
              <a:gd name="T80" fmla="*/ 82 w 93"/>
              <a:gd name="T81" fmla="*/ 85 h 143"/>
              <a:gd name="T82" fmla="*/ 90 w 93"/>
              <a:gd name="T83" fmla="*/ 135 h 143"/>
              <a:gd name="T84" fmla="*/ 88 w 93"/>
              <a:gd name="T85" fmla="*/ 73 h 143"/>
              <a:gd name="T86" fmla="*/ 81 w 93"/>
              <a:gd name="T87" fmla="*/ 30 h 143"/>
              <a:gd name="T88" fmla="*/ 82 w 93"/>
              <a:gd name="T89" fmla="*/ 73 h 143"/>
              <a:gd name="T90" fmla="*/ 6 w 93"/>
              <a:gd name="T91" fmla="*/ 73 h 143"/>
              <a:gd name="T92" fmla="*/ 54 w 93"/>
              <a:gd name="T93" fmla="*/ 80 h 143"/>
              <a:gd name="T94" fmla="*/ 52 w 93"/>
              <a:gd name="T95" fmla="*/ 72 h 143"/>
              <a:gd name="T96" fmla="*/ 6 w 93"/>
              <a:gd name="T97" fmla="*/ 73 h 143"/>
              <a:gd name="T98" fmla="*/ 88 w 93"/>
              <a:gd name="T99" fmla="*/ 137 h 143"/>
              <a:gd name="T100" fmla="*/ 83 w 93"/>
              <a:gd name="T101" fmla="*/ 132 h 143"/>
              <a:gd name="T102" fmla="*/ 64 w 93"/>
              <a:gd name="T103" fmla="*/ 132 h 143"/>
              <a:gd name="T104" fmla="*/ 88 w 93"/>
              <a:gd name="T105" fmla="*/ 137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3" h="143">
                <a:moveTo>
                  <a:pt x="43" y="0"/>
                </a:moveTo>
                <a:cubicBezTo>
                  <a:pt x="42" y="6"/>
                  <a:pt x="49" y="10"/>
                  <a:pt x="50" y="16"/>
                </a:cubicBezTo>
                <a:cubicBezTo>
                  <a:pt x="50" y="18"/>
                  <a:pt x="47" y="21"/>
                  <a:pt x="47" y="23"/>
                </a:cubicBezTo>
                <a:cubicBezTo>
                  <a:pt x="44" y="32"/>
                  <a:pt x="43" y="42"/>
                  <a:pt x="42" y="50"/>
                </a:cubicBezTo>
                <a:cubicBezTo>
                  <a:pt x="45" y="52"/>
                  <a:pt x="51" y="51"/>
                  <a:pt x="54" y="51"/>
                </a:cubicBezTo>
                <a:cubicBezTo>
                  <a:pt x="58" y="41"/>
                  <a:pt x="50" y="34"/>
                  <a:pt x="54" y="26"/>
                </a:cubicBezTo>
                <a:cubicBezTo>
                  <a:pt x="56" y="22"/>
                  <a:pt x="72" y="21"/>
                  <a:pt x="77" y="23"/>
                </a:cubicBezTo>
                <a:cubicBezTo>
                  <a:pt x="79" y="24"/>
                  <a:pt x="90" y="35"/>
                  <a:pt x="90" y="38"/>
                </a:cubicBezTo>
                <a:cubicBezTo>
                  <a:pt x="91" y="39"/>
                  <a:pt x="89" y="42"/>
                  <a:pt x="89" y="44"/>
                </a:cubicBezTo>
                <a:cubicBezTo>
                  <a:pt x="89" y="51"/>
                  <a:pt x="91" y="58"/>
                  <a:pt x="91" y="65"/>
                </a:cubicBezTo>
                <a:cubicBezTo>
                  <a:pt x="91" y="90"/>
                  <a:pt x="92" y="117"/>
                  <a:pt x="93" y="140"/>
                </a:cubicBezTo>
                <a:cubicBezTo>
                  <a:pt x="84" y="139"/>
                  <a:pt x="74" y="143"/>
                  <a:pt x="67" y="140"/>
                </a:cubicBezTo>
                <a:cubicBezTo>
                  <a:pt x="64" y="139"/>
                  <a:pt x="56" y="130"/>
                  <a:pt x="56" y="126"/>
                </a:cubicBezTo>
                <a:cubicBezTo>
                  <a:pt x="55" y="120"/>
                  <a:pt x="55" y="112"/>
                  <a:pt x="55" y="104"/>
                </a:cubicBezTo>
                <a:cubicBezTo>
                  <a:pt x="54" y="96"/>
                  <a:pt x="56" y="86"/>
                  <a:pt x="54" y="83"/>
                </a:cubicBezTo>
                <a:cubicBezTo>
                  <a:pt x="52" y="81"/>
                  <a:pt x="30" y="82"/>
                  <a:pt x="21" y="83"/>
                </a:cubicBezTo>
                <a:cubicBezTo>
                  <a:pt x="18" y="83"/>
                  <a:pt x="15" y="85"/>
                  <a:pt x="14" y="85"/>
                </a:cubicBezTo>
                <a:cubicBezTo>
                  <a:pt x="11" y="84"/>
                  <a:pt x="1" y="73"/>
                  <a:pt x="1" y="70"/>
                </a:cubicBezTo>
                <a:cubicBezTo>
                  <a:pt x="0" y="67"/>
                  <a:pt x="4" y="61"/>
                  <a:pt x="5" y="58"/>
                </a:cubicBezTo>
                <a:cubicBezTo>
                  <a:pt x="10" y="40"/>
                  <a:pt x="16" y="18"/>
                  <a:pt x="21" y="1"/>
                </a:cubicBezTo>
                <a:cubicBezTo>
                  <a:pt x="31" y="1"/>
                  <a:pt x="33" y="2"/>
                  <a:pt x="43" y="0"/>
                </a:cubicBezTo>
                <a:close/>
                <a:moveTo>
                  <a:pt x="24" y="5"/>
                </a:moveTo>
                <a:cubicBezTo>
                  <a:pt x="19" y="26"/>
                  <a:pt x="13" y="46"/>
                  <a:pt x="8" y="68"/>
                </a:cubicBezTo>
                <a:cubicBezTo>
                  <a:pt x="23" y="66"/>
                  <a:pt x="42" y="68"/>
                  <a:pt x="57" y="68"/>
                </a:cubicBezTo>
                <a:cubicBezTo>
                  <a:pt x="63" y="85"/>
                  <a:pt x="59" y="109"/>
                  <a:pt x="63" y="127"/>
                </a:cubicBezTo>
                <a:cubicBezTo>
                  <a:pt x="68" y="127"/>
                  <a:pt x="75" y="128"/>
                  <a:pt x="78" y="126"/>
                </a:cubicBezTo>
                <a:cubicBezTo>
                  <a:pt x="75" y="96"/>
                  <a:pt x="79" y="57"/>
                  <a:pt x="75" y="27"/>
                </a:cubicBezTo>
                <a:cubicBezTo>
                  <a:pt x="69" y="28"/>
                  <a:pt x="65" y="25"/>
                  <a:pt x="58" y="27"/>
                </a:cubicBezTo>
                <a:cubicBezTo>
                  <a:pt x="57" y="35"/>
                  <a:pt x="61" y="47"/>
                  <a:pt x="59" y="56"/>
                </a:cubicBezTo>
                <a:cubicBezTo>
                  <a:pt x="59" y="53"/>
                  <a:pt x="58" y="56"/>
                  <a:pt x="57" y="56"/>
                </a:cubicBezTo>
                <a:cubicBezTo>
                  <a:pt x="54" y="57"/>
                  <a:pt x="46" y="55"/>
                  <a:pt x="41" y="56"/>
                </a:cubicBezTo>
                <a:cubicBezTo>
                  <a:pt x="37" y="56"/>
                  <a:pt x="28" y="59"/>
                  <a:pt x="26" y="55"/>
                </a:cubicBezTo>
                <a:cubicBezTo>
                  <a:pt x="24" y="52"/>
                  <a:pt x="30" y="36"/>
                  <a:pt x="32" y="31"/>
                </a:cubicBezTo>
                <a:cubicBezTo>
                  <a:pt x="34" y="22"/>
                  <a:pt x="34" y="13"/>
                  <a:pt x="38" y="6"/>
                </a:cubicBezTo>
                <a:cubicBezTo>
                  <a:pt x="33" y="7"/>
                  <a:pt x="28" y="5"/>
                  <a:pt x="24" y="5"/>
                </a:cubicBezTo>
                <a:close/>
                <a:moveTo>
                  <a:pt x="32" y="52"/>
                </a:moveTo>
                <a:cubicBezTo>
                  <a:pt x="35" y="52"/>
                  <a:pt x="37" y="51"/>
                  <a:pt x="40" y="51"/>
                </a:cubicBezTo>
                <a:cubicBezTo>
                  <a:pt x="40" y="35"/>
                  <a:pt x="52" y="17"/>
                  <a:pt x="42" y="7"/>
                </a:cubicBezTo>
                <a:cubicBezTo>
                  <a:pt x="40" y="23"/>
                  <a:pt x="35" y="36"/>
                  <a:pt x="32" y="52"/>
                </a:cubicBezTo>
                <a:close/>
                <a:moveTo>
                  <a:pt x="82" y="73"/>
                </a:moveTo>
                <a:cubicBezTo>
                  <a:pt x="82" y="77"/>
                  <a:pt x="82" y="81"/>
                  <a:pt x="82" y="85"/>
                </a:cubicBezTo>
                <a:cubicBezTo>
                  <a:pt x="84" y="102"/>
                  <a:pt x="80" y="128"/>
                  <a:pt x="90" y="135"/>
                </a:cubicBezTo>
                <a:cubicBezTo>
                  <a:pt x="90" y="113"/>
                  <a:pt x="88" y="94"/>
                  <a:pt x="88" y="73"/>
                </a:cubicBezTo>
                <a:cubicBezTo>
                  <a:pt x="89" y="57"/>
                  <a:pt x="90" y="37"/>
                  <a:pt x="81" y="30"/>
                </a:cubicBezTo>
                <a:cubicBezTo>
                  <a:pt x="80" y="41"/>
                  <a:pt x="81" y="58"/>
                  <a:pt x="82" y="73"/>
                </a:cubicBezTo>
                <a:close/>
                <a:moveTo>
                  <a:pt x="6" y="73"/>
                </a:moveTo>
                <a:cubicBezTo>
                  <a:pt x="13" y="88"/>
                  <a:pt x="34" y="76"/>
                  <a:pt x="54" y="80"/>
                </a:cubicBezTo>
                <a:cubicBezTo>
                  <a:pt x="53" y="77"/>
                  <a:pt x="53" y="74"/>
                  <a:pt x="52" y="72"/>
                </a:cubicBezTo>
                <a:cubicBezTo>
                  <a:pt x="37" y="74"/>
                  <a:pt x="20" y="71"/>
                  <a:pt x="6" y="73"/>
                </a:cubicBezTo>
                <a:close/>
                <a:moveTo>
                  <a:pt x="88" y="137"/>
                </a:moveTo>
                <a:cubicBezTo>
                  <a:pt x="86" y="136"/>
                  <a:pt x="85" y="134"/>
                  <a:pt x="83" y="132"/>
                </a:cubicBezTo>
                <a:cubicBezTo>
                  <a:pt x="77" y="133"/>
                  <a:pt x="71" y="131"/>
                  <a:pt x="64" y="132"/>
                </a:cubicBezTo>
                <a:cubicBezTo>
                  <a:pt x="67" y="141"/>
                  <a:pt x="80" y="136"/>
                  <a:pt x="88" y="137"/>
                </a:cubicBezTo>
                <a:close/>
              </a:path>
            </a:pathLst>
          </a:custGeom>
          <a:solidFill>
            <a:srgbClr val="FC838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25" name="Freeform 16"/>
          <p:cNvSpPr/>
          <p:nvPr/>
        </p:nvSpPr>
        <p:spPr bwMode="auto">
          <a:xfrm rot="21189226">
            <a:off x="918484" y="3737539"/>
            <a:ext cx="10325100" cy="1866900"/>
          </a:xfrm>
          <a:custGeom>
            <a:avLst/>
            <a:gdLst>
              <a:gd name="T0" fmla="*/ 406 w 7763"/>
              <a:gd name="T1" fmla="*/ 678 h 1176"/>
              <a:gd name="T2" fmla="*/ 972 w 7763"/>
              <a:gd name="T3" fmla="*/ 839 h 1176"/>
              <a:gd name="T4" fmla="*/ 1388 w 7763"/>
              <a:gd name="T5" fmla="*/ 732 h 1176"/>
              <a:gd name="T6" fmla="*/ 1676 w 7763"/>
              <a:gd name="T7" fmla="*/ 549 h 1176"/>
              <a:gd name="T8" fmla="*/ 2093 w 7763"/>
              <a:gd name="T9" fmla="*/ 259 h 1176"/>
              <a:gd name="T10" fmla="*/ 2306 w 7763"/>
              <a:gd name="T11" fmla="*/ 151 h 1176"/>
              <a:gd name="T12" fmla="*/ 2509 w 7763"/>
              <a:gd name="T13" fmla="*/ 65 h 1176"/>
              <a:gd name="T14" fmla="*/ 2627 w 7763"/>
              <a:gd name="T15" fmla="*/ 54 h 1176"/>
              <a:gd name="T16" fmla="*/ 2723 w 7763"/>
              <a:gd name="T17" fmla="*/ 54 h 1176"/>
              <a:gd name="T18" fmla="*/ 2936 w 7763"/>
              <a:gd name="T19" fmla="*/ 108 h 1176"/>
              <a:gd name="T20" fmla="*/ 3032 w 7763"/>
              <a:gd name="T21" fmla="*/ 173 h 1176"/>
              <a:gd name="T22" fmla="*/ 3235 w 7763"/>
              <a:gd name="T23" fmla="*/ 323 h 1176"/>
              <a:gd name="T24" fmla="*/ 3545 w 7763"/>
              <a:gd name="T25" fmla="*/ 603 h 1176"/>
              <a:gd name="T26" fmla="*/ 3833 w 7763"/>
              <a:gd name="T27" fmla="*/ 872 h 1176"/>
              <a:gd name="T28" fmla="*/ 4132 w 7763"/>
              <a:gd name="T29" fmla="*/ 1068 h 1176"/>
              <a:gd name="T30" fmla="*/ 4517 w 7763"/>
              <a:gd name="T31" fmla="*/ 1068 h 1176"/>
              <a:gd name="T32" fmla="*/ 4922 w 7763"/>
              <a:gd name="T33" fmla="*/ 818 h 1176"/>
              <a:gd name="T34" fmla="*/ 5339 w 7763"/>
              <a:gd name="T35" fmla="*/ 452 h 1176"/>
              <a:gd name="T36" fmla="*/ 5766 w 7763"/>
              <a:gd name="T37" fmla="*/ 140 h 1176"/>
              <a:gd name="T38" fmla="*/ 5883 w 7763"/>
              <a:gd name="T39" fmla="*/ 86 h 1176"/>
              <a:gd name="T40" fmla="*/ 5990 w 7763"/>
              <a:gd name="T41" fmla="*/ 54 h 1176"/>
              <a:gd name="T42" fmla="*/ 6225 w 7763"/>
              <a:gd name="T43" fmla="*/ 11 h 1176"/>
              <a:gd name="T44" fmla="*/ 6727 w 7763"/>
              <a:gd name="T45" fmla="*/ 11 h 1176"/>
              <a:gd name="T46" fmla="*/ 6983 w 7763"/>
              <a:gd name="T47" fmla="*/ 43 h 1176"/>
              <a:gd name="T48" fmla="*/ 7335 w 7763"/>
              <a:gd name="T49" fmla="*/ 86 h 1176"/>
              <a:gd name="T50" fmla="*/ 7624 w 7763"/>
              <a:gd name="T51" fmla="*/ 130 h 1176"/>
              <a:gd name="T52" fmla="*/ 7763 w 7763"/>
              <a:gd name="T53" fmla="*/ 205 h 1176"/>
              <a:gd name="T54" fmla="*/ 7613 w 7763"/>
              <a:gd name="T55" fmla="*/ 194 h 1176"/>
              <a:gd name="T56" fmla="*/ 7432 w 7763"/>
              <a:gd name="T57" fmla="*/ 173 h 1176"/>
              <a:gd name="T58" fmla="*/ 7218 w 7763"/>
              <a:gd name="T59" fmla="*/ 140 h 1176"/>
              <a:gd name="T60" fmla="*/ 6716 w 7763"/>
              <a:gd name="T61" fmla="*/ 76 h 1176"/>
              <a:gd name="T62" fmla="*/ 6011 w 7763"/>
              <a:gd name="T63" fmla="*/ 108 h 1176"/>
              <a:gd name="T64" fmla="*/ 5595 w 7763"/>
              <a:gd name="T65" fmla="*/ 334 h 1176"/>
              <a:gd name="T66" fmla="*/ 5179 w 7763"/>
              <a:gd name="T67" fmla="*/ 689 h 1176"/>
              <a:gd name="T68" fmla="*/ 4858 w 7763"/>
              <a:gd name="T69" fmla="*/ 947 h 1176"/>
              <a:gd name="T70" fmla="*/ 4752 w 7763"/>
              <a:gd name="T71" fmla="*/ 1025 h 1176"/>
              <a:gd name="T72" fmla="*/ 4538 w 7763"/>
              <a:gd name="T73" fmla="*/ 1133 h 1176"/>
              <a:gd name="T74" fmla="*/ 4324 w 7763"/>
              <a:gd name="T75" fmla="*/ 1176 h 1176"/>
              <a:gd name="T76" fmla="*/ 4218 w 7763"/>
              <a:gd name="T77" fmla="*/ 1154 h 1176"/>
              <a:gd name="T78" fmla="*/ 4111 w 7763"/>
              <a:gd name="T79" fmla="*/ 1122 h 1176"/>
              <a:gd name="T80" fmla="*/ 3908 w 7763"/>
              <a:gd name="T81" fmla="*/ 1004 h 1176"/>
              <a:gd name="T82" fmla="*/ 3705 w 7763"/>
              <a:gd name="T83" fmla="*/ 839 h 1176"/>
              <a:gd name="T84" fmla="*/ 3299 w 7763"/>
              <a:gd name="T85" fmla="*/ 463 h 1176"/>
              <a:gd name="T86" fmla="*/ 3000 w 7763"/>
              <a:gd name="T87" fmla="*/ 216 h 1176"/>
              <a:gd name="T88" fmla="*/ 2627 w 7763"/>
              <a:gd name="T89" fmla="*/ 108 h 1176"/>
              <a:gd name="T90" fmla="*/ 2221 w 7763"/>
              <a:gd name="T91" fmla="*/ 259 h 1176"/>
              <a:gd name="T92" fmla="*/ 1911 w 7763"/>
              <a:gd name="T93" fmla="*/ 452 h 1176"/>
              <a:gd name="T94" fmla="*/ 1516 w 7763"/>
              <a:gd name="T95" fmla="*/ 721 h 1176"/>
              <a:gd name="T96" fmla="*/ 1324 w 7763"/>
              <a:gd name="T97" fmla="*/ 829 h 1176"/>
              <a:gd name="T98" fmla="*/ 1143 w 7763"/>
              <a:gd name="T99" fmla="*/ 893 h 1176"/>
              <a:gd name="T100" fmla="*/ 972 w 7763"/>
              <a:gd name="T101" fmla="*/ 904 h 1176"/>
              <a:gd name="T102" fmla="*/ 801 w 7763"/>
              <a:gd name="T103" fmla="*/ 882 h 1176"/>
              <a:gd name="T104" fmla="*/ 523 w 7763"/>
              <a:gd name="T105" fmla="*/ 796 h 1176"/>
              <a:gd name="T106" fmla="*/ 384 w 7763"/>
              <a:gd name="T107" fmla="*/ 732 h 1176"/>
              <a:gd name="T108" fmla="*/ 0 w 7763"/>
              <a:gd name="T109" fmla="*/ 484 h 1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7763" h="1176">
                <a:moveTo>
                  <a:pt x="32" y="431"/>
                </a:moveTo>
                <a:lnTo>
                  <a:pt x="288" y="603"/>
                </a:lnTo>
                <a:lnTo>
                  <a:pt x="288" y="603"/>
                </a:lnTo>
                <a:lnTo>
                  <a:pt x="406" y="678"/>
                </a:lnTo>
                <a:lnTo>
                  <a:pt x="545" y="743"/>
                </a:lnTo>
                <a:lnTo>
                  <a:pt x="673" y="786"/>
                </a:lnTo>
                <a:lnTo>
                  <a:pt x="812" y="818"/>
                </a:lnTo>
                <a:lnTo>
                  <a:pt x="972" y="839"/>
                </a:lnTo>
                <a:lnTo>
                  <a:pt x="1121" y="829"/>
                </a:lnTo>
                <a:lnTo>
                  <a:pt x="1207" y="807"/>
                </a:lnTo>
                <a:lnTo>
                  <a:pt x="1292" y="775"/>
                </a:lnTo>
                <a:lnTo>
                  <a:pt x="1388" y="732"/>
                </a:lnTo>
                <a:lnTo>
                  <a:pt x="1484" y="667"/>
                </a:lnTo>
                <a:lnTo>
                  <a:pt x="1484" y="667"/>
                </a:lnTo>
                <a:lnTo>
                  <a:pt x="1676" y="549"/>
                </a:lnTo>
                <a:lnTo>
                  <a:pt x="1676" y="549"/>
                </a:lnTo>
                <a:lnTo>
                  <a:pt x="1879" y="398"/>
                </a:lnTo>
                <a:lnTo>
                  <a:pt x="1879" y="398"/>
                </a:lnTo>
                <a:lnTo>
                  <a:pt x="2093" y="259"/>
                </a:lnTo>
                <a:lnTo>
                  <a:pt x="2093" y="259"/>
                </a:lnTo>
                <a:lnTo>
                  <a:pt x="2189" y="194"/>
                </a:lnTo>
                <a:lnTo>
                  <a:pt x="2200" y="194"/>
                </a:lnTo>
                <a:lnTo>
                  <a:pt x="2200" y="194"/>
                </a:lnTo>
                <a:lnTo>
                  <a:pt x="2306" y="151"/>
                </a:lnTo>
                <a:lnTo>
                  <a:pt x="2402" y="97"/>
                </a:lnTo>
                <a:lnTo>
                  <a:pt x="2402" y="97"/>
                </a:lnTo>
                <a:lnTo>
                  <a:pt x="2413" y="97"/>
                </a:lnTo>
                <a:lnTo>
                  <a:pt x="2509" y="65"/>
                </a:lnTo>
                <a:lnTo>
                  <a:pt x="2520" y="65"/>
                </a:lnTo>
                <a:lnTo>
                  <a:pt x="2520" y="65"/>
                </a:lnTo>
                <a:lnTo>
                  <a:pt x="2627" y="54"/>
                </a:lnTo>
                <a:lnTo>
                  <a:pt x="2627" y="54"/>
                </a:lnTo>
                <a:lnTo>
                  <a:pt x="2627" y="54"/>
                </a:lnTo>
                <a:lnTo>
                  <a:pt x="2723" y="54"/>
                </a:lnTo>
                <a:lnTo>
                  <a:pt x="2723" y="54"/>
                </a:lnTo>
                <a:lnTo>
                  <a:pt x="2723" y="54"/>
                </a:lnTo>
                <a:lnTo>
                  <a:pt x="2830" y="65"/>
                </a:lnTo>
                <a:lnTo>
                  <a:pt x="2840" y="65"/>
                </a:lnTo>
                <a:lnTo>
                  <a:pt x="2840" y="65"/>
                </a:lnTo>
                <a:lnTo>
                  <a:pt x="2936" y="108"/>
                </a:lnTo>
                <a:lnTo>
                  <a:pt x="2936" y="108"/>
                </a:lnTo>
                <a:lnTo>
                  <a:pt x="2936" y="108"/>
                </a:lnTo>
                <a:lnTo>
                  <a:pt x="3032" y="162"/>
                </a:lnTo>
                <a:lnTo>
                  <a:pt x="3032" y="173"/>
                </a:lnTo>
                <a:lnTo>
                  <a:pt x="3139" y="237"/>
                </a:lnTo>
                <a:lnTo>
                  <a:pt x="3139" y="237"/>
                </a:lnTo>
                <a:lnTo>
                  <a:pt x="3139" y="237"/>
                </a:lnTo>
                <a:lnTo>
                  <a:pt x="3235" y="323"/>
                </a:lnTo>
                <a:lnTo>
                  <a:pt x="3235" y="323"/>
                </a:lnTo>
                <a:lnTo>
                  <a:pt x="3342" y="409"/>
                </a:lnTo>
                <a:lnTo>
                  <a:pt x="3342" y="409"/>
                </a:lnTo>
                <a:lnTo>
                  <a:pt x="3545" y="603"/>
                </a:lnTo>
                <a:lnTo>
                  <a:pt x="3545" y="603"/>
                </a:lnTo>
                <a:lnTo>
                  <a:pt x="3748" y="786"/>
                </a:lnTo>
                <a:lnTo>
                  <a:pt x="3748" y="786"/>
                </a:lnTo>
                <a:lnTo>
                  <a:pt x="3833" y="872"/>
                </a:lnTo>
                <a:lnTo>
                  <a:pt x="3940" y="958"/>
                </a:lnTo>
                <a:lnTo>
                  <a:pt x="3940" y="958"/>
                </a:lnTo>
                <a:lnTo>
                  <a:pt x="4036" y="1014"/>
                </a:lnTo>
                <a:lnTo>
                  <a:pt x="4132" y="1068"/>
                </a:lnTo>
                <a:lnTo>
                  <a:pt x="4228" y="1100"/>
                </a:lnTo>
                <a:lnTo>
                  <a:pt x="4324" y="1111"/>
                </a:lnTo>
                <a:lnTo>
                  <a:pt x="4421" y="1090"/>
                </a:lnTo>
                <a:lnTo>
                  <a:pt x="4517" y="1068"/>
                </a:lnTo>
                <a:lnTo>
                  <a:pt x="4623" y="1025"/>
                </a:lnTo>
                <a:lnTo>
                  <a:pt x="4719" y="969"/>
                </a:lnTo>
                <a:lnTo>
                  <a:pt x="4826" y="893"/>
                </a:lnTo>
                <a:lnTo>
                  <a:pt x="4922" y="818"/>
                </a:lnTo>
                <a:lnTo>
                  <a:pt x="5136" y="646"/>
                </a:lnTo>
                <a:lnTo>
                  <a:pt x="5136" y="646"/>
                </a:lnTo>
                <a:lnTo>
                  <a:pt x="5339" y="463"/>
                </a:lnTo>
                <a:lnTo>
                  <a:pt x="5339" y="452"/>
                </a:lnTo>
                <a:lnTo>
                  <a:pt x="5563" y="291"/>
                </a:lnTo>
                <a:lnTo>
                  <a:pt x="5563" y="291"/>
                </a:lnTo>
                <a:lnTo>
                  <a:pt x="5659" y="216"/>
                </a:lnTo>
                <a:lnTo>
                  <a:pt x="5766" y="140"/>
                </a:lnTo>
                <a:lnTo>
                  <a:pt x="5766" y="140"/>
                </a:lnTo>
                <a:lnTo>
                  <a:pt x="5777" y="140"/>
                </a:lnTo>
                <a:lnTo>
                  <a:pt x="5873" y="97"/>
                </a:lnTo>
                <a:lnTo>
                  <a:pt x="5883" y="86"/>
                </a:lnTo>
                <a:lnTo>
                  <a:pt x="5883" y="86"/>
                </a:lnTo>
                <a:lnTo>
                  <a:pt x="5990" y="54"/>
                </a:lnTo>
                <a:lnTo>
                  <a:pt x="5990" y="54"/>
                </a:lnTo>
                <a:lnTo>
                  <a:pt x="5990" y="54"/>
                </a:lnTo>
                <a:lnTo>
                  <a:pt x="6108" y="22"/>
                </a:lnTo>
                <a:lnTo>
                  <a:pt x="6108" y="22"/>
                </a:lnTo>
                <a:lnTo>
                  <a:pt x="6225" y="11"/>
                </a:lnTo>
                <a:lnTo>
                  <a:pt x="6225" y="11"/>
                </a:lnTo>
                <a:lnTo>
                  <a:pt x="6225" y="11"/>
                </a:lnTo>
                <a:lnTo>
                  <a:pt x="6471" y="0"/>
                </a:lnTo>
                <a:lnTo>
                  <a:pt x="6471" y="0"/>
                </a:lnTo>
                <a:lnTo>
                  <a:pt x="6727" y="11"/>
                </a:lnTo>
                <a:lnTo>
                  <a:pt x="6727" y="11"/>
                </a:lnTo>
                <a:lnTo>
                  <a:pt x="6727" y="11"/>
                </a:lnTo>
                <a:lnTo>
                  <a:pt x="6983" y="43"/>
                </a:lnTo>
                <a:lnTo>
                  <a:pt x="6983" y="43"/>
                </a:lnTo>
                <a:lnTo>
                  <a:pt x="7218" y="76"/>
                </a:lnTo>
                <a:lnTo>
                  <a:pt x="7218" y="76"/>
                </a:lnTo>
                <a:lnTo>
                  <a:pt x="7335" y="86"/>
                </a:lnTo>
                <a:lnTo>
                  <a:pt x="7335" y="86"/>
                </a:lnTo>
                <a:lnTo>
                  <a:pt x="7442" y="108"/>
                </a:lnTo>
                <a:lnTo>
                  <a:pt x="7442" y="108"/>
                </a:lnTo>
                <a:lnTo>
                  <a:pt x="7538" y="119"/>
                </a:lnTo>
                <a:lnTo>
                  <a:pt x="7624" y="130"/>
                </a:lnTo>
                <a:lnTo>
                  <a:pt x="7624" y="130"/>
                </a:lnTo>
                <a:lnTo>
                  <a:pt x="7688" y="140"/>
                </a:lnTo>
                <a:lnTo>
                  <a:pt x="7763" y="140"/>
                </a:lnTo>
                <a:lnTo>
                  <a:pt x="7763" y="205"/>
                </a:lnTo>
                <a:lnTo>
                  <a:pt x="7688" y="205"/>
                </a:lnTo>
                <a:lnTo>
                  <a:pt x="7688" y="205"/>
                </a:lnTo>
                <a:lnTo>
                  <a:pt x="7688" y="205"/>
                </a:lnTo>
                <a:lnTo>
                  <a:pt x="7613" y="194"/>
                </a:lnTo>
                <a:lnTo>
                  <a:pt x="7613" y="194"/>
                </a:lnTo>
                <a:lnTo>
                  <a:pt x="7528" y="183"/>
                </a:lnTo>
                <a:lnTo>
                  <a:pt x="7528" y="183"/>
                </a:lnTo>
                <a:lnTo>
                  <a:pt x="7432" y="173"/>
                </a:lnTo>
                <a:lnTo>
                  <a:pt x="7432" y="173"/>
                </a:lnTo>
                <a:lnTo>
                  <a:pt x="7325" y="151"/>
                </a:lnTo>
                <a:lnTo>
                  <a:pt x="7325" y="151"/>
                </a:lnTo>
                <a:lnTo>
                  <a:pt x="7218" y="140"/>
                </a:lnTo>
                <a:lnTo>
                  <a:pt x="7218" y="140"/>
                </a:lnTo>
                <a:lnTo>
                  <a:pt x="6972" y="108"/>
                </a:lnTo>
                <a:lnTo>
                  <a:pt x="6972" y="108"/>
                </a:lnTo>
                <a:lnTo>
                  <a:pt x="6716" y="76"/>
                </a:lnTo>
                <a:lnTo>
                  <a:pt x="6471" y="65"/>
                </a:lnTo>
                <a:lnTo>
                  <a:pt x="6225" y="76"/>
                </a:lnTo>
                <a:lnTo>
                  <a:pt x="6118" y="86"/>
                </a:lnTo>
                <a:lnTo>
                  <a:pt x="6011" y="108"/>
                </a:lnTo>
                <a:lnTo>
                  <a:pt x="5905" y="151"/>
                </a:lnTo>
                <a:lnTo>
                  <a:pt x="5798" y="194"/>
                </a:lnTo>
                <a:lnTo>
                  <a:pt x="5702" y="269"/>
                </a:lnTo>
                <a:lnTo>
                  <a:pt x="5595" y="334"/>
                </a:lnTo>
                <a:lnTo>
                  <a:pt x="5595" y="334"/>
                </a:lnTo>
                <a:lnTo>
                  <a:pt x="5381" y="506"/>
                </a:lnTo>
                <a:lnTo>
                  <a:pt x="5381" y="506"/>
                </a:lnTo>
                <a:lnTo>
                  <a:pt x="5179" y="689"/>
                </a:lnTo>
                <a:lnTo>
                  <a:pt x="5179" y="689"/>
                </a:lnTo>
                <a:lnTo>
                  <a:pt x="4965" y="872"/>
                </a:lnTo>
                <a:lnTo>
                  <a:pt x="4965" y="872"/>
                </a:lnTo>
                <a:lnTo>
                  <a:pt x="4858" y="947"/>
                </a:lnTo>
                <a:lnTo>
                  <a:pt x="4858" y="947"/>
                </a:lnTo>
                <a:lnTo>
                  <a:pt x="4752" y="1025"/>
                </a:lnTo>
                <a:lnTo>
                  <a:pt x="4752" y="1025"/>
                </a:lnTo>
                <a:lnTo>
                  <a:pt x="4752" y="1025"/>
                </a:lnTo>
                <a:lnTo>
                  <a:pt x="4645" y="1079"/>
                </a:lnTo>
                <a:lnTo>
                  <a:pt x="4645" y="1079"/>
                </a:lnTo>
                <a:lnTo>
                  <a:pt x="4549" y="1133"/>
                </a:lnTo>
                <a:lnTo>
                  <a:pt x="4538" y="1133"/>
                </a:lnTo>
                <a:lnTo>
                  <a:pt x="4538" y="1133"/>
                </a:lnTo>
                <a:lnTo>
                  <a:pt x="4431" y="1154"/>
                </a:lnTo>
                <a:lnTo>
                  <a:pt x="4431" y="1154"/>
                </a:lnTo>
                <a:lnTo>
                  <a:pt x="4324" y="1176"/>
                </a:lnTo>
                <a:lnTo>
                  <a:pt x="4324" y="1176"/>
                </a:lnTo>
                <a:lnTo>
                  <a:pt x="4314" y="1176"/>
                </a:lnTo>
                <a:lnTo>
                  <a:pt x="4218" y="1154"/>
                </a:lnTo>
                <a:lnTo>
                  <a:pt x="4218" y="1154"/>
                </a:lnTo>
                <a:lnTo>
                  <a:pt x="4218" y="1154"/>
                </a:lnTo>
                <a:lnTo>
                  <a:pt x="4111" y="1122"/>
                </a:lnTo>
                <a:lnTo>
                  <a:pt x="4111" y="1122"/>
                </a:lnTo>
                <a:lnTo>
                  <a:pt x="4111" y="1122"/>
                </a:lnTo>
                <a:lnTo>
                  <a:pt x="4004" y="1079"/>
                </a:lnTo>
                <a:lnTo>
                  <a:pt x="4004" y="1079"/>
                </a:lnTo>
                <a:lnTo>
                  <a:pt x="4004" y="1068"/>
                </a:lnTo>
                <a:lnTo>
                  <a:pt x="3908" y="1004"/>
                </a:lnTo>
                <a:lnTo>
                  <a:pt x="3908" y="1004"/>
                </a:lnTo>
                <a:lnTo>
                  <a:pt x="3801" y="926"/>
                </a:lnTo>
                <a:lnTo>
                  <a:pt x="3801" y="926"/>
                </a:lnTo>
                <a:lnTo>
                  <a:pt x="3705" y="839"/>
                </a:lnTo>
                <a:lnTo>
                  <a:pt x="3705" y="839"/>
                </a:lnTo>
                <a:lnTo>
                  <a:pt x="3502" y="646"/>
                </a:lnTo>
                <a:lnTo>
                  <a:pt x="3502" y="646"/>
                </a:lnTo>
                <a:lnTo>
                  <a:pt x="3299" y="463"/>
                </a:lnTo>
                <a:lnTo>
                  <a:pt x="3193" y="366"/>
                </a:lnTo>
                <a:lnTo>
                  <a:pt x="3193" y="366"/>
                </a:lnTo>
                <a:lnTo>
                  <a:pt x="3107" y="291"/>
                </a:lnTo>
                <a:lnTo>
                  <a:pt x="3000" y="216"/>
                </a:lnTo>
                <a:lnTo>
                  <a:pt x="2904" y="162"/>
                </a:lnTo>
                <a:lnTo>
                  <a:pt x="2819" y="130"/>
                </a:lnTo>
                <a:lnTo>
                  <a:pt x="2723" y="108"/>
                </a:lnTo>
                <a:lnTo>
                  <a:pt x="2627" y="108"/>
                </a:lnTo>
                <a:lnTo>
                  <a:pt x="2531" y="130"/>
                </a:lnTo>
                <a:lnTo>
                  <a:pt x="2435" y="162"/>
                </a:lnTo>
                <a:lnTo>
                  <a:pt x="2328" y="205"/>
                </a:lnTo>
                <a:lnTo>
                  <a:pt x="2221" y="259"/>
                </a:lnTo>
                <a:lnTo>
                  <a:pt x="2125" y="312"/>
                </a:lnTo>
                <a:lnTo>
                  <a:pt x="2125" y="312"/>
                </a:lnTo>
                <a:lnTo>
                  <a:pt x="1911" y="452"/>
                </a:lnTo>
                <a:lnTo>
                  <a:pt x="1911" y="452"/>
                </a:lnTo>
                <a:lnTo>
                  <a:pt x="1708" y="592"/>
                </a:lnTo>
                <a:lnTo>
                  <a:pt x="1708" y="592"/>
                </a:lnTo>
                <a:lnTo>
                  <a:pt x="1516" y="721"/>
                </a:lnTo>
                <a:lnTo>
                  <a:pt x="1516" y="721"/>
                </a:lnTo>
                <a:lnTo>
                  <a:pt x="1420" y="786"/>
                </a:lnTo>
                <a:lnTo>
                  <a:pt x="1420" y="786"/>
                </a:lnTo>
                <a:lnTo>
                  <a:pt x="1324" y="829"/>
                </a:lnTo>
                <a:lnTo>
                  <a:pt x="1324" y="829"/>
                </a:lnTo>
                <a:lnTo>
                  <a:pt x="1313" y="829"/>
                </a:lnTo>
                <a:lnTo>
                  <a:pt x="1228" y="861"/>
                </a:lnTo>
                <a:lnTo>
                  <a:pt x="1228" y="861"/>
                </a:lnTo>
                <a:lnTo>
                  <a:pt x="1143" y="893"/>
                </a:lnTo>
                <a:lnTo>
                  <a:pt x="1132" y="893"/>
                </a:lnTo>
                <a:lnTo>
                  <a:pt x="1132" y="893"/>
                </a:lnTo>
                <a:lnTo>
                  <a:pt x="972" y="904"/>
                </a:lnTo>
                <a:lnTo>
                  <a:pt x="972" y="904"/>
                </a:lnTo>
                <a:lnTo>
                  <a:pt x="972" y="904"/>
                </a:lnTo>
                <a:lnTo>
                  <a:pt x="812" y="882"/>
                </a:lnTo>
                <a:lnTo>
                  <a:pt x="801" y="882"/>
                </a:lnTo>
                <a:lnTo>
                  <a:pt x="801" y="882"/>
                </a:lnTo>
                <a:lnTo>
                  <a:pt x="662" y="850"/>
                </a:lnTo>
                <a:lnTo>
                  <a:pt x="662" y="850"/>
                </a:lnTo>
                <a:lnTo>
                  <a:pt x="651" y="850"/>
                </a:lnTo>
                <a:lnTo>
                  <a:pt x="523" y="796"/>
                </a:lnTo>
                <a:lnTo>
                  <a:pt x="523" y="796"/>
                </a:lnTo>
                <a:lnTo>
                  <a:pt x="513" y="796"/>
                </a:lnTo>
                <a:lnTo>
                  <a:pt x="384" y="732"/>
                </a:lnTo>
                <a:lnTo>
                  <a:pt x="384" y="732"/>
                </a:lnTo>
                <a:lnTo>
                  <a:pt x="374" y="732"/>
                </a:lnTo>
                <a:lnTo>
                  <a:pt x="246" y="657"/>
                </a:lnTo>
                <a:lnTo>
                  <a:pt x="246" y="657"/>
                </a:lnTo>
                <a:lnTo>
                  <a:pt x="0" y="484"/>
                </a:lnTo>
                <a:lnTo>
                  <a:pt x="32" y="431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26" name="文本框 42"/>
          <p:cNvSpPr txBox="1"/>
          <p:nvPr/>
        </p:nvSpPr>
        <p:spPr>
          <a:xfrm>
            <a:off x="720477" y="3049020"/>
            <a:ext cx="2672159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6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27" name="文本框 43"/>
          <p:cNvSpPr txBox="1"/>
          <p:nvPr/>
        </p:nvSpPr>
        <p:spPr>
          <a:xfrm>
            <a:off x="720478" y="3426482"/>
            <a:ext cx="3017405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28" name="文本框 44"/>
          <p:cNvSpPr txBox="1"/>
          <p:nvPr/>
        </p:nvSpPr>
        <p:spPr>
          <a:xfrm>
            <a:off x="3285879" y="5481072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29" name="文本框 45"/>
          <p:cNvSpPr txBox="1"/>
          <p:nvPr/>
        </p:nvSpPr>
        <p:spPr>
          <a:xfrm>
            <a:off x="3285879" y="5858534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30" name="文本框 46"/>
          <p:cNvSpPr txBox="1"/>
          <p:nvPr/>
        </p:nvSpPr>
        <p:spPr>
          <a:xfrm>
            <a:off x="5601815" y="2386807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8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31" name="文本框 47"/>
          <p:cNvSpPr txBox="1"/>
          <p:nvPr/>
        </p:nvSpPr>
        <p:spPr>
          <a:xfrm>
            <a:off x="5601815" y="2764269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32" name="文本框 48"/>
          <p:cNvSpPr txBox="1"/>
          <p:nvPr/>
        </p:nvSpPr>
        <p:spPr>
          <a:xfrm>
            <a:off x="8359529" y="5232514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33" name="文本框 49"/>
          <p:cNvSpPr txBox="1"/>
          <p:nvPr/>
        </p:nvSpPr>
        <p:spPr>
          <a:xfrm>
            <a:off x="8359529" y="5609976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99423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350"/>
                            </p:stCondLst>
                            <p:childTnLst>
                              <p:par>
                                <p:cTn id="5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100"/>
                            </p:stCondLst>
                            <p:childTnLst>
                              <p:par>
                                <p:cTn id="6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950"/>
                            </p:stCondLst>
                            <p:childTnLst>
                              <p:par>
                                <p:cTn id="7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700"/>
                            </p:stCondLst>
                            <p:childTnLst>
                              <p:par>
                                <p:cTn id="8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1550"/>
                            </p:stCondLst>
                            <p:childTnLst>
                              <p:par>
                                <p:cTn id="8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3300"/>
                            </p:stCondLst>
                            <p:childTnLst>
                              <p:par>
                                <p:cTn id="9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4150"/>
                            </p:stCondLst>
                            <p:childTnLst>
                              <p:par>
                                <p:cTn id="10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7" name="图示 96"/>
          <p:cNvGraphicFramePr/>
          <p:nvPr>
            <p:extLst>
              <p:ext uri="{D42A27DB-BD31-4B8C-83A1-F6EECF244321}">
                <p14:modId xmlns:p14="http://schemas.microsoft.com/office/powerpoint/2010/main" val="785002121"/>
              </p:ext>
            </p:extLst>
          </p:nvPr>
        </p:nvGraphicFramePr>
        <p:xfrm>
          <a:off x="3883466" y="3374599"/>
          <a:ext cx="7047743" cy="2747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8" name="图片 97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207316" y="5203399"/>
            <a:ext cx="6438900" cy="704850"/>
          </a:xfrm>
          <a:prstGeom prst="rect">
            <a:avLst/>
          </a:prstGeom>
        </p:spPr>
      </p:pic>
      <p:pic>
        <p:nvPicPr>
          <p:cNvPr id="99" name="图片 98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169216" y="3565099"/>
            <a:ext cx="6438900" cy="704850"/>
          </a:xfrm>
          <a:prstGeom prst="rect">
            <a:avLst/>
          </a:prstGeom>
        </p:spPr>
      </p:pic>
      <p:sp>
        <p:nvSpPr>
          <p:cNvPr id="100" name="文本框 6"/>
          <p:cNvSpPr txBox="1"/>
          <p:nvPr/>
        </p:nvSpPr>
        <p:spPr>
          <a:xfrm>
            <a:off x="1074951" y="153219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8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实验结果综述</a:t>
            </a:r>
          </a:p>
        </p:txBody>
      </p:sp>
      <p:sp>
        <p:nvSpPr>
          <p:cNvPr id="101" name="文本框 7"/>
          <p:cNvSpPr txBox="1"/>
          <p:nvPr/>
        </p:nvSpPr>
        <p:spPr>
          <a:xfrm>
            <a:off x="864493" y="2090990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8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添加您的副标题，感谢您使用作品</a:t>
            </a:r>
          </a:p>
        </p:txBody>
      </p:sp>
      <p:sp>
        <p:nvSpPr>
          <p:cNvPr id="102" name="矩形 101"/>
          <p:cNvSpPr/>
          <p:nvPr/>
        </p:nvSpPr>
        <p:spPr>
          <a:xfrm flipH="1">
            <a:off x="982777" y="1633790"/>
            <a:ext cx="108000" cy="432000"/>
          </a:xfrm>
          <a:prstGeom prst="rect">
            <a:avLst/>
          </a:prstGeom>
          <a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10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grpSp>
        <p:nvGrpSpPr>
          <p:cNvPr id="103" name="组合 102"/>
          <p:cNvGrpSpPr/>
          <p:nvPr/>
        </p:nvGrpSpPr>
        <p:grpSpPr>
          <a:xfrm rot="19932630">
            <a:off x="1535587" y="3509354"/>
            <a:ext cx="2301053" cy="2813110"/>
            <a:chOff x="560388" y="1028701"/>
            <a:chExt cx="3987801" cy="4875212"/>
          </a:xfrm>
          <a:solidFill>
            <a:sysClr val="window" lastClr="FFFFFF">
              <a:lumMod val="85000"/>
            </a:sysClr>
          </a:solidFill>
        </p:grpSpPr>
        <p:sp>
          <p:nvSpPr>
            <p:cNvPr id="104" name="Freeform 5"/>
            <p:cNvSpPr/>
            <p:nvPr/>
          </p:nvSpPr>
          <p:spPr bwMode="auto">
            <a:xfrm>
              <a:off x="2046288" y="3144838"/>
              <a:ext cx="17463" cy="30162"/>
            </a:xfrm>
            <a:custGeom>
              <a:avLst/>
              <a:gdLst>
                <a:gd name="T0" fmla="*/ 1 w 4"/>
                <a:gd name="T1" fmla="*/ 2 h 7"/>
                <a:gd name="T2" fmla="*/ 2 w 4"/>
                <a:gd name="T3" fmla="*/ 5 h 7"/>
                <a:gd name="T4" fmla="*/ 1 w 4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2" y="7"/>
                    <a:pt x="4" y="0"/>
                    <a:pt x="2" y="5"/>
                  </a:cubicBezTo>
                  <a:cubicBezTo>
                    <a:pt x="1" y="5"/>
                    <a:pt x="0" y="4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1579563" y="1028701"/>
              <a:ext cx="1919288" cy="2159000"/>
            </a:xfrm>
            <a:custGeom>
              <a:avLst/>
              <a:gdLst>
                <a:gd name="T0" fmla="*/ 338 w 452"/>
                <a:gd name="T1" fmla="*/ 388 h 508"/>
                <a:gd name="T2" fmla="*/ 363 w 452"/>
                <a:gd name="T3" fmla="*/ 361 h 508"/>
                <a:gd name="T4" fmla="*/ 400 w 452"/>
                <a:gd name="T5" fmla="*/ 296 h 508"/>
                <a:gd name="T6" fmla="*/ 410 w 452"/>
                <a:gd name="T7" fmla="*/ 272 h 508"/>
                <a:gd name="T8" fmla="*/ 418 w 452"/>
                <a:gd name="T9" fmla="*/ 193 h 508"/>
                <a:gd name="T10" fmla="*/ 413 w 452"/>
                <a:gd name="T11" fmla="*/ 168 h 508"/>
                <a:gd name="T12" fmla="*/ 394 w 452"/>
                <a:gd name="T13" fmla="*/ 128 h 508"/>
                <a:gd name="T14" fmla="*/ 376 w 452"/>
                <a:gd name="T15" fmla="*/ 95 h 508"/>
                <a:gd name="T16" fmla="*/ 363 w 452"/>
                <a:gd name="T17" fmla="*/ 77 h 508"/>
                <a:gd name="T18" fmla="*/ 347 w 452"/>
                <a:gd name="T19" fmla="*/ 68 h 508"/>
                <a:gd name="T20" fmla="*/ 309 w 452"/>
                <a:gd name="T21" fmla="*/ 49 h 508"/>
                <a:gd name="T22" fmla="*/ 287 w 452"/>
                <a:gd name="T23" fmla="*/ 40 h 508"/>
                <a:gd name="T24" fmla="*/ 262 w 452"/>
                <a:gd name="T25" fmla="*/ 37 h 508"/>
                <a:gd name="T26" fmla="*/ 231 w 452"/>
                <a:gd name="T27" fmla="*/ 30 h 508"/>
                <a:gd name="T28" fmla="*/ 195 w 452"/>
                <a:gd name="T29" fmla="*/ 31 h 508"/>
                <a:gd name="T30" fmla="*/ 153 w 452"/>
                <a:gd name="T31" fmla="*/ 39 h 508"/>
                <a:gd name="T32" fmla="*/ 138 w 452"/>
                <a:gd name="T33" fmla="*/ 49 h 508"/>
                <a:gd name="T34" fmla="*/ 121 w 452"/>
                <a:gd name="T35" fmla="*/ 55 h 508"/>
                <a:gd name="T36" fmla="*/ 110 w 452"/>
                <a:gd name="T37" fmla="*/ 66 h 508"/>
                <a:gd name="T38" fmla="*/ 105 w 452"/>
                <a:gd name="T39" fmla="*/ 71 h 508"/>
                <a:gd name="T40" fmla="*/ 90 w 452"/>
                <a:gd name="T41" fmla="*/ 85 h 508"/>
                <a:gd name="T42" fmla="*/ 56 w 452"/>
                <a:gd name="T43" fmla="*/ 134 h 508"/>
                <a:gd name="T44" fmla="*/ 47 w 452"/>
                <a:gd name="T45" fmla="*/ 155 h 508"/>
                <a:gd name="T46" fmla="*/ 40 w 452"/>
                <a:gd name="T47" fmla="*/ 174 h 508"/>
                <a:gd name="T48" fmla="*/ 32 w 452"/>
                <a:gd name="T49" fmla="*/ 223 h 508"/>
                <a:gd name="T50" fmla="*/ 24 w 452"/>
                <a:gd name="T51" fmla="*/ 234 h 508"/>
                <a:gd name="T52" fmla="*/ 34 w 452"/>
                <a:gd name="T53" fmla="*/ 251 h 508"/>
                <a:gd name="T54" fmla="*/ 45 w 452"/>
                <a:gd name="T55" fmla="*/ 263 h 508"/>
                <a:gd name="T56" fmla="*/ 49 w 452"/>
                <a:gd name="T57" fmla="*/ 284 h 508"/>
                <a:gd name="T58" fmla="*/ 56 w 452"/>
                <a:gd name="T59" fmla="*/ 289 h 508"/>
                <a:gd name="T60" fmla="*/ 57 w 452"/>
                <a:gd name="T61" fmla="*/ 300 h 508"/>
                <a:gd name="T62" fmla="*/ 58 w 452"/>
                <a:gd name="T63" fmla="*/ 320 h 508"/>
                <a:gd name="T64" fmla="*/ 73 w 452"/>
                <a:gd name="T65" fmla="*/ 334 h 508"/>
                <a:gd name="T66" fmla="*/ 75 w 452"/>
                <a:gd name="T67" fmla="*/ 344 h 508"/>
                <a:gd name="T68" fmla="*/ 87 w 452"/>
                <a:gd name="T69" fmla="*/ 357 h 508"/>
                <a:gd name="T70" fmla="*/ 96 w 452"/>
                <a:gd name="T71" fmla="*/ 373 h 508"/>
                <a:gd name="T72" fmla="*/ 83 w 452"/>
                <a:gd name="T73" fmla="*/ 371 h 508"/>
                <a:gd name="T74" fmla="*/ 105 w 452"/>
                <a:gd name="T75" fmla="*/ 397 h 508"/>
                <a:gd name="T76" fmla="*/ 111 w 452"/>
                <a:gd name="T77" fmla="*/ 446 h 508"/>
                <a:gd name="T78" fmla="*/ 113 w 452"/>
                <a:gd name="T79" fmla="*/ 460 h 508"/>
                <a:gd name="T80" fmla="*/ 118 w 452"/>
                <a:gd name="T81" fmla="*/ 491 h 508"/>
                <a:gd name="T82" fmla="*/ 111 w 452"/>
                <a:gd name="T83" fmla="*/ 479 h 508"/>
                <a:gd name="T84" fmla="*/ 110 w 452"/>
                <a:gd name="T85" fmla="*/ 450 h 508"/>
                <a:gd name="T86" fmla="*/ 80 w 452"/>
                <a:gd name="T87" fmla="*/ 405 h 508"/>
                <a:gd name="T88" fmla="*/ 34 w 452"/>
                <a:gd name="T89" fmla="*/ 328 h 508"/>
                <a:gd name="T90" fmla="*/ 3 w 452"/>
                <a:gd name="T91" fmla="*/ 229 h 508"/>
                <a:gd name="T92" fmla="*/ 17 w 452"/>
                <a:gd name="T93" fmla="*/ 145 h 508"/>
                <a:gd name="T94" fmla="*/ 45 w 452"/>
                <a:gd name="T95" fmla="*/ 89 h 508"/>
                <a:gd name="T96" fmla="*/ 151 w 452"/>
                <a:gd name="T97" fmla="*/ 11 h 508"/>
                <a:gd name="T98" fmla="*/ 220 w 452"/>
                <a:gd name="T99" fmla="*/ 4 h 508"/>
                <a:gd name="T100" fmla="*/ 305 w 452"/>
                <a:gd name="T101" fmla="*/ 24 h 508"/>
                <a:gd name="T102" fmla="*/ 441 w 452"/>
                <a:gd name="T103" fmla="*/ 261 h 508"/>
                <a:gd name="T104" fmla="*/ 408 w 452"/>
                <a:gd name="T105" fmla="*/ 334 h 508"/>
                <a:gd name="T106" fmla="*/ 272 w 452"/>
                <a:gd name="T107" fmla="*/ 492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2" h="508">
                  <a:moveTo>
                    <a:pt x="272" y="492"/>
                  </a:moveTo>
                  <a:cubicBezTo>
                    <a:pt x="266" y="474"/>
                    <a:pt x="283" y="459"/>
                    <a:pt x="286" y="443"/>
                  </a:cubicBezTo>
                  <a:cubicBezTo>
                    <a:pt x="287" y="441"/>
                    <a:pt x="290" y="446"/>
                    <a:pt x="291" y="441"/>
                  </a:cubicBezTo>
                  <a:cubicBezTo>
                    <a:pt x="294" y="424"/>
                    <a:pt x="314" y="407"/>
                    <a:pt x="331" y="397"/>
                  </a:cubicBezTo>
                  <a:cubicBezTo>
                    <a:pt x="331" y="399"/>
                    <a:pt x="331" y="399"/>
                    <a:pt x="331" y="399"/>
                  </a:cubicBezTo>
                  <a:cubicBezTo>
                    <a:pt x="334" y="397"/>
                    <a:pt x="334" y="390"/>
                    <a:pt x="338" y="388"/>
                  </a:cubicBezTo>
                  <a:cubicBezTo>
                    <a:pt x="338" y="389"/>
                    <a:pt x="338" y="390"/>
                    <a:pt x="339" y="390"/>
                  </a:cubicBezTo>
                  <a:cubicBezTo>
                    <a:pt x="338" y="387"/>
                    <a:pt x="343" y="384"/>
                    <a:pt x="343" y="381"/>
                  </a:cubicBezTo>
                  <a:cubicBezTo>
                    <a:pt x="345" y="381"/>
                    <a:pt x="346" y="383"/>
                    <a:pt x="348" y="382"/>
                  </a:cubicBezTo>
                  <a:cubicBezTo>
                    <a:pt x="348" y="378"/>
                    <a:pt x="348" y="378"/>
                    <a:pt x="348" y="378"/>
                  </a:cubicBezTo>
                  <a:cubicBezTo>
                    <a:pt x="347" y="369"/>
                    <a:pt x="359" y="368"/>
                    <a:pt x="362" y="359"/>
                  </a:cubicBezTo>
                  <a:cubicBezTo>
                    <a:pt x="362" y="360"/>
                    <a:pt x="362" y="361"/>
                    <a:pt x="363" y="361"/>
                  </a:cubicBezTo>
                  <a:cubicBezTo>
                    <a:pt x="369" y="348"/>
                    <a:pt x="381" y="335"/>
                    <a:pt x="388" y="322"/>
                  </a:cubicBezTo>
                  <a:cubicBezTo>
                    <a:pt x="388" y="323"/>
                    <a:pt x="390" y="324"/>
                    <a:pt x="391" y="324"/>
                  </a:cubicBezTo>
                  <a:cubicBezTo>
                    <a:pt x="389" y="322"/>
                    <a:pt x="391" y="317"/>
                    <a:pt x="392" y="314"/>
                  </a:cubicBezTo>
                  <a:cubicBezTo>
                    <a:pt x="396" y="314"/>
                    <a:pt x="394" y="306"/>
                    <a:pt x="398" y="303"/>
                  </a:cubicBezTo>
                  <a:cubicBezTo>
                    <a:pt x="398" y="304"/>
                    <a:pt x="398" y="304"/>
                    <a:pt x="398" y="304"/>
                  </a:cubicBezTo>
                  <a:cubicBezTo>
                    <a:pt x="397" y="299"/>
                    <a:pt x="403" y="300"/>
                    <a:pt x="400" y="296"/>
                  </a:cubicBezTo>
                  <a:cubicBezTo>
                    <a:pt x="403" y="295"/>
                    <a:pt x="403" y="295"/>
                    <a:pt x="403" y="295"/>
                  </a:cubicBezTo>
                  <a:cubicBezTo>
                    <a:pt x="400" y="292"/>
                    <a:pt x="407" y="291"/>
                    <a:pt x="407" y="288"/>
                  </a:cubicBezTo>
                  <a:cubicBezTo>
                    <a:pt x="406" y="287"/>
                    <a:pt x="406" y="287"/>
                    <a:pt x="406" y="287"/>
                  </a:cubicBezTo>
                  <a:cubicBezTo>
                    <a:pt x="406" y="285"/>
                    <a:pt x="408" y="284"/>
                    <a:pt x="409" y="282"/>
                  </a:cubicBezTo>
                  <a:cubicBezTo>
                    <a:pt x="409" y="282"/>
                    <a:pt x="409" y="282"/>
                    <a:pt x="409" y="282"/>
                  </a:cubicBezTo>
                  <a:cubicBezTo>
                    <a:pt x="411" y="276"/>
                    <a:pt x="413" y="273"/>
                    <a:pt x="410" y="272"/>
                  </a:cubicBezTo>
                  <a:cubicBezTo>
                    <a:pt x="413" y="271"/>
                    <a:pt x="410" y="278"/>
                    <a:pt x="415" y="276"/>
                  </a:cubicBezTo>
                  <a:cubicBezTo>
                    <a:pt x="417" y="256"/>
                    <a:pt x="420" y="237"/>
                    <a:pt x="420" y="217"/>
                  </a:cubicBezTo>
                  <a:cubicBezTo>
                    <a:pt x="422" y="215"/>
                    <a:pt x="422" y="213"/>
                    <a:pt x="423" y="213"/>
                  </a:cubicBezTo>
                  <a:cubicBezTo>
                    <a:pt x="422" y="211"/>
                    <a:pt x="422" y="205"/>
                    <a:pt x="420" y="204"/>
                  </a:cubicBezTo>
                  <a:cubicBezTo>
                    <a:pt x="420" y="204"/>
                    <a:pt x="421" y="202"/>
                    <a:pt x="422" y="201"/>
                  </a:cubicBezTo>
                  <a:cubicBezTo>
                    <a:pt x="423" y="197"/>
                    <a:pt x="417" y="198"/>
                    <a:pt x="418" y="193"/>
                  </a:cubicBezTo>
                  <a:cubicBezTo>
                    <a:pt x="420" y="195"/>
                    <a:pt x="421" y="195"/>
                    <a:pt x="422" y="195"/>
                  </a:cubicBezTo>
                  <a:cubicBezTo>
                    <a:pt x="419" y="192"/>
                    <a:pt x="418" y="187"/>
                    <a:pt x="417" y="183"/>
                  </a:cubicBezTo>
                  <a:cubicBezTo>
                    <a:pt x="417" y="184"/>
                    <a:pt x="418" y="185"/>
                    <a:pt x="419" y="184"/>
                  </a:cubicBezTo>
                  <a:cubicBezTo>
                    <a:pt x="415" y="181"/>
                    <a:pt x="418" y="176"/>
                    <a:pt x="416" y="173"/>
                  </a:cubicBezTo>
                  <a:cubicBezTo>
                    <a:pt x="418" y="174"/>
                    <a:pt x="418" y="174"/>
                    <a:pt x="418" y="174"/>
                  </a:cubicBezTo>
                  <a:cubicBezTo>
                    <a:pt x="419" y="167"/>
                    <a:pt x="413" y="173"/>
                    <a:pt x="413" y="168"/>
                  </a:cubicBezTo>
                  <a:cubicBezTo>
                    <a:pt x="414" y="169"/>
                    <a:pt x="415" y="168"/>
                    <a:pt x="416" y="168"/>
                  </a:cubicBezTo>
                  <a:cubicBezTo>
                    <a:pt x="411" y="164"/>
                    <a:pt x="410" y="156"/>
                    <a:pt x="407" y="152"/>
                  </a:cubicBezTo>
                  <a:cubicBezTo>
                    <a:pt x="408" y="152"/>
                    <a:pt x="408" y="152"/>
                    <a:pt x="408" y="152"/>
                  </a:cubicBezTo>
                  <a:cubicBezTo>
                    <a:pt x="406" y="147"/>
                    <a:pt x="405" y="141"/>
                    <a:pt x="401" y="137"/>
                  </a:cubicBezTo>
                  <a:cubicBezTo>
                    <a:pt x="401" y="134"/>
                    <a:pt x="406" y="135"/>
                    <a:pt x="403" y="130"/>
                  </a:cubicBezTo>
                  <a:cubicBezTo>
                    <a:pt x="399" y="132"/>
                    <a:pt x="397" y="123"/>
                    <a:pt x="394" y="128"/>
                  </a:cubicBezTo>
                  <a:cubicBezTo>
                    <a:pt x="392" y="123"/>
                    <a:pt x="390" y="116"/>
                    <a:pt x="388" y="113"/>
                  </a:cubicBezTo>
                  <a:cubicBezTo>
                    <a:pt x="390" y="115"/>
                    <a:pt x="391" y="109"/>
                    <a:pt x="393" y="112"/>
                  </a:cubicBezTo>
                  <a:cubicBezTo>
                    <a:pt x="394" y="108"/>
                    <a:pt x="394" y="108"/>
                    <a:pt x="394" y="108"/>
                  </a:cubicBezTo>
                  <a:cubicBezTo>
                    <a:pt x="395" y="108"/>
                    <a:pt x="395" y="111"/>
                    <a:pt x="396" y="109"/>
                  </a:cubicBezTo>
                  <a:cubicBezTo>
                    <a:pt x="395" y="108"/>
                    <a:pt x="391" y="103"/>
                    <a:pt x="390" y="101"/>
                  </a:cubicBezTo>
                  <a:cubicBezTo>
                    <a:pt x="386" y="100"/>
                    <a:pt x="380" y="100"/>
                    <a:pt x="376" y="95"/>
                  </a:cubicBezTo>
                  <a:cubicBezTo>
                    <a:pt x="379" y="96"/>
                    <a:pt x="378" y="91"/>
                    <a:pt x="380" y="92"/>
                  </a:cubicBezTo>
                  <a:cubicBezTo>
                    <a:pt x="369" y="91"/>
                    <a:pt x="369" y="91"/>
                    <a:pt x="369" y="91"/>
                  </a:cubicBezTo>
                  <a:cubicBezTo>
                    <a:pt x="367" y="89"/>
                    <a:pt x="371" y="88"/>
                    <a:pt x="368" y="87"/>
                  </a:cubicBezTo>
                  <a:cubicBezTo>
                    <a:pt x="368" y="87"/>
                    <a:pt x="366" y="87"/>
                    <a:pt x="365" y="87"/>
                  </a:cubicBezTo>
                  <a:cubicBezTo>
                    <a:pt x="365" y="86"/>
                    <a:pt x="359" y="82"/>
                    <a:pt x="361" y="78"/>
                  </a:cubicBezTo>
                  <a:cubicBezTo>
                    <a:pt x="361" y="77"/>
                    <a:pt x="364" y="80"/>
                    <a:pt x="363" y="77"/>
                  </a:cubicBezTo>
                  <a:cubicBezTo>
                    <a:pt x="361" y="75"/>
                    <a:pt x="359" y="76"/>
                    <a:pt x="357" y="73"/>
                  </a:cubicBezTo>
                  <a:cubicBezTo>
                    <a:pt x="357" y="73"/>
                    <a:pt x="357" y="73"/>
                    <a:pt x="357" y="73"/>
                  </a:cubicBezTo>
                  <a:cubicBezTo>
                    <a:pt x="356" y="71"/>
                    <a:pt x="351" y="69"/>
                    <a:pt x="351" y="73"/>
                  </a:cubicBezTo>
                  <a:cubicBezTo>
                    <a:pt x="352" y="74"/>
                    <a:pt x="352" y="71"/>
                    <a:pt x="353" y="73"/>
                  </a:cubicBezTo>
                  <a:cubicBezTo>
                    <a:pt x="350" y="74"/>
                    <a:pt x="347" y="72"/>
                    <a:pt x="344" y="69"/>
                  </a:cubicBezTo>
                  <a:cubicBezTo>
                    <a:pt x="345" y="70"/>
                    <a:pt x="346" y="69"/>
                    <a:pt x="347" y="68"/>
                  </a:cubicBezTo>
                  <a:cubicBezTo>
                    <a:pt x="342" y="67"/>
                    <a:pt x="337" y="66"/>
                    <a:pt x="331" y="64"/>
                  </a:cubicBezTo>
                  <a:cubicBezTo>
                    <a:pt x="330" y="65"/>
                    <a:pt x="335" y="62"/>
                    <a:pt x="335" y="63"/>
                  </a:cubicBezTo>
                  <a:cubicBezTo>
                    <a:pt x="331" y="57"/>
                    <a:pt x="321" y="59"/>
                    <a:pt x="318" y="52"/>
                  </a:cubicBezTo>
                  <a:cubicBezTo>
                    <a:pt x="319" y="52"/>
                    <a:pt x="318" y="55"/>
                    <a:pt x="318" y="54"/>
                  </a:cubicBezTo>
                  <a:cubicBezTo>
                    <a:pt x="315" y="53"/>
                    <a:pt x="316" y="50"/>
                    <a:pt x="314" y="50"/>
                  </a:cubicBezTo>
                  <a:cubicBezTo>
                    <a:pt x="314" y="49"/>
                    <a:pt x="311" y="50"/>
                    <a:pt x="309" y="49"/>
                  </a:cubicBezTo>
                  <a:cubicBezTo>
                    <a:pt x="307" y="50"/>
                    <a:pt x="309" y="48"/>
                    <a:pt x="311" y="49"/>
                  </a:cubicBezTo>
                  <a:cubicBezTo>
                    <a:pt x="307" y="49"/>
                    <a:pt x="295" y="46"/>
                    <a:pt x="289" y="42"/>
                  </a:cubicBezTo>
                  <a:cubicBezTo>
                    <a:pt x="289" y="43"/>
                    <a:pt x="284" y="44"/>
                    <a:pt x="282" y="44"/>
                  </a:cubicBezTo>
                  <a:cubicBezTo>
                    <a:pt x="283" y="42"/>
                    <a:pt x="283" y="42"/>
                    <a:pt x="283" y="42"/>
                  </a:cubicBezTo>
                  <a:cubicBezTo>
                    <a:pt x="282" y="40"/>
                    <a:pt x="278" y="40"/>
                    <a:pt x="278" y="38"/>
                  </a:cubicBezTo>
                  <a:cubicBezTo>
                    <a:pt x="274" y="40"/>
                    <a:pt x="292" y="39"/>
                    <a:pt x="287" y="40"/>
                  </a:cubicBezTo>
                  <a:cubicBezTo>
                    <a:pt x="286" y="38"/>
                    <a:pt x="279" y="42"/>
                    <a:pt x="281" y="39"/>
                  </a:cubicBezTo>
                  <a:cubicBezTo>
                    <a:pt x="278" y="38"/>
                    <a:pt x="274" y="40"/>
                    <a:pt x="272" y="37"/>
                  </a:cubicBezTo>
                  <a:cubicBezTo>
                    <a:pt x="273" y="38"/>
                    <a:pt x="275" y="34"/>
                    <a:pt x="273" y="34"/>
                  </a:cubicBezTo>
                  <a:cubicBezTo>
                    <a:pt x="268" y="33"/>
                    <a:pt x="271" y="35"/>
                    <a:pt x="267" y="35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4" y="38"/>
                    <a:pt x="260" y="34"/>
                    <a:pt x="262" y="37"/>
                  </a:cubicBezTo>
                  <a:cubicBezTo>
                    <a:pt x="261" y="35"/>
                    <a:pt x="255" y="37"/>
                    <a:pt x="256" y="33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5" y="30"/>
                    <a:pt x="253" y="33"/>
                    <a:pt x="251" y="34"/>
                  </a:cubicBezTo>
                  <a:cubicBezTo>
                    <a:pt x="251" y="32"/>
                    <a:pt x="251" y="32"/>
                    <a:pt x="251" y="32"/>
                  </a:cubicBezTo>
                  <a:cubicBezTo>
                    <a:pt x="250" y="37"/>
                    <a:pt x="246" y="31"/>
                    <a:pt x="243" y="35"/>
                  </a:cubicBezTo>
                  <a:cubicBezTo>
                    <a:pt x="239" y="32"/>
                    <a:pt x="232" y="34"/>
                    <a:pt x="231" y="30"/>
                  </a:cubicBezTo>
                  <a:cubicBezTo>
                    <a:pt x="227" y="31"/>
                    <a:pt x="224" y="33"/>
                    <a:pt x="221" y="32"/>
                  </a:cubicBezTo>
                  <a:cubicBezTo>
                    <a:pt x="221" y="31"/>
                    <a:pt x="222" y="31"/>
                    <a:pt x="223" y="30"/>
                  </a:cubicBezTo>
                  <a:cubicBezTo>
                    <a:pt x="220" y="28"/>
                    <a:pt x="220" y="30"/>
                    <a:pt x="218" y="31"/>
                  </a:cubicBezTo>
                  <a:cubicBezTo>
                    <a:pt x="218" y="30"/>
                    <a:pt x="213" y="28"/>
                    <a:pt x="210" y="26"/>
                  </a:cubicBezTo>
                  <a:cubicBezTo>
                    <a:pt x="207" y="28"/>
                    <a:pt x="208" y="30"/>
                    <a:pt x="208" y="32"/>
                  </a:cubicBezTo>
                  <a:cubicBezTo>
                    <a:pt x="205" y="27"/>
                    <a:pt x="199" y="36"/>
                    <a:pt x="195" y="31"/>
                  </a:cubicBezTo>
                  <a:cubicBezTo>
                    <a:pt x="196" y="31"/>
                    <a:pt x="200" y="29"/>
                    <a:pt x="197" y="28"/>
                  </a:cubicBezTo>
                  <a:cubicBezTo>
                    <a:pt x="193" y="23"/>
                    <a:pt x="191" y="32"/>
                    <a:pt x="186" y="30"/>
                  </a:cubicBezTo>
                  <a:cubicBezTo>
                    <a:pt x="188" y="34"/>
                    <a:pt x="188" y="34"/>
                    <a:pt x="188" y="34"/>
                  </a:cubicBezTo>
                  <a:cubicBezTo>
                    <a:pt x="186" y="32"/>
                    <a:pt x="182" y="38"/>
                    <a:pt x="181" y="34"/>
                  </a:cubicBezTo>
                  <a:cubicBezTo>
                    <a:pt x="180" y="35"/>
                    <a:pt x="176" y="33"/>
                    <a:pt x="177" y="37"/>
                  </a:cubicBezTo>
                  <a:cubicBezTo>
                    <a:pt x="169" y="35"/>
                    <a:pt x="160" y="45"/>
                    <a:pt x="153" y="39"/>
                  </a:cubicBezTo>
                  <a:cubicBezTo>
                    <a:pt x="152" y="40"/>
                    <a:pt x="149" y="40"/>
                    <a:pt x="151" y="42"/>
                  </a:cubicBezTo>
                  <a:cubicBezTo>
                    <a:pt x="153" y="43"/>
                    <a:pt x="153" y="40"/>
                    <a:pt x="154" y="41"/>
                  </a:cubicBezTo>
                  <a:cubicBezTo>
                    <a:pt x="153" y="41"/>
                    <a:pt x="153" y="42"/>
                    <a:pt x="153" y="43"/>
                  </a:cubicBezTo>
                  <a:cubicBezTo>
                    <a:pt x="151" y="43"/>
                    <a:pt x="149" y="43"/>
                    <a:pt x="150" y="39"/>
                  </a:cubicBezTo>
                  <a:cubicBezTo>
                    <a:pt x="143" y="39"/>
                    <a:pt x="147" y="48"/>
                    <a:pt x="140" y="50"/>
                  </a:cubicBezTo>
                  <a:cubicBezTo>
                    <a:pt x="140" y="48"/>
                    <a:pt x="139" y="48"/>
                    <a:pt x="138" y="49"/>
                  </a:cubicBezTo>
                  <a:cubicBezTo>
                    <a:pt x="136" y="53"/>
                    <a:pt x="136" y="53"/>
                    <a:pt x="136" y="53"/>
                  </a:cubicBezTo>
                  <a:cubicBezTo>
                    <a:pt x="131" y="54"/>
                    <a:pt x="131" y="51"/>
                    <a:pt x="130" y="48"/>
                  </a:cubicBezTo>
                  <a:cubicBezTo>
                    <a:pt x="128" y="50"/>
                    <a:pt x="125" y="51"/>
                    <a:pt x="126" y="54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5" y="53"/>
                    <a:pt x="121" y="55"/>
                    <a:pt x="120" y="56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0" y="54"/>
                    <a:pt x="118" y="56"/>
                    <a:pt x="117" y="57"/>
                  </a:cubicBezTo>
                  <a:cubicBezTo>
                    <a:pt x="118" y="59"/>
                    <a:pt x="121" y="58"/>
                    <a:pt x="122" y="57"/>
                  </a:cubicBezTo>
                  <a:cubicBezTo>
                    <a:pt x="122" y="59"/>
                    <a:pt x="120" y="60"/>
                    <a:pt x="120" y="62"/>
                  </a:cubicBezTo>
                  <a:cubicBezTo>
                    <a:pt x="119" y="59"/>
                    <a:pt x="115" y="62"/>
                    <a:pt x="114" y="63"/>
                  </a:cubicBezTo>
                  <a:cubicBezTo>
                    <a:pt x="112" y="64"/>
                    <a:pt x="113" y="66"/>
                    <a:pt x="113" y="67"/>
                  </a:cubicBezTo>
                  <a:cubicBezTo>
                    <a:pt x="112" y="66"/>
                    <a:pt x="110" y="69"/>
                    <a:pt x="110" y="66"/>
                  </a:cubicBezTo>
                  <a:cubicBezTo>
                    <a:pt x="110" y="65"/>
                    <a:pt x="112" y="66"/>
                    <a:pt x="112" y="64"/>
                  </a:cubicBezTo>
                  <a:cubicBezTo>
                    <a:pt x="110" y="64"/>
                    <a:pt x="109" y="62"/>
                    <a:pt x="108" y="66"/>
                  </a:cubicBezTo>
                  <a:cubicBezTo>
                    <a:pt x="107" y="68"/>
                    <a:pt x="112" y="69"/>
                    <a:pt x="107" y="71"/>
                  </a:cubicBezTo>
                  <a:cubicBezTo>
                    <a:pt x="108" y="70"/>
                    <a:pt x="107" y="69"/>
                    <a:pt x="107" y="67"/>
                  </a:cubicBezTo>
                  <a:cubicBezTo>
                    <a:pt x="103" y="69"/>
                    <a:pt x="103" y="69"/>
                    <a:pt x="103" y="69"/>
                  </a:cubicBezTo>
                  <a:cubicBezTo>
                    <a:pt x="105" y="71"/>
                    <a:pt x="105" y="71"/>
                    <a:pt x="105" y="71"/>
                  </a:cubicBezTo>
                  <a:cubicBezTo>
                    <a:pt x="104" y="71"/>
                    <a:pt x="104" y="70"/>
                    <a:pt x="104" y="70"/>
                  </a:cubicBezTo>
                  <a:cubicBezTo>
                    <a:pt x="104" y="73"/>
                    <a:pt x="100" y="75"/>
                    <a:pt x="101" y="78"/>
                  </a:cubicBezTo>
                  <a:cubicBezTo>
                    <a:pt x="100" y="79"/>
                    <a:pt x="97" y="79"/>
                    <a:pt x="95" y="80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2" y="80"/>
                    <a:pt x="91" y="83"/>
                    <a:pt x="91" y="86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9" y="86"/>
                    <a:pt x="88" y="89"/>
                    <a:pt x="88" y="91"/>
                  </a:cubicBezTo>
                  <a:cubicBezTo>
                    <a:pt x="84" y="92"/>
                    <a:pt x="80" y="85"/>
                    <a:pt x="80" y="90"/>
                  </a:cubicBezTo>
                  <a:cubicBezTo>
                    <a:pt x="78" y="93"/>
                    <a:pt x="80" y="97"/>
                    <a:pt x="82" y="97"/>
                  </a:cubicBezTo>
                  <a:cubicBezTo>
                    <a:pt x="77" y="100"/>
                    <a:pt x="76" y="108"/>
                    <a:pt x="70" y="110"/>
                  </a:cubicBezTo>
                  <a:cubicBezTo>
                    <a:pt x="70" y="112"/>
                    <a:pt x="71" y="112"/>
                    <a:pt x="71" y="113"/>
                  </a:cubicBezTo>
                  <a:cubicBezTo>
                    <a:pt x="64" y="120"/>
                    <a:pt x="64" y="130"/>
                    <a:pt x="56" y="134"/>
                  </a:cubicBezTo>
                  <a:cubicBezTo>
                    <a:pt x="56" y="131"/>
                    <a:pt x="54" y="132"/>
                    <a:pt x="53" y="132"/>
                  </a:cubicBezTo>
                  <a:cubicBezTo>
                    <a:pt x="54" y="135"/>
                    <a:pt x="49" y="133"/>
                    <a:pt x="52" y="135"/>
                  </a:cubicBezTo>
                  <a:cubicBezTo>
                    <a:pt x="54" y="136"/>
                    <a:pt x="55" y="137"/>
                    <a:pt x="57" y="135"/>
                  </a:cubicBezTo>
                  <a:cubicBezTo>
                    <a:pt x="56" y="140"/>
                    <a:pt x="53" y="147"/>
                    <a:pt x="50" y="149"/>
                  </a:cubicBezTo>
                  <a:cubicBezTo>
                    <a:pt x="51" y="148"/>
                    <a:pt x="52" y="149"/>
                    <a:pt x="52" y="151"/>
                  </a:cubicBezTo>
                  <a:cubicBezTo>
                    <a:pt x="49" y="149"/>
                    <a:pt x="47" y="152"/>
                    <a:pt x="47" y="155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59"/>
                    <a:pt x="49" y="160"/>
                    <a:pt x="47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5"/>
                    <a:pt x="47" y="170"/>
                    <a:pt x="44" y="173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6"/>
                    <a:pt x="41" y="178"/>
                    <a:pt x="43" y="176"/>
                  </a:cubicBezTo>
                  <a:cubicBezTo>
                    <a:pt x="39" y="181"/>
                    <a:pt x="39" y="184"/>
                    <a:pt x="35" y="186"/>
                  </a:cubicBezTo>
                  <a:cubicBezTo>
                    <a:pt x="40" y="196"/>
                    <a:pt x="38" y="209"/>
                    <a:pt x="37" y="220"/>
                  </a:cubicBezTo>
                  <a:cubicBezTo>
                    <a:pt x="36" y="219"/>
                    <a:pt x="36" y="219"/>
                    <a:pt x="36" y="219"/>
                  </a:cubicBezTo>
                  <a:cubicBezTo>
                    <a:pt x="34" y="222"/>
                    <a:pt x="38" y="221"/>
                    <a:pt x="37" y="223"/>
                  </a:cubicBezTo>
                  <a:cubicBezTo>
                    <a:pt x="36" y="222"/>
                    <a:pt x="34" y="225"/>
                    <a:pt x="32" y="223"/>
                  </a:cubicBezTo>
                  <a:cubicBezTo>
                    <a:pt x="30" y="227"/>
                    <a:pt x="35" y="228"/>
                    <a:pt x="36" y="231"/>
                  </a:cubicBezTo>
                  <a:cubicBezTo>
                    <a:pt x="38" y="231"/>
                    <a:pt x="34" y="228"/>
                    <a:pt x="37" y="229"/>
                  </a:cubicBezTo>
                  <a:cubicBezTo>
                    <a:pt x="38" y="229"/>
                    <a:pt x="36" y="235"/>
                    <a:pt x="39" y="235"/>
                  </a:cubicBezTo>
                  <a:cubicBezTo>
                    <a:pt x="38" y="236"/>
                    <a:pt x="35" y="236"/>
                    <a:pt x="34" y="235"/>
                  </a:cubicBezTo>
                  <a:cubicBezTo>
                    <a:pt x="36" y="237"/>
                    <a:pt x="36" y="237"/>
                    <a:pt x="36" y="237"/>
                  </a:cubicBezTo>
                  <a:cubicBezTo>
                    <a:pt x="32" y="241"/>
                    <a:pt x="29" y="231"/>
                    <a:pt x="24" y="234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1" y="239"/>
                    <a:pt x="21" y="230"/>
                    <a:pt x="20" y="237"/>
                  </a:cubicBezTo>
                  <a:cubicBezTo>
                    <a:pt x="21" y="239"/>
                    <a:pt x="26" y="241"/>
                    <a:pt x="27" y="239"/>
                  </a:cubicBezTo>
                  <a:cubicBezTo>
                    <a:pt x="29" y="244"/>
                    <a:pt x="35" y="241"/>
                    <a:pt x="36" y="246"/>
                  </a:cubicBezTo>
                  <a:cubicBezTo>
                    <a:pt x="34" y="248"/>
                    <a:pt x="34" y="242"/>
                    <a:pt x="32" y="243"/>
                  </a:cubicBezTo>
                  <a:cubicBezTo>
                    <a:pt x="30" y="246"/>
                    <a:pt x="34" y="248"/>
                    <a:pt x="34" y="251"/>
                  </a:cubicBezTo>
                  <a:cubicBezTo>
                    <a:pt x="35" y="248"/>
                    <a:pt x="38" y="250"/>
                    <a:pt x="39" y="251"/>
                  </a:cubicBezTo>
                  <a:cubicBezTo>
                    <a:pt x="38" y="254"/>
                    <a:pt x="36" y="250"/>
                    <a:pt x="36" y="254"/>
                  </a:cubicBezTo>
                  <a:cubicBezTo>
                    <a:pt x="38" y="254"/>
                    <a:pt x="40" y="257"/>
                    <a:pt x="41" y="254"/>
                  </a:cubicBezTo>
                  <a:cubicBezTo>
                    <a:pt x="45" y="255"/>
                    <a:pt x="40" y="258"/>
                    <a:pt x="44" y="260"/>
                  </a:cubicBezTo>
                  <a:cubicBezTo>
                    <a:pt x="41" y="262"/>
                    <a:pt x="37" y="257"/>
                    <a:pt x="36" y="262"/>
                  </a:cubicBezTo>
                  <a:cubicBezTo>
                    <a:pt x="38" y="261"/>
                    <a:pt x="41" y="266"/>
                    <a:pt x="45" y="263"/>
                  </a:cubicBezTo>
                  <a:cubicBezTo>
                    <a:pt x="44" y="265"/>
                    <a:pt x="42" y="265"/>
                    <a:pt x="40" y="265"/>
                  </a:cubicBezTo>
                  <a:cubicBezTo>
                    <a:pt x="39" y="268"/>
                    <a:pt x="47" y="269"/>
                    <a:pt x="42" y="271"/>
                  </a:cubicBezTo>
                  <a:cubicBezTo>
                    <a:pt x="45" y="271"/>
                    <a:pt x="45" y="271"/>
                    <a:pt x="45" y="271"/>
                  </a:cubicBezTo>
                  <a:cubicBezTo>
                    <a:pt x="44" y="272"/>
                    <a:pt x="44" y="273"/>
                    <a:pt x="43" y="275"/>
                  </a:cubicBezTo>
                  <a:cubicBezTo>
                    <a:pt x="43" y="277"/>
                    <a:pt x="48" y="280"/>
                    <a:pt x="44" y="282"/>
                  </a:cubicBezTo>
                  <a:cubicBezTo>
                    <a:pt x="45" y="282"/>
                    <a:pt x="47" y="287"/>
                    <a:pt x="49" y="284"/>
                  </a:cubicBezTo>
                  <a:cubicBezTo>
                    <a:pt x="49" y="280"/>
                    <a:pt x="45" y="281"/>
                    <a:pt x="49" y="278"/>
                  </a:cubicBezTo>
                  <a:cubicBezTo>
                    <a:pt x="46" y="282"/>
                    <a:pt x="51" y="282"/>
                    <a:pt x="53" y="284"/>
                  </a:cubicBezTo>
                  <a:cubicBezTo>
                    <a:pt x="51" y="285"/>
                    <a:pt x="51" y="285"/>
                    <a:pt x="51" y="285"/>
                  </a:cubicBezTo>
                  <a:cubicBezTo>
                    <a:pt x="52" y="285"/>
                    <a:pt x="53" y="288"/>
                    <a:pt x="55" y="288"/>
                  </a:cubicBezTo>
                  <a:cubicBezTo>
                    <a:pt x="54" y="288"/>
                    <a:pt x="53" y="288"/>
                    <a:pt x="53" y="289"/>
                  </a:cubicBezTo>
                  <a:cubicBezTo>
                    <a:pt x="56" y="289"/>
                    <a:pt x="56" y="289"/>
                    <a:pt x="56" y="289"/>
                  </a:cubicBezTo>
                  <a:cubicBezTo>
                    <a:pt x="59" y="293"/>
                    <a:pt x="52" y="292"/>
                    <a:pt x="54" y="296"/>
                  </a:cubicBezTo>
                  <a:cubicBezTo>
                    <a:pt x="51" y="294"/>
                    <a:pt x="51" y="294"/>
                    <a:pt x="51" y="294"/>
                  </a:cubicBezTo>
                  <a:cubicBezTo>
                    <a:pt x="52" y="294"/>
                    <a:pt x="50" y="297"/>
                    <a:pt x="52" y="298"/>
                  </a:cubicBezTo>
                  <a:cubicBezTo>
                    <a:pt x="54" y="298"/>
                    <a:pt x="58" y="299"/>
                    <a:pt x="60" y="298"/>
                  </a:cubicBezTo>
                  <a:cubicBezTo>
                    <a:pt x="62" y="300"/>
                    <a:pt x="58" y="301"/>
                    <a:pt x="61" y="302"/>
                  </a:cubicBezTo>
                  <a:cubicBezTo>
                    <a:pt x="57" y="300"/>
                    <a:pt x="57" y="300"/>
                    <a:pt x="57" y="300"/>
                  </a:cubicBezTo>
                  <a:cubicBezTo>
                    <a:pt x="56" y="300"/>
                    <a:pt x="54" y="304"/>
                    <a:pt x="56" y="307"/>
                  </a:cubicBezTo>
                  <a:cubicBezTo>
                    <a:pt x="57" y="308"/>
                    <a:pt x="62" y="310"/>
                    <a:pt x="62" y="306"/>
                  </a:cubicBezTo>
                  <a:cubicBezTo>
                    <a:pt x="62" y="308"/>
                    <a:pt x="62" y="311"/>
                    <a:pt x="60" y="310"/>
                  </a:cubicBezTo>
                  <a:cubicBezTo>
                    <a:pt x="62" y="313"/>
                    <a:pt x="62" y="309"/>
                    <a:pt x="65" y="311"/>
                  </a:cubicBezTo>
                  <a:cubicBezTo>
                    <a:pt x="64" y="313"/>
                    <a:pt x="64" y="318"/>
                    <a:pt x="63" y="321"/>
                  </a:cubicBezTo>
                  <a:cubicBezTo>
                    <a:pt x="58" y="320"/>
                    <a:pt x="58" y="320"/>
                    <a:pt x="58" y="320"/>
                  </a:cubicBezTo>
                  <a:cubicBezTo>
                    <a:pt x="59" y="322"/>
                    <a:pt x="59" y="322"/>
                    <a:pt x="59" y="322"/>
                  </a:cubicBezTo>
                  <a:cubicBezTo>
                    <a:pt x="54" y="320"/>
                    <a:pt x="57" y="324"/>
                    <a:pt x="53" y="324"/>
                  </a:cubicBezTo>
                  <a:cubicBezTo>
                    <a:pt x="54" y="326"/>
                    <a:pt x="56" y="327"/>
                    <a:pt x="57" y="328"/>
                  </a:cubicBezTo>
                  <a:cubicBezTo>
                    <a:pt x="60" y="321"/>
                    <a:pt x="66" y="329"/>
                    <a:pt x="70" y="326"/>
                  </a:cubicBezTo>
                  <a:cubicBezTo>
                    <a:pt x="74" y="331"/>
                    <a:pt x="61" y="335"/>
                    <a:pt x="71" y="337"/>
                  </a:cubicBezTo>
                  <a:cubicBezTo>
                    <a:pt x="72" y="336"/>
                    <a:pt x="76" y="337"/>
                    <a:pt x="73" y="334"/>
                  </a:cubicBezTo>
                  <a:cubicBezTo>
                    <a:pt x="75" y="338"/>
                    <a:pt x="79" y="334"/>
                    <a:pt x="79" y="339"/>
                  </a:cubicBezTo>
                  <a:cubicBezTo>
                    <a:pt x="76" y="337"/>
                    <a:pt x="77" y="345"/>
                    <a:pt x="72" y="342"/>
                  </a:cubicBezTo>
                  <a:cubicBezTo>
                    <a:pt x="73" y="341"/>
                    <a:pt x="71" y="339"/>
                    <a:pt x="71" y="338"/>
                  </a:cubicBezTo>
                  <a:cubicBezTo>
                    <a:pt x="70" y="340"/>
                    <a:pt x="66" y="340"/>
                    <a:pt x="68" y="344"/>
                  </a:cubicBezTo>
                  <a:cubicBezTo>
                    <a:pt x="70" y="346"/>
                    <a:pt x="71" y="349"/>
                    <a:pt x="73" y="347"/>
                  </a:cubicBezTo>
                  <a:cubicBezTo>
                    <a:pt x="76" y="346"/>
                    <a:pt x="71" y="344"/>
                    <a:pt x="75" y="344"/>
                  </a:cubicBezTo>
                  <a:cubicBezTo>
                    <a:pt x="78" y="348"/>
                    <a:pt x="75" y="351"/>
                    <a:pt x="80" y="350"/>
                  </a:cubicBezTo>
                  <a:cubicBezTo>
                    <a:pt x="78" y="347"/>
                    <a:pt x="80" y="345"/>
                    <a:pt x="82" y="344"/>
                  </a:cubicBezTo>
                  <a:cubicBezTo>
                    <a:pt x="85" y="347"/>
                    <a:pt x="85" y="347"/>
                    <a:pt x="85" y="347"/>
                  </a:cubicBezTo>
                  <a:cubicBezTo>
                    <a:pt x="83" y="347"/>
                    <a:pt x="83" y="347"/>
                    <a:pt x="83" y="347"/>
                  </a:cubicBezTo>
                  <a:cubicBezTo>
                    <a:pt x="84" y="353"/>
                    <a:pt x="87" y="347"/>
                    <a:pt x="89" y="353"/>
                  </a:cubicBezTo>
                  <a:cubicBezTo>
                    <a:pt x="87" y="357"/>
                    <a:pt x="87" y="357"/>
                    <a:pt x="87" y="357"/>
                  </a:cubicBezTo>
                  <a:cubicBezTo>
                    <a:pt x="84" y="357"/>
                    <a:pt x="84" y="349"/>
                    <a:pt x="80" y="352"/>
                  </a:cubicBezTo>
                  <a:cubicBezTo>
                    <a:pt x="82" y="355"/>
                    <a:pt x="85" y="355"/>
                    <a:pt x="85" y="359"/>
                  </a:cubicBezTo>
                  <a:cubicBezTo>
                    <a:pt x="83" y="357"/>
                    <a:pt x="83" y="357"/>
                    <a:pt x="83" y="357"/>
                  </a:cubicBezTo>
                  <a:cubicBezTo>
                    <a:pt x="83" y="358"/>
                    <a:pt x="78" y="363"/>
                    <a:pt x="84" y="366"/>
                  </a:cubicBezTo>
                  <a:cubicBezTo>
                    <a:pt x="87" y="367"/>
                    <a:pt x="86" y="365"/>
                    <a:pt x="88" y="365"/>
                  </a:cubicBezTo>
                  <a:cubicBezTo>
                    <a:pt x="91" y="370"/>
                    <a:pt x="94" y="370"/>
                    <a:pt x="96" y="373"/>
                  </a:cubicBezTo>
                  <a:cubicBezTo>
                    <a:pt x="92" y="375"/>
                    <a:pt x="99" y="380"/>
                    <a:pt x="94" y="378"/>
                  </a:cubicBezTo>
                  <a:cubicBezTo>
                    <a:pt x="95" y="375"/>
                    <a:pt x="90" y="367"/>
                    <a:pt x="86" y="367"/>
                  </a:cubicBezTo>
                  <a:cubicBezTo>
                    <a:pt x="83" y="371"/>
                    <a:pt x="84" y="363"/>
                    <a:pt x="80" y="364"/>
                  </a:cubicBezTo>
                  <a:cubicBezTo>
                    <a:pt x="82" y="368"/>
                    <a:pt x="78" y="370"/>
                    <a:pt x="76" y="372"/>
                  </a:cubicBezTo>
                  <a:cubicBezTo>
                    <a:pt x="76" y="374"/>
                    <a:pt x="78" y="374"/>
                    <a:pt x="79" y="375"/>
                  </a:cubicBezTo>
                  <a:cubicBezTo>
                    <a:pt x="81" y="374"/>
                    <a:pt x="81" y="372"/>
                    <a:pt x="83" y="371"/>
                  </a:cubicBezTo>
                  <a:cubicBezTo>
                    <a:pt x="85" y="376"/>
                    <a:pt x="89" y="380"/>
                    <a:pt x="93" y="381"/>
                  </a:cubicBezTo>
                  <a:cubicBezTo>
                    <a:pt x="92" y="383"/>
                    <a:pt x="90" y="384"/>
                    <a:pt x="88" y="382"/>
                  </a:cubicBezTo>
                  <a:cubicBezTo>
                    <a:pt x="92" y="388"/>
                    <a:pt x="95" y="394"/>
                    <a:pt x="97" y="400"/>
                  </a:cubicBezTo>
                  <a:cubicBezTo>
                    <a:pt x="99" y="394"/>
                    <a:pt x="101" y="405"/>
                    <a:pt x="103" y="401"/>
                  </a:cubicBezTo>
                  <a:cubicBezTo>
                    <a:pt x="103" y="398"/>
                    <a:pt x="104" y="394"/>
                    <a:pt x="107" y="394"/>
                  </a:cubicBezTo>
                  <a:cubicBezTo>
                    <a:pt x="107" y="396"/>
                    <a:pt x="105" y="395"/>
                    <a:pt x="105" y="397"/>
                  </a:cubicBezTo>
                  <a:cubicBezTo>
                    <a:pt x="108" y="398"/>
                    <a:pt x="103" y="402"/>
                    <a:pt x="108" y="403"/>
                  </a:cubicBezTo>
                  <a:cubicBezTo>
                    <a:pt x="104" y="398"/>
                    <a:pt x="102" y="404"/>
                    <a:pt x="99" y="405"/>
                  </a:cubicBezTo>
                  <a:cubicBezTo>
                    <a:pt x="102" y="408"/>
                    <a:pt x="96" y="406"/>
                    <a:pt x="98" y="409"/>
                  </a:cubicBezTo>
                  <a:cubicBezTo>
                    <a:pt x="102" y="412"/>
                    <a:pt x="105" y="416"/>
                    <a:pt x="108" y="421"/>
                  </a:cubicBezTo>
                  <a:cubicBezTo>
                    <a:pt x="108" y="428"/>
                    <a:pt x="114" y="435"/>
                    <a:pt x="116" y="440"/>
                  </a:cubicBezTo>
                  <a:cubicBezTo>
                    <a:pt x="115" y="443"/>
                    <a:pt x="111" y="443"/>
                    <a:pt x="111" y="446"/>
                  </a:cubicBezTo>
                  <a:cubicBezTo>
                    <a:pt x="112" y="449"/>
                    <a:pt x="114" y="442"/>
                    <a:pt x="114" y="448"/>
                  </a:cubicBezTo>
                  <a:cubicBezTo>
                    <a:pt x="113" y="447"/>
                    <a:pt x="113" y="447"/>
                    <a:pt x="113" y="447"/>
                  </a:cubicBezTo>
                  <a:cubicBezTo>
                    <a:pt x="114" y="449"/>
                    <a:pt x="114" y="457"/>
                    <a:pt x="119" y="458"/>
                  </a:cubicBezTo>
                  <a:cubicBezTo>
                    <a:pt x="115" y="457"/>
                    <a:pt x="115" y="457"/>
                    <a:pt x="115" y="457"/>
                  </a:cubicBezTo>
                  <a:cubicBezTo>
                    <a:pt x="115" y="458"/>
                    <a:pt x="116" y="459"/>
                    <a:pt x="116" y="459"/>
                  </a:cubicBezTo>
                  <a:cubicBezTo>
                    <a:pt x="115" y="460"/>
                    <a:pt x="114" y="461"/>
                    <a:pt x="113" y="460"/>
                  </a:cubicBezTo>
                  <a:cubicBezTo>
                    <a:pt x="110" y="464"/>
                    <a:pt x="114" y="466"/>
                    <a:pt x="115" y="470"/>
                  </a:cubicBezTo>
                  <a:cubicBezTo>
                    <a:pt x="117" y="467"/>
                    <a:pt x="117" y="467"/>
                    <a:pt x="117" y="467"/>
                  </a:cubicBezTo>
                  <a:cubicBezTo>
                    <a:pt x="120" y="473"/>
                    <a:pt x="119" y="477"/>
                    <a:pt x="120" y="483"/>
                  </a:cubicBezTo>
                  <a:cubicBezTo>
                    <a:pt x="118" y="483"/>
                    <a:pt x="118" y="483"/>
                    <a:pt x="118" y="483"/>
                  </a:cubicBezTo>
                  <a:cubicBezTo>
                    <a:pt x="119" y="486"/>
                    <a:pt x="119" y="486"/>
                    <a:pt x="119" y="486"/>
                  </a:cubicBezTo>
                  <a:cubicBezTo>
                    <a:pt x="117" y="486"/>
                    <a:pt x="116" y="489"/>
                    <a:pt x="118" y="491"/>
                  </a:cubicBezTo>
                  <a:cubicBezTo>
                    <a:pt x="111" y="482"/>
                    <a:pt x="111" y="482"/>
                    <a:pt x="111" y="482"/>
                  </a:cubicBezTo>
                  <a:cubicBezTo>
                    <a:pt x="112" y="480"/>
                    <a:pt x="114" y="485"/>
                    <a:pt x="117" y="483"/>
                  </a:cubicBezTo>
                  <a:cubicBezTo>
                    <a:pt x="119" y="481"/>
                    <a:pt x="117" y="476"/>
                    <a:pt x="115" y="476"/>
                  </a:cubicBezTo>
                  <a:cubicBezTo>
                    <a:pt x="115" y="478"/>
                    <a:pt x="115" y="478"/>
                    <a:pt x="116" y="479"/>
                  </a:cubicBezTo>
                  <a:cubicBezTo>
                    <a:pt x="113" y="480"/>
                    <a:pt x="113" y="477"/>
                    <a:pt x="110" y="476"/>
                  </a:cubicBezTo>
                  <a:cubicBezTo>
                    <a:pt x="111" y="477"/>
                    <a:pt x="110" y="479"/>
                    <a:pt x="111" y="479"/>
                  </a:cubicBezTo>
                  <a:cubicBezTo>
                    <a:pt x="109" y="477"/>
                    <a:pt x="108" y="475"/>
                    <a:pt x="107" y="472"/>
                  </a:cubicBezTo>
                  <a:cubicBezTo>
                    <a:pt x="109" y="474"/>
                    <a:pt x="109" y="470"/>
                    <a:pt x="110" y="471"/>
                  </a:cubicBezTo>
                  <a:cubicBezTo>
                    <a:pt x="107" y="471"/>
                    <a:pt x="106" y="468"/>
                    <a:pt x="106" y="464"/>
                  </a:cubicBezTo>
                  <a:cubicBezTo>
                    <a:pt x="109" y="460"/>
                    <a:pt x="102" y="457"/>
                    <a:pt x="101" y="452"/>
                  </a:cubicBezTo>
                  <a:cubicBezTo>
                    <a:pt x="105" y="453"/>
                    <a:pt x="108" y="455"/>
                    <a:pt x="110" y="457"/>
                  </a:cubicBezTo>
                  <a:cubicBezTo>
                    <a:pt x="111" y="454"/>
                    <a:pt x="109" y="454"/>
                    <a:pt x="110" y="450"/>
                  </a:cubicBezTo>
                  <a:cubicBezTo>
                    <a:pt x="107" y="450"/>
                    <a:pt x="103" y="450"/>
                    <a:pt x="101" y="446"/>
                  </a:cubicBezTo>
                  <a:cubicBezTo>
                    <a:pt x="103" y="445"/>
                    <a:pt x="103" y="445"/>
                    <a:pt x="103" y="445"/>
                  </a:cubicBezTo>
                  <a:cubicBezTo>
                    <a:pt x="101" y="442"/>
                    <a:pt x="98" y="443"/>
                    <a:pt x="97" y="439"/>
                  </a:cubicBezTo>
                  <a:cubicBezTo>
                    <a:pt x="95" y="431"/>
                    <a:pt x="92" y="424"/>
                    <a:pt x="89" y="418"/>
                  </a:cubicBezTo>
                  <a:cubicBezTo>
                    <a:pt x="91" y="417"/>
                    <a:pt x="91" y="417"/>
                    <a:pt x="91" y="417"/>
                  </a:cubicBezTo>
                  <a:cubicBezTo>
                    <a:pt x="85" y="416"/>
                    <a:pt x="84" y="408"/>
                    <a:pt x="80" y="405"/>
                  </a:cubicBezTo>
                  <a:cubicBezTo>
                    <a:pt x="79" y="397"/>
                    <a:pt x="70" y="391"/>
                    <a:pt x="72" y="386"/>
                  </a:cubicBezTo>
                  <a:cubicBezTo>
                    <a:pt x="64" y="374"/>
                    <a:pt x="56" y="365"/>
                    <a:pt x="50" y="351"/>
                  </a:cubicBezTo>
                  <a:cubicBezTo>
                    <a:pt x="54" y="352"/>
                    <a:pt x="54" y="352"/>
                    <a:pt x="54" y="352"/>
                  </a:cubicBezTo>
                  <a:cubicBezTo>
                    <a:pt x="51" y="351"/>
                    <a:pt x="55" y="349"/>
                    <a:pt x="53" y="347"/>
                  </a:cubicBezTo>
                  <a:cubicBezTo>
                    <a:pt x="52" y="351"/>
                    <a:pt x="49" y="346"/>
                    <a:pt x="46" y="345"/>
                  </a:cubicBezTo>
                  <a:cubicBezTo>
                    <a:pt x="45" y="338"/>
                    <a:pt x="39" y="332"/>
                    <a:pt x="34" y="328"/>
                  </a:cubicBezTo>
                  <a:cubicBezTo>
                    <a:pt x="36" y="327"/>
                    <a:pt x="36" y="327"/>
                    <a:pt x="36" y="327"/>
                  </a:cubicBezTo>
                  <a:cubicBezTo>
                    <a:pt x="30" y="323"/>
                    <a:pt x="30" y="315"/>
                    <a:pt x="28" y="308"/>
                  </a:cubicBezTo>
                  <a:cubicBezTo>
                    <a:pt x="29" y="307"/>
                    <a:pt x="30" y="305"/>
                    <a:pt x="29" y="303"/>
                  </a:cubicBezTo>
                  <a:cubicBezTo>
                    <a:pt x="24" y="301"/>
                    <a:pt x="23" y="299"/>
                    <a:pt x="19" y="295"/>
                  </a:cubicBezTo>
                  <a:cubicBezTo>
                    <a:pt x="17" y="291"/>
                    <a:pt x="16" y="283"/>
                    <a:pt x="16" y="279"/>
                  </a:cubicBezTo>
                  <a:cubicBezTo>
                    <a:pt x="5" y="264"/>
                    <a:pt x="6" y="246"/>
                    <a:pt x="3" y="229"/>
                  </a:cubicBezTo>
                  <a:cubicBezTo>
                    <a:pt x="6" y="227"/>
                    <a:pt x="6" y="227"/>
                    <a:pt x="6" y="227"/>
                  </a:cubicBezTo>
                  <a:cubicBezTo>
                    <a:pt x="0" y="210"/>
                    <a:pt x="8" y="190"/>
                    <a:pt x="8" y="175"/>
                  </a:cubicBezTo>
                  <a:cubicBezTo>
                    <a:pt x="13" y="178"/>
                    <a:pt x="13" y="178"/>
                    <a:pt x="13" y="178"/>
                  </a:cubicBezTo>
                  <a:cubicBezTo>
                    <a:pt x="15" y="174"/>
                    <a:pt x="14" y="168"/>
                    <a:pt x="10" y="168"/>
                  </a:cubicBezTo>
                  <a:cubicBezTo>
                    <a:pt x="13" y="164"/>
                    <a:pt x="12" y="156"/>
                    <a:pt x="16" y="155"/>
                  </a:cubicBezTo>
                  <a:cubicBezTo>
                    <a:pt x="18" y="151"/>
                    <a:pt x="16" y="148"/>
                    <a:pt x="17" y="145"/>
                  </a:cubicBezTo>
                  <a:cubicBezTo>
                    <a:pt x="22" y="137"/>
                    <a:pt x="23" y="134"/>
                    <a:pt x="26" y="125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7" y="129"/>
                    <a:pt x="28" y="127"/>
                  </a:cubicBezTo>
                  <a:cubicBezTo>
                    <a:pt x="28" y="124"/>
                    <a:pt x="35" y="118"/>
                    <a:pt x="28" y="118"/>
                  </a:cubicBezTo>
                  <a:cubicBezTo>
                    <a:pt x="36" y="111"/>
                    <a:pt x="37" y="97"/>
                    <a:pt x="46" y="92"/>
                  </a:cubicBezTo>
                  <a:cubicBezTo>
                    <a:pt x="45" y="92"/>
                    <a:pt x="46" y="90"/>
                    <a:pt x="45" y="89"/>
                  </a:cubicBezTo>
                  <a:cubicBezTo>
                    <a:pt x="50" y="82"/>
                    <a:pt x="58" y="77"/>
                    <a:pt x="61" y="71"/>
                  </a:cubicBezTo>
                  <a:cubicBezTo>
                    <a:pt x="62" y="70"/>
                    <a:pt x="61" y="74"/>
                    <a:pt x="63" y="71"/>
                  </a:cubicBezTo>
                  <a:cubicBezTo>
                    <a:pt x="64" y="70"/>
                    <a:pt x="62" y="70"/>
                    <a:pt x="63" y="68"/>
                  </a:cubicBezTo>
                  <a:cubicBezTo>
                    <a:pt x="70" y="55"/>
                    <a:pt x="85" y="51"/>
                    <a:pt x="93" y="42"/>
                  </a:cubicBezTo>
                  <a:cubicBezTo>
                    <a:pt x="110" y="27"/>
                    <a:pt x="130" y="17"/>
                    <a:pt x="151" y="10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6" y="5"/>
                    <a:pt x="167" y="10"/>
                    <a:pt x="172" y="3"/>
                  </a:cubicBezTo>
                  <a:cubicBezTo>
                    <a:pt x="174" y="4"/>
                    <a:pt x="178" y="3"/>
                    <a:pt x="177" y="5"/>
                  </a:cubicBezTo>
                  <a:cubicBezTo>
                    <a:pt x="182" y="1"/>
                    <a:pt x="193" y="5"/>
                    <a:pt x="201" y="1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207" y="4"/>
                    <a:pt x="214" y="0"/>
                    <a:pt x="223" y="2"/>
                  </a:cubicBezTo>
                  <a:cubicBezTo>
                    <a:pt x="222" y="3"/>
                    <a:pt x="220" y="3"/>
                    <a:pt x="220" y="4"/>
                  </a:cubicBezTo>
                  <a:cubicBezTo>
                    <a:pt x="223" y="6"/>
                    <a:pt x="228" y="0"/>
                    <a:pt x="229" y="6"/>
                  </a:cubicBezTo>
                  <a:cubicBezTo>
                    <a:pt x="231" y="6"/>
                    <a:pt x="231" y="3"/>
                    <a:pt x="230" y="3"/>
                  </a:cubicBezTo>
                  <a:cubicBezTo>
                    <a:pt x="248" y="6"/>
                    <a:pt x="267" y="6"/>
                    <a:pt x="286" y="10"/>
                  </a:cubicBezTo>
                  <a:cubicBezTo>
                    <a:pt x="299" y="17"/>
                    <a:pt x="285" y="19"/>
                    <a:pt x="296" y="18"/>
                  </a:cubicBezTo>
                  <a:cubicBezTo>
                    <a:pt x="297" y="20"/>
                    <a:pt x="297" y="17"/>
                    <a:pt x="297" y="18"/>
                  </a:cubicBezTo>
                  <a:cubicBezTo>
                    <a:pt x="302" y="18"/>
                    <a:pt x="301" y="25"/>
                    <a:pt x="305" y="24"/>
                  </a:cubicBezTo>
                  <a:cubicBezTo>
                    <a:pt x="305" y="20"/>
                    <a:pt x="307" y="23"/>
                    <a:pt x="308" y="21"/>
                  </a:cubicBezTo>
                  <a:cubicBezTo>
                    <a:pt x="315" y="26"/>
                    <a:pt x="315" y="30"/>
                    <a:pt x="322" y="30"/>
                  </a:cubicBezTo>
                  <a:cubicBezTo>
                    <a:pt x="321" y="31"/>
                    <a:pt x="321" y="31"/>
                    <a:pt x="321" y="31"/>
                  </a:cubicBezTo>
                  <a:cubicBezTo>
                    <a:pt x="331" y="30"/>
                    <a:pt x="337" y="37"/>
                    <a:pt x="346" y="36"/>
                  </a:cubicBezTo>
                  <a:cubicBezTo>
                    <a:pt x="384" y="59"/>
                    <a:pt x="413" y="94"/>
                    <a:pt x="429" y="134"/>
                  </a:cubicBezTo>
                  <a:cubicBezTo>
                    <a:pt x="444" y="174"/>
                    <a:pt x="452" y="217"/>
                    <a:pt x="441" y="261"/>
                  </a:cubicBezTo>
                  <a:cubicBezTo>
                    <a:pt x="435" y="270"/>
                    <a:pt x="434" y="270"/>
                    <a:pt x="433" y="282"/>
                  </a:cubicBezTo>
                  <a:cubicBezTo>
                    <a:pt x="432" y="281"/>
                    <a:pt x="433" y="280"/>
                    <a:pt x="432" y="281"/>
                  </a:cubicBezTo>
                  <a:cubicBezTo>
                    <a:pt x="435" y="283"/>
                    <a:pt x="430" y="289"/>
                    <a:pt x="432" y="291"/>
                  </a:cubicBezTo>
                  <a:cubicBezTo>
                    <a:pt x="426" y="306"/>
                    <a:pt x="419" y="319"/>
                    <a:pt x="410" y="333"/>
                  </a:cubicBezTo>
                  <a:cubicBezTo>
                    <a:pt x="411" y="330"/>
                    <a:pt x="409" y="328"/>
                    <a:pt x="408" y="330"/>
                  </a:cubicBezTo>
                  <a:cubicBezTo>
                    <a:pt x="408" y="334"/>
                    <a:pt x="408" y="334"/>
                    <a:pt x="408" y="334"/>
                  </a:cubicBezTo>
                  <a:cubicBezTo>
                    <a:pt x="407" y="334"/>
                    <a:pt x="407" y="334"/>
                    <a:pt x="407" y="334"/>
                  </a:cubicBezTo>
                  <a:cubicBezTo>
                    <a:pt x="406" y="336"/>
                    <a:pt x="407" y="339"/>
                    <a:pt x="409" y="338"/>
                  </a:cubicBezTo>
                  <a:cubicBezTo>
                    <a:pt x="387" y="374"/>
                    <a:pt x="353" y="394"/>
                    <a:pt x="330" y="421"/>
                  </a:cubicBezTo>
                  <a:cubicBezTo>
                    <a:pt x="324" y="426"/>
                    <a:pt x="317" y="436"/>
                    <a:pt x="313" y="443"/>
                  </a:cubicBezTo>
                  <a:cubicBezTo>
                    <a:pt x="293" y="460"/>
                    <a:pt x="282" y="482"/>
                    <a:pt x="280" y="508"/>
                  </a:cubicBezTo>
                  <a:cubicBezTo>
                    <a:pt x="280" y="508"/>
                    <a:pt x="272" y="503"/>
                    <a:pt x="272" y="4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2046288" y="3116263"/>
              <a:ext cx="22225" cy="15875"/>
            </a:xfrm>
            <a:custGeom>
              <a:avLst/>
              <a:gdLst>
                <a:gd name="T0" fmla="*/ 0 w 5"/>
                <a:gd name="T1" fmla="*/ 4 h 4"/>
                <a:gd name="T2" fmla="*/ 5 w 5"/>
                <a:gd name="T3" fmla="*/ 2 h 4"/>
                <a:gd name="T4" fmla="*/ 0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2" y="3"/>
                    <a:pt x="3" y="0"/>
                    <a:pt x="5" y="2"/>
                  </a:cubicBezTo>
                  <a:cubicBezTo>
                    <a:pt x="4" y="2"/>
                    <a:pt x="2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7" name="Freeform 8"/>
            <p:cNvSpPr/>
            <p:nvPr/>
          </p:nvSpPr>
          <p:spPr bwMode="auto">
            <a:xfrm>
              <a:off x="2020888" y="2746375"/>
              <a:ext cx="12700" cy="7937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3 w 3"/>
                <a:gd name="T5" fmla="*/ 2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1" y="0"/>
                  </a:cubicBezTo>
                  <a:cubicBezTo>
                    <a:pt x="1" y="1"/>
                    <a:pt x="3" y="1"/>
                    <a:pt x="3" y="2"/>
                  </a:cubicBezTo>
                  <a:cubicBezTo>
                    <a:pt x="2" y="1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8" name="Freeform 9"/>
            <p:cNvSpPr/>
            <p:nvPr/>
          </p:nvSpPr>
          <p:spPr bwMode="auto">
            <a:xfrm>
              <a:off x="1982788" y="2660650"/>
              <a:ext cx="30163" cy="30162"/>
            </a:xfrm>
            <a:custGeom>
              <a:avLst/>
              <a:gdLst>
                <a:gd name="T0" fmla="*/ 0 w 7"/>
                <a:gd name="T1" fmla="*/ 1 h 7"/>
                <a:gd name="T2" fmla="*/ 7 w 7"/>
                <a:gd name="T3" fmla="*/ 7 h 7"/>
                <a:gd name="T4" fmla="*/ 0 w 7"/>
                <a:gd name="T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0" y="1"/>
                  </a:moveTo>
                  <a:cubicBezTo>
                    <a:pt x="2" y="0"/>
                    <a:pt x="5" y="4"/>
                    <a:pt x="7" y="7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9" name="Freeform 10"/>
            <p:cNvSpPr/>
            <p:nvPr/>
          </p:nvSpPr>
          <p:spPr bwMode="auto">
            <a:xfrm>
              <a:off x="1965326" y="2562225"/>
              <a:ext cx="9525" cy="12700"/>
            </a:xfrm>
            <a:custGeom>
              <a:avLst/>
              <a:gdLst>
                <a:gd name="T0" fmla="*/ 0 w 2"/>
                <a:gd name="T1" fmla="*/ 2 h 3"/>
                <a:gd name="T2" fmla="*/ 2 w 2"/>
                <a:gd name="T3" fmla="*/ 2 h 3"/>
                <a:gd name="T4" fmla="*/ 0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0"/>
                    <a:pt x="1" y="0"/>
                    <a:pt x="2" y="2"/>
                  </a:cubicBezTo>
                  <a:cubicBezTo>
                    <a:pt x="1" y="3"/>
                    <a:pt x="1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0" name="Freeform 11"/>
            <p:cNvSpPr/>
            <p:nvPr/>
          </p:nvSpPr>
          <p:spPr bwMode="auto">
            <a:xfrm>
              <a:off x="1944688" y="2559050"/>
              <a:ext cx="12700" cy="15875"/>
            </a:xfrm>
            <a:custGeom>
              <a:avLst/>
              <a:gdLst>
                <a:gd name="T0" fmla="*/ 1 w 3"/>
                <a:gd name="T1" fmla="*/ 4 h 4"/>
                <a:gd name="T2" fmla="*/ 1 w 3"/>
                <a:gd name="T3" fmla="*/ 0 h 4"/>
                <a:gd name="T4" fmla="*/ 1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0" y="1"/>
                    <a:pt x="3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1" name="Freeform 12"/>
            <p:cNvSpPr/>
            <p:nvPr/>
          </p:nvSpPr>
          <p:spPr bwMode="auto">
            <a:xfrm>
              <a:off x="1863726" y="2384425"/>
              <a:ext cx="22225" cy="17462"/>
            </a:xfrm>
            <a:custGeom>
              <a:avLst/>
              <a:gdLst>
                <a:gd name="T0" fmla="*/ 3 w 5"/>
                <a:gd name="T1" fmla="*/ 4 h 4"/>
                <a:gd name="T2" fmla="*/ 1 w 5"/>
                <a:gd name="T3" fmla="*/ 0 h 4"/>
                <a:gd name="T4" fmla="*/ 3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cubicBezTo>
                    <a:pt x="2" y="3"/>
                    <a:pt x="0" y="1"/>
                    <a:pt x="1" y="0"/>
                  </a:cubicBezTo>
                  <a:cubicBezTo>
                    <a:pt x="1" y="1"/>
                    <a:pt x="5" y="3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2" name="Freeform 13"/>
            <p:cNvSpPr/>
            <p:nvPr/>
          </p:nvSpPr>
          <p:spPr bwMode="auto">
            <a:xfrm>
              <a:off x="1825626" y="2311400"/>
              <a:ext cx="7938" cy="12700"/>
            </a:xfrm>
            <a:custGeom>
              <a:avLst/>
              <a:gdLst>
                <a:gd name="T0" fmla="*/ 1 w 2"/>
                <a:gd name="T1" fmla="*/ 3 h 3"/>
                <a:gd name="T2" fmla="*/ 0 w 2"/>
                <a:gd name="T3" fmla="*/ 2 h 3"/>
                <a:gd name="T4" fmla="*/ 2 w 2"/>
                <a:gd name="T5" fmla="*/ 2 h 3"/>
                <a:gd name="T6" fmla="*/ 1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1" y="3"/>
                    <a:pt x="1" y="2"/>
                    <a:pt x="0" y="2"/>
                  </a:cubicBezTo>
                  <a:cubicBezTo>
                    <a:pt x="0" y="0"/>
                    <a:pt x="2" y="1"/>
                    <a:pt x="2" y="2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3" name="Freeform 14"/>
            <p:cNvSpPr/>
            <p:nvPr/>
          </p:nvSpPr>
          <p:spPr bwMode="auto">
            <a:xfrm>
              <a:off x="2382838" y="1163638"/>
              <a:ext cx="7938" cy="9525"/>
            </a:xfrm>
            <a:custGeom>
              <a:avLst/>
              <a:gdLst>
                <a:gd name="T0" fmla="*/ 5 w 5"/>
                <a:gd name="T1" fmla="*/ 0 h 6"/>
                <a:gd name="T2" fmla="*/ 0 w 5"/>
                <a:gd name="T3" fmla="*/ 6 h 6"/>
                <a:gd name="T4" fmla="*/ 0 w 5"/>
                <a:gd name="T5" fmla="*/ 0 h 6"/>
                <a:gd name="T6" fmla="*/ 5 w 5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0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4" name="Freeform 15"/>
            <p:cNvSpPr/>
            <p:nvPr/>
          </p:nvSpPr>
          <p:spPr bwMode="auto">
            <a:xfrm>
              <a:off x="3019426" y="1325563"/>
              <a:ext cx="17463" cy="12700"/>
            </a:xfrm>
            <a:custGeom>
              <a:avLst/>
              <a:gdLst>
                <a:gd name="T0" fmla="*/ 2 w 4"/>
                <a:gd name="T1" fmla="*/ 0 h 3"/>
                <a:gd name="T2" fmla="*/ 2 w 4"/>
                <a:gd name="T3" fmla="*/ 3 h 3"/>
                <a:gd name="T4" fmla="*/ 2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4" y="1"/>
                    <a:pt x="2" y="3"/>
                    <a:pt x="2" y="3"/>
                  </a:cubicBezTo>
                  <a:cubicBezTo>
                    <a:pt x="0" y="2"/>
                    <a:pt x="4" y="2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5" name="Freeform 16"/>
            <p:cNvSpPr/>
            <p:nvPr/>
          </p:nvSpPr>
          <p:spPr bwMode="auto">
            <a:xfrm>
              <a:off x="3273426" y="1585913"/>
              <a:ext cx="12700" cy="7937"/>
            </a:xfrm>
            <a:custGeom>
              <a:avLst/>
              <a:gdLst>
                <a:gd name="T0" fmla="*/ 0 w 8"/>
                <a:gd name="T1" fmla="*/ 5 h 5"/>
                <a:gd name="T2" fmla="*/ 0 w 8"/>
                <a:gd name="T3" fmla="*/ 5 h 5"/>
                <a:gd name="T4" fmla="*/ 8 w 8"/>
                <a:gd name="T5" fmla="*/ 0 h 5"/>
                <a:gd name="T6" fmla="*/ 0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0" y="5"/>
                  </a:moveTo>
                  <a:lnTo>
                    <a:pt x="0" y="5"/>
                  </a:lnTo>
                  <a:lnTo>
                    <a:pt x="8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6" name="Freeform 17"/>
            <p:cNvSpPr/>
            <p:nvPr/>
          </p:nvSpPr>
          <p:spPr bwMode="auto">
            <a:xfrm>
              <a:off x="2016126" y="3111500"/>
              <a:ext cx="42863" cy="12700"/>
            </a:xfrm>
            <a:custGeom>
              <a:avLst/>
              <a:gdLst>
                <a:gd name="T0" fmla="*/ 6 w 10"/>
                <a:gd name="T1" fmla="*/ 1 h 3"/>
                <a:gd name="T2" fmla="*/ 2 w 10"/>
                <a:gd name="T3" fmla="*/ 2 h 3"/>
                <a:gd name="T4" fmla="*/ 6 w 10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3">
                  <a:moveTo>
                    <a:pt x="6" y="1"/>
                  </a:moveTo>
                  <a:cubicBezTo>
                    <a:pt x="0" y="2"/>
                    <a:pt x="10" y="3"/>
                    <a:pt x="2" y="2"/>
                  </a:cubicBezTo>
                  <a:cubicBezTo>
                    <a:pt x="3" y="1"/>
                    <a:pt x="4" y="0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7" name="Freeform 18"/>
            <p:cNvSpPr/>
            <p:nvPr/>
          </p:nvSpPr>
          <p:spPr bwMode="auto">
            <a:xfrm>
              <a:off x="1366838" y="3055938"/>
              <a:ext cx="1465263" cy="2847975"/>
            </a:xfrm>
            <a:custGeom>
              <a:avLst/>
              <a:gdLst>
                <a:gd name="T0" fmla="*/ 133 w 345"/>
                <a:gd name="T1" fmla="*/ 507 h 670"/>
                <a:gd name="T2" fmla="*/ 193 w 345"/>
                <a:gd name="T3" fmla="*/ 391 h 670"/>
                <a:gd name="T4" fmla="*/ 197 w 345"/>
                <a:gd name="T5" fmla="*/ 346 h 670"/>
                <a:gd name="T6" fmla="*/ 192 w 345"/>
                <a:gd name="T7" fmla="*/ 234 h 670"/>
                <a:gd name="T8" fmla="*/ 248 w 345"/>
                <a:gd name="T9" fmla="*/ 202 h 670"/>
                <a:gd name="T10" fmla="*/ 181 w 345"/>
                <a:gd name="T11" fmla="*/ 188 h 670"/>
                <a:gd name="T12" fmla="*/ 202 w 345"/>
                <a:gd name="T13" fmla="*/ 160 h 670"/>
                <a:gd name="T14" fmla="*/ 263 w 345"/>
                <a:gd name="T15" fmla="*/ 144 h 670"/>
                <a:gd name="T16" fmla="*/ 311 w 345"/>
                <a:gd name="T17" fmla="*/ 134 h 670"/>
                <a:gd name="T18" fmla="*/ 305 w 345"/>
                <a:gd name="T19" fmla="*/ 158 h 670"/>
                <a:gd name="T20" fmla="*/ 309 w 345"/>
                <a:gd name="T21" fmla="*/ 155 h 670"/>
                <a:gd name="T22" fmla="*/ 310 w 345"/>
                <a:gd name="T23" fmla="*/ 139 h 670"/>
                <a:gd name="T24" fmla="*/ 309 w 345"/>
                <a:gd name="T25" fmla="*/ 155 h 670"/>
                <a:gd name="T26" fmla="*/ 290 w 345"/>
                <a:gd name="T27" fmla="*/ 146 h 670"/>
                <a:gd name="T28" fmla="*/ 241 w 345"/>
                <a:gd name="T29" fmla="*/ 146 h 670"/>
                <a:gd name="T30" fmla="*/ 175 w 345"/>
                <a:gd name="T31" fmla="*/ 148 h 670"/>
                <a:gd name="T32" fmla="*/ 128 w 345"/>
                <a:gd name="T33" fmla="*/ 136 h 670"/>
                <a:gd name="T34" fmla="*/ 135 w 345"/>
                <a:gd name="T35" fmla="*/ 113 h 670"/>
                <a:gd name="T36" fmla="*/ 172 w 345"/>
                <a:gd name="T37" fmla="*/ 99 h 670"/>
                <a:gd name="T38" fmla="*/ 202 w 345"/>
                <a:gd name="T39" fmla="*/ 89 h 670"/>
                <a:gd name="T40" fmla="*/ 220 w 345"/>
                <a:gd name="T41" fmla="*/ 85 h 670"/>
                <a:gd name="T42" fmla="*/ 265 w 345"/>
                <a:gd name="T43" fmla="*/ 81 h 670"/>
                <a:gd name="T44" fmla="*/ 312 w 345"/>
                <a:gd name="T45" fmla="*/ 62 h 670"/>
                <a:gd name="T46" fmla="*/ 297 w 345"/>
                <a:gd name="T47" fmla="*/ 84 h 670"/>
                <a:gd name="T48" fmla="*/ 262 w 345"/>
                <a:gd name="T49" fmla="*/ 81 h 670"/>
                <a:gd name="T50" fmla="*/ 169 w 345"/>
                <a:gd name="T51" fmla="*/ 92 h 670"/>
                <a:gd name="T52" fmla="*/ 146 w 345"/>
                <a:gd name="T53" fmla="*/ 78 h 670"/>
                <a:gd name="T54" fmla="*/ 153 w 345"/>
                <a:gd name="T55" fmla="*/ 51 h 670"/>
                <a:gd name="T56" fmla="*/ 186 w 345"/>
                <a:gd name="T57" fmla="*/ 40 h 670"/>
                <a:gd name="T58" fmla="*/ 216 w 345"/>
                <a:gd name="T59" fmla="*/ 27 h 670"/>
                <a:gd name="T60" fmla="*/ 233 w 345"/>
                <a:gd name="T61" fmla="*/ 28 h 670"/>
                <a:gd name="T62" fmla="*/ 263 w 345"/>
                <a:gd name="T63" fmla="*/ 36 h 670"/>
                <a:gd name="T64" fmla="*/ 295 w 345"/>
                <a:gd name="T65" fmla="*/ 26 h 670"/>
                <a:gd name="T66" fmla="*/ 319 w 345"/>
                <a:gd name="T67" fmla="*/ 8 h 670"/>
                <a:gd name="T68" fmla="*/ 334 w 345"/>
                <a:gd name="T69" fmla="*/ 7 h 670"/>
                <a:gd name="T70" fmla="*/ 329 w 345"/>
                <a:gd name="T71" fmla="*/ 39 h 670"/>
                <a:gd name="T72" fmla="*/ 334 w 345"/>
                <a:gd name="T73" fmla="*/ 8 h 670"/>
                <a:gd name="T74" fmla="*/ 332 w 345"/>
                <a:gd name="T75" fmla="*/ 11 h 670"/>
                <a:gd name="T76" fmla="*/ 336 w 345"/>
                <a:gd name="T77" fmla="*/ 14 h 670"/>
                <a:gd name="T78" fmla="*/ 331 w 345"/>
                <a:gd name="T79" fmla="*/ 31 h 670"/>
                <a:gd name="T80" fmla="*/ 288 w 345"/>
                <a:gd name="T81" fmla="*/ 28 h 670"/>
                <a:gd name="T82" fmla="*/ 217 w 345"/>
                <a:gd name="T83" fmla="*/ 22 h 670"/>
                <a:gd name="T84" fmla="*/ 179 w 345"/>
                <a:gd name="T85" fmla="*/ 22 h 670"/>
                <a:gd name="T86" fmla="*/ 200 w 345"/>
                <a:gd name="T87" fmla="*/ 10 h 670"/>
                <a:gd name="T88" fmla="*/ 249 w 345"/>
                <a:gd name="T89" fmla="*/ 3 h 670"/>
                <a:gd name="T90" fmla="*/ 344 w 345"/>
                <a:gd name="T91" fmla="*/ 17 h 670"/>
                <a:gd name="T92" fmla="*/ 324 w 345"/>
                <a:gd name="T93" fmla="*/ 37 h 670"/>
                <a:gd name="T94" fmla="*/ 226 w 345"/>
                <a:gd name="T95" fmla="*/ 56 h 670"/>
                <a:gd name="T96" fmla="*/ 144 w 345"/>
                <a:gd name="T97" fmla="*/ 59 h 670"/>
                <a:gd name="T98" fmla="*/ 158 w 345"/>
                <a:gd name="T99" fmla="*/ 61 h 670"/>
                <a:gd name="T100" fmla="*/ 292 w 345"/>
                <a:gd name="T101" fmla="*/ 55 h 670"/>
                <a:gd name="T102" fmla="*/ 324 w 345"/>
                <a:gd name="T103" fmla="*/ 93 h 670"/>
                <a:gd name="T104" fmla="*/ 267 w 345"/>
                <a:gd name="T105" fmla="*/ 108 h 670"/>
                <a:gd name="T106" fmla="*/ 150 w 345"/>
                <a:gd name="T107" fmla="*/ 137 h 670"/>
                <a:gd name="T108" fmla="*/ 149 w 345"/>
                <a:gd name="T109" fmla="*/ 111 h 670"/>
                <a:gd name="T110" fmla="*/ 234 w 345"/>
                <a:gd name="T111" fmla="*/ 122 h 670"/>
                <a:gd name="T112" fmla="*/ 325 w 345"/>
                <a:gd name="T113" fmla="*/ 138 h 670"/>
                <a:gd name="T114" fmla="*/ 313 w 345"/>
                <a:gd name="T115" fmla="*/ 163 h 670"/>
                <a:gd name="T116" fmla="*/ 192 w 345"/>
                <a:gd name="T117" fmla="*/ 192 h 670"/>
                <a:gd name="T118" fmla="*/ 192 w 345"/>
                <a:gd name="T119" fmla="*/ 164 h 670"/>
                <a:gd name="T120" fmla="*/ 265 w 345"/>
                <a:gd name="T121" fmla="*/ 217 h 670"/>
                <a:gd name="T122" fmla="*/ 216 w 345"/>
                <a:gd name="T123" fmla="*/ 313 h 670"/>
                <a:gd name="T124" fmla="*/ 206 w 345"/>
                <a:gd name="T125" fmla="*/ 43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5" h="670">
                  <a:moveTo>
                    <a:pt x="9" y="647"/>
                  </a:moveTo>
                  <a:cubicBezTo>
                    <a:pt x="17" y="626"/>
                    <a:pt x="43" y="612"/>
                    <a:pt x="54" y="592"/>
                  </a:cubicBezTo>
                  <a:cubicBezTo>
                    <a:pt x="56" y="590"/>
                    <a:pt x="57" y="596"/>
                    <a:pt x="60" y="591"/>
                  </a:cubicBezTo>
                  <a:cubicBezTo>
                    <a:pt x="71" y="570"/>
                    <a:pt x="97" y="547"/>
                    <a:pt x="118" y="530"/>
                  </a:cubicBezTo>
                  <a:cubicBezTo>
                    <a:pt x="118" y="532"/>
                    <a:pt x="118" y="532"/>
                    <a:pt x="118" y="532"/>
                  </a:cubicBezTo>
                  <a:cubicBezTo>
                    <a:pt x="122" y="528"/>
                    <a:pt x="122" y="521"/>
                    <a:pt x="126" y="517"/>
                  </a:cubicBezTo>
                  <a:cubicBezTo>
                    <a:pt x="127" y="518"/>
                    <a:pt x="126" y="519"/>
                    <a:pt x="128" y="519"/>
                  </a:cubicBezTo>
                  <a:cubicBezTo>
                    <a:pt x="127" y="516"/>
                    <a:pt x="133" y="511"/>
                    <a:pt x="133" y="507"/>
                  </a:cubicBezTo>
                  <a:cubicBezTo>
                    <a:pt x="135" y="506"/>
                    <a:pt x="137" y="508"/>
                    <a:pt x="139" y="506"/>
                  </a:cubicBezTo>
                  <a:cubicBezTo>
                    <a:pt x="139" y="502"/>
                    <a:pt x="139" y="502"/>
                    <a:pt x="139" y="502"/>
                  </a:cubicBezTo>
                  <a:cubicBezTo>
                    <a:pt x="138" y="491"/>
                    <a:pt x="152" y="486"/>
                    <a:pt x="155" y="474"/>
                  </a:cubicBezTo>
                  <a:cubicBezTo>
                    <a:pt x="155" y="474"/>
                    <a:pt x="155" y="476"/>
                    <a:pt x="156" y="475"/>
                  </a:cubicBezTo>
                  <a:cubicBezTo>
                    <a:pt x="163" y="457"/>
                    <a:pt x="176" y="437"/>
                    <a:pt x="183" y="418"/>
                  </a:cubicBezTo>
                  <a:cubicBezTo>
                    <a:pt x="184" y="419"/>
                    <a:pt x="185" y="420"/>
                    <a:pt x="187" y="420"/>
                  </a:cubicBezTo>
                  <a:cubicBezTo>
                    <a:pt x="184" y="418"/>
                    <a:pt x="187" y="411"/>
                    <a:pt x="188" y="406"/>
                  </a:cubicBezTo>
                  <a:cubicBezTo>
                    <a:pt x="192" y="405"/>
                    <a:pt x="189" y="396"/>
                    <a:pt x="193" y="391"/>
                  </a:cubicBezTo>
                  <a:cubicBezTo>
                    <a:pt x="193" y="391"/>
                    <a:pt x="193" y="391"/>
                    <a:pt x="193" y="391"/>
                  </a:cubicBezTo>
                  <a:cubicBezTo>
                    <a:pt x="191" y="386"/>
                    <a:pt x="197" y="385"/>
                    <a:pt x="194" y="380"/>
                  </a:cubicBezTo>
                  <a:cubicBezTo>
                    <a:pt x="198" y="378"/>
                    <a:pt x="198" y="378"/>
                    <a:pt x="198" y="378"/>
                  </a:cubicBezTo>
                  <a:cubicBezTo>
                    <a:pt x="193" y="375"/>
                    <a:pt x="201" y="372"/>
                    <a:pt x="200" y="367"/>
                  </a:cubicBezTo>
                  <a:cubicBezTo>
                    <a:pt x="199" y="367"/>
                    <a:pt x="199" y="367"/>
                    <a:pt x="199" y="367"/>
                  </a:cubicBezTo>
                  <a:cubicBezTo>
                    <a:pt x="198" y="364"/>
                    <a:pt x="200" y="362"/>
                    <a:pt x="200" y="358"/>
                  </a:cubicBezTo>
                  <a:cubicBezTo>
                    <a:pt x="200" y="358"/>
                    <a:pt x="200" y="358"/>
                    <a:pt x="200" y="358"/>
                  </a:cubicBezTo>
                  <a:cubicBezTo>
                    <a:pt x="199" y="350"/>
                    <a:pt x="201" y="345"/>
                    <a:pt x="197" y="346"/>
                  </a:cubicBezTo>
                  <a:cubicBezTo>
                    <a:pt x="200" y="343"/>
                    <a:pt x="199" y="354"/>
                    <a:pt x="203" y="349"/>
                  </a:cubicBezTo>
                  <a:cubicBezTo>
                    <a:pt x="200" y="320"/>
                    <a:pt x="176" y="304"/>
                    <a:pt x="167" y="275"/>
                  </a:cubicBezTo>
                  <a:cubicBezTo>
                    <a:pt x="168" y="271"/>
                    <a:pt x="169" y="269"/>
                    <a:pt x="171" y="269"/>
                  </a:cubicBezTo>
                  <a:cubicBezTo>
                    <a:pt x="170" y="266"/>
                    <a:pt x="174" y="259"/>
                    <a:pt x="174" y="256"/>
                  </a:cubicBezTo>
                  <a:cubicBezTo>
                    <a:pt x="173" y="257"/>
                    <a:pt x="176" y="255"/>
                    <a:pt x="177" y="254"/>
                  </a:cubicBezTo>
                  <a:cubicBezTo>
                    <a:pt x="181" y="251"/>
                    <a:pt x="177" y="248"/>
                    <a:pt x="182" y="244"/>
                  </a:cubicBezTo>
                  <a:cubicBezTo>
                    <a:pt x="181" y="246"/>
                    <a:pt x="182" y="248"/>
                    <a:pt x="183" y="248"/>
                  </a:cubicBezTo>
                  <a:cubicBezTo>
                    <a:pt x="184" y="243"/>
                    <a:pt x="189" y="239"/>
                    <a:pt x="192" y="234"/>
                  </a:cubicBezTo>
                  <a:cubicBezTo>
                    <a:pt x="192" y="235"/>
                    <a:pt x="191" y="236"/>
                    <a:pt x="192" y="237"/>
                  </a:cubicBezTo>
                  <a:cubicBezTo>
                    <a:pt x="194" y="230"/>
                    <a:pt x="201" y="230"/>
                    <a:pt x="204" y="226"/>
                  </a:cubicBezTo>
                  <a:cubicBezTo>
                    <a:pt x="204" y="228"/>
                    <a:pt x="204" y="228"/>
                    <a:pt x="204" y="228"/>
                  </a:cubicBezTo>
                  <a:cubicBezTo>
                    <a:pt x="212" y="226"/>
                    <a:pt x="203" y="223"/>
                    <a:pt x="210" y="221"/>
                  </a:cubicBezTo>
                  <a:cubicBezTo>
                    <a:pt x="209" y="222"/>
                    <a:pt x="210" y="222"/>
                    <a:pt x="210" y="223"/>
                  </a:cubicBezTo>
                  <a:cubicBezTo>
                    <a:pt x="214" y="216"/>
                    <a:pt x="225" y="212"/>
                    <a:pt x="230" y="208"/>
                  </a:cubicBezTo>
                  <a:cubicBezTo>
                    <a:pt x="230" y="209"/>
                    <a:pt x="230" y="209"/>
                    <a:pt x="230" y="209"/>
                  </a:cubicBezTo>
                  <a:cubicBezTo>
                    <a:pt x="236" y="207"/>
                    <a:pt x="244" y="194"/>
                    <a:pt x="248" y="202"/>
                  </a:cubicBezTo>
                  <a:cubicBezTo>
                    <a:pt x="246" y="200"/>
                    <a:pt x="251" y="197"/>
                    <a:pt x="243" y="195"/>
                  </a:cubicBezTo>
                  <a:cubicBezTo>
                    <a:pt x="242" y="199"/>
                    <a:pt x="230" y="194"/>
                    <a:pt x="233" y="200"/>
                  </a:cubicBezTo>
                  <a:cubicBezTo>
                    <a:pt x="227" y="198"/>
                    <a:pt x="217" y="195"/>
                    <a:pt x="212" y="196"/>
                  </a:cubicBezTo>
                  <a:cubicBezTo>
                    <a:pt x="215" y="195"/>
                    <a:pt x="209" y="191"/>
                    <a:pt x="215" y="191"/>
                  </a:cubicBezTo>
                  <a:cubicBezTo>
                    <a:pt x="211" y="188"/>
                    <a:pt x="211" y="188"/>
                    <a:pt x="211" y="188"/>
                  </a:cubicBezTo>
                  <a:cubicBezTo>
                    <a:pt x="212" y="187"/>
                    <a:pt x="215" y="189"/>
                    <a:pt x="214" y="187"/>
                  </a:cubicBezTo>
                  <a:cubicBezTo>
                    <a:pt x="211" y="187"/>
                    <a:pt x="203" y="188"/>
                    <a:pt x="201" y="186"/>
                  </a:cubicBezTo>
                  <a:cubicBezTo>
                    <a:pt x="196" y="188"/>
                    <a:pt x="189" y="192"/>
                    <a:pt x="181" y="188"/>
                  </a:cubicBezTo>
                  <a:cubicBezTo>
                    <a:pt x="185" y="188"/>
                    <a:pt x="181" y="183"/>
                    <a:pt x="184" y="183"/>
                  </a:cubicBezTo>
                  <a:cubicBezTo>
                    <a:pt x="181" y="179"/>
                    <a:pt x="170" y="193"/>
                    <a:pt x="172" y="172"/>
                  </a:cubicBezTo>
                  <a:cubicBezTo>
                    <a:pt x="175" y="170"/>
                    <a:pt x="175" y="174"/>
                    <a:pt x="178" y="170"/>
                  </a:cubicBezTo>
                  <a:cubicBezTo>
                    <a:pt x="177" y="170"/>
                    <a:pt x="178" y="168"/>
                    <a:pt x="179" y="166"/>
                  </a:cubicBezTo>
                  <a:cubicBezTo>
                    <a:pt x="180" y="165"/>
                    <a:pt x="190" y="159"/>
                    <a:pt x="193" y="162"/>
                  </a:cubicBezTo>
                  <a:cubicBezTo>
                    <a:pt x="195" y="163"/>
                    <a:pt x="189" y="165"/>
                    <a:pt x="192" y="165"/>
                  </a:cubicBezTo>
                  <a:cubicBezTo>
                    <a:pt x="197" y="163"/>
                    <a:pt x="197" y="162"/>
                    <a:pt x="202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6" y="160"/>
                    <a:pt x="212" y="156"/>
                    <a:pt x="208" y="155"/>
                  </a:cubicBezTo>
                  <a:cubicBezTo>
                    <a:pt x="205" y="155"/>
                    <a:pt x="209" y="157"/>
                    <a:pt x="205" y="157"/>
                  </a:cubicBezTo>
                  <a:cubicBezTo>
                    <a:pt x="207" y="154"/>
                    <a:pt x="213" y="152"/>
                    <a:pt x="219" y="151"/>
                  </a:cubicBezTo>
                  <a:cubicBezTo>
                    <a:pt x="217" y="152"/>
                    <a:pt x="217" y="153"/>
                    <a:pt x="217" y="154"/>
                  </a:cubicBezTo>
                  <a:cubicBezTo>
                    <a:pt x="224" y="149"/>
                    <a:pt x="231" y="148"/>
                    <a:pt x="239" y="145"/>
                  </a:cubicBezTo>
                  <a:cubicBezTo>
                    <a:pt x="239" y="143"/>
                    <a:pt x="236" y="149"/>
                    <a:pt x="235" y="148"/>
                  </a:cubicBezTo>
                  <a:cubicBezTo>
                    <a:pt x="245" y="150"/>
                    <a:pt x="256" y="143"/>
                    <a:pt x="264" y="146"/>
                  </a:cubicBezTo>
                  <a:cubicBezTo>
                    <a:pt x="263" y="146"/>
                    <a:pt x="263" y="143"/>
                    <a:pt x="263" y="144"/>
                  </a:cubicBezTo>
                  <a:cubicBezTo>
                    <a:pt x="268" y="144"/>
                    <a:pt x="268" y="147"/>
                    <a:pt x="271" y="145"/>
                  </a:cubicBezTo>
                  <a:cubicBezTo>
                    <a:pt x="272" y="147"/>
                    <a:pt x="275" y="144"/>
                    <a:pt x="278" y="144"/>
                  </a:cubicBezTo>
                  <a:cubicBezTo>
                    <a:pt x="280" y="142"/>
                    <a:pt x="279" y="144"/>
                    <a:pt x="276" y="145"/>
                  </a:cubicBezTo>
                  <a:cubicBezTo>
                    <a:pt x="280" y="143"/>
                    <a:pt x="298" y="139"/>
                    <a:pt x="307" y="139"/>
                  </a:cubicBezTo>
                  <a:cubicBezTo>
                    <a:pt x="306" y="138"/>
                    <a:pt x="308" y="137"/>
                    <a:pt x="309" y="136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3" y="129"/>
                    <a:pt x="301" y="179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4" y="158"/>
                    <a:pt x="304" y="158"/>
                    <a:pt x="304" y="158"/>
                  </a:cubicBezTo>
                  <a:cubicBezTo>
                    <a:pt x="307" y="156"/>
                    <a:pt x="307" y="156"/>
                    <a:pt x="307" y="156"/>
                  </a:cubicBezTo>
                  <a:cubicBezTo>
                    <a:pt x="306" y="154"/>
                    <a:pt x="301" y="153"/>
                    <a:pt x="302" y="151"/>
                  </a:cubicBezTo>
                  <a:cubicBezTo>
                    <a:pt x="300" y="152"/>
                    <a:pt x="303" y="153"/>
                    <a:pt x="307" y="154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8" y="158"/>
                    <a:pt x="316" y="123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2" y="138"/>
                    <a:pt x="312" y="138"/>
                    <a:pt x="312" y="138"/>
                  </a:cubicBezTo>
                  <a:cubicBezTo>
                    <a:pt x="310" y="139"/>
                    <a:pt x="310" y="139"/>
                    <a:pt x="310" y="139"/>
                  </a:cubicBezTo>
                  <a:cubicBezTo>
                    <a:pt x="309" y="140"/>
                    <a:pt x="309" y="140"/>
                    <a:pt x="310" y="139"/>
                  </a:cubicBezTo>
                  <a:cubicBezTo>
                    <a:pt x="311" y="139"/>
                    <a:pt x="311" y="139"/>
                    <a:pt x="312" y="139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1" y="146"/>
                    <a:pt x="316" y="122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5" y="154"/>
                    <a:pt x="304" y="154"/>
                    <a:pt x="305" y="153"/>
                  </a:cubicBezTo>
                  <a:cubicBezTo>
                    <a:pt x="302" y="152"/>
                    <a:pt x="298" y="152"/>
                    <a:pt x="296" y="148"/>
                  </a:cubicBezTo>
                  <a:cubicBezTo>
                    <a:pt x="296" y="149"/>
                    <a:pt x="300" y="147"/>
                    <a:pt x="297" y="145"/>
                  </a:cubicBezTo>
                  <a:cubicBezTo>
                    <a:pt x="291" y="144"/>
                    <a:pt x="295" y="146"/>
                    <a:pt x="290" y="146"/>
                  </a:cubicBezTo>
                  <a:cubicBezTo>
                    <a:pt x="287" y="146"/>
                    <a:pt x="287" y="146"/>
                    <a:pt x="287" y="146"/>
                  </a:cubicBezTo>
                  <a:cubicBezTo>
                    <a:pt x="286" y="149"/>
                    <a:pt x="282" y="145"/>
                    <a:pt x="283" y="148"/>
                  </a:cubicBezTo>
                  <a:cubicBezTo>
                    <a:pt x="283" y="146"/>
                    <a:pt x="275" y="148"/>
                    <a:pt x="276" y="144"/>
                  </a:cubicBezTo>
                  <a:cubicBezTo>
                    <a:pt x="277" y="141"/>
                    <a:pt x="277" y="141"/>
                    <a:pt x="277" y="141"/>
                  </a:cubicBezTo>
                  <a:cubicBezTo>
                    <a:pt x="274" y="141"/>
                    <a:pt x="272" y="144"/>
                    <a:pt x="270" y="146"/>
                  </a:cubicBezTo>
                  <a:cubicBezTo>
                    <a:pt x="269" y="145"/>
                    <a:pt x="269" y="145"/>
                    <a:pt x="269" y="144"/>
                  </a:cubicBezTo>
                  <a:cubicBezTo>
                    <a:pt x="268" y="149"/>
                    <a:pt x="262" y="144"/>
                    <a:pt x="259" y="148"/>
                  </a:cubicBezTo>
                  <a:cubicBezTo>
                    <a:pt x="253" y="146"/>
                    <a:pt x="244" y="149"/>
                    <a:pt x="241" y="146"/>
                  </a:cubicBezTo>
                  <a:cubicBezTo>
                    <a:pt x="236" y="148"/>
                    <a:pt x="232" y="150"/>
                    <a:pt x="227" y="149"/>
                  </a:cubicBezTo>
                  <a:cubicBezTo>
                    <a:pt x="228" y="149"/>
                    <a:pt x="229" y="148"/>
                    <a:pt x="230" y="147"/>
                  </a:cubicBezTo>
                  <a:cubicBezTo>
                    <a:pt x="226" y="146"/>
                    <a:pt x="225" y="147"/>
                    <a:pt x="222" y="148"/>
                  </a:cubicBezTo>
                  <a:cubicBezTo>
                    <a:pt x="223" y="148"/>
                    <a:pt x="215" y="146"/>
                    <a:pt x="211" y="145"/>
                  </a:cubicBezTo>
                  <a:cubicBezTo>
                    <a:pt x="206" y="147"/>
                    <a:pt x="208" y="149"/>
                    <a:pt x="208" y="151"/>
                  </a:cubicBezTo>
                  <a:cubicBezTo>
                    <a:pt x="203" y="147"/>
                    <a:pt x="194" y="154"/>
                    <a:pt x="188" y="150"/>
                  </a:cubicBezTo>
                  <a:cubicBezTo>
                    <a:pt x="190" y="150"/>
                    <a:pt x="195" y="148"/>
                    <a:pt x="191" y="146"/>
                  </a:cubicBezTo>
                  <a:cubicBezTo>
                    <a:pt x="187" y="142"/>
                    <a:pt x="182" y="151"/>
                    <a:pt x="175" y="148"/>
                  </a:cubicBezTo>
                  <a:cubicBezTo>
                    <a:pt x="177" y="152"/>
                    <a:pt x="177" y="152"/>
                    <a:pt x="177" y="152"/>
                  </a:cubicBezTo>
                  <a:cubicBezTo>
                    <a:pt x="173" y="149"/>
                    <a:pt x="165" y="153"/>
                    <a:pt x="166" y="149"/>
                  </a:cubicBezTo>
                  <a:cubicBezTo>
                    <a:pt x="163" y="150"/>
                    <a:pt x="157" y="146"/>
                    <a:pt x="157" y="150"/>
                  </a:cubicBezTo>
                  <a:cubicBezTo>
                    <a:pt x="151" y="148"/>
                    <a:pt x="144" y="144"/>
                    <a:pt x="136" y="141"/>
                  </a:cubicBezTo>
                  <a:cubicBezTo>
                    <a:pt x="131" y="138"/>
                    <a:pt x="131" y="138"/>
                    <a:pt x="131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30" y="152"/>
                    <a:pt x="125" y="114"/>
                    <a:pt x="125" y="118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6" y="117"/>
                    <a:pt x="126" y="117"/>
                    <a:pt x="126" y="117"/>
                  </a:cubicBezTo>
                  <a:cubicBezTo>
                    <a:pt x="130" y="115"/>
                    <a:pt x="133" y="113"/>
                    <a:pt x="135" y="113"/>
                  </a:cubicBezTo>
                  <a:cubicBezTo>
                    <a:pt x="137" y="111"/>
                    <a:pt x="141" y="109"/>
                    <a:pt x="139" y="108"/>
                  </a:cubicBezTo>
                  <a:cubicBezTo>
                    <a:pt x="135" y="108"/>
                    <a:pt x="136" y="112"/>
                    <a:pt x="134" y="111"/>
                  </a:cubicBezTo>
                  <a:cubicBezTo>
                    <a:pt x="136" y="110"/>
                    <a:pt x="135" y="109"/>
                    <a:pt x="135" y="109"/>
                  </a:cubicBezTo>
                  <a:cubicBezTo>
                    <a:pt x="140" y="107"/>
                    <a:pt x="143" y="106"/>
                    <a:pt x="141" y="111"/>
                  </a:cubicBezTo>
                  <a:cubicBezTo>
                    <a:pt x="150" y="108"/>
                    <a:pt x="146" y="100"/>
                    <a:pt x="158" y="98"/>
                  </a:cubicBezTo>
                  <a:cubicBezTo>
                    <a:pt x="158" y="99"/>
                    <a:pt x="159" y="100"/>
                    <a:pt x="162" y="98"/>
                  </a:cubicBezTo>
                  <a:cubicBezTo>
                    <a:pt x="167" y="94"/>
                    <a:pt x="167" y="94"/>
                    <a:pt x="167" y="94"/>
                  </a:cubicBezTo>
                  <a:cubicBezTo>
                    <a:pt x="174" y="93"/>
                    <a:pt x="171" y="97"/>
                    <a:pt x="172" y="99"/>
                  </a:cubicBezTo>
                  <a:cubicBezTo>
                    <a:pt x="176" y="98"/>
                    <a:pt x="180" y="97"/>
                    <a:pt x="181" y="95"/>
                  </a:cubicBezTo>
                  <a:cubicBezTo>
                    <a:pt x="186" y="97"/>
                    <a:pt x="186" y="97"/>
                    <a:pt x="186" y="97"/>
                  </a:cubicBezTo>
                  <a:cubicBezTo>
                    <a:pt x="182" y="96"/>
                    <a:pt x="188" y="95"/>
                    <a:pt x="190" y="94"/>
                  </a:cubicBezTo>
                  <a:cubicBezTo>
                    <a:pt x="188" y="95"/>
                    <a:pt x="188" y="95"/>
                    <a:pt x="188" y="95"/>
                  </a:cubicBezTo>
                  <a:cubicBezTo>
                    <a:pt x="189" y="96"/>
                    <a:pt x="193" y="95"/>
                    <a:pt x="195" y="94"/>
                  </a:cubicBezTo>
                  <a:cubicBezTo>
                    <a:pt x="194" y="92"/>
                    <a:pt x="190" y="93"/>
                    <a:pt x="188" y="92"/>
                  </a:cubicBezTo>
                  <a:cubicBezTo>
                    <a:pt x="189" y="91"/>
                    <a:pt x="192" y="91"/>
                    <a:pt x="194" y="89"/>
                  </a:cubicBezTo>
                  <a:cubicBezTo>
                    <a:pt x="194" y="92"/>
                    <a:pt x="199" y="89"/>
                    <a:pt x="202" y="89"/>
                  </a:cubicBezTo>
                  <a:cubicBezTo>
                    <a:pt x="205" y="89"/>
                    <a:pt x="205" y="86"/>
                    <a:pt x="206" y="86"/>
                  </a:cubicBezTo>
                  <a:cubicBezTo>
                    <a:pt x="206" y="87"/>
                    <a:pt x="211" y="85"/>
                    <a:pt x="209" y="87"/>
                  </a:cubicBezTo>
                  <a:cubicBezTo>
                    <a:pt x="208" y="88"/>
                    <a:pt x="206" y="87"/>
                    <a:pt x="205" y="88"/>
                  </a:cubicBezTo>
                  <a:cubicBezTo>
                    <a:pt x="207" y="89"/>
                    <a:pt x="208" y="91"/>
                    <a:pt x="212" y="88"/>
                  </a:cubicBezTo>
                  <a:cubicBezTo>
                    <a:pt x="215" y="86"/>
                    <a:pt x="210" y="83"/>
                    <a:pt x="216" y="84"/>
                  </a:cubicBezTo>
                  <a:cubicBezTo>
                    <a:pt x="215" y="85"/>
                    <a:pt x="215" y="86"/>
                    <a:pt x="214" y="87"/>
                  </a:cubicBezTo>
                  <a:cubicBezTo>
                    <a:pt x="220" y="87"/>
                    <a:pt x="220" y="87"/>
                    <a:pt x="220" y="87"/>
                  </a:cubicBezTo>
                  <a:cubicBezTo>
                    <a:pt x="220" y="85"/>
                    <a:pt x="220" y="85"/>
                    <a:pt x="220" y="85"/>
                  </a:cubicBezTo>
                  <a:cubicBezTo>
                    <a:pt x="220" y="85"/>
                    <a:pt x="220" y="86"/>
                    <a:pt x="220" y="86"/>
                  </a:cubicBezTo>
                  <a:cubicBezTo>
                    <a:pt x="222" y="83"/>
                    <a:pt x="229" y="83"/>
                    <a:pt x="230" y="80"/>
                  </a:cubicBezTo>
                  <a:cubicBezTo>
                    <a:pt x="233" y="79"/>
                    <a:pt x="236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42" y="82"/>
                    <a:pt x="247" y="80"/>
                    <a:pt x="249" y="78"/>
                  </a:cubicBezTo>
                  <a:cubicBezTo>
                    <a:pt x="249" y="79"/>
                    <a:pt x="249" y="79"/>
                    <a:pt x="249" y="79"/>
                  </a:cubicBezTo>
                  <a:cubicBezTo>
                    <a:pt x="251" y="78"/>
                    <a:pt x="255" y="77"/>
                    <a:pt x="258" y="76"/>
                  </a:cubicBezTo>
                  <a:cubicBezTo>
                    <a:pt x="262" y="77"/>
                    <a:pt x="261" y="85"/>
                    <a:pt x="265" y="81"/>
                  </a:cubicBezTo>
                  <a:cubicBezTo>
                    <a:pt x="270" y="80"/>
                    <a:pt x="272" y="75"/>
                    <a:pt x="269" y="73"/>
                  </a:cubicBezTo>
                  <a:cubicBezTo>
                    <a:pt x="278" y="73"/>
                    <a:pt x="287" y="68"/>
                    <a:pt x="294" y="70"/>
                  </a:cubicBezTo>
                  <a:cubicBezTo>
                    <a:pt x="295" y="68"/>
                    <a:pt x="294" y="68"/>
                    <a:pt x="297" y="67"/>
                  </a:cubicBezTo>
                  <a:cubicBezTo>
                    <a:pt x="305" y="64"/>
                    <a:pt x="305" y="64"/>
                    <a:pt x="305" y="64"/>
                  </a:cubicBezTo>
                  <a:cubicBezTo>
                    <a:pt x="309" y="63"/>
                    <a:pt x="309" y="63"/>
                    <a:pt x="309" y="63"/>
                  </a:cubicBezTo>
                  <a:cubicBezTo>
                    <a:pt x="311" y="62"/>
                    <a:pt x="311" y="62"/>
                    <a:pt x="311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56"/>
                    <a:pt x="311" y="117"/>
                    <a:pt x="311" y="91"/>
                  </a:cubicBezTo>
                  <a:cubicBezTo>
                    <a:pt x="311" y="91"/>
                    <a:pt x="311" y="91"/>
                    <a:pt x="311" y="91"/>
                  </a:cubicBezTo>
                  <a:cubicBezTo>
                    <a:pt x="311" y="91"/>
                    <a:pt x="311" y="91"/>
                    <a:pt x="311" y="91"/>
                  </a:cubicBezTo>
                  <a:cubicBezTo>
                    <a:pt x="310" y="91"/>
                    <a:pt x="310" y="91"/>
                    <a:pt x="310" y="91"/>
                  </a:cubicBezTo>
                  <a:cubicBezTo>
                    <a:pt x="305" y="89"/>
                    <a:pt x="300" y="88"/>
                    <a:pt x="297" y="84"/>
                  </a:cubicBezTo>
                  <a:cubicBezTo>
                    <a:pt x="300" y="84"/>
                    <a:pt x="297" y="81"/>
                    <a:pt x="298" y="80"/>
                  </a:cubicBezTo>
                  <a:cubicBezTo>
                    <a:pt x="295" y="81"/>
                    <a:pt x="295" y="77"/>
                    <a:pt x="293" y="81"/>
                  </a:cubicBezTo>
                  <a:cubicBezTo>
                    <a:pt x="293" y="83"/>
                    <a:pt x="293" y="84"/>
                    <a:pt x="295" y="85"/>
                  </a:cubicBezTo>
                  <a:cubicBezTo>
                    <a:pt x="289" y="85"/>
                    <a:pt x="279" y="85"/>
                    <a:pt x="275" y="82"/>
                  </a:cubicBezTo>
                  <a:cubicBezTo>
                    <a:pt x="277" y="83"/>
                    <a:pt x="276" y="83"/>
                    <a:pt x="274" y="84"/>
                  </a:cubicBezTo>
                  <a:cubicBezTo>
                    <a:pt x="275" y="81"/>
                    <a:pt x="269" y="80"/>
                    <a:pt x="266" y="81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2" y="81"/>
                    <a:pt x="262" y="81"/>
                    <a:pt x="262" y="81"/>
                  </a:cubicBezTo>
                  <a:cubicBezTo>
                    <a:pt x="261" y="82"/>
                    <a:pt x="261" y="86"/>
                    <a:pt x="257" y="84"/>
                  </a:cubicBezTo>
                  <a:cubicBezTo>
                    <a:pt x="256" y="82"/>
                    <a:pt x="256" y="82"/>
                    <a:pt x="256" y="82"/>
                  </a:cubicBezTo>
                  <a:cubicBezTo>
                    <a:pt x="252" y="84"/>
                    <a:pt x="246" y="87"/>
                    <a:pt x="241" y="86"/>
                  </a:cubicBezTo>
                  <a:cubicBezTo>
                    <a:pt x="237" y="83"/>
                    <a:pt x="237" y="83"/>
                    <a:pt x="237" y="83"/>
                  </a:cubicBezTo>
                  <a:cubicBezTo>
                    <a:pt x="235" y="84"/>
                    <a:pt x="232" y="86"/>
                    <a:pt x="236" y="86"/>
                  </a:cubicBezTo>
                  <a:cubicBezTo>
                    <a:pt x="228" y="85"/>
                    <a:pt x="223" y="86"/>
                    <a:pt x="220" y="83"/>
                  </a:cubicBezTo>
                  <a:cubicBezTo>
                    <a:pt x="207" y="91"/>
                    <a:pt x="186" y="94"/>
                    <a:pt x="168" y="94"/>
                  </a:cubicBezTo>
                  <a:cubicBezTo>
                    <a:pt x="169" y="92"/>
                    <a:pt x="169" y="92"/>
                    <a:pt x="169" y="92"/>
                  </a:cubicBezTo>
                  <a:cubicBezTo>
                    <a:pt x="164" y="90"/>
                    <a:pt x="166" y="95"/>
                    <a:pt x="163" y="94"/>
                  </a:cubicBezTo>
                  <a:cubicBezTo>
                    <a:pt x="165" y="92"/>
                    <a:pt x="160" y="90"/>
                    <a:pt x="163" y="88"/>
                  </a:cubicBezTo>
                  <a:cubicBezTo>
                    <a:pt x="157" y="86"/>
                    <a:pt x="155" y="90"/>
                    <a:pt x="150" y="91"/>
                  </a:cubicBezTo>
                  <a:cubicBezTo>
                    <a:pt x="149" y="93"/>
                    <a:pt x="154" y="90"/>
                    <a:pt x="153" y="92"/>
                  </a:cubicBezTo>
                  <a:cubicBezTo>
                    <a:pt x="152" y="93"/>
                    <a:pt x="143" y="90"/>
                    <a:pt x="141" y="93"/>
                  </a:cubicBezTo>
                  <a:cubicBezTo>
                    <a:pt x="140" y="91"/>
                    <a:pt x="142" y="89"/>
                    <a:pt x="143" y="88"/>
                  </a:cubicBezTo>
                  <a:cubicBezTo>
                    <a:pt x="138" y="89"/>
                    <a:pt x="138" y="89"/>
                    <a:pt x="138" y="89"/>
                  </a:cubicBezTo>
                  <a:cubicBezTo>
                    <a:pt x="134" y="85"/>
                    <a:pt x="151" y="84"/>
                    <a:pt x="146" y="78"/>
                  </a:cubicBezTo>
                  <a:cubicBezTo>
                    <a:pt x="143" y="78"/>
                    <a:pt x="143" y="78"/>
                    <a:pt x="143" y="78"/>
                  </a:cubicBezTo>
                  <a:cubicBezTo>
                    <a:pt x="140" y="75"/>
                    <a:pt x="153" y="76"/>
                    <a:pt x="144" y="74"/>
                  </a:cubicBezTo>
                  <a:cubicBezTo>
                    <a:pt x="141" y="75"/>
                    <a:pt x="141" y="75"/>
                    <a:pt x="141" y="75"/>
                  </a:cubicBezTo>
                  <a:cubicBezTo>
                    <a:pt x="137" y="68"/>
                    <a:pt x="140" y="71"/>
                    <a:pt x="139" y="69"/>
                  </a:cubicBezTo>
                  <a:cubicBezTo>
                    <a:pt x="138" y="67"/>
                    <a:pt x="137" y="66"/>
                    <a:pt x="135" y="67"/>
                  </a:cubicBezTo>
                  <a:cubicBezTo>
                    <a:pt x="142" y="60"/>
                    <a:pt x="134" y="56"/>
                    <a:pt x="145" y="51"/>
                  </a:cubicBezTo>
                  <a:cubicBezTo>
                    <a:pt x="148" y="52"/>
                    <a:pt x="136" y="56"/>
                    <a:pt x="140" y="58"/>
                  </a:cubicBezTo>
                  <a:cubicBezTo>
                    <a:pt x="146" y="57"/>
                    <a:pt x="149" y="52"/>
                    <a:pt x="153" y="51"/>
                  </a:cubicBezTo>
                  <a:cubicBezTo>
                    <a:pt x="148" y="51"/>
                    <a:pt x="151" y="47"/>
                    <a:pt x="154" y="45"/>
                  </a:cubicBezTo>
                  <a:cubicBezTo>
                    <a:pt x="159" y="45"/>
                    <a:pt x="152" y="49"/>
                    <a:pt x="158" y="48"/>
                  </a:cubicBezTo>
                  <a:cubicBezTo>
                    <a:pt x="159" y="45"/>
                    <a:pt x="165" y="42"/>
                    <a:pt x="159" y="43"/>
                  </a:cubicBezTo>
                  <a:cubicBezTo>
                    <a:pt x="161" y="38"/>
                    <a:pt x="165" y="42"/>
                    <a:pt x="168" y="38"/>
                  </a:cubicBezTo>
                  <a:cubicBezTo>
                    <a:pt x="170" y="41"/>
                    <a:pt x="164" y="46"/>
                    <a:pt x="170" y="46"/>
                  </a:cubicBezTo>
                  <a:cubicBezTo>
                    <a:pt x="168" y="44"/>
                    <a:pt x="179" y="40"/>
                    <a:pt x="174" y="37"/>
                  </a:cubicBezTo>
                  <a:cubicBezTo>
                    <a:pt x="177" y="37"/>
                    <a:pt x="177" y="39"/>
                    <a:pt x="176" y="42"/>
                  </a:cubicBezTo>
                  <a:cubicBezTo>
                    <a:pt x="180" y="43"/>
                    <a:pt x="184" y="35"/>
                    <a:pt x="186" y="40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8" y="37"/>
                    <a:pt x="190" y="38"/>
                    <a:pt x="192" y="39"/>
                  </a:cubicBezTo>
                  <a:cubicBezTo>
                    <a:pt x="196" y="38"/>
                    <a:pt x="202" y="33"/>
                    <a:pt x="203" y="37"/>
                  </a:cubicBezTo>
                  <a:cubicBezTo>
                    <a:pt x="204" y="37"/>
                    <a:pt x="212" y="35"/>
                    <a:pt x="208" y="33"/>
                  </a:cubicBezTo>
                  <a:cubicBezTo>
                    <a:pt x="203" y="32"/>
                    <a:pt x="203" y="36"/>
                    <a:pt x="200" y="33"/>
                  </a:cubicBezTo>
                  <a:cubicBezTo>
                    <a:pt x="204" y="35"/>
                    <a:pt x="206" y="31"/>
                    <a:pt x="209" y="29"/>
                  </a:cubicBezTo>
                  <a:cubicBezTo>
                    <a:pt x="210" y="31"/>
                    <a:pt x="210" y="31"/>
                    <a:pt x="210" y="31"/>
                  </a:cubicBezTo>
                  <a:cubicBezTo>
                    <a:pt x="211" y="30"/>
                    <a:pt x="215" y="29"/>
                    <a:pt x="216" y="27"/>
                  </a:cubicBezTo>
                  <a:cubicBezTo>
                    <a:pt x="215" y="29"/>
                    <a:pt x="215" y="30"/>
                    <a:pt x="217" y="30"/>
                  </a:cubicBezTo>
                  <a:cubicBezTo>
                    <a:pt x="218" y="27"/>
                    <a:pt x="218" y="27"/>
                    <a:pt x="218" y="27"/>
                  </a:cubicBezTo>
                  <a:cubicBezTo>
                    <a:pt x="224" y="25"/>
                    <a:pt x="220" y="31"/>
                    <a:pt x="227" y="29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6" y="34"/>
                    <a:pt x="229" y="32"/>
                  </a:cubicBezTo>
                  <a:cubicBezTo>
                    <a:pt x="229" y="30"/>
                    <a:pt x="231" y="27"/>
                    <a:pt x="232" y="25"/>
                  </a:cubicBezTo>
                  <a:cubicBezTo>
                    <a:pt x="235" y="23"/>
                    <a:pt x="234" y="27"/>
                    <a:pt x="237" y="24"/>
                  </a:cubicBezTo>
                  <a:cubicBezTo>
                    <a:pt x="233" y="28"/>
                    <a:pt x="233" y="28"/>
                    <a:pt x="233" y="28"/>
                  </a:cubicBezTo>
                  <a:cubicBezTo>
                    <a:pt x="232" y="29"/>
                    <a:pt x="237" y="31"/>
                    <a:pt x="241" y="30"/>
                  </a:cubicBezTo>
                  <a:cubicBezTo>
                    <a:pt x="244" y="29"/>
                    <a:pt x="248" y="25"/>
                    <a:pt x="243" y="24"/>
                  </a:cubicBezTo>
                  <a:cubicBezTo>
                    <a:pt x="246" y="24"/>
                    <a:pt x="249" y="25"/>
                    <a:pt x="248" y="27"/>
                  </a:cubicBezTo>
                  <a:cubicBezTo>
                    <a:pt x="253" y="25"/>
                    <a:pt x="247" y="24"/>
                    <a:pt x="251" y="22"/>
                  </a:cubicBezTo>
                  <a:cubicBezTo>
                    <a:pt x="253" y="23"/>
                    <a:pt x="259" y="24"/>
                    <a:pt x="263" y="26"/>
                  </a:cubicBezTo>
                  <a:cubicBezTo>
                    <a:pt x="259" y="31"/>
                    <a:pt x="259" y="31"/>
                    <a:pt x="259" y="31"/>
                  </a:cubicBezTo>
                  <a:cubicBezTo>
                    <a:pt x="262" y="30"/>
                    <a:pt x="262" y="30"/>
                    <a:pt x="262" y="30"/>
                  </a:cubicBezTo>
                  <a:cubicBezTo>
                    <a:pt x="259" y="34"/>
                    <a:pt x="265" y="32"/>
                    <a:pt x="263" y="36"/>
                  </a:cubicBezTo>
                  <a:cubicBezTo>
                    <a:pt x="265" y="36"/>
                    <a:pt x="268" y="34"/>
                    <a:pt x="270" y="33"/>
                  </a:cubicBezTo>
                  <a:cubicBezTo>
                    <a:pt x="263" y="29"/>
                    <a:pt x="276" y="24"/>
                    <a:pt x="273" y="20"/>
                  </a:cubicBezTo>
                  <a:cubicBezTo>
                    <a:pt x="281" y="17"/>
                    <a:pt x="281" y="31"/>
                    <a:pt x="288" y="21"/>
                  </a:cubicBezTo>
                  <a:cubicBezTo>
                    <a:pt x="286" y="20"/>
                    <a:pt x="290" y="16"/>
                    <a:pt x="285" y="18"/>
                  </a:cubicBezTo>
                  <a:cubicBezTo>
                    <a:pt x="290" y="18"/>
                    <a:pt x="287" y="13"/>
                    <a:pt x="294" y="14"/>
                  </a:cubicBezTo>
                  <a:cubicBezTo>
                    <a:pt x="290" y="16"/>
                    <a:pt x="300" y="17"/>
                    <a:pt x="294" y="22"/>
                  </a:cubicBezTo>
                  <a:cubicBezTo>
                    <a:pt x="294" y="20"/>
                    <a:pt x="290" y="21"/>
                    <a:pt x="289" y="22"/>
                  </a:cubicBezTo>
                  <a:cubicBezTo>
                    <a:pt x="292" y="23"/>
                    <a:pt x="290" y="27"/>
                    <a:pt x="295" y="26"/>
                  </a:cubicBezTo>
                  <a:cubicBezTo>
                    <a:pt x="298" y="25"/>
                    <a:pt x="303" y="23"/>
                    <a:pt x="302" y="21"/>
                  </a:cubicBezTo>
                  <a:cubicBezTo>
                    <a:pt x="301" y="18"/>
                    <a:pt x="297" y="23"/>
                    <a:pt x="298" y="19"/>
                  </a:cubicBezTo>
                  <a:cubicBezTo>
                    <a:pt x="304" y="16"/>
                    <a:pt x="306" y="20"/>
                    <a:pt x="308" y="15"/>
                  </a:cubicBezTo>
                  <a:cubicBezTo>
                    <a:pt x="304" y="16"/>
                    <a:pt x="302" y="14"/>
                    <a:pt x="302" y="12"/>
                  </a:cubicBezTo>
                  <a:cubicBezTo>
                    <a:pt x="306" y="9"/>
                    <a:pt x="306" y="9"/>
                    <a:pt x="306" y="9"/>
                  </a:cubicBezTo>
                  <a:cubicBezTo>
                    <a:pt x="306" y="11"/>
                    <a:pt x="306" y="11"/>
                    <a:pt x="306" y="11"/>
                  </a:cubicBezTo>
                  <a:cubicBezTo>
                    <a:pt x="313" y="11"/>
                    <a:pt x="307" y="7"/>
                    <a:pt x="314" y="6"/>
                  </a:cubicBezTo>
                  <a:cubicBezTo>
                    <a:pt x="319" y="8"/>
                    <a:pt x="319" y="8"/>
                    <a:pt x="319" y="8"/>
                  </a:cubicBezTo>
                  <a:cubicBezTo>
                    <a:pt x="318" y="12"/>
                    <a:pt x="308" y="10"/>
                    <a:pt x="310" y="15"/>
                  </a:cubicBezTo>
                  <a:cubicBezTo>
                    <a:pt x="315" y="14"/>
                    <a:pt x="316" y="11"/>
                    <a:pt x="321" y="11"/>
                  </a:cubicBezTo>
                  <a:cubicBezTo>
                    <a:pt x="318" y="13"/>
                    <a:pt x="318" y="13"/>
                    <a:pt x="318" y="13"/>
                  </a:cubicBezTo>
                  <a:cubicBezTo>
                    <a:pt x="320" y="12"/>
                    <a:pt x="323" y="18"/>
                    <a:pt x="329" y="13"/>
                  </a:cubicBezTo>
                  <a:cubicBezTo>
                    <a:pt x="332" y="10"/>
                    <a:pt x="329" y="11"/>
                    <a:pt x="329" y="9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0"/>
                    <a:pt x="327" y="68"/>
                    <a:pt x="330" y="39"/>
                  </a:cubicBezTo>
                  <a:cubicBezTo>
                    <a:pt x="330" y="39"/>
                    <a:pt x="330" y="39"/>
                    <a:pt x="330" y="39"/>
                  </a:cubicBezTo>
                  <a:cubicBezTo>
                    <a:pt x="330" y="39"/>
                    <a:pt x="330" y="39"/>
                    <a:pt x="330" y="39"/>
                  </a:cubicBezTo>
                  <a:cubicBezTo>
                    <a:pt x="330" y="39"/>
                    <a:pt x="330" y="39"/>
                    <a:pt x="330" y="39"/>
                  </a:cubicBezTo>
                  <a:cubicBezTo>
                    <a:pt x="329" y="39"/>
                    <a:pt x="329" y="39"/>
                    <a:pt x="329" y="39"/>
                  </a:cubicBezTo>
                  <a:cubicBezTo>
                    <a:pt x="327" y="39"/>
                    <a:pt x="327" y="39"/>
                    <a:pt x="327" y="39"/>
                  </a:cubicBezTo>
                  <a:cubicBezTo>
                    <a:pt x="325" y="39"/>
                    <a:pt x="324" y="39"/>
                    <a:pt x="322" y="38"/>
                  </a:cubicBezTo>
                  <a:cubicBezTo>
                    <a:pt x="324" y="35"/>
                    <a:pt x="316" y="35"/>
                    <a:pt x="321" y="33"/>
                  </a:cubicBezTo>
                  <a:cubicBezTo>
                    <a:pt x="322" y="35"/>
                    <a:pt x="324" y="36"/>
                    <a:pt x="327" y="37"/>
                  </a:cubicBezTo>
                  <a:cubicBezTo>
                    <a:pt x="331" y="38"/>
                    <a:pt x="331" y="38"/>
                    <a:pt x="331" y="38"/>
                  </a:cubicBezTo>
                  <a:cubicBezTo>
                    <a:pt x="331" y="38"/>
                    <a:pt x="331" y="38"/>
                    <a:pt x="331" y="38"/>
                  </a:cubicBezTo>
                  <a:cubicBezTo>
                    <a:pt x="331" y="38"/>
                    <a:pt x="331" y="38"/>
                    <a:pt x="331" y="38"/>
                  </a:cubicBezTo>
                  <a:cubicBezTo>
                    <a:pt x="333" y="24"/>
                    <a:pt x="328" y="67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3" y="9"/>
                    <a:pt x="333" y="9"/>
                    <a:pt x="333" y="9"/>
                  </a:cubicBezTo>
                  <a:cubicBezTo>
                    <a:pt x="333" y="10"/>
                    <a:pt x="333" y="10"/>
                    <a:pt x="333" y="10"/>
                  </a:cubicBezTo>
                  <a:cubicBezTo>
                    <a:pt x="332" y="11"/>
                    <a:pt x="332" y="11"/>
                    <a:pt x="332" y="11"/>
                  </a:cubicBezTo>
                  <a:cubicBezTo>
                    <a:pt x="336" y="15"/>
                    <a:pt x="325" y="12"/>
                    <a:pt x="325" y="17"/>
                  </a:cubicBezTo>
                  <a:cubicBezTo>
                    <a:pt x="331" y="15"/>
                    <a:pt x="333" y="20"/>
                    <a:pt x="334" y="22"/>
                  </a:cubicBezTo>
                  <a:cubicBezTo>
                    <a:pt x="336" y="25"/>
                    <a:pt x="339" y="12"/>
                    <a:pt x="337" y="27"/>
                  </a:cubicBezTo>
                  <a:cubicBezTo>
                    <a:pt x="336" y="23"/>
                    <a:pt x="335" y="42"/>
                    <a:pt x="337" y="17"/>
                  </a:cubicBezTo>
                  <a:cubicBezTo>
                    <a:pt x="336" y="16"/>
                    <a:pt x="336" y="16"/>
                    <a:pt x="335" y="15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7" y="11"/>
                    <a:pt x="333" y="48"/>
                    <a:pt x="335" y="32"/>
                  </a:cubicBezTo>
                  <a:cubicBezTo>
                    <a:pt x="335" y="32"/>
                    <a:pt x="335" y="32"/>
                    <a:pt x="335" y="32"/>
                  </a:cubicBezTo>
                  <a:cubicBezTo>
                    <a:pt x="334" y="32"/>
                    <a:pt x="334" y="32"/>
                    <a:pt x="334" y="32"/>
                  </a:cubicBezTo>
                  <a:cubicBezTo>
                    <a:pt x="334" y="32"/>
                    <a:pt x="334" y="32"/>
                    <a:pt x="334" y="32"/>
                  </a:cubicBezTo>
                  <a:cubicBezTo>
                    <a:pt x="334" y="32"/>
                    <a:pt x="334" y="32"/>
                    <a:pt x="334" y="32"/>
                  </a:cubicBezTo>
                  <a:cubicBezTo>
                    <a:pt x="333" y="32"/>
                    <a:pt x="333" y="32"/>
                    <a:pt x="333" y="32"/>
                  </a:cubicBezTo>
                  <a:cubicBezTo>
                    <a:pt x="331" y="31"/>
                    <a:pt x="331" y="31"/>
                    <a:pt x="331" y="31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4" y="29"/>
                    <a:pt x="322" y="29"/>
                    <a:pt x="320" y="30"/>
                  </a:cubicBezTo>
                  <a:cubicBezTo>
                    <a:pt x="318" y="28"/>
                    <a:pt x="320" y="25"/>
                    <a:pt x="322" y="26"/>
                  </a:cubicBezTo>
                  <a:cubicBezTo>
                    <a:pt x="314" y="24"/>
                    <a:pt x="306" y="23"/>
                    <a:pt x="298" y="21"/>
                  </a:cubicBezTo>
                  <a:cubicBezTo>
                    <a:pt x="303" y="25"/>
                    <a:pt x="289" y="21"/>
                    <a:pt x="292" y="25"/>
                  </a:cubicBezTo>
                  <a:cubicBezTo>
                    <a:pt x="296" y="26"/>
                    <a:pt x="300" y="30"/>
                    <a:pt x="297" y="31"/>
                  </a:cubicBezTo>
                  <a:cubicBezTo>
                    <a:pt x="295" y="31"/>
                    <a:pt x="297" y="30"/>
                    <a:pt x="296" y="29"/>
                  </a:cubicBezTo>
                  <a:cubicBezTo>
                    <a:pt x="293" y="31"/>
                    <a:pt x="291" y="24"/>
                    <a:pt x="288" y="28"/>
                  </a:cubicBezTo>
                  <a:cubicBezTo>
                    <a:pt x="296" y="27"/>
                    <a:pt x="290" y="23"/>
                    <a:pt x="291" y="19"/>
                  </a:cubicBezTo>
                  <a:cubicBezTo>
                    <a:pt x="286" y="21"/>
                    <a:pt x="292" y="17"/>
                    <a:pt x="286" y="16"/>
                  </a:cubicBezTo>
                  <a:cubicBezTo>
                    <a:pt x="280" y="18"/>
                    <a:pt x="274" y="19"/>
                    <a:pt x="267" y="20"/>
                  </a:cubicBezTo>
                  <a:cubicBezTo>
                    <a:pt x="259" y="17"/>
                    <a:pt x="247" y="21"/>
                    <a:pt x="240" y="22"/>
                  </a:cubicBezTo>
                  <a:cubicBezTo>
                    <a:pt x="236" y="20"/>
                    <a:pt x="239" y="16"/>
                    <a:pt x="234" y="16"/>
                  </a:cubicBezTo>
                  <a:cubicBezTo>
                    <a:pt x="230" y="16"/>
                    <a:pt x="238" y="20"/>
                    <a:pt x="231" y="19"/>
                  </a:cubicBezTo>
                  <a:cubicBezTo>
                    <a:pt x="232" y="18"/>
                    <a:pt x="232" y="18"/>
                    <a:pt x="232" y="18"/>
                  </a:cubicBezTo>
                  <a:cubicBezTo>
                    <a:pt x="230" y="19"/>
                    <a:pt x="218" y="16"/>
                    <a:pt x="217" y="2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7" y="17"/>
                    <a:pt x="216" y="18"/>
                    <a:pt x="215" y="19"/>
                  </a:cubicBezTo>
                  <a:cubicBezTo>
                    <a:pt x="215" y="18"/>
                    <a:pt x="213" y="16"/>
                    <a:pt x="215" y="15"/>
                  </a:cubicBezTo>
                  <a:cubicBezTo>
                    <a:pt x="211" y="13"/>
                    <a:pt x="206" y="17"/>
                    <a:pt x="202" y="17"/>
                  </a:cubicBezTo>
                  <a:cubicBezTo>
                    <a:pt x="205" y="20"/>
                    <a:pt x="205" y="20"/>
                    <a:pt x="205" y="20"/>
                  </a:cubicBezTo>
                  <a:cubicBezTo>
                    <a:pt x="197" y="22"/>
                    <a:pt x="191" y="20"/>
                    <a:pt x="183" y="22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80" y="19"/>
                    <a:pt x="175" y="18"/>
                    <a:pt x="173" y="20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8" y="14"/>
                    <a:pt x="181" y="16"/>
                    <a:pt x="184" y="19"/>
                  </a:cubicBezTo>
                  <a:cubicBezTo>
                    <a:pt x="186" y="20"/>
                    <a:pt x="193" y="19"/>
                    <a:pt x="194" y="17"/>
                  </a:cubicBezTo>
                  <a:cubicBezTo>
                    <a:pt x="191" y="17"/>
                    <a:pt x="191" y="17"/>
                    <a:pt x="189" y="18"/>
                  </a:cubicBezTo>
                  <a:cubicBezTo>
                    <a:pt x="187" y="15"/>
                    <a:pt x="192" y="15"/>
                    <a:pt x="194" y="12"/>
                  </a:cubicBezTo>
                  <a:cubicBezTo>
                    <a:pt x="192" y="12"/>
                    <a:pt x="190" y="12"/>
                    <a:pt x="190" y="13"/>
                  </a:cubicBezTo>
                  <a:cubicBezTo>
                    <a:pt x="192" y="11"/>
                    <a:pt x="195" y="10"/>
                    <a:pt x="200" y="10"/>
                  </a:cubicBezTo>
                  <a:cubicBezTo>
                    <a:pt x="197" y="11"/>
                    <a:pt x="202" y="11"/>
                    <a:pt x="201" y="13"/>
                  </a:cubicBezTo>
                  <a:cubicBezTo>
                    <a:pt x="201" y="10"/>
                    <a:pt x="206" y="8"/>
                    <a:pt x="212" y="8"/>
                  </a:cubicBezTo>
                  <a:cubicBezTo>
                    <a:pt x="216" y="11"/>
                    <a:pt x="222" y="5"/>
                    <a:pt x="229" y="5"/>
                  </a:cubicBezTo>
                  <a:cubicBezTo>
                    <a:pt x="227" y="9"/>
                    <a:pt x="224" y="11"/>
                    <a:pt x="220" y="13"/>
                  </a:cubicBezTo>
                  <a:cubicBezTo>
                    <a:pt x="224" y="14"/>
                    <a:pt x="224" y="13"/>
                    <a:pt x="229" y="14"/>
                  </a:cubicBezTo>
                  <a:cubicBezTo>
                    <a:pt x="231" y="11"/>
                    <a:pt x="232" y="8"/>
                    <a:pt x="237" y="6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43" y="6"/>
                    <a:pt x="243" y="3"/>
                    <a:pt x="249" y="3"/>
                  </a:cubicBezTo>
                  <a:cubicBezTo>
                    <a:pt x="261" y="4"/>
                    <a:pt x="272" y="3"/>
                    <a:pt x="281" y="4"/>
                  </a:cubicBezTo>
                  <a:cubicBezTo>
                    <a:pt x="281" y="6"/>
                    <a:pt x="281" y="6"/>
                    <a:pt x="281" y="6"/>
                  </a:cubicBezTo>
                  <a:cubicBezTo>
                    <a:pt x="286" y="2"/>
                    <a:pt x="298" y="5"/>
                    <a:pt x="304" y="4"/>
                  </a:cubicBezTo>
                  <a:cubicBezTo>
                    <a:pt x="315" y="8"/>
                    <a:pt x="330" y="7"/>
                    <a:pt x="334" y="14"/>
                  </a:cubicBezTo>
                  <a:cubicBezTo>
                    <a:pt x="342" y="16"/>
                    <a:pt x="342" y="16"/>
                    <a:pt x="342" y="16"/>
                  </a:cubicBezTo>
                  <a:cubicBezTo>
                    <a:pt x="343" y="17"/>
                    <a:pt x="343" y="17"/>
                    <a:pt x="343" y="17"/>
                  </a:cubicBezTo>
                  <a:cubicBezTo>
                    <a:pt x="343" y="17"/>
                    <a:pt x="343" y="17"/>
                    <a:pt x="343" y="17"/>
                  </a:cubicBezTo>
                  <a:cubicBezTo>
                    <a:pt x="344" y="17"/>
                    <a:pt x="344" y="17"/>
                    <a:pt x="344" y="17"/>
                  </a:cubicBezTo>
                  <a:cubicBezTo>
                    <a:pt x="344" y="17"/>
                    <a:pt x="344" y="17"/>
                    <a:pt x="344" y="17"/>
                  </a:cubicBezTo>
                  <a:cubicBezTo>
                    <a:pt x="344" y="17"/>
                    <a:pt x="344" y="17"/>
                    <a:pt x="344" y="17"/>
                  </a:cubicBezTo>
                  <a:cubicBezTo>
                    <a:pt x="345" y="5"/>
                    <a:pt x="342" y="34"/>
                    <a:pt x="342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16" y="40"/>
                    <a:pt x="307" y="44"/>
                    <a:pt x="297" y="45"/>
                  </a:cubicBezTo>
                  <a:cubicBezTo>
                    <a:pt x="299" y="41"/>
                    <a:pt x="299" y="41"/>
                    <a:pt x="299" y="41"/>
                  </a:cubicBezTo>
                  <a:cubicBezTo>
                    <a:pt x="296" y="44"/>
                    <a:pt x="297" y="40"/>
                    <a:pt x="293" y="41"/>
                  </a:cubicBezTo>
                  <a:cubicBezTo>
                    <a:pt x="298" y="43"/>
                    <a:pt x="289" y="45"/>
                    <a:pt x="287" y="48"/>
                  </a:cubicBezTo>
                  <a:cubicBezTo>
                    <a:pt x="278" y="47"/>
                    <a:pt x="267" y="52"/>
                    <a:pt x="260" y="56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2" y="59"/>
                    <a:pt x="242" y="57"/>
                    <a:pt x="232" y="58"/>
                  </a:cubicBezTo>
                  <a:cubicBezTo>
                    <a:pt x="231" y="57"/>
                    <a:pt x="229" y="55"/>
                    <a:pt x="226" y="56"/>
                  </a:cubicBezTo>
                  <a:cubicBezTo>
                    <a:pt x="221" y="61"/>
                    <a:pt x="219" y="61"/>
                    <a:pt x="211" y="65"/>
                  </a:cubicBezTo>
                  <a:cubicBezTo>
                    <a:pt x="206" y="66"/>
                    <a:pt x="197" y="67"/>
                    <a:pt x="191" y="66"/>
                  </a:cubicBezTo>
                  <a:cubicBezTo>
                    <a:pt x="181" y="71"/>
                    <a:pt x="171" y="74"/>
                    <a:pt x="161" y="77"/>
                  </a:cubicBezTo>
                  <a:cubicBezTo>
                    <a:pt x="157" y="78"/>
                    <a:pt x="154" y="80"/>
                    <a:pt x="153" y="81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54" y="87"/>
                    <a:pt x="136" y="38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5" y="59"/>
                    <a:pt x="145" y="59"/>
                    <a:pt x="145" y="59"/>
                  </a:cubicBezTo>
                  <a:cubicBezTo>
                    <a:pt x="146" y="59"/>
                    <a:pt x="146" y="59"/>
                    <a:pt x="146" y="59"/>
                  </a:cubicBezTo>
                  <a:cubicBezTo>
                    <a:pt x="149" y="59"/>
                    <a:pt x="149" y="59"/>
                    <a:pt x="149" y="59"/>
                  </a:cubicBezTo>
                  <a:cubicBezTo>
                    <a:pt x="157" y="59"/>
                    <a:pt x="157" y="59"/>
                    <a:pt x="157" y="59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78" y="57"/>
                    <a:pt x="203" y="59"/>
                    <a:pt x="222" y="54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6" y="60"/>
                    <a:pt x="234" y="56"/>
                    <a:pt x="232" y="53"/>
                  </a:cubicBezTo>
                  <a:cubicBezTo>
                    <a:pt x="238" y="54"/>
                    <a:pt x="247" y="50"/>
                    <a:pt x="251" y="53"/>
                  </a:cubicBezTo>
                  <a:cubicBezTo>
                    <a:pt x="257" y="54"/>
                    <a:pt x="258" y="51"/>
                    <a:pt x="264" y="50"/>
                  </a:cubicBezTo>
                  <a:cubicBezTo>
                    <a:pt x="277" y="51"/>
                    <a:pt x="281" y="52"/>
                    <a:pt x="294" y="52"/>
                  </a:cubicBezTo>
                  <a:cubicBezTo>
                    <a:pt x="291" y="52"/>
                    <a:pt x="291" y="52"/>
                    <a:pt x="291" y="52"/>
                  </a:cubicBezTo>
                  <a:cubicBezTo>
                    <a:pt x="290" y="53"/>
                    <a:pt x="289" y="54"/>
                    <a:pt x="292" y="55"/>
                  </a:cubicBezTo>
                  <a:cubicBezTo>
                    <a:pt x="297" y="54"/>
                    <a:pt x="309" y="60"/>
                    <a:pt x="306" y="53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22" y="59"/>
                    <a:pt x="322" y="59"/>
                    <a:pt x="322" y="59"/>
                  </a:cubicBezTo>
                  <a:cubicBezTo>
                    <a:pt x="325" y="60"/>
                    <a:pt x="325" y="60"/>
                    <a:pt x="325" y="60"/>
                  </a:cubicBezTo>
                  <a:cubicBezTo>
                    <a:pt x="325" y="60"/>
                    <a:pt x="325" y="60"/>
                    <a:pt x="325" y="60"/>
                  </a:cubicBezTo>
                  <a:cubicBezTo>
                    <a:pt x="325" y="53"/>
                    <a:pt x="323" y="12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3" y="94"/>
                    <a:pt x="323" y="94"/>
                    <a:pt x="323" y="94"/>
                  </a:cubicBezTo>
                  <a:cubicBezTo>
                    <a:pt x="322" y="94"/>
                    <a:pt x="322" y="94"/>
                    <a:pt x="322" y="94"/>
                  </a:cubicBezTo>
                  <a:cubicBezTo>
                    <a:pt x="315" y="97"/>
                    <a:pt x="307" y="99"/>
                    <a:pt x="301" y="99"/>
                  </a:cubicBezTo>
                  <a:cubicBezTo>
                    <a:pt x="302" y="100"/>
                    <a:pt x="299" y="101"/>
                    <a:pt x="298" y="103"/>
                  </a:cubicBezTo>
                  <a:cubicBezTo>
                    <a:pt x="287" y="105"/>
                    <a:pt x="275" y="104"/>
                    <a:pt x="267" y="108"/>
                  </a:cubicBezTo>
                  <a:cubicBezTo>
                    <a:pt x="265" y="108"/>
                    <a:pt x="269" y="105"/>
                    <a:pt x="265" y="106"/>
                  </a:cubicBezTo>
                  <a:cubicBezTo>
                    <a:pt x="263" y="107"/>
                    <a:pt x="265" y="108"/>
                    <a:pt x="262" y="109"/>
                  </a:cubicBezTo>
                  <a:cubicBezTo>
                    <a:pt x="246" y="114"/>
                    <a:pt x="228" y="112"/>
                    <a:pt x="214" y="116"/>
                  </a:cubicBezTo>
                  <a:cubicBezTo>
                    <a:pt x="201" y="120"/>
                    <a:pt x="186" y="124"/>
                    <a:pt x="174" y="127"/>
                  </a:cubicBezTo>
                  <a:cubicBezTo>
                    <a:pt x="168" y="128"/>
                    <a:pt x="163" y="130"/>
                    <a:pt x="158" y="132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1" y="137"/>
                    <a:pt x="151" y="137"/>
                    <a:pt x="151" y="137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43"/>
                    <a:pt x="144" y="87"/>
                    <a:pt x="147" y="111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8" y="111"/>
                    <a:pt x="148" y="111"/>
                    <a:pt x="148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55" y="110"/>
                    <a:pt x="159" y="123"/>
                    <a:pt x="167" y="117"/>
                  </a:cubicBezTo>
                  <a:cubicBezTo>
                    <a:pt x="168" y="118"/>
                    <a:pt x="173" y="118"/>
                    <a:pt x="172" y="120"/>
                  </a:cubicBezTo>
                  <a:cubicBezTo>
                    <a:pt x="177" y="119"/>
                    <a:pt x="189" y="124"/>
                    <a:pt x="198" y="120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06" y="123"/>
                    <a:pt x="215" y="118"/>
                    <a:pt x="225" y="120"/>
                  </a:cubicBezTo>
                  <a:cubicBezTo>
                    <a:pt x="224" y="120"/>
                    <a:pt x="222" y="121"/>
                    <a:pt x="222" y="122"/>
                  </a:cubicBezTo>
                  <a:cubicBezTo>
                    <a:pt x="226" y="124"/>
                    <a:pt x="232" y="117"/>
                    <a:pt x="234" y="122"/>
                  </a:cubicBezTo>
                  <a:cubicBezTo>
                    <a:pt x="237" y="121"/>
                    <a:pt x="236" y="119"/>
                    <a:pt x="234" y="119"/>
                  </a:cubicBezTo>
                  <a:cubicBezTo>
                    <a:pt x="258" y="120"/>
                    <a:pt x="286" y="111"/>
                    <a:pt x="318" y="127"/>
                  </a:cubicBezTo>
                  <a:cubicBezTo>
                    <a:pt x="328" y="135"/>
                    <a:pt x="326" y="136"/>
                    <a:pt x="325" y="137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9" y="120"/>
                    <a:pt x="319" y="164"/>
                    <a:pt x="320" y="159"/>
                  </a:cubicBezTo>
                  <a:cubicBezTo>
                    <a:pt x="320" y="159"/>
                    <a:pt x="320" y="159"/>
                    <a:pt x="320" y="159"/>
                  </a:cubicBezTo>
                  <a:cubicBezTo>
                    <a:pt x="320" y="159"/>
                    <a:pt x="320" y="159"/>
                    <a:pt x="320" y="159"/>
                  </a:cubicBezTo>
                  <a:cubicBezTo>
                    <a:pt x="319" y="160"/>
                    <a:pt x="319" y="160"/>
                    <a:pt x="319" y="160"/>
                  </a:cubicBezTo>
                  <a:cubicBezTo>
                    <a:pt x="318" y="160"/>
                    <a:pt x="318" y="160"/>
                    <a:pt x="318" y="160"/>
                  </a:cubicBezTo>
                  <a:cubicBezTo>
                    <a:pt x="317" y="161"/>
                    <a:pt x="316" y="161"/>
                    <a:pt x="314" y="162"/>
                  </a:cubicBezTo>
                  <a:cubicBezTo>
                    <a:pt x="313" y="162"/>
                    <a:pt x="314" y="164"/>
                    <a:pt x="313" y="163"/>
                  </a:cubicBezTo>
                  <a:cubicBezTo>
                    <a:pt x="308" y="166"/>
                    <a:pt x="303" y="160"/>
                    <a:pt x="299" y="163"/>
                  </a:cubicBezTo>
                  <a:cubicBezTo>
                    <a:pt x="302" y="166"/>
                    <a:pt x="297" y="165"/>
                    <a:pt x="297" y="167"/>
                  </a:cubicBezTo>
                  <a:cubicBezTo>
                    <a:pt x="286" y="167"/>
                    <a:pt x="283" y="164"/>
                    <a:pt x="275" y="167"/>
                  </a:cubicBezTo>
                  <a:cubicBezTo>
                    <a:pt x="275" y="165"/>
                    <a:pt x="275" y="165"/>
                    <a:pt x="275" y="165"/>
                  </a:cubicBezTo>
                  <a:cubicBezTo>
                    <a:pt x="265" y="171"/>
                    <a:pt x="254" y="169"/>
                    <a:pt x="246" y="176"/>
                  </a:cubicBezTo>
                  <a:cubicBezTo>
                    <a:pt x="233" y="177"/>
                    <a:pt x="220" y="179"/>
                    <a:pt x="209" y="182"/>
                  </a:cubicBezTo>
                  <a:cubicBezTo>
                    <a:pt x="205" y="185"/>
                    <a:pt x="199" y="186"/>
                    <a:pt x="196" y="189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9"/>
                    <a:pt x="190" y="138"/>
                    <a:pt x="191" y="164"/>
                  </a:cubicBezTo>
                  <a:cubicBezTo>
                    <a:pt x="191" y="164"/>
                    <a:pt x="191" y="164"/>
                    <a:pt x="191" y="164"/>
                  </a:cubicBezTo>
                  <a:cubicBezTo>
                    <a:pt x="191" y="164"/>
                    <a:pt x="191" y="164"/>
                    <a:pt x="191" y="164"/>
                  </a:cubicBezTo>
                  <a:cubicBezTo>
                    <a:pt x="192" y="164"/>
                    <a:pt x="192" y="164"/>
                    <a:pt x="192" y="164"/>
                  </a:cubicBezTo>
                  <a:cubicBezTo>
                    <a:pt x="193" y="165"/>
                    <a:pt x="193" y="165"/>
                    <a:pt x="193" y="165"/>
                  </a:cubicBezTo>
                  <a:cubicBezTo>
                    <a:pt x="198" y="168"/>
                    <a:pt x="209" y="169"/>
                    <a:pt x="223" y="169"/>
                  </a:cubicBezTo>
                  <a:cubicBezTo>
                    <a:pt x="230" y="170"/>
                    <a:pt x="238" y="171"/>
                    <a:pt x="247" y="173"/>
                  </a:cubicBezTo>
                  <a:cubicBezTo>
                    <a:pt x="251" y="174"/>
                    <a:pt x="256" y="176"/>
                    <a:pt x="261" y="177"/>
                  </a:cubicBezTo>
                  <a:cubicBezTo>
                    <a:pt x="257" y="142"/>
                    <a:pt x="266" y="225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4" y="218"/>
                    <a:pt x="264" y="218"/>
                    <a:pt x="264" y="218"/>
                  </a:cubicBezTo>
                  <a:cubicBezTo>
                    <a:pt x="263" y="219"/>
                    <a:pt x="263" y="219"/>
                    <a:pt x="263" y="219"/>
                  </a:cubicBezTo>
                  <a:cubicBezTo>
                    <a:pt x="260" y="220"/>
                    <a:pt x="260" y="220"/>
                    <a:pt x="260" y="220"/>
                  </a:cubicBezTo>
                  <a:cubicBezTo>
                    <a:pt x="255" y="224"/>
                    <a:pt x="255" y="224"/>
                    <a:pt x="255" y="224"/>
                  </a:cubicBezTo>
                  <a:cubicBezTo>
                    <a:pt x="228" y="240"/>
                    <a:pt x="210" y="249"/>
                    <a:pt x="199" y="265"/>
                  </a:cubicBezTo>
                  <a:cubicBezTo>
                    <a:pt x="193" y="278"/>
                    <a:pt x="190" y="271"/>
                    <a:pt x="194" y="275"/>
                  </a:cubicBezTo>
                  <a:cubicBezTo>
                    <a:pt x="198" y="281"/>
                    <a:pt x="211" y="298"/>
                    <a:pt x="216" y="313"/>
                  </a:cubicBezTo>
                  <a:cubicBezTo>
                    <a:pt x="218" y="329"/>
                    <a:pt x="218" y="330"/>
                    <a:pt x="222" y="346"/>
                  </a:cubicBezTo>
                  <a:cubicBezTo>
                    <a:pt x="222" y="346"/>
                    <a:pt x="221" y="345"/>
                    <a:pt x="221" y="346"/>
                  </a:cubicBezTo>
                  <a:cubicBezTo>
                    <a:pt x="224" y="346"/>
                    <a:pt x="222" y="358"/>
                    <a:pt x="225" y="359"/>
                  </a:cubicBezTo>
                  <a:cubicBezTo>
                    <a:pt x="223" y="385"/>
                    <a:pt x="217" y="404"/>
                    <a:pt x="208" y="425"/>
                  </a:cubicBezTo>
                  <a:cubicBezTo>
                    <a:pt x="209" y="421"/>
                    <a:pt x="207" y="419"/>
                    <a:pt x="205" y="422"/>
                  </a:cubicBezTo>
                  <a:cubicBezTo>
                    <a:pt x="206" y="427"/>
                    <a:pt x="206" y="427"/>
                    <a:pt x="206" y="427"/>
                  </a:cubicBezTo>
                  <a:cubicBezTo>
                    <a:pt x="204" y="427"/>
                    <a:pt x="204" y="427"/>
                    <a:pt x="204" y="427"/>
                  </a:cubicBezTo>
                  <a:cubicBezTo>
                    <a:pt x="204" y="430"/>
                    <a:pt x="204" y="433"/>
                    <a:pt x="206" y="431"/>
                  </a:cubicBezTo>
                  <a:cubicBezTo>
                    <a:pt x="185" y="483"/>
                    <a:pt x="146" y="521"/>
                    <a:pt x="113" y="560"/>
                  </a:cubicBezTo>
                  <a:cubicBezTo>
                    <a:pt x="104" y="568"/>
                    <a:pt x="93" y="582"/>
                    <a:pt x="85" y="592"/>
                  </a:cubicBezTo>
                  <a:cubicBezTo>
                    <a:pt x="55" y="617"/>
                    <a:pt x="27" y="639"/>
                    <a:pt x="3" y="670"/>
                  </a:cubicBezTo>
                  <a:cubicBezTo>
                    <a:pt x="3" y="670"/>
                    <a:pt x="0" y="660"/>
                    <a:pt x="9" y="6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8" name="Freeform 19"/>
            <p:cNvSpPr/>
            <p:nvPr/>
          </p:nvSpPr>
          <p:spPr bwMode="auto">
            <a:xfrm>
              <a:off x="2076451" y="3111500"/>
              <a:ext cx="25400" cy="20637"/>
            </a:xfrm>
            <a:custGeom>
              <a:avLst/>
              <a:gdLst>
                <a:gd name="T0" fmla="*/ 0 w 6"/>
                <a:gd name="T1" fmla="*/ 0 h 5"/>
                <a:gd name="T2" fmla="*/ 3 w 6"/>
                <a:gd name="T3" fmla="*/ 5 h 5"/>
                <a:gd name="T4" fmla="*/ 0 w 6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cubicBezTo>
                    <a:pt x="1" y="1"/>
                    <a:pt x="6" y="2"/>
                    <a:pt x="3" y="5"/>
                  </a:cubicBezTo>
                  <a:cubicBezTo>
                    <a:pt x="2" y="3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9" name="Freeform 20"/>
            <p:cNvSpPr/>
            <p:nvPr/>
          </p:nvSpPr>
          <p:spPr bwMode="auto">
            <a:xfrm>
              <a:off x="2578101" y="3154363"/>
              <a:ext cx="15875" cy="15875"/>
            </a:xfrm>
            <a:custGeom>
              <a:avLst/>
              <a:gdLst>
                <a:gd name="T0" fmla="*/ 2 w 4"/>
                <a:gd name="T1" fmla="*/ 1 h 4"/>
                <a:gd name="T2" fmla="*/ 4 w 4"/>
                <a:gd name="T3" fmla="*/ 2 h 4"/>
                <a:gd name="T4" fmla="*/ 0 w 4"/>
                <a:gd name="T5" fmla="*/ 3 h 4"/>
                <a:gd name="T6" fmla="*/ 2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2" y="0"/>
                    <a:pt x="3" y="2"/>
                    <a:pt x="4" y="2"/>
                  </a:cubicBezTo>
                  <a:cubicBezTo>
                    <a:pt x="2" y="2"/>
                    <a:pt x="1" y="4"/>
                    <a:pt x="0" y="3"/>
                  </a:cubicBezTo>
                  <a:cubicBezTo>
                    <a:pt x="1" y="2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0" name="Freeform 21"/>
            <p:cNvSpPr/>
            <p:nvPr/>
          </p:nvSpPr>
          <p:spPr bwMode="auto">
            <a:xfrm>
              <a:off x="2657476" y="3179763"/>
              <a:ext cx="42863" cy="3175"/>
            </a:xfrm>
            <a:custGeom>
              <a:avLst/>
              <a:gdLst>
                <a:gd name="T0" fmla="*/ 10 w 10"/>
                <a:gd name="T1" fmla="*/ 0 h 1"/>
                <a:gd name="T2" fmla="*/ 0 w 10"/>
                <a:gd name="T3" fmla="*/ 1 h 1"/>
                <a:gd name="T4" fmla="*/ 10 w 10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">
                  <a:moveTo>
                    <a:pt x="10" y="0"/>
                  </a:moveTo>
                  <a:cubicBezTo>
                    <a:pt x="10" y="1"/>
                    <a:pt x="4" y="1"/>
                    <a:pt x="0" y="1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1" name="Freeform 22"/>
            <p:cNvSpPr/>
            <p:nvPr/>
          </p:nvSpPr>
          <p:spPr bwMode="auto">
            <a:xfrm>
              <a:off x="2751138" y="3068638"/>
              <a:ext cx="17463" cy="12700"/>
            </a:xfrm>
            <a:custGeom>
              <a:avLst/>
              <a:gdLst>
                <a:gd name="T0" fmla="*/ 2 w 4"/>
                <a:gd name="T1" fmla="*/ 3 h 3"/>
                <a:gd name="T2" fmla="*/ 3 w 4"/>
                <a:gd name="T3" fmla="*/ 0 h 3"/>
                <a:gd name="T4" fmla="*/ 2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cubicBezTo>
                    <a:pt x="0" y="2"/>
                    <a:pt x="0" y="1"/>
                    <a:pt x="3" y="0"/>
                  </a:cubicBezTo>
                  <a:cubicBezTo>
                    <a:pt x="4" y="1"/>
                    <a:pt x="3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2" name="Freeform 23"/>
            <p:cNvSpPr/>
            <p:nvPr/>
          </p:nvSpPr>
          <p:spPr bwMode="auto">
            <a:xfrm>
              <a:off x="2738438" y="3086100"/>
              <a:ext cx="22225" cy="17462"/>
            </a:xfrm>
            <a:custGeom>
              <a:avLst/>
              <a:gdLst>
                <a:gd name="T0" fmla="*/ 5 w 5"/>
                <a:gd name="T1" fmla="*/ 3 h 4"/>
                <a:gd name="T2" fmla="*/ 0 w 5"/>
                <a:gd name="T3" fmla="*/ 2 h 4"/>
                <a:gd name="T4" fmla="*/ 5 w 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3"/>
                  </a:moveTo>
                  <a:cubicBezTo>
                    <a:pt x="2" y="3"/>
                    <a:pt x="1" y="3"/>
                    <a:pt x="0" y="2"/>
                  </a:cubicBezTo>
                  <a:cubicBezTo>
                    <a:pt x="0" y="4"/>
                    <a:pt x="4" y="0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3" name="Freeform 24"/>
            <p:cNvSpPr/>
            <p:nvPr/>
          </p:nvSpPr>
          <p:spPr bwMode="auto">
            <a:xfrm>
              <a:off x="2479676" y="3128963"/>
              <a:ext cx="30163" cy="20637"/>
            </a:xfrm>
            <a:custGeom>
              <a:avLst/>
              <a:gdLst>
                <a:gd name="T0" fmla="*/ 6 w 7"/>
                <a:gd name="T1" fmla="*/ 2 h 5"/>
                <a:gd name="T2" fmla="*/ 0 w 7"/>
                <a:gd name="T3" fmla="*/ 3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5" y="3"/>
                    <a:pt x="2" y="5"/>
                    <a:pt x="0" y="3"/>
                  </a:cubicBezTo>
                  <a:cubicBezTo>
                    <a:pt x="2" y="4"/>
                    <a:pt x="7" y="0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4" name="Freeform 25"/>
            <p:cNvSpPr/>
            <p:nvPr/>
          </p:nvSpPr>
          <p:spPr bwMode="auto">
            <a:xfrm>
              <a:off x="2373313" y="3162300"/>
              <a:ext cx="17463" cy="7937"/>
            </a:xfrm>
            <a:custGeom>
              <a:avLst/>
              <a:gdLst>
                <a:gd name="T0" fmla="*/ 4 w 4"/>
                <a:gd name="T1" fmla="*/ 2 h 2"/>
                <a:gd name="T2" fmla="*/ 1 w 4"/>
                <a:gd name="T3" fmla="*/ 2 h 2"/>
                <a:gd name="T4" fmla="*/ 3 w 4"/>
                <a:gd name="T5" fmla="*/ 0 h 2"/>
                <a:gd name="T6" fmla="*/ 4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3" y="2"/>
                    <a:pt x="2" y="2"/>
                    <a:pt x="1" y="2"/>
                  </a:cubicBezTo>
                  <a:cubicBezTo>
                    <a:pt x="0" y="2"/>
                    <a:pt x="1" y="0"/>
                    <a:pt x="3" y="0"/>
                  </a:cubicBezTo>
                  <a:lnTo>
                    <a:pt x="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5" name="Freeform 26"/>
            <p:cNvSpPr/>
            <p:nvPr/>
          </p:nvSpPr>
          <p:spPr bwMode="auto">
            <a:xfrm>
              <a:off x="2127251" y="3694113"/>
              <a:ext cx="12700" cy="7937"/>
            </a:xfrm>
            <a:custGeom>
              <a:avLst/>
              <a:gdLst>
                <a:gd name="T0" fmla="*/ 8 w 8"/>
                <a:gd name="T1" fmla="*/ 2 h 5"/>
                <a:gd name="T2" fmla="*/ 0 w 8"/>
                <a:gd name="T3" fmla="*/ 5 h 5"/>
                <a:gd name="T4" fmla="*/ 0 w 8"/>
                <a:gd name="T5" fmla="*/ 0 h 5"/>
                <a:gd name="T6" fmla="*/ 8 w 8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8" y="2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6" name="Freeform 27"/>
            <p:cNvSpPr/>
            <p:nvPr/>
          </p:nvSpPr>
          <p:spPr bwMode="auto">
            <a:xfrm>
              <a:off x="2292351" y="3671888"/>
              <a:ext cx="12700" cy="12700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1 h 3"/>
                <a:gd name="T4" fmla="*/ 3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0" y="3"/>
                    <a:pt x="1" y="1"/>
                    <a:pt x="0" y="1"/>
                  </a:cubicBezTo>
                  <a:cubicBezTo>
                    <a:pt x="3" y="0"/>
                    <a:pt x="0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7" name="Freeform 28"/>
            <p:cNvSpPr/>
            <p:nvPr/>
          </p:nvSpPr>
          <p:spPr bwMode="auto">
            <a:xfrm>
              <a:off x="2395538" y="3894138"/>
              <a:ext cx="3175" cy="12700"/>
            </a:xfrm>
            <a:custGeom>
              <a:avLst/>
              <a:gdLst>
                <a:gd name="T0" fmla="*/ 2 w 2"/>
                <a:gd name="T1" fmla="*/ 8 h 8"/>
                <a:gd name="T2" fmla="*/ 0 w 2"/>
                <a:gd name="T3" fmla="*/ 8 h 8"/>
                <a:gd name="T4" fmla="*/ 2 w 2"/>
                <a:gd name="T5" fmla="*/ 0 h 8"/>
                <a:gd name="T6" fmla="*/ 2 w 2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8">
                  <a:moveTo>
                    <a:pt x="2" y="8"/>
                  </a:moveTo>
                  <a:lnTo>
                    <a:pt x="0" y="8"/>
                  </a:lnTo>
                  <a:lnTo>
                    <a:pt x="2" y="0"/>
                  </a:lnTo>
                  <a:lnTo>
                    <a:pt x="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8" name="Freeform 29"/>
            <p:cNvSpPr/>
            <p:nvPr/>
          </p:nvSpPr>
          <p:spPr bwMode="auto">
            <a:xfrm>
              <a:off x="2330451" y="2019300"/>
              <a:ext cx="17463" cy="3175"/>
            </a:xfrm>
            <a:custGeom>
              <a:avLst/>
              <a:gdLst>
                <a:gd name="T0" fmla="*/ 3 w 4"/>
                <a:gd name="T1" fmla="*/ 1 h 1"/>
                <a:gd name="T2" fmla="*/ 2 w 4"/>
                <a:gd name="T3" fmla="*/ 0 h 1"/>
                <a:gd name="T4" fmla="*/ 3 w 4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3" y="1"/>
                  </a:moveTo>
                  <a:cubicBezTo>
                    <a:pt x="3" y="0"/>
                    <a:pt x="0" y="1"/>
                    <a:pt x="2" y="0"/>
                  </a:cubicBezTo>
                  <a:cubicBezTo>
                    <a:pt x="3" y="0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9" name="Freeform 30"/>
            <p:cNvSpPr/>
            <p:nvPr/>
          </p:nvSpPr>
          <p:spPr bwMode="auto">
            <a:xfrm>
              <a:off x="2279651" y="1971675"/>
              <a:ext cx="620713" cy="1020762"/>
            </a:xfrm>
            <a:custGeom>
              <a:avLst/>
              <a:gdLst>
                <a:gd name="T0" fmla="*/ 38 w 146"/>
                <a:gd name="T1" fmla="*/ 195 h 240"/>
                <a:gd name="T2" fmla="*/ 39 w 146"/>
                <a:gd name="T3" fmla="*/ 183 h 240"/>
                <a:gd name="T4" fmla="*/ 33 w 146"/>
                <a:gd name="T5" fmla="*/ 159 h 240"/>
                <a:gd name="T6" fmla="*/ 35 w 146"/>
                <a:gd name="T7" fmla="*/ 150 h 240"/>
                <a:gd name="T8" fmla="*/ 42 w 146"/>
                <a:gd name="T9" fmla="*/ 125 h 240"/>
                <a:gd name="T10" fmla="*/ 44 w 146"/>
                <a:gd name="T11" fmla="*/ 117 h 240"/>
                <a:gd name="T12" fmla="*/ 44 w 146"/>
                <a:gd name="T13" fmla="*/ 102 h 240"/>
                <a:gd name="T14" fmla="*/ 49 w 146"/>
                <a:gd name="T15" fmla="*/ 90 h 240"/>
                <a:gd name="T16" fmla="*/ 54 w 146"/>
                <a:gd name="T17" fmla="*/ 84 h 240"/>
                <a:gd name="T18" fmla="*/ 52 w 146"/>
                <a:gd name="T19" fmla="*/ 77 h 240"/>
                <a:gd name="T20" fmla="*/ 55 w 146"/>
                <a:gd name="T21" fmla="*/ 62 h 240"/>
                <a:gd name="T22" fmla="*/ 59 w 146"/>
                <a:gd name="T23" fmla="*/ 54 h 240"/>
                <a:gd name="T24" fmla="*/ 61 w 146"/>
                <a:gd name="T25" fmla="*/ 45 h 240"/>
                <a:gd name="T26" fmla="*/ 71 w 146"/>
                <a:gd name="T27" fmla="*/ 37 h 240"/>
                <a:gd name="T28" fmla="*/ 80 w 146"/>
                <a:gd name="T29" fmla="*/ 27 h 240"/>
                <a:gd name="T30" fmla="*/ 97 w 146"/>
                <a:gd name="T31" fmla="*/ 20 h 240"/>
                <a:gd name="T32" fmla="*/ 103 w 146"/>
                <a:gd name="T33" fmla="*/ 16 h 240"/>
                <a:gd name="T34" fmla="*/ 111 w 146"/>
                <a:gd name="T35" fmla="*/ 17 h 240"/>
                <a:gd name="T36" fmla="*/ 116 w 146"/>
                <a:gd name="T37" fmla="*/ 14 h 240"/>
                <a:gd name="T38" fmla="*/ 119 w 146"/>
                <a:gd name="T39" fmla="*/ 13 h 240"/>
                <a:gd name="T40" fmla="*/ 126 w 146"/>
                <a:gd name="T41" fmla="*/ 14 h 240"/>
                <a:gd name="T42" fmla="*/ 136 w 146"/>
                <a:gd name="T43" fmla="*/ 28 h 240"/>
                <a:gd name="T44" fmla="*/ 136 w 146"/>
                <a:gd name="T45" fmla="*/ 31 h 240"/>
                <a:gd name="T46" fmla="*/ 115 w 146"/>
                <a:gd name="T47" fmla="*/ 52 h 240"/>
                <a:gd name="T48" fmla="*/ 106 w 146"/>
                <a:gd name="T49" fmla="*/ 56 h 240"/>
                <a:gd name="T50" fmla="*/ 99 w 146"/>
                <a:gd name="T51" fmla="*/ 58 h 240"/>
                <a:gd name="T52" fmla="*/ 80 w 146"/>
                <a:gd name="T53" fmla="*/ 61 h 240"/>
                <a:gd name="T54" fmla="*/ 75 w 146"/>
                <a:gd name="T55" fmla="*/ 53 h 240"/>
                <a:gd name="T56" fmla="*/ 70 w 146"/>
                <a:gd name="T57" fmla="*/ 62 h 240"/>
                <a:gd name="T58" fmla="*/ 64 w 146"/>
                <a:gd name="T59" fmla="*/ 70 h 240"/>
                <a:gd name="T60" fmla="*/ 55 w 146"/>
                <a:gd name="T61" fmla="*/ 67 h 240"/>
                <a:gd name="T62" fmla="*/ 52 w 146"/>
                <a:gd name="T63" fmla="*/ 71 h 240"/>
                <a:gd name="T64" fmla="*/ 49 w 146"/>
                <a:gd name="T65" fmla="*/ 67 h 240"/>
                <a:gd name="T66" fmla="*/ 43 w 146"/>
                <a:gd name="T67" fmla="*/ 59 h 240"/>
                <a:gd name="T68" fmla="*/ 34 w 146"/>
                <a:gd name="T69" fmla="*/ 65 h 240"/>
                <a:gd name="T70" fmla="*/ 31 w 146"/>
                <a:gd name="T71" fmla="*/ 61 h 240"/>
                <a:gd name="T72" fmla="*/ 23 w 146"/>
                <a:gd name="T73" fmla="*/ 63 h 240"/>
                <a:gd name="T74" fmla="*/ 16 w 146"/>
                <a:gd name="T75" fmla="*/ 60 h 240"/>
                <a:gd name="T76" fmla="*/ 23 w 146"/>
                <a:gd name="T77" fmla="*/ 52 h 240"/>
                <a:gd name="T78" fmla="*/ 8 w 146"/>
                <a:gd name="T79" fmla="*/ 52 h 240"/>
                <a:gd name="T80" fmla="*/ 6 w 146"/>
                <a:gd name="T81" fmla="*/ 28 h 240"/>
                <a:gd name="T82" fmla="*/ 7 w 146"/>
                <a:gd name="T83" fmla="*/ 23 h 240"/>
                <a:gd name="T84" fmla="*/ 7 w 146"/>
                <a:gd name="T85" fmla="*/ 12 h 240"/>
                <a:gd name="T86" fmla="*/ 12 w 146"/>
                <a:gd name="T87" fmla="*/ 17 h 240"/>
                <a:gd name="T88" fmla="*/ 8 w 146"/>
                <a:gd name="T89" fmla="*/ 26 h 240"/>
                <a:gd name="T90" fmla="*/ 23 w 146"/>
                <a:gd name="T91" fmla="*/ 32 h 240"/>
                <a:gd name="T92" fmla="*/ 47 w 146"/>
                <a:gd name="T93" fmla="*/ 35 h 240"/>
                <a:gd name="T94" fmla="*/ 75 w 146"/>
                <a:gd name="T95" fmla="*/ 32 h 240"/>
                <a:gd name="T96" fmla="*/ 96 w 146"/>
                <a:gd name="T97" fmla="*/ 26 h 240"/>
                <a:gd name="T98" fmla="*/ 105 w 146"/>
                <a:gd name="T99" fmla="*/ 19 h 240"/>
                <a:gd name="T100" fmla="*/ 113 w 146"/>
                <a:gd name="T101" fmla="*/ 23 h 240"/>
                <a:gd name="T102" fmla="*/ 122 w 146"/>
                <a:gd name="T103" fmla="*/ 45 h 240"/>
                <a:gd name="T104" fmla="*/ 105 w 146"/>
                <a:gd name="T105" fmla="*/ 46 h 240"/>
                <a:gd name="T106" fmla="*/ 91 w 146"/>
                <a:gd name="T107" fmla="*/ 52 h 240"/>
                <a:gd name="T108" fmla="*/ 76 w 146"/>
                <a:gd name="T109" fmla="*/ 68 h 240"/>
                <a:gd name="T110" fmla="*/ 63 w 146"/>
                <a:gd name="T111" fmla="*/ 149 h 240"/>
                <a:gd name="T112" fmla="*/ 59 w 146"/>
                <a:gd name="T113" fmla="*/ 171 h 240"/>
                <a:gd name="T114" fmla="*/ 38 w 146"/>
                <a:gd name="T115" fmla="*/ 23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6" h="240">
                  <a:moveTo>
                    <a:pt x="38" y="235"/>
                  </a:moveTo>
                  <a:cubicBezTo>
                    <a:pt x="29" y="231"/>
                    <a:pt x="38" y="224"/>
                    <a:pt x="33" y="219"/>
                  </a:cubicBezTo>
                  <a:cubicBezTo>
                    <a:pt x="32" y="218"/>
                    <a:pt x="37" y="219"/>
                    <a:pt x="36" y="218"/>
                  </a:cubicBezTo>
                  <a:cubicBezTo>
                    <a:pt x="30" y="213"/>
                    <a:pt x="34" y="205"/>
                    <a:pt x="40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2" y="198"/>
                    <a:pt x="38" y="196"/>
                    <a:pt x="38" y="195"/>
                  </a:cubicBezTo>
                  <a:cubicBezTo>
                    <a:pt x="39" y="195"/>
                    <a:pt x="40" y="196"/>
                    <a:pt x="41" y="196"/>
                  </a:cubicBezTo>
                  <a:cubicBezTo>
                    <a:pt x="38" y="195"/>
                    <a:pt x="40" y="193"/>
                    <a:pt x="38" y="193"/>
                  </a:cubicBezTo>
                  <a:cubicBezTo>
                    <a:pt x="39" y="192"/>
                    <a:pt x="41" y="192"/>
                    <a:pt x="42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32" y="188"/>
                    <a:pt x="40" y="186"/>
                    <a:pt x="37" y="183"/>
                  </a:cubicBezTo>
                  <a:cubicBezTo>
                    <a:pt x="39" y="183"/>
                    <a:pt x="39" y="183"/>
                    <a:pt x="39" y="183"/>
                  </a:cubicBezTo>
                  <a:cubicBezTo>
                    <a:pt x="35" y="179"/>
                    <a:pt x="36" y="173"/>
                    <a:pt x="35" y="168"/>
                  </a:cubicBezTo>
                  <a:cubicBezTo>
                    <a:pt x="36" y="169"/>
                    <a:pt x="38" y="169"/>
                    <a:pt x="39" y="169"/>
                  </a:cubicBezTo>
                  <a:cubicBezTo>
                    <a:pt x="36" y="168"/>
                    <a:pt x="35" y="167"/>
                    <a:pt x="35" y="165"/>
                  </a:cubicBezTo>
                  <a:cubicBezTo>
                    <a:pt x="38" y="165"/>
                    <a:pt x="32" y="163"/>
                    <a:pt x="34" y="161"/>
                  </a:cubicBezTo>
                  <a:cubicBezTo>
                    <a:pt x="35" y="162"/>
                    <a:pt x="35" y="162"/>
                    <a:pt x="35" y="162"/>
                  </a:cubicBezTo>
                  <a:cubicBezTo>
                    <a:pt x="32" y="160"/>
                    <a:pt x="37" y="160"/>
                    <a:pt x="33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1" y="157"/>
                    <a:pt x="38" y="157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5"/>
                    <a:pt x="37" y="154"/>
                    <a:pt x="36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6" y="151"/>
                    <a:pt x="38" y="151"/>
                    <a:pt x="35" y="150"/>
                  </a:cubicBezTo>
                  <a:cubicBezTo>
                    <a:pt x="38" y="150"/>
                    <a:pt x="36" y="152"/>
                    <a:pt x="40" y="152"/>
                  </a:cubicBezTo>
                  <a:cubicBezTo>
                    <a:pt x="37" y="145"/>
                    <a:pt x="39" y="139"/>
                    <a:pt x="40" y="132"/>
                  </a:cubicBezTo>
                  <a:cubicBezTo>
                    <a:pt x="42" y="132"/>
                    <a:pt x="42" y="132"/>
                    <a:pt x="44" y="132"/>
                  </a:cubicBezTo>
                  <a:cubicBezTo>
                    <a:pt x="43" y="131"/>
                    <a:pt x="43" y="129"/>
                    <a:pt x="42" y="128"/>
                  </a:cubicBezTo>
                  <a:cubicBezTo>
                    <a:pt x="42" y="128"/>
                    <a:pt x="43" y="128"/>
                    <a:pt x="44" y="128"/>
                  </a:cubicBezTo>
                  <a:cubicBezTo>
                    <a:pt x="45" y="127"/>
                    <a:pt x="40" y="126"/>
                    <a:pt x="42" y="125"/>
                  </a:cubicBezTo>
                  <a:cubicBezTo>
                    <a:pt x="45" y="126"/>
                    <a:pt x="45" y="126"/>
                    <a:pt x="45" y="126"/>
                  </a:cubicBezTo>
                  <a:cubicBezTo>
                    <a:pt x="43" y="125"/>
                    <a:pt x="44" y="123"/>
                    <a:pt x="43" y="122"/>
                  </a:cubicBezTo>
                  <a:cubicBezTo>
                    <a:pt x="43" y="122"/>
                    <a:pt x="44" y="122"/>
                    <a:pt x="45" y="123"/>
                  </a:cubicBezTo>
                  <a:cubicBezTo>
                    <a:pt x="42" y="121"/>
                    <a:pt x="46" y="120"/>
                    <a:pt x="44" y="119"/>
                  </a:cubicBezTo>
                  <a:cubicBezTo>
                    <a:pt x="46" y="120"/>
                    <a:pt x="46" y="120"/>
                    <a:pt x="46" y="120"/>
                  </a:cubicBezTo>
                  <a:cubicBezTo>
                    <a:pt x="49" y="118"/>
                    <a:pt x="42" y="118"/>
                    <a:pt x="44" y="117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3" y="115"/>
                    <a:pt x="45" y="113"/>
                    <a:pt x="44" y="111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4" y="109"/>
                    <a:pt x="46" y="108"/>
                    <a:pt x="45" y="106"/>
                  </a:cubicBezTo>
                  <a:cubicBezTo>
                    <a:pt x="46" y="105"/>
                    <a:pt x="50" y="107"/>
                    <a:pt x="50" y="105"/>
                  </a:cubicBezTo>
                  <a:cubicBezTo>
                    <a:pt x="46" y="104"/>
                    <a:pt x="49" y="102"/>
                    <a:pt x="44" y="102"/>
                  </a:cubicBezTo>
                  <a:cubicBezTo>
                    <a:pt x="45" y="100"/>
                    <a:pt x="47" y="98"/>
                    <a:pt x="46" y="97"/>
                  </a:cubicBezTo>
                  <a:cubicBezTo>
                    <a:pt x="48" y="98"/>
                    <a:pt x="51" y="98"/>
                    <a:pt x="51" y="99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6" y="99"/>
                    <a:pt x="53" y="100"/>
                    <a:pt x="55" y="100"/>
                  </a:cubicBezTo>
                  <a:cubicBezTo>
                    <a:pt x="55" y="99"/>
                    <a:pt x="54" y="97"/>
                    <a:pt x="55" y="97"/>
                  </a:cubicBezTo>
                  <a:cubicBezTo>
                    <a:pt x="53" y="95"/>
                    <a:pt x="49" y="92"/>
                    <a:pt x="49" y="90"/>
                  </a:cubicBezTo>
                  <a:cubicBezTo>
                    <a:pt x="50" y="91"/>
                    <a:pt x="53" y="91"/>
                    <a:pt x="54" y="92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7" y="86"/>
                    <a:pt x="51" y="88"/>
                    <a:pt x="50" y="86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5"/>
                    <a:pt x="48" y="82"/>
                    <a:pt x="51" y="83"/>
                  </a:cubicBezTo>
                  <a:cubicBezTo>
                    <a:pt x="53" y="83"/>
                    <a:pt x="52" y="84"/>
                    <a:pt x="54" y="84"/>
                  </a:cubicBezTo>
                  <a:cubicBezTo>
                    <a:pt x="54" y="83"/>
                    <a:pt x="53" y="82"/>
                    <a:pt x="53" y="81"/>
                  </a:cubicBezTo>
                  <a:cubicBezTo>
                    <a:pt x="54" y="81"/>
                    <a:pt x="54" y="81"/>
                    <a:pt x="54" y="81"/>
                  </a:cubicBezTo>
                  <a:cubicBezTo>
                    <a:pt x="54" y="81"/>
                    <a:pt x="53" y="79"/>
                    <a:pt x="50" y="79"/>
                  </a:cubicBezTo>
                  <a:cubicBezTo>
                    <a:pt x="50" y="79"/>
                    <a:pt x="53" y="79"/>
                    <a:pt x="51" y="80"/>
                  </a:cubicBezTo>
                  <a:cubicBezTo>
                    <a:pt x="49" y="78"/>
                    <a:pt x="49" y="77"/>
                    <a:pt x="50" y="75"/>
                  </a:cubicBezTo>
                  <a:cubicBezTo>
                    <a:pt x="50" y="76"/>
                    <a:pt x="51" y="76"/>
                    <a:pt x="52" y="77"/>
                  </a:cubicBezTo>
                  <a:cubicBezTo>
                    <a:pt x="50" y="74"/>
                    <a:pt x="49" y="72"/>
                    <a:pt x="49" y="70"/>
                  </a:cubicBezTo>
                  <a:cubicBezTo>
                    <a:pt x="47" y="69"/>
                    <a:pt x="52" y="72"/>
                    <a:pt x="51" y="72"/>
                  </a:cubicBezTo>
                  <a:cubicBezTo>
                    <a:pt x="54" y="71"/>
                    <a:pt x="50" y="66"/>
                    <a:pt x="54" y="65"/>
                  </a:cubicBezTo>
                  <a:cubicBezTo>
                    <a:pt x="54" y="66"/>
                    <a:pt x="52" y="64"/>
                    <a:pt x="52" y="65"/>
                  </a:cubicBezTo>
                  <a:cubicBezTo>
                    <a:pt x="53" y="64"/>
                    <a:pt x="55" y="65"/>
                    <a:pt x="55" y="64"/>
                  </a:cubicBezTo>
                  <a:cubicBezTo>
                    <a:pt x="56" y="64"/>
                    <a:pt x="55" y="63"/>
                    <a:pt x="55" y="62"/>
                  </a:cubicBezTo>
                  <a:cubicBezTo>
                    <a:pt x="54" y="61"/>
                    <a:pt x="55" y="62"/>
                    <a:pt x="55" y="63"/>
                  </a:cubicBezTo>
                  <a:cubicBezTo>
                    <a:pt x="54" y="61"/>
                    <a:pt x="54" y="56"/>
                    <a:pt x="58" y="55"/>
                  </a:cubicBezTo>
                  <a:cubicBezTo>
                    <a:pt x="57" y="54"/>
                    <a:pt x="55" y="51"/>
                    <a:pt x="56" y="51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9" y="53"/>
                    <a:pt x="59" y="50"/>
                    <a:pt x="60" y="51"/>
                  </a:cubicBezTo>
                  <a:cubicBezTo>
                    <a:pt x="59" y="49"/>
                    <a:pt x="60" y="57"/>
                    <a:pt x="59" y="54"/>
                  </a:cubicBezTo>
                  <a:cubicBezTo>
                    <a:pt x="61" y="55"/>
                    <a:pt x="57" y="50"/>
                    <a:pt x="59" y="52"/>
                  </a:cubicBezTo>
                  <a:cubicBezTo>
                    <a:pt x="60" y="51"/>
                    <a:pt x="58" y="49"/>
                    <a:pt x="61" y="49"/>
                  </a:cubicBezTo>
                  <a:cubicBezTo>
                    <a:pt x="60" y="49"/>
                    <a:pt x="63" y="52"/>
                    <a:pt x="64" y="51"/>
                  </a:cubicBezTo>
                  <a:cubicBezTo>
                    <a:pt x="64" y="49"/>
                    <a:pt x="63" y="50"/>
                    <a:pt x="63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1" y="45"/>
                    <a:pt x="64" y="46"/>
                    <a:pt x="61" y="45"/>
                  </a:cubicBezTo>
                  <a:cubicBezTo>
                    <a:pt x="63" y="46"/>
                    <a:pt x="62" y="42"/>
                    <a:pt x="65" y="44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8" y="46"/>
                    <a:pt x="65" y="43"/>
                    <a:pt x="65" y="42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0"/>
                    <a:pt x="67" y="41"/>
                    <a:pt x="65" y="38"/>
                  </a:cubicBezTo>
                  <a:cubicBezTo>
                    <a:pt x="67" y="38"/>
                    <a:pt x="68" y="35"/>
                    <a:pt x="71" y="37"/>
                  </a:cubicBezTo>
                  <a:cubicBezTo>
                    <a:pt x="71" y="35"/>
                    <a:pt x="70" y="33"/>
                    <a:pt x="72" y="32"/>
                  </a:cubicBezTo>
                  <a:cubicBezTo>
                    <a:pt x="72" y="33"/>
                    <a:pt x="72" y="33"/>
                    <a:pt x="73" y="34"/>
                  </a:cubicBezTo>
                  <a:cubicBezTo>
                    <a:pt x="74" y="35"/>
                    <a:pt x="73" y="34"/>
                    <a:pt x="73" y="32"/>
                  </a:cubicBezTo>
                  <a:cubicBezTo>
                    <a:pt x="74" y="33"/>
                    <a:pt x="77" y="33"/>
                    <a:pt x="79" y="34"/>
                  </a:cubicBezTo>
                  <a:cubicBezTo>
                    <a:pt x="78" y="32"/>
                    <a:pt x="76" y="30"/>
                    <a:pt x="75" y="29"/>
                  </a:cubicBezTo>
                  <a:cubicBezTo>
                    <a:pt x="79" y="32"/>
                    <a:pt x="76" y="24"/>
                    <a:pt x="80" y="27"/>
                  </a:cubicBezTo>
                  <a:cubicBezTo>
                    <a:pt x="80" y="27"/>
                    <a:pt x="80" y="29"/>
                    <a:pt x="82" y="30"/>
                  </a:cubicBezTo>
                  <a:cubicBezTo>
                    <a:pt x="86" y="33"/>
                    <a:pt x="82" y="26"/>
                    <a:pt x="85" y="27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4" y="25"/>
                    <a:pt x="83" y="20"/>
                    <a:pt x="85" y="23"/>
                  </a:cubicBezTo>
                  <a:cubicBezTo>
                    <a:pt x="85" y="22"/>
                    <a:pt x="88" y="23"/>
                    <a:pt x="86" y="20"/>
                  </a:cubicBezTo>
                  <a:cubicBezTo>
                    <a:pt x="90" y="21"/>
                    <a:pt x="92" y="14"/>
                    <a:pt x="97" y="20"/>
                  </a:cubicBezTo>
                  <a:cubicBezTo>
                    <a:pt x="97" y="19"/>
                    <a:pt x="98" y="20"/>
                    <a:pt x="97" y="18"/>
                  </a:cubicBezTo>
                  <a:cubicBezTo>
                    <a:pt x="96" y="16"/>
                    <a:pt x="97" y="20"/>
                    <a:pt x="96" y="18"/>
                  </a:cubicBezTo>
                  <a:cubicBezTo>
                    <a:pt x="96" y="18"/>
                    <a:pt x="96" y="17"/>
                    <a:pt x="96" y="17"/>
                  </a:cubicBezTo>
                  <a:cubicBezTo>
                    <a:pt x="97" y="17"/>
                    <a:pt x="98" y="17"/>
                    <a:pt x="98" y="21"/>
                  </a:cubicBezTo>
                  <a:cubicBezTo>
                    <a:pt x="101" y="22"/>
                    <a:pt x="98" y="13"/>
                    <a:pt x="102" y="14"/>
                  </a:cubicBezTo>
                  <a:cubicBezTo>
                    <a:pt x="102" y="16"/>
                    <a:pt x="102" y="16"/>
                    <a:pt x="103" y="16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6" y="13"/>
                    <a:pt x="106" y="16"/>
                    <a:pt x="106" y="19"/>
                  </a:cubicBezTo>
                  <a:cubicBezTo>
                    <a:pt x="107" y="18"/>
                    <a:pt x="108" y="18"/>
                    <a:pt x="108" y="16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09" y="16"/>
                    <a:pt x="111" y="17"/>
                    <a:pt x="111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1" y="18"/>
                    <a:pt x="112" y="18"/>
                    <a:pt x="112" y="17"/>
                  </a:cubicBezTo>
                  <a:cubicBezTo>
                    <a:pt x="112" y="16"/>
                    <a:pt x="111" y="15"/>
                    <a:pt x="110" y="14"/>
                  </a:cubicBezTo>
                  <a:cubicBezTo>
                    <a:pt x="110" y="13"/>
                    <a:pt x="111" y="13"/>
                    <a:pt x="112" y="12"/>
                  </a:cubicBezTo>
                  <a:cubicBezTo>
                    <a:pt x="112" y="15"/>
                    <a:pt x="114" y="14"/>
                    <a:pt x="114" y="14"/>
                  </a:cubicBezTo>
                  <a:cubicBezTo>
                    <a:pt x="115" y="15"/>
                    <a:pt x="115" y="12"/>
                    <a:pt x="116" y="12"/>
                  </a:cubicBezTo>
                  <a:cubicBezTo>
                    <a:pt x="116" y="13"/>
                    <a:pt x="117" y="12"/>
                    <a:pt x="116" y="14"/>
                  </a:cubicBezTo>
                  <a:cubicBezTo>
                    <a:pt x="116" y="14"/>
                    <a:pt x="116" y="13"/>
                    <a:pt x="115" y="14"/>
                  </a:cubicBezTo>
                  <a:cubicBezTo>
                    <a:pt x="116" y="15"/>
                    <a:pt x="116" y="17"/>
                    <a:pt x="117" y="16"/>
                  </a:cubicBezTo>
                  <a:cubicBezTo>
                    <a:pt x="118" y="14"/>
                    <a:pt x="117" y="10"/>
                    <a:pt x="118" y="12"/>
                  </a:cubicBezTo>
                  <a:cubicBezTo>
                    <a:pt x="118" y="15"/>
                    <a:pt x="118" y="15"/>
                    <a:pt x="118" y="15"/>
                  </a:cubicBezTo>
                  <a:cubicBezTo>
                    <a:pt x="119" y="16"/>
                    <a:pt x="119" y="16"/>
                    <a:pt x="119" y="16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19" y="15"/>
                    <a:pt x="119" y="15"/>
                    <a:pt x="119" y="15"/>
                  </a:cubicBezTo>
                  <a:cubicBezTo>
                    <a:pt x="120" y="12"/>
                    <a:pt x="122" y="14"/>
                    <a:pt x="122" y="11"/>
                  </a:cubicBezTo>
                  <a:cubicBezTo>
                    <a:pt x="123" y="11"/>
                    <a:pt x="124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ubicBezTo>
                    <a:pt x="125" y="14"/>
                    <a:pt x="125" y="14"/>
                    <a:pt x="125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46" y="42"/>
                    <a:pt x="131" y="22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9"/>
                    <a:pt x="136" y="29"/>
                    <a:pt x="136" y="29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6" y="31"/>
                    <a:pt x="136" y="31"/>
                    <a:pt x="136" y="31"/>
                  </a:cubicBezTo>
                  <a:cubicBezTo>
                    <a:pt x="136" y="32"/>
                    <a:pt x="135" y="34"/>
                    <a:pt x="136" y="35"/>
                  </a:cubicBezTo>
                  <a:cubicBezTo>
                    <a:pt x="133" y="36"/>
                    <a:pt x="128" y="31"/>
                    <a:pt x="129" y="35"/>
                  </a:cubicBezTo>
                  <a:cubicBezTo>
                    <a:pt x="129" y="36"/>
                    <a:pt x="131" y="40"/>
                    <a:pt x="133" y="40"/>
                  </a:cubicBezTo>
                  <a:cubicBezTo>
                    <a:pt x="130" y="41"/>
                    <a:pt x="130" y="47"/>
                    <a:pt x="125" y="46"/>
                  </a:cubicBezTo>
                  <a:cubicBezTo>
                    <a:pt x="125" y="47"/>
                    <a:pt x="126" y="47"/>
                    <a:pt x="126" y="48"/>
                  </a:cubicBezTo>
                  <a:cubicBezTo>
                    <a:pt x="122" y="49"/>
                    <a:pt x="120" y="55"/>
                    <a:pt x="115" y="52"/>
                  </a:cubicBezTo>
                  <a:cubicBezTo>
                    <a:pt x="116" y="51"/>
                    <a:pt x="114" y="50"/>
                    <a:pt x="113" y="48"/>
                  </a:cubicBezTo>
                  <a:cubicBezTo>
                    <a:pt x="114" y="51"/>
                    <a:pt x="112" y="47"/>
                    <a:pt x="113" y="50"/>
                  </a:cubicBezTo>
                  <a:cubicBezTo>
                    <a:pt x="114" y="52"/>
                    <a:pt x="114" y="53"/>
                    <a:pt x="116" y="54"/>
                  </a:cubicBezTo>
                  <a:cubicBezTo>
                    <a:pt x="114" y="56"/>
                    <a:pt x="111" y="57"/>
                    <a:pt x="109" y="55"/>
                  </a:cubicBezTo>
                  <a:cubicBezTo>
                    <a:pt x="110" y="56"/>
                    <a:pt x="110" y="57"/>
                    <a:pt x="110" y="58"/>
                  </a:cubicBezTo>
                  <a:cubicBezTo>
                    <a:pt x="109" y="54"/>
                    <a:pt x="107" y="54"/>
                    <a:pt x="106" y="56"/>
                  </a:cubicBezTo>
                  <a:cubicBezTo>
                    <a:pt x="107" y="58"/>
                    <a:pt x="107" y="58"/>
                    <a:pt x="107" y="58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05" y="57"/>
                    <a:pt x="106" y="61"/>
                    <a:pt x="105" y="59"/>
                  </a:cubicBezTo>
                  <a:cubicBezTo>
                    <a:pt x="104" y="57"/>
                    <a:pt x="104" y="57"/>
                    <a:pt x="104" y="57"/>
                  </a:cubicBezTo>
                  <a:cubicBezTo>
                    <a:pt x="103" y="59"/>
                    <a:pt x="102" y="62"/>
                    <a:pt x="101" y="61"/>
                  </a:cubicBezTo>
                  <a:cubicBezTo>
                    <a:pt x="99" y="58"/>
                    <a:pt x="99" y="58"/>
                    <a:pt x="99" y="58"/>
                  </a:cubicBezTo>
                  <a:cubicBezTo>
                    <a:pt x="98" y="58"/>
                    <a:pt x="98" y="60"/>
                    <a:pt x="99" y="61"/>
                  </a:cubicBezTo>
                  <a:cubicBezTo>
                    <a:pt x="97" y="60"/>
                    <a:pt x="95" y="60"/>
                    <a:pt x="94" y="57"/>
                  </a:cubicBezTo>
                  <a:cubicBezTo>
                    <a:pt x="92" y="65"/>
                    <a:pt x="86" y="66"/>
                    <a:pt x="82" y="66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2" y="67"/>
                    <a:pt x="81" y="66"/>
                  </a:cubicBezTo>
                  <a:cubicBezTo>
                    <a:pt x="81" y="65"/>
                    <a:pt x="80" y="63"/>
                    <a:pt x="80" y="61"/>
                  </a:cubicBezTo>
                  <a:cubicBezTo>
                    <a:pt x="79" y="59"/>
                    <a:pt x="79" y="64"/>
                    <a:pt x="78" y="65"/>
                  </a:cubicBezTo>
                  <a:cubicBezTo>
                    <a:pt x="78" y="67"/>
                    <a:pt x="78" y="63"/>
                    <a:pt x="78" y="66"/>
                  </a:cubicBezTo>
                  <a:cubicBezTo>
                    <a:pt x="78" y="67"/>
                    <a:pt x="76" y="65"/>
                    <a:pt x="76" y="68"/>
                  </a:cubicBezTo>
                  <a:cubicBezTo>
                    <a:pt x="76" y="67"/>
                    <a:pt x="76" y="64"/>
                    <a:pt x="76" y="63"/>
                  </a:cubicBezTo>
                  <a:cubicBezTo>
                    <a:pt x="75" y="65"/>
                    <a:pt x="75" y="65"/>
                    <a:pt x="75" y="65"/>
                  </a:cubicBezTo>
                  <a:cubicBezTo>
                    <a:pt x="74" y="61"/>
                    <a:pt x="77" y="58"/>
                    <a:pt x="75" y="53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4" y="50"/>
                    <a:pt x="76" y="50"/>
                    <a:pt x="74" y="49"/>
                  </a:cubicBezTo>
                  <a:cubicBezTo>
                    <a:pt x="74" y="50"/>
                    <a:pt x="73" y="55"/>
                    <a:pt x="74" y="56"/>
                  </a:cubicBezTo>
                  <a:cubicBezTo>
                    <a:pt x="72" y="57"/>
                    <a:pt x="74" y="64"/>
                    <a:pt x="72" y="64"/>
                  </a:cubicBezTo>
                  <a:cubicBezTo>
                    <a:pt x="71" y="62"/>
                    <a:pt x="73" y="63"/>
                    <a:pt x="73" y="61"/>
                  </a:cubicBezTo>
                  <a:cubicBezTo>
                    <a:pt x="71" y="58"/>
                    <a:pt x="71" y="62"/>
                    <a:pt x="70" y="62"/>
                  </a:cubicBezTo>
                  <a:cubicBezTo>
                    <a:pt x="71" y="63"/>
                    <a:pt x="70" y="66"/>
                    <a:pt x="70" y="67"/>
                  </a:cubicBezTo>
                  <a:cubicBezTo>
                    <a:pt x="68" y="65"/>
                    <a:pt x="70" y="64"/>
                    <a:pt x="69" y="63"/>
                  </a:cubicBezTo>
                  <a:cubicBezTo>
                    <a:pt x="68" y="65"/>
                    <a:pt x="67" y="67"/>
                    <a:pt x="68" y="68"/>
                  </a:cubicBezTo>
                  <a:cubicBezTo>
                    <a:pt x="68" y="72"/>
                    <a:pt x="67" y="67"/>
                    <a:pt x="66" y="70"/>
                  </a:cubicBezTo>
                  <a:cubicBezTo>
                    <a:pt x="65" y="67"/>
                    <a:pt x="67" y="63"/>
                    <a:pt x="65" y="62"/>
                  </a:cubicBezTo>
                  <a:cubicBezTo>
                    <a:pt x="66" y="65"/>
                    <a:pt x="63" y="66"/>
                    <a:pt x="64" y="70"/>
                  </a:cubicBezTo>
                  <a:cubicBezTo>
                    <a:pt x="64" y="69"/>
                    <a:pt x="64" y="67"/>
                    <a:pt x="64" y="65"/>
                  </a:cubicBezTo>
                  <a:cubicBezTo>
                    <a:pt x="63" y="63"/>
                    <a:pt x="62" y="70"/>
                    <a:pt x="61" y="65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61" y="67"/>
                    <a:pt x="60" y="66"/>
                    <a:pt x="60" y="64"/>
                  </a:cubicBezTo>
                  <a:cubicBezTo>
                    <a:pt x="59" y="64"/>
                    <a:pt x="57" y="68"/>
                    <a:pt x="57" y="64"/>
                  </a:cubicBezTo>
                  <a:cubicBezTo>
                    <a:pt x="57" y="64"/>
                    <a:pt x="55" y="64"/>
                    <a:pt x="55" y="67"/>
                  </a:cubicBezTo>
                  <a:cubicBezTo>
                    <a:pt x="57" y="69"/>
                    <a:pt x="57" y="65"/>
                    <a:pt x="58" y="69"/>
                  </a:cubicBezTo>
                  <a:cubicBezTo>
                    <a:pt x="57" y="66"/>
                    <a:pt x="56" y="69"/>
                    <a:pt x="55" y="71"/>
                  </a:cubicBezTo>
                  <a:cubicBezTo>
                    <a:pt x="55" y="69"/>
                    <a:pt x="55" y="69"/>
                    <a:pt x="55" y="69"/>
                  </a:cubicBezTo>
                  <a:cubicBezTo>
                    <a:pt x="54" y="69"/>
                    <a:pt x="53" y="69"/>
                    <a:pt x="53" y="71"/>
                  </a:cubicBezTo>
                  <a:cubicBezTo>
                    <a:pt x="53" y="70"/>
                    <a:pt x="53" y="69"/>
                    <a:pt x="53" y="68"/>
                  </a:cubicBezTo>
                  <a:cubicBezTo>
                    <a:pt x="52" y="71"/>
                    <a:pt x="52" y="71"/>
                    <a:pt x="52" y="71"/>
                  </a:cubicBezTo>
                  <a:cubicBezTo>
                    <a:pt x="50" y="72"/>
                    <a:pt x="52" y="66"/>
                    <a:pt x="50" y="67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5"/>
                    <a:pt x="51" y="63"/>
                    <a:pt x="50" y="64"/>
                  </a:cubicBezTo>
                  <a:cubicBezTo>
                    <a:pt x="50" y="66"/>
                    <a:pt x="49" y="69"/>
                    <a:pt x="49" y="71"/>
                  </a:cubicBezTo>
                  <a:cubicBezTo>
                    <a:pt x="47" y="71"/>
                    <a:pt x="48" y="68"/>
                    <a:pt x="47" y="70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7"/>
                    <a:pt x="48" y="63"/>
                    <a:pt x="47" y="63"/>
                  </a:cubicBezTo>
                  <a:cubicBezTo>
                    <a:pt x="46" y="64"/>
                    <a:pt x="44" y="67"/>
                    <a:pt x="46" y="69"/>
                  </a:cubicBezTo>
                  <a:cubicBezTo>
                    <a:pt x="45" y="69"/>
                    <a:pt x="44" y="67"/>
                    <a:pt x="45" y="66"/>
                  </a:cubicBezTo>
                  <a:cubicBezTo>
                    <a:pt x="43" y="66"/>
                    <a:pt x="45" y="68"/>
                    <a:pt x="43" y="70"/>
                  </a:cubicBezTo>
                  <a:cubicBezTo>
                    <a:pt x="43" y="68"/>
                    <a:pt x="42" y="65"/>
                    <a:pt x="41" y="63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4" y="56"/>
                    <a:pt x="42" y="56"/>
                    <a:pt x="43" y="53"/>
                  </a:cubicBezTo>
                  <a:cubicBezTo>
                    <a:pt x="43" y="53"/>
                    <a:pt x="42" y="54"/>
                    <a:pt x="41" y="54"/>
                  </a:cubicBezTo>
                  <a:cubicBezTo>
                    <a:pt x="42" y="60"/>
                    <a:pt x="38" y="61"/>
                    <a:pt x="37" y="66"/>
                  </a:cubicBezTo>
                  <a:cubicBezTo>
                    <a:pt x="35" y="67"/>
                    <a:pt x="38" y="54"/>
                    <a:pt x="34" y="61"/>
                  </a:cubicBezTo>
                  <a:cubicBezTo>
                    <a:pt x="34" y="63"/>
                    <a:pt x="32" y="66"/>
                    <a:pt x="34" y="65"/>
                  </a:cubicBezTo>
                  <a:cubicBezTo>
                    <a:pt x="33" y="64"/>
                    <a:pt x="32" y="70"/>
                    <a:pt x="31" y="67"/>
                  </a:cubicBezTo>
                  <a:cubicBezTo>
                    <a:pt x="33" y="66"/>
                    <a:pt x="30" y="62"/>
                    <a:pt x="33" y="60"/>
                  </a:cubicBezTo>
                  <a:cubicBezTo>
                    <a:pt x="33" y="61"/>
                    <a:pt x="34" y="61"/>
                    <a:pt x="34" y="61"/>
                  </a:cubicBezTo>
                  <a:cubicBezTo>
                    <a:pt x="34" y="59"/>
                    <a:pt x="35" y="56"/>
                    <a:pt x="34" y="55"/>
                  </a:cubicBezTo>
                  <a:cubicBezTo>
                    <a:pt x="33" y="56"/>
                    <a:pt x="32" y="56"/>
                    <a:pt x="31" y="58"/>
                  </a:cubicBezTo>
                  <a:cubicBezTo>
                    <a:pt x="31" y="61"/>
                    <a:pt x="33" y="58"/>
                    <a:pt x="31" y="61"/>
                  </a:cubicBezTo>
                  <a:cubicBezTo>
                    <a:pt x="29" y="61"/>
                    <a:pt x="30" y="57"/>
                    <a:pt x="28" y="62"/>
                  </a:cubicBezTo>
                  <a:cubicBezTo>
                    <a:pt x="29" y="62"/>
                    <a:pt x="29" y="64"/>
                    <a:pt x="28" y="66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5"/>
                    <a:pt x="27" y="65"/>
                    <a:pt x="27" y="65"/>
                  </a:cubicBezTo>
                  <a:cubicBezTo>
                    <a:pt x="25" y="63"/>
                    <a:pt x="26" y="68"/>
                    <a:pt x="23" y="67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5" y="60"/>
                    <a:pt x="26" y="66"/>
                    <a:pt x="27" y="61"/>
                  </a:cubicBezTo>
                  <a:cubicBezTo>
                    <a:pt x="26" y="60"/>
                    <a:pt x="25" y="62"/>
                    <a:pt x="24" y="60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5" y="59"/>
                    <a:pt x="27" y="53"/>
                    <a:pt x="23" y="56"/>
                  </a:cubicBezTo>
                  <a:cubicBezTo>
                    <a:pt x="22" y="57"/>
                    <a:pt x="22" y="58"/>
                    <a:pt x="22" y="59"/>
                  </a:cubicBezTo>
                  <a:cubicBezTo>
                    <a:pt x="19" y="59"/>
                    <a:pt x="18" y="61"/>
                    <a:pt x="16" y="60"/>
                  </a:cubicBezTo>
                  <a:cubicBezTo>
                    <a:pt x="18" y="57"/>
                    <a:pt x="13" y="58"/>
                    <a:pt x="17" y="56"/>
                  </a:cubicBezTo>
                  <a:cubicBezTo>
                    <a:pt x="17" y="58"/>
                    <a:pt x="20" y="60"/>
                    <a:pt x="22" y="56"/>
                  </a:cubicBezTo>
                  <a:cubicBezTo>
                    <a:pt x="23" y="52"/>
                    <a:pt x="24" y="58"/>
                    <a:pt x="26" y="53"/>
                  </a:cubicBezTo>
                  <a:cubicBezTo>
                    <a:pt x="24" y="53"/>
                    <a:pt x="26" y="49"/>
                    <a:pt x="26" y="46"/>
                  </a:cubicBezTo>
                  <a:cubicBezTo>
                    <a:pt x="26" y="46"/>
                    <a:pt x="25" y="47"/>
                    <a:pt x="25" y="47"/>
                  </a:cubicBezTo>
                  <a:cubicBezTo>
                    <a:pt x="24" y="49"/>
                    <a:pt x="24" y="50"/>
                    <a:pt x="23" y="52"/>
                  </a:cubicBezTo>
                  <a:cubicBezTo>
                    <a:pt x="22" y="51"/>
                    <a:pt x="19" y="51"/>
                    <a:pt x="17" y="53"/>
                  </a:cubicBezTo>
                  <a:cubicBezTo>
                    <a:pt x="17" y="52"/>
                    <a:pt x="18" y="49"/>
                    <a:pt x="19" y="49"/>
                  </a:cubicBezTo>
                  <a:cubicBezTo>
                    <a:pt x="17" y="49"/>
                    <a:pt x="14" y="47"/>
                    <a:pt x="13" y="45"/>
                  </a:cubicBezTo>
                  <a:cubicBezTo>
                    <a:pt x="12" y="50"/>
                    <a:pt x="10" y="45"/>
                    <a:pt x="9" y="48"/>
                  </a:cubicBezTo>
                  <a:cubicBezTo>
                    <a:pt x="9" y="50"/>
                    <a:pt x="9" y="53"/>
                    <a:pt x="7" y="54"/>
                  </a:cubicBezTo>
                  <a:cubicBezTo>
                    <a:pt x="6" y="54"/>
                    <a:pt x="8" y="53"/>
                    <a:pt x="8" y="52"/>
                  </a:cubicBezTo>
                  <a:cubicBezTo>
                    <a:pt x="6" y="53"/>
                    <a:pt x="9" y="47"/>
                    <a:pt x="6" y="50"/>
                  </a:cubicBezTo>
                  <a:cubicBezTo>
                    <a:pt x="9" y="51"/>
                    <a:pt x="9" y="46"/>
                    <a:pt x="12" y="43"/>
                  </a:cubicBezTo>
                  <a:cubicBezTo>
                    <a:pt x="9" y="44"/>
                    <a:pt x="14" y="41"/>
                    <a:pt x="12" y="40"/>
                  </a:cubicBezTo>
                  <a:cubicBezTo>
                    <a:pt x="10" y="41"/>
                    <a:pt x="7" y="40"/>
                    <a:pt x="5" y="39"/>
                  </a:cubicBezTo>
                  <a:cubicBezTo>
                    <a:pt x="6" y="36"/>
                    <a:pt x="2" y="34"/>
                    <a:pt x="0" y="32"/>
                  </a:cubicBezTo>
                  <a:cubicBezTo>
                    <a:pt x="1" y="30"/>
                    <a:pt x="6" y="29"/>
                    <a:pt x="6" y="28"/>
                  </a:cubicBezTo>
                  <a:cubicBezTo>
                    <a:pt x="5" y="27"/>
                    <a:pt x="2" y="30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3" y="27"/>
                    <a:pt x="6" y="24"/>
                    <a:pt x="0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4" y="23"/>
                    <a:pt x="3" y="23"/>
                  </a:cubicBezTo>
                  <a:cubicBezTo>
                    <a:pt x="5" y="23"/>
                    <a:pt x="6" y="22"/>
                    <a:pt x="7" y="23"/>
                  </a:cubicBezTo>
                  <a:cubicBezTo>
                    <a:pt x="10" y="21"/>
                    <a:pt x="6" y="21"/>
                    <a:pt x="6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1" y="18"/>
                    <a:pt x="4" y="16"/>
                    <a:pt x="4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4"/>
                    <a:pt x="9" y="14"/>
                    <a:pt x="7" y="12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1" y="17"/>
                    <a:pt x="10" y="15"/>
                    <a:pt x="7" y="15"/>
                  </a:cubicBezTo>
                  <a:cubicBezTo>
                    <a:pt x="5" y="15"/>
                    <a:pt x="5" y="17"/>
                    <a:pt x="8" y="18"/>
                  </a:cubicBezTo>
                  <a:cubicBezTo>
                    <a:pt x="8" y="17"/>
                    <a:pt x="8" y="17"/>
                    <a:pt x="7" y="16"/>
                  </a:cubicBezTo>
                  <a:cubicBezTo>
                    <a:pt x="10" y="17"/>
                    <a:pt x="10" y="17"/>
                    <a:pt x="12" y="18"/>
                  </a:cubicBezTo>
                  <a:cubicBezTo>
                    <a:pt x="12" y="18"/>
                    <a:pt x="13" y="18"/>
                    <a:pt x="12" y="17"/>
                  </a:cubicBezTo>
                  <a:cubicBezTo>
                    <a:pt x="14" y="18"/>
                    <a:pt x="14" y="19"/>
                    <a:pt x="14" y="19"/>
                  </a:cubicBezTo>
                  <a:cubicBezTo>
                    <a:pt x="13" y="19"/>
                    <a:pt x="12" y="20"/>
                    <a:pt x="11" y="19"/>
                  </a:cubicBezTo>
                  <a:cubicBezTo>
                    <a:pt x="14" y="20"/>
                    <a:pt x="15" y="20"/>
                    <a:pt x="14" y="21"/>
                  </a:cubicBezTo>
                  <a:cubicBezTo>
                    <a:pt x="11" y="22"/>
                    <a:pt x="17" y="23"/>
                    <a:pt x="16" y="24"/>
                  </a:cubicBezTo>
                  <a:cubicBezTo>
                    <a:pt x="13" y="24"/>
                    <a:pt x="10" y="24"/>
                    <a:pt x="9" y="23"/>
                  </a:cubicBezTo>
                  <a:cubicBezTo>
                    <a:pt x="7" y="25"/>
                    <a:pt x="9" y="24"/>
                    <a:pt x="8" y="26"/>
                  </a:cubicBezTo>
                  <a:cubicBezTo>
                    <a:pt x="10" y="26"/>
                    <a:pt x="13" y="25"/>
                    <a:pt x="15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5" y="26"/>
                    <a:pt x="18" y="25"/>
                    <a:pt x="17" y="26"/>
                  </a:cubicBezTo>
                  <a:cubicBezTo>
                    <a:pt x="17" y="28"/>
                    <a:pt x="19" y="29"/>
                    <a:pt x="19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22" y="29"/>
                    <a:pt x="21" y="33"/>
                    <a:pt x="23" y="32"/>
                  </a:cubicBezTo>
                  <a:cubicBezTo>
                    <a:pt x="24" y="34"/>
                    <a:pt x="28" y="32"/>
                    <a:pt x="27" y="36"/>
                  </a:cubicBezTo>
                  <a:cubicBezTo>
                    <a:pt x="32" y="36"/>
                    <a:pt x="35" y="35"/>
                    <a:pt x="39" y="37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9" y="38"/>
                    <a:pt x="38" y="42"/>
                    <a:pt x="38" y="41"/>
                  </a:cubicBezTo>
                  <a:cubicBezTo>
                    <a:pt x="38" y="39"/>
                    <a:pt x="40" y="38"/>
                    <a:pt x="41" y="36"/>
                  </a:cubicBezTo>
                  <a:cubicBezTo>
                    <a:pt x="42" y="39"/>
                    <a:pt x="45" y="37"/>
                    <a:pt x="47" y="35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9" y="33"/>
                    <a:pt x="51" y="37"/>
                    <a:pt x="53" y="38"/>
                  </a:cubicBezTo>
                  <a:cubicBezTo>
                    <a:pt x="53" y="39"/>
                    <a:pt x="53" y="41"/>
                    <a:pt x="54" y="41"/>
                  </a:cubicBezTo>
                  <a:cubicBezTo>
                    <a:pt x="55" y="37"/>
                    <a:pt x="56" y="38"/>
                    <a:pt x="57" y="35"/>
                  </a:cubicBezTo>
                  <a:cubicBezTo>
                    <a:pt x="59" y="35"/>
                    <a:pt x="61" y="36"/>
                    <a:pt x="62" y="38"/>
                  </a:cubicBezTo>
                  <a:cubicBezTo>
                    <a:pt x="66" y="33"/>
                    <a:pt x="71" y="36"/>
                    <a:pt x="75" y="3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80" y="29"/>
                    <a:pt x="86" y="33"/>
                    <a:pt x="89" y="29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91" y="35"/>
                    <a:pt x="92" y="32"/>
                    <a:pt x="91" y="29"/>
                  </a:cubicBezTo>
                  <a:cubicBezTo>
                    <a:pt x="92" y="30"/>
                    <a:pt x="93" y="26"/>
                    <a:pt x="95" y="29"/>
                  </a:cubicBezTo>
                  <a:cubicBezTo>
                    <a:pt x="96" y="30"/>
                    <a:pt x="95" y="27"/>
                    <a:pt x="96" y="26"/>
                  </a:cubicBezTo>
                  <a:cubicBezTo>
                    <a:pt x="99" y="27"/>
                    <a:pt x="99" y="26"/>
                    <a:pt x="101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6"/>
                    <a:pt x="101" y="28"/>
                    <a:pt x="102" y="28"/>
                  </a:cubicBezTo>
                  <a:cubicBezTo>
                    <a:pt x="102" y="26"/>
                    <a:pt x="105" y="28"/>
                    <a:pt x="102" y="23"/>
                  </a:cubicBezTo>
                  <a:cubicBezTo>
                    <a:pt x="105" y="25"/>
                    <a:pt x="104" y="19"/>
                    <a:pt x="107" y="22"/>
                  </a:cubicBezTo>
                  <a:cubicBezTo>
                    <a:pt x="106" y="21"/>
                    <a:pt x="106" y="20"/>
                    <a:pt x="105" y="19"/>
                  </a:cubicBezTo>
                  <a:cubicBezTo>
                    <a:pt x="106" y="20"/>
                    <a:pt x="107" y="19"/>
                    <a:pt x="108" y="21"/>
                  </a:cubicBezTo>
                  <a:cubicBezTo>
                    <a:pt x="109" y="21"/>
                    <a:pt x="108" y="20"/>
                    <a:pt x="109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7" y="33"/>
                    <a:pt x="103" y="0"/>
                    <a:pt x="122" y="45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0" y="43"/>
                    <a:pt x="118" y="42"/>
                    <a:pt x="117" y="43"/>
                  </a:cubicBezTo>
                  <a:cubicBezTo>
                    <a:pt x="113" y="45"/>
                    <a:pt x="109" y="46"/>
                    <a:pt x="106" y="47"/>
                  </a:cubicBezTo>
                  <a:cubicBezTo>
                    <a:pt x="105" y="46"/>
                    <a:pt x="105" y="46"/>
                    <a:pt x="105" y="46"/>
                  </a:cubicBezTo>
                  <a:cubicBezTo>
                    <a:pt x="106" y="50"/>
                    <a:pt x="100" y="44"/>
                    <a:pt x="103" y="50"/>
                  </a:cubicBezTo>
                  <a:cubicBezTo>
                    <a:pt x="102" y="49"/>
                    <a:pt x="101" y="50"/>
                    <a:pt x="100" y="48"/>
                  </a:cubicBezTo>
                  <a:cubicBezTo>
                    <a:pt x="101" y="51"/>
                    <a:pt x="96" y="48"/>
                    <a:pt x="97" y="51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4" y="50"/>
                    <a:pt x="95" y="54"/>
                    <a:pt x="92" y="53"/>
                  </a:cubicBezTo>
                  <a:cubicBezTo>
                    <a:pt x="92" y="53"/>
                    <a:pt x="92" y="52"/>
                    <a:pt x="91" y="52"/>
                  </a:cubicBezTo>
                  <a:cubicBezTo>
                    <a:pt x="89" y="51"/>
                    <a:pt x="94" y="56"/>
                    <a:pt x="89" y="53"/>
                  </a:cubicBezTo>
                  <a:cubicBezTo>
                    <a:pt x="89" y="53"/>
                    <a:pt x="91" y="55"/>
                    <a:pt x="91" y="55"/>
                  </a:cubicBezTo>
                  <a:cubicBezTo>
                    <a:pt x="86" y="56"/>
                    <a:pt x="86" y="63"/>
                    <a:pt x="85" y="67"/>
                  </a:cubicBezTo>
                  <a:cubicBezTo>
                    <a:pt x="80" y="68"/>
                    <a:pt x="77" y="63"/>
                    <a:pt x="79" y="67"/>
                  </a:cubicBezTo>
                  <a:cubicBezTo>
                    <a:pt x="78" y="67"/>
                    <a:pt x="81" y="68"/>
                    <a:pt x="80" y="67"/>
                  </a:cubicBezTo>
                  <a:cubicBezTo>
                    <a:pt x="80" y="69"/>
                    <a:pt x="74" y="66"/>
                    <a:pt x="76" y="68"/>
                  </a:cubicBezTo>
                  <a:cubicBezTo>
                    <a:pt x="79" y="69"/>
                    <a:pt x="77" y="69"/>
                    <a:pt x="79" y="70"/>
                  </a:cubicBezTo>
                  <a:cubicBezTo>
                    <a:pt x="76" y="71"/>
                    <a:pt x="73" y="71"/>
                    <a:pt x="75" y="73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76" y="76"/>
                    <a:pt x="73" y="78"/>
                    <a:pt x="77" y="81"/>
                  </a:cubicBezTo>
                  <a:cubicBezTo>
                    <a:pt x="74" y="92"/>
                    <a:pt x="73" y="104"/>
                    <a:pt x="71" y="115"/>
                  </a:cubicBezTo>
                  <a:cubicBezTo>
                    <a:pt x="67" y="126"/>
                    <a:pt x="67" y="137"/>
                    <a:pt x="63" y="149"/>
                  </a:cubicBezTo>
                  <a:cubicBezTo>
                    <a:pt x="58" y="151"/>
                    <a:pt x="58" y="151"/>
                    <a:pt x="59" y="154"/>
                  </a:cubicBezTo>
                  <a:cubicBezTo>
                    <a:pt x="58" y="154"/>
                    <a:pt x="58" y="154"/>
                    <a:pt x="58" y="154"/>
                  </a:cubicBezTo>
                  <a:cubicBezTo>
                    <a:pt x="61" y="155"/>
                    <a:pt x="58" y="156"/>
                    <a:pt x="61" y="157"/>
                  </a:cubicBezTo>
                  <a:cubicBezTo>
                    <a:pt x="60" y="161"/>
                    <a:pt x="60" y="166"/>
                    <a:pt x="60" y="170"/>
                  </a:cubicBezTo>
                  <a:cubicBezTo>
                    <a:pt x="59" y="169"/>
                    <a:pt x="56" y="169"/>
                    <a:pt x="57" y="170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60" y="172"/>
                    <a:pt x="61" y="172"/>
                  </a:cubicBezTo>
                  <a:cubicBezTo>
                    <a:pt x="63" y="183"/>
                    <a:pt x="55" y="194"/>
                    <a:pt x="55" y="206"/>
                  </a:cubicBezTo>
                  <a:cubicBezTo>
                    <a:pt x="54" y="208"/>
                    <a:pt x="55" y="212"/>
                    <a:pt x="55" y="215"/>
                  </a:cubicBezTo>
                  <a:cubicBezTo>
                    <a:pt x="50" y="224"/>
                    <a:pt x="46" y="231"/>
                    <a:pt x="49" y="240"/>
                  </a:cubicBezTo>
                  <a:cubicBezTo>
                    <a:pt x="49" y="240"/>
                    <a:pt x="40" y="239"/>
                    <a:pt x="38" y="2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0" name="Freeform 31"/>
            <p:cNvSpPr/>
            <p:nvPr/>
          </p:nvSpPr>
          <p:spPr bwMode="auto">
            <a:xfrm>
              <a:off x="2322513" y="2022475"/>
              <a:ext cx="20638" cy="9525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1"/>
                    <a:pt x="2" y="2"/>
                    <a:pt x="0" y="0"/>
                  </a:cubicBezTo>
                  <a:lnTo>
                    <a:pt x="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1" name="Freeform 32"/>
            <p:cNvSpPr/>
            <p:nvPr/>
          </p:nvSpPr>
          <p:spPr bwMode="auto">
            <a:xfrm>
              <a:off x="2305051" y="2166938"/>
              <a:ext cx="9525" cy="9525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1 h 2"/>
                <a:gd name="T4" fmla="*/ 0 w 2"/>
                <a:gd name="T5" fmla="*/ 1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0" y="2"/>
                    <a:pt x="0" y="1"/>
                  </a:cubicBez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2" name="Freeform 33"/>
            <p:cNvSpPr/>
            <p:nvPr/>
          </p:nvSpPr>
          <p:spPr bwMode="auto">
            <a:xfrm>
              <a:off x="2327276" y="2192338"/>
              <a:ext cx="15875" cy="9525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2"/>
                    <a:pt x="1" y="2"/>
                    <a:pt x="0" y="1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3" name="Freeform 34"/>
            <p:cNvSpPr/>
            <p:nvPr/>
          </p:nvSpPr>
          <p:spPr bwMode="auto">
            <a:xfrm>
              <a:off x="2360613" y="2235200"/>
              <a:ext cx="9525" cy="9525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2"/>
                    <a:pt x="1" y="2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4" name="Freeform 35"/>
            <p:cNvSpPr/>
            <p:nvPr/>
          </p:nvSpPr>
          <p:spPr bwMode="auto">
            <a:xfrm>
              <a:off x="2370138" y="2222500"/>
              <a:ext cx="7938" cy="9525"/>
            </a:xfrm>
            <a:custGeom>
              <a:avLst/>
              <a:gdLst>
                <a:gd name="T0" fmla="*/ 1 w 2"/>
                <a:gd name="T1" fmla="*/ 0 h 2"/>
                <a:gd name="T2" fmla="*/ 2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1"/>
                    <a:pt x="0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5" name="Freeform 36"/>
            <p:cNvSpPr/>
            <p:nvPr/>
          </p:nvSpPr>
          <p:spPr bwMode="auto">
            <a:xfrm>
              <a:off x="2441576" y="2257425"/>
              <a:ext cx="7938" cy="12700"/>
            </a:xfrm>
            <a:custGeom>
              <a:avLst/>
              <a:gdLst>
                <a:gd name="T0" fmla="*/ 0 w 2"/>
                <a:gd name="T1" fmla="*/ 1 h 3"/>
                <a:gd name="T2" fmla="*/ 2 w 2"/>
                <a:gd name="T3" fmla="*/ 2 h 3"/>
                <a:gd name="T4" fmla="*/ 0 w 2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1"/>
                  </a:moveTo>
                  <a:cubicBezTo>
                    <a:pt x="1" y="1"/>
                    <a:pt x="2" y="0"/>
                    <a:pt x="2" y="2"/>
                  </a:cubicBezTo>
                  <a:cubicBezTo>
                    <a:pt x="2" y="0"/>
                    <a:pt x="0" y="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6" name="Freeform 37"/>
            <p:cNvSpPr/>
            <p:nvPr/>
          </p:nvSpPr>
          <p:spPr bwMode="auto">
            <a:xfrm>
              <a:off x="2479676" y="2257425"/>
              <a:ext cx="4763" cy="793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7" name="Freeform 38"/>
            <p:cNvSpPr/>
            <p:nvPr/>
          </p:nvSpPr>
          <p:spPr bwMode="auto">
            <a:xfrm>
              <a:off x="2624138" y="2073275"/>
              <a:ext cx="4763" cy="4762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3 w 3"/>
                <a:gd name="T5" fmla="*/ 3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3" y="0"/>
                  </a:lnTo>
                  <a:lnTo>
                    <a:pt x="3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8" name="Freeform 39"/>
            <p:cNvSpPr/>
            <p:nvPr/>
          </p:nvSpPr>
          <p:spPr bwMode="auto">
            <a:xfrm>
              <a:off x="2471738" y="2282825"/>
              <a:ext cx="12700" cy="7937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0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3" y="2"/>
                    <a:pt x="0" y="0"/>
                    <a:pt x="0" y="0"/>
                  </a:cubicBezTo>
                  <a:cubicBezTo>
                    <a:pt x="0" y="0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9" name="Freeform 40"/>
            <p:cNvSpPr/>
            <p:nvPr/>
          </p:nvSpPr>
          <p:spPr bwMode="auto">
            <a:xfrm>
              <a:off x="2471738" y="2414588"/>
              <a:ext cx="12700" cy="3175"/>
            </a:xfrm>
            <a:custGeom>
              <a:avLst/>
              <a:gdLst>
                <a:gd name="T0" fmla="*/ 0 w 8"/>
                <a:gd name="T1" fmla="*/ 0 h 2"/>
                <a:gd name="T2" fmla="*/ 0 w 8"/>
                <a:gd name="T3" fmla="*/ 0 h 2"/>
                <a:gd name="T4" fmla="*/ 8 w 8"/>
                <a:gd name="T5" fmla="*/ 2 h 2"/>
                <a:gd name="T6" fmla="*/ 0 w 8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lnTo>
                    <a:pt x="0" y="0"/>
                  </a:lnTo>
                  <a:lnTo>
                    <a:pt x="8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0" name="Freeform 41"/>
            <p:cNvSpPr/>
            <p:nvPr/>
          </p:nvSpPr>
          <p:spPr bwMode="auto">
            <a:xfrm>
              <a:off x="1600201" y="2681288"/>
              <a:ext cx="9525" cy="17462"/>
            </a:xfrm>
            <a:custGeom>
              <a:avLst/>
              <a:gdLst>
                <a:gd name="T0" fmla="*/ 1 w 2"/>
                <a:gd name="T1" fmla="*/ 3 h 4"/>
                <a:gd name="T2" fmla="*/ 1 w 2"/>
                <a:gd name="T3" fmla="*/ 2 h 4"/>
                <a:gd name="T4" fmla="*/ 1 w 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1" y="3"/>
                  </a:moveTo>
                  <a:cubicBezTo>
                    <a:pt x="2" y="2"/>
                    <a:pt x="0" y="0"/>
                    <a:pt x="1" y="2"/>
                  </a:cubicBezTo>
                  <a:cubicBezTo>
                    <a:pt x="2" y="3"/>
                    <a:pt x="2" y="4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1" name="Freeform 42"/>
            <p:cNvSpPr/>
            <p:nvPr/>
          </p:nvSpPr>
          <p:spPr bwMode="auto">
            <a:xfrm>
              <a:off x="887413" y="2584450"/>
              <a:ext cx="709613" cy="306387"/>
            </a:xfrm>
            <a:custGeom>
              <a:avLst/>
              <a:gdLst>
                <a:gd name="T0" fmla="*/ 18 w 167"/>
                <a:gd name="T1" fmla="*/ 50 h 72"/>
                <a:gd name="T2" fmla="*/ 23 w 167"/>
                <a:gd name="T3" fmla="*/ 48 h 72"/>
                <a:gd name="T4" fmla="*/ 32 w 167"/>
                <a:gd name="T5" fmla="*/ 39 h 72"/>
                <a:gd name="T6" fmla="*/ 36 w 167"/>
                <a:gd name="T7" fmla="*/ 39 h 72"/>
                <a:gd name="T8" fmla="*/ 47 w 167"/>
                <a:gd name="T9" fmla="*/ 40 h 72"/>
                <a:gd name="T10" fmla="*/ 51 w 167"/>
                <a:gd name="T11" fmla="*/ 40 h 72"/>
                <a:gd name="T12" fmla="*/ 56 w 167"/>
                <a:gd name="T13" fmla="*/ 35 h 72"/>
                <a:gd name="T14" fmla="*/ 61 w 167"/>
                <a:gd name="T15" fmla="*/ 36 h 72"/>
                <a:gd name="T16" fmla="*/ 65 w 167"/>
                <a:gd name="T17" fmla="*/ 38 h 72"/>
                <a:gd name="T18" fmla="*/ 67 w 167"/>
                <a:gd name="T19" fmla="*/ 33 h 72"/>
                <a:gd name="T20" fmla="*/ 72 w 167"/>
                <a:gd name="T21" fmla="*/ 28 h 72"/>
                <a:gd name="T22" fmla="*/ 75 w 167"/>
                <a:gd name="T23" fmla="*/ 28 h 72"/>
                <a:gd name="T24" fmla="*/ 78 w 167"/>
                <a:gd name="T25" fmla="*/ 25 h 72"/>
                <a:gd name="T26" fmla="*/ 83 w 167"/>
                <a:gd name="T27" fmla="*/ 26 h 72"/>
                <a:gd name="T28" fmla="*/ 88 w 167"/>
                <a:gd name="T29" fmla="*/ 24 h 72"/>
                <a:gd name="T30" fmla="*/ 94 w 167"/>
                <a:gd name="T31" fmla="*/ 26 h 72"/>
                <a:gd name="T32" fmla="*/ 96 w 167"/>
                <a:gd name="T33" fmla="*/ 23 h 72"/>
                <a:gd name="T34" fmla="*/ 99 w 167"/>
                <a:gd name="T35" fmla="*/ 25 h 72"/>
                <a:gd name="T36" fmla="*/ 101 w 167"/>
                <a:gd name="T37" fmla="*/ 22 h 72"/>
                <a:gd name="T38" fmla="*/ 102 w 167"/>
                <a:gd name="T39" fmla="*/ 21 h 72"/>
                <a:gd name="T40" fmla="*/ 104 w 167"/>
                <a:gd name="T41" fmla="*/ 20 h 72"/>
                <a:gd name="T42" fmla="*/ 113 w 167"/>
                <a:gd name="T43" fmla="*/ 18 h 72"/>
                <a:gd name="T44" fmla="*/ 116 w 167"/>
                <a:gd name="T45" fmla="*/ 16 h 72"/>
                <a:gd name="T46" fmla="*/ 119 w 167"/>
                <a:gd name="T47" fmla="*/ 16 h 72"/>
                <a:gd name="T48" fmla="*/ 126 w 167"/>
                <a:gd name="T49" fmla="*/ 15 h 72"/>
                <a:gd name="T50" fmla="*/ 129 w 167"/>
                <a:gd name="T51" fmla="*/ 23 h 72"/>
                <a:gd name="T52" fmla="*/ 130 w 167"/>
                <a:gd name="T53" fmla="*/ 14 h 72"/>
                <a:gd name="T54" fmla="*/ 130 w 167"/>
                <a:gd name="T55" fmla="*/ 6 h 72"/>
                <a:gd name="T56" fmla="*/ 134 w 167"/>
                <a:gd name="T57" fmla="*/ 8 h 72"/>
                <a:gd name="T58" fmla="*/ 134 w 167"/>
                <a:gd name="T59" fmla="*/ 4 h 72"/>
                <a:gd name="T60" fmla="*/ 136 w 167"/>
                <a:gd name="T61" fmla="*/ 7 h 72"/>
                <a:gd name="T62" fmla="*/ 140 w 167"/>
                <a:gd name="T63" fmla="*/ 14 h 72"/>
                <a:gd name="T64" fmla="*/ 141 w 167"/>
                <a:gd name="T65" fmla="*/ 6 h 72"/>
                <a:gd name="T66" fmla="*/ 143 w 167"/>
                <a:gd name="T67" fmla="*/ 9 h 72"/>
                <a:gd name="T68" fmla="*/ 145 w 167"/>
                <a:gd name="T69" fmla="*/ 4 h 72"/>
                <a:gd name="T70" fmla="*/ 147 w 167"/>
                <a:gd name="T71" fmla="*/ 4 h 72"/>
                <a:gd name="T72" fmla="*/ 148 w 167"/>
                <a:gd name="T73" fmla="*/ 14 h 72"/>
                <a:gd name="T74" fmla="*/ 151 w 167"/>
                <a:gd name="T75" fmla="*/ 6 h 72"/>
                <a:gd name="T76" fmla="*/ 160 w 167"/>
                <a:gd name="T77" fmla="*/ 18 h 72"/>
                <a:gd name="T78" fmla="*/ 162 w 167"/>
                <a:gd name="T79" fmla="*/ 20 h 72"/>
                <a:gd name="T80" fmla="*/ 166 w 167"/>
                <a:gd name="T81" fmla="*/ 19 h 72"/>
                <a:gd name="T82" fmla="*/ 166 w 167"/>
                <a:gd name="T83" fmla="*/ 25 h 72"/>
                <a:gd name="T84" fmla="*/ 161 w 167"/>
                <a:gd name="T85" fmla="*/ 21 h 72"/>
                <a:gd name="T86" fmla="*/ 156 w 167"/>
                <a:gd name="T87" fmla="*/ 31 h 72"/>
                <a:gd name="T88" fmla="*/ 145 w 167"/>
                <a:gd name="T89" fmla="*/ 38 h 72"/>
                <a:gd name="T90" fmla="*/ 132 w 167"/>
                <a:gd name="T91" fmla="*/ 43 h 72"/>
                <a:gd name="T92" fmla="*/ 122 w 167"/>
                <a:gd name="T93" fmla="*/ 47 h 72"/>
                <a:gd name="T94" fmla="*/ 115 w 167"/>
                <a:gd name="T95" fmla="*/ 51 h 72"/>
                <a:gd name="T96" fmla="*/ 98 w 167"/>
                <a:gd name="T97" fmla="*/ 52 h 72"/>
                <a:gd name="T98" fmla="*/ 89 w 167"/>
                <a:gd name="T99" fmla="*/ 51 h 72"/>
                <a:gd name="T100" fmla="*/ 77 w 167"/>
                <a:gd name="T101" fmla="*/ 50 h 72"/>
                <a:gd name="T102" fmla="*/ 42 w 167"/>
                <a:gd name="T103" fmla="*/ 65 h 72"/>
                <a:gd name="T104" fmla="*/ 32 w 167"/>
                <a:gd name="T105" fmla="*/ 66 h 72"/>
                <a:gd name="T106" fmla="*/ 1 w 167"/>
                <a:gd name="T107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7" h="72">
                  <a:moveTo>
                    <a:pt x="1" y="53"/>
                  </a:moveTo>
                  <a:cubicBezTo>
                    <a:pt x="3" y="44"/>
                    <a:pt x="6" y="52"/>
                    <a:pt x="8" y="47"/>
                  </a:cubicBezTo>
                  <a:cubicBezTo>
                    <a:pt x="8" y="46"/>
                    <a:pt x="8" y="51"/>
                    <a:pt x="9" y="50"/>
                  </a:cubicBezTo>
                  <a:cubicBezTo>
                    <a:pt x="10" y="43"/>
                    <a:pt x="14" y="47"/>
                    <a:pt x="17" y="51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8" y="54"/>
                    <a:pt x="18" y="49"/>
                    <a:pt x="18" y="50"/>
                  </a:cubicBezTo>
                  <a:cubicBezTo>
                    <a:pt x="18" y="51"/>
                    <a:pt x="18" y="51"/>
                    <a:pt x="19" y="52"/>
                  </a:cubicBezTo>
                  <a:cubicBezTo>
                    <a:pt x="18" y="49"/>
                    <a:pt x="19" y="51"/>
                    <a:pt x="19" y="49"/>
                  </a:cubicBezTo>
                  <a:cubicBezTo>
                    <a:pt x="20" y="50"/>
                    <a:pt x="20" y="52"/>
                    <a:pt x="20" y="53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2" y="50"/>
                    <a:pt x="23" y="46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5" y="44"/>
                    <a:pt x="27" y="44"/>
                    <a:pt x="29" y="42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3"/>
                    <a:pt x="29" y="42"/>
                    <a:pt x="30" y="42"/>
                  </a:cubicBezTo>
                  <a:cubicBezTo>
                    <a:pt x="31" y="45"/>
                    <a:pt x="31" y="39"/>
                    <a:pt x="31" y="40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8"/>
                    <a:pt x="32" y="43"/>
                    <a:pt x="32" y="39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2" y="37"/>
                    <a:pt x="34" y="44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4" y="39"/>
                    <a:pt x="35" y="41"/>
                    <a:pt x="35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2"/>
                    <a:pt x="36" y="39"/>
                  </a:cubicBezTo>
                  <a:cubicBezTo>
                    <a:pt x="37" y="41"/>
                    <a:pt x="35" y="40"/>
                    <a:pt x="36" y="44"/>
                  </a:cubicBezTo>
                  <a:cubicBezTo>
                    <a:pt x="38" y="40"/>
                    <a:pt x="41" y="40"/>
                    <a:pt x="44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5" y="42"/>
                    <a:pt x="46" y="42"/>
                    <a:pt x="46" y="40"/>
                  </a:cubicBezTo>
                  <a:cubicBezTo>
                    <a:pt x="46" y="41"/>
                    <a:pt x="46" y="42"/>
                    <a:pt x="46" y="42"/>
                  </a:cubicBezTo>
                  <a:cubicBezTo>
                    <a:pt x="47" y="44"/>
                    <a:pt x="46" y="38"/>
                    <a:pt x="47" y="40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7" y="41"/>
                    <a:pt x="48" y="41"/>
                    <a:pt x="48" y="40"/>
                  </a:cubicBezTo>
                  <a:cubicBezTo>
                    <a:pt x="49" y="41"/>
                    <a:pt x="48" y="41"/>
                    <a:pt x="49" y="42"/>
                  </a:cubicBezTo>
                  <a:cubicBezTo>
                    <a:pt x="49" y="39"/>
                    <a:pt x="50" y="43"/>
                    <a:pt x="50" y="41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1" y="45"/>
                    <a:pt x="50" y="38"/>
                    <a:pt x="51" y="40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38"/>
                    <a:pt x="52" y="39"/>
                    <a:pt x="53" y="38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8"/>
                    <a:pt x="54" y="39"/>
                    <a:pt x="55" y="37"/>
                  </a:cubicBezTo>
                  <a:cubicBezTo>
                    <a:pt x="55" y="38"/>
                    <a:pt x="56" y="42"/>
                    <a:pt x="56" y="42"/>
                  </a:cubicBezTo>
                  <a:cubicBezTo>
                    <a:pt x="56" y="37"/>
                    <a:pt x="57" y="40"/>
                    <a:pt x="56" y="35"/>
                  </a:cubicBezTo>
                  <a:cubicBezTo>
                    <a:pt x="57" y="36"/>
                    <a:pt x="58" y="37"/>
                    <a:pt x="58" y="36"/>
                  </a:cubicBezTo>
                  <a:cubicBezTo>
                    <a:pt x="58" y="37"/>
                    <a:pt x="59" y="41"/>
                    <a:pt x="59" y="41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5"/>
                    <a:pt x="59" y="43"/>
                    <a:pt x="60" y="45"/>
                  </a:cubicBezTo>
                  <a:cubicBezTo>
                    <a:pt x="60" y="45"/>
                    <a:pt x="61" y="43"/>
                    <a:pt x="61" y="44"/>
                  </a:cubicBezTo>
                  <a:cubicBezTo>
                    <a:pt x="61" y="41"/>
                    <a:pt x="61" y="36"/>
                    <a:pt x="61" y="36"/>
                  </a:cubicBezTo>
                  <a:cubicBezTo>
                    <a:pt x="61" y="37"/>
                    <a:pt x="62" y="40"/>
                    <a:pt x="62" y="41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2" y="33"/>
                    <a:pt x="63" y="36"/>
                    <a:pt x="63" y="3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3"/>
                    <a:pt x="64" y="31"/>
                    <a:pt x="65" y="35"/>
                  </a:cubicBezTo>
                  <a:cubicBezTo>
                    <a:pt x="65" y="37"/>
                    <a:pt x="64" y="36"/>
                    <a:pt x="65" y="38"/>
                  </a:cubicBezTo>
                  <a:cubicBezTo>
                    <a:pt x="65" y="37"/>
                    <a:pt x="65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7"/>
                    <a:pt x="66" y="35"/>
                    <a:pt x="66" y="32"/>
                  </a:cubicBezTo>
                  <a:cubicBezTo>
                    <a:pt x="65" y="32"/>
                    <a:pt x="66" y="35"/>
                    <a:pt x="66" y="34"/>
                  </a:cubicBezTo>
                  <a:cubicBezTo>
                    <a:pt x="65" y="31"/>
                    <a:pt x="66" y="31"/>
                    <a:pt x="66" y="30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0"/>
                    <a:pt x="67" y="29"/>
                    <a:pt x="68" y="28"/>
                  </a:cubicBezTo>
                  <a:cubicBezTo>
                    <a:pt x="68" y="26"/>
                    <a:pt x="68" y="31"/>
                    <a:pt x="68" y="30"/>
                  </a:cubicBezTo>
                  <a:cubicBezTo>
                    <a:pt x="69" y="33"/>
                    <a:pt x="69" y="26"/>
                    <a:pt x="71" y="30"/>
                  </a:cubicBezTo>
                  <a:cubicBezTo>
                    <a:pt x="71" y="30"/>
                    <a:pt x="70" y="27"/>
                    <a:pt x="70" y="28"/>
                  </a:cubicBezTo>
                  <a:cubicBezTo>
                    <a:pt x="71" y="28"/>
                    <a:pt x="71" y="31"/>
                    <a:pt x="71" y="30"/>
                  </a:cubicBezTo>
                  <a:cubicBezTo>
                    <a:pt x="72" y="31"/>
                    <a:pt x="72" y="29"/>
                    <a:pt x="72" y="28"/>
                  </a:cubicBezTo>
                  <a:cubicBezTo>
                    <a:pt x="72" y="27"/>
                    <a:pt x="72" y="29"/>
                    <a:pt x="72" y="29"/>
                  </a:cubicBezTo>
                  <a:cubicBezTo>
                    <a:pt x="72" y="28"/>
                    <a:pt x="73" y="25"/>
                    <a:pt x="75" y="27"/>
                  </a:cubicBezTo>
                  <a:cubicBezTo>
                    <a:pt x="75" y="26"/>
                    <a:pt x="75" y="23"/>
                    <a:pt x="75" y="24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6" y="28"/>
                    <a:pt x="76" y="26"/>
                    <a:pt x="76" y="28"/>
                  </a:cubicBezTo>
                  <a:cubicBezTo>
                    <a:pt x="76" y="25"/>
                    <a:pt x="75" y="31"/>
                    <a:pt x="75" y="28"/>
                  </a:cubicBezTo>
                  <a:cubicBezTo>
                    <a:pt x="76" y="30"/>
                    <a:pt x="75" y="24"/>
                    <a:pt x="76" y="28"/>
                  </a:cubicBezTo>
                  <a:cubicBezTo>
                    <a:pt x="76" y="27"/>
                    <a:pt x="76" y="25"/>
                    <a:pt x="77" y="27"/>
                  </a:cubicBezTo>
                  <a:cubicBezTo>
                    <a:pt x="77" y="26"/>
                    <a:pt x="77" y="30"/>
                    <a:pt x="78" y="30"/>
                  </a:cubicBezTo>
                  <a:cubicBezTo>
                    <a:pt x="78" y="30"/>
                    <a:pt x="78" y="29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5"/>
                    <a:pt x="79" y="27"/>
                    <a:pt x="78" y="25"/>
                  </a:cubicBezTo>
                  <a:cubicBezTo>
                    <a:pt x="79" y="27"/>
                    <a:pt x="79" y="23"/>
                    <a:pt x="80" y="27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27"/>
                    <a:pt x="80" y="26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79" y="22"/>
                    <a:pt x="81" y="27"/>
                    <a:pt x="81" y="23"/>
                  </a:cubicBezTo>
                  <a:cubicBezTo>
                    <a:pt x="82" y="25"/>
                    <a:pt x="82" y="23"/>
                    <a:pt x="83" y="26"/>
                  </a:cubicBezTo>
                  <a:cubicBezTo>
                    <a:pt x="83" y="25"/>
                    <a:pt x="83" y="23"/>
                    <a:pt x="84" y="24"/>
                  </a:cubicBezTo>
                  <a:cubicBezTo>
                    <a:pt x="84" y="24"/>
                    <a:pt x="84" y="25"/>
                    <a:pt x="84" y="26"/>
                  </a:cubicBezTo>
                  <a:cubicBezTo>
                    <a:pt x="85" y="27"/>
                    <a:pt x="84" y="26"/>
                    <a:pt x="85" y="25"/>
                  </a:cubicBezTo>
                  <a:cubicBezTo>
                    <a:pt x="85" y="26"/>
                    <a:pt x="86" y="28"/>
                    <a:pt x="86" y="29"/>
                  </a:cubicBezTo>
                  <a:cubicBezTo>
                    <a:pt x="87" y="28"/>
                    <a:pt x="86" y="25"/>
                    <a:pt x="86" y="23"/>
                  </a:cubicBezTo>
                  <a:cubicBezTo>
                    <a:pt x="87" y="28"/>
                    <a:pt x="86" y="20"/>
                    <a:pt x="88" y="24"/>
                  </a:cubicBezTo>
                  <a:cubicBezTo>
                    <a:pt x="88" y="25"/>
                    <a:pt x="88" y="27"/>
                    <a:pt x="88" y="28"/>
                  </a:cubicBezTo>
                  <a:cubicBezTo>
                    <a:pt x="89" y="33"/>
                    <a:pt x="88" y="24"/>
                    <a:pt x="89" y="26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9" y="25"/>
                    <a:pt x="89" y="20"/>
                    <a:pt x="90" y="24"/>
                  </a:cubicBezTo>
                  <a:cubicBezTo>
                    <a:pt x="90" y="22"/>
                    <a:pt x="91" y="25"/>
                    <a:pt x="90" y="21"/>
                  </a:cubicBezTo>
                  <a:cubicBezTo>
                    <a:pt x="92" y="24"/>
                    <a:pt x="92" y="19"/>
                    <a:pt x="94" y="26"/>
                  </a:cubicBezTo>
                  <a:cubicBezTo>
                    <a:pt x="94" y="25"/>
                    <a:pt x="95" y="25"/>
                    <a:pt x="94" y="23"/>
                  </a:cubicBezTo>
                  <a:cubicBezTo>
                    <a:pt x="94" y="21"/>
                    <a:pt x="94" y="25"/>
                    <a:pt x="94" y="24"/>
                  </a:cubicBezTo>
                  <a:cubicBezTo>
                    <a:pt x="94" y="24"/>
                    <a:pt x="94" y="22"/>
                    <a:pt x="94" y="22"/>
                  </a:cubicBezTo>
                  <a:cubicBezTo>
                    <a:pt x="94" y="23"/>
                    <a:pt x="95" y="23"/>
                    <a:pt x="95" y="26"/>
                  </a:cubicBezTo>
                  <a:cubicBezTo>
                    <a:pt x="96" y="29"/>
                    <a:pt x="94" y="19"/>
                    <a:pt x="96" y="21"/>
                  </a:cubicBezTo>
                  <a:cubicBezTo>
                    <a:pt x="96" y="22"/>
                    <a:pt x="96" y="23"/>
                    <a:pt x="96" y="23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7" y="20"/>
                    <a:pt x="97" y="23"/>
                    <a:pt x="98" y="26"/>
                  </a:cubicBezTo>
                  <a:cubicBezTo>
                    <a:pt x="98" y="26"/>
                    <a:pt x="99" y="26"/>
                    <a:pt x="98" y="24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100" y="26"/>
                    <a:pt x="100" y="26"/>
                    <a:pt x="100" y="25"/>
                  </a:cubicBezTo>
                  <a:cubicBezTo>
                    <a:pt x="100" y="24"/>
                    <a:pt x="99" y="23"/>
                    <a:pt x="99" y="22"/>
                  </a:cubicBezTo>
                  <a:cubicBezTo>
                    <a:pt x="99" y="21"/>
                    <a:pt x="99" y="21"/>
                    <a:pt x="99" y="20"/>
                  </a:cubicBezTo>
                  <a:cubicBezTo>
                    <a:pt x="99" y="23"/>
                    <a:pt x="100" y="22"/>
                    <a:pt x="100" y="22"/>
                  </a:cubicBezTo>
                  <a:cubicBezTo>
                    <a:pt x="101" y="23"/>
                    <a:pt x="100" y="20"/>
                    <a:pt x="100" y="20"/>
                  </a:cubicBezTo>
                  <a:cubicBezTo>
                    <a:pt x="101" y="21"/>
                    <a:pt x="101" y="20"/>
                    <a:pt x="101" y="22"/>
                  </a:cubicBezTo>
                  <a:cubicBezTo>
                    <a:pt x="101" y="22"/>
                    <a:pt x="100" y="20"/>
                    <a:pt x="101" y="22"/>
                  </a:cubicBezTo>
                  <a:cubicBezTo>
                    <a:pt x="101" y="23"/>
                    <a:pt x="101" y="25"/>
                    <a:pt x="101" y="23"/>
                  </a:cubicBezTo>
                  <a:cubicBezTo>
                    <a:pt x="101" y="22"/>
                    <a:pt x="100" y="18"/>
                    <a:pt x="101" y="20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2" y="20"/>
                    <a:pt x="103" y="21"/>
                    <a:pt x="102" y="18"/>
                  </a:cubicBezTo>
                  <a:cubicBezTo>
                    <a:pt x="103" y="18"/>
                    <a:pt x="103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2"/>
                    <a:pt x="104" y="21"/>
                    <a:pt x="104" y="19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5" y="20"/>
                    <a:pt x="105" y="19"/>
                    <a:pt x="105" y="18"/>
                  </a:cubicBezTo>
                  <a:cubicBezTo>
                    <a:pt x="106" y="20"/>
                    <a:pt x="107" y="27"/>
                    <a:pt x="107" y="24"/>
                  </a:cubicBezTo>
                  <a:cubicBezTo>
                    <a:pt x="107" y="24"/>
                    <a:pt x="107" y="19"/>
                    <a:pt x="106" y="18"/>
                  </a:cubicBezTo>
                  <a:cubicBezTo>
                    <a:pt x="107" y="19"/>
                    <a:pt x="108" y="15"/>
                    <a:pt x="109" y="19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10" y="17"/>
                    <a:pt x="111" y="13"/>
                    <a:pt x="113" y="18"/>
                  </a:cubicBezTo>
                  <a:cubicBezTo>
                    <a:pt x="113" y="19"/>
                    <a:pt x="113" y="20"/>
                    <a:pt x="113" y="21"/>
                  </a:cubicBezTo>
                  <a:cubicBezTo>
                    <a:pt x="113" y="19"/>
                    <a:pt x="114" y="24"/>
                    <a:pt x="114" y="20"/>
                  </a:cubicBezTo>
                  <a:cubicBezTo>
                    <a:pt x="113" y="18"/>
                    <a:pt x="113" y="17"/>
                    <a:pt x="112" y="16"/>
                  </a:cubicBezTo>
                  <a:cubicBezTo>
                    <a:pt x="113" y="14"/>
                    <a:pt x="114" y="14"/>
                    <a:pt x="115" y="16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7"/>
                    <a:pt x="116" y="18"/>
                    <a:pt x="116" y="16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6" y="16"/>
                    <a:pt x="116" y="16"/>
                    <a:pt x="116" y="16"/>
                  </a:cubicBezTo>
                  <a:cubicBezTo>
                    <a:pt x="116" y="16"/>
                    <a:pt x="116" y="12"/>
                    <a:pt x="116" y="14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7" y="14"/>
                    <a:pt x="117" y="11"/>
                    <a:pt x="118" y="13"/>
                  </a:cubicBezTo>
                  <a:cubicBezTo>
                    <a:pt x="119" y="16"/>
                    <a:pt x="119" y="16"/>
                    <a:pt x="119" y="16"/>
                  </a:cubicBezTo>
                  <a:cubicBezTo>
                    <a:pt x="119" y="16"/>
                    <a:pt x="119" y="14"/>
                    <a:pt x="118" y="13"/>
                  </a:cubicBezTo>
                  <a:cubicBezTo>
                    <a:pt x="119" y="15"/>
                    <a:pt x="120" y="15"/>
                    <a:pt x="121" y="17"/>
                  </a:cubicBezTo>
                  <a:cubicBezTo>
                    <a:pt x="121" y="10"/>
                    <a:pt x="123" y="10"/>
                    <a:pt x="124" y="10"/>
                  </a:cubicBezTo>
                  <a:cubicBezTo>
                    <a:pt x="125" y="12"/>
                    <a:pt x="125" y="12"/>
                    <a:pt x="125" y="12"/>
                  </a:cubicBezTo>
                  <a:cubicBezTo>
                    <a:pt x="125" y="13"/>
                    <a:pt x="124" y="9"/>
                    <a:pt x="125" y="10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7" y="17"/>
                    <a:pt x="126" y="12"/>
                    <a:pt x="126" y="11"/>
                  </a:cubicBezTo>
                  <a:cubicBezTo>
                    <a:pt x="126" y="9"/>
                    <a:pt x="126" y="13"/>
                    <a:pt x="126" y="10"/>
                  </a:cubicBezTo>
                  <a:cubicBezTo>
                    <a:pt x="126" y="9"/>
                    <a:pt x="127" y="11"/>
                    <a:pt x="126" y="8"/>
                  </a:cubicBezTo>
                  <a:cubicBezTo>
                    <a:pt x="127" y="9"/>
                    <a:pt x="127" y="12"/>
                    <a:pt x="127" y="13"/>
                  </a:cubicBezTo>
                  <a:cubicBezTo>
                    <a:pt x="127" y="11"/>
                    <a:pt x="127" y="11"/>
                    <a:pt x="127" y="11"/>
                  </a:cubicBezTo>
                  <a:cubicBezTo>
                    <a:pt x="129" y="15"/>
                    <a:pt x="128" y="18"/>
                    <a:pt x="129" y="23"/>
                  </a:cubicBezTo>
                  <a:cubicBezTo>
                    <a:pt x="129" y="22"/>
                    <a:pt x="129" y="22"/>
                    <a:pt x="129" y="22"/>
                  </a:cubicBezTo>
                  <a:cubicBezTo>
                    <a:pt x="130" y="26"/>
                    <a:pt x="129" y="26"/>
                    <a:pt x="130" y="27"/>
                  </a:cubicBezTo>
                  <a:cubicBezTo>
                    <a:pt x="130" y="26"/>
                    <a:pt x="130" y="21"/>
                    <a:pt x="129" y="20"/>
                  </a:cubicBezTo>
                  <a:cubicBezTo>
                    <a:pt x="130" y="18"/>
                    <a:pt x="128" y="12"/>
                    <a:pt x="129" y="12"/>
                  </a:cubicBezTo>
                  <a:cubicBezTo>
                    <a:pt x="129" y="14"/>
                    <a:pt x="128" y="13"/>
                    <a:pt x="129" y="15"/>
                  </a:cubicBezTo>
                  <a:cubicBezTo>
                    <a:pt x="130" y="18"/>
                    <a:pt x="129" y="14"/>
                    <a:pt x="130" y="14"/>
                  </a:cubicBezTo>
                  <a:cubicBezTo>
                    <a:pt x="129" y="13"/>
                    <a:pt x="129" y="10"/>
                    <a:pt x="129" y="9"/>
                  </a:cubicBezTo>
                  <a:cubicBezTo>
                    <a:pt x="130" y="11"/>
                    <a:pt x="129" y="12"/>
                    <a:pt x="130" y="13"/>
                  </a:cubicBezTo>
                  <a:cubicBezTo>
                    <a:pt x="130" y="11"/>
                    <a:pt x="130" y="9"/>
                    <a:pt x="129" y="8"/>
                  </a:cubicBezTo>
                  <a:cubicBezTo>
                    <a:pt x="129" y="4"/>
                    <a:pt x="130" y="9"/>
                    <a:pt x="130" y="6"/>
                  </a:cubicBezTo>
                  <a:cubicBezTo>
                    <a:pt x="131" y="9"/>
                    <a:pt x="131" y="13"/>
                    <a:pt x="131" y="14"/>
                  </a:cubicBezTo>
                  <a:cubicBezTo>
                    <a:pt x="131" y="11"/>
                    <a:pt x="131" y="10"/>
                    <a:pt x="130" y="6"/>
                  </a:cubicBezTo>
                  <a:cubicBezTo>
                    <a:pt x="131" y="7"/>
                    <a:pt x="131" y="9"/>
                    <a:pt x="131" y="11"/>
                  </a:cubicBezTo>
                  <a:cubicBezTo>
                    <a:pt x="132" y="12"/>
                    <a:pt x="131" y="5"/>
                    <a:pt x="132" y="11"/>
                  </a:cubicBezTo>
                  <a:cubicBezTo>
                    <a:pt x="132" y="8"/>
                    <a:pt x="132" y="8"/>
                    <a:pt x="132" y="8"/>
                  </a:cubicBezTo>
                  <a:cubicBezTo>
                    <a:pt x="132" y="9"/>
                    <a:pt x="133" y="10"/>
                    <a:pt x="133" y="11"/>
                  </a:cubicBezTo>
                  <a:cubicBezTo>
                    <a:pt x="133" y="11"/>
                    <a:pt x="133" y="7"/>
                    <a:pt x="134" y="11"/>
                  </a:cubicBezTo>
                  <a:cubicBezTo>
                    <a:pt x="134" y="11"/>
                    <a:pt x="135" y="11"/>
                    <a:pt x="134" y="8"/>
                  </a:cubicBezTo>
                  <a:cubicBezTo>
                    <a:pt x="133" y="6"/>
                    <a:pt x="134" y="10"/>
                    <a:pt x="133" y="6"/>
                  </a:cubicBezTo>
                  <a:cubicBezTo>
                    <a:pt x="134" y="10"/>
                    <a:pt x="133" y="6"/>
                    <a:pt x="133" y="5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4" y="6"/>
                    <a:pt x="134" y="4"/>
                  </a:cubicBezTo>
                  <a:cubicBezTo>
                    <a:pt x="134" y="5"/>
                    <a:pt x="134" y="6"/>
                    <a:pt x="135" y="6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5" y="2"/>
                    <a:pt x="135" y="8"/>
                    <a:pt x="136" y="7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6" y="9"/>
                    <a:pt x="136" y="11"/>
                    <a:pt x="137" y="11"/>
                  </a:cubicBezTo>
                  <a:cubicBezTo>
                    <a:pt x="136" y="8"/>
                    <a:pt x="136" y="5"/>
                    <a:pt x="136" y="4"/>
                  </a:cubicBezTo>
                  <a:cubicBezTo>
                    <a:pt x="136" y="2"/>
                    <a:pt x="136" y="6"/>
                    <a:pt x="136" y="4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7" y="10"/>
                    <a:pt x="138" y="10"/>
                  </a:cubicBezTo>
                  <a:cubicBezTo>
                    <a:pt x="138" y="9"/>
                    <a:pt x="138" y="6"/>
                    <a:pt x="137" y="5"/>
                  </a:cubicBezTo>
                  <a:cubicBezTo>
                    <a:pt x="137" y="5"/>
                    <a:pt x="138" y="6"/>
                    <a:pt x="138" y="8"/>
                  </a:cubicBezTo>
                  <a:cubicBezTo>
                    <a:pt x="138" y="7"/>
                    <a:pt x="137" y="5"/>
                    <a:pt x="137" y="4"/>
                  </a:cubicBezTo>
                  <a:cubicBezTo>
                    <a:pt x="138" y="5"/>
                    <a:pt x="139" y="7"/>
                    <a:pt x="140" y="10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7"/>
                    <a:pt x="141" y="16"/>
                    <a:pt x="142" y="19"/>
                  </a:cubicBezTo>
                  <a:cubicBezTo>
                    <a:pt x="142" y="20"/>
                    <a:pt x="142" y="19"/>
                    <a:pt x="142" y="18"/>
                  </a:cubicBezTo>
                  <a:cubicBezTo>
                    <a:pt x="140" y="12"/>
                    <a:pt x="141" y="10"/>
                    <a:pt x="140" y="5"/>
                  </a:cubicBezTo>
                  <a:cubicBezTo>
                    <a:pt x="141" y="4"/>
                    <a:pt x="143" y="17"/>
                    <a:pt x="142" y="9"/>
                  </a:cubicBezTo>
                  <a:cubicBezTo>
                    <a:pt x="142" y="8"/>
                    <a:pt x="142" y="4"/>
                    <a:pt x="141" y="6"/>
                  </a:cubicBezTo>
                  <a:cubicBezTo>
                    <a:pt x="142" y="6"/>
                    <a:pt x="141" y="1"/>
                    <a:pt x="142" y="3"/>
                  </a:cubicBezTo>
                  <a:cubicBezTo>
                    <a:pt x="142" y="5"/>
                    <a:pt x="143" y="8"/>
                    <a:pt x="143" y="11"/>
                  </a:cubicBezTo>
                  <a:cubicBezTo>
                    <a:pt x="143" y="9"/>
                    <a:pt x="143" y="9"/>
                    <a:pt x="143" y="10"/>
                  </a:cubicBezTo>
                  <a:cubicBezTo>
                    <a:pt x="143" y="12"/>
                    <a:pt x="144" y="15"/>
                    <a:pt x="144" y="15"/>
                  </a:cubicBezTo>
                  <a:cubicBezTo>
                    <a:pt x="144" y="14"/>
                    <a:pt x="145" y="14"/>
                    <a:pt x="144" y="11"/>
                  </a:cubicBezTo>
                  <a:cubicBezTo>
                    <a:pt x="144" y="9"/>
                    <a:pt x="144" y="12"/>
                    <a:pt x="143" y="9"/>
                  </a:cubicBezTo>
                  <a:cubicBezTo>
                    <a:pt x="144" y="8"/>
                    <a:pt x="145" y="12"/>
                    <a:pt x="144" y="7"/>
                  </a:cubicBezTo>
                  <a:cubicBezTo>
                    <a:pt x="144" y="8"/>
                    <a:pt x="143" y="5"/>
                    <a:pt x="143" y="3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5"/>
                    <a:pt x="143" y="0"/>
                    <a:pt x="144" y="0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7"/>
                    <a:pt x="143" y="3"/>
                    <a:pt x="145" y="8"/>
                  </a:cubicBezTo>
                  <a:cubicBezTo>
                    <a:pt x="145" y="8"/>
                    <a:pt x="145" y="5"/>
                    <a:pt x="145" y="7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5" y="8"/>
                    <a:pt x="147" y="15"/>
                    <a:pt x="147" y="10"/>
                  </a:cubicBezTo>
                  <a:cubicBezTo>
                    <a:pt x="147" y="9"/>
                    <a:pt x="147" y="9"/>
                    <a:pt x="146" y="7"/>
                  </a:cubicBezTo>
                  <a:cubicBezTo>
                    <a:pt x="147" y="6"/>
                    <a:pt x="147" y="4"/>
                    <a:pt x="147" y="4"/>
                  </a:cubicBezTo>
                  <a:cubicBezTo>
                    <a:pt x="148" y="7"/>
                    <a:pt x="148" y="4"/>
                    <a:pt x="148" y="8"/>
                  </a:cubicBezTo>
                  <a:cubicBezTo>
                    <a:pt x="148" y="6"/>
                    <a:pt x="147" y="6"/>
                    <a:pt x="147" y="10"/>
                  </a:cubicBezTo>
                  <a:cubicBezTo>
                    <a:pt x="148" y="14"/>
                    <a:pt x="146" y="9"/>
                    <a:pt x="147" y="14"/>
                  </a:cubicBezTo>
                  <a:cubicBezTo>
                    <a:pt x="148" y="14"/>
                    <a:pt x="149" y="18"/>
                    <a:pt x="149" y="21"/>
                  </a:cubicBezTo>
                  <a:cubicBezTo>
                    <a:pt x="150" y="21"/>
                    <a:pt x="150" y="20"/>
                    <a:pt x="150" y="19"/>
                  </a:cubicBezTo>
                  <a:cubicBezTo>
                    <a:pt x="149" y="17"/>
                    <a:pt x="149" y="17"/>
                    <a:pt x="148" y="14"/>
                  </a:cubicBezTo>
                  <a:cubicBezTo>
                    <a:pt x="149" y="14"/>
                    <a:pt x="149" y="13"/>
                    <a:pt x="149" y="10"/>
                  </a:cubicBezTo>
                  <a:cubicBezTo>
                    <a:pt x="150" y="11"/>
                    <a:pt x="150" y="14"/>
                    <a:pt x="150" y="14"/>
                  </a:cubicBezTo>
                  <a:cubicBezTo>
                    <a:pt x="151" y="13"/>
                    <a:pt x="152" y="14"/>
                    <a:pt x="153" y="14"/>
                  </a:cubicBezTo>
                  <a:cubicBezTo>
                    <a:pt x="151" y="10"/>
                    <a:pt x="153" y="13"/>
                    <a:pt x="152" y="10"/>
                  </a:cubicBezTo>
                  <a:cubicBezTo>
                    <a:pt x="152" y="9"/>
                    <a:pt x="151" y="6"/>
                    <a:pt x="150" y="4"/>
                  </a:cubicBezTo>
                  <a:cubicBezTo>
                    <a:pt x="151" y="4"/>
                    <a:pt x="151" y="5"/>
                    <a:pt x="151" y="6"/>
                  </a:cubicBezTo>
                  <a:cubicBezTo>
                    <a:pt x="151" y="4"/>
                    <a:pt x="152" y="10"/>
                    <a:pt x="152" y="6"/>
                  </a:cubicBezTo>
                  <a:cubicBezTo>
                    <a:pt x="151" y="8"/>
                    <a:pt x="153" y="12"/>
                    <a:pt x="154" y="15"/>
                  </a:cubicBezTo>
                  <a:cubicBezTo>
                    <a:pt x="154" y="13"/>
                    <a:pt x="154" y="18"/>
                    <a:pt x="155" y="17"/>
                  </a:cubicBezTo>
                  <a:cubicBezTo>
                    <a:pt x="155" y="15"/>
                    <a:pt x="155" y="14"/>
                    <a:pt x="156" y="13"/>
                  </a:cubicBezTo>
                  <a:cubicBezTo>
                    <a:pt x="157" y="16"/>
                    <a:pt x="158" y="13"/>
                    <a:pt x="158" y="12"/>
                  </a:cubicBezTo>
                  <a:cubicBezTo>
                    <a:pt x="159" y="14"/>
                    <a:pt x="160" y="18"/>
                    <a:pt x="160" y="18"/>
                  </a:cubicBezTo>
                  <a:cubicBezTo>
                    <a:pt x="161" y="18"/>
                    <a:pt x="159" y="14"/>
                    <a:pt x="160" y="16"/>
                  </a:cubicBezTo>
                  <a:cubicBezTo>
                    <a:pt x="160" y="17"/>
                    <a:pt x="160" y="17"/>
                    <a:pt x="160" y="17"/>
                  </a:cubicBezTo>
                  <a:cubicBezTo>
                    <a:pt x="160" y="16"/>
                    <a:pt x="162" y="19"/>
                    <a:pt x="161" y="14"/>
                  </a:cubicBezTo>
                  <a:cubicBezTo>
                    <a:pt x="162" y="18"/>
                    <a:pt x="162" y="18"/>
                    <a:pt x="162" y="18"/>
                  </a:cubicBezTo>
                  <a:cubicBezTo>
                    <a:pt x="162" y="18"/>
                    <a:pt x="162" y="17"/>
                    <a:pt x="162" y="17"/>
                  </a:cubicBezTo>
                  <a:cubicBezTo>
                    <a:pt x="162" y="20"/>
                    <a:pt x="162" y="20"/>
                    <a:pt x="162" y="20"/>
                  </a:cubicBezTo>
                  <a:cubicBezTo>
                    <a:pt x="163" y="23"/>
                    <a:pt x="163" y="20"/>
                    <a:pt x="164" y="19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3" y="15"/>
                    <a:pt x="164" y="17"/>
                    <a:pt x="165" y="16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6" y="19"/>
                    <a:pt x="167" y="21"/>
                    <a:pt x="166" y="19"/>
                  </a:cubicBezTo>
                  <a:cubicBezTo>
                    <a:pt x="167" y="25"/>
                    <a:pt x="167" y="25"/>
                    <a:pt x="167" y="25"/>
                  </a:cubicBezTo>
                  <a:cubicBezTo>
                    <a:pt x="166" y="24"/>
                    <a:pt x="166" y="22"/>
                    <a:pt x="165" y="20"/>
                  </a:cubicBezTo>
                  <a:cubicBezTo>
                    <a:pt x="165" y="18"/>
                    <a:pt x="164" y="18"/>
                    <a:pt x="165" y="21"/>
                  </a:cubicBezTo>
                  <a:cubicBezTo>
                    <a:pt x="165" y="21"/>
                    <a:pt x="165" y="20"/>
                    <a:pt x="165" y="20"/>
                  </a:cubicBezTo>
                  <a:cubicBezTo>
                    <a:pt x="166" y="23"/>
                    <a:pt x="165" y="23"/>
                    <a:pt x="166" y="25"/>
                  </a:cubicBezTo>
                  <a:cubicBezTo>
                    <a:pt x="166" y="25"/>
                    <a:pt x="166" y="26"/>
                    <a:pt x="166" y="25"/>
                  </a:cubicBezTo>
                  <a:cubicBezTo>
                    <a:pt x="166" y="27"/>
                    <a:pt x="166" y="27"/>
                    <a:pt x="165" y="27"/>
                  </a:cubicBezTo>
                  <a:cubicBezTo>
                    <a:pt x="165" y="26"/>
                    <a:pt x="165" y="25"/>
                    <a:pt x="165" y="24"/>
                  </a:cubicBezTo>
                  <a:cubicBezTo>
                    <a:pt x="165" y="27"/>
                    <a:pt x="165" y="28"/>
                    <a:pt x="164" y="27"/>
                  </a:cubicBezTo>
                  <a:cubicBezTo>
                    <a:pt x="163" y="24"/>
                    <a:pt x="164" y="30"/>
                    <a:pt x="163" y="29"/>
                  </a:cubicBezTo>
                  <a:cubicBezTo>
                    <a:pt x="162" y="26"/>
                    <a:pt x="162" y="23"/>
                    <a:pt x="162" y="22"/>
                  </a:cubicBezTo>
                  <a:cubicBezTo>
                    <a:pt x="162" y="21"/>
                    <a:pt x="162" y="22"/>
                    <a:pt x="161" y="21"/>
                  </a:cubicBezTo>
                  <a:cubicBezTo>
                    <a:pt x="161" y="23"/>
                    <a:pt x="162" y="27"/>
                    <a:pt x="162" y="28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7"/>
                    <a:pt x="162" y="30"/>
                    <a:pt x="161" y="30"/>
                  </a:cubicBezTo>
                  <a:cubicBezTo>
                    <a:pt x="160" y="29"/>
                    <a:pt x="159" y="29"/>
                    <a:pt x="158" y="29"/>
                  </a:cubicBezTo>
                  <a:cubicBezTo>
                    <a:pt x="157" y="27"/>
                    <a:pt x="157" y="27"/>
                    <a:pt x="157" y="27"/>
                  </a:cubicBezTo>
                  <a:cubicBezTo>
                    <a:pt x="158" y="32"/>
                    <a:pt x="156" y="29"/>
                    <a:pt x="156" y="31"/>
                  </a:cubicBezTo>
                  <a:cubicBezTo>
                    <a:pt x="154" y="29"/>
                    <a:pt x="154" y="34"/>
                    <a:pt x="153" y="30"/>
                  </a:cubicBezTo>
                  <a:cubicBezTo>
                    <a:pt x="151" y="32"/>
                    <a:pt x="150" y="34"/>
                    <a:pt x="148" y="34"/>
                  </a:cubicBezTo>
                  <a:cubicBezTo>
                    <a:pt x="148" y="30"/>
                    <a:pt x="148" y="30"/>
                    <a:pt x="148" y="30"/>
                  </a:cubicBezTo>
                  <a:cubicBezTo>
                    <a:pt x="148" y="33"/>
                    <a:pt x="147" y="29"/>
                    <a:pt x="147" y="29"/>
                  </a:cubicBezTo>
                  <a:cubicBezTo>
                    <a:pt x="148" y="32"/>
                    <a:pt x="147" y="33"/>
                    <a:pt x="147" y="35"/>
                  </a:cubicBezTo>
                  <a:cubicBezTo>
                    <a:pt x="146" y="32"/>
                    <a:pt x="145" y="35"/>
                    <a:pt x="145" y="38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5" y="40"/>
                    <a:pt x="143" y="36"/>
                    <a:pt x="142" y="36"/>
                  </a:cubicBezTo>
                  <a:cubicBezTo>
                    <a:pt x="141" y="35"/>
                    <a:pt x="141" y="33"/>
                    <a:pt x="141" y="33"/>
                  </a:cubicBezTo>
                  <a:cubicBezTo>
                    <a:pt x="141" y="37"/>
                    <a:pt x="141" y="37"/>
                    <a:pt x="140" y="39"/>
                  </a:cubicBezTo>
                  <a:cubicBezTo>
                    <a:pt x="140" y="39"/>
                    <a:pt x="139" y="38"/>
                    <a:pt x="138" y="37"/>
                  </a:cubicBezTo>
                  <a:cubicBezTo>
                    <a:pt x="137" y="43"/>
                    <a:pt x="134" y="40"/>
                    <a:pt x="132" y="43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47"/>
                    <a:pt x="127" y="42"/>
                    <a:pt x="126" y="45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4" y="40"/>
                    <a:pt x="124" y="42"/>
                    <a:pt x="125" y="46"/>
                  </a:cubicBezTo>
                  <a:cubicBezTo>
                    <a:pt x="124" y="44"/>
                    <a:pt x="124" y="48"/>
                    <a:pt x="123" y="44"/>
                  </a:cubicBezTo>
                  <a:cubicBezTo>
                    <a:pt x="122" y="44"/>
                    <a:pt x="123" y="47"/>
                    <a:pt x="122" y="47"/>
                  </a:cubicBezTo>
                  <a:cubicBezTo>
                    <a:pt x="121" y="46"/>
                    <a:pt x="120" y="46"/>
                    <a:pt x="119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7"/>
                    <a:pt x="119" y="45"/>
                    <a:pt x="119" y="44"/>
                  </a:cubicBezTo>
                  <a:cubicBezTo>
                    <a:pt x="119" y="46"/>
                    <a:pt x="117" y="44"/>
                    <a:pt x="119" y="49"/>
                  </a:cubicBezTo>
                  <a:cubicBezTo>
                    <a:pt x="117" y="46"/>
                    <a:pt x="116" y="52"/>
                    <a:pt x="115" y="48"/>
                  </a:cubicBezTo>
                  <a:cubicBezTo>
                    <a:pt x="115" y="49"/>
                    <a:pt x="115" y="50"/>
                    <a:pt x="115" y="51"/>
                  </a:cubicBezTo>
                  <a:cubicBezTo>
                    <a:pt x="114" y="51"/>
                    <a:pt x="112" y="48"/>
                    <a:pt x="112" y="51"/>
                  </a:cubicBezTo>
                  <a:cubicBezTo>
                    <a:pt x="111" y="50"/>
                    <a:pt x="112" y="48"/>
                    <a:pt x="111" y="48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0" y="54"/>
                    <a:pt x="107" y="49"/>
                    <a:pt x="106" y="50"/>
                  </a:cubicBezTo>
                  <a:cubicBezTo>
                    <a:pt x="104" y="53"/>
                    <a:pt x="101" y="53"/>
                    <a:pt x="98" y="54"/>
                  </a:cubicBezTo>
                  <a:cubicBezTo>
                    <a:pt x="98" y="52"/>
                    <a:pt x="98" y="52"/>
                    <a:pt x="98" y="52"/>
                  </a:cubicBezTo>
                  <a:cubicBezTo>
                    <a:pt x="98" y="57"/>
                    <a:pt x="95" y="49"/>
                    <a:pt x="96" y="55"/>
                  </a:cubicBezTo>
                  <a:cubicBezTo>
                    <a:pt x="95" y="54"/>
                    <a:pt x="95" y="55"/>
                    <a:pt x="95" y="53"/>
                  </a:cubicBezTo>
                  <a:cubicBezTo>
                    <a:pt x="95" y="56"/>
                    <a:pt x="92" y="50"/>
                    <a:pt x="92" y="54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1" y="51"/>
                    <a:pt x="90" y="55"/>
                    <a:pt x="89" y="53"/>
                  </a:cubicBezTo>
                  <a:cubicBezTo>
                    <a:pt x="89" y="52"/>
                    <a:pt x="89" y="52"/>
                    <a:pt x="89" y="51"/>
                  </a:cubicBezTo>
                  <a:cubicBezTo>
                    <a:pt x="88" y="49"/>
                    <a:pt x="89" y="56"/>
                    <a:pt x="88" y="50"/>
                  </a:cubicBezTo>
                  <a:cubicBezTo>
                    <a:pt x="88" y="50"/>
                    <a:pt x="88" y="53"/>
                    <a:pt x="88" y="53"/>
                  </a:cubicBezTo>
                  <a:cubicBezTo>
                    <a:pt x="85" y="51"/>
                    <a:pt x="84" y="55"/>
                    <a:pt x="81" y="56"/>
                  </a:cubicBezTo>
                  <a:cubicBezTo>
                    <a:pt x="79" y="54"/>
                    <a:pt x="80" y="48"/>
                    <a:pt x="79" y="52"/>
                  </a:cubicBezTo>
                  <a:cubicBezTo>
                    <a:pt x="79" y="51"/>
                    <a:pt x="79" y="54"/>
                    <a:pt x="79" y="53"/>
                  </a:cubicBezTo>
                  <a:cubicBezTo>
                    <a:pt x="79" y="54"/>
                    <a:pt x="77" y="47"/>
                    <a:pt x="77" y="50"/>
                  </a:cubicBezTo>
                  <a:cubicBezTo>
                    <a:pt x="78" y="53"/>
                    <a:pt x="77" y="52"/>
                    <a:pt x="78" y="54"/>
                  </a:cubicBezTo>
                  <a:cubicBezTo>
                    <a:pt x="76" y="52"/>
                    <a:pt x="76" y="49"/>
                    <a:pt x="75" y="51"/>
                  </a:cubicBezTo>
                  <a:cubicBezTo>
                    <a:pt x="75" y="50"/>
                    <a:pt x="75" y="50"/>
                    <a:pt x="75" y="50"/>
                  </a:cubicBezTo>
                  <a:cubicBezTo>
                    <a:pt x="75" y="55"/>
                    <a:pt x="73" y="52"/>
                    <a:pt x="73" y="58"/>
                  </a:cubicBezTo>
                  <a:cubicBezTo>
                    <a:pt x="68" y="60"/>
                    <a:pt x="63" y="63"/>
                    <a:pt x="58" y="65"/>
                  </a:cubicBezTo>
                  <a:cubicBezTo>
                    <a:pt x="52" y="64"/>
                    <a:pt x="48" y="68"/>
                    <a:pt x="42" y="65"/>
                  </a:cubicBezTo>
                  <a:cubicBezTo>
                    <a:pt x="40" y="61"/>
                    <a:pt x="40" y="61"/>
                    <a:pt x="39" y="63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39" y="65"/>
                    <a:pt x="38" y="62"/>
                    <a:pt x="38" y="66"/>
                  </a:cubicBezTo>
                  <a:cubicBezTo>
                    <a:pt x="36" y="65"/>
                    <a:pt x="34" y="67"/>
                    <a:pt x="32" y="67"/>
                  </a:cubicBezTo>
                  <a:cubicBezTo>
                    <a:pt x="33" y="66"/>
                    <a:pt x="32" y="63"/>
                    <a:pt x="32" y="64"/>
                  </a:cubicBezTo>
                  <a:cubicBezTo>
                    <a:pt x="32" y="66"/>
                    <a:pt x="32" y="66"/>
                    <a:pt x="32" y="66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1" y="66"/>
                    <a:pt x="31" y="67"/>
                    <a:pt x="32" y="69"/>
                  </a:cubicBezTo>
                  <a:cubicBezTo>
                    <a:pt x="27" y="72"/>
                    <a:pt x="21" y="66"/>
                    <a:pt x="16" y="67"/>
                  </a:cubicBezTo>
                  <a:cubicBezTo>
                    <a:pt x="15" y="66"/>
                    <a:pt x="13" y="68"/>
                    <a:pt x="12" y="69"/>
                  </a:cubicBezTo>
                  <a:cubicBezTo>
                    <a:pt x="8" y="64"/>
                    <a:pt x="4" y="61"/>
                    <a:pt x="0" y="65"/>
                  </a:cubicBezTo>
                  <a:cubicBezTo>
                    <a:pt x="0" y="65"/>
                    <a:pt x="0" y="55"/>
                    <a:pt x="1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2" name="Freeform 43"/>
            <p:cNvSpPr/>
            <p:nvPr/>
          </p:nvSpPr>
          <p:spPr bwMode="auto">
            <a:xfrm>
              <a:off x="1597026" y="2673350"/>
              <a:ext cx="7938" cy="20637"/>
            </a:xfrm>
            <a:custGeom>
              <a:avLst/>
              <a:gdLst>
                <a:gd name="T0" fmla="*/ 2 w 2"/>
                <a:gd name="T1" fmla="*/ 5 h 5"/>
                <a:gd name="T2" fmla="*/ 0 w 2"/>
                <a:gd name="T3" fmla="*/ 0 h 5"/>
                <a:gd name="T4" fmla="*/ 2 w 2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2" y="5"/>
                  </a:moveTo>
                  <a:cubicBezTo>
                    <a:pt x="1" y="4"/>
                    <a:pt x="0" y="3"/>
                    <a:pt x="0" y="0"/>
                  </a:cubicBezTo>
                  <a:lnTo>
                    <a:pt x="2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3" name="Freeform 44"/>
            <p:cNvSpPr/>
            <p:nvPr/>
          </p:nvSpPr>
          <p:spPr bwMode="auto">
            <a:xfrm>
              <a:off x="1531938" y="2617788"/>
              <a:ext cx="4763" cy="12700"/>
            </a:xfrm>
            <a:custGeom>
              <a:avLst/>
              <a:gdLst>
                <a:gd name="T0" fmla="*/ 1 w 1"/>
                <a:gd name="T1" fmla="*/ 2 h 3"/>
                <a:gd name="T2" fmla="*/ 1 w 1"/>
                <a:gd name="T3" fmla="*/ 1 h 3"/>
                <a:gd name="T4" fmla="*/ 1 w 1"/>
                <a:gd name="T5" fmla="*/ 0 h 3"/>
                <a:gd name="T6" fmla="*/ 1 w 1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1" y="2"/>
                  </a:move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0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4" name="Freeform 45"/>
            <p:cNvSpPr/>
            <p:nvPr/>
          </p:nvSpPr>
          <p:spPr bwMode="auto">
            <a:xfrm>
              <a:off x="1524001" y="2614613"/>
              <a:ext cx="0" cy="12700"/>
            </a:xfrm>
            <a:custGeom>
              <a:avLst/>
              <a:gdLst>
                <a:gd name="T0" fmla="*/ 3 h 3"/>
                <a:gd name="T1" fmla="*/ 0 h 3"/>
                <a:gd name="T2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1"/>
                    <a:pt x="0" y="0"/>
                    <a:pt x="0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5" name="Freeform 46"/>
            <p:cNvSpPr/>
            <p:nvPr/>
          </p:nvSpPr>
          <p:spPr bwMode="auto">
            <a:xfrm>
              <a:off x="1503363" y="2592388"/>
              <a:ext cx="3175" cy="9525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0"/>
                    <a:pt x="0" y="0"/>
                    <a:pt x="0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6" name="Freeform 47"/>
            <p:cNvSpPr/>
            <p:nvPr/>
          </p:nvSpPr>
          <p:spPr bwMode="auto">
            <a:xfrm>
              <a:off x="1503363" y="2605088"/>
              <a:ext cx="3175" cy="12700"/>
            </a:xfrm>
            <a:custGeom>
              <a:avLst/>
              <a:gdLst>
                <a:gd name="T0" fmla="*/ 1 w 1"/>
                <a:gd name="T1" fmla="*/ 2 h 3"/>
                <a:gd name="T2" fmla="*/ 0 w 1"/>
                <a:gd name="T3" fmla="*/ 1 h 3"/>
                <a:gd name="T4" fmla="*/ 1 w 1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2"/>
                  </a:moveTo>
                  <a:cubicBezTo>
                    <a:pt x="1" y="3"/>
                    <a:pt x="1" y="2"/>
                    <a:pt x="0" y="1"/>
                  </a:cubicBezTo>
                  <a:cubicBezTo>
                    <a:pt x="1" y="2"/>
                    <a:pt x="1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7" name="Freeform 48"/>
            <p:cNvSpPr/>
            <p:nvPr/>
          </p:nvSpPr>
          <p:spPr bwMode="auto">
            <a:xfrm>
              <a:off x="1477963" y="2592388"/>
              <a:ext cx="0" cy="17462"/>
            </a:xfrm>
            <a:custGeom>
              <a:avLst/>
              <a:gdLst>
                <a:gd name="T0" fmla="*/ 2 h 4"/>
                <a:gd name="T1" fmla="*/ 2 h 4"/>
                <a:gd name="T2" fmla="*/ 2 h 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4">
                  <a:moveTo>
                    <a:pt x="0" y="2"/>
                  </a:moveTo>
                  <a:cubicBezTo>
                    <a:pt x="0" y="2"/>
                    <a:pt x="0" y="4"/>
                    <a:pt x="0" y="2"/>
                  </a:cubicBezTo>
                  <a:cubicBezTo>
                    <a:pt x="0" y="3"/>
                    <a:pt x="0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8" name="Freeform 49"/>
            <p:cNvSpPr/>
            <p:nvPr/>
          </p:nvSpPr>
          <p:spPr bwMode="auto">
            <a:xfrm>
              <a:off x="1468438" y="2605088"/>
              <a:ext cx="0" cy="952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9" name="Freeform 50"/>
            <p:cNvSpPr/>
            <p:nvPr/>
          </p:nvSpPr>
          <p:spPr bwMode="auto">
            <a:xfrm>
              <a:off x="1260476" y="2681288"/>
              <a:ext cx="4763" cy="4762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0 h 3"/>
                <a:gd name="T4" fmla="*/ 3 w 3"/>
                <a:gd name="T5" fmla="*/ 3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0" y="0"/>
                  </a:lnTo>
                  <a:lnTo>
                    <a:pt x="3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0" name="Freeform 51"/>
            <p:cNvSpPr/>
            <p:nvPr/>
          </p:nvSpPr>
          <p:spPr bwMode="auto">
            <a:xfrm>
              <a:off x="1166813" y="2690813"/>
              <a:ext cx="0" cy="12700"/>
            </a:xfrm>
            <a:custGeom>
              <a:avLst/>
              <a:gdLst>
                <a:gd name="T0" fmla="*/ 2 h 3"/>
                <a:gd name="T1" fmla="*/ 1 h 3"/>
                <a:gd name="T2" fmla="*/ 2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2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0" y="0"/>
                    <a:pt x="0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1" name="Freeform 52"/>
            <p:cNvSpPr/>
            <p:nvPr/>
          </p:nvSpPr>
          <p:spPr bwMode="auto">
            <a:xfrm>
              <a:off x="1120776" y="2741613"/>
              <a:ext cx="4763" cy="12700"/>
            </a:xfrm>
            <a:custGeom>
              <a:avLst/>
              <a:gdLst>
                <a:gd name="T0" fmla="*/ 0 w 3"/>
                <a:gd name="T1" fmla="*/ 0 h 8"/>
                <a:gd name="T2" fmla="*/ 3 w 3"/>
                <a:gd name="T3" fmla="*/ 0 h 8"/>
                <a:gd name="T4" fmla="*/ 3 w 3"/>
                <a:gd name="T5" fmla="*/ 8 h 8"/>
                <a:gd name="T6" fmla="*/ 0 w 3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lnTo>
                    <a:pt x="3" y="0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2" name="Freeform 53"/>
            <p:cNvSpPr/>
            <p:nvPr/>
          </p:nvSpPr>
          <p:spPr bwMode="auto">
            <a:xfrm>
              <a:off x="1371601" y="1624013"/>
              <a:ext cx="4763" cy="15875"/>
            </a:xfrm>
            <a:custGeom>
              <a:avLst/>
              <a:gdLst>
                <a:gd name="T0" fmla="*/ 0 w 1"/>
                <a:gd name="T1" fmla="*/ 3 h 4"/>
                <a:gd name="T2" fmla="*/ 1 w 1"/>
                <a:gd name="T3" fmla="*/ 2 h 4"/>
                <a:gd name="T4" fmla="*/ 0 w 1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0" y="3"/>
                  </a:moveTo>
                  <a:cubicBezTo>
                    <a:pt x="1" y="3"/>
                    <a:pt x="1" y="0"/>
                    <a:pt x="1" y="2"/>
                  </a:cubicBezTo>
                  <a:cubicBezTo>
                    <a:pt x="0" y="3"/>
                    <a:pt x="0" y="4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3" name="Freeform 54"/>
            <p:cNvSpPr/>
            <p:nvPr/>
          </p:nvSpPr>
          <p:spPr bwMode="auto">
            <a:xfrm>
              <a:off x="560388" y="1317625"/>
              <a:ext cx="823913" cy="314325"/>
            </a:xfrm>
            <a:custGeom>
              <a:avLst/>
              <a:gdLst>
                <a:gd name="T0" fmla="*/ 25 w 194"/>
                <a:gd name="T1" fmla="*/ 12 h 74"/>
                <a:gd name="T2" fmla="*/ 31 w 194"/>
                <a:gd name="T3" fmla="*/ 13 h 74"/>
                <a:gd name="T4" fmla="*/ 45 w 194"/>
                <a:gd name="T5" fmla="*/ 9 h 74"/>
                <a:gd name="T6" fmla="*/ 49 w 194"/>
                <a:gd name="T7" fmla="*/ 11 h 74"/>
                <a:gd name="T8" fmla="*/ 60 w 194"/>
                <a:gd name="T9" fmla="*/ 17 h 74"/>
                <a:gd name="T10" fmla="*/ 64 w 194"/>
                <a:gd name="T11" fmla="*/ 18 h 74"/>
                <a:gd name="T12" fmla="*/ 72 w 194"/>
                <a:gd name="T13" fmla="*/ 17 h 74"/>
                <a:gd name="T14" fmla="*/ 78 w 194"/>
                <a:gd name="T15" fmla="*/ 20 h 74"/>
                <a:gd name="T16" fmla="*/ 80 w 194"/>
                <a:gd name="T17" fmla="*/ 23 h 74"/>
                <a:gd name="T18" fmla="*/ 84 w 194"/>
                <a:gd name="T19" fmla="*/ 20 h 74"/>
                <a:gd name="T20" fmla="*/ 92 w 194"/>
                <a:gd name="T21" fmla="*/ 18 h 74"/>
                <a:gd name="T22" fmla="*/ 96 w 194"/>
                <a:gd name="T23" fmla="*/ 20 h 74"/>
                <a:gd name="T24" fmla="*/ 101 w 194"/>
                <a:gd name="T25" fmla="*/ 18 h 74"/>
                <a:gd name="T26" fmla="*/ 105 w 194"/>
                <a:gd name="T27" fmla="*/ 22 h 74"/>
                <a:gd name="T28" fmla="*/ 112 w 194"/>
                <a:gd name="T29" fmla="*/ 23 h 74"/>
                <a:gd name="T30" fmla="*/ 118 w 194"/>
                <a:gd name="T31" fmla="*/ 28 h 74"/>
                <a:gd name="T32" fmla="*/ 121 w 194"/>
                <a:gd name="T33" fmla="*/ 26 h 74"/>
                <a:gd name="T34" fmla="*/ 123 w 194"/>
                <a:gd name="T35" fmla="*/ 30 h 74"/>
                <a:gd name="T36" fmla="*/ 127 w 194"/>
                <a:gd name="T37" fmla="*/ 28 h 74"/>
                <a:gd name="T38" fmla="*/ 128 w 194"/>
                <a:gd name="T39" fmla="*/ 28 h 74"/>
                <a:gd name="T40" fmla="*/ 132 w 194"/>
                <a:gd name="T41" fmla="*/ 29 h 74"/>
                <a:gd name="T42" fmla="*/ 141 w 194"/>
                <a:gd name="T43" fmla="*/ 32 h 74"/>
                <a:gd name="T44" fmla="*/ 145 w 194"/>
                <a:gd name="T45" fmla="*/ 33 h 74"/>
                <a:gd name="T46" fmla="*/ 148 w 194"/>
                <a:gd name="T47" fmla="*/ 34 h 74"/>
                <a:gd name="T48" fmla="*/ 156 w 194"/>
                <a:gd name="T49" fmla="*/ 37 h 74"/>
                <a:gd name="T50" fmla="*/ 155 w 194"/>
                <a:gd name="T51" fmla="*/ 46 h 74"/>
                <a:gd name="T52" fmla="*/ 161 w 194"/>
                <a:gd name="T53" fmla="*/ 40 h 74"/>
                <a:gd name="T54" fmla="*/ 166 w 194"/>
                <a:gd name="T55" fmla="*/ 33 h 74"/>
                <a:gd name="T56" fmla="*/ 169 w 194"/>
                <a:gd name="T57" fmla="*/ 37 h 74"/>
                <a:gd name="T58" fmla="*/ 172 w 194"/>
                <a:gd name="T59" fmla="*/ 34 h 74"/>
                <a:gd name="T60" fmla="*/ 172 w 194"/>
                <a:gd name="T61" fmla="*/ 38 h 74"/>
                <a:gd name="T62" fmla="*/ 172 w 194"/>
                <a:gd name="T63" fmla="*/ 46 h 74"/>
                <a:gd name="T64" fmla="*/ 178 w 194"/>
                <a:gd name="T65" fmla="*/ 41 h 74"/>
                <a:gd name="T66" fmla="*/ 178 w 194"/>
                <a:gd name="T67" fmla="*/ 45 h 74"/>
                <a:gd name="T68" fmla="*/ 182 w 194"/>
                <a:gd name="T69" fmla="*/ 42 h 74"/>
                <a:gd name="T70" fmla="*/ 185 w 194"/>
                <a:gd name="T71" fmla="*/ 43 h 74"/>
                <a:gd name="T72" fmla="*/ 179 w 194"/>
                <a:gd name="T73" fmla="*/ 52 h 74"/>
                <a:gd name="T74" fmla="*/ 187 w 194"/>
                <a:gd name="T75" fmla="*/ 48 h 74"/>
                <a:gd name="T76" fmla="*/ 188 w 194"/>
                <a:gd name="T77" fmla="*/ 63 h 74"/>
                <a:gd name="T78" fmla="*/ 189 w 194"/>
                <a:gd name="T79" fmla="*/ 66 h 74"/>
                <a:gd name="T80" fmla="*/ 193 w 194"/>
                <a:gd name="T81" fmla="*/ 68 h 74"/>
                <a:gd name="T82" fmla="*/ 189 w 194"/>
                <a:gd name="T83" fmla="*/ 72 h 74"/>
                <a:gd name="T84" fmla="*/ 187 w 194"/>
                <a:gd name="T85" fmla="*/ 66 h 74"/>
                <a:gd name="T86" fmla="*/ 175 w 194"/>
                <a:gd name="T87" fmla="*/ 70 h 74"/>
                <a:gd name="T88" fmla="*/ 161 w 194"/>
                <a:gd name="T89" fmla="*/ 68 h 74"/>
                <a:gd name="T90" fmla="*/ 146 w 194"/>
                <a:gd name="T91" fmla="*/ 65 h 74"/>
                <a:gd name="T92" fmla="*/ 134 w 194"/>
                <a:gd name="T93" fmla="*/ 62 h 74"/>
                <a:gd name="T94" fmla="*/ 125 w 194"/>
                <a:gd name="T95" fmla="*/ 61 h 74"/>
                <a:gd name="T96" fmla="*/ 108 w 194"/>
                <a:gd name="T97" fmla="*/ 53 h 74"/>
                <a:gd name="T98" fmla="*/ 100 w 194"/>
                <a:gd name="T99" fmla="*/ 46 h 74"/>
                <a:gd name="T100" fmla="*/ 88 w 194"/>
                <a:gd name="T101" fmla="*/ 40 h 74"/>
                <a:gd name="T102" fmla="*/ 44 w 194"/>
                <a:gd name="T103" fmla="*/ 38 h 74"/>
                <a:gd name="T104" fmla="*/ 33 w 194"/>
                <a:gd name="T105" fmla="*/ 34 h 74"/>
                <a:gd name="T106" fmla="*/ 6 w 194"/>
                <a:gd name="T107" fmla="*/ 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4" h="74">
                  <a:moveTo>
                    <a:pt x="6" y="7"/>
                  </a:moveTo>
                  <a:cubicBezTo>
                    <a:pt x="11" y="0"/>
                    <a:pt x="11" y="9"/>
                    <a:pt x="15" y="5"/>
                  </a:cubicBezTo>
                  <a:cubicBezTo>
                    <a:pt x="16" y="4"/>
                    <a:pt x="14" y="9"/>
                    <a:pt x="15" y="8"/>
                  </a:cubicBezTo>
                  <a:cubicBezTo>
                    <a:pt x="19" y="3"/>
                    <a:pt x="22" y="7"/>
                    <a:pt x="23" y="13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3" y="16"/>
                    <a:pt x="25" y="12"/>
                    <a:pt x="25" y="12"/>
                  </a:cubicBezTo>
                  <a:cubicBezTo>
                    <a:pt x="25" y="13"/>
                    <a:pt x="25" y="13"/>
                    <a:pt x="25" y="15"/>
                  </a:cubicBezTo>
                  <a:cubicBezTo>
                    <a:pt x="26" y="12"/>
                    <a:pt x="26" y="14"/>
                    <a:pt x="27" y="12"/>
                  </a:cubicBezTo>
                  <a:cubicBezTo>
                    <a:pt x="27" y="13"/>
                    <a:pt x="26" y="15"/>
                    <a:pt x="26" y="16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30" y="7"/>
                    <a:pt x="30" y="15"/>
                    <a:pt x="32" y="12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5" y="10"/>
                    <a:pt x="37" y="11"/>
                    <a:pt x="40" y="11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40" y="12"/>
                    <a:pt x="40" y="11"/>
                    <a:pt x="41" y="11"/>
                  </a:cubicBezTo>
                  <a:cubicBezTo>
                    <a:pt x="41" y="14"/>
                    <a:pt x="43" y="8"/>
                    <a:pt x="43" y="10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5" y="8"/>
                    <a:pt x="43" y="13"/>
                    <a:pt x="45" y="9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7"/>
                    <a:pt x="45" y="14"/>
                    <a:pt x="46" y="12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7" y="10"/>
                    <a:pt x="46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1"/>
                    <a:pt x="48" y="14"/>
                    <a:pt x="49" y="11"/>
                  </a:cubicBezTo>
                  <a:cubicBezTo>
                    <a:pt x="48" y="13"/>
                    <a:pt x="48" y="12"/>
                    <a:pt x="47" y="16"/>
                  </a:cubicBezTo>
                  <a:cubicBezTo>
                    <a:pt x="51" y="13"/>
                    <a:pt x="54" y="15"/>
                    <a:pt x="57" y="16"/>
                  </a:cubicBezTo>
                  <a:cubicBezTo>
                    <a:pt x="57" y="17"/>
                    <a:pt x="57" y="18"/>
                    <a:pt x="57" y="19"/>
                  </a:cubicBezTo>
                  <a:cubicBezTo>
                    <a:pt x="57" y="18"/>
                    <a:pt x="58" y="19"/>
                    <a:pt x="59" y="17"/>
                  </a:cubicBezTo>
                  <a:cubicBezTo>
                    <a:pt x="59" y="17"/>
                    <a:pt x="58" y="19"/>
                    <a:pt x="59" y="19"/>
                  </a:cubicBezTo>
                  <a:cubicBezTo>
                    <a:pt x="59" y="20"/>
                    <a:pt x="60" y="15"/>
                    <a:pt x="60" y="17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1" y="18"/>
                    <a:pt x="61" y="18"/>
                    <a:pt x="62" y="18"/>
                  </a:cubicBezTo>
                  <a:cubicBezTo>
                    <a:pt x="62" y="18"/>
                    <a:pt x="61" y="19"/>
                    <a:pt x="61" y="20"/>
                  </a:cubicBezTo>
                  <a:cubicBezTo>
                    <a:pt x="63" y="17"/>
                    <a:pt x="62" y="21"/>
                    <a:pt x="63" y="19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3" y="23"/>
                    <a:pt x="64" y="17"/>
                    <a:pt x="64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17"/>
                    <a:pt x="66" y="19"/>
                    <a:pt x="67" y="18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8" y="18"/>
                    <a:pt x="69" y="20"/>
                    <a:pt x="70" y="18"/>
                  </a:cubicBezTo>
                  <a:cubicBezTo>
                    <a:pt x="70" y="19"/>
                    <a:pt x="68" y="23"/>
                    <a:pt x="70" y="23"/>
                  </a:cubicBezTo>
                  <a:cubicBezTo>
                    <a:pt x="71" y="19"/>
                    <a:pt x="71" y="22"/>
                    <a:pt x="72" y="17"/>
                  </a:cubicBezTo>
                  <a:cubicBezTo>
                    <a:pt x="73" y="18"/>
                    <a:pt x="74" y="20"/>
                    <a:pt x="75" y="18"/>
                  </a:cubicBezTo>
                  <a:cubicBezTo>
                    <a:pt x="74" y="20"/>
                    <a:pt x="73" y="23"/>
                    <a:pt x="73" y="24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8"/>
                    <a:pt x="72" y="25"/>
                    <a:pt x="72" y="28"/>
                  </a:cubicBezTo>
                  <a:cubicBezTo>
                    <a:pt x="72" y="27"/>
                    <a:pt x="73" y="26"/>
                    <a:pt x="73" y="27"/>
                  </a:cubicBezTo>
                  <a:cubicBezTo>
                    <a:pt x="75" y="25"/>
                    <a:pt x="77" y="20"/>
                    <a:pt x="78" y="20"/>
                  </a:cubicBezTo>
                  <a:cubicBezTo>
                    <a:pt x="77" y="21"/>
                    <a:pt x="77" y="24"/>
                    <a:pt x="76" y="25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79" y="21"/>
                    <a:pt x="80" y="20"/>
                  </a:cubicBezTo>
                  <a:cubicBezTo>
                    <a:pt x="81" y="18"/>
                    <a:pt x="81" y="18"/>
                    <a:pt x="81" y="18"/>
                  </a:cubicBezTo>
                  <a:cubicBezTo>
                    <a:pt x="81" y="18"/>
                    <a:pt x="82" y="17"/>
                    <a:pt x="81" y="21"/>
                  </a:cubicBezTo>
                  <a:cubicBezTo>
                    <a:pt x="81" y="23"/>
                    <a:pt x="81" y="22"/>
                    <a:pt x="80" y="23"/>
                  </a:cubicBezTo>
                  <a:cubicBezTo>
                    <a:pt x="81" y="23"/>
                    <a:pt x="81" y="22"/>
                    <a:pt x="82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3"/>
                    <a:pt x="84" y="21"/>
                    <a:pt x="84" y="19"/>
                  </a:cubicBezTo>
                  <a:cubicBezTo>
                    <a:pt x="84" y="19"/>
                    <a:pt x="83" y="21"/>
                    <a:pt x="83" y="20"/>
                  </a:cubicBezTo>
                  <a:cubicBezTo>
                    <a:pt x="84" y="18"/>
                    <a:pt x="85" y="17"/>
                    <a:pt x="86" y="18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6" y="17"/>
                    <a:pt x="87" y="17"/>
                    <a:pt x="89" y="16"/>
                  </a:cubicBezTo>
                  <a:cubicBezTo>
                    <a:pt x="89" y="14"/>
                    <a:pt x="87" y="19"/>
                    <a:pt x="87" y="18"/>
                  </a:cubicBezTo>
                  <a:cubicBezTo>
                    <a:pt x="88" y="21"/>
                    <a:pt x="91" y="15"/>
                    <a:pt x="90" y="19"/>
                  </a:cubicBezTo>
                  <a:cubicBezTo>
                    <a:pt x="90" y="19"/>
                    <a:pt x="91" y="16"/>
                    <a:pt x="91" y="17"/>
                  </a:cubicBezTo>
                  <a:cubicBezTo>
                    <a:pt x="92" y="17"/>
                    <a:pt x="91" y="20"/>
                    <a:pt x="91" y="19"/>
                  </a:cubicBezTo>
                  <a:cubicBezTo>
                    <a:pt x="91" y="21"/>
                    <a:pt x="92" y="19"/>
                    <a:pt x="92" y="18"/>
                  </a:cubicBezTo>
                  <a:cubicBezTo>
                    <a:pt x="93" y="17"/>
                    <a:pt x="92" y="19"/>
                    <a:pt x="92" y="19"/>
                  </a:cubicBezTo>
                  <a:cubicBezTo>
                    <a:pt x="93" y="18"/>
                    <a:pt x="96" y="16"/>
                    <a:pt x="96" y="19"/>
                  </a:cubicBezTo>
                  <a:cubicBezTo>
                    <a:pt x="96" y="18"/>
                    <a:pt x="98" y="15"/>
                    <a:pt x="98" y="15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7" y="19"/>
                    <a:pt x="98" y="18"/>
                    <a:pt x="98" y="20"/>
                  </a:cubicBezTo>
                  <a:cubicBezTo>
                    <a:pt x="99" y="17"/>
                    <a:pt x="95" y="22"/>
                    <a:pt x="96" y="20"/>
                  </a:cubicBezTo>
                  <a:cubicBezTo>
                    <a:pt x="96" y="22"/>
                    <a:pt x="98" y="16"/>
                    <a:pt x="97" y="19"/>
                  </a:cubicBezTo>
                  <a:cubicBezTo>
                    <a:pt x="98" y="20"/>
                    <a:pt x="99" y="17"/>
                    <a:pt x="99" y="19"/>
                  </a:cubicBezTo>
                  <a:cubicBezTo>
                    <a:pt x="99" y="19"/>
                    <a:pt x="97" y="23"/>
                    <a:pt x="98" y="23"/>
                  </a:cubicBezTo>
                  <a:cubicBezTo>
                    <a:pt x="99" y="22"/>
                    <a:pt x="99" y="21"/>
                    <a:pt x="99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18"/>
                    <a:pt x="101" y="20"/>
                    <a:pt x="101" y="18"/>
                  </a:cubicBezTo>
                  <a:cubicBezTo>
                    <a:pt x="101" y="20"/>
                    <a:pt x="103" y="17"/>
                    <a:pt x="101" y="21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1" y="24"/>
                    <a:pt x="102" y="21"/>
                    <a:pt x="103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4" y="16"/>
                    <a:pt x="103" y="22"/>
                    <a:pt x="104" y="18"/>
                  </a:cubicBezTo>
                  <a:cubicBezTo>
                    <a:pt x="105" y="20"/>
                    <a:pt x="106" y="19"/>
                    <a:pt x="105" y="22"/>
                  </a:cubicBezTo>
                  <a:cubicBezTo>
                    <a:pt x="106" y="21"/>
                    <a:pt x="107" y="19"/>
                    <a:pt x="108" y="20"/>
                  </a:cubicBezTo>
                  <a:cubicBezTo>
                    <a:pt x="107" y="21"/>
                    <a:pt x="107" y="21"/>
                    <a:pt x="107" y="22"/>
                  </a:cubicBezTo>
                  <a:cubicBezTo>
                    <a:pt x="107" y="23"/>
                    <a:pt x="107" y="22"/>
                    <a:pt x="108" y="21"/>
                  </a:cubicBezTo>
                  <a:cubicBezTo>
                    <a:pt x="108" y="22"/>
                    <a:pt x="108" y="24"/>
                    <a:pt x="108" y="26"/>
                  </a:cubicBezTo>
                  <a:cubicBezTo>
                    <a:pt x="109" y="25"/>
                    <a:pt x="109" y="22"/>
                    <a:pt x="110" y="21"/>
                  </a:cubicBezTo>
                  <a:cubicBezTo>
                    <a:pt x="109" y="26"/>
                    <a:pt x="112" y="18"/>
                    <a:pt x="112" y="23"/>
                  </a:cubicBezTo>
                  <a:cubicBezTo>
                    <a:pt x="111" y="23"/>
                    <a:pt x="110" y="25"/>
                    <a:pt x="110" y="26"/>
                  </a:cubicBezTo>
                  <a:cubicBezTo>
                    <a:pt x="109" y="31"/>
                    <a:pt x="112" y="23"/>
                    <a:pt x="112" y="26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4"/>
                    <a:pt x="115" y="20"/>
                    <a:pt x="114" y="24"/>
                  </a:cubicBezTo>
                  <a:cubicBezTo>
                    <a:pt x="114" y="22"/>
                    <a:pt x="114" y="25"/>
                    <a:pt x="115" y="21"/>
                  </a:cubicBezTo>
                  <a:cubicBezTo>
                    <a:pt x="116" y="25"/>
                    <a:pt x="119" y="21"/>
                    <a:pt x="118" y="28"/>
                  </a:cubicBezTo>
                  <a:cubicBezTo>
                    <a:pt x="118" y="27"/>
                    <a:pt x="118" y="28"/>
                    <a:pt x="119" y="26"/>
                  </a:cubicBezTo>
                  <a:cubicBezTo>
                    <a:pt x="119" y="24"/>
                    <a:pt x="118" y="27"/>
                    <a:pt x="118" y="26"/>
                  </a:cubicBezTo>
                  <a:cubicBezTo>
                    <a:pt x="118" y="26"/>
                    <a:pt x="119" y="25"/>
                    <a:pt x="119" y="24"/>
                  </a:cubicBezTo>
                  <a:cubicBezTo>
                    <a:pt x="119" y="25"/>
                    <a:pt x="119" y="26"/>
                    <a:pt x="118" y="29"/>
                  </a:cubicBezTo>
                  <a:cubicBezTo>
                    <a:pt x="118" y="31"/>
                    <a:pt x="121" y="23"/>
                    <a:pt x="122" y="24"/>
                  </a:cubicBezTo>
                  <a:cubicBezTo>
                    <a:pt x="121" y="26"/>
                    <a:pt x="121" y="27"/>
                    <a:pt x="121" y="26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5"/>
                    <a:pt x="122" y="28"/>
                    <a:pt x="121" y="30"/>
                  </a:cubicBezTo>
                  <a:cubicBezTo>
                    <a:pt x="122" y="30"/>
                    <a:pt x="122" y="30"/>
                    <a:pt x="123" y="28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29"/>
                    <a:pt x="123" y="30"/>
                    <a:pt x="124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3" y="32"/>
                    <a:pt x="123" y="31"/>
                    <a:pt x="124" y="31"/>
                  </a:cubicBezTo>
                  <a:cubicBezTo>
                    <a:pt x="124" y="29"/>
                    <a:pt x="124" y="28"/>
                    <a:pt x="124" y="28"/>
                  </a:cubicBezTo>
                  <a:cubicBezTo>
                    <a:pt x="125" y="27"/>
                    <a:pt x="125" y="27"/>
                    <a:pt x="126" y="26"/>
                  </a:cubicBezTo>
                  <a:cubicBezTo>
                    <a:pt x="125" y="28"/>
                    <a:pt x="126" y="28"/>
                    <a:pt x="126" y="28"/>
                  </a:cubicBezTo>
                  <a:cubicBezTo>
                    <a:pt x="126" y="29"/>
                    <a:pt x="127" y="26"/>
                    <a:pt x="127" y="26"/>
                  </a:cubicBezTo>
                  <a:cubicBezTo>
                    <a:pt x="127" y="27"/>
                    <a:pt x="128" y="27"/>
                    <a:pt x="127" y="28"/>
                  </a:cubicBezTo>
                  <a:cubicBezTo>
                    <a:pt x="126" y="29"/>
                    <a:pt x="127" y="27"/>
                    <a:pt x="126" y="28"/>
                  </a:cubicBezTo>
                  <a:cubicBezTo>
                    <a:pt x="126" y="29"/>
                    <a:pt x="125" y="31"/>
                    <a:pt x="126" y="30"/>
                  </a:cubicBezTo>
                  <a:cubicBezTo>
                    <a:pt x="127" y="29"/>
                    <a:pt x="128" y="25"/>
                    <a:pt x="128" y="27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9" y="27"/>
                    <a:pt x="129" y="29"/>
                    <a:pt x="130" y="26"/>
                  </a:cubicBezTo>
                  <a:cubicBezTo>
                    <a:pt x="130" y="26"/>
                    <a:pt x="130" y="28"/>
                    <a:pt x="130" y="29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30" y="30"/>
                    <a:pt x="131" y="30"/>
                    <a:pt x="132" y="28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3" y="27"/>
                  </a:cubicBezTo>
                  <a:cubicBezTo>
                    <a:pt x="133" y="29"/>
                    <a:pt x="130" y="36"/>
                    <a:pt x="132" y="33"/>
                  </a:cubicBezTo>
                  <a:cubicBezTo>
                    <a:pt x="132" y="34"/>
                    <a:pt x="134" y="29"/>
                    <a:pt x="134" y="28"/>
                  </a:cubicBezTo>
                  <a:cubicBezTo>
                    <a:pt x="135" y="30"/>
                    <a:pt x="137" y="26"/>
                    <a:pt x="137" y="30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30"/>
                    <a:pt x="142" y="27"/>
                    <a:pt x="141" y="32"/>
                  </a:cubicBezTo>
                  <a:cubicBezTo>
                    <a:pt x="140" y="32"/>
                    <a:pt x="140" y="34"/>
                    <a:pt x="140" y="35"/>
                  </a:cubicBezTo>
                  <a:cubicBezTo>
                    <a:pt x="141" y="33"/>
                    <a:pt x="139" y="38"/>
                    <a:pt x="141" y="34"/>
                  </a:cubicBezTo>
                  <a:cubicBezTo>
                    <a:pt x="142" y="32"/>
                    <a:pt x="142" y="31"/>
                    <a:pt x="142" y="30"/>
                  </a:cubicBezTo>
                  <a:cubicBezTo>
                    <a:pt x="143" y="29"/>
                    <a:pt x="145" y="30"/>
                    <a:pt x="144" y="32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33"/>
                    <a:pt x="144" y="34"/>
                    <a:pt x="145" y="33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6" y="32"/>
                    <a:pt x="147" y="28"/>
                    <a:pt x="147" y="31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8" y="31"/>
                    <a:pt x="149" y="29"/>
                    <a:pt x="149" y="31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9" y="34"/>
                    <a:pt x="150" y="32"/>
                    <a:pt x="150" y="31"/>
                  </a:cubicBezTo>
                  <a:cubicBezTo>
                    <a:pt x="150" y="33"/>
                    <a:pt x="151" y="33"/>
                    <a:pt x="150" y="36"/>
                  </a:cubicBezTo>
                  <a:cubicBezTo>
                    <a:pt x="154" y="30"/>
                    <a:pt x="156" y="31"/>
                    <a:pt x="158" y="32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7" y="35"/>
                    <a:pt x="158" y="31"/>
                    <a:pt x="158" y="32"/>
                  </a:cubicBezTo>
                  <a:cubicBezTo>
                    <a:pt x="158" y="34"/>
                    <a:pt x="157" y="36"/>
                    <a:pt x="156" y="37"/>
                  </a:cubicBezTo>
                  <a:cubicBezTo>
                    <a:pt x="156" y="39"/>
                    <a:pt x="158" y="35"/>
                    <a:pt x="159" y="35"/>
                  </a:cubicBezTo>
                  <a:cubicBezTo>
                    <a:pt x="160" y="33"/>
                    <a:pt x="158" y="36"/>
                    <a:pt x="159" y="33"/>
                  </a:cubicBezTo>
                  <a:cubicBezTo>
                    <a:pt x="160" y="33"/>
                    <a:pt x="159" y="35"/>
                    <a:pt x="161" y="32"/>
                  </a:cubicBezTo>
                  <a:cubicBezTo>
                    <a:pt x="159" y="37"/>
                    <a:pt x="159" y="37"/>
                    <a:pt x="159" y="37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59" y="39"/>
                    <a:pt x="156" y="41"/>
                    <a:pt x="155" y="46"/>
                  </a:cubicBezTo>
                  <a:cubicBezTo>
                    <a:pt x="155" y="46"/>
                    <a:pt x="155" y="46"/>
                    <a:pt x="155" y="46"/>
                  </a:cubicBezTo>
                  <a:cubicBezTo>
                    <a:pt x="154" y="49"/>
                    <a:pt x="153" y="49"/>
                    <a:pt x="153" y="50"/>
                  </a:cubicBezTo>
                  <a:cubicBezTo>
                    <a:pt x="154" y="49"/>
                    <a:pt x="157" y="45"/>
                    <a:pt x="157" y="43"/>
                  </a:cubicBezTo>
                  <a:cubicBezTo>
                    <a:pt x="158" y="43"/>
                    <a:pt x="160" y="36"/>
                    <a:pt x="161" y="37"/>
                  </a:cubicBezTo>
                  <a:cubicBezTo>
                    <a:pt x="161" y="39"/>
                    <a:pt x="160" y="37"/>
                    <a:pt x="159" y="40"/>
                  </a:cubicBezTo>
                  <a:cubicBezTo>
                    <a:pt x="159" y="42"/>
                    <a:pt x="161" y="39"/>
                    <a:pt x="161" y="40"/>
                  </a:cubicBezTo>
                  <a:cubicBezTo>
                    <a:pt x="161" y="38"/>
                    <a:pt x="162" y="35"/>
                    <a:pt x="163" y="35"/>
                  </a:cubicBezTo>
                  <a:cubicBezTo>
                    <a:pt x="163" y="37"/>
                    <a:pt x="161" y="38"/>
                    <a:pt x="162" y="38"/>
                  </a:cubicBezTo>
                  <a:cubicBezTo>
                    <a:pt x="163" y="37"/>
                    <a:pt x="164" y="36"/>
                    <a:pt x="164" y="34"/>
                  </a:cubicBezTo>
                  <a:cubicBezTo>
                    <a:pt x="166" y="30"/>
                    <a:pt x="164" y="36"/>
                    <a:pt x="166" y="33"/>
                  </a:cubicBezTo>
                  <a:cubicBezTo>
                    <a:pt x="165" y="36"/>
                    <a:pt x="162" y="39"/>
                    <a:pt x="163" y="41"/>
                  </a:cubicBezTo>
                  <a:cubicBezTo>
                    <a:pt x="164" y="38"/>
                    <a:pt x="165" y="37"/>
                    <a:pt x="166" y="33"/>
                  </a:cubicBezTo>
                  <a:cubicBezTo>
                    <a:pt x="166" y="34"/>
                    <a:pt x="165" y="36"/>
                    <a:pt x="164" y="38"/>
                  </a:cubicBezTo>
                  <a:cubicBezTo>
                    <a:pt x="164" y="40"/>
                    <a:pt x="168" y="33"/>
                    <a:pt x="165" y="39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6" y="37"/>
                    <a:pt x="166" y="38"/>
                    <a:pt x="166" y="39"/>
                  </a:cubicBezTo>
                  <a:cubicBezTo>
                    <a:pt x="166" y="40"/>
                    <a:pt x="169" y="36"/>
                    <a:pt x="167" y="40"/>
                  </a:cubicBezTo>
                  <a:cubicBezTo>
                    <a:pt x="167" y="40"/>
                    <a:pt x="168" y="40"/>
                    <a:pt x="169" y="37"/>
                  </a:cubicBezTo>
                  <a:cubicBezTo>
                    <a:pt x="169" y="36"/>
                    <a:pt x="167" y="39"/>
                    <a:pt x="169" y="35"/>
                  </a:cubicBezTo>
                  <a:cubicBezTo>
                    <a:pt x="168" y="39"/>
                    <a:pt x="170" y="35"/>
                    <a:pt x="170" y="34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5"/>
                    <a:pt x="170" y="36"/>
                    <a:pt x="171" y="34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3" y="34"/>
                    <a:pt x="170" y="39"/>
                    <a:pt x="171" y="38"/>
                  </a:cubicBezTo>
                  <a:cubicBezTo>
                    <a:pt x="170" y="40"/>
                    <a:pt x="170" y="40"/>
                    <a:pt x="170" y="40"/>
                  </a:cubicBezTo>
                  <a:cubicBezTo>
                    <a:pt x="170" y="40"/>
                    <a:pt x="169" y="42"/>
                    <a:pt x="170" y="41"/>
                  </a:cubicBezTo>
                  <a:cubicBezTo>
                    <a:pt x="171" y="39"/>
                    <a:pt x="172" y="37"/>
                    <a:pt x="173" y="35"/>
                  </a:cubicBezTo>
                  <a:cubicBezTo>
                    <a:pt x="174" y="34"/>
                    <a:pt x="172" y="38"/>
                    <a:pt x="174" y="36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9"/>
                    <a:pt x="171" y="42"/>
                    <a:pt x="171" y="42"/>
                  </a:cubicBezTo>
                  <a:cubicBezTo>
                    <a:pt x="172" y="41"/>
                    <a:pt x="174" y="38"/>
                    <a:pt x="174" y="37"/>
                  </a:cubicBezTo>
                  <a:cubicBezTo>
                    <a:pt x="174" y="37"/>
                    <a:pt x="174" y="39"/>
                    <a:pt x="173" y="40"/>
                  </a:cubicBezTo>
                  <a:cubicBezTo>
                    <a:pt x="174" y="40"/>
                    <a:pt x="174" y="38"/>
                    <a:pt x="175" y="37"/>
                  </a:cubicBezTo>
                  <a:cubicBezTo>
                    <a:pt x="175" y="38"/>
                    <a:pt x="174" y="41"/>
                    <a:pt x="174" y="43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0" y="49"/>
                    <a:pt x="171" y="49"/>
                    <a:pt x="169" y="52"/>
                  </a:cubicBezTo>
                  <a:cubicBezTo>
                    <a:pt x="169" y="52"/>
                    <a:pt x="170" y="51"/>
                    <a:pt x="171" y="51"/>
                  </a:cubicBezTo>
                  <a:cubicBezTo>
                    <a:pt x="172" y="45"/>
                    <a:pt x="175" y="44"/>
                    <a:pt x="177" y="40"/>
                  </a:cubicBezTo>
                  <a:cubicBezTo>
                    <a:pt x="178" y="39"/>
                    <a:pt x="172" y="51"/>
                    <a:pt x="176" y="44"/>
                  </a:cubicBezTo>
                  <a:cubicBezTo>
                    <a:pt x="177" y="43"/>
                    <a:pt x="179" y="40"/>
                    <a:pt x="178" y="41"/>
                  </a:cubicBezTo>
                  <a:cubicBezTo>
                    <a:pt x="178" y="42"/>
                    <a:pt x="180" y="37"/>
                    <a:pt x="180" y="39"/>
                  </a:cubicBezTo>
                  <a:cubicBezTo>
                    <a:pt x="179" y="40"/>
                    <a:pt x="178" y="44"/>
                    <a:pt x="176" y="46"/>
                  </a:cubicBezTo>
                  <a:cubicBezTo>
                    <a:pt x="177" y="45"/>
                    <a:pt x="177" y="45"/>
                    <a:pt x="176" y="45"/>
                  </a:cubicBezTo>
                  <a:cubicBezTo>
                    <a:pt x="176" y="47"/>
                    <a:pt x="174" y="49"/>
                    <a:pt x="175" y="50"/>
                  </a:cubicBezTo>
                  <a:cubicBezTo>
                    <a:pt x="175" y="50"/>
                    <a:pt x="176" y="50"/>
                    <a:pt x="177" y="47"/>
                  </a:cubicBezTo>
                  <a:cubicBezTo>
                    <a:pt x="178" y="45"/>
                    <a:pt x="176" y="47"/>
                    <a:pt x="178" y="45"/>
                  </a:cubicBezTo>
                  <a:cubicBezTo>
                    <a:pt x="179" y="44"/>
                    <a:pt x="177" y="48"/>
                    <a:pt x="180" y="44"/>
                  </a:cubicBezTo>
                  <a:cubicBezTo>
                    <a:pt x="179" y="44"/>
                    <a:pt x="180" y="41"/>
                    <a:pt x="181" y="40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2"/>
                    <a:pt x="183" y="37"/>
                    <a:pt x="183" y="38"/>
                  </a:cubicBezTo>
                  <a:cubicBezTo>
                    <a:pt x="182" y="42"/>
                    <a:pt x="182" y="42"/>
                    <a:pt x="182" y="42"/>
                  </a:cubicBezTo>
                  <a:cubicBezTo>
                    <a:pt x="181" y="45"/>
                    <a:pt x="182" y="40"/>
                    <a:pt x="179" y="45"/>
                  </a:cubicBezTo>
                  <a:cubicBezTo>
                    <a:pt x="180" y="45"/>
                    <a:pt x="181" y="43"/>
                    <a:pt x="181" y="44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78" y="52"/>
                    <a:pt x="180" y="48"/>
                  </a:cubicBezTo>
                  <a:cubicBezTo>
                    <a:pt x="181" y="47"/>
                    <a:pt x="181" y="47"/>
                    <a:pt x="182" y="45"/>
                  </a:cubicBezTo>
                  <a:cubicBezTo>
                    <a:pt x="183" y="45"/>
                    <a:pt x="184" y="43"/>
                    <a:pt x="185" y="43"/>
                  </a:cubicBezTo>
                  <a:cubicBezTo>
                    <a:pt x="183" y="47"/>
                    <a:pt x="186" y="44"/>
                    <a:pt x="184" y="47"/>
                  </a:cubicBezTo>
                  <a:cubicBezTo>
                    <a:pt x="184" y="45"/>
                    <a:pt x="183" y="45"/>
                    <a:pt x="181" y="48"/>
                  </a:cubicBezTo>
                  <a:cubicBezTo>
                    <a:pt x="179" y="52"/>
                    <a:pt x="180" y="47"/>
                    <a:pt x="178" y="51"/>
                  </a:cubicBezTo>
                  <a:cubicBezTo>
                    <a:pt x="179" y="51"/>
                    <a:pt x="177" y="55"/>
                    <a:pt x="176" y="58"/>
                  </a:cubicBezTo>
                  <a:cubicBezTo>
                    <a:pt x="176" y="58"/>
                    <a:pt x="177" y="57"/>
                    <a:pt x="177" y="57"/>
                  </a:cubicBezTo>
                  <a:cubicBezTo>
                    <a:pt x="178" y="55"/>
                    <a:pt x="178" y="54"/>
                    <a:pt x="179" y="52"/>
                  </a:cubicBezTo>
                  <a:cubicBezTo>
                    <a:pt x="180" y="53"/>
                    <a:pt x="181" y="52"/>
                    <a:pt x="183" y="50"/>
                  </a:cubicBezTo>
                  <a:cubicBezTo>
                    <a:pt x="182" y="51"/>
                    <a:pt x="181" y="54"/>
                    <a:pt x="181" y="54"/>
                  </a:cubicBezTo>
                  <a:cubicBezTo>
                    <a:pt x="182" y="53"/>
                    <a:pt x="183" y="54"/>
                    <a:pt x="183" y="55"/>
                  </a:cubicBezTo>
                  <a:cubicBezTo>
                    <a:pt x="185" y="51"/>
                    <a:pt x="185" y="55"/>
                    <a:pt x="186" y="51"/>
                  </a:cubicBezTo>
                  <a:cubicBezTo>
                    <a:pt x="186" y="50"/>
                    <a:pt x="187" y="47"/>
                    <a:pt x="188" y="46"/>
                  </a:cubicBezTo>
                  <a:cubicBezTo>
                    <a:pt x="188" y="46"/>
                    <a:pt x="187" y="47"/>
                    <a:pt x="187" y="48"/>
                  </a:cubicBezTo>
                  <a:cubicBezTo>
                    <a:pt x="189" y="46"/>
                    <a:pt x="186" y="52"/>
                    <a:pt x="188" y="49"/>
                  </a:cubicBezTo>
                  <a:cubicBezTo>
                    <a:pt x="186" y="50"/>
                    <a:pt x="185" y="53"/>
                    <a:pt x="184" y="57"/>
                  </a:cubicBezTo>
                  <a:cubicBezTo>
                    <a:pt x="185" y="55"/>
                    <a:pt x="182" y="59"/>
                    <a:pt x="183" y="59"/>
                  </a:cubicBezTo>
                  <a:cubicBezTo>
                    <a:pt x="185" y="58"/>
                    <a:pt x="186" y="57"/>
                    <a:pt x="187" y="56"/>
                  </a:cubicBezTo>
                  <a:cubicBezTo>
                    <a:pt x="186" y="60"/>
                    <a:pt x="189" y="57"/>
                    <a:pt x="190" y="58"/>
                  </a:cubicBezTo>
                  <a:cubicBezTo>
                    <a:pt x="190" y="59"/>
                    <a:pt x="187" y="63"/>
                    <a:pt x="188" y="63"/>
                  </a:cubicBezTo>
                  <a:cubicBezTo>
                    <a:pt x="188" y="64"/>
                    <a:pt x="189" y="60"/>
                    <a:pt x="189" y="61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89" y="61"/>
                    <a:pt x="189" y="65"/>
                    <a:pt x="192" y="60"/>
                  </a:cubicBezTo>
                  <a:cubicBezTo>
                    <a:pt x="189" y="64"/>
                    <a:pt x="189" y="64"/>
                    <a:pt x="189" y="64"/>
                  </a:cubicBezTo>
                  <a:cubicBezTo>
                    <a:pt x="189" y="64"/>
                    <a:pt x="190" y="64"/>
                    <a:pt x="190" y="63"/>
                  </a:cubicBezTo>
                  <a:cubicBezTo>
                    <a:pt x="189" y="66"/>
                    <a:pt x="189" y="66"/>
                    <a:pt x="189" y="66"/>
                  </a:cubicBezTo>
                  <a:cubicBezTo>
                    <a:pt x="188" y="69"/>
                    <a:pt x="190" y="66"/>
                    <a:pt x="190" y="66"/>
                  </a:cubicBezTo>
                  <a:cubicBezTo>
                    <a:pt x="191" y="64"/>
                    <a:pt x="191" y="64"/>
                    <a:pt x="191" y="64"/>
                  </a:cubicBezTo>
                  <a:cubicBezTo>
                    <a:pt x="193" y="63"/>
                    <a:pt x="192" y="65"/>
                    <a:pt x="194" y="65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4" y="66"/>
                    <a:pt x="194" y="66"/>
                    <a:pt x="194" y="66"/>
                  </a:cubicBezTo>
                  <a:cubicBezTo>
                    <a:pt x="192" y="68"/>
                    <a:pt x="192" y="70"/>
                    <a:pt x="193" y="68"/>
                  </a:cubicBezTo>
                  <a:cubicBezTo>
                    <a:pt x="189" y="73"/>
                    <a:pt x="189" y="73"/>
                    <a:pt x="189" y="73"/>
                  </a:cubicBezTo>
                  <a:cubicBezTo>
                    <a:pt x="189" y="71"/>
                    <a:pt x="191" y="70"/>
                    <a:pt x="192" y="68"/>
                  </a:cubicBezTo>
                  <a:cubicBezTo>
                    <a:pt x="193" y="66"/>
                    <a:pt x="192" y="66"/>
                    <a:pt x="190" y="68"/>
                  </a:cubicBezTo>
                  <a:cubicBezTo>
                    <a:pt x="190" y="69"/>
                    <a:pt x="191" y="68"/>
                    <a:pt x="191" y="68"/>
                  </a:cubicBezTo>
                  <a:cubicBezTo>
                    <a:pt x="190" y="71"/>
                    <a:pt x="189" y="70"/>
                    <a:pt x="188" y="72"/>
                  </a:cubicBezTo>
                  <a:cubicBezTo>
                    <a:pt x="188" y="72"/>
                    <a:pt x="188" y="73"/>
                    <a:pt x="189" y="72"/>
                  </a:cubicBezTo>
                  <a:cubicBezTo>
                    <a:pt x="187" y="74"/>
                    <a:pt x="187" y="74"/>
                    <a:pt x="187" y="73"/>
                  </a:cubicBezTo>
                  <a:cubicBezTo>
                    <a:pt x="188" y="72"/>
                    <a:pt x="187" y="72"/>
                    <a:pt x="188" y="71"/>
                  </a:cubicBezTo>
                  <a:cubicBezTo>
                    <a:pt x="186" y="73"/>
                    <a:pt x="186" y="74"/>
                    <a:pt x="185" y="73"/>
                  </a:cubicBezTo>
                  <a:cubicBezTo>
                    <a:pt x="187" y="70"/>
                    <a:pt x="183" y="74"/>
                    <a:pt x="183" y="73"/>
                  </a:cubicBezTo>
                  <a:cubicBezTo>
                    <a:pt x="185" y="71"/>
                    <a:pt x="186" y="69"/>
                    <a:pt x="187" y="68"/>
                  </a:cubicBezTo>
                  <a:cubicBezTo>
                    <a:pt x="187" y="66"/>
                    <a:pt x="187" y="68"/>
                    <a:pt x="187" y="66"/>
                  </a:cubicBezTo>
                  <a:cubicBezTo>
                    <a:pt x="186" y="68"/>
                    <a:pt x="184" y="71"/>
                    <a:pt x="183" y="72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1"/>
                    <a:pt x="181" y="74"/>
                    <a:pt x="181" y="73"/>
                  </a:cubicBezTo>
                  <a:cubicBezTo>
                    <a:pt x="180" y="71"/>
                    <a:pt x="179" y="71"/>
                    <a:pt x="178" y="7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6" y="72"/>
                    <a:pt x="177" y="69"/>
                    <a:pt x="175" y="70"/>
                  </a:cubicBezTo>
                  <a:cubicBezTo>
                    <a:pt x="175" y="68"/>
                    <a:pt x="172" y="71"/>
                    <a:pt x="173" y="67"/>
                  </a:cubicBezTo>
                  <a:cubicBezTo>
                    <a:pt x="170" y="68"/>
                    <a:pt x="168" y="69"/>
                    <a:pt x="166" y="67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6" y="66"/>
                    <a:pt x="168" y="62"/>
                    <a:pt x="168" y="63"/>
                  </a:cubicBezTo>
                  <a:cubicBezTo>
                    <a:pt x="167" y="65"/>
                    <a:pt x="166" y="66"/>
                    <a:pt x="165" y="67"/>
                  </a:cubicBezTo>
                  <a:cubicBezTo>
                    <a:pt x="165" y="65"/>
                    <a:pt x="163" y="67"/>
                    <a:pt x="161" y="68"/>
                  </a:cubicBezTo>
                  <a:cubicBezTo>
                    <a:pt x="162" y="66"/>
                    <a:pt x="162" y="66"/>
                    <a:pt x="162" y="66"/>
                  </a:cubicBezTo>
                  <a:cubicBezTo>
                    <a:pt x="159" y="70"/>
                    <a:pt x="160" y="66"/>
                    <a:pt x="159" y="65"/>
                  </a:cubicBezTo>
                  <a:cubicBezTo>
                    <a:pt x="159" y="64"/>
                    <a:pt x="160" y="62"/>
                    <a:pt x="160" y="62"/>
                  </a:cubicBezTo>
                  <a:cubicBezTo>
                    <a:pt x="158" y="65"/>
                    <a:pt x="157" y="65"/>
                    <a:pt x="156" y="66"/>
                  </a:cubicBezTo>
                  <a:cubicBezTo>
                    <a:pt x="155" y="66"/>
                    <a:pt x="155" y="65"/>
                    <a:pt x="155" y="63"/>
                  </a:cubicBezTo>
                  <a:cubicBezTo>
                    <a:pt x="150" y="67"/>
                    <a:pt x="149" y="63"/>
                    <a:pt x="146" y="65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3" y="66"/>
                    <a:pt x="142" y="60"/>
                    <a:pt x="139" y="63"/>
                  </a:cubicBezTo>
                  <a:cubicBezTo>
                    <a:pt x="141" y="58"/>
                    <a:pt x="141" y="58"/>
                    <a:pt x="141" y="58"/>
                  </a:cubicBezTo>
                  <a:cubicBezTo>
                    <a:pt x="140" y="57"/>
                    <a:pt x="139" y="59"/>
                    <a:pt x="138" y="62"/>
                  </a:cubicBezTo>
                  <a:cubicBezTo>
                    <a:pt x="138" y="61"/>
                    <a:pt x="135" y="64"/>
                    <a:pt x="136" y="60"/>
                  </a:cubicBezTo>
                  <a:cubicBezTo>
                    <a:pt x="136" y="59"/>
                    <a:pt x="135" y="62"/>
                    <a:pt x="134" y="62"/>
                  </a:cubicBezTo>
                  <a:cubicBezTo>
                    <a:pt x="133" y="60"/>
                    <a:pt x="133" y="60"/>
                    <a:pt x="131" y="61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2" y="60"/>
                    <a:pt x="133" y="58"/>
                    <a:pt x="132" y="58"/>
                  </a:cubicBezTo>
                  <a:cubicBezTo>
                    <a:pt x="132" y="59"/>
                    <a:pt x="131" y="56"/>
                    <a:pt x="130" y="61"/>
                  </a:cubicBezTo>
                  <a:cubicBezTo>
                    <a:pt x="130" y="58"/>
                    <a:pt x="126" y="63"/>
                    <a:pt x="126" y="58"/>
                  </a:cubicBezTo>
                  <a:cubicBezTo>
                    <a:pt x="126" y="60"/>
                    <a:pt x="125" y="60"/>
                    <a:pt x="125" y="61"/>
                  </a:cubicBezTo>
                  <a:cubicBezTo>
                    <a:pt x="124" y="60"/>
                    <a:pt x="124" y="57"/>
                    <a:pt x="122" y="59"/>
                  </a:cubicBezTo>
                  <a:cubicBezTo>
                    <a:pt x="122" y="58"/>
                    <a:pt x="123" y="57"/>
                    <a:pt x="123" y="57"/>
                  </a:cubicBezTo>
                  <a:cubicBezTo>
                    <a:pt x="122" y="57"/>
                    <a:pt x="122" y="58"/>
                    <a:pt x="121" y="59"/>
                  </a:cubicBezTo>
                  <a:cubicBezTo>
                    <a:pt x="119" y="61"/>
                    <a:pt x="119" y="55"/>
                    <a:pt x="117" y="55"/>
                  </a:cubicBezTo>
                  <a:cubicBezTo>
                    <a:pt x="113" y="57"/>
                    <a:pt x="110" y="55"/>
                    <a:pt x="107" y="54"/>
                  </a:cubicBezTo>
                  <a:cubicBezTo>
                    <a:pt x="108" y="53"/>
                    <a:pt x="108" y="53"/>
                    <a:pt x="108" y="53"/>
                  </a:cubicBezTo>
                  <a:cubicBezTo>
                    <a:pt x="106" y="57"/>
                    <a:pt x="107" y="48"/>
                    <a:pt x="104" y="54"/>
                  </a:cubicBezTo>
                  <a:cubicBezTo>
                    <a:pt x="104" y="53"/>
                    <a:pt x="104" y="53"/>
                    <a:pt x="104" y="51"/>
                  </a:cubicBezTo>
                  <a:cubicBezTo>
                    <a:pt x="103" y="54"/>
                    <a:pt x="103" y="48"/>
                    <a:pt x="101" y="51"/>
                  </a:cubicBezTo>
                  <a:cubicBezTo>
                    <a:pt x="101" y="50"/>
                    <a:pt x="101" y="50"/>
                    <a:pt x="101" y="50"/>
                  </a:cubicBezTo>
                  <a:cubicBezTo>
                    <a:pt x="101" y="48"/>
                    <a:pt x="99" y="51"/>
                    <a:pt x="99" y="48"/>
                  </a:cubicBezTo>
                  <a:cubicBezTo>
                    <a:pt x="99" y="48"/>
                    <a:pt x="99" y="47"/>
                    <a:pt x="100" y="46"/>
                  </a:cubicBezTo>
                  <a:cubicBezTo>
                    <a:pt x="100" y="44"/>
                    <a:pt x="97" y="50"/>
                    <a:pt x="98" y="45"/>
                  </a:cubicBezTo>
                  <a:cubicBezTo>
                    <a:pt x="98" y="45"/>
                    <a:pt x="98" y="48"/>
                    <a:pt x="98" y="48"/>
                  </a:cubicBezTo>
                  <a:cubicBezTo>
                    <a:pt x="96" y="45"/>
                    <a:pt x="92" y="47"/>
                    <a:pt x="89" y="48"/>
                  </a:cubicBezTo>
                  <a:cubicBezTo>
                    <a:pt x="88" y="44"/>
                    <a:pt x="91" y="39"/>
                    <a:pt x="89" y="42"/>
                  </a:cubicBezTo>
                  <a:cubicBezTo>
                    <a:pt x="89" y="41"/>
                    <a:pt x="88" y="44"/>
                    <a:pt x="88" y="43"/>
                  </a:cubicBezTo>
                  <a:cubicBezTo>
                    <a:pt x="87" y="44"/>
                    <a:pt x="89" y="37"/>
                    <a:pt x="88" y="40"/>
                  </a:cubicBezTo>
                  <a:cubicBezTo>
                    <a:pt x="87" y="43"/>
                    <a:pt x="87" y="41"/>
                    <a:pt x="87" y="43"/>
                  </a:cubicBezTo>
                  <a:cubicBezTo>
                    <a:pt x="86" y="41"/>
                    <a:pt x="87" y="38"/>
                    <a:pt x="85" y="40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3" y="43"/>
                    <a:pt x="83" y="40"/>
                    <a:pt x="80" y="45"/>
                  </a:cubicBezTo>
                  <a:cubicBezTo>
                    <a:pt x="74" y="44"/>
                    <a:pt x="67" y="45"/>
                    <a:pt x="61" y="44"/>
                  </a:cubicBezTo>
                  <a:cubicBezTo>
                    <a:pt x="55" y="42"/>
                    <a:pt x="49" y="42"/>
                    <a:pt x="44" y="38"/>
                  </a:cubicBezTo>
                  <a:cubicBezTo>
                    <a:pt x="44" y="33"/>
                    <a:pt x="44" y="33"/>
                    <a:pt x="42" y="34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1" y="36"/>
                    <a:pt x="41" y="33"/>
                    <a:pt x="40" y="36"/>
                  </a:cubicBezTo>
                  <a:cubicBezTo>
                    <a:pt x="38" y="35"/>
                    <a:pt x="35" y="35"/>
                    <a:pt x="33" y="34"/>
                  </a:cubicBezTo>
                  <a:cubicBezTo>
                    <a:pt x="34" y="34"/>
                    <a:pt x="35" y="31"/>
                    <a:pt x="34" y="31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2" y="35"/>
                    <a:pt x="32" y="36"/>
                  </a:cubicBezTo>
                  <a:cubicBezTo>
                    <a:pt x="25" y="37"/>
                    <a:pt x="22" y="28"/>
                    <a:pt x="16" y="28"/>
                  </a:cubicBezTo>
                  <a:cubicBezTo>
                    <a:pt x="15" y="26"/>
                    <a:pt x="13" y="26"/>
                    <a:pt x="11" y="27"/>
                  </a:cubicBezTo>
                  <a:cubicBezTo>
                    <a:pt x="8" y="21"/>
                    <a:pt x="5" y="16"/>
                    <a:pt x="0" y="18"/>
                  </a:cubicBezTo>
                  <a:cubicBezTo>
                    <a:pt x="0" y="18"/>
                    <a:pt x="3" y="9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4" name="Freeform 55"/>
            <p:cNvSpPr/>
            <p:nvPr/>
          </p:nvSpPr>
          <p:spPr bwMode="auto">
            <a:xfrm>
              <a:off x="1366838" y="1614488"/>
              <a:ext cx="9525" cy="22225"/>
            </a:xfrm>
            <a:custGeom>
              <a:avLst/>
              <a:gdLst>
                <a:gd name="T0" fmla="*/ 0 w 2"/>
                <a:gd name="T1" fmla="*/ 5 h 5"/>
                <a:gd name="T2" fmla="*/ 2 w 2"/>
                <a:gd name="T3" fmla="*/ 0 h 5"/>
                <a:gd name="T4" fmla="*/ 0 w 2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cubicBezTo>
                    <a:pt x="1" y="3"/>
                    <a:pt x="1" y="2"/>
                    <a:pt x="2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5" name="Freeform 56"/>
            <p:cNvSpPr/>
            <p:nvPr/>
          </p:nvSpPr>
          <p:spPr bwMode="auto">
            <a:xfrm>
              <a:off x="1349376" y="1530350"/>
              <a:ext cx="9525" cy="12700"/>
            </a:xfrm>
            <a:custGeom>
              <a:avLst/>
              <a:gdLst>
                <a:gd name="T0" fmla="*/ 0 w 2"/>
                <a:gd name="T1" fmla="*/ 2 h 3"/>
                <a:gd name="T2" fmla="*/ 1 w 2"/>
                <a:gd name="T3" fmla="*/ 1 h 3"/>
                <a:gd name="T4" fmla="*/ 1 w 2"/>
                <a:gd name="T5" fmla="*/ 1 h 3"/>
                <a:gd name="T6" fmla="*/ 0 w 2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2" y="0"/>
                    <a:pt x="1" y="1"/>
                  </a:cubicBezTo>
                  <a:cubicBezTo>
                    <a:pt x="1" y="1"/>
                    <a:pt x="1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6" name="Freeform 57"/>
            <p:cNvSpPr/>
            <p:nvPr/>
          </p:nvSpPr>
          <p:spPr bwMode="auto">
            <a:xfrm>
              <a:off x="1336676" y="1520825"/>
              <a:ext cx="12700" cy="952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7" name="Freeform 58"/>
            <p:cNvSpPr/>
            <p:nvPr/>
          </p:nvSpPr>
          <p:spPr bwMode="auto">
            <a:xfrm>
              <a:off x="1336676" y="1487488"/>
              <a:ext cx="4763" cy="7937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0"/>
                    <a:pt x="1" y="1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8" name="Freeform 59"/>
            <p:cNvSpPr/>
            <p:nvPr/>
          </p:nvSpPr>
          <p:spPr bwMode="auto">
            <a:xfrm>
              <a:off x="1328738" y="1500188"/>
              <a:ext cx="7938" cy="12700"/>
            </a:xfrm>
            <a:custGeom>
              <a:avLst/>
              <a:gdLst>
                <a:gd name="T0" fmla="*/ 1 w 2"/>
                <a:gd name="T1" fmla="*/ 3 h 3"/>
                <a:gd name="T2" fmla="*/ 1 w 2"/>
                <a:gd name="T3" fmla="*/ 1 h 3"/>
                <a:gd name="T4" fmla="*/ 1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0" y="3"/>
                    <a:pt x="1" y="2"/>
                    <a:pt x="1" y="1"/>
                  </a:cubicBezTo>
                  <a:cubicBezTo>
                    <a:pt x="0" y="2"/>
                    <a:pt x="2" y="0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9" name="Freeform 60"/>
            <p:cNvSpPr/>
            <p:nvPr/>
          </p:nvSpPr>
          <p:spPr bwMode="auto">
            <a:xfrm>
              <a:off x="1308101" y="1470025"/>
              <a:ext cx="7938" cy="12700"/>
            </a:xfrm>
            <a:custGeom>
              <a:avLst/>
              <a:gdLst>
                <a:gd name="T0" fmla="*/ 1 w 2"/>
                <a:gd name="T1" fmla="*/ 2 h 3"/>
                <a:gd name="T2" fmla="*/ 0 w 2"/>
                <a:gd name="T3" fmla="*/ 1 h 3"/>
                <a:gd name="T4" fmla="*/ 1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2"/>
                  </a:moveTo>
                  <a:cubicBezTo>
                    <a:pt x="1" y="2"/>
                    <a:pt x="0" y="3"/>
                    <a:pt x="0" y="1"/>
                  </a:cubicBezTo>
                  <a:cubicBezTo>
                    <a:pt x="0" y="3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0" name="Freeform 61"/>
            <p:cNvSpPr/>
            <p:nvPr/>
          </p:nvSpPr>
          <p:spPr bwMode="auto">
            <a:xfrm>
              <a:off x="1290638" y="1474788"/>
              <a:ext cx="4763" cy="7937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2 h 2"/>
                <a:gd name="T4" fmla="*/ 1 w 1"/>
                <a:gd name="T5" fmla="*/ 0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2"/>
                    <a:pt x="1" y="1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1" name="Freeform 62"/>
            <p:cNvSpPr/>
            <p:nvPr/>
          </p:nvSpPr>
          <p:spPr bwMode="auto">
            <a:xfrm>
              <a:off x="1035051" y="1411288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2" name="Freeform 63"/>
            <p:cNvSpPr/>
            <p:nvPr/>
          </p:nvSpPr>
          <p:spPr bwMode="auto">
            <a:xfrm>
              <a:off x="925513" y="1373188"/>
              <a:ext cx="4763" cy="7937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2"/>
                    <a:pt x="1" y="0"/>
                    <a:pt x="1" y="0"/>
                  </a:cubicBezTo>
                  <a:cubicBezTo>
                    <a:pt x="1" y="0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3" name="Freeform 64"/>
            <p:cNvSpPr/>
            <p:nvPr/>
          </p:nvSpPr>
          <p:spPr bwMode="auto">
            <a:xfrm>
              <a:off x="857251" y="1393825"/>
              <a:ext cx="4763" cy="12700"/>
            </a:xfrm>
            <a:custGeom>
              <a:avLst/>
              <a:gdLst>
                <a:gd name="T0" fmla="*/ 3 w 3"/>
                <a:gd name="T1" fmla="*/ 0 h 8"/>
                <a:gd name="T2" fmla="*/ 3 w 3"/>
                <a:gd name="T3" fmla="*/ 0 h 8"/>
                <a:gd name="T4" fmla="*/ 0 w 3"/>
                <a:gd name="T5" fmla="*/ 8 h 8"/>
                <a:gd name="T6" fmla="*/ 3 w 3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3" y="0"/>
                  </a:moveTo>
                  <a:lnTo>
                    <a:pt x="3" y="0"/>
                  </a:lnTo>
                  <a:lnTo>
                    <a:pt x="0" y="8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4" name="Freeform 65"/>
            <p:cNvSpPr/>
            <p:nvPr/>
          </p:nvSpPr>
          <p:spPr bwMode="auto">
            <a:xfrm>
              <a:off x="3749676" y="1462088"/>
              <a:ext cx="4763" cy="17462"/>
            </a:xfrm>
            <a:custGeom>
              <a:avLst/>
              <a:gdLst>
                <a:gd name="T0" fmla="*/ 0 w 1"/>
                <a:gd name="T1" fmla="*/ 1 h 4"/>
                <a:gd name="T2" fmla="*/ 0 w 1"/>
                <a:gd name="T3" fmla="*/ 2 h 4"/>
                <a:gd name="T4" fmla="*/ 0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0" y="1"/>
                  </a:moveTo>
                  <a:cubicBezTo>
                    <a:pt x="0" y="2"/>
                    <a:pt x="1" y="4"/>
                    <a:pt x="0" y="2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5" name="Freeform 66"/>
            <p:cNvSpPr/>
            <p:nvPr/>
          </p:nvSpPr>
          <p:spPr bwMode="auto">
            <a:xfrm>
              <a:off x="3762376" y="1254125"/>
              <a:ext cx="785813" cy="322262"/>
            </a:xfrm>
            <a:custGeom>
              <a:avLst/>
              <a:gdLst>
                <a:gd name="T0" fmla="*/ 166 w 185"/>
                <a:gd name="T1" fmla="*/ 21 h 76"/>
                <a:gd name="T2" fmla="*/ 160 w 185"/>
                <a:gd name="T3" fmla="*/ 23 h 76"/>
                <a:gd name="T4" fmla="*/ 151 w 185"/>
                <a:gd name="T5" fmla="*/ 34 h 76"/>
                <a:gd name="T6" fmla="*/ 147 w 185"/>
                <a:gd name="T7" fmla="*/ 34 h 76"/>
                <a:gd name="T8" fmla="*/ 134 w 185"/>
                <a:gd name="T9" fmla="*/ 34 h 76"/>
                <a:gd name="T10" fmla="*/ 130 w 185"/>
                <a:gd name="T11" fmla="*/ 35 h 76"/>
                <a:gd name="T12" fmla="*/ 124 w 185"/>
                <a:gd name="T13" fmla="*/ 40 h 76"/>
                <a:gd name="T14" fmla="*/ 118 w 185"/>
                <a:gd name="T15" fmla="*/ 39 h 76"/>
                <a:gd name="T16" fmla="*/ 115 w 185"/>
                <a:gd name="T17" fmla="*/ 38 h 76"/>
                <a:gd name="T18" fmla="*/ 113 w 185"/>
                <a:gd name="T19" fmla="*/ 42 h 76"/>
                <a:gd name="T20" fmla="*/ 107 w 185"/>
                <a:gd name="T21" fmla="*/ 48 h 76"/>
                <a:gd name="T22" fmla="*/ 103 w 185"/>
                <a:gd name="T23" fmla="*/ 48 h 76"/>
                <a:gd name="T24" fmla="*/ 99 w 185"/>
                <a:gd name="T25" fmla="*/ 52 h 76"/>
                <a:gd name="T26" fmla="*/ 94 w 185"/>
                <a:gd name="T27" fmla="*/ 50 h 76"/>
                <a:gd name="T28" fmla="*/ 89 w 185"/>
                <a:gd name="T29" fmla="*/ 52 h 76"/>
                <a:gd name="T30" fmla="*/ 81 w 185"/>
                <a:gd name="T31" fmla="*/ 51 h 76"/>
                <a:gd name="T32" fmla="*/ 79 w 185"/>
                <a:gd name="T33" fmla="*/ 54 h 76"/>
                <a:gd name="T34" fmla="*/ 76 w 185"/>
                <a:gd name="T35" fmla="*/ 51 h 76"/>
                <a:gd name="T36" fmla="*/ 74 w 185"/>
                <a:gd name="T37" fmla="*/ 55 h 76"/>
                <a:gd name="T38" fmla="*/ 73 w 185"/>
                <a:gd name="T39" fmla="*/ 55 h 76"/>
                <a:gd name="T40" fmla="*/ 69 w 185"/>
                <a:gd name="T41" fmla="*/ 57 h 76"/>
                <a:gd name="T42" fmla="*/ 60 w 185"/>
                <a:gd name="T43" fmla="*/ 59 h 76"/>
                <a:gd name="T44" fmla="*/ 56 w 185"/>
                <a:gd name="T45" fmla="*/ 60 h 76"/>
                <a:gd name="T46" fmla="*/ 53 w 185"/>
                <a:gd name="T47" fmla="*/ 61 h 76"/>
                <a:gd name="T48" fmla="*/ 45 w 185"/>
                <a:gd name="T49" fmla="*/ 61 h 76"/>
                <a:gd name="T50" fmla="*/ 42 w 185"/>
                <a:gd name="T51" fmla="*/ 53 h 76"/>
                <a:gd name="T52" fmla="*/ 41 w 185"/>
                <a:gd name="T53" fmla="*/ 62 h 76"/>
                <a:gd name="T54" fmla="*/ 40 w 185"/>
                <a:gd name="T55" fmla="*/ 70 h 76"/>
                <a:gd name="T56" fmla="*/ 35 w 185"/>
                <a:gd name="T57" fmla="*/ 68 h 76"/>
                <a:gd name="T58" fmla="*/ 35 w 185"/>
                <a:gd name="T59" fmla="*/ 72 h 76"/>
                <a:gd name="T60" fmla="*/ 33 w 185"/>
                <a:gd name="T61" fmla="*/ 70 h 76"/>
                <a:gd name="T62" fmla="*/ 29 w 185"/>
                <a:gd name="T63" fmla="*/ 63 h 76"/>
                <a:gd name="T64" fmla="*/ 27 w 185"/>
                <a:gd name="T65" fmla="*/ 70 h 76"/>
                <a:gd name="T66" fmla="*/ 25 w 185"/>
                <a:gd name="T67" fmla="*/ 67 h 76"/>
                <a:gd name="T68" fmla="*/ 23 w 185"/>
                <a:gd name="T69" fmla="*/ 72 h 76"/>
                <a:gd name="T70" fmla="*/ 20 w 185"/>
                <a:gd name="T71" fmla="*/ 73 h 76"/>
                <a:gd name="T72" fmla="*/ 20 w 185"/>
                <a:gd name="T73" fmla="*/ 62 h 76"/>
                <a:gd name="T74" fmla="*/ 16 w 185"/>
                <a:gd name="T75" fmla="*/ 70 h 76"/>
                <a:gd name="T76" fmla="*/ 7 w 185"/>
                <a:gd name="T77" fmla="*/ 57 h 76"/>
                <a:gd name="T78" fmla="*/ 5 w 185"/>
                <a:gd name="T79" fmla="*/ 56 h 76"/>
                <a:gd name="T80" fmla="*/ 0 w 185"/>
                <a:gd name="T81" fmla="*/ 57 h 76"/>
                <a:gd name="T82" fmla="*/ 1 w 185"/>
                <a:gd name="T83" fmla="*/ 51 h 76"/>
                <a:gd name="T84" fmla="*/ 6 w 185"/>
                <a:gd name="T85" fmla="*/ 55 h 76"/>
                <a:gd name="T86" fmla="*/ 13 w 185"/>
                <a:gd name="T87" fmla="*/ 45 h 76"/>
                <a:gd name="T88" fmla="*/ 25 w 185"/>
                <a:gd name="T89" fmla="*/ 38 h 76"/>
                <a:gd name="T90" fmla="*/ 39 w 185"/>
                <a:gd name="T91" fmla="*/ 33 h 76"/>
                <a:gd name="T92" fmla="*/ 51 w 185"/>
                <a:gd name="T93" fmla="*/ 29 h 76"/>
                <a:gd name="T94" fmla="*/ 59 w 185"/>
                <a:gd name="T95" fmla="*/ 26 h 76"/>
                <a:gd name="T96" fmla="*/ 78 w 185"/>
                <a:gd name="T97" fmla="*/ 24 h 76"/>
                <a:gd name="T98" fmla="*/ 88 w 185"/>
                <a:gd name="T99" fmla="*/ 26 h 76"/>
                <a:gd name="T100" fmla="*/ 101 w 185"/>
                <a:gd name="T101" fmla="*/ 26 h 76"/>
                <a:gd name="T102" fmla="*/ 139 w 185"/>
                <a:gd name="T103" fmla="*/ 8 h 76"/>
                <a:gd name="T104" fmla="*/ 149 w 185"/>
                <a:gd name="T105" fmla="*/ 6 h 76"/>
                <a:gd name="T106" fmla="*/ 184 w 185"/>
                <a:gd name="T107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85" h="76">
                  <a:moveTo>
                    <a:pt x="184" y="16"/>
                  </a:moveTo>
                  <a:cubicBezTo>
                    <a:pt x="184" y="25"/>
                    <a:pt x="179" y="17"/>
                    <a:pt x="178" y="23"/>
                  </a:cubicBezTo>
                  <a:cubicBezTo>
                    <a:pt x="178" y="23"/>
                    <a:pt x="177" y="18"/>
                    <a:pt x="176" y="20"/>
                  </a:cubicBezTo>
                  <a:cubicBezTo>
                    <a:pt x="176" y="27"/>
                    <a:pt x="171" y="24"/>
                    <a:pt x="167" y="19"/>
                  </a:cubicBezTo>
                  <a:cubicBezTo>
                    <a:pt x="167" y="18"/>
                    <a:pt x="167" y="18"/>
                    <a:pt x="167" y="18"/>
                  </a:cubicBezTo>
                  <a:cubicBezTo>
                    <a:pt x="166" y="17"/>
                    <a:pt x="166" y="22"/>
                    <a:pt x="166" y="21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6" y="21"/>
                    <a:pt x="164" y="20"/>
                    <a:pt x="165" y="22"/>
                  </a:cubicBezTo>
                  <a:cubicBezTo>
                    <a:pt x="164" y="21"/>
                    <a:pt x="164" y="19"/>
                    <a:pt x="163" y="18"/>
                  </a:cubicBezTo>
                  <a:cubicBezTo>
                    <a:pt x="163" y="21"/>
                    <a:pt x="163" y="21"/>
                    <a:pt x="163" y="21"/>
                  </a:cubicBezTo>
                  <a:cubicBezTo>
                    <a:pt x="164" y="28"/>
                    <a:pt x="161" y="21"/>
                    <a:pt x="161" y="25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9" y="28"/>
                    <a:pt x="157" y="28"/>
                    <a:pt x="155" y="30"/>
                  </a:cubicBezTo>
                  <a:cubicBezTo>
                    <a:pt x="154" y="26"/>
                    <a:pt x="154" y="26"/>
                    <a:pt x="154" y="26"/>
                  </a:cubicBezTo>
                  <a:cubicBezTo>
                    <a:pt x="154" y="29"/>
                    <a:pt x="154" y="30"/>
                    <a:pt x="153" y="31"/>
                  </a:cubicBezTo>
                  <a:cubicBezTo>
                    <a:pt x="152" y="27"/>
                    <a:pt x="153" y="34"/>
                    <a:pt x="152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2" y="35"/>
                    <a:pt x="151" y="30"/>
                    <a:pt x="151" y="34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1" y="36"/>
                    <a:pt x="149" y="29"/>
                    <a:pt x="149" y="32"/>
                  </a:cubicBezTo>
                  <a:cubicBezTo>
                    <a:pt x="149" y="32"/>
                    <a:pt x="149" y="32"/>
                    <a:pt x="149" y="32"/>
                  </a:cubicBezTo>
                  <a:cubicBezTo>
                    <a:pt x="149" y="34"/>
                    <a:pt x="148" y="31"/>
                    <a:pt x="148" y="32"/>
                  </a:cubicBezTo>
                  <a:cubicBezTo>
                    <a:pt x="148" y="32"/>
                    <a:pt x="148" y="32"/>
                    <a:pt x="148" y="32"/>
                  </a:cubicBezTo>
                  <a:cubicBezTo>
                    <a:pt x="147" y="33"/>
                    <a:pt x="146" y="31"/>
                    <a:pt x="147" y="34"/>
                  </a:cubicBezTo>
                  <a:cubicBezTo>
                    <a:pt x="146" y="32"/>
                    <a:pt x="148" y="33"/>
                    <a:pt x="146" y="29"/>
                  </a:cubicBezTo>
                  <a:cubicBezTo>
                    <a:pt x="144" y="33"/>
                    <a:pt x="141" y="33"/>
                    <a:pt x="138" y="34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6" y="32"/>
                    <a:pt x="136" y="33"/>
                  </a:cubicBezTo>
                  <a:cubicBezTo>
                    <a:pt x="136" y="33"/>
                    <a:pt x="135" y="32"/>
                    <a:pt x="135" y="32"/>
                  </a:cubicBezTo>
                  <a:cubicBezTo>
                    <a:pt x="134" y="30"/>
                    <a:pt x="135" y="36"/>
                    <a:pt x="134" y="34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3"/>
                    <a:pt x="133" y="33"/>
                    <a:pt x="133" y="34"/>
                  </a:cubicBezTo>
                  <a:cubicBezTo>
                    <a:pt x="133" y="34"/>
                    <a:pt x="133" y="33"/>
                    <a:pt x="133" y="32"/>
                  </a:cubicBezTo>
                  <a:cubicBezTo>
                    <a:pt x="133" y="35"/>
                    <a:pt x="131" y="32"/>
                    <a:pt x="131" y="34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29" y="29"/>
                    <a:pt x="131" y="36"/>
                    <a:pt x="130" y="35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0" y="36"/>
                    <a:pt x="129" y="35"/>
                    <a:pt x="128" y="37"/>
                  </a:cubicBezTo>
                  <a:cubicBezTo>
                    <a:pt x="128" y="36"/>
                    <a:pt x="128" y="36"/>
                    <a:pt x="128" y="36"/>
                  </a:cubicBezTo>
                  <a:cubicBezTo>
                    <a:pt x="127" y="36"/>
                    <a:pt x="126" y="35"/>
                    <a:pt x="126" y="37"/>
                  </a:cubicBezTo>
                  <a:cubicBezTo>
                    <a:pt x="125" y="36"/>
                    <a:pt x="125" y="32"/>
                    <a:pt x="124" y="33"/>
                  </a:cubicBezTo>
                  <a:cubicBezTo>
                    <a:pt x="125" y="37"/>
                    <a:pt x="123" y="35"/>
                    <a:pt x="124" y="40"/>
                  </a:cubicBezTo>
                  <a:cubicBezTo>
                    <a:pt x="123" y="39"/>
                    <a:pt x="122" y="38"/>
                    <a:pt x="122" y="39"/>
                  </a:cubicBezTo>
                  <a:cubicBezTo>
                    <a:pt x="122" y="38"/>
                    <a:pt x="120" y="34"/>
                    <a:pt x="121" y="34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0" y="30"/>
                    <a:pt x="121" y="32"/>
                    <a:pt x="120" y="30"/>
                  </a:cubicBezTo>
                  <a:cubicBezTo>
                    <a:pt x="120" y="30"/>
                    <a:pt x="119" y="32"/>
                    <a:pt x="119" y="31"/>
                  </a:cubicBezTo>
                  <a:cubicBezTo>
                    <a:pt x="119" y="34"/>
                    <a:pt x="119" y="39"/>
                    <a:pt x="118" y="39"/>
                  </a:cubicBezTo>
                  <a:cubicBezTo>
                    <a:pt x="118" y="38"/>
                    <a:pt x="117" y="35"/>
                    <a:pt x="117" y="34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7" y="42"/>
                    <a:pt x="117" y="39"/>
                    <a:pt x="117" y="40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2"/>
                    <a:pt x="116" y="44"/>
                    <a:pt x="115" y="40"/>
                  </a:cubicBezTo>
                  <a:cubicBezTo>
                    <a:pt x="114" y="39"/>
                    <a:pt x="115" y="39"/>
                    <a:pt x="115" y="38"/>
                  </a:cubicBezTo>
                  <a:cubicBezTo>
                    <a:pt x="114" y="38"/>
                    <a:pt x="114" y="39"/>
                    <a:pt x="114" y="40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38"/>
                    <a:pt x="113" y="41"/>
                    <a:pt x="114" y="43"/>
                  </a:cubicBezTo>
                  <a:cubicBezTo>
                    <a:pt x="114" y="43"/>
                    <a:pt x="113" y="41"/>
                    <a:pt x="114" y="42"/>
                  </a:cubicBezTo>
                  <a:cubicBezTo>
                    <a:pt x="114" y="44"/>
                    <a:pt x="113" y="45"/>
                    <a:pt x="113" y="45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2" y="45"/>
                    <a:pt x="112" y="47"/>
                    <a:pt x="111" y="48"/>
                  </a:cubicBezTo>
                  <a:cubicBezTo>
                    <a:pt x="112" y="50"/>
                    <a:pt x="111" y="45"/>
                    <a:pt x="111" y="46"/>
                  </a:cubicBezTo>
                  <a:cubicBezTo>
                    <a:pt x="110" y="43"/>
                    <a:pt x="110" y="50"/>
                    <a:pt x="108" y="46"/>
                  </a:cubicBezTo>
                  <a:cubicBezTo>
                    <a:pt x="108" y="46"/>
                    <a:pt x="109" y="49"/>
                    <a:pt x="108" y="48"/>
                  </a:cubicBezTo>
                  <a:cubicBezTo>
                    <a:pt x="108" y="48"/>
                    <a:pt x="107" y="45"/>
                    <a:pt x="107" y="46"/>
                  </a:cubicBezTo>
                  <a:cubicBezTo>
                    <a:pt x="107" y="45"/>
                    <a:pt x="107" y="47"/>
                    <a:pt x="107" y="48"/>
                  </a:cubicBezTo>
                  <a:cubicBezTo>
                    <a:pt x="107" y="49"/>
                    <a:pt x="106" y="47"/>
                    <a:pt x="107" y="47"/>
                  </a:cubicBezTo>
                  <a:cubicBezTo>
                    <a:pt x="106" y="48"/>
                    <a:pt x="105" y="51"/>
                    <a:pt x="103" y="49"/>
                  </a:cubicBezTo>
                  <a:cubicBezTo>
                    <a:pt x="104" y="50"/>
                    <a:pt x="103" y="53"/>
                    <a:pt x="103" y="53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2" y="49"/>
                    <a:pt x="102" y="51"/>
                    <a:pt x="102" y="48"/>
                  </a:cubicBezTo>
                  <a:cubicBezTo>
                    <a:pt x="102" y="52"/>
                    <a:pt x="103" y="45"/>
                    <a:pt x="103" y="48"/>
                  </a:cubicBezTo>
                  <a:cubicBezTo>
                    <a:pt x="102" y="46"/>
                    <a:pt x="103" y="52"/>
                    <a:pt x="102" y="49"/>
                  </a:cubicBezTo>
                  <a:cubicBezTo>
                    <a:pt x="102" y="49"/>
                    <a:pt x="102" y="52"/>
                    <a:pt x="101" y="50"/>
                  </a:cubicBezTo>
                  <a:cubicBezTo>
                    <a:pt x="101" y="50"/>
                    <a:pt x="100" y="46"/>
                    <a:pt x="100" y="46"/>
                  </a:cubicBezTo>
                  <a:cubicBezTo>
                    <a:pt x="99" y="47"/>
                    <a:pt x="100" y="48"/>
                    <a:pt x="100" y="48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2"/>
                    <a:pt x="99" y="49"/>
                    <a:pt x="99" y="52"/>
                  </a:cubicBezTo>
                  <a:cubicBezTo>
                    <a:pt x="99" y="50"/>
                    <a:pt x="99" y="54"/>
                    <a:pt x="98" y="49"/>
                  </a:cubicBezTo>
                  <a:cubicBezTo>
                    <a:pt x="97" y="46"/>
                    <a:pt x="97" y="46"/>
                    <a:pt x="97" y="46"/>
                  </a:cubicBezTo>
                  <a:cubicBezTo>
                    <a:pt x="97" y="47"/>
                    <a:pt x="98" y="50"/>
                    <a:pt x="98" y="51"/>
                  </a:cubicBezTo>
                  <a:cubicBezTo>
                    <a:pt x="97" y="50"/>
                    <a:pt x="97" y="50"/>
                    <a:pt x="97" y="50"/>
                  </a:cubicBezTo>
                  <a:cubicBezTo>
                    <a:pt x="98" y="55"/>
                    <a:pt x="96" y="49"/>
                    <a:pt x="97" y="53"/>
                  </a:cubicBezTo>
                  <a:cubicBezTo>
                    <a:pt x="96" y="52"/>
                    <a:pt x="95" y="53"/>
                    <a:pt x="94" y="50"/>
                  </a:cubicBezTo>
                  <a:cubicBezTo>
                    <a:pt x="94" y="52"/>
                    <a:pt x="94" y="54"/>
                    <a:pt x="93" y="53"/>
                  </a:cubicBezTo>
                  <a:cubicBezTo>
                    <a:pt x="93" y="52"/>
                    <a:pt x="93" y="52"/>
                    <a:pt x="93" y="51"/>
                  </a:cubicBezTo>
                  <a:cubicBezTo>
                    <a:pt x="92" y="50"/>
                    <a:pt x="92" y="51"/>
                    <a:pt x="92" y="52"/>
                  </a:cubicBezTo>
                  <a:cubicBezTo>
                    <a:pt x="92" y="51"/>
                    <a:pt x="91" y="49"/>
                    <a:pt x="90" y="48"/>
                  </a:cubicBezTo>
                  <a:cubicBezTo>
                    <a:pt x="90" y="49"/>
                    <a:pt x="91" y="52"/>
                    <a:pt x="91" y="53"/>
                  </a:cubicBezTo>
                  <a:cubicBezTo>
                    <a:pt x="90" y="49"/>
                    <a:pt x="90" y="57"/>
                    <a:pt x="89" y="52"/>
                  </a:cubicBezTo>
                  <a:cubicBezTo>
                    <a:pt x="89" y="52"/>
                    <a:pt x="89" y="50"/>
                    <a:pt x="88" y="49"/>
                  </a:cubicBezTo>
                  <a:cubicBezTo>
                    <a:pt x="87" y="44"/>
                    <a:pt x="88" y="53"/>
                    <a:pt x="87" y="50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87" y="52"/>
                    <a:pt x="87" y="57"/>
                    <a:pt x="86" y="53"/>
                  </a:cubicBezTo>
                  <a:cubicBezTo>
                    <a:pt x="86" y="54"/>
                    <a:pt x="85" y="52"/>
                    <a:pt x="86" y="56"/>
                  </a:cubicBezTo>
                  <a:cubicBezTo>
                    <a:pt x="84" y="52"/>
                    <a:pt x="83" y="58"/>
                    <a:pt x="81" y="51"/>
                  </a:cubicBezTo>
                  <a:cubicBezTo>
                    <a:pt x="81" y="52"/>
                    <a:pt x="81" y="51"/>
                    <a:pt x="81" y="53"/>
                  </a:cubicBezTo>
                  <a:cubicBezTo>
                    <a:pt x="82" y="55"/>
                    <a:pt x="81" y="52"/>
                    <a:pt x="82" y="53"/>
                  </a:cubicBezTo>
                  <a:cubicBezTo>
                    <a:pt x="82" y="53"/>
                    <a:pt x="82" y="54"/>
                    <a:pt x="82" y="55"/>
                  </a:cubicBezTo>
                  <a:cubicBezTo>
                    <a:pt x="81" y="54"/>
                    <a:pt x="81" y="54"/>
                    <a:pt x="81" y="50"/>
                  </a:cubicBezTo>
                  <a:cubicBezTo>
                    <a:pt x="79" y="48"/>
                    <a:pt x="81" y="57"/>
                    <a:pt x="80" y="56"/>
                  </a:cubicBezTo>
                  <a:cubicBezTo>
                    <a:pt x="79" y="54"/>
                    <a:pt x="79" y="54"/>
                    <a:pt x="79" y="54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8" y="56"/>
                    <a:pt x="78" y="53"/>
                    <a:pt x="77" y="51"/>
                  </a:cubicBezTo>
                  <a:cubicBezTo>
                    <a:pt x="77" y="51"/>
                    <a:pt x="76" y="51"/>
                    <a:pt x="77" y="53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2"/>
                    <a:pt x="76" y="51"/>
                    <a:pt x="75" y="52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5" y="50"/>
                    <a:pt x="75" y="51"/>
                    <a:pt x="75" y="51"/>
                  </a:cubicBezTo>
                  <a:cubicBezTo>
                    <a:pt x="75" y="53"/>
                    <a:pt x="76" y="54"/>
                    <a:pt x="76" y="54"/>
                  </a:cubicBezTo>
                  <a:cubicBezTo>
                    <a:pt x="76" y="55"/>
                    <a:pt x="76" y="55"/>
                    <a:pt x="76" y="57"/>
                  </a:cubicBezTo>
                  <a:cubicBezTo>
                    <a:pt x="75" y="54"/>
                    <a:pt x="75" y="55"/>
                    <a:pt x="74" y="55"/>
                  </a:cubicBezTo>
                  <a:cubicBezTo>
                    <a:pt x="74" y="54"/>
                    <a:pt x="74" y="57"/>
                    <a:pt x="74" y="57"/>
                  </a:cubicBezTo>
                  <a:cubicBezTo>
                    <a:pt x="74" y="56"/>
                    <a:pt x="74" y="57"/>
                    <a:pt x="74" y="55"/>
                  </a:cubicBezTo>
                  <a:cubicBezTo>
                    <a:pt x="74" y="54"/>
                    <a:pt x="74" y="56"/>
                    <a:pt x="74" y="55"/>
                  </a:cubicBezTo>
                  <a:cubicBezTo>
                    <a:pt x="74" y="54"/>
                    <a:pt x="73" y="52"/>
                    <a:pt x="73" y="53"/>
                  </a:cubicBezTo>
                  <a:cubicBezTo>
                    <a:pt x="73" y="55"/>
                    <a:pt x="74" y="59"/>
                    <a:pt x="73" y="57"/>
                  </a:cubicBezTo>
                  <a:cubicBezTo>
                    <a:pt x="73" y="54"/>
                    <a:pt x="73" y="54"/>
                    <a:pt x="73" y="54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7"/>
                    <a:pt x="71" y="55"/>
                    <a:pt x="72" y="58"/>
                  </a:cubicBezTo>
                  <a:cubicBezTo>
                    <a:pt x="72" y="59"/>
                    <a:pt x="71" y="57"/>
                    <a:pt x="71" y="56"/>
                  </a:cubicBezTo>
                  <a:cubicBezTo>
                    <a:pt x="71" y="56"/>
                    <a:pt x="71" y="56"/>
                    <a:pt x="71" y="56"/>
                  </a:cubicBezTo>
                  <a:cubicBezTo>
                    <a:pt x="70" y="55"/>
                    <a:pt x="70" y="56"/>
                    <a:pt x="70" y="58"/>
                  </a:cubicBezTo>
                  <a:cubicBezTo>
                    <a:pt x="69" y="57"/>
                    <a:pt x="69" y="57"/>
                    <a:pt x="69" y="57"/>
                  </a:cubicBezTo>
                  <a:cubicBezTo>
                    <a:pt x="69" y="57"/>
                    <a:pt x="69" y="57"/>
                    <a:pt x="69" y="59"/>
                  </a:cubicBezTo>
                  <a:cubicBezTo>
                    <a:pt x="68" y="57"/>
                    <a:pt x="67" y="50"/>
                    <a:pt x="67" y="53"/>
                  </a:cubicBezTo>
                  <a:cubicBezTo>
                    <a:pt x="67" y="53"/>
                    <a:pt x="67" y="57"/>
                    <a:pt x="67" y="59"/>
                  </a:cubicBezTo>
                  <a:cubicBezTo>
                    <a:pt x="66" y="57"/>
                    <a:pt x="66" y="62"/>
                    <a:pt x="64" y="5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59"/>
                    <a:pt x="62" y="64"/>
                    <a:pt x="60" y="59"/>
                  </a:cubicBezTo>
                  <a:cubicBezTo>
                    <a:pt x="60" y="58"/>
                    <a:pt x="60" y="57"/>
                    <a:pt x="59" y="55"/>
                  </a:cubicBezTo>
                  <a:cubicBezTo>
                    <a:pt x="59" y="57"/>
                    <a:pt x="59" y="53"/>
                    <a:pt x="59" y="57"/>
                  </a:cubicBezTo>
                  <a:cubicBezTo>
                    <a:pt x="60" y="59"/>
                    <a:pt x="60" y="60"/>
                    <a:pt x="60" y="61"/>
                  </a:cubicBezTo>
                  <a:cubicBezTo>
                    <a:pt x="60" y="62"/>
                    <a:pt x="58" y="62"/>
                    <a:pt x="58" y="60"/>
                  </a:cubicBezTo>
                  <a:cubicBezTo>
                    <a:pt x="58" y="63"/>
                    <a:pt x="58" y="63"/>
                    <a:pt x="58" y="63"/>
                  </a:cubicBezTo>
                  <a:cubicBezTo>
                    <a:pt x="57" y="59"/>
                    <a:pt x="57" y="59"/>
                    <a:pt x="56" y="60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61"/>
                    <a:pt x="57" y="65"/>
                    <a:pt x="56" y="63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2"/>
                    <a:pt x="55" y="65"/>
                    <a:pt x="54" y="64"/>
                  </a:cubicBezTo>
                  <a:cubicBezTo>
                    <a:pt x="53" y="61"/>
                    <a:pt x="53" y="61"/>
                    <a:pt x="53" y="61"/>
                  </a:cubicBezTo>
                  <a:cubicBezTo>
                    <a:pt x="53" y="61"/>
                    <a:pt x="53" y="63"/>
                    <a:pt x="53" y="64"/>
                  </a:cubicBezTo>
                  <a:cubicBezTo>
                    <a:pt x="52" y="62"/>
                    <a:pt x="52" y="62"/>
                    <a:pt x="51" y="59"/>
                  </a:cubicBezTo>
                  <a:cubicBezTo>
                    <a:pt x="51" y="66"/>
                    <a:pt x="48" y="67"/>
                    <a:pt x="47" y="67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63"/>
                    <a:pt x="47" y="68"/>
                    <a:pt x="46" y="67"/>
                  </a:cubicBezTo>
                  <a:cubicBezTo>
                    <a:pt x="45" y="61"/>
                    <a:pt x="45" y="61"/>
                    <a:pt x="45" y="61"/>
                  </a:cubicBezTo>
                  <a:cubicBezTo>
                    <a:pt x="44" y="60"/>
                    <a:pt x="45" y="64"/>
                    <a:pt x="44" y="65"/>
                  </a:cubicBezTo>
                  <a:cubicBezTo>
                    <a:pt x="45" y="67"/>
                    <a:pt x="45" y="64"/>
                    <a:pt x="45" y="67"/>
                  </a:cubicBezTo>
                  <a:cubicBezTo>
                    <a:pt x="45" y="67"/>
                    <a:pt x="44" y="65"/>
                    <a:pt x="44" y="68"/>
                  </a:cubicBezTo>
                  <a:cubicBezTo>
                    <a:pt x="44" y="67"/>
                    <a:pt x="44" y="65"/>
                    <a:pt x="43" y="63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2" y="61"/>
                    <a:pt x="43" y="58"/>
                    <a:pt x="42" y="53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1" y="51"/>
                    <a:pt x="42" y="50"/>
                    <a:pt x="41" y="49"/>
                  </a:cubicBezTo>
                  <a:cubicBezTo>
                    <a:pt x="41" y="51"/>
                    <a:pt x="41" y="55"/>
                    <a:pt x="42" y="57"/>
                  </a:cubicBezTo>
                  <a:cubicBezTo>
                    <a:pt x="41" y="58"/>
                    <a:pt x="43" y="65"/>
                    <a:pt x="42" y="64"/>
                  </a:cubicBezTo>
                  <a:cubicBezTo>
                    <a:pt x="41" y="63"/>
                    <a:pt x="42" y="64"/>
                    <a:pt x="42" y="61"/>
                  </a:cubicBezTo>
                  <a:cubicBezTo>
                    <a:pt x="41" y="59"/>
                    <a:pt x="41" y="63"/>
                    <a:pt x="41" y="62"/>
                  </a:cubicBezTo>
                  <a:cubicBezTo>
                    <a:pt x="41" y="63"/>
                    <a:pt x="41" y="66"/>
                    <a:pt x="41" y="67"/>
                  </a:cubicBezTo>
                  <a:cubicBezTo>
                    <a:pt x="40" y="66"/>
                    <a:pt x="41" y="64"/>
                    <a:pt x="40" y="64"/>
                  </a:cubicBezTo>
                  <a:cubicBezTo>
                    <a:pt x="40" y="66"/>
                    <a:pt x="40" y="67"/>
                    <a:pt x="41" y="68"/>
                  </a:cubicBezTo>
                  <a:cubicBezTo>
                    <a:pt x="41" y="73"/>
                    <a:pt x="40" y="67"/>
                    <a:pt x="40" y="71"/>
                  </a:cubicBezTo>
                  <a:cubicBezTo>
                    <a:pt x="39" y="68"/>
                    <a:pt x="40" y="64"/>
                    <a:pt x="39" y="62"/>
                  </a:cubicBezTo>
                  <a:cubicBezTo>
                    <a:pt x="39" y="65"/>
                    <a:pt x="38" y="66"/>
                    <a:pt x="40" y="70"/>
                  </a:cubicBezTo>
                  <a:cubicBezTo>
                    <a:pt x="39" y="70"/>
                    <a:pt x="39" y="67"/>
                    <a:pt x="39" y="66"/>
                  </a:cubicBezTo>
                  <a:cubicBezTo>
                    <a:pt x="38" y="64"/>
                    <a:pt x="39" y="71"/>
                    <a:pt x="37" y="65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8" y="67"/>
                    <a:pt x="37" y="67"/>
                    <a:pt x="37" y="65"/>
                  </a:cubicBezTo>
                  <a:cubicBezTo>
                    <a:pt x="36" y="65"/>
                    <a:pt x="36" y="69"/>
                    <a:pt x="36" y="65"/>
                  </a:cubicBezTo>
                  <a:cubicBezTo>
                    <a:pt x="35" y="65"/>
                    <a:pt x="35" y="65"/>
                    <a:pt x="35" y="68"/>
                  </a:cubicBezTo>
                  <a:cubicBezTo>
                    <a:pt x="36" y="70"/>
                    <a:pt x="36" y="66"/>
                    <a:pt x="37" y="70"/>
                  </a:cubicBezTo>
                  <a:cubicBezTo>
                    <a:pt x="36" y="67"/>
                    <a:pt x="36" y="71"/>
                    <a:pt x="36" y="72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5" y="71"/>
                    <a:pt x="35" y="71"/>
                    <a:pt x="35" y="72"/>
                  </a:cubicBezTo>
                  <a:cubicBezTo>
                    <a:pt x="35" y="71"/>
                    <a:pt x="35" y="70"/>
                    <a:pt x="35" y="70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4" y="74"/>
                    <a:pt x="34" y="68"/>
                    <a:pt x="33" y="69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3" y="65"/>
                    <a:pt x="33" y="66"/>
                  </a:cubicBezTo>
                  <a:cubicBezTo>
                    <a:pt x="33" y="68"/>
                    <a:pt x="33" y="71"/>
                    <a:pt x="33" y="73"/>
                  </a:cubicBezTo>
                  <a:cubicBezTo>
                    <a:pt x="33" y="74"/>
                    <a:pt x="33" y="70"/>
                    <a:pt x="33" y="73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3" y="69"/>
                    <a:pt x="32" y="66"/>
                    <a:pt x="31" y="66"/>
                  </a:cubicBezTo>
                  <a:cubicBezTo>
                    <a:pt x="31" y="67"/>
                    <a:pt x="31" y="70"/>
                    <a:pt x="32" y="72"/>
                  </a:cubicBezTo>
                  <a:cubicBezTo>
                    <a:pt x="32" y="72"/>
                    <a:pt x="31" y="70"/>
                    <a:pt x="31" y="69"/>
                  </a:cubicBezTo>
                  <a:cubicBezTo>
                    <a:pt x="31" y="69"/>
                    <a:pt x="32" y="71"/>
                    <a:pt x="31" y="73"/>
                  </a:cubicBezTo>
                  <a:cubicBezTo>
                    <a:pt x="31" y="71"/>
                    <a:pt x="30" y="69"/>
                    <a:pt x="29" y="67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59"/>
                    <a:pt x="28" y="60"/>
                    <a:pt x="28" y="57"/>
                  </a:cubicBezTo>
                  <a:cubicBezTo>
                    <a:pt x="27" y="56"/>
                    <a:pt x="27" y="58"/>
                    <a:pt x="27" y="59"/>
                  </a:cubicBezTo>
                  <a:cubicBezTo>
                    <a:pt x="29" y="64"/>
                    <a:pt x="27" y="66"/>
                    <a:pt x="28" y="71"/>
                  </a:cubicBezTo>
                  <a:cubicBezTo>
                    <a:pt x="28" y="72"/>
                    <a:pt x="26" y="59"/>
                    <a:pt x="26" y="67"/>
                  </a:cubicBezTo>
                  <a:cubicBezTo>
                    <a:pt x="27" y="68"/>
                    <a:pt x="27" y="72"/>
                    <a:pt x="27" y="70"/>
                  </a:cubicBezTo>
                  <a:cubicBezTo>
                    <a:pt x="26" y="70"/>
                    <a:pt x="27" y="75"/>
                    <a:pt x="26" y="73"/>
                  </a:cubicBezTo>
                  <a:cubicBezTo>
                    <a:pt x="27" y="71"/>
                    <a:pt x="25" y="69"/>
                    <a:pt x="25" y="66"/>
                  </a:cubicBezTo>
                  <a:cubicBezTo>
                    <a:pt x="26" y="67"/>
                    <a:pt x="26" y="67"/>
                    <a:pt x="26" y="66"/>
                  </a:cubicBezTo>
                  <a:cubicBezTo>
                    <a:pt x="25" y="64"/>
                    <a:pt x="25" y="61"/>
                    <a:pt x="25" y="61"/>
                  </a:cubicBezTo>
                  <a:cubicBezTo>
                    <a:pt x="24" y="62"/>
                    <a:pt x="24" y="62"/>
                    <a:pt x="24" y="65"/>
                  </a:cubicBezTo>
                  <a:cubicBezTo>
                    <a:pt x="25" y="67"/>
                    <a:pt x="25" y="64"/>
                    <a:pt x="25" y="67"/>
                  </a:cubicBezTo>
                  <a:cubicBezTo>
                    <a:pt x="24" y="68"/>
                    <a:pt x="24" y="64"/>
                    <a:pt x="24" y="69"/>
                  </a:cubicBezTo>
                  <a:cubicBezTo>
                    <a:pt x="25" y="69"/>
                    <a:pt x="25" y="71"/>
                    <a:pt x="25" y="73"/>
                  </a:cubicBezTo>
                  <a:cubicBezTo>
                    <a:pt x="25" y="75"/>
                    <a:pt x="25" y="75"/>
                    <a:pt x="25" y="75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2"/>
                    <a:pt x="25" y="76"/>
                    <a:pt x="24" y="76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69"/>
                    <a:pt x="25" y="73"/>
                    <a:pt x="24" y="68"/>
                  </a:cubicBezTo>
                  <a:cubicBezTo>
                    <a:pt x="23" y="68"/>
                    <a:pt x="23" y="71"/>
                    <a:pt x="23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3" y="68"/>
                    <a:pt x="21" y="62"/>
                    <a:pt x="21" y="66"/>
                  </a:cubicBezTo>
                  <a:cubicBezTo>
                    <a:pt x="21" y="67"/>
                    <a:pt x="21" y="68"/>
                    <a:pt x="22" y="69"/>
                  </a:cubicBezTo>
                  <a:cubicBezTo>
                    <a:pt x="21" y="70"/>
                    <a:pt x="21" y="72"/>
                    <a:pt x="20" y="73"/>
                  </a:cubicBezTo>
                  <a:cubicBezTo>
                    <a:pt x="20" y="69"/>
                    <a:pt x="19" y="72"/>
                    <a:pt x="19" y="68"/>
                  </a:cubicBezTo>
                  <a:cubicBezTo>
                    <a:pt x="20" y="71"/>
                    <a:pt x="21" y="70"/>
                    <a:pt x="21" y="67"/>
                  </a:cubicBezTo>
                  <a:cubicBezTo>
                    <a:pt x="20" y="62"/>
                    <a:pt x="22" y="67"/>
                    <a:pt x="21" y="62"/>
                  </a:cubicBezTo>
                  <a:cubicBezTo>
                    <a:pt x="20" y="62"/>
                    <a:pt x="20" y="58"/>
                    <a:pt x="19" y="55"/>
                  </a:cubicBezTo>
                  <a:cubicBezTo>
                    <a:pt x="19" y="55"/>
                    <a:pt x="19" y="56"/>
                    <a:pt x="19" y="57"/>
                  </a:cubicBezTo>
                  <a:cubicBezTo>
                    <a:pt x="19" y="60"/>
                    <a:pt x="19" y="59"/>
                    <a:pt x="20" y="62"/>
                  </a:cubicBezTo>
                  <a:cubicBezTo>
                    <a:pt x="19" y="62"/>
                    <a:pt x="18" y="63"/>
                    <a:pt x="18" y="66"/>
                  </a:cubicBezTo>
                  <a:cubicBezTo>
                    <a:pt x="18" y="65"/>
                    <a:pt x="18" y="62"/>
                    <a:pt x="18" y="62"/>
                  </a:cubicBezTo>
                  <a:cubicBezTo>
                    <a:pt x="17" y="63"/>
                    <a:pt x="16" y="62"/>
                    <a:pt x="15" y="62"/>
                  </a:cubicBezTo>
                  <a:cubicBezTo>
                    <a:pt x="16" y="66"/>
                    <a:pt x="14" y="63"/>
                    <a:pt x="15" y="67"/>
                  </a:cubicBezTo>
                  <a:cubicBezTo>
                    <a:pt x="16" y="67"/>
                    <a:pt x="17" y="71"/>
                    <a:pt x="17" y="73"/>
                  </a:cubicBezTo>
                  <a:cubicBezTo>
                    <a:pt x="16" y="72"/>
                    <a:pt x="16" y="71"/>
                    <a:pt x="16" y="70"/>
                  </a:cubicBezTo>
                  <a:cubicBezTo>
                    <a:pt x="16" y="72"/>
                    <a:pt x="15" y="66"/>
                    <a:pt x="15" y="70"/>
                  </a:cubicBezTo>
                  <a:cubicBezTo>
                    <a:pt x="16" y="68"/>
                    <a:pt x="14" y="64"/>
                    <a:pt x="14" y="61"/>
                  </a:cubicBezTo>
                  <a:cubicBezTo>
                    <a:pt x="14" y="63"/>
                    <a:pt x="14" y="58"/>
                    <a:pt x="13" y="59"/>
                  </a:cubicBezTo>
                  <a:cubicBezTo>
                    <a:pt x="13" y="61"/>
                    <a:pt x="12" y="62"/>
                    <a:pt x="12" y="63"/>
                  </a:cubicBezTo>
                  <a:cubicBezTo>
                    <a:pt x="10" y="60"/>
                    <a:pt x="9" y="63"/>
                    <a:pt x="9" y="64"/>
                  </a:cubicBezTo>
                  <a:cubicBezTo>
                    <a:pt x="8" y="62"/>
                    <a:pt x="8" y="58"/>
                    <a:pt x="7" y="57"/>
                  </a:cubicBezTo>
                  <a:cubicBezTo>
                    <a:pt x="6" y="58"/>
                    <a:pt x="8" y="62"/>
                    <a:pt x="7" y="60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60"/>
                    <a:pt x="5" y="57"/>
                    <a:pt x="6" y="62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9"/>
                    <a:pt x="5" y="59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4" y="53"/>
                    <a:pt x="4" y="56"/>
                    <a:pt x="3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3" y="61"/>
                    <a:pt x="2" y="59"/>
                    <a:pt x="2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1" y="56"/>
                    <a:pt x="0" y="55"/>
                    <a:pt x="0" y="5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0" y="54"/>
                    <a:pt x="1" y="56"/>
                  </a:cubicBezTo>
                  <a:cubicBezTo>
                    <a:pt x="2" y="58"/>
                    <a:pt x="2" y="57"/>
                    <a:pt x="2" y="55"/>
                  </a:cubicBezTo>
                  <a:cubicBezTo>
                    <a:pt x="2" y="55"/>
                    <a:pt x="2" y="55"/>
                    <a:pt x="2" y="56"/>
                  </a:cubicBezTo>
                  <a:cubicBezTo>
                    <a:pt x="1" y="53"/>
                    <a:pt x="1" y="53"/>
                    <a:pt x="1" y="51"/>
                  </a:cubicBezTo>
                  <a:cubicBezTo>
                    <a:pt x="1" y="51"/>
                    <a:pt x="1" y="50"/>
                    <a:pt x="1" y="51"/>
                  </a:cubicBezTo>
                  <a:cubicBezTo>
                    <a:pt x="1" y="49"/>
                    <a:pt x="1" y="49"/>
                    <a:pt x="2" y="49"/>
                  </a:cubicBezTo>
                  <a:cubicBezTo>
                    <a:pt x="2" y="50"/>
                    <a:pt x="2" y="51"/>
                    <a:pt x="2" y="52"/>
                  </a:cubicBezTo>
                  <a:cubicBezTo>
                    <a:pt x="2" y="49"/>
                    <a:pt x="2" y="48"/>
                    <a:pt x="3" y="48"/>
                  </a:cubicBezTo>
                  <a:cubicBezTo>
                    <a:pt x="4" y="52"/>
                    <a:pt x="4" y="46"/>
                    <a:pt x="5" y="47"/>
                  </a:cubicBezTo>
                  <a:cubicBezTo>
                    <a:pt x="5" y="50"/>
                    <a:pt x="5" y="52"/>
                    <a:pt x="5" y="54"/>
                  </a:cubicBezTo>
                  <a:cubicBezTo>
                    <a:pt x="5" y="55"/>
                    <a:pt x="5" y="54"/>
                    <a:pt x="6" y="55"/>
                  </a:cubicBezTo>
                  <a:cubicBezTo>
                    <a:pt x="6" y="53"/>
                    <a:pt x="5" y="49"/>
                    <a:pt x="6" y="48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6" y="45"/>
                    <a:pt x="7" y="46"/>
                  </a:cubicBezTo>
                  <a:cubicBezTo>
                    <a:pt x="8" y="47"/>
                    <a:pt x="9" y="47"/>
                    <a:pt x="10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4"/>
                    <a:pt x="12" y="47"/>
                    <a:pt x="13" y="45"/>
                  </a:cubicBezTo>
                  <a:cubicBezTo>
                    <a:pt x="14" y="47"/>
                    <a:pt x="15" y="42"/>
                    <a:pt x="16" y="46"/>
                  </a:cubicBezTo>
                  <a:cubicBezTo>
                    <a:pt x="18" y="44"/>
                    <a:pt x="19" y="42"/>
                    <a:pt x="22" y="42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43"/>
                    <a:pt x="22" y="47"/>
                    <a:pt x="23" y="47"/>
                  </a:cubicBezTo>
                  <a:cubicBezTo>
                    <a:pt x="22" y="44"/>
                    <a:pt x="23" y="43"/>
                    <a:pt x="23" y="41"/>
                  </a:cubicBezTo>
                  <a:cubicBezTo>
                    <a:pt x="24" y="44"/>
                    <a:pt x="25" y="41"/>
                    <a:pt x="25" y="38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36"/>
                    <a:pt x="27" y="40"/>
                    <a:pt x="29" y="40"/>
                  </a:cubicBezTo>
                  <a:cubicBezTo>
                    <a:pt x="29" y="41"/>
                    <a:pt x="29" y="43"/>
                    <a:pt x="30" y="43"/>
                  </a:cubicBezTo>
                  <a:cubicBezTo>
                    <a:pt x="30" y="39"/>
                    <a:pt x="30" y="39"/>
                    <a:pt x="30" y="37"/>
                  </a:cubicBezTo>
                  <a:cubicBezTo>
                    <a:pt x="31" y="37"/>
                    <a:pt x="32" y="38"/>
                    <a:pt x="33" y="39"/>
                  </a:cubicBezTo>
                  <a:cubicBezTo>
                    <a:pt x="35" y="33"/>
                    <a:pt x="38" y="36"/>
                    <a:pt x="39" y="33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2" y="29"/>
                    <a:pt x="45" y="34"/>
                    <a:pt x="47" y="31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8" y="37"/>
                    <a:pt x="49" y="34"/>
                    <a:pt x="48" y="31"/>
                  </a:cubicBezTo>
                  <a:cubicBezTo>
                    <a:pt x="49" y="32"/>
                    <a:pt x="49" y="28"/>
                    <a:pt x="50" y="32"/>
                  </a:cubicBezTo>
                  <a:cubicBezTo>
                    <a:pt x="51" y="33"/>
                    <a:pt x="51" y="30"/>
                    <a:pt x="51" y="29"/>
                  </a:cubicBezTo>
                  <a:cubicBezTo>
                    <a:pt x="53" y="31"/>
                    <a:pt x="53" y="30"/>
                    <a:pt x="54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2"/>
                    <a:pt x="54" y="32"/>
                  </a:cubicBezTo>
                  <a:cubicBezTo>
                    <a:pt x="55" y="31"/>
                    <a:pt x="56" y="33"/>
                    <a:pt x="55" y="28"/>
                  </a:cubicBezTo>
                  <a:cubicBezTo>
                    <a:pt x="57" y="30"/>
                    <a:pt x="57" y="25"/>
                    <a:pt x="59" y="29"/>
                  </a:cubicBezTo>
                  <a:cubicBezTo>
                    <a:pt x="59" y="27"/>
                    <a:pt x="59" y="27"/>
                    <a:pt x="59" y="26"/>
                  </a:cubicBezTo>
                  <a:cubicBezTo>
                    <a:pt x="60" y="25"/>
                    <a:pt x="62" y="28"/>
                    <a:pt x="63" y="26"/>
                  </a:cubicBezTo>
                  <a:cubicBezTo>
                    <a:pt x="63" y="26"/>
                    <a:pt x="63" y="28"/>
                    <a:pt x="63" y="28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5" y="22"/>
                    <a:pt x="67" y="28"/>
                    <a:pt x="69" y="27"/>
                  </a:cubicBezTo>
                  <a:cubicBezTo>
                    <a:pt x="71" y="23"/>
                    <a:pt x="75" y="24"/>
                    <a:pt x="78" y="23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0"/>
                    <a:pt x="81" y="28"/>
                    <a:pt x="80" y="22"/>
                  </a:cubicBezTo>
                  <a:cubicBezTo>
                    <a:pt x="81" y="23"/>
                    <a:pt x="81" y="22"/>
                    <a:pt x="81" y="24"/>
                  </a:cubicBezTo>
                  <a:cubicBezTo>
                    <a:pt x="82" y="21"/>
                    <a:pt x="84" y="27"/>
                    <a:pt x="85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6" y="26"/>
                    <a:pt x="86" y="22"/>
                    <a:pt x="88" y="24"/>
                  </a:cubicBezTo>
                  <a:cubicBezTo>
                    <a:pt x="88" y="25"/>
                    <a:pt x="88" y="25"/>
                    <a:pt x="88" y="26"/>
                  </a:cubicBezTo>
                  <a:cubicBezTo>
                    <a:pt x="89" y="28"/>
                    <a:pt x="88" y="21"/>
                    <a:pt x="89" y="26"/>
                  </a:cubicBezTo>
                  <a:cubicBezTo>
                    <a:pt x="89" y="26"/>
                    <a:pt x="89" y="24"/>
                    <a:pt x="89" y="24"/>
                  </a:cubicBezTo>
                  <a:cubicBezTo>
                    <a:pt x="92" y="26"/>
                    <a:pt x="94" y="22"/>
                    <a:pt x="96" y="20"/>
                  </a:cubicBezTo>
                  <a:cubicBezTo>
                    <a:pt x="99" y="23"/>
                    <a:pt x="98" y="29"/>
                    <a:pt x="99" y="25"/>
                  </a:cubicBezTo>
                  <a:cubicBezTo>
                    <a:pt x="99" y="26"/>
                    <a:pt x="99" y="23"/>
                    <a:pt x="99" y="24"/>
                  </a:cubicBezTo>
                  <a:cubicBezTo>
                    <a:pt x="99" y="22"/>
                    <a:pt x="101" y="29"/>
                    <a:pt x="101" y="26"/>
                  </a:cubicBezTo>
                  <a:cubicBezTo>
                    <a:pt x="100" y="23"/>
                    <a:pt x="101" y="25"/>
                    <a:pt x="100" y="23"/>
                  </a:cubicBezTo>
                  <a:cubicBezTo>
                    <a:pt x="102" y="24"/>
                    <a:pt x="103" y="27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1"/>
                    <a:pt x="105" y="24"/>
                    <a:pt x="105" y="18"/>
                  </a:cubicBezTo>
                  <a:cubicBezTo>
                    <a:pt x="111" y="16"/>
                    <a:pt x="116" y="12"/>
                    <a:pt x="121" y="10"/>
                  </a:cubicBezTo>
                  <a:cubicBezTo>
                    <a:pt x="127" y="10"/>
                    <a:pt x="132" y="7"/>
                    <a:pt x="139" y="8"/>
                  </a:cubicBezTo>
                  <a:cubicBezTo>
                    <a:pt x="141" y="12"/>
                    <a:pt x="141" y="12"/>
                    <a:pt x="142" y="10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8"/>
                    <a:pt x="143" y="11"/>
                    <a:pt x="143" y="8"/>
                  </a:cubicBezTo>
                  <a:cubicBezTo>
                    <a:pt x="145" y="8"/>
                    <a:pt x="147" y="6"/>
                    <a:pt x="149" y="6"/>
                  </a:cubicBezTo>
                  <a:cubicBezTo>
                    <a:pt x="149" y="6"/>
                    <a:pt x="149" y="9"/>
                    <a:pt x="149" y="9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50" y="7"/>
                    <a:pt x="150" y="7"/>
                    <a:pt x="150" y="7"/>
                  </a:cubicBezTo>
                  <a:cubicBezTo>
                    <a:pt x="150" y="7"/>
                    <a:pt x="150" y="5"/>
                    <a:pt x="149" y="4"/>
                  </a:cubicBezTo>
                  <a:cubicBezTo>
                    <a:pt x="154" y="0"/>
                    <a:pt x="161" y="5"/>
                    <a:pt x="166" y="3"/>
                  </a:cubicBezTo>
                  <a:cubicBezTo>
                    <a:pt x="167" y="4"/>
                    <a:pt x="169" y="3"/>
                    <a:pt x="170" y="2"/>
                  </a:cubicBezTo>
                  <a:cubicBezTo>
                    <a:pt x="175" y="5"/>
                    <a:pt x="180" y="8"/>
                    <a:pt x="183" y="4"/>
                  </a:cubicBezTo>
                  <a:cubicBezTo>
                    <a:pt x="183" y="4"/>
                    <a:pt x="185" y="13"/>
                    <a:pt x="18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6" name="Freeform 67"/>
            <p:cNvSpPr/>
            <p:nvPr/>
          </p:nvSpPr>
          <p:spPr bwMode="auto">
            <a:xfrm>
              <a:off x="3754438" y="1462088"/>
              <a:ext cx="3175" cy="25400"/>
            </a:xfrm>
            <a:custGeom>
              <a:avLst/>
              <a:gdLst>
                <a:gd name="T0" fmla="*/ 0 w 1"/>
                <a:gd name="T1" fmla="*/ 0 h 6"/>
                <a:gd name="T2" fmla="*/ 1 w 1"/>
                <a:gd name="T3" fmla="*/ 6 h 6"/>
                <a:gd name="T4" fmla="*/ 0 w 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6">
                  <a:moveTo>
                    <a:pt x="0" y="0"/>
                  </a:moveTo>
                  <a:cubicBezTo>
                    <a:pt x="1" y="2"/>
                    <a:pt x="1" y="3"/>
                    <a:pt x="1" y="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7" name="Freeform 68"/>
            <p:cNvSpPr/>
            <p:nvPr/>
          </p:nvSpPr>
          <p:spPr bwMode="auto">
            <a:xfrm>
              <a:off x="3821113" y="1530350"/>
              <a:ext cx="4763" cy="12700"/>
            </a:xfrm>
            <a:custGeom>
              <a:avLst/>
              <a:gdLst>
                <a:gd name="T0" fmla="*/ 0 w 1"/>
                <a:gd name="T1" fmla="*/ 1 h 3"/>
                <a:gd name="T2" fmla="*/ 1 w 1"/>
                <a:gd name="T3" fmla="*/ 2 h 3"/>
                <a:gd name="T4" fmla="*/ 0 w 1"/>
                <a:gd name="T5" fmla="*/ 3 h 3"/>
                <a:gd name="T6" fmla="*/ 0 w 1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0"/>
                    <a:pt x="1" y="1"/>
                    <a:pt x="1" y="2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1" y="2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8" name="Freeform 69"/>
            <p:cNvSpPr/>
            <p:nvPr/>
          </p:nvSpPr>
          <p:spPr bwMode="auto">
            <a:xfrm>
              <a:off x="3833813" y="1533525"/>
              <a:ext cx="4763" cy="17462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4 h 4"/>
                <a:gd name="T4" fmla="*/ 1 w 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2"/>
                    <a:pt x="1" y="3"/>
                    <a:pt x="0" y="4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9" name="Freeform 70"/>
            <p:cNvSpPr/>
            <p:nvPr/>
          </p:nvSpPr>
          <p:spPr bwMode="auto">
            <a:xfrm>
              <a:off x="3856038" y="1558925"/>
              <a:ext cx="4763" cy="12700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2"/>
                    <a:pt x="1" y="3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0" name="Freeform 71"/>
            <p:cNvSpPr/>
            <p:nvPr/>
          </p:nvSpPr>
          <p:spPr bwMode="auto">
            <a:xfrm>
              <a:off x="3856038" y="1546225"/>
              <a:ext cx="4763" cy="9525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0" y="0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1" name="Freeform 72"/>
            <p:cNvSpPr/>
            <p:nvPr/>
          </p:nvSpPr>
          <p:spPr bwMode="auto">
            <a:xfrm>
              <a:off x="3886201" y="1555750"/>
              <a:ext cx="3175" cy="15875"/>
            </a:xfrm>
            <a:custGeom>
              <a:avLst/>
              <a:gdLst>
                <a:gd name="T0" fmla="*/ 0 w 1"/>
                <a:gd name="T1" fmla="*/ 1 h 4"/>
                <a:gd name="T2" fmla="*/ 1 w 1"/>
                <a:gd name="T3" fmla="*/ 2 h 4"/>
                <a:gd name="T4" fmla="*/ 0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0" y="1"/>
                  </a:moveTo>
                  <a:cubicBezTo>
                    <a:pt x="0" y="1"/>
                    <a:pt x="0" y="0"/>
                    <a:pt x="1" y="2"/>
                  </a:cubicBezTo>
                  <a:cubicBezTo>
                    <a:pt x="1" y="0"/>
                    <a:pt x="0" y="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2" name="Freeform 73"/>
            <p:cNvSpPr/>
            <p:nvPr/>
          </p:nvSpPr>
          <p:spPr bwMode="auto">
            <a:xfrm>
              <a:off x="3898901" y="1546225"/>
              <a:ext cx="3175" cy="9525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1"/>
                    <a:pt x="0" y="0"/>
                  </a:cubicBezTo>
                  <a:cubicBezTo>
                    <a:pt x="1" y="1"/>
                    <a:pt x="1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3" name="Freeform 74"/>
            <p:cNvSpPr/>
            <p:nvPr/>
          </p:nvSpPr>
          <p:spPr bwMode="auto">
            <a:xfrm>
              <a:off x="4135438" y="1474788"/>
              <a:ext cx="0" cy="7937"/>
            </a:xfrm>
            <a:custGeom>
              <a:avLst/>
              <a:gdLst>
                <a:gd name="T0" fmla="*/ 3 h 5"/>
                <a:gd name="T1" fmla="*/ 5 h 5"/>
                <a:gd name="T2" fmla="*/ 0 h 5"/>
                <a:gd name="T3" fmla="*/ 3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3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4" name="Freeform 75"/>
            <p:cNvSpPr/>
            <p:nvPr/>
          </p:nvSpPr>
          <p:spPr bwMode="auto">
            <a:xfrm>
              <a:off x="4241801" y="1452563"/>
              <a:ext cx="4763" cy="14287"/>
            </a:xfrm>
            <a:custGeom>
              <a:avLst/>
              <a:gdLst>
                <a:gd name="T0" fmla="*/ 0 w 1"/>
                <a:gd name="T1" fmla="*/ 1 h 3"/>
                <a:gd name="T2" fmla="*/ 1 w 1"/>
                <a:gd name="T3" fmla="*/ 3 h 3"/>
                <a:gd name="T4" fmla="*/ 0 w 1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0"/>
                    <a:pt x="1" y="3"/>
                    <a:pt x="1" y="3"/>
                  </a:cubicBezTo>
                  <a:cubicBezTo>
                    <a:pt x="0" y="3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5" name="Freeform 76"/>
            <p:cNvSpPr/>
            <p:nvPr/>
          </p:nvSpPr>
          <p:spPr bwMode="auto">
            <a:xfrm>
              <a:off x="4289426" y="1398588"/>
              <a:ext cx="3175" cy="15875"/>
            </a:xfrm>
            <a:custGeom>
              <a:avLst/>
              <a:gdLst>
                <a:gd name="T0" fmla="*/ 2 w 2"/>
                <a:gd name="T1" fmla="*/ 10 h 10"/>
                <a:gd name="T2" fmla="*/ 2 w 2"/>
                <a:gd name="T3" fmla="*/ 10 h 10"/>
                <a:gd name="T4" fmla="*/ 0 w 2"/>
                <a:gd name="T5" fmla="*/ 0 h 10"/>
                <a:gd name="T6" fmla="*/ 2 w 2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2" y="10"/>
                  </a:moveTo>
                  <a:lnTo>
                    <a:pt x="2" y="10"/>
                  </a:lnTo>
                  <a:lnTo>
                    <a:pt x="0" y="0"/>
                  </a:lnTo>
                  <a:lnTo>
                    <a:pt x="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6" name="Freeform 77"/>
            <p:cNvSpPr/>
            <p:nvPr/>
          </p:nvSpPr>
          <p:spPr bwMode="auto">
            <a:xfrm>
              <a:off x="3516313" y="2643188"/>
              <a:ext cx="4763" cy="12700"/>
            </a:xfrm>
            <a:custGeom>
              <a:avLst/>
              <a:gdLst>
                <a:gd name="T0" fmla="*/ 1 w 1"/>
                <a:gd name="T1" fmla="*/ 1 h 3"/>
                <a:gd name="T2" fmla="*/ 0 w 1"/>
                <a:gd name="T3" fmla="*/ 2 h 3"/>
                <a:gd name="T4" fmla="*/ 1 w 1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1"/>
                  </a:moveTo>
                  <a:cubicBezTo>
                    <a:pt x="0" y="1"/>
                    <a:pt x="0" y="3"/>
                    <a:pt x="0" y="2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7" name="Freeform 78"/>
            <p:cNvSpPr/>
            <p:nvPr/>
          </p:nvSpPr>
          <p:spPr bwMode="auto">
            <a:xfrm>
              <a:off x="3511551" y="2652713"/>
              <a:ext cx="823913" cy="646112"/>
            </a:xfrm>
            <a:custGeom>
              <a:avLst/>
              <a:gdLst>
                <a:gd name="T0" fmla="*/ 166 w 194"/>
                <a:gd name="T1" fmla="*/ 132 h 152"/>
                <a:gd name="T2" fmla="*/ 160 w 194"/>
                <a:gd name="T3" fmla="*/ 128 h 152"/>
                <a:gd name="T4" fmla="*/ 145 w 194"/>
                <a:gd name="T5" fmla="*/ 124 h 152"/>
                <a:gd name="T6" fmla="*/ 141 w 194"/>
                <a:gd name="T7" fmla="*/ 120 h 152"/>
                <a:gd name="T8" fmla="*/ 133 w 194"/>
                <a:gd name="T9" fmla="*/ 107 h 152"/>
                <a:gd name="T10" fmla="*/ 129 w 194"/>
                <a:gd name="T11" fmla="*/ 104 h 152"/>
                <a:gd name="T12" fmla="*/ 120 w 194"/>
                <a:gd name="T13" fmla="*/ 101 h 152"/>
                <a:gd name="T14" fmla="*/ 116 w 194"/>
                <a:gd name="T15" fmla="*/ 95 h 152"/>
                <a:gd name="T16" fmla="*/ 115 w 194"/>
                <a:gd name="T17" fmla="*/ 90 h 152"/>
                <a:gd name="T18" fmla="*/ 110 w 194"/>
                <a:gd name="T19" fmla="*/ 91 h 152"/>
                <a:gd name="T20" fmla="*/ 101 w 194"/>
                <a:gd name="T21" fmla="*/ 88 h 152"/>
                <a:gd name="T22" fmla="*/ 97 w 194"/>
                <a:gd name="T23" fmla="*/ 85 h 152"/>
                <a:gd name="T24" fmla="*/ 92 w 194"/>
                <a:gd name="T25" fmla="*/ 84 h 152"/>
                <a:gd name="T26" fmla="*/ 89 w 194"/>
                <a:gd name="T27" fmla="*/ 78 h 152"/>
                <a:gd name="T28" fmla="*/ 83 w 194"/>
                <a:gd name="T29" fmla="*/ 75 h 152"/>
                <a:gd name="T30" fmla="*/ 78 w 194"/>
                <a:gd name="T31" fmla="*/ 67 h 152"/>
                <a:gd name="T32" fmla="*/ 74 w 194"/>
                <a:gd name="T33" fmla="*/ 67 h 152"/>
                <a:gd name="T34" fmla="*/ 73 w 194"/>
                <a:gd name="T35" fmla="*/ 62 h 152"/>
                <a:gd name="T36" fmla="*/ 69 w 194"/>
                <a:gd name="T37" fmla="*/ 63 h 152"/>
                <a:gd name="T38" fmla="*/ 67 w 194"/>
                <a:gd name="T39" fmla="*/ 62 h 152"/>
                <a:gd name="T40" fmla="*/ 64 w 194"/>
                <a:gd name="T41" fmla="*/ 60 h 152"/>
                <a:gd name="T42" fmla="*/ 54 w 194"/>
                <a:gd name="T43" fmla="*/ 54 h 152"/>
                <a:gd name="T44" fmla="*/ 50 w 194"/>
                <a:gd name="T45" fmla="*/ 51 h 152"/>
                <a:gd name="T46" fmla="*/ 47 w 194"/>
                <a:gd name="T47" fmla="*/ 49 h 152"/>
                <a:gd name="T48" fmla="*/ 40 w 194"/>
                <a:gd name="T49" fmla="*/ 43 h 152"/>
                <a:gd name="T50" fmla="*/ 43 w 194"/>
                <a:gd name="T51" fmla="*/ 35 h 152"/>
                <a:gd name="T52" fmla="*/ 35 w 194"/>
                <a:gd name="T53" fmla="*/ 40 h 152"/>
                <a:gd name="T54" fmla="*/ 28 w 194"/>
                <a:gd name="T55" fmla="*/ 45 h 152"/>
                <a:gd name="T56" fmla="*/ 26 w 194"/>
                <a:gd name="T57" fmla="*/ 41 h 152"/>
                <a:gd name="T58" fmla="*/ 23 w 194"/>
                <a:gd name="T59" fmla="*/ 43 h 152"/>
                <a:gd name="T60" fmla="*/ 23 w 194"/>
                <a:gd name="T61" fmla="*/ 40 h 152"/>
                <a:gd name="T62" fmla="*/ 24 w 194"/>
                <a:gd name="T63" fmla="*/ 31 h 152"/>
                <a:gd name="T64" fmla="*/ 17 w 194"/>
                <a:gd name="T65" fmla="*/ 36 h 152"/>
                <a:gd name="T66" fmla="*/ 18 w 194"/>
                <a:gd name="T67" fmla="*/ 32 h 152"/>
                <a:gd name="T68" fmla="*/ 13 w 194"/>
                <a:gd name="T69" fmla="*/ 34 h 152"/>
                <a:gd name="T70" fmla="*/ 10 w 194"/>
                <a:gd name="T71" fmla="*/ 33 h 152"/>
                <a:gd name="T72" fmla="*/ 16 w 194"/>
                <a:gd name="T73" fmla="*/ 24 h 152"/>
                <a:gd name="T74" fmla="*/ 8 w 194"/>
                <a:gd name="T75" fmla="*/ 27 h 152"/>
                <a:gd name="T76" fmla="*/ 7 w 194"/>
                <a:gd name="T77" fmla="*/ 12 h 152"/>
                <a:gd name="T78" fmla="*/ 5 w 194"/>
                <a:gd name="T79" fmla="*/ 8 h 152"/>
                <a:gd name="T80" fmla="*/ 0 w 194"/>
                <a:gd name="T81" fmla="*/ 6 h 152"/>
                <a:gd name="T82" fmla="*/ 5 w 194"/>
                <a:gd name="T83" fmla="*/ 2 h 152"/>
                <a:gd name="T84" fmla="*/ 7 w 194"/>
                <a:gd name="T85" fmla="*/ 9 h 152"/>
                <a:gd name="T86" fmla="*/ 21 w 194"/>
                <a:gd name="T87" fmla="*/ 6 h 152"/>
                <a:gd name="T88" fmla="*/ 38 w 194"/>
                <a:gd name="T89" fmla="*/ 11 h 152"/>
                <a:gd name="T90" fmla="*/ 55 w 194"/>
                <a:gd name="T91" fmla="*/ 18 h 152"/>
                <a:gd name="T92" fmla="*/ 69 w 194"/>
                <a:gd name="T93" fmla="*/ 26 h 152"/>
                <a:gd name="T94" fmla="*/ 79 w 194"/>
                <a:gd name="T95" fmla="*/ 31 h 152"/>
                <a:gd name="T96" fmla="*/ 96 w 194"/>
                <a:gd name="T97" fmla="*/ 47 h 152"/>
                <a:gd name="T98" fmla="*/ 104 w 194"/>
                <a:gd name="T99" fmla="*/ 58 h 152"/>
                <a:gd name="T100" fmla="*/ 113 w 194"/>
                <a:gd name="T101" fmla="*/ 70 h 152"/>
                <a:gd name="T102" fmla="*/ 158 w 194"/>
                <a:gd name="T103" fmla="*/ 98 h 152"/>
                <a:gd name="T104" fmla="*/ 167 w 194"/>
                <a:gd name="T105" fmla="*/ 108 h 152"/>
                <a:gd name="T106" fmla="*/ 183 w 194"/>
                <a:gd name="T107" fmla="*/ 14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4" h="152">
                  <a:moveTo>
                    <a:pt x="183" y="148"/>
                  </a:moveTo>
                  <a:cubicBezTo>
                    <a:pt x="176" y="152"/>
                    <a:pt x="179" y="144"/>
                    <a:pt x="173" y="145"/>
                  </a:cubicBezTo>
                  <a:cubicBezTo>
                    <a:pt x="172" y="145"/>
                    <a:pt x="176" y="142"/>
                    <a:pt x="175" y="142"/>
                  </a:cubicBezTo>
                  <a:cubicBezTo>
                    <a:pt x="168" y="145"/>
                    <a:pt x="167" y="139"/>
                    <a:pt x="168" y="133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70" y="131"/>
                    <a:pt x="166" y="133"/>
                    <a:pt x="166" y="132"/>
                  </a:cubicBezTo>
                  <a:cubicBezTo>
                    <a:pt x="167" y="132"/>
                    <a:pt x="167" y="132"/>
                    <a:pt x="168" y="131"/>
                  </a:cubicBezTo>
                  <a:cubicBezTo>
                    <a:pt x="166" y="132"/>
                    <a:pt x="166" y="131"/>
                    <a:pt x="164" y="132"/>
                  </a:cubicBezTo>
                  <a:cubicBezTo>
                    <a:pt x="167" y="128"/>
                    <a:pt x="167" y="128"/>
                    <a:pt x="167" y="128"/>
                  </a:cubicBezTo>
                  <a:cubicBezTo>
                    <a:pt x="164" y="130"/>
                    <a:pt x="164" y="130"/>
                    <a:pt x="164" y="130"/>
                  </a:cubicBezTo>
                  <a:cubicBezTo>
                    <a:pt x="159" y="134"/>
                    <a:pt x="163" y="128"/>
                    <a:pt x="159" y="129"/>
                  </a:cubicBezTo>
                  <a:cubicBezTo>
                    <a:pt x="160" y="128"/>
                    <a:pt x="160" y="128"/>
                    <a:pt x="160" y="128"/>
                  </a:cubicBezTo>
                  <a:cubicBezTo>
                    <a:pt x="156" y="129"/>
                    <a:pt x="154" y="126"/>
                    <a:pt x="151" y="126"/>
                  </a:cubicBezTo>
                  <a:cubicBezTo>
                    <a:pt x="154" y="123"/>
                    <a:pt x="154" y="123"/>
                    <a:pt x="154" y="123"/>
                  </a:cubicBezTo>
                  <a:cubicBezTo>
                    <a:pt x="151" y="125"/>
                    <a:pt x="150" y="125"/>
                    <a:pt x="149" y="125"/>
                  </a:cubicBezTo>
                  <a:cubicBezTo>
                    <a:pt x="151" y="122"/>
                    <a:pt x="146" y="126"/>
                    <a:pt x="147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4" y="125"/>
                    <a:pt x="148" y="121"/>
                    <a:pt x="145" y="124"/>
                  </a:cubicBezTo>
                  <a:cubicBezTo>
                    <a:pt x="146" y="122"/>
                    <a:pt x="146" y="122"/>
                    <a:pt x="146" y="122"/>
                  </a:cubicBezTo>
                  <a:cubicBezTo>
                    <a:pt x="143" y="125"/>
                    <a:pt x="147" y="119"/>
                    <a:pt x="145" y="121"/>
                  </a:cubicBezTo>
                  <a:cubicBezTo>
                    <a:pt x="145" y="121"/>
                    <a:pt x="145" y="121"/>
                    <a:pt x="145" y="121"/>
                  </a:cubicBezTo>
                  <a:cubicBezTo>
                    <a:pt x="143" y="122"/>
                    <a:pt x="145" y="120"/>
                    <a:pt x="144" y="120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4" y="118"/>
                    <a:pt x="141" y="120"/>
                  </a:cubicBezTo>
                  <a:cubicBezTo>
                    <a:pt x="143" y="118"/>
                    <a:pt x="143" y="120"/>
                    <a:pt x="146" y="117"/>
                  </a:cubicBezTo>
                  <a:cubicBezTo>
                    <a:pt x="140" y="117"/>
                    <a:pt x="138" y="113"/>
                    <a:pt x="135" y="111"/>
                  </a:cubicBezTo>
                  <a:cubicBezTo>
                    <a:pt x="136" y="109"/>
                    <a:pt x="136" y="109"/>
                    <a:pt x="137" y="108"/>
                  </a:cubicBezTo>
                  <a:cubicBezTo>
                    <a:pt x="136" y="108"/>
                    <a:pt x="136" y="107"/>
                    <a:pt x="134" y="109"/>
                  </a:cubicBezTo>
                  <a:cubicBezTo>
                    <a:pt x="134" y="109"/>
                    <a:pt x="135" y="107"/>
                    <a:pt x="135" y="107"/>
                  </a:cubicBezTo>
                  <a:cubicBezTo>
                    <a:pt x="136" y="105"/>
                    <a:pt x="132" y="109"/>
                    <a:pt x="133" y="107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3" y="107"/>
                    <a:pt x="132" y="106"/>
                    <a:pt x="131" y="106"/>
                  </a:cubicBezTo>
                  <a:cubicBezTo>
                    <a:pt x="132" y="106"/>
                    <a:pt x="132" y="105"/>
                    <a:pt x="133" y="105"/>
                  </a:cubicBezTo>
                  <a:cubicBezTo>
                    <a:pt x="130" y="106"/>
                    <a:pt x="132" y="103"/>
                    <a:pt x="130" y="104"/>
                  </a:cubicBezTo>
                  <a:cubicBezTo>
                    <a:pt x="132" y="103"/>
                    <a:pt x="132" y="103"/>
                    <a:pt x="132" y="103"/>
                  </a:cubicBezTo>
                  <a:cubicBezTo>
                    <a:pt x="133" y="100"/>
                    <a:pt x="129" y="106"/>
                    <a:pt x="129" y="104"/>
                  </a:cubicBezTo>
                  <a:cubicBezTo>
                    <a:pt x="131" y="102"/>
                    <a:pt x="131" y="102"/>
                    <a:pt x="131" y="102"/>
                  </a:cubicBezTo>
                  <a:cubicBezTo>
                    <a:pt x="128" y="104"/>
                    <a:pt x="127" y="102"/>
                    <a:pt x="126" y="103"/>
                  </a:cubicBezTo>
                  <a:cubicBezTo>
                    <a:pt x="126" y="102"/>
                    <a:pt x="126" y="102"/>
                    <a:pt x="126" y="102"/>
                  </a:cubicBezTo>
                  <a:cubicBezTo>
                    <a:pt x="125" y="102"/>
                    <a:pt x="125" y="100"/>
                    <a:pt x="123" y="101"/>
                  </a:cubicBezTo>
                  <a:cubicBezTo>
                    <a:pt x="124" y="100"/>
                    <a:pt x="127" y="97"/>
                    <a:pt x="126" y="97"/>
                  </a:cubicBezTo>
                  <a:cubicBezTo>
                    <a:pt x="123" y="100"/>
                    <a:pt x="123" y="97"/>
                    <a:pt x="120" y="101"/>
                  </a:cubicBezTo>
                  <a:cubicBezTo>
                    <a:pt x="120" y="100"/>
                    <a:pt x="120" y="97"/>
                    <a:pt x="119" y="98"/>
                  </a:cubicBezTo>
                  <a:cubicBezTo>
                    <a:pt x="120" y="97"/>
                    <a:pt x="122" y="94"/>
                    <a:pt x="123" y="94"/>
                  </a:cubicBezTo>
                  <a:cubicBezTo>
                    <a:pt x="124" y="92"/>
                    <a:pt x="124" y="92"/>
                    <a:pt x="124" y="92"/>
                  </a:cubicBezTo>
                  <a:cubicBezTo>
                    <a:pt x="125" y="91"/>
                    <a:pt x="124" y="93"/>
                    <a:pt x="126" y="91"/>
                  </a:cubicBezTo>
                  <a:cubicBezTo>
                    <a:pt x="125" y="91"/>
                    <a:pt x="123" y="92"/>
                    <a:pt x="123" y="91"/>
                  </a:cubicBezTo>
                  <a:cubicBezTo>
                    <a:pt x="121" y="92"/>
                    <a:pt x="117" y="95"/>
                    <a:pt x="116" y="95"/>
                  </a:cubicBezTo>
                  <a:cubicBezTo>
                    <a:pt x="118" y="94"/>
                    <a:pt x="119" y="91"/>
                    <a:pt x="120" y="91"/>
                  </a:cubicBezTo>
                  <a:cubicBezTo>
                    <a:pt x="113" y="96"/>
                    <a:pt x="113" y="96"/>
                    <a:pt x="113" y="96"/>
                  </a:cubicBezTo>
                  <a:cubicBezTo>
                    <a:pt x="113" y="96"/>
                    <a:pt x="115" y="93"/>
                    <a:pt x="114" y="94"/>
                  </a:cubicBezTo>
                  <a:cubicBezTo>
                    <a:pt x="112" y="95"/>
                    <a:pt x="112" y="95"/>
                    <a:pt x="112" y="95"/>
                  </a:cubicBezTo>
                  <a:cubicBezTo>
                    <a:pt x="112" y="95"/>
                    <a:pt x="110" y="95"/>
                    <a:pt x="113" y="92"/>
                  </a:cubicBezTo>
                  <a:cubicBezTo>
                    <a:pt x="114" y="91"/>
                    <a:pt x="114" y="92"/>
                    <a:pt x="115" y="90"/>
                  </a:cubicBezTo>
                  <a:cubicBezTo>
                    <a:pt x="114" y="90"/>
                    <a:pt x="113" y="91"/>
                    <a:pt x="113" y="90"/>
                  </a:cubicBezTo>
                  <a:cubicBezTo>
                    <a:pt x="113" y="90"/>
                    <a:pt x="113" y="90"/>
                    <a:pt x="113" y="90"/>
                  </a:cubicBezTo>
                  <a:cubicBezTo>
                    <a:pt x="113" y="89"/>
                    <a:pt x="111" y="90"/>
                    <a:pt x="110" y="92"/>
                  </a:cubicBezTo>
                  <a:cubicBezTo>
                    <a:pt x="110" y="93"/>
                    <a:pt x="111" y="91"/>
                    <a:pt x="111" y="92"/>
                  </a:cubicBezTo>
                  <a:cubicBezTo>
                    <a:pt x="109" y="93"/>
                    <a:pt x="108" y="93"/>
                    <a:pt x="107" y="93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07" y="93"/>
                    <a:pt x="105" y="93"/>
                    <a:pt x="104" y="93"/>
                  </a:cubicBezTo>
                  <a:cubicBezTo>
                    <a:pt x="102" y="94"/>
                    <a:pt x="106" y="91"/>
                    <a:pt x="106" y="91"/>
                  </a:cubicBezTo>
                  <a:cubicBezTo>
                    <a:pt x="106" y="89"/>
                    <a:pt x="101" y="92"/>
                    <a:pt x="103" y="89"/>
                  </a:cubicBezTo>
                  <a:cubicBezTo>
                    <a:pt x="103" y="89"/>
                    <a:pt x="101" y="91"/>
                    <a:pt x="101" y="90"/>
                  </a:cubicBezTo>
                  <a:cubicBezTo>
                    <a:pt x="101" y="90"/>
                    <a:pt x="103" y="88"/>
                    <a:pt x="102" y="88"/>
                  </a:cubicBezTo>
                  <a:cubicBezTo>
                    <a:pt x="103" y="87"/>
                    <a:pt x="101" y="88"/>
                    <a:pt x="101" y="88"/>
                  </a:cubicBezTo>
                  <a:cubicBezTo>
                    <a:pt x="100" y="89"/>
                    <a:pt x="101" y="88"/>
                    <a:pt x="101" y="88"/>
                  </a:cubicBezTo>
                  <a:cubicBezTo>
                    <a:pt x="100" y="88"/>
                    <a:pt x="97" y="89"/>
                    <a:pt x="97" y="86"/>
                  </a:cubicBezTo>
                  <a:cubicBezTo>
                    <a:pt x="96" y="87"/>
                    <a:pt x="94" y="88"/>
                    <a:pt x="94" y="88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96" y="85"/>
                    <a:pt x="95" y="86"/>
                    <a:pt x="96" y="84"/>
                  </a:cubicBezTo>
                  <a:cubicBezTo>
                    <a:pt x="93" y="86"/>
                    <a:pt x="100" y="84"/>
                    <a:pt x="97" y="85"/>
                  </a:cubicBezTo>
                  <a:cubicBezTo>
                    <a:pt x="99" y="83"/>
                    <a:pt x="94" y="87"/>
                    <a:pt x="96" y="85"/>
                  </a:cubicBezTo>
                  <a:cubicBezTo>
                    <a:pt x="96" y="84"/>
                    <a:pt x="93" y="86"/>
                    <a:pt x="94" y="84"/>
                  </a:cubicBezTo>
                  <a:cubicBezTo>
                    <a:pt x="94" y="84"/>
                    <a:pt x="97" y="82"/>
                    <a:pt x="97" y="81"/>
                  </a:cubicBezTo>
                  <a:cubicBezTo>
                    <a:pt x="96" y="81"/>
                    <a:pt x="96" y="82"/>
                    <a:pt x="95" y="82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2" y="85"/>
                    <a:pt x="93" y="82"/>
                    <a:pt x="92" y="84"/>
                  </a:cubicBezTo>
                  <a:cubicBezTo>
                    <a:pt x="93" y="83"/>
                    <a:pt x="90" y="84"/>
                    <a:pt x="93" y="81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4" y="79"/>
                    <a:pt x="92" y="81"/>
                    <a:pt x="91" y="82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88" y="84"/>
                    <a:pt x="91" y="80"/>
                    <a:pt x="88" y="82"/>
                  </a:cubicBezTo>
                  <a:cubicBezTo>
                    <a:pt x="89" y="80"/>
                    <a:pt x="87" y="81"/>
                    <a:pt x="89" y="78"/>
                  </a:cubicBezTo>
                  <a:cubicBezTo>
                    <a:pt x="87" y="79"/>
                    <a:pt x="86" y="80"/>
                    <a:pt x="86" y="79"/>
                  </a:cubicBezTo>
                  <a:cubicBezTo>
                    <a:pt x="86" y="78"/>
                    <a:pt x="86" y="78"/>
                    <a:pt x="87" y="78"/>
                  </a:cubicBezTo>
                  <a:cubicBezTo>
                    <a:pt x="88" y="76"/>
                    <a:pt x="87" y="77"/>
                    <a:pt x="86" y="77"/>
                  </a:cubicBezTo>
                  <a:cubicBezTo>
                    <a:pt x="87" y="77"/>
                    <a:pt x="87" y="75"/>
                    <a:pt x="88" y="73"/>
                  </a:cubicBezTo>
                  <a:cubicBezTo>
                    <a:pt x="86" y="74"/>
                    <a:pt x="85" y="76"/>
                    <a:pt x="84" y="77"/>
                  </a:cubicBezTo>
                  <a:cubicBezTo>
                    <a:pt x="87" y="73"/>
                    <a:pt x="80" y="78"/>
                    <a:pt x="83" y="75"/>
                  </a:cubicBezTo>
                  <a:cubicBezTo>
                    <a:pt x="83" y="74"/>
                    <a:pt x="85" y="73"/>
                    <a:pt x="85" y="72"/>
                  </a:cubicBezTo>
                  <a:cubicBezTo>
                    <a:pt x="88" y="68"/>
                    <a:pt x="82" y="74"/>
                    <a:pt x="83" y="72"/>
                  </a:cubicBezTo>
                  <a:cubicBezTo>
                    <a:pt x="80" y="75"/>
                    <a:pt x="80" y="75"/>
                    <a:pt x="80" y="75"/>
                  </a:cubicBezTo>
                  <a:cubicBezTo>
                    <a:pt x="82" y="73"/>
                    <a:pt x="78" y="76"/>
                    <a:pt x="81" y="73"/>
                  </a:cubicBezTo>
                  <a:cubicBezTo>
                    <a:pt x="79" y="74"/>
                    <a:pt x="81" y="71"/>
                    <a:pt x="78" y="74"/>
                  </a:cubicBezTo>
                  <a:cubicBezTo>
                    <a:pt x="79" y="70"/>
                    <a:pt x="74" y="73"/>
                    <a:pt x="78" y="67"/>
                  </a:cubicBezTo>
                  <a:cubicBezTo>
                    <a:pt x="77" y="68"/>
                    <a:pt x="77" y="67"/>
                    <a:pt x="76" y="68"/>
                  </a:cubicBezTo>
                  <a:cubicBezTo>
                    <a:pt x="75" y="70"/>
                    <a:pt x="78" y="67"/>
                    <a:pt x="77" y="69"/>
                  </a:cubicBezTo>
                  <a:cubicBezTo>
                    <a:pt x="76" y="69"/>
                    <a:pt x="76" y="69"/>
                    <a:pt x="75" y="70"/>
                  </a:cubicBezTo>
                  <a:cubicBezTo>
                    <a:pt x="76" y="69"/>
                    <a:pt x="75" y="68"/>
                    <a:pt x="78" y="66"/>
                  </a:cubicBezTo>
                  <a:cubicBezTo>
                    <a:pt x="79" y="64"/>
                    <a:pt x="73" y="71"/>
                    <a:pt x="73" y="69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1" y="67"/>
                    <a:pt x="73" y="65"/>
                    <a:pt x="75" y="63"/>
                  </a:cubicBezTo>
                  <a:cubicBezTo>
                    <a:pt x="74" y="63"/>
                    <a:pt x="74" y="63"/>
                    <a:pt x="73" y="64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3"/>
                    <a:pt x="73" y="62"/>
                    <a:pt x="72" y="63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4" y="61"/>
                    <a:pt x="73" y="61"/>
                    <a:pt x="72" y="61"/>
                  </a:cubicBezTo>
                  <a:cubicBezTo>
                    <a:pt x="71" y="63"/>
                    <a:pt x="71" y="64"/>
                    <a:pt x="71" y="64"/>
                  </a:cubicBezTo>
                  <a:cubicBezTo>
                    <a:pt x="70" y="65"/>
                    <a:pt x="70" y="65"/>
                    <a:pt x="69" y="66"/>
                  </a:cubicBezTo>
                  <a:cubicBezTo>
                    <a:pt x="71" y="64"/>
                    <a:pt x="70" y="64"/>
                    <a:pt x="70" y="63"/>
                  </a:cubicBezTo>
                  <a:cubicBezTo>
                    <a:pt x="70" y="62"/>
                    <a:pt x="68" y="65"/>
                    <a:pt x="68" y="65"/>
                  </a:cubicBezTo>
                  <a:cubicBezTo>
                    <a:pt x="69" y="63"/>
                    <a:pt x="67" y="64"/>
                    <a:pt x="69" y="63"/>
                  </a:cubicBezTo>
                  <a:cubicBezTo>
                    <a:pt x="69" y="62"/>
                    <a:pt x="68" y="64"/>
                    <a:pt x="69" y="63"/>
                  </a:cubicBezTo>
                  <a:cubicBezTo>
                    <a:pt x="70" y="62"/>
                    <a:pt x="71" y="60"/>
                    <a:pt x="70" y="61"/>
                  </a:cubicBezTo>
                  <a:cubicBezTo>
                    <a:pt x="68" y="62"/>
                    <a:pt x="66" y="65"/>
                    <a:pt x="67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6" y="63"/>
                    <a:pt x="67" y="61"/>
                    <a:pt x="65" y="63"/>
                  </a:cubicBezTo>
                  <a:cubicBezTo>
                    <a:pt x="64" y="63"/>
                    <a:pt x="65" y="61"/>
                    <a:pt x="65" y="61"/>
                  </a:cubicBezTo>
                  <a:cubicBezTo>
                    <a:pt x="65" y="61"/>
                    <a:pt x="65" y="61"/>
                    <a:pt x="65" y="61"/>
                  </a:cubicBezTo>
                  <a:cubicBezTo>
                    <a:pt x="66" y="59"/>
                    <a:pt x="65" y="60"/>
                    <a:pt x="63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4" y="60"/>
                    <a:pt x="63" y="60"/>
                    <a:pt x="62" y="61"/>
                  </a:cubicBezTo>
                  <a:cubicBezTo>
                    <a:pt x="62" y="59"/>
                    <a:pt x="67" y="53"/>
                    <a:pt x="65" y="55"/>
                  </a:cubicBezTo>
                  <a:cubicBezTo>
                    <a:pt x="64" y="55"/>
                    <a:pt x="61" y="58"/>
                    <a:pt x="61" y="60"/>
                  </a:cubicBezTo>
                  <a:cubicBezTo>
                    <a:pt x="61" y="58"/>
                    <a:pt x="57" y="60"/>
                    <a:pt x="59" y="57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6" y="56"/>
                    <a:pt x="52" y="58"/>
                    <a:pt x="54" y="54"/>
                  </a:cubicBezTo>
                  <a:cubicBezTo>
                    <a:pt x="55" y="53"/>
                    <a:pt x="56" y="52"/>
                    <a:pt x="57" y="51"/>
                  </a:cubicBezTo>
                  <a:cubicBezTo>
                    <a:pt x="55" y="52"/>
                    <a:pt x="58" y="48"/>
                    <a:pt x="55" y="51"/>
                  </a:cubicBezTo>
                  <a:cubicBezTo>
                    <a:pt x="54" y="53"/>
                    <a:pt x="53" y="54"/>
                    <a:pt x="53" y="55"/>
                  </a:cubicBezTo>
                  <a:cubicBezTo>
                    <a:pt x="52" y="56"/>
                    <a:pt x="50" y="55"/>
                    <a:pt x="51" y="53"/>
                  </a:cubicBezTo>
                  <a:cubicBezTo>
                    <a:pt x="51" y="54"/>
                    <a:pt x="50" y="54"/>
                    <a:pt x="50" y="54"/>
                  </a:cubicBezTo>
                  <a:cubicBezTo>
                    <a:pt x="52" y="52"/>
                    <a:pt x="52" y="51"/>
                    <a:pt x="50" y="51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49" y="52"/>
                    <a:pt x="47" y="55"/>
                    <a:pt x="48" y="53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8" y="52"/>
                    <a:pt x="45" y="54"/>
                    <a:pt x="46" y="52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49"/>
                    <a:pt x="45" y="50"/>
                    <a:pt x="45" y="51"/>
                  </a:cubicBezTo>
                  <a:cubicBezTo>
                    <a:pt x="46" y="49"/>
                    <a:pt x="45" y="49"/>
                    <a:pt x="46" y="46"/>
                  </a:cubicBezTo>
                  <a:cubicBezTo>
                    <a:pt x="41" y="51"/>
                    <a:pt x="39" y="49"/>
                    <a:pt x="37" y="48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9" y="45"/>
                    <a:pt x="37" y="49"/>
                    <a:pt x="37" y="47"/>
                  </a:cubicBezTo>
                  <a:cubicBezTo>
                    <a:pt x="38" y="46"/>
                    <a:pt x="38" y="44"/>
                    <a:pt x="40" y="43"/>
                  </a:cubicBezTo>
                  <a:cubicBezTo>
                    <a:pt x="40" y="41"/>
                    <a:pt x="37" y="45"/>
                    <a:pt x="37" y="45"/>
                  </a:cubicBezTo>
                  <a:cubicBezTo>
                    <a:pt x="35" y="47"/>
                    <a:pt x="38" y="44"/>
                    <a:pt x="36" y="46"/>
                  </a:cubicBezTo>
                  <a:cubicBezTo>
                    <a:pt x="36" y="47"/>
                    <a:pt x="36" y="44"/>
                    <a:pt x="34" y="47"/>
                  </a:cubicBezTo>
                  <a:cubicBezTo>
                    <a:pt x="35" y="46"/>
                    <a:pt x="36" y="44"/>
                    <a:pt x="37" y="43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7" y="41"/>
                    <a:pt x="41" y="39"/>
                    <a:pt x="43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4" y="32"/>
                    <a:pt x="45" y="33"/>
                    <a:pt x="45" y="31"/>
                  </a:cubicBezTo>
                  <a:cubicBezTo>
                    <a:pt x="44" y="32"/>
                    <a:pt x="41" y="36"/>
                    <a:pt x="40" y="37"/>
                  </a:cubicBezTo>
                  <a:cubicBezTo>
                    <a:pt x="39" y="37"/>
                    <a:pt x="35" y="43"/>
                    <a:pt x="35" y="42"/>
                  </a:cubicBezTo>
                  <a:cubicBezTo>
                    <a:pt x="35" y="41"/>
                    <a:pt x="36" y="43"/>
                    <a:pt x="37" y="40"/>
                  </a:cubicBezTo>
                  <a:cubicBezTo>
                    <a:pt x="38" y="38"/>
                    <a:pt x="35" y="41"/>
                    <a:pt x="35" y="40"/>
                  </a:cubicBezTo>
                  <a:cubicBezTo>
                    <a:pt x="35" y="41"/>
                    <a:pt x="33" y="44"/>
                    <a:pt x="32" y="44"/>
                  </a:cubicBezTo>
                  <a:cubicBezTo>
                    <a:pt x="33" y="42"/>
                    <a:pt x="34" y="42"/>
                    <a:pt x="34" y="41"/>
                  </a:cubicBezTo>
                  <a:cubicBezTo>
                    <a:pt x="33" y="42"/>
                    <a:pt x="31" y="43"/>
                    <a:pt x="31" y="45"/>
                  </a:cubicBezTo>
                  <a:cubicBezTo>
                    <a:pt x="29" y="48"/>
                    <a:pt x="31" y="43"/>
                    <a:pt x="29" y="46"/>
                  </a:cubicBezTo>
                  <a:cubicBezTo>
                    <a:pt x="30" y="43"/>
                    <a:pt x="33" y="40"/>
                    <a:pt x="33" y="39"/>
                  </a:cubicBezTo>
                  <a:cubicBezTo>
                    <a:pt x="32" y="41"/>
                    <a:pt x="30" y="41"/>
                    <a:pt x="28" y="45"/>
                  </a:cubicBezTo>
                  <a:cubicBezTo>
                    <a:pt x="29" y="44"/>
                    <a:pt x="30" y="42"/>
                    <a:pt x="31" y="41"/>
                  </a:cubicBezTo>
                  <a:cubicBezTo>
                    <a:pt x="32" y="39"/>
                    <a:pt x="27" y="45"/>
                    <a:pt x="30" y="40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1"/>
                    <a:pt x="29" y="41"/>
                    <a:pt x="30" y="39"/>
                  </a:cubicBezTo>
                  <a:cubicBezTo>
                    <a:pt x="29" y="39"/>
                    <a:pt x="26" y="42"/>
                    <a:pt x="29" y="38"/>
                  </a:cubicBezTo>
                  <a:cubicBezTo>
                    <a:pt x="28" y="38"/>
                    <a:pt x="28" y="38"/>
                    <a:pt x="26" y="41"/>
                  </a:cubicBezTo>
                  <a:cubicBezTo>
                    <a:pt x="26" y="42"/>
                    <a:pt x="28" y="39"/>
                    <a:pt x="26" y="43"/>
                  </a:cubicBezTo>
                  <a:cubicBezTo>
                    <a:pt x="28" y="40"/>
                    <a:pt x="25" y="43"/>
                    <a:pt x="24" y="43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2"/>
                    <a:pt x="24" y="42"/>
                    <a:pt x="23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4"/>
                    <a:pt x="25" y="39"/>
                    <a:pt x="24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7" y="36"/>
                    <a:pt x="26" y="36"/>
                  </a:cubicBezTo>
                  <a:cubicBezTo>
                    <a:pt x="24" y="38"/>
                    <a:pt x="23" y="41"/>
                    <a:pt x="22" y="42"/>
                  </a:cubicBezTo>
                  <a:cubicBezTo>
                    <a:pt x="21" y="43"/>
                    <a:pt x="23" y="40"/>
                    <a:pt x="21" y="42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39"/>
                    <a:pt x="25" y="36"/>
                    <a:pt x="24" y="36"/>
                  </a:cubicBezTo>
                  <a:cubicBezTo>
                    <a:pt x="24" y="36"/>
                    <a:pt x="21" y="39"/>
                    <a:pt x="21" y="40"/>
                  </a:cubicBezTo>
                  <a:cubicBezTo>
                    <a:pt x="21" y="40"/>
                    <a:pt x="21" y="39"/>
                    <a:pt x="22" y="37"/>
                  </a:cubicBezTo>
                  <a:cubicBezTo>
                    <a:pt x="21" y="38"/>
                    <a:pt x="21" y="40"/>
                    <a:pt x="20" y="40"/>
                  </a:cubicBezTo>
                  <a:cubicBezTo>
                    <a:pt x="20" y="39"/>
                    <a:pt x="21" y="37"/>
                    <a:pt x="22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6" y="29"/>
                    <a:pt x="25" y="29"/>
                    <a:pt x="27" y="26"/>
                  </a:cubicBezTo>
                  <a:cubicBezTo>
                    <a:pt x="27" y="25"/>
                    <a:pt x="26" y="26"/>
                    <a:pt x="25" y="27"/>
                  </a:cubicBezTo>
                  <a:cubicBezTo>
                    <a:pt x="23" y="32"/>
                    <a:pt x="21" y="33"/>
                    <a:pt x="18" y="37"/>
                  </a:cubicBezTo>
                  <a:cubicBezTo>
                    <a:pt x="17" y="38"/>
                    <a:pt x="24" y="26"/>
                    <a:pt x="19" y="32"/>
                  </a:cubicBezTo>
                  <a:cubicBezTo>
                    <a:pt x="19" y="34"/>
                    <a:pt x="16" y="36"/>
                    <a:pt x="17" y="36"/>
                  </a:cubicBezTo>
                  <a:cubicBezTo>
                    <a:pt x="17" y="35"/>
                    <a:pt x="15" y="40"/>
                    <a:pt x="15" y="37"/>
                  </a:cubicBezTo>
                  <a:cubicBezTo>
                    <a:pt x="16" y="36"/>
                    <a:pt x="17" y="33"/>
                    <a:pt x="19" y="31"/>
                  </a:cubicBezTo>
                  <a:cubicBezTo>
                    <a:pt x="18" y="32"/>
                    <a:pt x="19" y="32"/>
                    <a:pt x="19" y="32"/>
                  </a:cubicBezTo>
                  <a:cubicBezTo>
                    <a:pt x="20" y="30"/>
                    <a:pt x="22" y="27"/>
                    <a:pt x="21" y="27"/>
                  </a:cubicBezTo>
                  <a:cubicBezTo>
                    <a:pt x="21" y="27"/>
                    <a:pt x="20" y="27"/>
                    <a:pt x="19" y="29"/>
                  </a:cubicBezTo>
                  <a:cubicBezTo>
                    <a:pt x="17" y="32"/>
                    <a:pt x="20" y="29"/>
                    <a:pt x="18" y="32"/>
                  </a:cubicBezTo>
                  <a:cubicBezTo>
                    <a:pt x="17" y="32"/>
                    <a:pt x="19" y="28"/>
                    <a:pt x="16" y="32"/>
                  </a:cubicBezTo>
                  <a:cubicBezTo>
                    <a:pt x="16" y="32"/>
                    <a:pt x="15" y="35"/>
                    <a:pt x="14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4"/>
                    <a:pt x="12" y="38"/>
                    <a:pt x="11" y="38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5" y="31"/>
                    <a:pt x="13" y="36"/>
                    <a:pt x="16" y="31"/>
                  </a:cubicBezTo>
                  <a:cubicBezTo>
                    <a:pt x="15" y="31"/>
                    <a:pt x="14" y="33"/>
                    <a:pt x="14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8" y="25"/>
                    <a:pt x="15" y="28"/>
                  </a:cubicBezTo>
                  <a:cubicBezTo>
                    <a:pt x="14" y="29"/>
                    <a:pt x="14" y="29"/>
                    <a:pt x="13" y="31"/>
                  </a:cubicBezTo>
                  <a:cubicBezTo>
                    <a:pt x="12" y="31"/>
                    <a:pt x="11" y="33"/>
                    <a:pt x="10" y="33"/>
                  </a:cubicBezTo>
                  <a:cubicBezTo>
                    <a:pt x="12" y="29"/>
                    <a:pt x="9" y="32"/>
                    <a:pt x="12" y="29"/>
                  </a:cubicBezTo>
                  <a:cubicBezTo>
                    <a:pt x="11" y="31"/>
                    <a:pt x="12" y="31"/>
                    <a:pt x="14" y="28"/>
                  </a:cubicBezTo>
                  <a:cubicBezTo>
                    <a:pt x="16" y="24"/>
                    <a:pt x="15" y="29"/>
                    <a:pt x="17" y="25"/>
                  </a:cubicBezTo>
                  <a:cubicBezTo>
                    <a:pt x="17" y="25"/>
                    <a:pt x="19" y="21"/>
                    <a:pt x="20" y="18"/>
                  </a:cubicBezTo>
                  <a:cubicBezTo>
                    <a:pt x="20" y="18"/>
                    <a:pt x="19" y="19"/>
                    <a:pt x="19" y="19"/>
                  </a:cubicBezTo>
                  <a:cubicBezTo>
                    <a:pt x="17" y="22"/>
                    <a:pt x="18" y="22"/>
                    <a:pt x="16" y="24"/>
                  </a:cubicBezTo>
                  <a:cubicBezTo>
                    <a:pt x="16" y="23"/>
                    <a:pt x="14" y="24"/>
                    <a:pt x="12" y="26"/>
                  </a:cubicBezTo>
                  <a:cubicBezTo>
                    <a:pt x="13" y="25"/>
                    <a:pt x="14" y="22"/>
                    <a:pt x="15" y="22"/>
                  </a:cubicBezTo>
                  <a:cubicBezTo>
                    <a:pt x="13" y="23"/>
                    <a:pt x="12" y="22"/>
                    <a:pt x="12" y="20"/>
                  </a:cubicBezTo>
                  <a:cubicBezTo>
                    <a:pt x="10" y="25"/>
                    <a:pt x="10" y="21"/>
                    <a:pt x="9" y="24"/>
                  </a:cubicBezTo>
                  <a:cubicBezTo>
                    <a:pt x="9" y="25"/>
                    <a:pt x="8" y="28"/>
                    <a:pt x="7" y="30"/>
                  </a:cubicBezTo>
                  <a:cubicBezTo>
                    <a:pt x="6" y="30"/>
                    <a:pt x="8" y="28"/>
                    <a:pt x="8" y="27"/>
                  </a:cubicBezTo>
                  <a:cubicBezTo>
                    <a:pt x="6" y="29"/>
                    <a:pt x="9" y="24"/>
                    <a:pt x="7" y="27"/>
                  </a:cubicBezTo>
                  <a:cubicBezTo>
                    <a:pt x="8" y="26"/>
                    <a:pt x="10" y="22"/>
                    <a:pt x="11" y="19"/>
                  </a:cubicBezTo>
                  <a:cubicBezTo>
                    <a:pt x="10" y="21"/>
                    <a:pt x="13" y="17"/>
                    <a:pt x="12" y="17"/>
                  </a:cubicBezTo>
                  <a:cubicBezTo>
                    <a:pt x="10" y="18"/>
                    <a:pt x="9" y="19"/>
                    <a:pt x="8" y="19"/>
                  </a:cubicBezTo>
                  <a:cubicBezTo>
                    <a:pt x="8" y="16"/>
                    <a:pt x="5" y="18"/>
                    <a:pt x="4" y="18"/>
                  </a:cubicBezTo>
                  <a:cubicBezTo>
                    <a:pt x="5" y="16"/>
                    <a:pt x="7" y="12"/>
                    <a:pt x="7" y="12"/>
                  </a:cubicBezTo>
                  <a:cubicBezTo>
                    <a:pt x="6" y="11"/>
                    <a:pt x="5" y="16"/>
                    <a:pt x="5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4"/>
                    <a:pt x="5" y="10"/>
                    <a:pt x="3" y="15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0"/>
                    <a:pt x="4" y="11"/>
                    <a:pt x="4" y="12"/>
                  </a:cubicBezTo>
                  <a:cubicBezTo>
                    <a:pt x="4" y="10"/>
                    <a:pt x="5" y="9"/>
                    <a:pt x="5" y="8"/>
                  </a:cubicBezTo>
                  <a:cubicBezTo>
                    <a:pt x="6" y="5"/>
                    <a:pt x="4" y="8"/>
                    <a:pt x="3" y="8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2"/>
                    <a:pt x="1" y="9"/>
                    <a:pt x="0" y="1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6"/>
                    <a:pt x="1" y="5"/>
                    <a:pt x="0" y="6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3"/>
                    <a:pt x="2" y="4"/>
                    <a:pt x="2" y="6"/>
                  </a:cubicBezTo>
                  <a:cubicBezTo>
                    <a:pt x="1" y="8"/>
                    <a:pt x="2" y="8"/>
                    <a:pt x="3" y="6"/>
                  </a:cubicBezTo>
                  <a:cubicBezTo>
                    <a:pt x="3" y="6"/>
                    <a:pt x="3" y="6"/>
                    <a:pt x="2" y="7"/>
                  </a:cubicBezTo>
                  <a:cubicBezTo>
                    <a:pt x="4" y="4"/>
                    <a:pt x="4" y="4"/>
                    <a:pt x="5" y="2"/>
                  </a:cubicBezTo>
                  <a:cubicBezTo>
                    <a:pt x="5" y="2"/>
                    <a:pt x="5" y="1"/>
                    <a:pt x="5" y="2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7" y="1"/>
                    <a:pt x="8" y="0"/>
                    <a:pt x="8" y="2"/>
                  </a:cubicBezTo>
                  <a:cubicBezTo>
                    <a:pt x="7" y="5"/>
                    <a:pt x="11" y="0"/>
                    <a:pt x="11" y="2"/>
                  </a:cubicBezTo>
                  <a:cubicBezTo>
                    <a:pt x="9" y="4"/>
                    <a:pt x="8" y="6"/>
                    <a:pt x="7" y="7"/>
                  </a:cubicBezTo>
                  <a:cubicBezTo>
                    <a:pt x="7" y="9"/>
                    <a:pt x="7" y="7"/>
                    <a:pt x="7" y="9"/>
                  </a:cubicBezTo>
                  <a:cubicBezTo>
                    <a:pt x="8" y="7"/>
                    <a:pt x="10" y="4"/>
                    <a:pt x="12" y="3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4"/>
                    <a:pt x="13" y="1"/>
                    <a:pt x="14" y="2"/>
                  </a:cubicBezTo>
                  <a:cubicBezTo>
                    <a:pt x="15" y="4"/>
                    <a:pt x="16" y="5"/>
                    <a:pt x="17" y="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4"/>
                    <a:pt x="19" y="7"/>
                    <a:pt x="21" y="6"/>
                  </a:cubicBezTo>
                  <a:cubicBezTo>
                    <a:pt x="21" y="8"/>
                    <a:pt x="25" y="5"/>
                    <a:pt x="23" y="9"/>
                  </a:cubicBezTo>
                  <a:cubicBezTo>
                    <a:pt x="26" y="9"/>
                    <a:pt x="30" y="8"/>
                    <a:pt x="31" y="11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1" y="11"/>
                    <a:pt x="29" y="15"/>
                    <a:pt x="29" y="15"/>
                  </a:cubicBezTo>
                  <a:cubicBezTo>
                    <a:pt x="30" y="12"/>
                    <a:pt x="32" y="12"/>
                    <a:pt x="33" y="11"/>
                  </a:cubicBezTo>
                  <a:cubicBezTo>
                    <a:pt x="33" y="14"/>
                    <a:pt x="35" y="12"/>
                    <a:pt x="38" y="11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40" y="9"/>
                    <a:pt x="39" y="13"/>
                    <a:pt x="39" y="15"/>
                  </a:cubicBezTo>
                  <a:cubicBezTo>
                    <a:pt x="39" y="16"/>
                    <a:pt x="38" y="18"/>
                    <a:pt x="39" y="18"/>
                  </a:cubicBezTo>
                  <a:cubicBezTo>
                    <a:pt x="41" y="15"/>
                    <a:pt x="41" y="15"/>
                    <a:pt x="44" y="14"/>
                  </a:cubicBezTo>
                  <a:cubicBezTo>
                    <a:pt x="44" y="14"/>
                    <a:pt x="45" y="16"/>
                    <a:pt x="45" y="18"/>
                  </a:cubicBezTo>
                  <a:cubicBezTo>
                    <a:pt x="50" y="15"/>
                    <a:pt x="51" y="19"/>
                    <a:pt x="55" y="18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60" y="18"/>
                    <a:pt x="60" y="24"/>
                    <a:pt x="64" y="23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1" y="28"/>
                    <a:pt x="63" y="27"/>
                    <a:pt x="65" y="24"/>
                  </a:cubicBezTo>
                  <a:cubicBezTo>
                    <a:pt x="65" y="26"/>
                    <a:pt x="68" y="24"/>
                    <a:pt x="66" y="27"/>
                  </a:cubicBezTo>
                  <a:cubicBezTo>
                    <a:pt x="66" y="28"/>
                    <a:pt x="68" y="26"/>
                    <a:pt x="69" y="26"/>
                  </a:cubicBezTo>
                  <a:cubicBezTo>
                    <a:pt x="69" y="28"/>
                    <a:pt x="70" y="28"/>
                    <a:pt x="72" y="29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1" y="29"/>
                    <a:pt x="70" y="30"/>
                    <a:pt x="70" y="31"/>
                  </a:cubicBezTo>
                  <a:cubicBezTo>
                    <a:pt x="71" y="30"/>
                    <a:pt x="71" y="33"/>
                    <a:pt x="74" y="28"/>
                  </a:cubicBezTo>
                  <a:cubicBezTo>
                    <a:pt x="73" y="32"/>
                    <a:pt x="78" y="29"/>
                    <a:pt x="77" y="33"/>
                  </a:cubicBezTo>
                  <a:cubicBezTo>
                    <a:pt x="78" y="32"/>
                    <a:pt x="78" y="32"/>
                    <a:pt x="79" y="31"/>
                  </a:cubicBezTo>
                  <a:cubicBezTo>
                    <a:pt x="80" y="32"/>
                    <a:pt x="80" y="35"/>
                    <a:pt x="82" y="34"/>
                  </a:cubicBezTo>
                  <a:cubicBezTo>
                    <a:pt x="82" y="35"/>
                    <a:pt x="80" y="36"/>
                    <a:pt x="81" y="36"/>
                  </a:cubicBezTo>
                  <a:cubicBezTo>
                    <a:pt x="81" y="36"/>
                    <a:pt x="82" y="35"/>
                    <a:pt x="83" y="34"/>
                  </a:cubicBezTo>
                  <a:cubicBezTo>
                    <a:pt x="87" y="34"/>
                    <a:pt x="85" y="40"/>
                    <a:pt x="87" y="40"/>
                  </a:cubicBezTo>
                  <a:cubicBezTo>
                    <a:pt x="92" y="41"/>
                    <a:pt x="94" y="44"/>
                    <a:pt x="97" y="46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100" y="45"/>
                    <a:pt x="96" y="52"/>
                    <a:pt x="101" y="48"/>
                  </a:cubicBezTo>
                  <a:cubicBezTo>
                    <a:pt x="100" y="49"/>
                    <a:pt x="101" y="49"/>
                    <a:pt x="100" y="51"/>
                  </a:cubicBezTo>
                  <a:cubicBezTo>
                    <a:pt x="102" y="49"/>
                    <a:pt x="100" y="55"/>
                    <a:pt x="103" y="53"/>
                  </a:cubicBezTo>
                  <a:cubicBezTo>
                    <a:pt x="103" y="53"/>
                    <a:pt x="103" y="53"/>
                    <a:pt x="103" y="53"/>
                  </a:cubicBezTo>
                  <a:cubicBezTo>
                    <a:pt x="102" y="56"/>
                    <a:pt x="105" y="54"/>
                    <a:pt x="105" y="57"/>
                  </a:cubicBezTo>
                  <a:cubicBezTo>
                    <a:pt x="105" y="57"/>
                    <a:pt x="104" y="57"/>
                    <a:pt x="104" y="58"/>
                  </a:cubicBezTo>
                  <a:cubicBezTo>
                    <a:pt x="103" y="60"/>
                    <a:pt x="108" y="55"/>
                    <a:pt x="104" y="59"/>
                  </a:cubicBezTo>
                  <a:cubicBezTo>
                    <a:pt x="105" y="60"/>
                    <a:pt x="106" y="57"/>
                    <a:pt x="106" y="57"/>
                  </a:cubicBezTo>
                  <a:cubicBezTo>
                    <a:pt x="107" y="61"/>
                    <a:pt x="112" y="61"/>
                    <a:pt x="115" y="62"/>
                  </a:cubicBezTo>
                  <a:cubicBezTo>
                    <a:pt x="115" y="66"/>
                    <a:pt x="110" y="69"/>
                    <a:pt x="114" y="68"/>
                  </a:cubicBezTo>
                  <a:cubicBezTo>
                    <a:pt x="113" y="68"/>
                    <a:pt x="115" y="66"/>
                    <a:pt x="114" y="67"/>
                  </a:cubicBezTo>
                  <a:cubicBezTo>
                    <a:pt x="116" y="66"/>
                    <a:pt x="111" y="72"/>
                    <a:pt x="113" y="70"/>
                  </a:cubicBezTo>
                  <a:cubicBezTo>
                    <a:pt x="115" y="68"/>
                    <a:pt x="115" y="69"/>
                    <a:pt x="116" y="68"/>
                  </a:cubicBezTo>
                  <a:cubicBezTo>
                    <a:pt x="116" y="70"/>
                    <a:pt x="114" y="73"/>
                    <a:pt x="117" y="72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20" y="70"/>
                    <a:pt x="119" y="73"/>
                    <a:pt x="124" y="70"/>
                  </a:cubicBezTo>
                  <a:cubicBezTo>
                    <a:pt x="130" y="74"/>
                    <a:pt x="138" y="77"/>
                    <a:pt x="143" y="82"/>
                  </a:cubicBezTo>
                  <a:cubicBezTo>
                    <a:pt x="148" y="88"/>
                    <a:pt x="155" y="91"/>
                    <a:pt x="158" y="98"/>
                  </a:cubicBezTo>
                  <a:cubicBezTo>
                    <a:pt x="156" y="103"/>
                    <a:pt x="156" y="103"/>
                    <a:pt x="159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61" y="101"/>
                    <a:pt x="159" y="104"/>
                    <a:pt x="162" y="102"/>
                  </a:cubicBezTo>
                  <a:cubicBezTo>
                    <a:pt x="163" y="104"/>
                    <a:pt x="166" y="105"/>
                    <a:pt x="168" y="107"/>
                  </a:cubicBezTo>
                  <a:cubicBezTo>
                    <a:pt x="167" y="107"/>
                    <a:pt x="165" y="109"/>
                    <a:pt x="165" y="110"/>
                  </a:cubicBezTo>
                  <a:cubicBezTo>
                    <a:pt x="167" y="108"/>
                    <a:pt x="167" y="108"/>
                    <a:pt x="167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7" y="109"/>
                    <a:pt x="169" y="108"/>
                    <a:pt x="170" y="107"/>
                  </a:cubicBezTo>
                  <a:cubicBezTo>
                    <a:pt x="177" y="110"/>
                    <a:pt x="177" y="120"/>
                    <a:pt x="182" y="124"/>
                  </a:cubicBezTo>
                  <a:cubicBezTo>
                    <a:pt x="182" y="126"/>
                    <a:pt x="185" y="127"/>
                    <a:pt x="187" y="127"/>
                  </a:cubicBezTo>
                  <a:cubicBezTo>
                    <a:pt x="187" y="134"/>
                    <a:pt x="187" y="141"/>
                    <a:pt x="194" y="142"/>
                  </a:cubicBezTo>
                  <a:cubicBezTo>
                    <a:pt x="194" y="142"/>
                    <a:pt x="187" y="148"/>
                    <a:pt x="183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8" name="Freeform 79"/>
            <p:cNvSpPr/>
            <p:nvPr/>
          </p:nvSpPr>
          <p:spPr bwMode="auto">
            <a:xfrm>
              <a:off x="3516313" y="2647950"/>
              <a:ext cx="7938" cy="20637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5 h 5"/>
                <a:gd name="T4" fmla="*/ 2 w 2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cubicBezTo>
                    <a:pt x="1" y="2"/>
                    <a:pt x="1" y="3"/>
                    <a:pt x="0" y="5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9" name="Freeform 80"/>
            <p:cNvSpPr/>
            <p:nvPr/>
          </p:nvSpPr>
          <p:spPr bwMode="auto">
            <a:xfrm>
              <a:off x="3541713" y="2749550"/>
              <a:ext cx="7938" cy="12700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1 h 3"/>
                <a:gd name="T4" fmla="*/ 1 w 2"/>
                <a:gd name="T5" fmla="*/ 2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0" y="3"/>
                    <a:pt x="1" y="2"/>
                  </a:cubicBezTo>
                  <a:cubicBezTo>
                    <a:pt x="1" y="2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0" name="Freeform 81"/>
            <p:cNvSpPr/>
            <p:nvPr/>
          </p:nvSpPr>
          <p:spPr bwMode="auto">
            <a:xfrm>
              <a:off x="3549651" y="2762250"/>
              <a:ext cx="12700" cy="952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1"/>
                    <a:pt x="0" y="2"/>
                    <a:pt x="0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1" name="Freeform 82"/>
            <p:cNvSpPr/>
            <p:nvPr/>
          </p:nvSpPr>
          <p:spPr bwMode="auto">
            <a:xfrm>
              <a:off x="3554413" y="2797175"/>
              <a:ext cx="7938" cy="793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1"/>
                    <a:pt x="1" y="2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2" name="Freeform 83"/>
            <p:cNvSpPr/>
            <p:nvPr/>
          </p:nvSpPr>
          <p:spPr bwMode="auto">
            <a:xfrm>
              <a:off x="3562351" y="2779713"/>
              <a:ext cx="9525" cy="12700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2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2" y="1"/>
                    <a:pt x="1" y="2"/>
                  </a:cubicBezTo>
                  <a:cubicBezTo>
                    <a:pt x="2" y="1"/>
                    <a:pt x="0" y="3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3" name="Freeform 84"/>
            <p:cNvSpPr/>
            <p:nvPr/>
          </p:nvSpPr>
          <p:spPr bwMode="auto">
            <a:xfrm>
              <a:off x="3584576" y="2813050"/>
              <a:ext cx="7938" cy="12700"/>
            </a:xfrm>
            <a:custGeom>
              <a:avLst/>
              <a:gdLst>
                <a:gd name="T0" fmla="*/ 1 w 2"/>
                <a:gd name="T1" fmla="*/ 1 h 3"/>
                <a:gd name="T2" fmla="*/ 2 w 2"/>
                <a:gd name="T3" fmla="*/ 1 h 3"/>
                <a:gd name="T4" fmla="*/ 1 w 2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2" y="0"/>
                    <a:pt x="0" y="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4" name="Freeform 85"/>
            <p:cNvSpPr/>
            <p:nvPr/>
          </p:nvSpPr>
          <p:spPr bwMode="auto">
            <a:xfrm>
              <a:off x="3605213" y="2817813"/>
              <a:ext cx="4763" cy="4762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5" name="Freeform 86"/>
            <p:cNvSpPr/>
            <p:nvPr/>
          </p:nvSpPr>
          <p:spPr bwMode="auto">
            <a:xfrm>
              <a:off x="3856038" y="296703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6" name="Freeform 87"/>
            <p:cNvSpPr/>
            <p:nvPr/>
          </p:nvSpPr>
          <p:spPr bwMode="auto">
            <a:xfrm>
              <a:off x="3949701" y="3051175"/>
              <a:ext cx="12700" cy="9525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2 h 2"/>
                <a:gd name="T4" fmla="*/ 2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3" y="0"/>
                    <a:pt x="1" y="2"/>
                    <a:pt x="1" y="2"/>
                  </a:cubicBezTo>
                  <a:cubicBezTo>
                    <a:pt x="0" y="2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7" name="Freeform 88"/>
            <p:cNvSpPr/>
            <p:nvPr/>
          </p:nvSpPr>
          <p:spPr bwMode="auto">
            <a:xfrm>
              <a:off x="4033838" y="3068638"/>
              <a:ext cx="9525" cy="7937"/>
            </a:xfrm>
            <a:custGeom>
              <a:avLst/>
              <a:gdLst>
                <a:gd name="T0" fmla="*/ 0 w 6"/>
                <a:gd name="T1" fmla="*/ 5 h 5"/>
                <a:gd name="T2" fmla="*/ 0 w 6"/>
                <a:gd name="T3" fmla="*/ 5 h 5"/>
                <a:gd name="T4" fmla="*/ 6 w 6"/>
                <a:gd name="T5" fmla="*/ 0 h 5"/>
                <a:gd name="T6" fmla="*/ 0 w 6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0" y="5"/>
                  </a:moveTo>
                  <a:lnTo>
                    <a:pt x="0" y="5"/>
                  </a:lnTo>
                  <a:lnTo>
                    <a:pt x="6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</p:grpSp>
      <p:sp>
        <p:nvSpPr>
          <p:cNvPr id="188" name="TextBox 4"/>
          <p:cNvSpPr txBox="1"/>
          <p:nvPr/>
        </p:nvSpPr>
        <p:spPr>
          <a:xfrm>
            <a:off x="4201741" y="3704006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solidFill>
                  <a:prstClr val="white">
                    <a:lumMod val="95000"/>
                  </a:prst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en-US" altLang="zh-CN" sz="2400" b="1" dirty="0">
              <a:solidFill>
                <a:prstClr val="white">
                  <a:lumMod val="95000"/>
                </a:prst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9" name="任意多边形 188"/>
          <p:cNvSpPr/>
          <p:nvPr/>
        </p:nvSpPr>
        <p:spPr>
          <a:xfrm>
            <a:off x="6283766" y="3556368"/>
            <a:ext cx="4267200" cy="707886"/>
          </a:xfrm>
          <a:custGeom>
            <a:avLst/>
            <a:gdLst>
              <a:gd name="connsiteX0" fmla="*/ 0 w 1928826"/>
              <a:gd name="connsiteY0" fmla="*/ 0 h 1384995"/>
              <a:gd name="connsiteX1" fmla="*/ 1928826 w 1928826"/>
              <a:gd name="connsiteY1" fmla="*/ 0 h 1384995"/>
              <a:gd name="connsiteX2" fmla="*/ 1928826 w 1928826"/>
              <a:gd name="connsiteY2" fmla="*/ 1384995 h 1384995"/>
              <a:gd name="connsiteX3" fmla="*/ 0 w 1928826"/>
              <a:gd name="connsiteY3" fmla="*/ 1384995 h 1384995"/>
              <a:gd name="connsiteX4" fmla="*/ 0 w 1928826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8826" h="1384995">
                <a:moveTo>
                  <a:pt x="0" y="0"/>
                </a:moveTo>
                <a:lnTo>
                  <a:pt x="1928826" y="0"/>
                </a:lnTo>
                <a:lnTo>
                  <a:pt x="1928826" y="1384995"/>
                </a:lnTo>
                <a:lnTo>
                  <a:pt x="0" y="1384995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prstClr val="white">
                    <a:lumMod val="95000"/>
                  </a:prst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单击此处添加文本，单击此处添加文本，单击添加文本，单击添加文本</a:t>
            </a:r>
          </a:p>
        </p:txBody>
      </p:sp>
      <p:sp>
        <p:nvSpPr>
          <p:cNvPr id="190" name="TextBox 6"/>
          <p:cNvSpPr txBox="1"/>
          <p:nvPr/>
        </p:nvSpPr>
        <p:spPr>
          <a:xfrm>
            <a:off x="4173165" y="5375654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solidFill>
                  <a:prstClr val="white">
                    <a:lumMod val="95000"/>
                  </a:prst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en-US" altLang="zh-CN" sz="2400" b="1" dirty="0">
              <a:solidFill>
                <a:prstClr val="white">
                  <a:lumMod val="95000"/>
                </a:prst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1" name="任意多边形 190"/>
          <p:cNvSpPr/>
          <p:nvPr/>
        </p:nvSpPr>
        <p:spPr>
          <a:xfrm>
            <a:off x="6282965" y="5247066"/>
            <a:ext cx="4458501" cy="707886"/>
          </a:xfrm>
          <a:custGeom>
            <a:avLst/>
            <a:gdLst>
              <a:gd name="connsiteX0" fmla="*/ 0 w 1928826"/>
              <a:gd name="connsiteY0" fmla="*/ 0 h 1384995"/>
              <a:gd name="connsiteX1" fmla="*/ 1928826 w 1928826"/>
              <a:gd name="connsiteY1" fmla="*/ 0 h 1384995"/>
              <a:gd name="connsiteX2" fmla="*/ 1928826 w 1928826"/>
              <a:gd name="connsiteY2" fmla="*/ 1384995 h 1384995"/>
              <a:gd name="connsiteX3" fmla="*/ 0 w 1928826"/>
              <a:gd name="connsiteY3" fmla="*/ 1384995 h 1384995"/>
              <a:gd name="connsiteX4" fmla="*/ 0 w 1928826"/>
              <a:gd name="connsiteY4" fmla="*/ 0 h 1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8826" h="1384995">
                <a:moveTo>
                  <a:pt x="0" y="0"/>
                </a:moveTo>
                <a:lnTo>
                  <a:pt x="1928826" y="0"/>
                </a:lnTo>
                <a:lnTo>
                  <a:pt x="1928826" y="1384995"/>
                </a:lnTo>
                <a:lnTo>
                  <a:pt x="0" y="1384995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单击此处添加文本，单击此处添加文本，单击添加文本，单击添加文本</a:t>
            </a:r>
          </a:p>
        </p:txBody>
      </p:sp>
    </p:spTree>
    <p:extLst>
      <p:ext uri="{BB962C8B-B14F-4D97-AF65-F5344CB8AC3E}">
        <p14:creationId xmlns:p14="http://schemas.microsoft.com/office/powerpoint/2010/main" val="424070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7" grpId="0">
        <p:bldAsOne/>
      </p:bldGraphic>
      <p:bldP spid="100" grpId="0"/>
      <p:bldP spid="101" grpId="0"/>
      <p:bldP spid="102" grpId="0" animBg="1"/>
      <p:bldP spid="188" grpId="0"/>
      <p:bldP spid="189" grpId="0"/>
      <p:bldP spid="190" grpId="0"/>
      <p:bldP spid="19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326743" y="2020398"/>
            <a:ext cx="665503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5000" b="1" dirty="0">
                <a:blipFill>
                  <a:blip r:embed="rId2"/>
                  <a:stretch>
                    <a:fillRect/>
                  </a:stretch>
                </a:blipFill>
                <a:latin typeface="造字工房朗宋（非商用）常规体" pitchFamily="50" charset="-122"/>
                <a:ea typeface="造字工房朗宋（非商用）常规体" pitchFamily="50" charset="-122"/>
              </a:rPr>
              <a:t>关键技术与实践难点</a:t>
            </a:r>
          </a:p>
        </p:txBody>
      </p:sp>
      <p:sp>
        <p:nvSpPr>
          <p:cNvPr id="10" name="文本框 12"/>
          <p:cNvSpPr txBox="1"/>
          <p:nvPr/>
        </p:nvSpPr>
        <p:spPr>
          <a:xfrm>
            <a:off x="5528623" y="3066872"/>
            <a:ext cx="2321469" cy="21441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关键技术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实践难点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市场调研分析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案例对比分析</a:t>
            </a:r>
          </a:p>
        </p:txBody>
      </p:sp>
      <p:grpSp>
        <p:nvGrpSpPr>
          <p:cNvPr id="11" name="组合 10"/>
          <p:cNvGrpSpPr/>
          <p:nvPr/>
        </p:nvGrpSpPr>
        <p:grpSpPr>
          <a:xfrm flipV="1">
            <a:off x="5343936" y="2868290"/>
            <a:ext cx="5672407" cy="72572"/>
            <a:chOff x="2804139" y="4450981"/>
            <a:chExt cx="7078926" cy="223552"/>
          </a:xfrm>
          <a:solidFill>
            <a:srgbClr val="5CC3E7"/>
          </a:solidFill>
        </p:grpSpPr>
        <p:sp>
          <p:nvSpPr>
            <p:cNvPr id="12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13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83317" y="1920181"/>
            <a:ext cx="5948516" cy="5446368"/>
          </a:xfrm>
          <a:prstGeom prst="rect">
            <a:avLst/>
          </a:prstGeom>
        </p:spPr>
      </p:pic>
      <p:sp>
        <p:nvSpPr>
          <p:cNvPr id="15" name="Freeform 17"/>
          <p:cNvSpPr>
            <a:spLocks noEditPoints="1"/>
          </p:cNvSpPr>
          <p:nvPr/>
        </p:nvSpPr>
        <p:spPr bwMode="auto">
          <a:xfrm>
            <a:off x="4559548" y="1800101"/>
            <a:ext cx="767195" cy="1301737"/>
          </a:xfrm>
          <a:custGeom>
            <a:avLst/>
            <a:gdLst>
              <a:gd name="T0" fmla="*/ 66 w 101"/>
              <a:gd name="T1" fmla="*/ 123 h 173"/>
              <a:gd name="T2" fmla="*/ 2 w 101"/>
              <a:gd name="T3" fmla="*/ 101 h 173"/>
              <a:gd name="T4" fmla="*/ 62 w 101"/>
              <a:gd name="T5" fmla="*/ 127 h 173"/>
              <a:gd name="T6" fmla="*/ 36 w 101"/>
              <a:gd name="T7" fmla="*/ 18 h 173"/>
              <a:gd name="T8" fmla="*/ 36 w 101"/>
              <a:gd name="T9" fmla="*/ 20 h 173"/>
              <a:gd name="T10" fmla="*/ 42 w 101"/>
              <a:gd name="T11" fmla="*/ 20 h 173"/>
              <a:gd name="T12" fmla="*/ 50 w 101"/>
              <a:gd name="T13" fmla="*/ 11 h 173"/>
              <a:gd name="T14" fmla="*/ 65 w 101"/>
              <a:gd name="T15" fmla="*/ 0 h 173"/>
              <a:gd name="T16" fmla="*/ 4 w 101"/>
              <a:gd name="T17" fmla="*/ 75 h 173"/>
              <a:gd name="T18" fmla="*/ 3 w 101"/>
              <a:gd name="T19" fmla="*/ 88 h 173"/>
              <a:gd name="T20" fmla="*/ 16 w 101"/>
              <a:gd name="T21" fmla="*/ 30 h 173"/>
              <a:gd name="T22" fmla="*/ 18 w 101"/>
              <a:gd name="T23" fmla="*/ 123 h 173"/>
              <a:gd name="T24" fmla="*/ 32 w 101"/>
              <a:gd name="T25" fmla="*/ 149 h 173"/>
              <a:gd name="T26" fmla="*/ 41 w 101"/>
              <a:gd name="T27" fmla="*/ 148 h 173"/>
              <a:gd name="T28" fmla="*/ 80 w 101"/>
              <a:gd name="T29" fmla="*/ 136 h 173"/>
              <a:gd name="T30" fmla="*/ 53 w 101"/>
              <a:gd name="T31" fmla="*/ 147 h 173"/>
              <a:gd name="T32" fmla="*/ 22 w 101"/>
              <a:gd name="T33" fmla="*/ 125 h 173"/>
              <a:gd name="T34" fmla="*/ 23 w 101"/>
              <a:gd name="T35" fmla="*/ 57 h 173"/>
              <a:gd name="T36" fmla="*/ 78 w 101"/>
              <a:gd name="T37" fmla="*/ 29 h 173"/>
              <a:gd name="T38" fmla="*/ 76 w 101"/>
              <a:gd name="T39" fmla="*/ 32 h 173"/>
              <a:gd name="T40" fmla="*/ 80 w 101"/>
              <a:gd name="T41" fmla="*/ 16 h 173"/>
              <a:gd name="T42" fmla="*/ 55 w 101"/>
              <a:gd name="T43" fmla="*/ 41 h 173"/>
              <a:gd name="T44" fmla="*/ 35 w 101"/>
              <a:gd name="T45" fmla="*/ 71 h 173"/>
              <a:gd name="T46" fmla="*/ 57 w 101"/>
              <a:gd name="T47" fmla="*/ 131 h 173"/>
              <a:gd name="T48" fmla="*/ 72 w 101"/>
              <a:gd name="T49" fmla="*/ 125 h 173"/>
              <a:gd name="T50" fmla="*/ 90 w 101"/>
              <a:gd name="T51" fmla="*/ 144 h 173"/>
              <a:gd name="T52" fmla="*/ 51 w 101"/>
              <a:gd name="T53" fmla="*/ 164 h 173"/>
              <a:gd name="T54" fmla="*/ 26 w 101"/>
              <a:gd name="T55" fmla="*/ 157 h 173"/>
              <a:gd name="T56" fmla="*/ 88 w 101"/>
              <a:gd name="T57" fmla="*/ 152 h 173"/>
              <a:gd name="T58" fmla="*/ 99 w 101"/>
              <a:gd name="T59" fmla="*/ 146 h 173"/>
              <a:gd name="T60" fmla="*/ 45 w 101"/>
              <a:gd name="T61" fmla="*/ 171 h 173"/>
              <a:gd name="T62" fmla="*/ 4 w 101"/>
              <a:gd name="T63" fmla="*/ 115 h 173"/>
              <a:gd name="T64" fmla="*/ 7 w 101"/>
              <a:gd name="T65" fmla="*/ 78 h 173"/>
              <a:gd name="T66" fmla="*/ 13 w 101"/>
              <a:gd name="T67" fmla="*/ 37 h 173"/>
              <a:gd name="T68" fmla="*/ 21 w 101"/>
              <a:gd name="T69" fmla="*/ 29 h 173"/>
              <a:gd name="T70" fmla="*/ 24 w 101"/>
              <a:gd name="T71" fmla="*/ 35 h 173"/>
              <a:gd name="T72" fmla="*/ 14 w 101"/>
              <a:gd name="T73" fmla="*/ 69 h 173"/>
              <a:gd name="T74" fmla="*/ 58 w 101"/>
              <a:gd name="T75" fmla="*/ 156 h 173"/>
              <a:gd name="T76" fmla="*/ 26 w 101"/>
              <a:gd name="T77" fmla="*/ 141 h 173"/>
              <a:gd name="T78" fmla="*/ 34 w 101"/>
              <a:gd name="T79" fmla="*/ 145 h 173"/>
              <a:gd name="T80" fmla="*/ 9 w 101"/>
              <a:gd name="T81" fmla="*/ 54 h 173"/>
              <a:gd name="T82" fmla="*/ 13 w 101"/>
              <a:gd name="T83" fmla="*/ 65 h 173"/>
              <a:gd name="T84" fmla="*/ 11 w 101"/>
              <a:gd name="T85" fmla="*/ 77 h 173"/>
              <a:gd name="T86" fmla="*/ 7 w 101"/>
              <a:gd name="T87" fmla="*/ 89 h 173"/>
              <a:gd name="T88" fmla="*/ 7 w 101"/>
              <a:gd name="T89" fmla="*/ 122 h 173"/>
              <a:gd name="T90" fmla="*/ 8 w 101"/>
              <a:gd name="T91" fmla="*/ 124 h 173"/>
              <a:gd name="T92" fmla="*/ 56 w 101"/>
              <a:gd name="T93" fmla="*/ 166 h 173"/>
              <a:gd name="T94" fmla="*/ 62 w 101"/>
              <a:gd name="T95" fmla="*/ 131 h 173"/>
              <a:gd name="T96" fmla="*/ 77 w 101"/>
              <a:gd name="T97" fmla="*/ 46 h 173"/>
              <a:gd name="T98" fmla="*/ 23 w 101"/>
              <a:gd name="T99" fmla="*/ 126 h 173"/>
              <a:gd name="T100" fmla="*/ 34 w 101"/>
              <a:gd name="T101" fmla="*/ 123 h 173"/>
              <a:gd name="T102" fmla="*/ 82 w 101"/>
              <a:gd name="T103" fmla="*/ 122 h 173"/>
              <a:gd name="T104" fmla="*/ 37 w 101"/>
              <a:gd name="T105" fmla="*/ 148 h 173"/>
              <a:gd name="T106" fmla="*/ 10 w 101"/>
              <a:gd name="T107" fmla="*/ 59 h 173"/>
              <a:gd name="T108" fmla="*/ 34 w 101"/>
              <a:gd name="T109" fmla="*/ 80 h 173"/>
              <a:gd name="T110" fmla="*/ 21 w 101"/>
              <a:gd name="T111" fmla="*/ 124 h 173"/>
              <a:gd name="T112" fmla="*/ 22 w 101"/>
              <a:gd name="T113" fmla="*/ 129 h 173"/>
              <a:gd name="T114" fmla="*/ 59 w 101"/>
              <a:gd name="T115" fmla="*/ 25 h 173"/>
              <a:gd name="T116" fmla="*/ 30 w 101"/>
              <a:gd name="T117" fmla="*/ 49 h 173"/>
              <a:gd name="T118" fmla="*/ 16 w 101"/>
              <a:gd name="T119" fmla="*/ 93 h 173"/>
              <a:gd name="T120" fmla="*/ 41 w 101"/>
              <a:gd name="T121" fmla="*/ 28 h 173"/>
              <a:gd name="T122" fmla="*/ 32 w 101"/>
              <a:gd name="T123" fmla="*/ 38 h 173"/>
              <a:gd name="T124" fmla="*/ 16 w 101"/>
              <a:gd name="T125" fmla="*/ 112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1" h="173">
                <a:moveTo>
                  <a:pt x="75" y="116"/>
                </a:moveTo>
                <a:cubicBezTo>
                  <a:pt x="75" y="116"/>
                  <a:pt x="77" y="115"/>
                  <a:pt x="76" y="115"/>
                </a:cubicBezTo>
                <a:cubicBezTo>
                  <a:pt x="77" y="115"/>
                  <a:pt x="77" y="115"/>
                  <a:pt x="78" y="115"/>
                </a:cubicBezTo>
                <a:cubicBezTo>
                  <a:pt x="78" y="115"/>
                  <a:pt x="76" y="115"/>
                  <a:pt x="77" y="115"/>
                </a:cubicBezTo>
                <a:cubicBezTo>
                  <a:pt x="77" y="116"/>
                  <a:pt x="76" y="116"/>
                  <a:pt x="75" y="116"/>
                </a:cubicBezTo>
                <a:moveTo>
                  <a:pt x="71" y="120"/>
                </a:moveTo>
                <a:cubicBezTo>
                  <a:pt x="71" y="120"/>
                  <a:pt x="72" y="119"/>
                  <a:pt x="71" y="119"/>
                </a:cubicBezTo>
                <a:cubicBezTo>
                  <a:pt x="72" y="118"/>
                  <a:pt x="72" y="119"/>
                  <a:pt x="72" y="119"/>
                </a:cubicBezTo>
                <a:cubicBezTo>
                  <a:pt x="73" y="119"/>
                  <a:pt x="74" y="117"/>
                  <a:pt x="74" y="118"/>
                </a:cubicBezTo>
                <a:cubicBezTo>
                  <a:pt x="73" y="119"/>
                  <a:pt x="72" y="119"/>
                  <a:pt x="71" y="120"/>
                </a:cubicBezTo>
                <a:moveTo>
                  <a:pt x="75" y="116"/>
                </a:moveTo>
                <a:cubicBezTo>
                  <a:pt x="75" y="116"/>
                  <a:pt x="74" y="116"/>
                  <a:pt x="73" y="116"/>
                </a:cubicBezTo>
                <a:cubicBezTo>
                  <a:pt x="73" y="116"/>
                  <a:pt x="73" y="116"/>
                  <a:pt x="74" y="115"/>
                </a:cubicBezTo>
                <a:cubicBezTo>
                  <a:pt x="75" y="115"/>
                  <a:pt x="75" y="115"/>
                  <a:pt x="75" y="116"/>
                </a:cubicBezTo>
                <a:moveTo>
                  <a:pt x="64" y="128"/>
                </a:moveTo>
                <a:cubicBezTo>
                  <a:pt x="64" y="127"/>
                  <a:pt x="64" y="127"/>
                  <a:pt x="65" y="127"/>
                </a:cubicBezTo>
                <a:cubicBezTo>
                  <a:pt x="65" y="127"/>
                  <a:pt x="65" y="126"/>
                  <a:pt x="65" y="126"/>
                </a:cubicBezTo>
                <a:cubicBezTo>
                  <a:pt x="65" y="126"/>
                  <a:pt x="66" y="125"/>
                  <a:pt x="66" y="125"/>
                </a:cubicBezTo>
                <a:cubicBezTo>
                  <a:pt x="67" y="124"/>
                  <a:pt x="66" y="125"/>
                  <a:pt x="66" y="125"/>
                </a:cubicBezTo>
                <a:cubicBezTo>
                  <a:pt x="66" y="126"/>
                  <a:pt x="67" y="125"/>
                  <a:pt x="67" y="126"/>
                </a:cubicBezTo>
                <a:cubicBezTo>
                  <a:pt x="67" y="125"/>
                  <a:pt x="67" y="125"/>
                  <a:pt x="67" y="125"/>
                </a:cubicBezTo>
                <a:cubicBezTo>
                  <a:pt x="67" y="124"/>
                  <a:pt x="68" y="124"/>
                  <a:pt x="69" y="124"/>
                </a:cubicBezTo>
                <a:cubicBezTo>
                  <a:pt x="69" y="124"/>
                  <a:pt x="69" y="123"/>
                  <a:pt x="70" y="123"/>
                </a:cubicBezTo>
                <a:cubicBezTo>
                  <a:pt x="70" y="123"/>
                  <a:pt x="70" y="123"/>
                  <a:pt x="70" y="123"/>
                </a:cubicBezTo>
                <a:cubicBezTo>
                  <a:pt x="70" y="123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68" y="125"/>
                  <a:pt x="68" y="125"/>
                  <a:pt x="67" y="125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68" y="126"/>
                  <a:pt x="67" y="126"/>
                  <a:pt x="66" y="126"/>
                </a:cubicBezTo>
                <a:cubicBezTo>
                  <a:pt x="65" y="126"/>
                  <a:pt x="65" y="128"/>
                  <a:pt x="65" y="128"/>
                </a:cubicBezTo>
                <a:cubicBezTo>
                  <a:pt x="65" y="128"/>
                  <a:pt x="64" y="128"/>
                  <a:pt x="64" y="128"/>
                </a:cubicBezTo>
                <a:cubicBezTo>
                  <a:pt x="64" y="128"/>
                  <a:pt x="65" y="128"/>
                  <a:pt x="65" y="129"/>
                </a:cubicBezTo>
                <a:cubicBezTo>
                  <a:pt x="64" y="129"/>
                  <a:pt x="65" y="129"/>
                  <a:pt x="64" y="130"/>
                </a:cubicBezTo>
                <a:cubicBezTo>
                  <a:pt x="64" y="130"/>
                  <a:pt x="63" y="130"/>
                  <a:pt x="63" y="130"/>
                </a:cubicBezTo>
                <a:cubicBezTo>
                  <a:pt x="63" y="130"/>
                  <a:pt x="63" y="130"/>
                  <a:pt x="63" y="130"/>
                </a:cubicBezTo>
                <a:cubicBezTo>
                  <a:pt x="63" y="129"/>
                  <a:pt x="63" y="128"/>
                  <a:pt x="63" y="127"/>
                </a:cubicBezTo>
                <a:cubicBezTo>
                  <a:pt x="63" y="128"/>
                  <a:pt x="64" y="128"/>
                  <a:pt x="64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4" y="128"/>
                  <a:pt x="64" y="127"/>
                </a:cubicBezTo>
                <a:cubicBezTo>
                  <a:pt x="64" y="127"/>
                  <a:pt x="64" y="127"/>
                  <a:pt x="64" y="128"/>
                </a:cubicBezTo>
                <a:moveTo>
                  <a:pt x="68" y="120"/>
                </a:moveTo>
                <a:cubicBezTo>
                  <a:pt x="68" y="120"/>
                  <a:pt x="68" y="120"/>
                  <a:pt x="68" y="120"/>
                </a:cubicBezTo>
                <a:cubicBezTo>
                  <a:pt x="68" y="119"/>
                  <a:pt x="69" y="119"/>
                  <a:pt x="69" y="119"/>
                </a:cubicBezTo>
                <a:cubicBezTo>
                  <a:pt x="69" y="119"/>
                  <a:pt x="69" y="120"/>
                  <a:pt x="68" y="120"/>
                </a:cubicBezTo>
                <a:moveTo>
                  <a:pt x="65" y="124"/>
                </a:moveTo>
                <a:cubicBezTo>
                  <a:pt x="65" y="124"/>
                  <a:pt x="65" y="124"/>
                  <a:pt x="65" y="124"/>
                </a:cubicBezTo>
                <a:cubicBezTo>
                  <a:pt x="65" y="123"/>
                  <a:pt x="65" y="123"/>
                  <a:pt x="66" y="123"/>
                </a:cubicBezTo>
                <a:cubicBezTo>
                  <a:pt x="67" y="122"/>
                  <a:pt x="66" y="123"/>
                  <a:pt x="66" y="124"/>
                </a:cubicBezTo>
                <a:cubicBezTo>
                  <a:pt x="65" y="124"/>
                  <a:pt x="65" y="124"/>
                  <a:pt x="65" y="124"/>
                </a:cubicBezTo>
                <a:moveTo>
                  <a:pt x="66" y="122"/>
                </a:moveTo>
                <a:cubicBezTo>
                  <a:pt x="66" y="121"/>
                  <a:pt x="66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2"/>
                  <a:pt x="67" y="122"/>
                  <a:pt x="67" y="122"/>
                </a:cubicBezTo>
                <a:cubicBezTo>
                  <a:pt x="67" y="122"/>
                  <a:pt x="67" y="122"/>
                  <a:pt x="67" y="122"/>
                </a:cubicBezTo>
                <a:cubicBezTo>
                  <a:pt x="67" y="123"/>
                  <a:pt x="66" y="122"/>
                  <a:pt x="66" y="122"/>
                </a:cubicBezTo>
                <a:moveTo>
                  <a:pt x="70" y="120"/>
                </a:moveTo>
                <a:cubicBezTo>
                  <a:pt x="71" y="120"/>
                  <a:pt x="71" y="121"/>
                  <a:pt x="70" y="121"/>
                </a:cubicBezTo>
                <a:cubicBezTo>
                  <a:pt x="70" y="121"/>
                  <a:pt x="71" y="121"/>
                  <a:pt x="71" y="120"/>
                </a:cubicBezTo>
                <a:cubicBezTo>
                  <a:pt x="72" y="120"/>
                  <a:pt x="72" y="119"/>
                  <a:pt x="73" y="120"/>
                </a:cubicBezTo>
                <a:cubicBezTo>
                  <a:pt x="72" y="120"/>
                  <a:pt x="71" y="120"/>
                  <a:pt x="71" y="121"/>
                </a:cubicBezTo>
                <a:cubicBezTo>
                  <a:pt x="70" y="121"/>
                  <a:pt x="70" y="121"/>
                  <a:pt x="70" y="121"/>
                </a:cubicBezTo>
                <a:cubicBezTo>
                  <a:pt x="70" y="121"/>
                  <a:pt x="69" y="122"/>
                  <a:pt x="69" y="121"/>
                </a:cubicBezTo>
                <a:cubicBezTo>
                  <a:pt x="69" y="121"/>
                  <a:pt x="70" y="121"/>
                  <a:pt x="70" y="121"/>
                </a:cubicBezTo>
                <a:cubicBezTo>
                  <a:pt x="70" y="121"/>
                  <a:pt x="70" y="121"/>
                  <a:pt x="70" y="120"/>
                </a:cubicBezTo>
                <a:moveTo>
                  <a:pt x="78" y="116"/>
                </a:moveTo>
                <a:cubicBezTo>
                  <a:pt x="78" y="116"/>
                  <a:pt x="78" y="117"/>
                  <a:pt x="78" y="117"/>
                </a:cubicBezTo>
                <a:cubicBezTo>
                  <a:pt x="78" y="117"/>
                  <a:pt x="77" y="117"/>
                  <a:pt x="77" y="117"/>
                </a:cubicBezTo>
                <a:cubicBezTo>
                  <a:pt x="76" y="117"/>
                  <a:pt x="75" y="117"/>
                  <a:pt x="75" y="117"/>
                </a:cubicBezTo>
                <a:cubicBezTo>
                  <a:pt x="76" y="117"/>
                  <a:pt x="76" y="117"/>
                  <a:pt x="77" y="117"/>
                </a:cubicBezTo>
                <a:cubicBezTo>
                  <a:pt x="77" y="117"/>
                  <a:pt x="78" y="116"/>
                  <a:pt x="78" y="116"/>
                </a:cubicBezTo>
                <a:moveTo>
                  <a:pt x="5" y="107"/>
                </a:moveTo>
                <a:cubicBezTo>
                  <a:pt x="6" y="107"/>
                  <a:pt x="6" y="106"/>
                  <a:pt x="6" y="105"/>
                </a:cubicBezTo>
                <a:cubicBezTo>
                  <a:pt x="6" y="106"/>
                  <a:pt x="6" y="107"/>
                  <a:pt x="6" y="107"/>
                </a:cubicBezTo>
                <a:cubicBezTo>
                  <a:pt x="6" y="107"/>
                  <a:pt x="6" y="107"/>
                  <a:pt x="7" y="107"/>
                </a:cubicBezTo>
                <a:cubicBezTo>
                  <a:pt x="6" y="108"/>
                  <a:pt x="7" y="108"/>
                  <a:pt x="7" y="109"/>
                </a:cubicBezTo>
                <a:cubicBezTo>
                  <a:pt x="7" y="109"/>
                  <a:pt x="6" y="109"/>
                  <a:pt x="6" y="109"/>
                </a:cubicBezTo>
                <a:cubicBezTo>
                  <a:pt x="6" y="109"/>
                  <a:pt x="6" y="111"/>
                  <a:pt x="6" y="110"/>
                </a:cubicBezTo>
                <a:cubicBezTo>
                  <a:pt x="5" y="109"/>
                  <a:pt x="6" y="109"/>
                  <a:pt x="6" y="108"/>
                </a:cubicBezTo>
                <a:cubicBezTo>
                  <a:pt x="6" y="108"/>
                  <a:pt x="6" y="107"/>
                  <a:pt x="6" y="107"/>
                </a:cubicBezTo>
                <a:cubicBezTo>
                  <a:pt x="5" y="107"/>
                  <a:pt x="6" y="108"/>
                  <a:pt x="6" y="109"/>
                </a:cubicBezTo>
                <a:cubicBezTo>
                  <a:pt x="5" y="109"/>
                  <a:pt x="5" y="110"/>
                  <a:pt x="6" y="111"/>
                </a:cubicBezTo>
                <a:cubicBezTo>
                  <a:pt x="6" y="112"/>
                  <a:pt x="6" y="114"/>
                  <a:pt x="6" y="114"/>
                </a:cubicBezTo>
                <a:cubicBezTo>
                  <a:pt x="5" y="111"/>
                  <a:pt x="5" y="107"/>
                  <a:pt x="5" y="103"/>
                </a:cubicBezTo>
                <a:cubicBezTo>
                  <a:pt x="5" y="104"/>
                  <a:pt x="5" y="106"/>
                  <a:pt x="5" y="107"/>
                </a:cubicBezTo>
                <a:moveTo>
                  <a:pt x="3" y="99"/>
                </a:moveTo>
                <a:cubicBezTo>
                  <a:pt x="2" y="99"/>
                  <a:pt x="2" y="98"/>
                  <a:pt x="2" y="97"/>
                </a:cubicBezTo>
                <a:cubicBezTo>
                  <a:pt x="2" y="97"/>
                  <a:pt x="2" y="97"/>
                  <a:pt x="2" y="96"/>
                </a:cubicBezTo>
                <a:cubicBezTo>
                  <a:pt x="4" y="96"/>
                  <a:pt x="3" y="99"/>
                  <a:pt x="3" y="99"/>
                </a:cubicBezTo>
                <a:moveTo>
                  <a:pt x="2" y="101"/>
                </a:moveTo>
                <a:cubicBezTo>
                  <a:pt x="2" y="101"/>
                  <a:pt x="3" y="102"/>
                  <a:pt x="3" y="101"/>
                </a:cubicBezTo>
                <a:cubicBezTo>
                  <a:pt x="3" y="101"/>
                  <a:pt x="2" y="101"/>
                  <a:pt x="2" y="101"/>
                </a:cubicBezTo>
                <a:cubicBezTo>
                  <a:pt x="2" y="101"/>
                  <a:pt x="3" y="100"/>
                  <a:pt x="2" y="99"/>
                </a:cubicBezTo>
                <a:cubicBezTo>
                  <a:pt x="3" y="99"/>
                  <a:pt x="3" y="99"/>
                  <a:pt x="3" y="99"/>
                </a:cubicBezTo>
                <a:cubicBezTo>
                  <a:pt x="3" y="101"/>
                  <a:pt x="4" y="103"/>
                  <a:pt x="4" y="104"/>
                </a:cubicBezTo>
                <a:cubicBezTo>
                  <a:pt x="4" y="105"/>
                  <a:pt x="3" y="105"/>
                  <a:pt x="3" y="106"/>
                </a:cubicBezTo>
                <a:cubicBezTo>
                  <a:pt x="3" y="106"/>
                  <a:pt x="3" y="106"/>
                  <a:pt x="3" y="106"/>
                </a:cubicBezTo>
                <a:cubicBezTo>
                  <a:pt x="2" y="106"/>
                  <a:pt x="2" y="107"/>
                  <a:pt x="2" y="108"/>
                </a:cubicBezTo>
                <a:cubicBezTo>
                  <a:pt x="2" y="108"/>
                  <a:pt x="2" y="106"/>
                  <a:pt x="2" y="107"/>
                </a:cubicBezTo>
                <a:cubicBezTo>
                  <a:pt x="1" y="106"/>
                  <a:pt x="2" y="106"/>
                  <a:pt x="3" y="106"/>
                </a:cubicBezTo>
                <a:cubicBezTo>
                  <a:pt x="2" y="105"/>
                  <a:pt x="3" y="105"/>
                  <a:pt x="3" y="105"/>
                </a:cubicBezTo>
                <a:cubicBezTo>
                  <a:pt x="3" y="105"/>
                  <a:pt x="3" y="104"/>
                  <a:pt x="3" y="104"/>
                </a:cubicBezTo>
                <a:cubicBezTo>
                  <a:pt x="3" y="104"/>
                  <a:pt x="4" y="104"/>
                  <a:pt x="3" y="103"/>
                </a:cubicBezTo>
                <a:cubicBezTo>
                  <a:pt x="3" y="103"/>
                  <a:pt x="3" y="103"/>
                  <a:pt x="3" y="103"/>
                </a:cubicBezTo>
                <a:cubicBezTo>
                  <a:pt x="2" y="104"/>
                  <a:pt x="3" y="104"/>
                  <a:pt x="3" y="105"/>
                </a:cubicBezTo>
                <a:cubicBezTo>
                  <a:pt x="3" y="105"/>
                  <a:pt x="2" y="104"/>
                  <a:pt x="2" y="104"/>
                </a:cubicBezTo>
                <a:cubicBezTo>
                  <a:pt x="2" y="105"/>
                  <a:pt x="3" y="106"/>
                  <a:pt x="2" y="106"/>
                </a:cubicBezTo>
                <a:cubicBezTo>
                  <a:pt x="2" y="104"/>
                  <a:pt x="2" y="103"/>
                  <a:pt x="2" y="101"/>
                </a:cubicBezTo>
                <a:moveTo>
                  <a:pt x="3" y="102"/>
                </a:moveTo>
                <a:cubicBezTo>
                  <a:pt x="3" y="102"/>
                  <a:pt x="2" y="102"/>
                  <a:pt x="2" y="103"/>
                </a:cubicBezTo>
                <a:cubicBezTo>
                  <a:pt x="3" y="103"/>
                  <a:pt x="3" y="102"/>
                  <a:pt x="3" y="102"/>
                </a:cubicBezTo>
                <a:moveTo>
                  <a:pt x="73" y="119"/>
                </a:moveTo>
                <a:cubicBezTo>
                  <a:pt x="75" y="118"/>
                  <a:pt x="75" y="119"/>
                  <a:pt x="77" y="118"/>
                </a:cubicBezTo>
                <a:cubicBezTo>
                  <a:pt x="76" y="119"/>
                  <a:pt x="75" y="120"/>
                  <a:pt x="74" y="119"/>
                </a:cubicBezTo>
                <a:cubicBezTo>
                  <a:pt x="74" y="120"/>
                  <a:pt x="74" y="120"/>
                  <a:pt x="73" y="120"/>
                </a:cubicBezTo>
                <a:cubicBezTo>
                  <a:pt x="73" y="120"/>
                  <a:pt x="73" y="121"/>
                  <a:pt x="73" y="121"/>
                </a:cubicBezTo>
                <a:cubicBezTo>
                  <a:pt x="72" y="121"/>
                  <a:pt x="72" y="121"/>
                  <a:pt x="71" y="121"/>
                </a:cubicBezTo>
                <a:cubicBezTo>
                  <a:pt x="70" y="122"/>
                  <a:pt x="72" y="121"/>
                  <a:pt x="73" y="120"/>
                </a:cubicBezTo>
                <a:cubicBezTo>
                  <a:pt x="73" y="120"/>
                  <a:pt x="73" y="120"/>
                  <a:pt x="73" y="119"/>
                </a:cubicBezTo>
                <a:moveTo>
                  <a:pt x="2" y="94"/>
                </a:moveTo>
                <a:cubicBezTo>
                  <a:pt x="2" y="93"/>
                  <a:pt x="3" y="92"/>
                  <a:pt x="3" y="94"/>
                </a:cubicBezTo>
                <a:cubicBezTo>
                  <a:pt x="2" y="93"/>
                  <a:pt x="2" y="94"/>
                  <a:pt x="2" y="94"/>
                </a:cubicBezTo>
                <a:moveTo>
                  <a:pt x="3" y="96"/>
                </a:moveTo>
                <a:cubicBezTo>
                  <a:pt x="3" y="95"/>
                  <a:pt x="3" y="95"/>
                  <a:pt x="3" y="95"/>
                </a:cubicBezTo>
                <a:cubicBezTo>
                  <a:pt x="4" y="95"/>
                  <a:pt x="4" y="97"/>
                  <a:pt x="3" y="96"/>
                </a:cubicBezTo>
                <a:moveTo>
                  <a:pt x="80" y="115"/>
                </a:moveTo>
                <a:cubicBezTo>
                  <a:pt x="79" y="115"/>
                  <a:pt x="79" y="115"/>
                  <a:pt x="78" y="115"/>
                </a:cubicBezTo>
                <a:cubicBezTo>
                  <a:pt x="78" y="114"/>
                  <a:pt x="78" y="114"/>
                  <a:pt x="78" y="114"/>
                </a:cubicBezTo>
                <a:cubicBezTo>
                  <a:pt x="79" y="114"/>
                  <a:pt x="79" y="114"/>
                  <a:pt x="80" y="114"/>
                </a:cubicBezTo>
                <a:cubicBezTo>
                  <a:pt x="79" y="115"/>
                  <a:pt x="80" y="114"/>
                  <a:pt x="80" y="115"/>
                </a:cubicBezTo>
                <a:moveTo>
                  <a:pt x="2" y="109"/>
                </a:moveTo>
                <a:cubicBezTo>
                  <a:pt x="1" y="109"/>
                  <a:pt x="1" y="108"/>
                  <a:pt x="1" y="108"/>
                </a:cubicBezTo>
                <a:cubicBezTo>
                  <a:pt x="1" y="107"/>
                  <a:pt x="1" y="106"/>
                  <a:pt x="1" y="105"/>
                </a:cubicBezTo>
                <a:cubicBezTo>
                  <a:pt x="1" y="104"/>
                  <a:pt x="1" y="103"/>
                  <a:pt x="1" y="102"/>
                </a:cubicBezTo>
                <a:cubicBezTo>
                  <a:pt x="1" y="103"/>
                  <a:pt x="1" y="104"/>
                  <a:pt x="1" y="105"/>
                </a:cubicBezTo>
                <a:cubicBezTo>
                  <a:pt x="1" y="106"/>
                  <a:pt x="1" y="106"/>
                  <a:pt x="1" y="107"/>
                </a:cubicBezTo>
                <a:cubicBezTo>
                  <a:pt x="1" y="108"/>
                  <a:pt x="2" y="108"/>
                  <a:pt x="2" y="109"/>
                </a:cubicBezTo>
                <a:moveTo>
                  <a:pt x="50" y="172"/>
                </a:moveTo>
                <a:cubicBezTo>
                  <a:pt x="49" y="173"/>
                  <a:pt x="47" y="172"/>
                  <a:pt x="45" y="172"/>
                </a:cubicBezTo>
                <a:cubicBezTo>
                  <a:pt x="45" y="171"/>
                  <a:pt x="47" y="172"/>
                  <a:pt x="47" y="172"/>
                </a:cubicBezTo>
                <a:cubicBezTo>
                  <a:pt x="48" y="172"/>
                  <a:pt x="49" y="172"/>
                  <a:pt x="50" y="172"/>
                </a:cubicBezTo>
                <a:moveTo>
                  <a:pt x="62" y="128"/>
                </a:moveTo>
                <a:cubicBezTo>
                  <a:pt x="63" y="128"/>
                  <a:pt x="61" y="128"/>
                  <a:pt x="62" y="127"/>
                </a:cubicBezTo>
                <a:cubicBezTo>
                  <a:pt x="62" y="127"/>
                  <a:pt x="62" y="127"/>
                  <a:pt x="61" y="127"/>
                </a:cubicBezTo>
                <a:cubicBezTo>
                  <a:pt x="62" y="127"/>
                  <a:pt x="62" y="127"/>
                  <a:pt x="62" y="126"/>
                </a:cubicBezTo>
                <a:cubicBezTo>
                  <a:pt x="63" y="126"/>
                  <a:pt x="63" y="126"/>
                  <a:pt x="63" y="126"/>
                </a:cubicBezTo>
                <a:cubicBezTo>
                  <a:pt x="63" y="127"/>
                  <a:pt x="63" y="127"/>
                  <a:pt x="62" y="127"/>
                </a:cubicBezTo>
                <a:cubicBezTo>
                  <a:pt x="62" y="127"/>
                  <a:pt x="63" y="127"/>
                  <a:pt x="63" y="127"/>
                </a:cubicBezTo>
                <a:cubicBezTo>
                  <a:pt x="63" y="127"/>
                  <a:pt x="62" y="128"/>
                  <a:pt x="63" y="128"/>
                </a:cubicBezTo>
                <a:cubicBezTo>
                  <a:pt x="62" y="128"/>
                  <a:pt x="62" y="129"/>
                  <a:pt x="61" y="129"/>
                </a:cubicBezTo>
                <a:cubicBezTo>
                  <a:pt x="61" y="129"/>
                  <a:pt x="61" y="129"/>
                  <a:pt x="61" y="128"/>
                </a:cubicBezTo>
                <a:cubicBezTo>
                  <a:pt x="61" y="128"/>
                  <a:pt x="62" y="128"/>
                  <a:pt x="62" y="128"/>
                </a:cubicBezTo>
                <a:moveTo>
                  <a:pt x="2" y="113"/>
                </a:moveTo>
                <a:cubicBezTo>
                  <a:pt x="1" y="113"/>
                  <a:pt x="1" y="112"/>
                  <a:pt x="1" y="112"/>
                </a:cubicBezTo>
                <a:cubicBezTo>
                  <a:pt x="1" y="112"/>
                  <a:pt x="1" y="112"/>
                  <a:pt x="1" y="112"/>
                </a:cubicBezTo>
                <a:cubicBezTo>
                  <a:pt x="1" y="111"/>
                  <a:pt x="1" y="111"/>
                  <a:pt x="1" y="110"/>
                </a:cubicBezTo>
                <a:cubicBezTo>
                  <a:pt x="1" y="110"/>
                  <a:pt x="0" y="109"/>
                  <a:pt x="1" y="109"/>
                </a:cubicBezTo>
                <a:cubicBezTo>
                  <a:pt x="1" y="110"/>
                  <a:pt x="2" y="111"/>
                  <a:pt x="2" y="111"/>
                </a:cubicBezTo>
                <a:cubicBezTo>
                  <a:pt x="2" y="112"/>
                  <a:pt x="1" y="112"/>
                  <a:pt x="2" y="113"/>
                </a:cubicBezTo>
                <a:moveTo>
                  <a:pt x="42" y="16"/>
                </a:moveTo>
                <a:cubicBezTo>
                  <a:pt x="43" y="16"/>
                  <a:pt x="42" y="17"/>
                  <a:pt x="42" y="17"/>
                </a:cubicBezTo>
                <a:cubicBezTo>
                  <a:pt x="41" y="18"/>
                  <a:pt x="41" y="18"/>
                  <a:pt x="41" y="17"/>
                </a:cubicBezTo>
                <a:cubicBezTo>
                  <a:pt x="41" y="17"/>
                  <a:pt x="41" y="18"/>
                  <a:pt x="42" y="17"/>
                </a:cubicBezTo>
                <a:cubicBezTo>
                  <a:pt x="42" y="17"/>
                  <a:pt x="41" y="17"/>
                  <a:pt x="41" y="17"/>
                </a:cubicBezTo>
                <a:cubicBezTo>
                  <a:pt x="40" y="17"/>
                  <a:pt x="41" y="18"/>
                  <a:pt x="40" y="18"/>
                </a:cubicBezTo>
                <a:cubicBezTo>
                  <a:pt x="40" y="18"/>
                  <a:pt x="40" y="17"/>
                  <a:pt x="41" y="16"/>
                </a:cubicBezTo>
                <a:cubicBezTo>
                  <a:pt x="42" y="16"/>
                  <a:pt x="42" y="16"/>
                  <a:pt x="42" y="16"/>
                </a:cubicBezTo>
                <a:moveTo>
                  <a:pt x="27" y="28"/>
                </a:moveTo>
                <a:cubicBezTo>
                  <a:pt x="27" y="29"/>
                  <a:pt x="26" y="30"/>
                  <a:pt x="26" y="29"/>
                </a:cubicBezTo>
                <a:cubicBezTo>
                  <a:pt x="26" y="29"/>
                  <a:pt x="26" y="29"/>
                  <a:pt x="27" y="28"/>
                </a:cubicBezTo>
                <a:cubicBezTo>
                  <a:pt x="26" y="28"/>
                  <a:pt x="26" y="29"/>
                  <a:pt x="26" y="28"/>
                </a:cubicBezTo>
                <a:cubicBezTo>
                  <a:pt x="26" y="28"/>
                  <a:pt x="28" y="27"/>
                  <a:pt x="27" y="27"/>
                </a:cubicBezTo>
                <a:cubicBezTo>
                  <a:pt x="27" y="26"/>
                  <a:pt x="28" y="26"/>
                  <a:pt x="28" y="26"/>
                </a:cubicBezTo>
                <a:cubicBezTo>
                  <a:pt x="28" y="26"/>
                  <a:pt x="27" y="27"/>
                  <a:pt x="27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28"/>
                  <a:pt x="27" y="28"/>
                  <a:pt x="27" y="28"/>
                </a:cubicBezTo>
                <a:moveTo>
                  <a:pt x="31" y="27"/>
                </a:moveTo>
                <a:cubicBezTo>
                  <a:pt x="31" y="28"/>
                  <a:pt x="30" y="29"/>
                  <a:pt x="29" y="30"/>
                </a:cubicBezTo>
                <a:cubicBezTo>
                  <a:pt x="29" y="29"/>
                  <a:pt x="29" y="29"/>
                  <a:pt x="28" y="29"/>
                </a:cubicBezTo>
                <a:cubicBezTo>
                  <a:pt x="29" y="28"/>
                  <a:pt x="29" y="29"/>
                  <a:pt x="29" y="29"/>
                </a:cubicBezTo>
                <a:cubicBezTo>
                  <a:pt x="30" y="29"/>
                  <a:pt x="29" y="28"/>
                  <a:pt x="29" y="28"/>
                </a:cubicBezTo>
                <a:cubicBezTo>
                  <a:pt x="29" y="28"/>
                  <a:pt x="29" y="28"/>
                  <a:pt x="29" y="28"/>
                </a:cubicBezTo>
                <a:cubicBezTo>
                  <a:pt x="29" y="28"/>
                  <a:pt x="29" y="27"/>
                  <a:pt x="29" y="27"/>
                </a:cubicBezTo>
                <a:cubicBezTo>
                  <a:pt x="28" y="27"/>
                  <a:pt x="29" y="28"/>
                  <a:pt x="29" y="28"/>
                </a:cubicBezTo>
                <a:cubicBezTo>
                  <a:pt x="28" y="28"/>
                  <a:pt x="27" y="28"/>
                  <a:pt x="27" y="28"/>
                </a:cubicBezTo>
                <a:cubicBezTo>
                  <a:pt x="27" y="28"/>
                  <a:pt x="28" y="27"/>
                  <a:pt x="28" y="27"/>
                </a:cubicBezTo>
                <a:cubicBezTo>
                  <a:pt x="29" y="26"/>
                  <a:pt x="29" y="26"/>
                  <a:pt x="30" y="25"/>
                </a:cubicBezTo>
                <a:cubicBezTo>
                  <a:pt x="30" y="26"/>
                  <a:pt x="29" y="26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30" y="26"/>
                  <a:pt x="30" y="26"/>
                  <a:pt x="31" y="26"/>
                </a:cubicBezTo>
                <a:cubicBezTo>
                  <a:pt x="31" y="25"/>
                  <a:pt x="30" y="25"/>
                  <a:pt x="30" y="25"/>
                </a:cubicBezTo>
                <a:cubicBezTo>
                  <a:pt x="31" y="25"/>
                  <a:pt x="31" y="25"/>
                  <a:pt x="31" y="25"/>
                </a:cubicBezTo>
                <a:cubicBezTo>
                  <a:pt x="32" y="24"/>
                  <a:pt x="31" y="24"/>
                  <a:pt x="32" y="23"/>
                </a:cubicBezTo>
                <a:cubicBezTo>
                  <a:pt x="32" y="24"/>
                  <a:pt x="32" y="24"/>
                  <a:pt x="31" y="25"/>
                </a:cubicBezTo>
                <a:cubicBezTo>
                  <a:pt x="31" y="26"/>
                  <a:pt x="32" y="26"/>
                  <a:pt x="32" y="27"/>
                </a:cubicBezTo>
                <a:cubicBezTo>
                  <a:pt x="31" y="27"/>
                  <a:pt x="31" y="26"/>
                  <a:pt x="31" y="27"/>
                </a:cubicBezTo>
                <a:cubicBezTo>
                  <a:pt x="31" y="27"/>
                  <a:pt x="31" y="27"/>
                  <a:pt x="31" y="27"/>
                </a:cubicBezTo>
                <a:moveTo>
                  <a:pt x="39" y="16"/>
                </a:moveTo>
                <a:cubicBezTo>
                  <a:pt x="39" y="15"/>
                  <a:pt x="39" y="16"/>
                  <a:pt x="39" y="15"/>
                </a:cubicBezTo>
                <a:cubicBezTo>
                  <a:pt x="40" y="15"/>
                  <a:pt x="40" y="15"/>
                  <a:pt x="40" y="15"/>
                </a:cubicBezTo>
                <a:cubicBezTo>
                  <a:pt x="41" y="15"/>
                  <a:pt x="41" y="15"/>
                  <a:pt x="42" y="15"/>
                </a:cubicBezTo>
                <a:cubicBezTo>
                  <a:pt x="42" y="16"/>
                  <a:pt x="40" y="15"/>
                  <a:pt x="40" y="16"/>
                </a:cubicBezTo>
                <a:cubicBezTo>
                  <a:pt x="39" y="16"/>
                  <a:pt x="39" y="16"/>
                  <a:pt x="39" y="16"/>
                </a:cubicBezTo>
                <a:moveTo>
                  <a:pt x="36" y="18"/>
                </a:moveTo>
                <a:cubicBezTo>
                  <a:pt x="36" y="18"/>
                  <a:pt x="37" y="17"/>
                  <a:pt x="37" y="17"/>
                </a:cubicBezTo>
                <a:cubicBezTo>
                  <a:pt x="37" y="17"/>
                  <a:pt x="37" y="16"/>
                  <a:pt x="38" y="16"/>
                </a:cubicBezTo>
                <a:cubicBezTo>
                  <a:pt x="37" y="17"/>
                  <a:pt x="38" y="17"/>
                  <a:pt x="39" y="16"/>
                </a:cubicBezTo>
                <a:cubicBezTo>
                  <a:pt x="39" y="17"/>
                  <a:pt x="38" y="17"/>
                  <a:pt x="38" y="17"/>
                </a:cubicBezTo>
                <a:cubicBezTo>
                  <a:pt x="37" y="18"/>
                  <a:pt x="37" y="18"/>
                  <a:pt x="36" y="18"/>
                </a:cubicBezTo>
                <a:cubicBezTo>
                  <a:pt x="36" y="18"/>
                  <a:pt x="36" y="18"/>
                  <a:pt x="36" y="18"/>
                </a:cubicBezTo>
                <a:moveTo>
                  <a:pt x="22" y="34"/>
                </a:moveTo>
                <a:cubicBezTo>
                  <a:pt x="23" y="34"/>
                  <a:pt x="23" y="34"/>
                  <a:pt x="23" y="34"/>
                </a:cubicBezTo>
                <a:cubicBezTo>
                  <a:pt x="23" y="34"/>
                  <a:pt x="23" y="34"/>
                  <a:pt x="23" y="35"/>
                </a:cubicBezTo>
                <a:cubicBezTo>
                  <a:pt x="22" y="35"/>
                  <a:pt x="23" y="35"/>
                  <a:pt x="22" y="34"/>
                </a:cubicBezTo>
                <a:moveTo>
                  <a:pt x="24" y="36"/>
                </a:moveTo>
                <a:cubicBezTo>
                  <a:pt x="25" y="35"/>
                  <a:pt x="25" y="36"/>
                  <a:pt x="25" y="35"/>
                </a:cubicBezTo>
                <a:cubicBezTo>
                  <a:pt x="25" y="35"/>
                  <a:pt x="25" y="34"/>
                  <a:pt x="25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5"/>
                  <a:pt x="25" y="36"/>
                  <a:pt x="24" y="36"/>
                </a:cubicBezTo>
                <a:moveTo>
                  <a:pt x="26" y="34"/>
                </a:moveTo>
                <a:cubicBezTo>
                  <a:pt x="26" y="33"/>
                  <a:pt x="27" y="33"/>
                  <a:pt x="27" y="32"/>
                </a:cubicBezTo>
                <a:cubicBezTo>
                  <a:pt x="27" y="32"/>
                  <a:pt x="27" y="32"/>
                  <a:pt x="27" y="31"/>
                </a:cubicBezTo>
                <a:cubicBezTo>
                  <a:pt x="28" y="31"/>
                  <a:pt x="28" y="31"/>
                  <a:pt x="28" y="30"/>
                </a:cubicBezTo>
                <a:cubicBezTo>
                  <a:pt x="29" y="30"/>
                  <a:pt x="28" y="31"/>
                  <a:pt x="28" y="32"/>
                </a:cubicBezTo>
                <a:cubicBezTo>
                  <a:pt x="27" y="33"/>
                  <a:pt x="27" y="34"/>
                  <a:pt x="26" y="34"/>
                </a:cubicBezTo>
                <a:moveTo>
                  <a:pt x="25" y="34"/>
                </a:moveTo>
                <a:cubicBezTo>
                  <a:pt x="25" y="34"/>
                  <a:pt x="25" y="33"/>
                  <a:pt x="25" y="33"/>
                </a:cubicBezTo>
                <a:cubicBezTo>
                  <a:pt x="25" y="33"/>
                  <a:pt x="25" y="33"/>
                  <a:pt x="24" y="33"/>
                </a:cubicBezTo>
                <a:cubicBezTo>
                  <a:pt x="24" y="33"/>
                  <a:pt x="25" y="32"/>
                  <a:pt x="24" y="33"/>
                </a:cubicBezTo>
                <a:cubicBezTo>
                  <a:pt x="24" y="32"/>
                  <a:pt x="25" y="32"/>
                  <a:pt x="25" y="32"/>
                </a:cubicBezTo>
                <a:cubicBezTo>
                  <a:pt x="25" y="32"/>
                  <a:pt x="25" y="31"/>
                  <a:pt x="25" y="31"/>
                </a:cubicBezTo>
                <a:cubicBezTo>
                  <a:pt x="26" y="31"/>
                  <a:pt x="26" y="31"/>
                  <a:pt x="26" y="31"/>
                </a:cubicBezTo>
                <a:cubicBezTo>
                  <a:pt x="26" y="31"/>
                  <a:pt x="26" y="30"/>
                  <a:pt x="27" y="31"/>
                </a:cubicBezTo>
                <a:cubicBezTo>
                  <a:pt x="27" y="31"/>
                  <a:pt x="27" y="30"/>
                  <a:pt x="27" y="30"/>
                </a:cubicBezTo>
                <a:cubicBezTo>
                  <a:pt x="27" y="31"/>
                  <a:pt x="26" y="31"/>
                  <a:pt x="26" y="32"/>
                </a:cubicBezTo>
                <a:cubicBezTo>
                  <a:pt x="26" y="32"/>
                  <a:pt x="24" y="32"/>
                  <a:pt x="25" y="33"/>
                </a:cubicBezTo>
                <a:cubicBezTo>
                  <a:pt x="25" y="33"/>
                  <a:pt x="26" y="32"/>
                  <a:pt x="26" y="32"/>
                </a:cubicBezTo>
                <a:cubicBezTo>
                  <a:pt x="26" y="33"/>
                  <a:pt x="25" y="33"/>
                  <a:pt x="25" y="34"/>
                </a:cubicBezTo>
                <a:moveTo>
                  <a:pt x="42" y="15"/>
                </a:moveTo>
                <a:cubicBezTo>
                  <a:pt x="41" y="15"/>
                  <a:pt x="41" y="14"/>
                  <a:pt x="41" y="14"/>
                </a:cubicBezTo>
                <a:cubicBezTo>
                  <a:pt x="42" y="14"/>
                  <a:pt x="43" y="14"/>
                  <a:pt x="43" y="13"/>
                </a:cubicBezTo>
                <a:cubicBezTo>
                  <a:pt x="44" y="13"/>
                  <a:pt x="44" y="13"/>
                  <a:pt x="45" y="13"/>
                </a:cubicBezTo>
                <a:cubicBezTo>
                  <a:pt x="45" y="13"/>
                  <a:pt x="46" y="12"/>
                  <a:pt x="46" y="12"/>
                </a:cubicBezTo>
                <a:cubicBezTo>
                  <a:pt x="47" y="12"/>
                  <a:pt x="47" y="12"/>
                  <a:pt x="46" y="12"/>
                </a:cubicBezTo>
                <a:cubicBezTo>
                  <a:pt x="46" y="13"/>
                  <a:pt x="45" y="13"/>
                  <a:pt x="45" y="13"/>
                </a:cubicBezTo>
                <a:cubicBezTo>
                  <a:pt x="45" y="13"/>
                  <a:pt x="44" y="13"/>
                  <a:pt x="44" y="14"/>
                </a:cubicBezTo>
                <a:cubicBezTo>
                  <a:pt x="43" y="14"/>
                  <a:pt x="43" y="14"/>
                  <a:pt x="43" y="14"/>
                </a:cubicBezTo>
                <a:cubicBezTo>
                  <a:pt x="42" y="14"/>
                  <a:pt x="42" y="14"/>
                  <a:pt x="42" y="15"/>
                </a:cubicBezTo>
                <a:moveTo>
                  <a:pt x="24" y="31"/>
                </a:moveTo>
                <a:cubicBezTo>
                  <a:pt x="24" y="31"/>
                  <a:pt x="23" y="30"/>
                  <a:pt x="24" y="30"/>
                </a:cubicBezTo>
                <a:cubicBezTo>
                  <a:pt x="24" y="30"/>
                  <a:pt x="25" y="30"/>
                  <a:pt x="24" y="31"/>
                </a:cubicBezTo>
                <a:cubicBezTo>
                  <a:pt x="25" y="31"/>
                  <a:pt x="25" y="30"/>
                  <a:pt x="25" y="30"/>
                </a:cubicBezTo>
                <a:cubicBezTo>
                  <a:pt x="24" y="31"/>
                  <a:pt x="24" y="32"/>
                  <a:pt x="23" y="33"/>
                </a:cubicBezTo>
                <a:cubicBezTo>
                  <a:pt x="23" y="32"/>
                  <a:pt x="23" y="33"/>
                  <a:pt x="22" y="32"/>
                </a:cubicBezTo>
                <a:cubicBezTo>
                  <a:pt x="23" y="31"/>
                  <a:pt x="23" y="32"/>
                  <a:pt x="24" y="31"/>
                </a:cubicBezTo>
                <a:moveTo>
                  <a:pt x="23" y="30"/>
                </a:moveTo>
                <a:cubicBezTo>
                  <a:pt x="22" y="30"/>
                  <a:pt x="24" y="28"/>
                  <a:pt x="23" y="28"/>
                </a:cubicBezTo>
                <a:cubicBezTo>
                  <a:pt x="24" y="28"/>
                  <a:pt x="24" y="27"/>
                  <a:pt x="24" y="27"/>
                </a:cubicBezTo>
                <a:cubicBezTo>
                  <a:pt x="24" y="27"/>
                  <a:pt x="24" y="29"/>
                  <a:pt x="23" y="29"/>
                </a:cubicBezTo>
                <a:cubicBezTo>
                  <a:pt x="23" y="28"/>
                  <a:pt x="23" y="29"/>
                  <a:pt x="23" y="30"/>
                </a:cubicBezTo>
                <a:moveTo>
                  <a:pt x="36" y="20"/>
                </a:moveTo>
                <a:cubicBezTo>
                  <a:pt x="37" y="20"/>
                  <a:pt x="37" y="19"/>
                  <a:pt x="37" y="19"/>
                </a:cubicBezTo>
                <a:cubicBezTo>
                  <a:pt x="37" y="19"/>
                  <a:pt x="37" y="19"/>
                  <a:pt x="38" y="19"/>
                </a:cubicBezTo>
                <a:cubicBezTo>
                  <a:pt x="38" y="20"/>
                  <a:pt x="39" y="20"/>
                  <a:pt x="38" y="20"/>
                </a:cubicBezTo>
                <a:cubicBezTo>
                  <a:pt x="37" y="20"/>
                  <a:pt x="38" y="20"/>
                  <a:pt x="37" y="19"/>
                </a:cubicBezTo>
                <a:cubicBezTo>
                  <a:pt x="37" y="20"/>
                  <a:pt x="37" y="21"/>
                  <a:pt x="37" y="21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1"/>
                  <a:pt x="37" y="21"/>
                  <a:pt x="37" y="21"/>
                </a:cubicBezTo>
                <a:cubicBezTo>
                  <a:pt x="36" y="21"/>
                  <a:pt x="37" y="20"/>
                  <a:pt x="37" y="20"/>
                </a:cubicBezTo>
                <a:cubicBezTo>
                  <a:pt x="36" y="21"/>
                  <a:pt x="36" y="21"/>
                  <a:pt x="35" y="21"/>
                </a:cubicBezTo>
                <a:cubicBezTo>
                  <a:pt x="35" y="21"/>
                  <a:pt x="35" y="20"/>
                  <a:pt x="35" y="20"/>
                </a:cubicBezTo>
                <a:cubicBezTo>
                  <a:pt x="36" y="19"/>
                  <a:pt x="36" y="20"/>
                  <a:pt x="36" y="20"/>
                </a:cubicBezTo>
                <a:moveTo>
                  <a:pt x="63" y="11"/>
                </a:moveTo>
                <a:cubicBezTo>
                  <a:pt x="63" y="11"/>
                  <a:pt x="63" y="11"/>
                  <a:pt x="64" y="11"/>
                </a:cubicBezTo>
                <a:cubicBezTo>
                  <a:pt x="65" y="11"/>
                  <a:pt x="65" y="11"/>
                  <a:pt x="66" y="12"/>
                </a:cubicBezTo>
                <a:cubicBezTo>
                  <a:pt x="65" y="12"/>
                  <a:pt x="64" y="11"/>
                  <a:pt x="63" y="11"/>
                </a:cubicBezTo>
                <a:moveTo>
                  <a:pt x="54" y="15"/>
                </a:moveTo>
                <a:cubicBezTo>
                  <a:pt x="54" y="15"/>
                  <a:pt x="55" y="15"/>
                  <a:pt x="56" y="15"/>
                </a:cubicBezTo>
                <a:cubicBezTo>
                  <a:pt x="56" y="16"/>
                  <a:pt x="54" y="16"/>
                  <a:pt x="54" y="15"/>
                </a:cubicBezTo>
                <a:cubicBezTo>
                  <a:pt x="54" y="16"/>
                  <a:pt x="53" y="16"/>
                  <a:pt x="53" y="16"/>
                </a:cubicBezTo>
                <a:cubicBezTo>
                  <a:pt x="54" y="17"/>
                  <a:pt x="55" y="16"/>
                  <a:pt x="55" y="16"/>
                </a:cubicBezTo>
                <a:cubicBezTo>
                  <a:pt x="55" y="16"/>
                  <a:pt x="56" y="16"/>
                  <a:pt x="56" y="16"/>
                </a:cubicBezTo>
                <a:cubicBezTo>
                  <a:pt x="56" y="16"/>
                  <a:pt x="56" y="15"/>
                  <a:pt x="56" y="15"/>
                </a:cubicBezTo>
                <a:cubicBezTo>
                  <a:pt x="57" y="15"/>
                  <a:pt x="57" y="15"/>
                  <a:pt x="57" y="16"/>
                </a:cubicBezTo>
                <a:cubicBezTo>
                  <a:pt x="58" y="15"/>
                  <a:pt x="58" y="15"/>
                  <a:pt x="58" y="15"/>
                </a:cubicBezTo>
                <a:cubicBezTo>
                  <a:pt x="59" y="15"/>
                  <a:pt x="58" y="16"/>
                  <a:pt x="59" y="16"/>
                </a:cubicBezTo>
                <a:cubicBezTo>
                  <a:pt x="60" y="16"/>
                  <a:pt x="59" y="16"/>
                  <a:pt x="59" y="16"/>
                </a:cubicBezTo>
                <a:cubicBezTo>
                  <a:pt x="59" y="15"/>
                  <a:pt x="60" y="16"/>
                  <a:pt x="61" y="16"/>
                </a:cubicBezTo>
                <a:cubicBezTo>
                  <a:pt x="61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1" y="16"/>
                  <a:pt x="61" y="16"/>
                </a:cubicBezTo>
                <a:cubicBezTo>
                  <a:pt x="61" y="17"/>
                  <a:pt x="63" y="17"/>
                  <a:pt x="63" y="17"/>
                </a:cubicBezTo>
                <a:cubicBezTo>
                  <a:pt x="63" y="17"/>
                  <a:pt x="62" y="17"/>
                  <a:pt x="62" y="17"/>
                </a:cubicBezTo>
                <a:cubicBezTo>
                  <a:pt x="62" y="18"/>
                  <a:pt x="62" y="17"/>
                  <a:pt x="62" y="18"/>
                </a:cubicBezTo>
                <a:cubicBezTo>
                  <a:pt x="62" y="18"/>
                  <a:pt x="61" y="18"/>
                  <a:pt x="61" y="18"/>
                </a:cubicBezTo>
                <a:cubicBezTo>
                  <a:pt x="60" y="18"/>
                  <a:pt x="59" y="18"/>
                  <a:pt x="58" y="18"/>
                </a:cubicBezTo>
                <a:cubicBezTo>
                  <a:pt x="58" y="18"/>
                  <a:pt x="58" y="18"/>
                  <a:pt x="58" y="17"/>
                </a:cubicBezTo>
                <a:cubicBezTo>
                  <a:pt x="58" y="18"/>
                  <a:pt x="58" y="18"/>
                  <a:pt x="57" y="18"/>
                </a:cubicBezTo>
                <a:cubicBezTo>
                  <a:pt x="57" y="18"/>
                  <a:pt x="57" y="17"/>
                  <a:pt x="57" y="17"/>
                </a:cubicBezTo>
                <a:cubicBezTo>
                  <a:pt x="57" y="17"/>
                  <a:pt x="57" y="18"/>
                  <a:pt x="56" y="18"/>
                </a:cubicBezTo>
                <a:cubicBezTo>
                  <a:pt x="56" y="18"/>
                  <a:pt x="55" y="18"/>
                  <a:pt x="55" y="18"/>
                </a:cubicBezTo>
                <a:cubicBezTo>
                  <a:pt x="54" y="18"/>
                  <a:pt x="54" y="18"/>
                  <a:pt x="54" y="18"/>
                </a:cubicBezTo>
                <a:cubicBezTo>
                  <a:pt x="53" y="18"/>
                  <a:pt x="53" y="18"/>
                  <a:pt x="52" y="18"/>
                </a:cubicBezTo>
                <a:cubicBezTo>
                  <a:pt x="51" y="18"/>
                  <a:pt x="51" y="18"/>
                  <a:pt x="50" y="18"/>
                </a:cubicBezTo>
                <a:cubicBezTo>
                  <a:pt x="49" y="18"/>
                  <a:pt x="49" y="18"/>
                  <a:pt x="49" y="18"/>
                </a:cubicBezTo>
                <a:cubicBezTo>
                  <a:pt x="49" y="19"/>
                  <a:pt x="48" y="19"/>
                  <a:pt x="47" y="19"/>
                </a:cubicBezTo>
                <a:cubicBezTo>
                  <a:pt x="47" y="19"/>
                  <a:pt x="46" y="19"/>
                  <a:pt x="46" y="20"/>
                </a:cubicBezTo>
                <a:cubicBezTo>
                  <a:pt x="45" y="20"/>
                  <a:pt x="45" y="20"/>
                  <a:pt x="45" y="20"/>
                </a:cubicBezTo>
                <a:cubicBezTo>
                  <a:pt x="45" y="19"/>
                  <a:pt x="46" y="19"/>
                  <a:pt x="46" y="19"/>
                </a:cubicBezTo>
                <a:cubicBezTo>
                  <a:pt x="45" y="19"/>
                  <a:pt x="45" y="20"/>
                  <a:pt x="44" y="20"/>
                </a:cubicBezTo>
                <a:cubicBezTo>
                  <a:pt x="44" y="20"/>
                  <a:pt x="43" y="20"/>
                  <a:pt x="43" y="21"/>
                </a:cubicBezTo>
                <a:cubicBezTo>
                  <a:pt x="42" y="21"/>
                  <a:pt x="41" y="22"/>
                  <a:pt x="41" y="22"/>
                </a:cubicBezTo>
                <a:cubicBezTo>
                  <a:pt x="40" y="22"/>
                  <a:pt x="40" y="22"/>
                  <a:pt x="40" y="22"/>
                </a:cubicBezTo>
                <a:cubicBezTo>
                  <a:pt x="39" y="22"/>
                  <a:pt x="38" y="22"/>
                  <a:pt x="38" y="22"/>
                </a:cubicBezTo>
                <a:cubicBezTo>
                  <a:pt x="38" y="21"/>
                  <a:pt x="39" y="21"/>
                  <a:pt x="39" y="21"/>
                </a:cubicBezTo>
                <a:cubicBezTo>
                  <a:pt x="40" y="21"/>
                  <a:pt x="40" y="20"/>
                  <a:pt x="41" y="20"/>
                </a:cubicBezTo>
                <a:cubicBezTo>
                  <a:pt x="41" y="20"/>
                  <a:pt x="41" y="20"/>
                  <a:pt x="41" y="20"/>
                </a:cubicBezTo>
                <a:cubicBezTo>
                  <a:pt x="41" y="20"/>
                  <a:pt x="42" y="20"/>
                  <a:pt x="42" y="20"/>
                </a:cubicBezTo>
                <a:cubicBezTo>
                  <a:pt x="42" y="19"/>
                  <a:pt x="43" y="19"/>
                  <a:pt x="43" y="19"/>
                </a:cubicBezTo>
                <a:cubicBezTo>
                  <a:pt x="44" y="19"/>
                  <a:pt x="44" y="19"/>
                  <a:pt x="44" y="18"/>
                </a:cubicBezTo>
                <a:cubicBezTo>
                  <a:pt x="45" y="18"/>
                  <a:pt x="44" y="19"/>
                  <a:pt x="45" y="19"/>
                </a:cubicBezTo>
                <a:cubicBezTo>
                  <a:pt x="45" y="19"/>
                  <a:pt x="45" y="19"/>
                  <a:pt x="45" y="18"/>
                </a:cubicBezTo>
                <a:cubicBezTo>
                  <a:pt x="45" y="18"/>
                  <a:pt x="46" y="18"/>
                  <a:pt x="45" y="17"/>
                </a:cubicBezTo>
                <a:cubicBezTo>
                  <a:pt x="46" y="17"/>
                  <a:pt x="46" y="17"/>
                  <a:pt x="47" y="17"/>
                </a:cubicBezTo>
                <a:cubicBezTo>
                  <a:pt x="47" y="17"/>
                  <a:pt x="47" y="17"/>
                  <a:pt x="48" y="17"/>
                </a:cubicBezTo>
                <a:cubicBezTo>
                  <a:pt x="48" y="16"/>
                  <a:pt x="49" y="16"/>
                  <a:pt x="50" y="16"/>
                </a:cubicBezTo>
                <a:cubicBezTo>
                  <a:pt x="50" y="16"/>
                  <a:pt x="51" y="15"/>
                  <a:pt x="51" y="15"/>
                </a:cubicBezTo>
                <a:cubicBezTo>
                  <a:pt x="52" y="15"/>
                  <a:pt x="52" y="15"/>
                  <a:pt x="53" y="15"/>
                </a:cubicBezTo>
                <a:cubicBezTo>
                  <a:pt x="53" y="15"/>
                  <a:pt x="53" y="15"/>
                  <a:pt x="53" y="15"/>
                </a:cubicBezTo>
                <a:cubicBezTo>
                  <a:pt x="54" y="15"/>
                  <a:pt x="54" y="15"/>
                  <a:pt x="54" y="15"/>
                </a:cubicBezTo>
                <a:moveTo>
                  <a:pt x="46" y="17"/>
                </a:moveTo>
                <a:cubicBezTo>
                  <a:pt x="46" y="17"/>
                  <a:pt x="47" y="17"/>
                  <a:pt x="47" y="17"/>
                </a:cubicBezTo>
                <a:cubicBezTo>
                  <a:pt x="47" y="16"/>
                  <a:pt x="46" y="17"/>
                  <a:pt x="46" y="17"/>
                </a:cubicBezTo>
                <a:cubicBezTo>
                  <a:pt x="46" y="18"/>
                  <a:pt x="46" y="18"/>
                  <a:pt x="46" y="18"/>
                </a:cubicBezTo>
                <a:cubicBezTo>
                  <a:pt x="47" y="18"/>
                  <a:pt x="46" y="18"/>
                  <a:pt x="46" y="17"/>
                </a:cubicBezTo>
                <a:moveTo>
                  <a:pt x="48" y="17"/>
                </a:moveTo>
                <a:cubicBezTo>
                  <a:pt x="47" y="17"/>
                  <a:pt x="48" y="18"/>
                  <a:pt x="47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47" y="18"/>
                  <a:pt x="47" y="19"/>
                  <a:pt x="48" y="18"/>
                </a:cubicBezTo>
                <a:cubicBezTo>
                  <a:pt x="47" y="18"/>
                  <a:pt x="48" y="18"/>
                  <a:pt x="48" y="17"/>
                </a:cubicBezTo>
                <a:moveTo>
                  <a:pt x="49" y="17"/>
                </a:moveTo>
                <a:cubicBezTo>
                  <a:pt x="49" y="16"/>
                  <a:pt x="49" y="17"/>
                  <a:pt x="48" y="17"/>
                </a:cubicBezTo>
                <a:cubicBezTo>
                  <a:pt x="48" y="17"/>
                  <a:pt x="48" y="17"/>
                  <a:pt x="49" y="17"/>
                </a:cubicBezTo>
                <a:cubicBezTo>
                  <a:pt x="49" y="17"/>
                  <a:pt x="49" y="17"/>
                  <a:pt x="49" y="17"/>
                </a:cubicBezTo>
                <a:moveTo>
                  <a:pt x="58" y="17"/>
                </a:moveTo>
                <a:cubicBezTo>
                  <a:pt x="59" y="17"/>
                  <a:pt x="59" y="17"/>
                  <a:pt x="59" y="18"/>
                </a:cubicBezTo>
                <a:cubicBezTo>
                  <a:pt x="59" y="17"/>
                  <a:pt x="60" y="17"/>
                  <a:pt x="60" y="17"/>
                </a:cubicBezTo>
                <a:cubicBezTo>
                  <a:pt x="59" y="17"/>
                  <a:pt x="59" y="17"/>
                  <a:pt x="58" y="17"/>
                </a:cubicBezTo>
                <a:moveTo>
                  <a:pt x="52" y="17"/>
                </a:moveTo>
                <a:cubicBezTo>
                  <a:pt x="52" y="17"/>
                  <a:pt x="50" y="17"/>
                  <a:pt x="51" y="17"/>
                </a:cubicBezTo>
                <a:cubicBezTo>
                  <a:pt x="51" y="17"/>
                  <a:pt x="53" y="17"/>
                  <a:pt x="52" y="17"/>
                </a:cubicBezTo>
                <a:moveTo>
                  <a:pt x="53" y="15"/>
                </a:moveTo>
                <a:cubicBezTo>
                  <a:pt x="53" y="15"/>
                  <a:pt x="52" y="15"/>
                  <a:pt x="51" y="15"/>
                </a:cubicBezTo>
                <a:cubicBezTo>
                  <a:pt x="51" y="16"/>
                  <a:pt x="50" y="16"/>
                  <a:pt x="50" y="17"/>
                </a:cubicBezTo>
                <a:cubicBezTo>
                  <a:pt x="52" y="16"/>
                  <a:pt x="51" y="15"/>
                  <a:pt x="53" y="15"/>
                </a:cubicBezTo>
                <a:moveTo>
                  <a:pt x="2" y="93"/>
                </a:moveTo>
                <a:cubicBezTo>
                  <a:pt x="2" y="92"/>
                  <a:pt x="1" y="92"/>
                  <a:pt x="2" y="91"/>
                </a:cubicBezTo>
                <a:cubicBezTo>
                  <a:pt x="2" y="91"/>
                  <a:pt x="2" y="92"/>
                  <a:pt x="3" y="92"/>
                </a:cubicBezTo>
                <a:cubicBezTo>
                  <a:pt x="3" y="93"/>
                  <a:pt x="3" y="93"/>
                  <a:pt x="2" y="93"/>
                </a:cubicBezTo>
                <a:moveTo>
                  <a:pt x="83" y="22"/>
                </a:moveTo>
                <a:cubicBezTo>
                  <a:pt x="82" y="22"/>
                  <a:pt x="82" y="21"/>
                  <a:pt x="81" y="21"/>
                </a:cubicBezTo>
                <a:cubicBezTo>
                  <a:pt x="81" y="20"/>
                  <a:pt x="83" y="21"/>
                  <a:pt x="83" y="22"/>
                </a:cubicBezTo>
                <a:moveTo>
                  <a:pt x="43" y="16"/>
                </a:moveTo>
                <a:cubicBezTo>
                  <a:pt x="43" y="16"/>
                  <a:pt x="43" y="16"/>
                  <a:pt x="44" y="16"/>
                </a:cubicBezTo>
                <a:cubicBezTo>
                  <a:pt x="44" y="17"/>
                  <a:pt x="43" y="16"/>
                  <a:pt x="43" y="17"/>
                </a:cubicBezTo>
                <a:cubicBezTo>
                  <a:pt x="42" y="17"/>
                  <a:pt x="43" y="16"/>
                  <a:pt x="43" y="16"/>
                </a:cubicBezTo>
                <a:moveTo>
                  <a:pt x="45" y="17"/>
                </a:moveTo>
                <a:cubicBezTo>
                  <a:pt x="45" y="17"/>
                  <a:pt x="45" y="17"/>
                  <a:pt x="45" y="18"/>
                </a:cubicBezTo>
                <a:cubicBezTo>
                  <a:pt x="44" y="18"/>
                  <a:pt x="44" y="18"/>
                  <a:pt x="43" y="18"/>
                </a:cubicBezTo>
                <a:cubicBezTo>
                  <a:pt x="43" y="17"/>
                  <a:pt x="44" y="18"/>
                  <a:pt x="45" y="17"/>
                </a:cubicBezTo>
                <a:moveTo>
                  <a:pt x="49" y="12"/>
                </a:moveTo>
                <a:cubicBezTo>
                  <a:pt x="50" y="11"/>
                  <a:pt x="50" y="11"/>
                  <a:pt x="50" y="11"/>
                </a:cubicBezTo>
                <a:cubicBezTo>
                  <a:pt x="49" y="12"/>
                  <a:pt x="49" y="12"/>
                  <a:pt x="49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12"/>
                  <a:pt x="50" y="11"/>
                  <a:pt x="50" y="11"/>
                </a:cubicBezTo>
                <a:cubicBezTo>
                  <a:pt x="50" y="11"/>
                  <a:pt x="51" y="11"/>
                  <a:pt x="51" y="11"/>
                </a:cubicBezTo>
                <a:cubicBezTo>
                  <a:pt x="51" y="11"/>
                  <a:pt x="51" y="11"/>
                  <a:pt x="51" y="11"/>
                </a:cubicBezTo>
                <a:cubicBezTo>
                  <a:pt x="51" y="11"/>
                  <a:pt x="52" y="11"/>
                  <a:pt x="53" y="11"/>
                </a:cubicBezTo>
                <a:cubicBezTo>
                  <a:pt x="53" y="11"/>
                  <a:pt x="53" y="11"/>
                  <a:pt x="53" y="11"/>
                </a:cubicBezTo>
                <a:cubicBezTo>
                  <a:pt x="52" y="11"/>
                  <a:pt x="52" y="11"/>
                  <a:pt x="52" y="12"/>
                </a:cubicBezTo>
                <a:cubicBezTo>
                  <a:pt x="52" y="12"/>
                  <a:pt x="52" y="11"/>
                  <a:pt x="52" y="11"/>
                </a:cubicBezTo>
                <a:cubicBezTo>
                  <a:pt x="51" y="11"/>
                  <a:pt x="51" y="12"/>
                  <a:pt x="51" y="12"/>
                </a:cubicBezTo>
                <a:cubicBezTo>
                  <a:pt x="51" y="12"/>
                  <a:pt x="50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moveTo>
                  <a:pt x="59" y="129"/>
                </a:moveTo>
                <a:cubicBezTo>
                  <a:pt x="59" y="129"/>
                  <a:pt x="59" y="128"/>
                  <a:pt x="60" y="128"/>
                </a:cubicBezTo>
                <a:cubicBezTo>
                  <a:pt x="60" y="129"/>
                  <a:pt x="59" y="129"/>
                  <a:pt x="59" y="129"/>
                </a:cubicBezTo>
                <a:moveTo>
                  <a:pt x="47" y="14"/>
                </a:moveTo>
                <a:cubicBezTo>
                  <a:pt x="48" y="13"/>
                  <a:pt x="49" y="14"/>
                  <a:pt x="49" y="13"/>
                </a:cubicBezTo>
                <a:cubicBezTo>
                  <a:pt x="50" y="13"/>
                  <a:pt x="50" y="13"/>
                  <a:pt x="51" y="13"/>
                </a:cubicBezTo>
                <a:cubicBezTo>
                  <a:pt x="52" y="13"/>
                  <a:pt x="52" y="12"/>
                  <a:pt x="53" y="13"/>
                </a:cubicBezTo>
                <a:cubicBezTo>
                  <a:pt x="53" y="13"/>
                  <a:pt x="52" y="13"/>
                  <a:pt x="51" y="13"/>
                </a:cubicBezTo>
                <a:cubicBezTo>
                  <a:pt x="50" y="14"/>
                  <a:pt x="48" y="14"/>
                  <a:pt x="47" y="14"/>
                </a:cubicBezTo>
                <a:moveTo>
                  <a:pt x="47" y="14"/>
                </a:moveTo>
                <a:cubicBezTo>
                  <a:pt x="47" y="15"/>
                  <a:pt x="47" y="15"/>
                  <a:pt x="46" y="15"/>
                </a:cubicBezTo>
                <a:cubicBezTo>
                  <a:pt x="46" y="15"/>
                  <a:pt x="45" y="15"/>
                  <a:pt x="44" y="16"/>
                </a:cubicBezTo>
                <a:cubicBezTo>
                  <a:pt x="44" y="15"/>
                  <a:pt x="44" y="16"/>
                  <a:pt x="44" y="15"/>
                </a:cubicBezTo>
                <a:cubicBezTo>
                  <a:pt x="44" y="14"/>
                  <a:pt x="46" y="15"/>
                  <a:pt x="47" y="14"/>
                </a:cubicBezTo>
                <a:moveTo>
                  <a:pt x="49" y="15"/>
                </a:moveTo>
                <a:cubicBezTo>
                  <a:pt x="50" y="15"/>
                  <a:pt x="50" y="15"/>
                  <a:pt x="50" y="15"/>
                </a:cubicBezTo>
                <a:cubicBezTo>
                  <a:pt x="51" y="15"/>
                  <a:pt x="49" y="15"/>
                  <a:pt x="49" y="16"/>
                </a:cubicBezTo>
                <a:cubicBezTo>
                  <a:pt x="49" y="16"/>
                  <a:pt x="48" y="16"/>
                  <a:pt x="48" y="16"/>
                </a:cubicBezTo>
                <a:cubicBezTo>
                  <a:pt x="47" y="16"/>
                  <a:pt x="47" y="16"/>
                  <a:pt x="46" y="16"/>
                </a:cubicBezTo>
                <a:cubicBezTo>
                  <a:pt x="46" y="16"/>
                  <a:pt x="46" y="16"/>
                  <a:pt x="46" y="16"/>
                </a:cubicBezTo>
                <a:cubicBezTo>
                  <a:pt x="46" y="16"/>
                  <a:pt x="47" y="16"/>
                  <a:pt x="47" y="16"/>
                </a:cubicBezTo>
                <a:cubicBezTo>
                  <a:pt x="48" y="15"/>
                  <a:pt x="48" y="15"/>
                  <a:pt x="48" y="15"/>
                </a:cubicBezTo>
                <a:cubicBezTo>
                  <a:pt x="49" y="15"/>
                  <a:pt x="49" y="15"/>
                  <a:pt x="49" y="15"/>
                </a:cubicBezTo>
                <a:moveTo>
                  <a:pt x="90" y="9"/>
                </a:moveTo>
                <a:cubicBezTo>
                  <a:pt x="89" y="9"/>
                  <a:pt x="88" y="10"/>
                  <a:pt x="87" y="10"/>
                </a:cubicBezTo>
                <a:cubicBezTo>
                  <a:pt x="86" y="10"/>
                  <a:pt x="86" y="9"/>
                  <a:pt x="85" y="9"/>
                </a:cubicBezTo>
                <a:cubicBezTo>
                  <a:pt x="85" y="9"/>
                  <a:pt x="84" y="9"/>
                  <a:pt x="83" y="9"/>
                </a:cubicBezTo>
                <a:cubicBezTo>
                  <a:pt x="82" y="8"/>
                  <a:pt x="82" y="8"/>
                  <a:pt x="82" y="8"/>
                </a:cubicBezTo>
                <a:cubicBezTo>
                  <a:pt x="80" y="7"/>
                  <a:pt x="78" y="7"/>
                  <a:pt x="77" y="6"/>
                </a:cubicBezTo>
                <a:cubicBezTo>
                  <a:pt x="76" y="6"/>
                  <a:pt x="76" y="6"/>
                  <a:pt x="75" y="6"/>
                </a:cubicBezTo>
                <a:cubicBezTo>
                  <a:pt x="74" y="5"/>
                  <a:pt x="74" y="5"/>
                  <a:pt x="73" y="5"/>
                </a:cubicBezTo>
                <a:cubicBezTo>
                  <a:pt x="73" y="5"/>
                  <a:pt x="74" y="5"/>
                  <a:pt x="74" y="5"/>
                </a:cubicBezTo>
                <a:cubicBezTo>
                  <a:pt x="74" y="4"/>
                  <a:pt x="73" y="4"/>
                  <a:pt x="73" y="4"/>
                </a:cubicBezTo>
                <a:cubicBezTo>
                  <a:pt x="73" y="4"/>
                  <a:pt x="72" y="3"/>
                  <a:pt x="72" y="3"/>
                </a:cubicBezTo>
                <a:cubicBezTo>
                  <a:pt x="72" y="3"/>
                  <a:pt x="71" y="3"/>
                  <a:pt x="71" y="3"/>
                </a:cubicBezTo>
                <a:cubicBezTo>
                  <a:pt x="71" y="3"/>
                  <a:pt x="72" y="4"/>
                  <a:pt x="73" y="4"/>
                </a:cubicBezTo>
                <a:cubicBezTo>
                  <a:pt x="72" y="5"/>
                  <a:pt x="71" y="4"/>
                  <a:pt x="69" y="4"/>
                </a:cubicBezTo>
                <a:cubicBezTo>
                  <a:pt x="70" y="3"/>
                  <a:pt x="69" y="3"/>
                  <a:pt x="70" y="3"/>
                </a:cubicBezTo>
                <a:cubicBezTo>
                  <a:pt x="70" y="3"/>
                  <a:pt x="69" y="2"/>
                  <a:pt x="69" y="2"/>
                </a:cubicBezTo>
                <a:cubicBezTo>
                  <a:pt x="69" y="3"/>
                  <a:pt x="70" y="3"/>
                  <a:pt x="69" y="4"/>
                </a:cubicBezTo>
                <a:cubicBezTo>
                  <a:pt x="69" y="4"/>
                  <a:pt x="68" y="4"/>
                  <a:pt x="68" y="4"/>
                </a:cubicBezTo>
                <a:cubicBezTo>
                  <a:pt x="69" y="4"/>
                  <a:pt x="69" y="3"/>
                  <a:pt x="68" y="3"/>
                </a:cubicBezTo>
                <a:cubicBezTo>
                  <a:pt x="68" y="3"/>
                  <a:pt x="67" y="2"/>
                  <a:pt x="67" y="3"/>
                </a:cubicBezTo>
                <a:cubicBezTo>
                  <a:pt x="67" y="3"/>
                  <a:pt x="67" y="3"/>
                  <a:pt x="68" y="3"/>
                </a:cubicBezTo>
                <a:cubicBezTo>
                  <a:pt x="68" y="3"/>
                  <a:pt x="66" y="3"/>
                  <a:pt x="65" y="3"/>
                </a:cubicBezTo>
                <a:cubicBezTo>
                  <a:pt x="65" y="3"/>
                  <a:pt x="64" y="3"/>
                  <a:pt x="65" y="2"/>
                </a:cubicBezTo>
                <a:cubicBezTo>
                  <a:pt x="64" y="3"/>
                  <a:pt x="62" y="2"/>
                  <a:pt x="61" y="1"/>
                </a:cubicBezTo>
                <a:cubicBezTo>
                  <a:pt x="63" y="1"/>
                  <a:pt x="65" y="1"/>
                  <a:pt x="65" y="0"/>
                </a:cubicBezTo>
                <a:cubicBezTo>
                  <a:pt x="66" y="0"/>
                  <a:pt x="65" y="1"/>
                  <a:pt x="66" y="1"/>
                </a:cubicBezTo>
                <a:cubicBezTo>
                  <a:pt x="67" y="1"/>
                  <a:pt x="66" y="0"/>
                  <a:pt x="66" y="0"/>
                </a:cubicBezTo>
                <a:cubicBezTo>
                  <a:pt x="67" y="0"/>
                  <a:pt x="68" y="0"/>
                  <a:pt x="69" y="0"/>
                </a:cubicBezTo>
                <a:cubicBezTo>
                  <a:pt x="69" y="1"/>
                  <a:pt x="68" y="0"/>
                  <a:pt x="67" y="0"/>
                </a:cubicBezTo>
                <a:cubicBezTo>
                  <a:pt x="67" y="1"/>
                  <a:pt x="69" y="1"/>
                  <a:pt x="70" y="1"/>
                </a:cubicBezTo>
                <a:cubicBezTo>
                  <a:pt x="71" y="1"/>
                  <a:pt x="70" y="2"/>
                  <a:pt x="71" y="2"/>
                </a:cubicBezTo>
                <a:cubicBezTo>
                  <a:pt x="72" y="2"/>
                  <a:pt x="72" y="2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1" y="1"/>
                  <a:pt x="71" y="1"/>
                  <a:pt x="71" y="1"/>
                </a:cubicBezTo>
                <a:cubicBezTo>
                  <a:pt x="70" y="0"/>
                  <a:pt x="69" y="1"/>
                  <a:pt x="68" y="0"/>
                </a:cubicBezTo>
                <a:cubicBezTo>
                  <a:pt x="70" y="0"/>
                  <a:pt x="71" y="0"/>
                  <a:pt x="72" y="1"/>
                </a:cubicBezTo>
                <a:cubicBezTo>
                  <a:pt x="74" y="1"/>
                  <a:pt x="75" y="1"/>
                  <a:pt x="76" y="2"/>
                </a:cubicBezTo>
                <a:cubicBezTo>
                  <a:pt x="76" y="2"/>
                  <a:pt x="76" y="3"/>
                  <a:pt x="76" y="4"/>
                </a:cubicBezTo>
                <a:cubicBezTo>
                  <a:pt x="76" y="4"/>
                  <a:pt x="77" y="4"/>
                  <a:pt x="77" y="4"/>
                </a:cubicBezTo>
                <a:cubicBezTo>
                  <a:pt x="78" y="4"/>
                  <a:pt x="77" y="3"/>
                  <a:pt x="77" y="3"/>
                </a:cubicBezTo>
                <a:cubicBezTo>
                  <a:pt x="79" y="4"/>
                  <a:pt x="79" y="4"/>
                  <a:pt x="79" y="4"/>
                </a:cubicBezTo>
                <a:cubicBezTo>
                  <a:pt x="79" y="3"/>
                  <a:pt x="78" y="3"/>
                  <a:pt x="77" y="2"/>
                </a:cubicBezTo>
                <a:cubicBezTo>
                  <a:pt x="78" y="2"/>
                  <a:pt x="80" y="3"/>
                  <a:pt x="82" y="3"/>
                </a:cubicBezTo>
                <a:cubicBezTo>
                  <a:pt x="81" y="3"/>
                  <a:pt x="81" y="4"/>
                  <a:pt x="81" y="4"/>
                </a:cubicBezTo>
                <a:cubicBezTo>
                  <a:pt x="82" y="4"/>
                  <a:pt x="82" y="4"/>
                  <a:pt x="82" y="4"/>
                </a:cubicBezTo>
                <a:cubicBezTo>
                  <a:pt x="82" y="4"/>
                  <a:pt x="82" y="4"/>
                  <a:pt x="82" y="4"/>
                </a:cubicBezTo>
                <a:cubicBezTo>
                  <a:pt x="83" y="4"/>
                  <a:pt x="84" y="4"/>
                  <a:pt x="85" y="4"/>
                </a:cubicBezTo>
                <a:cubicBezTo>
                  <a:pt x="85" y="4"/>
                  <a:pt x="86" y="5"/>
                  <a:pt x="87" y="5"/>
                </a:cubicBezTo>
                <a:cubicBezTo>
                  <a:pt x="87" y="5"/>
                  <a:pt x="87" y="6"/>
                  <a:pt x="87" y="6"/>
                </a:cubicBezTo>
                <a:cubicBezTo>
                  <a:pt x="88" y="6"/>
                  <a:pt x="89" y="6"/>
                  <a:pt x="88" y="6"/>
                </a:cubicBezTo>
                <a:cubicBezTo>
                  <a:pt x="88" y="5"/>
                  <a:pt x="89" y="6"/>
                  <a:pt x="90" y="6"/>
                </a:cubicBezTo>
                <a:cubicBezTo>
                  <a:pt x="90" y="7"/>
                  <a:pt x="89" y="8"/>
                  <a:pt x="90" y="9"/>
                </a:cubicBezTo>
                <a:moveTo>
                  <a:pt x="70" y="2"/>
                </a:moveTo>
                <a:cubicBezTo>
                  <a:pt x="71" y="2"/>
                  <a:pt x="69" y="1"/>
                  <a:pt x="68" y="2"/>
                </a:cubicBezTo>
                <a:cubicBezTo>
                  <a:pt x="69" y="2"/>
                  <a:pt x="69" y="2"/>
                  <a:pt x="70" y="2"/>
                </a:cubicBezTo>
                <a:moveTo>
                  <a:pt x="76" y="4"/>
                </a:moveTo>
                <a:cubicBezTo>
                  <a:pt x="75" y="3"/>
                  <a:pt x="75" y="3"/>
                  <a:pt x="75" y="2"/>
                </a:cubicBezTo>
                <a:cubicBezTo>
                  <a:pt x="74" y="1"/>
                  <a:pt x="74" y="3"/>
                  <a:pt x="74" y="3"/>
                </a:cubicBezTo>
                <a:cubicBezTo>
                  <a:pt x="74" y="3"/>
                  <a:pt x="73" y="2"/>
                  <a:pt x="73" y="2"/>
                </a:cubicBezTo>
                <a:cubicBezTo>
                  <a:pt x="72" y="2"/>
                  <a:pt x="71" y="2"/>
                  <a:pt x="71" y="2"/>
                </a:cubicBezTo>
                <a:cubicBezTo>
                  <a:pt x="72" y="3"/>
                  <a:pt x="72" y="2"/>
                  <a:pt x="73" y="2"/>
                </a:cubicBezTo>
                <a:cubicBezTo>
                  <a:pt x="74" y="3"/>
                  <a:pt x="74" y="4"/>
                  <a:pt x="76" y="4"/>
                </a:cubicBezTo>
                <a:moveTo>
                  <a:pt x="82" y="5"/>
                </a:moveTo>
                <a:cubicBezTo>
                  <a:pt x="81" y="4"/>
                  <a:pt x="80" y="5"/>
                  <a:pt x="80" y="4"/>
                </a:cubicBezTo>
                <a:cubicBezTo>
                  <a:pt x="79" y="4"/>
                  <a:pt x="78" y="4"/>
                  <a:pt x="78" y="4"/>
                </a:cubicBezTo>
                <a:cubicBezTo>
                  <a:pt x="78" y="5"/>
                  <a:pt x="79" y="5"/>
                  <a:pt x="79" y="5"/>
                </a:cubicBezTo>
                <a:cubicBezTo>
                  <a:pt x="80" y="4"/>
                  <a:pt x="81" y="5"/>
                  <a:pt x="82" y="5"/>
                </a:cubicBezTo>
                <a:moveTo>
                  <a:pt x="81" y="6"/>
                </a:moveTo>
                <a:cubicBezTo>
                  <a:pt x="80" y="6"/>
                  <a:pt x="81" y="7"/>
                  <a:pt x="81" y="7"/>
                </a:cubicBezTo>
                <a:cubicBezTo>
                  <a:pt x="82" y="7"/>
                  <a:pt x="81" y="6"/>
                  <a:pt x="81" y="6"/>
                </a:cubicBezTo>
                <a:moveTo>
                  <a:pt x="83" y="5"/>
                </a:moveTo>
                <a:cubicBezTo>
                  <a:pt x="82" y="5"/>
                  <a:pt x="82" y="5"/>
                  <a:pt x="82" y="5"/>
                </a:cubicBezTo>
                <a:cubicBezTo>
                  <a:pt x="82" y="6"/>
                  <a:pt x="82" y="6"/>
                  <a:pt x="83" y="6"/>
                </a:cubicBezTo>
                <a:lnTo>
                  <a:pt x="83" y="5"/>
                </a:lnTo>
                <a:close/>
                <a:moveTo>
                  <a:pt x="84" y="5"/>
                </a:moveTo>
                <a:cubicBezTo>
                  <a:pt x="84" y="5"/>
                  <a:pt x="83" y="6"/>
                  <a:pt x="84" y="7"/>
                </a:cubicBezTo>
                <a:cubicBezTo>
                  <a:pt x="84" y="7"/>
                  <a:pt x="85" y="6"/>
                  <a:pt x="84" y="5"/>
                </a:cubicBezTo>
                <a:moveTo>
                  <a:pt x="88" y="7"/>
                </a:moveTo>
                <a:cubicBezTo>
                  <a:pt x="88" y="7"/>
                  <a:pt x="88" y="7"/>
                  <a:pt x="88" y="6"/>
                </a:cubicBezTo>
                <a:cubicBezTo>
                  <a:pt x="87" y="7"/>
                  <a:pt x="88" y="7"/>
                  <a:pt x="88" y="8"/>
                </a:cubicBezTo>
                <a:cubicBezTo>
                  <a:pt x="89" y="7"/>
                  <a:pt x="88" y="7"/>
                  <a:pt x="88" y="7"/>
                </a:cubicBezTo>
                <a:moveTo>
                  <a:pt x="4" y="75"/>
                </a:moveTo>
                <a:cubicBezTo>
                  <a:pt x="4" y="75"/>
                  <a:pt x="4" y="77"/>
                  <a:pt x="3" y="77"/>
                </a:cubicBezTo>
                <a:cubicBezTo>
                  <a:pt x="3" y="75"/>
                  <a:pt x="4" y="75"/>
                  <a:pt x="4" y="74"/>
                </a:cubicBezTo>
                <a:cubicBezTo>
                  <a:pt x="4" y="74"/>
                  <a:pt x="4" y="75"/>
                  <a:pt x="4" y="75"/>
                </a:cubicBezTo>
                <a:moveTo>
                  <a:pt x="3" y="75"/>
                </a:moveTo>
                <a:cubicBezTo>
                  <a:pt x="3" y="76"/>
                  <a:pt x="3" y="74"/>
                  <a:pt x="3" y="74"/>
                </a:cubicBezTo>
                <a:cubicBezTo>
                  <a:pt x="4" y="74"/>
                  <a:pt x="3" y="75"/>
                  <a:pt x="3" y="75"/>
                </a:cubicBezTo>
                <a:moveTo>
                  <a:pt x="5" y="67"/>
                </a:moveTo>
                <a:cubicBezTo>
                  <a:pt x="5" y="68"/>
                  <a:pt x="5" y="70"/>
                  <a:pt x="4" y="70"/>
                </a:cubicBezTo>
                <a:cubicBezTo>
                  <a:pt x="4" y="71"/>
                  <a:pt x="4" y="71"/>
                  <a:pt x="4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4" y="71"/>
                  <a:pt x="4" y="72"/>
                  <a:pt x="4" y="72"/>
                </a:cubicBezTo>
                <a:cubicBezTo>
                  <a:pt x="3" y="71"/>
                  <a:pt x="5" y="69"/>
                  <a:pt x="4" y="69"/>
                </a:cubicBezTo>
                <a:cubicBezTo>
                  <a:pt x="4" y="68"/>
                  <a:pt x="4" y="68"/>
                  <a:pt x="5" y="67"/>
                </a:cubicBezTo>
                <a:moveTo>
                  <a:pt x="3" y="77"/>
                </a:moveTo>
                <a:cubicBezTo>
                  <a:pt x="3" y="78"/>
                  <a:pt x="4" y="79"/>
                  <a:pt x="3" y="80"/>
                </a:cubicBezTo>
                <a:cubicBezTo>
                  <a:pt x="3" y="80"/>
                  <a:pt x="3" y="78"/>
                  <a:pt x="3" y="78"/>
                </a:cubicBezTo>
                <a:cubicBezTo>
                  <a:pt x="3" y="77"/>
                  <a:pt x="4" y="76"/>
                  <a:pt x="4" y="77"/>
                </a:cubicBezTo>
                <a:cubicBezTo>
                  <a:pt x="5" y="77"/>
                  <a:pt x="4" y="76"/>
                  <a:pt x="4" y="76"/>
                </a:cubicBezTo>
                <a:cubicBezTo>
                  <a:pt x="5" y="76"/>
                  <a:pt x="5" y="77"/>
                  <a:pt x="4" y="78"/>
                </a:cubicBezTo>
                <a:cubicBezTo>
                  <a:pt x="4" y="78"/>
                  <a:pt x="4" y="77"/>
                  <a:pt x="3" y="77"/>
                </a:cubicBezTo>
                <a:moveTo>
                  <a:pt x="6" y="71"/>
                </a:moveTo>
                <a:cubicBezTo>
                  <a:pt x="5" y="73"/>
                  <a:pt x="5" y="73"/>
                  <a:pt x="5" y="75"/>
                </a:cubicBezTo>
                <a:cubicBezTo>
                  <a:pt x="4" y="75"/>
                  <a:pt x="4" y="74"/>
                  <a:pt x="4" y="72"/>
                </a:cubicBezTo>
                <a:cubicBezTo>
                  <a:pt x="5" y="72"/>
                  <a:pt x="4" y="73"/>
                  <a:pt x="4" y="73"/>
                </a:cubicBezTo>
                <a:cubicBezTo>
                  <a:pt x="5" y="73"/>
                  <a:pt x="5" y="71"/>
                  <a:pt x="6" y="71"/>
                </a:cubicBezTo>
                <a:moveTo>
                  <a:pt x="27" y="25"/>
                </a:moveTo>
                <a:cubicBezTo>
                  <a:pt x="26" y="25"/>
                  <a:pt x="27" y="24"/>
                  <a:pt x="26" y="24"/>
                </a:cubicBezTo>
                <a:cubicBezTo>
                  <a:pt x="26" y="24"/>
                  <a:pt x="27" y="24"/>
                  <a:pt x="27" y="24"/>
                </a:cubicBezTo>
                <a:cubicBezTo>
                  <a:pt x="27" y="24"/>
                  <a:pt x="27" y="24"/>
                  <a:pt x="27" y="25"/>
                </a:cubicBezTo>
                <a:moveTo>
                  <a:pt x="4" y="81"/>
                </a:moveTo>
                <a:cubicBezTo>
                  <a:pt x="3" y="81"/>
                  <a:pt x="4" y="80"/>
                  <a:pt x="4" y="79"/>
                </a:cubicBezTo>
                <a:cubicBezTo>
                  <a:pt x="4" y="79"/>
                  <a:pt x="4" y="80"/>
                  <a:pt x="4" y="80"/>
                </a:cubicBezTo>
                <a:cubicBezTo>
                  <a:pt x="4" y="81"/>
                  <a:pt x="4" y="82"/>
                  <a:pt x="4" y="81"/>
                </a:cubicBezTo>
                <a:moveTo>
                  <a:pt x="0" y="91"/>
                </a:moveTo>
                <a:cubicBezTo>
                  <a:pt x="0" y="90"/>
                  <a:pt x="0" y="88"/>
                  <a:pt x="1" y="87"/>
                </a:cubicBezTo>
                <a:cubicBezTo>
                  <a:pt x="1" y="87"/>
                  <a:pt x="1" y="88"/>
                  <a:pt x="1" y="88"/>
                </a:cubicBezTo>
                <a:cubicBezTo>
                  <a:pt x="1" y="89"/>
                  <a:pt x="1" y="90"/>
                  <a:pt x="0" y="91"/>
                </a:cubicBezTo>
                <a:moveTo>
                  <a:pt x="6" y="69"/>
                </a:moveTo>
                <a:cubicBezTo>
                  <a:pt x="6" y="67"/>
                  <a:pt x="5" y="68"/>
                  <a:pt x="5" y="67"/>
                </a:cubicBezTo>
                <a:cubicBezTo>
                  <a:pt x="6" y="67"/>
                  <a:pt x="6" y="68"/>
                  <a:pt x="6" y="68"/>
                </a:cubicBezTo>
                <a:cubicBezTo>
                  <a:pt x="6" y="69"/>
                  <a:pt x="7" y="70"/>
                  <a:pt x="6" y="70"/>
                </a:cubicBezTo>
                <a:cubicBezTo>
                  <a:pt x="6" y="69"/>
                  <a:pt x="5" y="68"/>
                  <a:pt x="6" y="69"/>
                </a:cubicBezTo>
                <a:moveTo>
                  <a:pt x="0" y="86"/>
                </a:moveTo>
                <a:cubicBezTo>
                  <a:pt x="0" y="86"/>
                  <a:pt x="1" y="84"/>
                  <a:pt x="1" y="83"/>
                </a:cubicBezTo>
                <a:cubicBezTo>
                  <a:pt x="1" y="84"/>
                  <a:pt x="1" y="85"/>
                  <a:pt x="0" y="86"/>
                </a:cubicBezTo>
                <a:moveTo>
                  <a:pt x="2" y="84"/>
                </a:moveTo>
                <a:cubicBezTo>
                  <a:pt x="3" y="83"/>
                  <a:pt x="2" y="83"/>
                  <a:pt x="3" y="82"/>
                </a:cubicBezTo>
                <a:cubicBezTo>
                  <a:pt x="3" y="82"/>
                  <a:pt x="3" y="83"/>
                  <a:pt x="3" y="83"/>
                </a:cubicBezTo>
                <a:cubicBezTo>
                  <a:pt x="3" y="84"/>
                  <a:pt x="3" y="84"/>
                  <a:pt x="2" y="84"/>
                </a:cubicBezTo>
                <a:moveTo>
                  <a:pt x="2" y="90"/>
                </a:moveTo>
                <a:cubicBezTo>
                  <a:pt x="2" y="90"/>
                  <a:pt x="2" y="90"/>
                  <a:pt x="2" y="91"/>
                </a:cubicBezTo>
                <a:cubicBezTo>
                  <a:pt x="1" y="90"/>
                  <a:pt x="2" y="89"/>
                  <a:pt x="2" y="88"/>
                </a:cubicBezTo>
                <a:cubicBezTo>
                  <a:pt x="2" y="88"/>
                  <a:pt x="2" y="88"/>
                  <a:pt x="2" y="87"/>
                </a:cubicBezTo>
                <a:cubicBezTo>
                  <a:pt x="2" y="87"/>
                  <a:pt x="2" y="88"/>
                  <a:pt x="2" y="87"/>
                </a:cubicBezTo>
                <a:cubicBezTo>
                  <a:pt x="2" y="87"/>
                  <a:pt x="2" y="87"/>
                  <a:pt x="2" y="86"/>
                </a:cubicBezTo>
                <a:cubicBezTo>
                  <a:pt x="2" y="86"/>
                  <a:pt x="3" y="87"/>
                  <a:pt x="3" y="86"/>
                </a:cubicBezTo>
                <a:cubicBezTo>
                  <a:pt x="3" y="87"/>
                  <a:pt x="3" y="88"/>
                  <a:pt x="3" y="88"/>
                </a:cubicBezTo>
                <a:cubicBezTo>
                  <a:pt x="3" y="88"/>
                  <a:pt x="3" y="88"/>
                  <a:pt x="3" y="89"/>
                </a:cubicBezTo>
                <a:cubicBezTo>
                  <a:pt x="3" y="89"/>
                  <a:pt x="3" y="88"/>
                  <a:pt x="3" y="88"/>
                </a:cubicBezTo>
                <a:cubicBezTo>
                  <a:pt x="2" y="88"/>
                  <a:pt x="2" y="88"/>
                  <a:pt x="2" y="88"/>
                </a:cubicBezTo>
                <a:cubicBezTo>
                  <a:pt x="2" y="89"/>
                  <a:pt x="3" y="90"/>
                  <a:pt x="3" y="91"/>
                </a:cubicBezTo>
                <a:cubicBezTo>
                  <a:pt x="2" y="90"/>
                  <a:pt x="3" y="91"/>
                  <a:pt x="3" y="92"/>
                </a:cubicBezTo>
                <a:cubicBezTo>
                  <a:pt x="3" y="92"/>
                  <a:pt x="3" y="91"/>
                  <a:pt x="2" y="91"/>
                </a:cubicBezTo>
                <a:cubicBezTo>
                  <a:pt x="2" y="91"/>
                  <a:pt x="3" y="91"/>
                  <a:pt x="2" y="90"/>
                </a:cubicBezTo>
                <a:moveTo>
                  <a:pt x="1" y="81"/>
                </a:moveTo>
                <a:cubicBezTo>
                  <a:pt x="1" y="80"/>
                  <a:pt x="1" y="79"/>
                  <a:pt x="1" y="78"/>
                </a:cubicBezTo>
                <a:cubicBezTo>
                  <a:pt x="1" y="78"/>
                  <a:pt x="1" y="78"/>
                  <a:pt x="1" y="77"/>
                </a:cubicBezTo>
                <a:cubicBezTo>
                  <a:pt x="1" y="77"/>
                  <a:pt x="1" y="77"/>
                  <a:pt x="1" y="76"/>
                </a:cubicBezTo>
                <a:cubicBezTo>
                  <a:pt x="1" y="75"/>
                  <a:pt x="2" y="74"/>
                  <a:pt x="2" y="73"/>
                </a:cubicBezTo>
                <a:cubicBezTo>
                  <a:pt x="2" y="72"/>
                  <a:pt x="2" y="71"/>
                  <a:pt x="3" y="69"/>
                </a:cubicBezTo>
                <a:cubicBezTo>
                  <a:pt x="4" y="70"/>
                  <a:pt x="3" y="71"/>
                  <a:pt x="2" y="72"/>
                </a:cubicBezTo>
                <a:cubicBezTo>
                  <a:pt x="2" y="72"/>
                  <a:pt x="3" y="73"/>
                  <a:pt x="2" y="73"/>
                </a:cubicBezTo>
                <a:cubicBezTo>
                  <a:pt x="2" y="74"/>
                  <a:pt x="3" y="74"/>
                  <a:pt x="3" y="73"/>
                </a:cubicBezTo>
                <a:cubicBezTo>
                  <a:pt x="3" y="74"/>
                  <a:pt x="2" y="74"/>
                  <a:pt x="2" y="74"/>
                </a:cubicBezTo>
                <a:cubicBezTo>
                  <a:pt x="2" y="76"/>
                  <a:pt x="1" y="78"/>
                  <a:pt x="1" y="79"/>
                </a:cubicBezTo>
                <a:cubicBezTo>
                  <a:pt x="1" y="80"/>
                  <a:pt x="1" y="80"/>
                  <a:pt x="1" y="81"/>
                </a:cubicBezTo>
                <a:moveTo>
                  <a:pt x="28" y="23"/>
                </a:moveTo>
                <a:cubicBezTo>
                  <a:pt x="27" y="23"/>
                  <a:pt x="28" y="21"/>
                  <a:pt x="29" y="21"/>
                </a:cubicBezTo>
                <a:cubicBezTo>
                  <a:pt x="29" y="21"/>
                  <a:pt x="29" y="22"/>
                  <a:pt x="28" y="22"/>
                </a:cubicBezTo>
                <a:cubicBezTo>
                  <a:pt x="28" y="22"/>
                  <a:pt x="28" y="23"/>
                  <a:pt x="28" y="23"/>
                </a:cubicBezTo>
                <a:moveTo>
                  <a:pt x="33" y="24"/>
                </a:moveTo>
                <a:cubicBezTo>
                  <a:pt x="33" y="25"/>
                  <a:pt x="32" y="25"/>
                  <a:pt x="32" y="25"/>
                </a:cubicBezTo>
                <a:cubicBezTo>
                  <a:pt x="31" y="24"/>
                  <a:pt x="33" y="24"/>
                  <a:pt x="33" y="24"/>
                </a:cubicBezTo>
                <a:cubicBezTo>
                  <a:pt x="33" y="24"/>
                  <a:pt x="34" y="23"/>
                  <a:pt x="34" y="23"/>
                </a:cubicBezTo>
                <a:cubicBezTo>
                  <a:pt x="35" y="22"/>
                  <a:pt x="36" y="22"/>
                  <a:pt x="36" y="22"/>
                </a:cubicBezTo>
                <a:cubicBezTo>
                  <a:pt x="36" y="22"/>
                  <a:pt x="36" y="22"/>
                  <a:pt x="37" y="21"/>
                </a:cubicBezTo>
                <a:cubicBezTo>
                  <a:pt x="37" y="22"/>
                  <a:pt x="36" y="22"/>
                  <a:pt x="36" y="22"/>
                </a:cubicBezTo>
                <a:cubicBezTo>
                  <a:pt x="35" y="22"/>
                  <a:pt x="35" y="23"/>
                  <a:pt x="35" y="23"/>
                </a:cubicBezTo>
                <a:cubicBezTo>
                  <a:pt x="34" y="23"/>
                  <a:pt x="34" y="24"/>
                  <a:pt x="33" y="24"/>
                </a:cubicBezTo>
                <a:moveTo>
                  <a:pt x="29" y="23"/>
                </a:moveTo>
                <a:cubicBezTo>
                  <a:pt x="30" y="23"/>
                  <a:pt x="29" y="24"/>
                  <a:pt x="30" y="24"/>
                </a:cubicBezTo>
                <a:cubicBezTo>
                  <a:pt x="29" y="24"/>
                  <a:pt x="29" y="24"/>
                  <a:pt x="29" y="24"/>
                </a:cubicBezTo>
                <a:cubicBezTo>
                  <a:pt x="29" y="24"/>
                  <a:pt x="28" y="24"/>
                  <a:pt x="29" y="23"/>
                </a:cubicBezTo>
                <a:moveTo>
                  <a:pt x="29" y="24"/>
                </a:moveTo>
                <a:cubicBezTo>
                  <a:pt x="28" y="25"/>
                  <a:pt x="30" y="25"/>
                  <a:pt x="29" y="26"/>
                </a:cubicBezTo>
                <a:cubicBezTo>
                  <a:pt x="28" y="25"/>
                  <a:pt x="29" y="25"/>
                  <a:pt x="28" y="25"/>
                </a:cubicBezTo>
                <a:cubicBezTo>
                  <a:pt x="28" y="25"/>
                  <a:pt x="28" y="24"/>
                  <a:pt x="29" y="24"/>
                </a:cubicBezTo>
                <a:moveTo>
                  <a:pt x="32" y="26"/>
                </a:moveTo>
                <a:cubicBezTo>
                  <a:pt x="32" y="25"/>
                  <a:pt x="33" y="26"/>
                  <a:pt x="33" y="25"/>
                </a:cubicBezTo>
                <a:cubicBezTo>
                  <a:pt x="33" y="25"/>
                  <a:pt x="33" y="25"/>
                  <a:pt x="33" y="26"/>
                </a:cubicBezTo>
                <a:cubicBezTo>
                  <a:pt x="32" y="26"/>
                  <a:pt x="32" y="26"/>
                  <a:pt x="32" y="26"/>
                </a:cubicBezTo>
                <a:moveTo>
                  <a:pt x="5" y="55"/>
                </a:moveTo>
                <a:cubicBezTo>
                  <a:pt x="5" y="54"/>
                  <a:pt x="5" y="54"/>
                  <a:pt x="5" y="54"/>
                </a:cubicBezTo>
                <a:cubicBezTo>
                  <a:pt x="6" y="54"/>
                  <a:pt x="5" y="55"/>
                  <a:pt x="6" y="55"/>
                </a:cubicBezTo>
                <a:cubicBezTo>
                  <a:pt x="6" y="56"/>
                  <a:pt x="5" y="55"/>
                  <a:pt x="5" y="55"/>
                </a:cubicBezTo>
                <a:moveTo>
                  <a:pt x="16" y="30"/>
                </a:moveTo>
                <a:cubicBezTo>
                  <a:pt x="16" y="29"/>
                  <a:pt x="17" y="29"/>
                  <a:pt x="17" y="28"/>
                </a:cubicBezTo>
                <a:cubicBezTo>
                  <a:pt x="18" y="27"/>
                  <a:pt x="19" y="27"/>
                  <a:pt x="19" y="26"/>
                </a:cubicBezTo>
                <a:cubicBezTo>
                  <a:pt x="20" y="25"/>
                  <a:pt x="20" y="24"/>
                  <a:pt x="20" y="24"/>
                </a:cubicBezTo>
                <a:cubicBezTo>
                  <a:pt x="21" y="24"/>
                  <a:pt x="20" y="25"/>
                  <a:pt x="20" y="25"/>
                </a:cubicBezTo>
                <a:cubicBezTo>
                  <a:pt x="19" y="26"/>
                  <a:pt x="19" y="26"/>
                  <a:pt x="19" y="27"/>
                </a:cubicBezTo>
                <a:cubicBezTo>
                  <a:pt x="19" y="27"/>
                  <a:pt x="19" y="27"/>
                  <a:pt x="19" y="27"/>
                </a:cubicBezTo>
                <a:cubicBezTo>
                  <a:pt x="18" y="27"/>
                  <a:pt x="18" y="28"/>
                  <a:pt x="18" y="28"/>
                </a:cubicBezTo>
                <a:cubicBezTo>
                  <a:pt x="17" y="29"/>
                  <a:pt x="17" y="29"/>
                  <a:pt x="16" y="30"/>
                </a:cubicBezTo>
                <a:moveTo>
                  <a:pt x="33" y="23"/>
                </a:moveTo>
                <a:cubicBezTo>
                  <a:pt x="33" y="23"/>
                  <a:pt x="33" y="23"/>
                  <a:pt x="33" y="24"/>
                </a:cubicBezTo>
                <a:cubicBezTo>
                  <a:pt x="32" y="23"/>
                  <a:pt x="33" y="23"/>
                  <a:pt x="33" y="23"/>
                </a:cubicBezTo>
                <a:moveTo>
                  <a:pt x="34" y="19"/>
                </a:moveTo>
                <a:cubicBezTo>
                  <a:pt x="34" y="19"/>
                  <a:pt x="35" y="19"/>
                  <a:pt x="35" y="19"/>
                </a:cubicBezTo>
                <a:cubicBezTo>
                  <a:pt x="35" y="20"/>
                  <a:pt x="33" y="21"/>
                  <a:pt x="32" y="22"/>
                </a:cubicBezTo>
                <a:cubicBezTo>
                  <a:pt x="32" y="22"/>
                  <a:pt x="32" y="22"/>
                  <a:pt x="32" y="23"/>
                </a:cubicBezTo>
                <a:cubicBezTo>
                  <a:pt x="31" y="23"/>
                  <a:pt x="31" y="24"/>
                  <a:pt x="31" y="24"/>
                </a:cubicBezTo>
                <a:cubicBezTo>
                  <a:pt x="30" y="25"/>
                  <a:pt x="30" y="24"/>
                  <a:pt x="30" y="25"/>
                </a:cubicBezTo>
                <a:cubicBezTo>
                  <a:pt x="30" y="24"/>
                  <a:pt x="31" y="24"/>
                  <a:pt x="31" y="23"/>
                </a:cubicBezTo>
                <a:cubicBezTo>
                  <a:pt x="31" y="22"/>
                  <a:pt x="31" y="22"/>
                  <a:pt x="32" y="21"/>
                </a:cubicBezTo>
                <a:cubicBezTo>
                  <a:pt x="32" y="21"/>
                  <a:pt x="32" y="22"/>
                  <a:pt x="32" y="22"/>
                </a:cubicBezTo>
                <a:cubicBezTo>
                  <a:pt x="33" y="21"/>
                  <a:pt x="34" y="20"/>
                  <a:pt x="34" y="19"/>
                </a:cubicBezTo>
                <a:moveTo>
                  <a:pt x="27" y="19"/>
                </a:moveTo>
                <a:cubicBezTo>
                  <a:pt x="27" y="18"/>
                  <a:pt x="28" y="17"/>
                  <a:pt x="29" y="17"/>
                </a:cubicBezTo>
                <a:cubicBezTo>
                  <a:pt x="29" y="16"/>
                  <a:pt x="30" y="15"/>
                  <a:pt x="30" y="16"/>
                </a:cubicBezTo>
                <a:cubicBezTo>
                  <a:pt x="30" y="16"/>
                  <a:pt x="29" y="17"/>
                  <a:pt x="29" y="17"/>
                </a:cubicBezTo>
                <a:cubicBezTo>
                  <a:pt x="28" y="18"/>
                  <a:pt x="28" y="19"/>
                  <a:pt x="27" y="19"/>
                </a:cubicBezTo>
                <a:moveTo>
                  <a:pt x="43" y="56"/>
                </a:moveTo>
                <a:cubicBezTo>
                  <a:pt x="43" y="57"/>
                  <a:pt x="43" y="57"/>
                  <a:pt x="42" y="58"/>
                </a:cubicBezTo>
                <a:cubicBezTo>
                  <a:pt x="42" y="59"/>
                  <a:pt x="42" y="59"/>
                  <a:pt x="42" y="60"/>
                </a:cubicBezTo>
                <a:cubicBezTo>
                  <a:pt x="42" y="59"/>
                  <a:pt x="42" y="58"/>
                  <a:pt x="42" y="58"/>
                </a:cubicBezTo>
                <a:cubicBezTo>
                  <a:pt x="43" y="57"/>
                  <a:pt x="43" y="57"/>
                  <a:pt x="43" y="56"/>
                </a:cubicBezTo>
                <a:moveTo>
                  <a:pt x="15" y="107"/>
                </a:moveTo>
                <a:cubicBezTo>
                  <a:pt x="14" y="107"/>
                  <a:pt x="14" y="106"/>
                  <a:pt x="14" y="105"/>
                </a:cubicBezTo>
                <a:cubicBezTo>
                  <a:pt x="15" y="105"/>
                  <a:pt x="15" y="106"/>
                  <a:pt x="15" y="107"/>
                </a:cubicBezTo>
                <a:moveTo>
                  <a:pt x="14" y="105"/>
                </a:moveTo>
                <a:cubicBezTo>
                  <a:pt x="14" y="107"/>
                  <a:pt x="14" y="107"/>
                  <a:pt x="14" y="107"/>
                </a:cubicBezTo>
                <a:cubicBezTo>
                  <a:pt x="13" y="107"/>
                  <a:pt x="13" y="105"/>
                  <a:pt x="14" y="105"/>
                </a:cubicBezTo>
                <a:moveTo>
                  <a:pt x="16" y="105"/>
                </a:moveTo>
                <a:cubicBezTo>
                  <a:pt x="16" y="105"/>
                  <a:pt x="16" y="106"/>
                  <a:pt x="16" y="106"/>
                </a:cubicBezTo>
                <a:cubicBezTo>
                  <a:pt x="15" y="106"/>
                  <a:pt x="15" y="106"/>
                  <a:pt x="16" y="105"/>
                </a:cubicBezTo>
                <a:moveTo>
                  <a:pt x="15" y="119"/>
                </a:moveTo>
                <a:cubicBezTo>
                  <a:pt x="15" y="119"/>
                  <a:pt x="15" y="120"/>
                  <a:pt x="15" y="120"/>
                </a:cubicBezTo>
                <a:cubicBezTo>
                  <a:pt x="15" y="120"/>
                  <a:pt x="15" y="119"/>
                  <a:pt x="15" y="119"/>
                </a:cubicBezTo>
                <a:moveTo>
                  <a:pt x="17" y="105"/>
                </a:moveTo>
                <a:cubicBezTo>
                  <a:pt x="17" y="103"/>
                  <a:pt x="17" y="103"/>
                  <a:pt x="17" y="101"/>
                </a:cubicBezTo>
                <a:cubicBezTo>
                  <a:pt x="18" y="102"/>
                  <a:pt x="17" y="100"/>
                  <a:pt x="18" y="101"/>
                </a:cubicBezTo>
                <a:cubicBezTo>
                  <a:pt x="18" y="101"/>
                  <a:pt x="18" y="102"/>
                  <a:pt x="18" y="103"/>
                </a:cubicBezTo>
                <a:cubicBezTo>
                  <a:pt x="18" y="103"/>
                  <a:pt x="17" y="103"/>
                  <a:pt x="17" y="103"/>
                </a:cubicBezTo>
                <a:cubicBezTo>
                  <a:pt x="17" y="103"/>
                  <a:pt x="18" y="103"/>
                  <a:pt x="17" y="104"/>
                </a:cubicBezTo>
                <a:cubicBezTo>
                  <a:pt x="18" y="104"/>
                  <a:pt x="18" y="104"/>
                  <a:pt x="18" y="104"/>
                </a:cubicBezTo>
                <a:cubicBezTo>
                  <a:pt x="18" y="104"/>
                  <a:pt x="18" y="105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9" y="106"/>
                  <a:pt x="18" y="106"/>
                  <a:pt x="18" y="107"/>
                </a:cubicBezTo>
                <a:cubicBezTo>
                  <a:pt x="18" y="107"/>
                  <a:pt x="17" y="105"/>
                  <a:pt x="17" y="106"/>
                </a:cubicBezTo>
                <a:cubicBezTo>
                  <a:pt x="17" y="106"/>
                  <a:pt x="17" y="105"/>
                  <a:pt x="18" y="105"/>
                </a:cubicBezTo>
                <a:cubicBezTo>
                  <a:pt x="18" y="105"/>
                  <a:pt x="18" y="105"/>
                  <a:pt x="17" y="105"/>
                </a:cubicBezTo>
                <a:moveTo>
                  <a:pt x="13" y="101"/>
                </a:moveTo>
                <a:cubicBezTo>
                  <a:pt x="14" y="101"/>
                  <a:pt x="13" y="102"/>
                  <a:pt x="14" y="103"/>
                </a:cubicBezTo>
                <a:cubicBezTo>
                  <a:pt x="13" y="103"/>
                  <a:pt x="14" y="101"/>
                  <a:pt x="13" y="101"/>
                </a:cubicBezTo>
                <a:moveTo>
                  <a:pt x="18" y="121"/>
                </a:moveTo>
                <a:cubicBezTo>
                  <a:pt x="18" y="121"/>
                  <a:pt x="18" y="122"/>
                  <a:pt x="18" y="122"/>
                </a:cubicBezTo>
                <a:cubicBezTo>
                  <a:pt x="18" y="122"/>
                  <a:pt x="18" y="122"/>
                  <a:pt x="18" y="122"/>
                </a:cubicBezTo>
                <a:cubicBezTo>
                  <a:pt x="18" y="123"/>
                  <a:pt x="18" y="123"/>
                  <a:pt x="19" y="124"/>
                </a:cubicBezTo>
                <a:cubicBezTo>
                  <a:pt x="18" y="123"/>
                  <a:pt x="18" y="124"/>
                  <a:pt x="17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18" y="123"/>
                  <a:pt x="17" y="123"/>
                  <a:pt x="17" y="122"/>
                </a:cubicBezTo>
                <a:cubicBezTo>
                  <a:pt x="18" y="121"/>
                  <a:pt x="18" y="121"/>
                  <a:pt x="18" y="120"/>
                </a:cubicBezTo>
                <a:cubicBezTo>
                  <a:pt x="18" y="120"/>
                  <a:pt x="19" y="121"/>
                  <a:pt x="19" y="122"/>
                </a:cubicBezTo>
                <a:cubicBezTo>
                  <a:pt x="19" y="122"/>
                  <a:pt x="18" y="122"/>
                  <a:pt x="18" y="121"/>
                </a:cubicBezTo>
                <a:moveTo>
                  <a:pt x="16" y="101"/>
                </a:moveTo>
                <a:cubicBezTo>
                  <a:pt x="16" y="101"/>
                  <a:pt x="16" y="100"/>
                  <a:pt x="16" y="99"/>
                </a:cubicBezTo>
                <a:cubicBezTo>
                  <a:pt x="17" y="99"/>
                  <a:pt x="16" y="101"/>
                  <a:pt x="16" y="101"/>
                </a:cubicBezTo>
                <a:moveTo>
                  <a:pt x="19" y="103"/>
                </a:moveTo>
                <a:cubicBezTo>
                  <a:pt x="19" y="103"/>
                  <a:pt x="19" y="104"/>
                  <a:pt x="19" y="104"/>
                </a:cubicBezTo>
                <a:cubicBezTo>
                  <a:pt x="18" y="104"/>
                  <a:pt x="18" y="104"/>
                  <a:pt x="19" y="103"/>
                </a:cubicBezTo>
                <a:moveTo>
                  <a:pt x="20" y="125"/>
                </a:moveTo>
                <a:cubicBezTo>
                  <a:pt x="20" y="125"/>
                  <a:pt x="21" y="125"/>
                  <a:pt x="21" y="126"/>
                </a:cubicBezTo>
                <a:cubicBezTo>
                  <a:pt x="20" y="126"/>
                  <a:pt x="20" y="125"/>
                  <a:pt x="20" y="125"/>
                </a:cubicBezTo>
                <a:moveTo>
                  <a:pt x="21" y="130"/>
                </a:moveTo>
                <a:cubicBezTo>
                  <a:pt x="21" y="130"/>
                  <a:pt x="21" y="130"/>
                  <a:pt x="21" y="130"/>
                </a:cubicBezTo>
                <a:cubicBezTo>
                  <a:pt x="22" y="130"/>
                  <a:pt x="22" y="130"/>
                  <a:pt x="22" y="131"/>
                </a:cubicBezTo>
                <a:cubicBezTo>
                  <a:pt x="22" y="131"/>
                  <a:pt x="22" y="130"/>
                  <a:pt x="21" y="130"/>
                </a:cubicBezTo>
                <a:moveTo>
                  <a:pt x="13" y="100"/>
                </a:moveTo>
                <a:cubicBezTo>
                  <a:pt x="13" y="98"/>
                  <a:pt x="13" y="97"/>
                  <a:pt x="13" y="96"/>
                </a:cubicBezTo>
                <a:cubicBezTo>
                  <a:pt x="13" y="95"/>
                  <a:pt x="13" y="94"/>
                  <a:pt x="14" y="93"/>
                </a:cubicBezTo>
                <a:cubicBezTo>
                  <a:pt x="14" y="92"/>
                  <a:pt x="14" y="94"/>
                  <a:pt x="14" y="94"/>
                </a:cubicBezTo>
                <a:cubicBezTo>
                  <a:pt x="14" y="96"/>
                  <a:pt x="13" y="98"/>
                  <a:pt x="14" y="100"/>
                </a:cubicBezTo>
                <a:cubicBezTo>
                  <a:pt x="13" y="100"/>
                  <a:pt x="13" y="100"/>
                  <a:pt x="13" y="100"/>
                </a:cubicBezTo>
                <a:moveTo>
                  <a:pt x="25" y="137"/>
                </a:moveTo>
                <a:cubicBezTo>
                  <a:pt x="26" y="138"/>
                  <a:pt x="25" y="138"/>
                  <a:pt x="25" y="138"/>
                </a:cubicBezTo>
                <a:cubicBezTo>
                  <a:pt x="25" y="138"/>
                  <a:pt x="25" y="137"/>
                  <a:pt x="25" y="137"/>
                </a:cubicBezTo>
                <a:moveTo>
                  <a:pt x="32" y="142"/>
                </a:moveTo>
                <a:cubicBezTo>
                  <a:pt x="33" y="142"/>
                  <a:pt x="33" y="142"/>
                  <a:pt x="33" y="143"/>
                </a:cubicBezTo>
                <a:cubicBezTo>
                  <a:pt x="32" y="143"/>
                  <a:pt x="32" y="142"/>
                  <a:pt x="32" y="142"/>
                </a:cubicBezTo>
                <a:moveTo>
                  <a:pt x="28" y="137"/>
                </a:moveTo>
                <a:cubicBezTo>
                  <a:pt x="29" y="137"/>
                  <a:pt x="29" y="139"/>
                  <a:pt x="30" y="140"/>
                </a:cubicBezTo>
                <a:cubicBezTo>
                  <a:pt x="30" y="140"/>
                  <a:pt x="31" y="140"/>
                  <a:pt x="31" y="140"/>
                </a:cubicBezTo>
                <a:cubicBezTo>
                  <a:pt x="31" y="140"/>
                  <a:pt x="31" y="140"/>
                  <a:pt x="30" y="140"/>
                </a:cubicBezTo>
                <a:cubicBezTo>
                  <a:pt x="31" y="141"/>
                  <a:pt x="32" y="141"/>
                  <a:pt x="32" y="142"/>
                </a:cubicBezTo>
                <a:cubicBezTo>
                  <a:pt x="31" y="142"/>
                  <a:pt x="32" y="143"/>
                  <a:pt x="32" y="143"/>
                </a:cubicBezTo>
                <a:cubicBezTo>
                  <a:pt x="31" y="143"/>
                  <a:pt x="31" y="142"/>
                  <a:pt x="31" y="141"/>
                </a:cubicBezTo>
                <a:cubicBezTo>
                  <a:pt x="31" y="141"/>
                  <a:pt x="30" y="142"/>
                  <a:pt x="30" y="142"/>
                </a:cubicBezTo>
                <a:cubicBezTo>
                  <a:pt x="29" y="141"/>
                  <a:pt x="29" y="141"/>
                  <a:pt x="29" y="141"/>
                </a:cubicBezTo>
                <a:cubicBezTo>
                  <a:pt x="29" y="141"/>
                  <a:pt x="30" y="141"/>
                  <a:pt x="30" y="141"/>
                </a:cubicBezTo>
                <a:cubicBezTo>
                  <a:pt x="30" y="141"/>
                  <a:pt x="29" y="141"/>
                  <a:pt x="29" y="141"/>
                </a:cubicBezTo>
                <a:cubicBezTo>
                  <a:pt x="29" y="140"/>
                  <a:pt x="29" y="140"/>
                  <a:pt x="29" y="140"/>
                </a:cubicBezTo>
                <a:cubicBezTo>
                  <a:pt x="29" y="140"/>
                  <a:pt x="29" y="140"/>
                  <a:pt x="29" y="140"/>
                </a:cubicBezTo>
                <a:cubicBezTo>
                  <a:pt x="29" y="139"/>
                  <a:pt x="28" y="139"/>
                  <a:pt x="28" y="139"/>
                </a:cubicBezTo>
                <a:cubicBezTo>
                  <a:pt x="28" y="139"/>
                  <a:pt x="28" y="139"/>
                  <a:pt x="28" y="139"/>
                </a:cubicBezTo>
                <a:cubicBezTo>
                  <a:pt x="28" y="139"/>
                  <a:pt x="27" y="139"/>
                  <a:pt x="27" y="138"/>
                </a:cubicBezTo>
                <a:cubicBezTo>
                  <a:pt x="27" y="138"/>
                  <a:pt x="27" y="138"/>
                  <a:pt x="27" y="138"/>
                </a:cubicBezTo>
                <a:cubicBezTo>
                  <a:pt x="27" y="137"/>
                  <a:pt x="28" y="137"/>
                  <a:pt x="28" y="137"/>
                </a:cubicBezTo>
                <a:moveTo>
                  <a:pt x="28" y="138"/>
                </a:moveTo>
                <a:cubicBezTo>
                  <a:pt x="28" y="138"/>
                  <a:pt x="28" y="139"/>
                  <a:pt x="29" y="139"/>
                </a:cubicBezTo>
                <a:cubicBezTo>
                  <a:pt x="29" y="138"/>
                  <a:pt x="28" y="137"/>
                  <a:pt x="28" y="138"/>
                </a:cubicBezTo>
                <a:moveTo>
                  <a:pt x="17" y="125"/>
                </a:moveTo>
                <a:cubicBezTo>
                  <a:pt x="16" y="125"/>
                  <a:pt x="16" y="124"/>
                  <a:pt x="16" y="124"/>
                </a:cubicBezTo>
                <a:cubicBezTo>
                  <a:pt x="17" y="124"/>
                  <a:pt x="16" y="125"/>
                  <a:pt x="17" y="125"/>
                </a:cubicBezTo>
                <a:moveTo>
                  <a:pt x="18" y="125"/>
                </a:moveTo>
                <a:cubicBezTo>
                  <a:pt x="17" y="125"/>
                  <a:pt x="17" y="123"/>
                  <a:pt x="17" y="123"/>
                </a:cubicBezTo>
                <a:cubicBezTo>
                  <a:pt x="17" y="123"/>
                  <a:pt x="17" y="124"/>
                  <a:pt x="18" y="125"/>
                </a:cubicBezTo>
                <a:moveTo>
                  <a:pt x="32" y="149"/>
                </a:moveTo>
                <a:cubicBezTo>
                  <a:pt x="32" y="148"/>
                  <a:pt x="32" y="149"/>
                  <a:pt x="33" y="149"/>
                </a:cubicBezTo>
                <a:cubicBezTo>
                  <a:pt x="33" y="150"/>
                  <a:pt x="32" y="149"/>
                  <a:pt x="32" y="149"/>
                </a:cubicBezTo>
                <a:moveTo>
                  <a:pt x="27" y="144"/>
                </a:moveTo>
                <a:cubicBezTo>
                  <a:pt x="27" y="144"/>
                  <a:pt x="28" y="145"/>
                  <a:pt x="29" y="146"/>
                </a:cubicBezTo>
                <a:cubicBezTo>
                  <a:pt x="29" y="146"/>
                  <a:pt x="30" y="147"/>
                  <a:pt x="30" y="147"/>
                </a:cubicBezTo>
                <a:cubicBezTo>
                  <a:pt x="31" y="148"/>
                  <a:pt x="31" y="148"/>
                  <a:pt x="30" y="148"/>
                </a:cubicBezTo>
                <a:cubicBezTo>
                  <a:pt x="30" y="147"/>
                  <a:pt x="29" y="146"/>
                  <a:pt x="28" y="146"/>
                </a:cubicBezTo>
                <a:cubicBezTo>
                  <a:pt x="28" y="145"/>
                  <a:pt x="27" y="144"/>
                  <a:pt x="27" y="144"/>
                </a:cubicBezTo>
                <a:moveTo>
                  <a:pt x="91" y="144"/>
                </a:moveTo>
                <a:cubicBezTo>
                  <a:pt x="91" y="144"/>
                  <a:pt x="91" y="144"/>
                  <a:pt x="90" y="144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89" y="145"/>
                  <a:pt x="89" y="146"/>
                  <a:pt x="89" y="146"/>
                </a:cubicBezTo>
                <a:cubicBezTo>
                  <a:pt x="89" y="146"/>
                  <a:pt x="89" y="145"/>
                  <a:pt x="89" y="145"/>
                </a:cubicBezTo>
                <a:cubicBezTo>
                  <a:pt x="89" y="145"/>
                  <a:pt x="90" y="145"/>
                  <a:pt x="90" y="145"/>
                </a:cubicBezTo>
                <a:cubicBezTo>
                  <a:pt x="90" y="145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5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1" y="144"/>
                  <a:pt x="91" y="144"/>
                  <a:pt x="91" y="144"/>
                </a:cubicBezTo>
                <a:moveTo>
                  <a:pt x="93" y="140"/>
                </a:moveTo>
                <a:cubicBezTo>
                  <a:pt x="93" y="141"/>
                  <a:pt x="93" y="141"/>
                  <a:pt x="92" y="142"/>
                </a:cubicBezTo>
                <a:cubicBezTo>
                  <a:pt x="92" y="142"/>
                  <a:pt x="92" y="142"/>
                  <a:pt x="92" y="142"/>
                </a:cubicBezTo>
                <a:cubicBezTo>
                  <a:pt x="92" y="143"/>
                  <a:pt x="92" y="143"/>
                  <a:pt x="91" y="143"/>
                </a:cubicBezTo>
                <a:cubicBezTo>
                  <a:pt x="91" y="143"/>
                  <a:pt x="92" y="143"/>
                  <a:pt x="92" y="142"/>
                </a:cubicBezTo>
                <a:cubicBezTo>
                  <a:pt x="92" y="142"/>
                  <a:pt x="92" y="142"/>
                  <a:pt x="92" y="141"/>
                </a:cubicBezTo>
                <a:cubicBezTo>
                  <a:pt x="92" y="141"/>
                  <a:pt x="93" y="140"/>
                  <a:pt x="93" y="140"/>
                </a:cubicBezTo>
                <a:moveTo>
                  <a:pt x="95" y="139"/>
                </a:moveTo>
                <a:cubicBezTo>
                  <a:pt x="95" y="138"/>
                  <a:pt x="96" y="139"/>
                  <a:pt x="96" y="139"/>
                </a:cubicBezTo>
                <a:cubicBezTo>
                  <a:pt x="96" y="140"/>
                  <a:pt x="95" y="140"/>
                  <a:pt x="95" y="140"/>
                </a:cubicBezTo>
                <a:cubicBezTo>
                  <a:pt x="95" y="140"/>
                  <a:pt x="96" y="139"/>
                  <a:pt x="95" y="139"/>
                </a:cubicBezTo>
                <a:moveTo>
                  <a:pt x="14" y="91"/>
                </a:moveTo>
                <a:cubicBezTo>
                  <a:pt x="14" y="90"/>
                  <a:pt x="14" y="88"/>
                  <a:pt x="14" y="88"/>
                </a:cubicBezTo>
                <a:cubicBezTo>
                  <a:pt x="14" y="89"/>
                  <a:pt x="14" y="90"/>
                  <a:pt x="14" y="91"/>
                </a:cubicBezTo>
                <a:moveTo>
                  <a:pt x="32" y="144"/>
                </a:moveTo>
                <a:cubicBezTo>
                  <a:pt x="33" y="142"/>
                  <a:pt x="34" y="143"/>
                  <a:pt x="34" y="145"/>
                </a:cubicBezTo>
                <a:cubicBezTo>
                  <a:pt x="35" y="145"/>
                  <a:pt x="35" y="144"/>
                  <a:pt x="34" y="144"/>
                </a:cubicBezTo>
                <a:cubicBezTo>
                  <a:pt x="35" y="144"/>
                  <a:pt x="35" y="144"/>
                  <a:pt x="35" y="145"/>
                </a:cubicBezTo>
                <a:cubicBezTo>
                  <a:pt x="35" y="145"/>
                  <a:pt x="35" y="145"/>
                  <a:pt x="35" y="145"/>
                </a:cubicBezTo>
                <a:cubicBezTo>
                  <a:pt x="36" y="146"/>
                  <a:pt x="36" y="145"/>
                  <a:pt x="36" y="145"/>
                </a:cubicBezTo>
                <a:cubicBezTo>
                  <a:pt x="36" y="145"/>
                  <a:pt x="37" y="146"/>
                  <a:pt x="37" y="146"/>
                </a:cubicBezTo>
                <a:cubicBezTo>
                  <a:pt x="37" y="146"/>
                  <a:pt x="38" y="147"/>
                  <a:pt x="38" y="146"/>
                </a:cubicBezTo>
                <a:cubicBezTo>
                  <a:pt x="38" y="147"/>
                  <a:pt x="39" y="147"/>
                  <a:pt x="40" y="148"/>
                </a:cubicBezTo>
                <a:cubicBezTo>
                  <a:pt x="40" y="148"/>
                  <a:pt x="40" y="149"/>
                  <a:pt x="41" y="149"/>
                </a:cubicBezTo>
                <a:cubicBezTo>
                  <a:pt x="41" y="149"/>
                  <a:pt x="40" y="148"/>
                  <a:pt x="41" y="148"/>
                </a:cubicBezTo>
                <a:cubicBezTo>
                  <a:pt x="41" y="148"/>
                  <a:pt x="41" y="148"/>
                  <a:pt x="41" y="148"/>
                </a:cubicBezTo>
                <a:cubicBezTo>
                  <a:pt x="42" y="148"/>
                  <a:pt x="42" y="149"/>
                  <a:pt x="43" y="149"/>
                </a:cubicBezTo>
                <a:cubicBezTo>
                  <a:pt x="43" y="149"/>
                  <a:pt x="44" y="149"/>
                  <a:pt x="44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49"/>
                  <a:pt x="46" y="150"/>
                  <a:pt x="47" y="150"/>
                </a:cubicBezTo>
                <a:cubicBezTo>
                  <a:pt x="47" y="150"/>
                  <a:pt x="48" y="150"/>
                  <a:pt x="48" y="150"/>
                </a:cubicBezTo>
                <a:cubicBezTo>
                  <a:pt x="48" y="150"/>
                  <a:pt x="48" y="150"/>
                  <a:pt x="48" y="150"/>
                </a:cubicBezTo>
                <a:cubicBezTo>
                  <a:pt x="48" y="151"/>
                  <a:pt x="49" y="150"/>
                  <a:pt x="49" y="150"/>
                </a:cubicBezTo>
                <a:cubicBezTo>
                  <a:pt x="49" y="150"/>
                  <a:pt x="49" y="150"/>
                  <a:pt x="49" y="150"/>
                </a:cubicBezTo>
                <a:cubicBezTo>
                  <a:pt x="49" y="150"/>
                  <a:pt x="49" y="150"/>
                  <a:pt x="50" y="150"/>
                </a:cubicBezTo>
                <a:cubicBezTo>
                  <a:pt x="50" y="151"/>
                  <a:pt x="50" y="151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2" y="151"/>
                  <a:pt x="52" y="151"/>
                  <a:pt x="53" y="150"/>
                </a:cubicBezTo>
                <a:cubicBezTo>
                  <a:pt x="53" y="150"/>
                  <a:pt x="53" y="151"/>
                  <a:pt x="53" y="151"/>
                </a:cubicBezTo>
                <a:cubicBezTo>
                  <a:pt x="53" y="151"/>
                  <a:pt x="53" y="150"/>
                  <a:pt x="53" y="150"/>
                </a:cubicBezTo>
                <a:cubicBezTo>
                  <a:pt x="54" y="150"/>
                  <a:pt x="55" y="151"/>
                  <a:pt x="55" y="151"/>
                </a:cubicBez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6" y="150"/>
                  <a:pt x="57" y="150"/>
                </a:cubicBezTo>
                <a:cubicBezTo>
                  <a:pt x="57" y="150"/>
                  <a:pt x="57" y="150"/>
                  <a:pt x="58" y="150"/>
                </a:cubicBezTo>
                <a:cubicBezTo>
                  <a:pt x="58" y="150"/>
                  <a:pt x="58" y="150"/>
                  <a:pt x="59" y="150"/>
                </a:cubicBezTo>
                <a:cubicBezTo>
                  <a:pt x="59" y="150"/>
                  <a:pt x="58" y="150"/>
                  <a:pt x="59" y="150"/>
                </a:cubicBezTo>
                <a:cubicBezTo>
                  <a:pt x="59" y="149"/>
                  <a:pt x="60" y="150"/>
                  <a:pt x="60" y="149"/>
                </a:cubicBezTo>
                <a:cubicBezTo>
                  <a:pt x="60" y="150"/>
                  <a:pt x="60" y="150"/>
                  <a:pt x="59" y="150"/>
                </a:cubicBezTo>
                <a:cubicBezTo>
                  <a:pt x="60" y="150"/>
                  <a:pt x="59" y="151"/>
                  <a:pt x="60" y="151"/>
                </a:cubicBezTo>
                <a:cubicBezTo>
                  <a:pt x="60" y="151"/>
                  <a:pt x="60" y="151"/>
                  <a:pt x="60" y="151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1" y="150"/>
                  <a:pt x="61" y="149"/>
                  <a:pt x="61" y="149"/>
                </a:cubicBezTo>
                <a:cubicBezTo>
                  <a:pt x="61" y="149"/>
                  <a:pt x="62" y="150"/>
                  <a:pt x="62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4" y="149"/>
                  <a:pt x="64" y="148"/>
                </a:cubicBezTo>
                <a:cubicBezTo>
                  <a:pt x="65" y="148"/>
                  <a:pt x="65" y="148"/>
                  <a:pt x="66" y="148"/>
                </a:cubicBezTo>
                <a:cubicBezTo>
                  <a:pt x="66" y="148"/>
                  <a:pt x="66" y="148"/>
                  <a:pt x="66" y="148"/>
                </a:cubicBezTo>
                <a:cubicBezTo>
                  <a:pt x="66" y="147"/>
                  <a:pt x="66" y="148"/>
                  <a:pt x="67" y="147"/>
                </a:cubicBezTo>
                <a:cubicBezTo>
                  <a:pt x="67" y="147"/>
                  <a:pt x="66" y="146"/>
                  <a:pt x="67" y="146"/>
                </a:cubicBezTo>
                <a:cubicBezTo>
                  <a:pt x="67" y="146"/>
                  <a:pt x="67" y="145"/>
                  <a:pt x="67" y="145"/>
                </a:cubicBezTo>
                <a:cubicBezTo>
                  <a:pt x="67" y="145"/>
                  <a:pt x="68" y="145"/>
                  <a:pt x="68" y="145"/>
                </a:cubicBezTo>
                <a:cubicBezTo>
                  <a:pt x="69" y="144"/>
                  <a:pt x="69" y="144"/>
                  <a:pt x="70" y="143"/>
                </a:cubicBezTo>
                <a:cubicBezTo>
                  <a:pt x="71" y="143"/>
                  <a:pt x="72" y="142"/>
                  <a:pt x="73" y="142"/>
                </a:cubicBezTo>
                <a:cubicBezTo>
                  <a:pt x="73" y="141"/>
                  <a:pt x="73" y="141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6" y="139"/>
                  <a:pt x="77" y="138"/>
                  <a:pt x="78" y="137"/>
                </a:cubicBezTo>
                <a:cubicBezTo>
                  <a:pt x="78" y="138"/>
                  <a:pt x="77" y="138"/>
                  <a:pt x="77" y="139"/>
                </a:cubicBezTo>
                <a:cubicBezTo>
                  <a:pt x="77" y="140"/>
                  <a:pt x="78" y="139"/>
                  <a:pt x="78" y="138"/>
                </a:cubicBezTo>
                <a:cubicBezTo>
                  <a:pt x="78" y="138"/>
                  <a:pt x="79" y="138"/>
                  <a:pt x="79" y="138"/>
                </a:cubicBezTo>
                <a:cubicBezTo>
                  <a:pt x="79" y="138"/>
                  <a:pt x="79" y="137"/>
                  <a:pt x="79" y="137"/>
                </a:cubicBezTo>
                <a:cubicBezTo>
                  <a:pt x="79" y="137"/>
                  <a:pt x="80" y="137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7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5"/>
                </a:cubicBezTo>
                <a:cubicBezTo>
                  <a:pt x="80" y="135"/>
                  <a:pt x="80" y="135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1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1" y="135"/>
                  <a:pt x="81" y="135"/>
                </a:cubicBezTo>
                <a:cubicBezTo>
                  <a:pt x="80" y="135"/>
                  <a:pt x="80" y="135"/>
                  <a:pt x="80" y="135"/>
                </a:cubicBezTo>
                <a:cubicBezTo>
                  <a:pt x="80" y="135"/>
                  <a:pt x="80" y="135"/>
                  <a:pt x="80" y="135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3"/>
                  <a:pt x="80" y="133"/>
                  <a:pt x="80" y="133"/>
                </a:cubicBezTo>
                <a:cubicBezTo>
                  <a:pt x="81" y="132"/>
                  <a:pt x="80" y="131"/>
                  <a:pt x="80" y="131"/>
                </a:cubicBezTo>
                <a:cubicBezTo>
                  <a:pt x="80" y="132"/>
                  <a:pt x="81" y="132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1" y="133"/>
                  <a:pt x="81" y="133"/>
                  <a:pt x="81" y="133"/>
                </a:cubicBezTo>
                <a:cubicBezTo>
                  <a:pt x="81" y="133"/>
                  <a:pt x="81" y="133"/>
                  <a:pt x="81" y="133"/>
                </a:cubicBezTo>
                <a:cubicBezTo>
                  <a:pt x="81" y="133"/>
                  <a:pt x="81" y="133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2" y="135"/>
                  <a:pt x="82" y="135"/>
                  <a:pt x="82" y="135"/>
                </a:cubicBezTo>
                <a:cubicBezTo>
                  <a:pt x="82" y="135"/>
                  <a:pt x="82" y="135"/>
                  <a:pt x="82" y="135"/>
                </a:cubicBezTo>
                <a:cubicBezTo>
                  <a:pt x="81" y="135"/>
                  <a:pt x="81" y="135"/>
                  <a:pt x="81" y="136"/>
                </a:cubicBezTo>
                <a:cubicBezTo>
                  <a:pt x="80" y="136"/>
                  <a:pt x="80" y="136"/>
                  <a:pt x="80" y="137"/>
                </a:cubicBezTo>
                <a:cubicBezTo>
                  <a:pt x="79" y="137"/>
                  <a:pt x="79" y="137"/>
                  <a:pt x="79" y="137"/>
                </a:cubicBezTo>
                <a:cubicBezTo>
                  <a:pt x="79" y="138"/>
                  <a:pt x="79" y="138"/>
                  <a:pt x="79" y="138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6" y="140"/>
                  <a:pt x="76" y="141"/>
                  <a:pt x="75" y="141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4" y="142"/>
                  <a:pt x="74" y="142"/>
                  <a:pt x="73" y="143"/>
                </a:cubicBezTo>
                <a:cubicBezTo>
                  <a:pt x="72" y="143"/>
                  <a:pt x="71" y="143"/>
                  <a:pt x="70" y="144"/>
                </a:cubicBezTo>
                <a:cubicBezTo>
                  <a:pt x="69" y="144"/>
                  <a:pt x="70" y="143"/>
                  <a:pt x="69" y="142"/>
                </a:cubicBezTo>
                <a:cubicBezTo>
                  <a:pt x="69" y="142"/>
                  <a:pt x="69" y="142"/>
                  <a:pt x="68" y="142"/>
                </a:cubicBezTo>
                <a:cubicBezTo>
                  <a:pt x="68" y="143"/>
                  <a:pt x="68" y="143"/>
                  <a:pt x="68" y="143"/>
                </a:cubicBezTo>
                <a:cubicBezTo>
                  <a:pt x="67" y="143"/>
                  <a:pt x="68" y="143"/>
                  <a:pt x="68" y="144"/>
                </a:cubicBezTo>
                <a:cubicBezTo>
                  <a:pt x="67" y="145"/>
                  <a:pt x="67" y="144"/>
                  <a:pt x="66" y="144"/>
                </a:cubicBezTo>
                <a:cubicBezTo>
                  <a:pt x="65" y="144"/>
                  <a:pt x="65" y="145"/>
                  <a:pt x="64" y="145"/>
                </a:cubicBezTo>
                <a:cubicBezTo>
                  <a:pt x="64" y="145"/>
                  <a:pt x="64" y="145"/>
                  <a:pt x="64" y="144"/>
                </a:cubicBezTo>
                <a:cubicBezTo>
                  <a:pt x="63" y="145"/>
                  <a:pt x="63" y="145"/>
                  <a:pt x="62" y="145"/>
                </a:cubicBezTo>
                <a:cubicBezTo>
                  <a:pt x="62" y="145"/>
                  <a:pt x="62" y="145"/>
                  <a:pt x="62" y="145"/>
                </a:cubicBezTo>
                <a:cubicBezTo>
                  <a:pt x="61" y="145"/>
                  <a:pt x="60" y="146"/>
                  <a:pt x="59" y="145"/>
                </a:cubicBezTo>
                <a:cubicBezTo>
                  <a:pt x="59" y="145"/>
                  <a:pt x="59" y="146"/>
                  <a:pt x="59" y="145"/>
                </a:cubicBezTo>
                <a:cubicBezTo>
                  <a:pt x="59" y="146"/>
                  <a:pt x="57" y="146"/>
                  <a:pt x="56" y="146"/>
                </a:cubicBezTo>
                <a:cubicBezTo>
                  <a:pt x="55" y="146"/>
                  <a:pt x="56" y="147"/>
                  <a:pt x="55" y="146"/>
                </a:cubicBezTo>
                <a:cubicBezTo>
                  <a:pt x="54" y="147"/>
                  <a:pt x="53" y="147"/>
                  <a:pt x="53" y="147"/>
                </a:cubicBezTo>
                <a:cubicBezTo>
                  <a:pt x="52" y="147"/>
                  <a:pt x="53" y="147"/>
                  <a:pt x="52" y="146"/>
                </a:cubicBezTo>
                <a:cubicBezTo>
                  <a:pt x="52" y="146"/>
                  <a:pt x="51" y="147"/>
                  <a:pt x="51" y="147"/>
                </a:cubicBezTo>
                <a:cubicBezTo>
                  <a:pt x="51" y="147"/>
                  <a:pt x="52" y="147"/>
                  <a:pt x="51" y="148"/>
                </a:cubicBezTo>
                <a:cubicBezTo>
                  <a:pt x="50" y="148"/>
                  <a:pt x="51" y="148"/>
                  <a:pt x="51" y="147"/>
                </a:cubicBezTo>
                <a:cubicBezTo>
                  <a:pt x="50" y="147"/>
                  <a:pt x="50" y="148"/>
                  <a:pt x="49" y="147"/>
                </a:cubicBezTo>
                <a:cubicBezTo>
                  <a:pt x="48" y="147"/>
                  <a:pt x="48" y="146"/>
                  <a:pt x="47" y="147"/>
                </a:cubicBezTo>
                <a:cubicBezTo>
                  <a:pt x="47" y="147"/>
                  <a:pt x="48" y="147"/>
                  <a:pt x="48" y="147"/>
                </a:cubicBezTo>
                <a:cubicBezTo>
                  <a:pt x="48" y="147"/>
                  <a:pt x="48" y="148"/>
                  <a:pt x="48" y="148"/>
                </a:cubicBezTo>
                <a:cubicBezTo>
                  <a:pt x="48" y="148"/>
                  <a:pt x="47" y="148"/>
                  <a:pt x="46" y="148"/>
                </a:cubicBezTo>
                <a:cubicBezTo>
                  <a:pt x="46" y="147"/>
                  <a:pt x="46" y="148"/>
                  <a:pt x="47" y="148"/>
                </a:cubicBezTo>
                <a:cubicBezTo>
                  <a:pt x="47" y="148"/>
                  <a:pt x="47" y="148"/>
                  <a:pt x="47" y="147"/>
                </a:cubicBezTo>
                <a:cubicBezTo>
                  <a:pt x="47" y="147"/>
                  <a:pt x="46" y="147"/>
                  <a:pt x="45" y="147"/>
                </a:cubicBezTo>
                <a:cubicBezTo>
                  <a:pt x="44" y="147"/>
                  <a:pt x="43" y="147"/>
                  <a:pt x="43" y="147"/>
                </a:cubicBezTo>
                <a:cubicBezTo>
                  <a:pt x="42" y="147"/>
                  <a:pt x="42" y="146"/>
                  <a:pt x="41" y="146"/>
                </a:cubicBezTo>
                <a:cubicBezTo>
                  <a:pt x="40" y="146"/>
                  <a:pt x="40" y="145"/>
                  <a:pt x="40" y="145"/>
                </a:cubicBezTo>
                <a:cubicBezTo>
                  <a:pt x="39" y="144"/>
                  <a:pt x="39" y="145"/>
                  <a:pt x="38" y="144"/>
                </a:cubicBezTo>
                <a:cubicBezTo>
                  <a:pt x="38" y="144"/>
                  <a:pt x="39" y="144"/>
                  <a:pt x="39" y="144"/>
                </a:cubicBezTo>
                <a:cubicBezTo>
                  <a:pt x="39" y="144"/>
                  <a:pt x="38" y="143"/>
                  <a:pt x="39" y="143"/>
                </a:cubicBezTo>
                <a:cubicBezTo>
                  <a:pt x="39" y="142"/>
                  <a:pt x="39" y="142"/>
                  <a:pt x="38" y="142"/>
                </a:cubicBezTo>
                <a:cubicBezTo>
                  <a:pt x="38" y="142"/>
                  <a:pt x="38" y="141"/>
                  <a:pt x="37" y="141"/>
                </a:cubicBezTo>
                <a:cubicBezTo>
                  <a:pt x="37" y="142"/>
                  <a:pt x="38" y="142"/>
                  <a:pt x="38" y="143"/>
                </a:cubicBezTo>
                <a:cubicBezTo>
                  <a:pt x="38" y="143"/>
                  <a:pt x="38" y="144"/>
                  <a:pt x="37" y="143"/>
                </a:cubicBezTo>
                <a:cubicBezTo>
                  <a:pt x="36" y="142"/>
                  <a:pt x="37" y="143"/>
                  <a:pt x="37" y="142"/>
                </a:cubicBezTo>
                <a:cubicBezTo>
                  <a:pt x="36" y="142"/>
                  <a:pt x="36" y="142"/>
                  <a:pt x="36" y="141"/>
                </a:cubicBezTo>
                <a:cubicBezTo>
                  <a:pt x="35" y="141"/>
                  <a:pt x="36" y="142"/>
                  <a:pt x="35" y="142"/>
                </a:cubicBezTo>
                <a:cubicBezTo>
                  <a:pt x="35" y="142"/>
                  <a:pt x="35" y="141"/>
                  <a:pt x="34" y="141"/>
                </a:cubicBezTo>
                <a:cubicBezTo>
                  <a:pt x="34" y="140"/>
                  <a:pt x="33" y="140"/>
                  <a:pt x="33" y="140"/>
                </a:cubicBezTo>
                <a:cubicBezTo>
                  <a:pt x="33" y="139"/>
                  <a:pt x="34" y="139"/>
                  <a:pt x="33" y="139"/>
                </a:cubicBezTo>
                <a:cubicBezTo>
                  <a:pt x="33" y="138"/>
                  <a:pt x="33" y="138"/>
                  <a:pt x="32" y="138"/>
                </a:cubicBezTo>
                <a:cubicBezTo>
                  <a:pt x="32" y="138"/>
                  <a:pt x="33" y="139"/>
                  <a:pt x="33" y="139"/>
                </a:cubicBezTo>
                <a:cubicBezTo>
                  <a:pt x="33" y="140"/>
                  <a:pt x="32" y="139"/>
                  <a:pt x="31" y="138"/>
                </a:cubicBezTo>
                <a:cubicBezTo>
                  <a:pt x="31" y="139"/>
                  <a:pt x="32" y="139"/>
                  <a:pt x="33" y="140"/>
                </a:cubicBezTo>
                <a:cubicBezTo>
                  <a:pt x="32" y="140"/>
                  <a:pt x="32" y="140"/>
                  <a:pt x="31" y="139"/>
                </a:cubicBezTo>
                <a:cubicBezTo>
                  <a:pt x="31" y="139"/>
                  <a:pt x="31" y="138"/>
                  <a:pt x="30" y="137"/>
                </a:cubicBezTo>
                <a:cubicBezTo>
                  <a:pt x="30" y="137"/>
                  <a:pt x="31" y="138"/>
                  <a:pt x="31" y="138"/>
                </a:cubicBezTo>
                <a:cubicBezTo>
                  <a:pt x="29" y="136"/>
                  <a:pt x="30" y="136"/>
                  <a:pt x="30" y="135"/>
                </a:cubicBezTo>
                <a:cubicBezTo>
                  <a:pt x="30" y="135"/>
                  <a:pt x="30" y="135"/>
                  <a:pt x="29" y="135"/>
                </a:cubicBezTo>
                <a:cubicBezTo>
                  <a:pt x="29" y="135"/>
                  <a:pt x="29" y="136"/>
                  <a:pt x="29" y="137"/>
                </a:cubicBezTo>
                <a:cubicBezTo>
                  <a:pt x="29" y="136"/>
                  <a:pt x="29" y="136"/>
                  <a:pt x="29" y="135"/>
                </a:cubicBezTo>
                <a:cubicBezTo>
                  <a:pt x="29" y="134"/>
                  <a:pt x="28" y="134"/>
                  <a:pt x="28" y="134"/>
                </a:cubicBezTo>
                <a:cubicBezTo>
                  <a:pt x="28" y="134"/>
                  <a:pt x="28" y="134"/>
                  <a:pt x="28" y="134"/>
                </a:cubicBezTo>
                <a:cubicBezTo>
                  <a:pt x="27" y="133"/>
                  <a:pt x="27" y="133"/>
                  <a:pt x="27" y="132"/>
                </a:cubicBezTo>
                <a:cubicBezTo>
                  <a:pt x="27" y="132"/>
                  <a:pt x="26" y="131"/>
                  <a:pt x="27" y="131"/>
                </a:cubicBezTo>
                <a:cubicBezTo>
                  <a:pt x="26" y="130"/>
                  <a:pt x="26" y="131"/>
                  <a:pt x="26" y="131"/>
                </a:cubicBezTo>
                <a:cubicBezTo>
                  <a:pt x="26" y="132"/>
                  <a:pt x="26" y="132"/>
                  <a:pt x="26" y="132"/>
                </a:cubicBezTo>
                <a:cubicBezTo>
                  <a:pt x="26" y="132"/>
                  <a:pt x="25" y="130"/>
                  <a:pt x="26" y="130"/>
                </a:cubicBezTo>
                <a:cubicBezTo>
                  <a:pt x="25" y="129"/>
                  <a:pt x="25" y="129"/>
                  <a:pt x="25" y="128"/>
                </a:cubicBezTo>
                <a:cubicBezTo>
                  <a:pt x="25" y="128"/>
                  <a:pt x="25" y="129"/>
                  <a:pt x="25" y="129"/>
                </a:cubicBezTo>
                <a:cubicBezTo>
                  <a:pt x="25" y="130"/>
                  <a:pt x="25" y="130"/>
                  <a:pt x="25" y="130"/>
                </a:cubicBezTo>
                <a:cubicBezTo>
                  <a:pt x="24" y="129"/>
                  <a:pt x="25" y="129"/>
                  <a:pt x="24" y="129"/>
                </a:cubicBezTo>
                <a:cubicBezTo>
                  <a:pt x="24" y="128"/>
                  <a:pt x="24" y="128"/>
                  <a:pt x="24" y="128"/>
                </a:cubicBezTo>
                <a:cubicBezTo>
                  <a:pt x="24" y="128"/>
                  <a:pt x="24" y="129"/>
                  <a:pt x="23" y="129"/>
                </a:cubicBezTo>
                <a:cubicBezTo>
                  <a:pt x="24" y="129"/>
                  <a:pt x="24" y="129"/>
                  <a:pt x="24" y="130"/>
                </a:cubicBezTo>
                <a:cubicBezTo>
                  <a:pt x="24" y="130"/>
                  <a:pt x="23" y="128"/>
                  <a:pt x="23" y="128"/>
                </a:cubicBezTo>
                <a:cubicBezTo>
                  <a:pt x="23" y="128"/>
                  <a:pt x="24" y="128"/>
                  <a:pt x="24" y="128"/>
                </a:cubicBezTo>
                <a:cubicBezTo>
                  <a:pt x="23" y="127"/>
                  <a:pt x="22" y="125"/>
                  <a:pt x="23" y="124"/>
                </a:cubicBezTo>
                <a:cubicBezTo>
                  <a:pt x="22" y="124"/>
                  <a:pt x="22" y="125"/>
                  <a:pt x="22" y="125"/>
                </a:cubicBezTo>
                <a:cubicBezTo>
                  <a:pt x="21" y="124"/>
                  <a:pt x="22" y="122"/>
                  <a:pt x="21" y="121"/>
                </a:cubicBezTo>
                <a:cubicBezTo>
                  <a:pt x="20" y="120"/>
                  <a:pt x="21" y="120"/>
                  <a:pt x="21" y="120"/>
                </a:cubicBezTo>
                <a:cubicBezTo>
                  <a:pt x="21" y="119"/>
                  <a:pt x="20" y="119"/>
                  <a:pt x="20" y="119"/>
                </a:cubicBezTo>
                <a:cubicBezTo>
                  <a:pt x="20" y="117"/>
                  <a:pt x="19" y="117"/>
                  <a:pt x="20" y="116"/>
                </a:cubicBezTo>
                <a:cubicBezTo>
                  <a:pt x="20" y="115"/>
                  <a:pt x="19" y="116"/>
                  <a:pt x="19" y="115"/>
                </a:cubicBezTo>
                <a:cubicBezTo>
                  <a:pt x="19" y="115"/>
                  <a:pt x="18" y="115"/>
                  <a:pt x="18" y="114"/>
                </a:cubicBezTo>
                <a:cubicBezTo>
                  <a:pt x="18" y="115"/>
                  <a:pt x="18" y="115"/>
                  <a:pt x="18" y="114"/>
                </a:cubicBezTo>
                <a:cubicBezTo>
                  <a:pt x="18" y="114"/>
                  <a:pt x="19" y="115"/>
                  <a:pt x="19" y="114"/>
                </a:cubicBezTo>
                <a:cubicBezTo>
                  <a:pt x="19" y="113"/>
                  <a:pt x="19" y="114"/>
                  <a:pt x="18" y="114"/>
                </a:cubicBezTo>
                <a:cubicBezTo>
                  <a:pt x="18" y="113"/>
                  <a:pt x="18" y="112"/>
                  <a:pt x="17" y="112"/>
                </a:cubicBezTo>
                <a:cubicBezTo>
                  <a:pt x="17" y="111"/>
                  <a:pt x="18" y="110"/>
                  <a:pt x="17" y="109"/>
                </a:cubicBezTo>
                <a:cubicBezTo>
                  <a:pt x="17" y="108"/>
                  <a:pt x="17" y="109"/>
                  <a:pt x="17" y="108"/>
                </a:cubicBezTo>
                <a:cubicBezTo>
                  <a:pt x="17" y="107"/>
                  <a:pt x="17" y="108"/>
                  <a:pt x="17" y="108"/>
                </a:cubicBezTo>
                <a:cubicBezTo>
                  <a:pt x="17" y="107"/>
                  <a:pt x="17" y="107"/>
                  <a:pt x="18" y="107"/>
                </a:cubicBezTo>
                <a:cubicBezTo>
                  <a:pt x="17" y="106"/>
                  <a:pt x="17" y="106"/>
                  <a:pt x="16" y="106"/>
                </a:cubicBezTo>
                <a:cubicBezTo>
                  <a:pt x="16" y="106"/>
                  <a:pt x="16" y="105"/>
                  <a:pt x="16" y="105"/>
                </a:cubicBezTo>
                <a:cubicBezTo>
                  <a:pt x="16" y="104"/>
                  <a:pt x="16" y="104"/>
                  <a:pt x="16" y="103"/>
                </a:cubicBezTo>
                <a:cubicBezTo>
                  <a:pt x="16" y="103"/>
                  <a:pt x="17" y="103"/>
                  <a:pt x="17" y="103"/>
                </a:cubicBezTo>
                <a:cubicBezTo>
                  <a:pt x="17" y="103"/>
                  <a:pt x="17" y="102"/>
                  <a:pt x="17" y="101"/>
                </a:cubicBezTo>
                <a:cubicBezTo>
                  <a:pt x="17" y="101"/>
                  <a:pt x="18" y="101"/>
                  <a:pt x="18" y="101"/>
                </a:cubicBezTo>
                <a:cubicBezTo>
                  <a:pt x="18" y="101"/>
                  <a:pt x="18" y="101"/>
                  <a:pt x="18" y="100"/>
                </a:cubicBezTo>
                <a:cubicBezTo>
                  <a:pt x="18" y="100"/>
                  <a:pt x="17" y="100"/>
                  <a:pt x="17" y="100"/>
                </a:cubicBezTo>
                <a:cubicBezTo>
                  <a:pt x="17" y="99"/>
                  <a:pt x="16" y="100"/>
                  <a:pt x="16" y="99"/>
                </a:cubicBezTo>
                <a:cubicBezTo>
                  <a:pt x="16" y="98"/>
                  <a:pt x="16" y="98"/>
                  <a:pt x="16" y="98"/>
                </a:cubicBezTo>
                <a:cubicBezTo>
                  <a:pt x="16" y="97"/>
                  <a:pt x="16" y="95"/>
                  <a:pt x="16" y="94"/>
                </a:cubicBezTo>
                <a:cubicBezTo>
                  <a:pt x="16" y="93"/>
                  <a:pt x="16" y="93"/>
                  <a:pt x="16" y="93"/>
                </a:cubicBezTo>
                <a:cubicBezTo>
                  <a:pt x="16" y="92"/>
                  <a:pt x="16" y="92"/>
                  <a:pt x="16" y="91"/>
                </a:cubicBezTo>
                <a:cubicBezTo>
                  <a:pt x="16" y="91"/>
                  <a:pt x="16" y="91"/>
                  <a:pt x="16" y="91"/>
                </a:cubicBezTo>
                <a:cubicBezTo>
                  <a:pt x="16" y="91"/>
                  <a:pt x="16" y="90"/>
                  <a:pt x="16" y="90"/>
                </a:cubicBezTo>
                <a:cubicBezTo>
                  <a:pt x="16" y="89"/>
                  <a:pt x="16" y="89"/>
                  <a:pt x="16" y="89"/>
                </a:cubicBezTo>
                <a:cubicBezTo>
                  <a:pt x="15" y="89"/>
                  <a:pt x="16" y="90"/>
                  <a:pt x="15" y="89"/>
                </a:cubicBezTo>
                <a:cubicBezTo>
                  <a:pt x="15" y="88"/>
                  <a:pt x="16" y="89"/>
                  <a:pt x="16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7" y="87"/>
                  <a:pt x="16" y="86"/>
                  <a:pt x="16" y="86"/>
                </a:cubicBezTo>
                <a:cubicBezTo>
                  <a:pt x="16" y="86"/>
                  <a:pt x="16" y="86"/>
                  <a:pt x="16" y="86"/>
                </a:cubicBezTo>
                <a:cubicBezTo>
                  <a:pt x="16" y="84"/>
                  <a:pt x="16" y="83"/>
                  <a:pt x="16" y="82"/>
                </a:cubicBezTo>
                <a:cubicBezTo>
                  <a:pt x="16" y="82"/>
                  <a:pt x="16" y="82"/>
                  <a:pt x="16" y="83"/>
                </a:cubicBezTo>
                <a:cubicBezTo>
                  <a:pt x="17" y="82"/>
                  <a:pt x="16" y="80"/>
                  <a:pt x="16" y="81"/>
                </a:cubicBezTo>
                <a:cubicBezTo>
                  <a:pt x="16" y="81"/>
                  <a:pt x="16" y="80"/>
                  <a:pt x="16" y="80"/>
                </a:cubicBezTo>
                <a:cubicBezTo>
                  <a:pt x="17" y="80"/>
                  <a:pt x="17" y="79"/>
                  <a:pt x="17" y="79"/>
                </a:cubicBezTo>
                <a:cubicBezTo>
                  <a:pt x="17" y="79"/>
                  <a:pt x="17" y="79"/>
                  <a:pt x="17" y="79"/>
                </a:cubicBezTo>
                <a:cubicBezTo>
                  <a:pt x="16" y="79"/>
                  <a:pt x="18" y="77"/>
                  <a:pt x="17" y="77"/>
                </a:cubicBezTo>
                <a:cubicBezTo>
                  <a:pt x="17" y="76"/>
                  <a:pt x="18" y="76"/>
                  <a:pt x="18" y="75"/>
                </a:cubicBezTo>
                <a:cubicBezTo>
                  <a:pt x="17" y="75"/>
                  <a:pt x="17" y="75"/>
                  <a:pt x="17" y="76"/>
                </a:cubicBezTo>
                <a:cubicBezTo>
                  <a:pt x="17" y="75"/>
                  <a:pt x="18" y="74"/>
                  <a:pt x="18" y="74"/>
                </a:cubicBezTo>
                <a:cubicBezTo>
                  <a:pt x="18" y="74"/>
                  <a:pt x="17" y="74"/>
                  <a:pt x="17" y="73"/>
                </a:cubicBezTo>
                <a:cubicBezTo>
                  <a:pt x="18" y="73"/>
                  <a:pt x="18" y="73"/>
                  <a:pt x="18" y="73"/>
                </a:cubicBezTo>
                <a:cubicBezTo>
                  <a:pt x="19" y="72"/>
                  <a:pt x="18" y="71"/>
                  <a:pt x="18" y="70"/>
                </a:cubicBezTo>
                <a:cubicBezTo>
                  <a:pt x="18" y="70"/>
                  <a:pt x="19" y="70"/>
                  <a:pt x="19" y="70"/>
                </a:cubicBezTo>
                <a:cubicBezTo>
                  <a:pt x="19" y="69"/>
                  <a:pt x="19" y="69"/>
                  <a:pt x="19" y="69"/>
                </a:cubicBezTo>
                <a:cubicBezTo>
                  <a:pt x="19" y="69"/>
                  <a:pt x="19" y="67"/>
                  <a:pt x="20" y="66"/>
                </a:cubicBezTo>
                <a:cubicBezTo>
                  <a:pt x="20" y="66"/>
                  <a:pt x="20" y="65"/>
                  <a:pt x="20" y="65"/>
                </a:cubicBezTo>
                <a:cubicBezTo>
                  <a:pt x="20" y="64"/>
                  <a:pt x="20" y="63"/>
                  <a:pt x="21" y="63"/>
                </a:cubicBezTo>
                <a:cubicBezTo>
                  <a:pt x="21" y="63"/>
                  <a:pt x="21" y="62"/>
                  <a:pt x="21" y="62"/>
                </a:cubicBezTo>
                <a:cubicBezTo>
                  <a:pt x="21" y="62"/>
                  <a:pt x="21" y="62"/>
                  <a:pt x="21" y="62"/>
                </a:cubicBezTo>
                <a:cubicBezTo>
                  <a:pt x="21" y="62"/>
                  <a:pt x="23" y="60"/>
                  <a:pt x="22" y="60"/>
                </a:cubicBezTo>
                <a:cubicBezTo>
                  <a:pt x="22" y="59"/>
                  <a:pt x="22" y="58"/>
                  <a:pt x="23" y="57"/>
                </a:cubicBezTo>
                <a:cubicBezTo>
                  <a:pt x="23" y="56"/>
                  <a:pt x="23" y="56"/>
                  <a:pt x="23" y="56"/>
                </a:cubicBezTo>
                <a:cubicBezTo>
                  <a:pt x="23" y="55"/>
                  <a:pt x="24" y="55"/>
                  <a:pt x="24" y="55"/>
                </a:cubicBezTo>
                <a:cubicBezTo>
                  <a:pt x="24" y="54"/>
                  <a:pt x="24" y="54"/>
                  <a:pt x="25" y="54"/>
                </a:cubicBezTo>
                <a:cubicBezTo>
                  <a:pt x="24" y="54"/>
                  <a:pt x="24" y="53"/>
                  <a:pt x="24" y="53"/>
                </a:cubicBezTo>
                <a:cubicBezTo>
                  <a:pt x="26" y="49"/>
                  <a:pt x="28" y="46"/>
                  <a:pt x="30" y="43"/>
                </a:cubicBezTo>
                <a:cubicBezTo>
                  <a:pt x="30" y="43"/>
                  <a:pt x="30" y="43"/>
                  <a:pt x="31" y="43"/>
                </a:cubicBezTo>
                <a:cubicBezTo>
                  <a:pt x="31" y="40"/>
                  <a:pt x="33" y="38"/>
                  <a:pt x="35" y="36"/>
                </a:cubicBezTo>
                <a:cubicBezTo>
                  <a:pt x="35" y="35"/>
                  <a:pt x="34" y="35"/>
                  <a:pt x="35" y="35"/>
                </a:cubicBezTo>
                <a:cubicBezTo>
                  <a:pt x="35" y="35"/>
                  <a:pt x="36" y="35"/>
                  <a:pt x="36" y="35"/>
                </a:cubicBezTo>
                <a:cubicBezTo>
                  <a:pt x="36" y="34"/>
                  <a:pt x="36" y="35"/>
                  <a:pt x="35" y="34"/>
                </a:cubicBezTo>
                <a:cubicBezTo>
                  <a:pt x="36" y="34"/>
                  <a:pt x="36" y="33"/>
                  <a:pt x="37" y="34"/>
                </a:cubicBezTo>
                <a:cubicBezTo>
                  <a:pt x="37" y="33"/>
                  <a:pt x="37" y="33"/>
                  <a:pt x="36" y="33"/>
                </a:cubicBezTo>
                <a:cubicBezTo>
                  <a:pt x="37" y="32"/>
                  <a:pt x="37" y="32"/>
                  <a:pt x="37" y="32"/>
                </a:cubicBezTo>
                <a:cubicBezTo>
                  <a:pt x="38" y="32"/>
                  <a:pt x="38" y="31"/>
                  <a:pt x="38" y="31"/>
                </a:cubicBezTo>
                <a:cubicBezTo>
                  <a:pt x="38" y="31"/>
                  <a:pt x="38" y="31"/>
                  <a:pt x="38" y="31"/>
                </a:cubicBezTo>
                <a:cubicBezTo>
                  <a:pt x="39" y="30"/>
                  <a:pt x="40" y="30"/>
                  <a:pt x="41" y="29"/>
                </a:cubicBezTo>
                <a:cubicBezTo>
                  <a:pt x="41" y="30"/>
                  <a:pt x="41" y="30"/>
                  <a:pt x="41" y="31"/>
                </a:cubicBezTo>
                <a:cubicBezTo>
                  <a:pt x="42" y="31"/>
                  <a:pt x="42" y="31"/>
                  <a:pt x="41" y="30"/>
                </a:cubicBezTo>
                <a:cubicBezTo>
                  <a:pt x="42" y="30"/>
                  <a:pt x="43" y="30"/>
                  <a:pt x="43" y="31"/>
                </a:cubicBezTo>
                <a:cubicBezTo>
                  <a:pt x="44" y="30"/>
                  <a:pt x="44" y="30"/>
                  <a:pt x="45" y="29"/>
                </a:cubicBezTo>
                <a:cubicBezTo>
                  <a:pt x="46" y="29"/>
                  <a:pt x="46" y="29"/>
                  <a:pt x="46" y="28"/>
                </a:cubicBezTo>
                <a:cubicBezTo>
                  <a:pt x="47" y="28"/>
                  <a:pt x="47" y="28"/>
                  <a:pt x="48" y="28"/>
                </a:cubicBezTo>
                <a:cubicBezTo>
                  <a:pt x="48" y="28"/>
                  <a:pt x="48" y="27"/>
                  <a:pt x="48" y="27"/>
                </a:cubicBezTo>
                <a:cubicBezTo>
                  <a:pt x="49" y="27"/>
                  <a:pt x="50" y="27"/>
                  <a:pt x="51" y="26"/>
                </a:cubicBezTo>
                <a:cubicBezTo>
                  <a:pt x="51" y="27"/>
                  <a:pt x="51" y="27"/>
                  <a:pt x="53" y="26"/>
                </a:cubicBezTo>
                <a:cubicBezTo>
                  <a:pt x="53" y="25"/>
                  <a:pt x="50" y="27"/>
                  <a:pt x="52" y="26"/>
                </a:cubicBezTo>
                <a:cubicBezTo>
                  <a:pt x="52" y="26"/>
                  <a:pt x="53" y="26"/>
                  <a:pt x="53" y="25"/>
                </a:cubicBezTo>
                <a:cubicBezTo>
                  <a:pt x="54" y="25"/>
                  <a:pt x="54" y="25"/>
                  <a:pt x="55" y="25"/>
                </a:cubicBezTo>
                <a:cubicBezTo>
                  <a:pt x="55" y="25"/>
                  <a:pt x="55" y="25"/>
                  <a:pt x="56" y="25"/>
                </a:cubicBezTo>
                <a:cubicBezTo>
                  <a:pt x="57" y="24"/>
                  <a:pt x="57" y="24"/>
                  <a:pt x="57" y="24"/>
                </a:cubicBezTo>
                <a:cubicBezTo>
                  <a:pt x="57" y="24"/>
                  <a:pt x="58" y="24"/>
                  <a:pt x="58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61" y="24"/>
                  <a:pt x="61" y="24"/>
                  <a:pt x="61" y="24"/>
                </a:cubicBezTo>
                <a:cubicBezTo>
                  <a:pt x="62" y="24"/>
                  <a:pt x="64" y="24"/>
                  <a:pt x="65" y="25"/>
                </a:cubicBezTo>
                <a:cubicBezTo>
                  <a:pt x="65" y="25"/>
                  <a:pt x="65" y="24"/>
                  <a:pt x="65" y="24"/>
                </a:cubicBezTo>
                <a:cubicBezTo>
                  <a:pt x="66" y="24"/>
                  <a:pt x="66" y="24"/>
                  <a:pt x="67" y="25"/>
                </a:cubicBezTo>
                <a:cubicBezTo>
                  <a:pt x="67" y="25"/>
                  <a:pt x="68" y="25"/>
                  <a:pt x="69" y="25"/>
                </a:cubicBezTo>
                <a:cubicBezTo>
                  <a:pt x="69" y="25"/>
                  <a:pt x="70" y="25"/>
                  <a:pt x="71" y="26"/>
                </a:cubicBezTo>
                <a:cubicBezTo>
                  <a:pt x="71" y="26"/>
                  <a:pt x="72" y="26"/>
                  <a:pt x="72" y="26"/>
                </a:cubicBezTo>
                <a:cubicBezTo>
                  <a:pt x="73" y="26"/>
                  <a:pt x="73" y="26"/>
                  <a:pt x="73" y="26"/>
                </a:cubicBezTo>
                <a:cubicBezTo>
                  <a:pt x="74" y="27"/>
                  <a:pt x="74" y="27"/>
                  <a:pt x="74" y="27"/>
                </a:cubicBezTo>
                <a:cubicBezTo>
                  <a:pt x="74" y="27"/>
                  <a:pt x="74" y="27"/>
                  <a:pt x="74" y="27"/>
                </a:cubicBezTo>
                <a:cubicBezTo>
                  <a:pt x="74" y="27"/>
                  <a:pt x="75" y="27"/>
                  <a:pt x="75" y="27"/>
                </a:cubicBezTo>
                <a:cubicBezTo>
                  <a:pt x="75" y="27"/>
                  <a:pt x="75" y="28"/>
                  <a:pt x="75" y="28"/>
                </a:cubicBezTo>
                <a:cubicBezTo>
                  <a:pt x="75" y="28"/>
                  <a:pt x="76" y="28"/>
                  <a:pt x="76" y="28"/>
                </a:cubicBezTo>
                <a:cubicBezTo>
                  <a:pt x="76" y="28"/>
                  <a:pt x="76" y="28"/>
                  <a:pt x="77" y="28"/>
                </a:cubicBezTo>
                <a:cubicBezTo>
                  <a:pt x="77" y="29"/>
                  <a:pt x="77" y="29"/>
                  <a:pt x="78" y="29"/>
                </a:cubicBezTo>
                <a:cubicBezTo>
                  <a:pt x="78" y="29"/>
                  <a:pt x="78" y="29"/>
                  <a:pt x="77" y="28"/>
                </a:cubicBezTo>
                <a:cubicBezTo>
                  <a:pt x="77" y="28"/>
                  <a:pt x="77" y="28"/>
                  <a:pt x="78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79" y="29"/>
                  <a:pt x="79" y="29"/>
                  <a:pt x="79" y="29"/>
                </a:cubicBezTo>
                <a:cubicBezTo>
                  <a:pt x="79" y="29"/>
                  <a:pt x="79" y="29"/>
                  <a:pt x="79" y="29"/>
                </a:cubicBezTo>
                <a:cubicBezTo>
                  <a:pt x="77" y="28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30"/>
                </a:cubicBezTo>
                <a:cubicBezTo>
                  <a:pt x="78" y="29"/>
                  <a:pt x="78" y="29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9" y="30"/>
                  <a:pt x="78" y="30"/>
                </a:cubicBezTo>
                <a:cubicBezTo>
                  <a:pt x="78" y="30"/>
                  <a:pt x="78" y="30"/>
                  <a:pt x="78" y="31"/>
                </a:cubicBezTo>
                <a:cubicBezTo>
                  <a:pt x="78" y="31"/>
                  <a:pt x="79" y="30"/>
                  <a:pt x="78" y="31"/>
                </a:cubicBezTo>
                <a:cubicBezTo>
                  <a:pt x="77" y="31"/>
                  <a:pt x="78" y="30"/>
                  <a:pt x="78" y="31"/>
                </a:cubicBezTo>
                <a:cubicBezTo>
                  <a:pt x="78" y="31"/>
                  <a:pt x="78" y="31"/>
                  <a:pt x="78" y="31"/>
                </a:cubicBezTo>
                <a:cubicBezTo>
                  <a:pt x="78" y="31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7" y="31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6" y="31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7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9" y="30"/>
                  <a:pt x="79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1"/>
                  <a:pt x="78" y="31"/>
                </a:cubicBezTo>
                <a:cubicBezTo>
                  <a:pt x="78" y="31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3"/>
                  <a:pt x="76" y="33"/>
                  <a:pt x="75" y="33"/>
                </a:cubicBezTo>
                <a:cubicBezTo>
                  <a:pt x="76" y="33"/>
                  <a:pt x="76" y="33"/>
                  <a:pt x="76" y="32"/>
                </a:cubicBezTo>
                <a:cubicBezTo>
                  <a:pt x="76" y="32"/>
                  <a:pt x="76" y="32"/>
                  <a:pt x="76" y="32"/>
                </a:cubicBezTo>
                <a:cubicBezTo>
                  <a:pt x="76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6" y="32"/>
                  <a:pt x="76" y="32"/>
                </a:cubicBezTo>
                <a:cubicBezTo>
                  <a:pt x="77" y="31"/>
                  <a:pt x="78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cubicBezTo>
                  <a:pt x="77" y="30"/>
                  <a:pt x="77" y="29"/>
                  <a:pt x="76" y="29"/>
                </a:cubicBezTo>
                <a:cubicBezTo>
                  <a:pt x="76" y="29"/>
                  <a:pt x="76" y="30"/>
                  <a:pt x="76" y="29"/>
                </a:cubicBezTo>
                <a:cubicBezTo>
                  <a:pt x="75" y="29"/>
                  <a:pt x="75" y="29"/>
                  <a:pt x="75" y="29"/>
                </a:cubicBezTo>
                <a:cubicBezTo>
                  <a:pt x="75" y="29"/>
                  <a:pt x="75" y="29"/>
                  <a:pt x="75" y="29"/>
                </a:cubicBezTo>
                <a:cubicBezTo>
                  <a:pt x="75" y="29"/>
                  <a:pt x="75" y="29"/>
                  <a:pt x="75" y="29"/>
                </a:cubicBezTo>
                <a:cubicBezTo>
                  <a:pt x="75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1"/>
                  <a:pt x="76" y="31"/>
                  <a:pt x="76" y="31"/>
                </a:cubicBezTo>
                <a:cubicBezTo>
                  <a:pt x="76" y="32"/>
                  <a:pt x="77" y="31"/>
                  <a:pt x="77" y="32"/>
                </a:cubicBezTo>
                <a:cubicBezTo>
                  <a:pt x="78" y="31"/>
                  <a:pt x="78" y="31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0"/>
                  <a:pt x="79" y="30"/>
                  <a:pt x="79" y="30"/>
                </a:cubicBezTo>
                <a:cubicBezTo>
                  <a:pt x="79" y="30"/>
                  <a:pt x="79" y="30"/>
                  <a:pt x="79" y="30"/>
                </a:cubicBezTo>
                <a:cubicBezTo>
                  <a:pt x="79" y="30"/>
                  <a:pt x="80" y="29"/>
                  <a:pt x="79" y="29"/>
                </a:cubicBezTo>
                <a:cubicBezTo>
                  <a:pt x="80" y="28"/>
                  <a:pt x="80" y="28"/>
                  <a:pt x="80" y="28"/>
                </a:cubicBezTo>
                <a:cubicBezTo>
                  <a:pt x="81" y="27"/>
                  <a:pt x="80" y="27"/>
                  <a:pt x="81" y="26"/>
                </a:cubicBezTo>
                <a:cubicBezTo>
                  <a:pt x="81" y="26"/>
                  <a:pt x="81" y="26"/>
                  <a:pt x="81" y="26"/>
                </a:cubicBezTo>
                <a:cubicBezTo>
                  <a:pt x="81" y="26"/>
                  <a:pt x="81" y="26"/>
                  <a:pt x="81" y="25"/>
                </a:cubicBezTo>
                <a:cubicBezTo>
                  <a:pt x="81" y="25"/>
                  <a:pt x="81" y="25"/>
                  <a:pt x="82" y="25"/>
                </a:cubicBezTo>
                <a:cubicBezTo>
                  <a:pt x="82" y="25"/>
                  <a:pt x="82" y="25"/>
                  <a:pt x="82" y="24"/>
                </a:cubicBezTo>
                <a:cubicBezTo>
                  <a:pt x="82" y="24"/>
                  <a:pt x="82" y="24"/>
                  <a:pt x="82" y="24"/>
                </a:cubicBezTo>
                <a:cubicBezTo>
                  <a:pt x="82" y="24"/>
                  <a:pt x="83" y="24"/>
                  <a:pt x="83" y="24"/>
                </a:cubicBezTo>
                <a:cubicBezTo>
                  <a:pt x="83" y="24"/>
                  <a:pt x="83" y="23"/>
                  <a:pt x="83" y="24"/>
                </a:cubicBezTo>
                <a:cubicBezTo>
                  <a:pt x="84" y="24"/>
                  <a:pt x="83" y="24"/>
                  <a:pt x="84" y="24"/>
                </a:cubicBezTo>
                <a:cubicBezTo>
                  <a:pt x="84" y="24"/>
                  <a:pt x="84" y="24"/>
                  <a:pt x="85" y="24"/>
                </a:cubicBezTo>
                <a:cubicBezTo>
                  <a:pt x="85" y="24"/>
                  <a:pt x="85" y="24"/>
                  <a:pt x="85" y="24"/>
                </a:cubicBezTo>
                <a:cubicBezTo>
                  <a:pt x="85" y="24"/>
                  <a:pt x="85" y="24"/>
                  <a:pt x="85" y="24"/>
                </a:cubicBezTo>
                <a:cubicBezTo>
                  <a:pt x="85" y="24"/>
                  <a:pt x="85" y="23"/>
                  <a:pt x="85" y="23"/>
                </a:cubicBezTo>
                <a:cubicBezTo>
                  <a:pt x="84" y="23"/>
                  <a:pt x="85" y="23"/>
                  <a:pt x="85" y="23"/>
                </a:cubicBezTo>
                <a:cubicBezTo>
                  <a:pt x="83" y="23"/>
                  <a:pt x="82" y="21"/>
                  <a:pt x="81" y="22"/>
                </a:cubicBezTo>
                <a:cubicBezTo>
                  <a:pt x="79" y="21"/>
                  <a:pt x="79" y="21"/>
                  <a:pt x="79" y="21"/>
                </a:cubicBezTo>
                <a:cubicBezTo>
                  <a:pt x="80" y="20"/>
                  <a:pt x="80" y="20"/>
                  <a:pt x="81" y="19"/>
                </a:cubicBezTo>
                <a:cubicBezTo>
                  <a:pt x="80" y="19"/>
                  <a:pt x="80" y="18"/>
                  <a:pt x="81" y="18"/>
                </a:cubicBezTo>
                <a:cubicBezTo>
                  <a:pt x="81" y="18"/>
                  <a:pt x="81" y="18"/>
                  <a:pt x="81" y="17"/>
                </a:cubicBezTo>
                <a:cubicBezTo>
                  <a:pt x="80" y="17"/>
                  <a:pt x="80" y="17"/>
                  <a:pt x="80" y="17"/>
                </a:cubicBezTo>
                <a:cubicBezTo>
                  <a:pt x="80" y="16"/>
                  <a:pt x="81" y="16"/>
                  <a:pt x="81" y="16"/>
                </a:cubicBezTo>
                <a:cubicBezTo>
                  <a:pt x="79" y="15"/>
                  <a:pt x="79" y="15"/>
                  <a:pt x="78" y="14"/>
                </a:cubicBezTo>
                <a:cubicBezTo>
                  <a:pt x="78" y="14"/>
                  <a:pt x="78" y="14"/>
                  <a:pt x="78" y="14"/>
                </a:cubicBezTo>
                <a:cubicBezTo>
                  <a:pt x="78" y="14"/>
                  <a:pt x="78" y="14"/>
                  <a:pt x="78" y="14"/>
                </a:cubicBezTo>
                <a:cubicBezTo>
                  <a:pt x="78" y="14"/>
                  <a:pt x="78" y="14"/>
                  <a:pt x="78" y="14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4"/>
                  <a:pt x="78" y="14"/>
                  <a:pt x="78" y="14"/>
                </a:cubicBezTo>
                <a:cubicBezTo>
                  <a:pt x="78" y="14"/>
                  <a:pt x="78" y="15"/>
                  <a:pt x="78" y="15"/>
                </a:cubicBezTo>
                <a:cubicBezTo>
                  <a:pt x="78" y="15"/>
                  <a:pt x="78" y="15"/>
                  <a:pt x="79" y="15"/>
                </a:cubicBezTo>
                <a:cubicBezTo>
                  <a:pt x="79" y="16"/>
                  <a:pt x="79" y="15"/>
                  <a:pt x="79" y="15"/>
                </a:cubicBezTo>
                <a:cubicBezTo>
                  <a:pt x="80" y="16"/>
                  <a:pt x="80" y="16"/>
                  <a:pt x="80" y="16"/>
                </a:cubicBezTo>
                <a:cubicBezTo>
                  <a:pt x="80" y="16"/>
                  <a:pt x="80" y="16"/>
                  <a:pt x="80" y="16"/>
                </a:cubicBezTo>
                <a:cubicBezTo>
                  <a:pt x="81" y="17"/>
                  <a:pt x="81" y="18"/>
                  <a:pt x="82" y="17"/>
                </a:cubicBezTo>
                <a:cubicBezTo>
                  <a:pt x="82" y="17"/>
                  <a:pt x="80" y="17"/>
                  <a:pt x="81" y="16"/>
                </a:cubicBezTo>
                <a:cubicBezTo>
                  <a:pt x="84" y="19"/>
                  <a:pt x="84" y="19"/>
                  <a:pt x="84" y="19"/>
                </a:cubicBezTo>
                <a:cubicBezTo>
                  <a:pt x="85" y="19"/>
                  <a:pt x="86" y="19"/>
                  <a:pt x="86" y="20"/>
                </a:cubicBezTo>
                <a:cubicBezTo>
                  <a:pt x="87" y="20"/>
                  <a:pt x="87" y="21"/>
                  <a:pt x="88" y="22"/>
                </a:cubicBezTo>
                <a:cubicBezTo>
                  <a:pt x="88" y="22"/>
                  <a:pt x="88" y="22"/>
                  <a:pt x="89" y="22"/>
                </a:cubicBezTo>
                <a:cubicBezTo>
                  <a:pt x="89" y="22"/>
                  <a:pt x="89" y="21"/>
                  <a:pt x="90" y="21"/>
                </a:cubicBezTo>
                <a:cubicBezTo>
                  <a:pt x="91" y="22"/>
                  <a:pt x="91" y="22"/>
                  <a:pt x="92" y="24"/>
                </a:cubicBezTo>
                <a:cubicBezTo>
                  <a:pt x="92" y="24"/>
                  <a:pt x="92" y="24"/>
                  <a:pt x="92" y="23"/>
                </a:cubicBezTo>
                <a:cubicBezTo>
                  <a:pt x="92" y="23"/>
                  <a:pt x="91" y="23"/>
                  <a:pt x="91" y="22"/>
                </a:cubicBezTo>
                <a:cubicBezTo>
                  <a:pt x="91" y="21"/>
                  <a:pt x="92" y="23"/>
                  <a:pt x="92" y="23"/>
                </a:cubicBezTo>
                <a:cubicBezTo>
                  <a:pt x="92" y="24"/>
                  <a:pt x="93" y="26"/>
                  <a:pt x="93" y="28"/>
                </a:cubicBezTo>
                <a:cubicBezTo>
                  <a:pt x="93" y="28"/>
                  <a:pt x="93" y="29"/>
                  <a:pt x="93" y="30"/>
                </a:cubicBezTo>
                <a:cubicBezTo>
                  <a:pt x="93" y="30"/>
                  <a:pt x="93" y="31"/>
                  <a:pt x="93" y="31"/>
                </a:cubicBezTo>
                <a:cubicBezTo>
                  <a:pt x="93" y="31"/>
                  <a:pt x="93" y="31"/>
                  <a:pt x="93" y="32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3"/>
                  <a:pt x="93" y="33"/>
                  <a:pt x="93" y="33"/>
                </a:cubicBezTo>
                <a:cubicBezTo>
                  <a:pt x="93" y="33"/>
                  <a:pt x="93" y="32"/>
                  <a:pt x="93" y="32"/>
                </a:cubicBezTo>
                <a:cubicBezTo>
                  <a:pt x="93" y="32"/>
                  <a:pt x="93" y="33"/>
                  <a:pt x="92" y="33"/>
                </a:cubicBezTo>
                <a:cubicBezTo>
                  <a:pt x="92" y="33"/>
                  <a:pt x="92" y="33"/>
                  <a:pt x="92" y="34"/>
                </a:cubicBezTo>
                <a:cubicBezTo>
                  <a:pt x="92" y="34"/>
                  <a:pt x="93" y="34"/>
                  <a:pt x="93" y="34"/>
                </a:cubicBezTo>
                <a:cubicBezTo>
                  <a:pt x="93" y="35"/>
                  <a:pt x="92" y="36"/>
                  <a:pt x="92" y="36"/>
                </a:cubicBezTo>
                <a:cubicBezTo>
                  <a:pt x="92" y="37"/>
                  <a:pt x="92" y="37"/>
                  <a:pt x="92" y="37"/>
                </a:cubicBezTo>
                <a:cubicBezTo>
                  <a:pt x="91" y="38"/>
                  <a:pt x="91" y="38"/>
                  <a:pt x="91" y="39"/>
                </a:cubicBezTo>
                <a:cubicBezTo>
                  <a:pt x="91" y="39"/>
                  <a:pt x="90" y="39"/>
                  <a:pt x="90" y="40"/>
                </a:cubicBezTo>
                <a:cubicBezTo>
                  <a:pt x="91" y="38"/>
                  <a:pt x="89" y="41"/>
                  <a:pt x="89" y="41"/>
                </a:cubicBezTo>
                <a:cubicBezTo>
                  <a:pt x="88" y="43"/>
                  <a:pt x="86" y="44"/>
                  <a:pt x="84" y="45"/>
                </a:cubicBezTo>
                <a:cubicBezTo>
                  <a:pt x="83" y="46"/>
                  <a:pt x="82" y="46"/>
                  <a:pt x="80" y="47"/>
                </a:cubicBezTo>
                <a:cubicBezTo>
                  <a:pt x="79" y="47"/>
                  <a:pt x="77" y="47"/>
                  <a:pt x="76" y="47"/>
                </a:cubicBezTo>
                <a:cubicBezTo>
                  <a:pt x="74" y="47"/>
                  <a:pt x="73" y="46"/>
                  <a:pt x="72" y="46"/>
                </a:cubicBezTo>
                <a:cubicBezTo>
                  <a:pt x="71" y="46"/>
                  <a:pt x="71" y="45"/>
                  <a:pt x="70" y="45"/>
                </a:cubicBezTo>
                <a:cubicBezTo>
                  <a:pt x="70" y="45"/>
                  <a:pt x="70" y="45"/>
                  <a:pt x="70" y="45"/>
                </a:cubicBezTo>
                <a:cubicBezTo>
                  <a:pt x="69" y="45"/>
                  <a:pt x="69" y="45"/>
                  <a:pt x="69" y="45"/>
                </a:cubicBezTo>
                <a:cubicBezTo>
                  <a:pt x="69" y="45"/>
                  <a:pt x="69" y="45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8" y="44"/>
                  <a:pt x="68" y="44"/>
                  <a:pt x="68" y="44"/>
                </a:cubicBezTo>
                <a:cubicBezTo>
                  <a:pt x="67" y="43"/>
                  <a:pt x="67" y="43"/>
                  <a:pt x="67" y="43"/>
                </a:cubicBezTo>
                <a:cubicBezTo>
                  <a:pt x="67" y="42"/>
                  <a:pt x="66" y="43"/>
                  <a:pt x="66" y="42"/>
                </a:cubicBezTo>
                <a:cubicBezTo>
                  <a:pt x="65" y="42"/>
                  <a:pt x="65" y="42"/>
                  <a:pt x="66" y="42"/>
                </a:cubicBezTo>
                <a:cubicBezTo>
                  <a:pt x="65" y="42"/>
                  <a:pt x="65" y="42"/>
                  <a:pt x="64" y="42"/>
                </a:cubicBezTo>
                <a:cubicBezTo>
                  <a:pt x="65" y="41"/>
                  <a:pt x="65" y="42"/>
                  <a:pt x="65" y="41"/>
                </a:cubicBezTo>
                <a:cubicBezTo>
                  <a:pt x="65" y="41"/>
                  <a:pt x="64" y="41"/>
                  <a:pt x="64" y="41"/>
                </a:cubicBezTo>
                <a:cubicBezTo>
                  <a:pt x="64" y="41"/>
                  <a:pt x="64" y="40"/>
                  <a:pt x="64" y="40"/>
                </a:cubicBezTo>
                <a:cubicBezTo>
                  <a:pt x="62" y="40"/>
                  <a:pt x="61" y="40"/>
                  <a:pt x="60" y="40"/>
                </a:cubicBezTo>
                <a:cubicBezTo>
                  <a:pt x="60" y="40"/>
                  <a:pt x="60" y="40"/>
                  <a:pt x="60" y="40"/>
                </a:cubicBezTo>
                <a:cubicBezTo>
                  <a:pt x="59" y="40"/>
                  <a:pt x="58" y="40"/>
                  <a:pt x="57" y="41"/>
                </a:cubicBezTo>
                <a:cubicBezTo>
                  <a:pt x="57" y="40"/>
                  <a:pt x="57" y="40"/>
                  <a:pt x="57" y="40"/>
                </a:cubicBezTo>
                <a:cubicBezTo>
                  <a:pt x="57" y="40"/>
                  <a:pt x="56" y="41"/>
                  <a:pt x="56" y="41"/>
                </a:cubicBezTo>
                <a:cubicBezTo>
                  <a:pt x="56" y="41"/>
                  <a:pt x="56" y="41"/>
                  <a:pt x="56" y="40"/>
                </a:cubicBezTo>
                <a:cubicBezTo>
                  <a:pt x="56" y="40"/>
                  <a:pt x="56" y="41"/>
                  <a:pt x="55" y="41"/>
                </a:cubicBezTo>
                <a:cubicBezTo>
                  <a:pt x="55" y="41"/>
                  <a:pt x="54" y="42"/>
                  <a:pt x="53" y="43"/>
                </a:cubicBezTo>
                <a:cubicBezTo>
                  <a:pt x="53" y="43"/>
                  <a:pt x="53" y="43"/>
                  <a:pt x="53" y="43"/>
                </a:cubicBezTo>
                <a:cubicBezTo>
                  <a:pt x="52" y="44"/>
                  <a:pt x="51" y="45"/>
                  <a:pt x="50" y="46"/>
                </a:cubicBezTo>
                <a:cubicBezTo>
                  <a:pt x="49" y="47"/>
                  <a:pt x="49" y="48"/>
                  <a:pt x="48" y="48"/>
                </a:cubicBezTo>
                <a:cubicBezTo>
                  <a:pt x="47" y="49"/>
                  <a:pt x="47" y="49"/>
                  <a:pt x="46" y="50"/>
                </a:cubicBezTo>
                <a:cubicBezTo>
                  <a:pt x="46" y="51"/>
                  <a:pt x="46" y="51"/>
                  <a:pt x="46" y="52"/>
                </a:cubicBezTo>
                <a:cubicBezTo>
                  <a:pt x="45" y="52"/>
                  <a:pt x="44" y="52"/>
                  <a:pt x="44" y="53"/>
                </a:cubicBezTo>
                <a:cubicBezTo>
                  <a:pt x="43" y="53"/>
                  <a:pt x="43" y="53"/>
                  <a:pt x="43" y="53"/>
                </a:cubicBezTo>
                <a:cubicBezTo>
                  <a:pt x="43" y="54"/>
                  <a:pt x="43" y="55"/>
                  <a:pt x="42" y="55"/>
                </a:cubicBezTo>
                <a:cubicBezTo>
                  <a:pt x="42" y="55"/>
                  <a:pt x="43" y="54"/>
                  <a:pt x="43" y="54"/>
                </a:cubicBezTo>
                <a:cubicBezTo>
                  <a:pt x="43" y="54"/>
                  <a:pt x="42" y="53"/>
                  <a:pt x="43" y="53"/>
                </a:cubicBezTo>
                <a:cubicBezTo>
                  <a:pt x="43" y="53"/>
                  <a:pt x="42" y="53"/>
                  <a:pt x="42" y="53"/>
                </a:cubicBezTo>
                <a:cubicBezTo>
                  <a:pt x="42" y="52"/>
                  <a:pt x="41" y="52"/>
                  <a:pt x="41" y="52"/>
                </a:cubicBezTo>
                <a:cubicBezTo>
                  <a:pt x="41" y="51"/>
                  <a:pt x="42" y="50"/>
                  <a:pt x="43" y="49"/>
                </a:cubicBezTo>
                <a:cubicBezTo>
                  <a:pt x="43" y="48"/>
                  <a:pt x="43" y="48"/>
                  <a:pt x="44" y="48"/>
                </a:cubicBezTo>
                <a:cubicBezTo>
                  <a:pt x="44" y="48"/>
                  <a:pt x="44" y="48"/>
                  <a:pt x="44" y="47"/>
                </a:cubicBezTo>
                <a:cubicBezTo>
                  <a:pt x="44" y="47"/>
                  <a:pt x="43" y="47"/>
                  <a:pt x="43" y="48"/>
                </a:cubicBezTo>
                <a:cubicBezTo>
                  <a:pt x="43" y="47"/>
                  <a:pt x="44" y="46"/>
                  <a:pt x="45" y="46"/>
                </a:cubicBezTo>
                <a:cubicBezTo>
                  <a:pt x="45" y="46"/>
                  <a:pt x="45" y="46"/>
                  <a:pt x="46" y="46"/>
                </a:cubicBezTo>
                <a:cubicBezTo>
                  <a:pt x="46" y="46"/>
                  <a:pt x="46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4"/>
                  <a:pt x="45" y="46"/>
                  <a:pt x="45" y="46"/>
                </a:cubicBezTo>
                <a:cubicBezTo>
                  <a:pt x="45" y="45"/>
                  <a:pt x="46" y="44"/>
                  <a:pt x="47" y="44"/>
                </a:cubicBezTo>
                <a:cubicBezTo>
                  <a:pt x="47" y="43"/>
                  <a:pt x="46" y="43"/>
                  <a:pt x="46" y="43"/>
                </a:cubicBezTo>
                <a:cubicBezTo>
                  <a:pt x="46" y="43"/>
                  <a:pt x="46" y="44"/>
                  <a:pt x="45" y="44"/>
                </a:cubicBezTo>
                <a:cubicBezTo>
                  <a:pt x="45" y="44"/>
                  <a:pt x="45" y="43"/>
                  <a:pt x="45" y="43"/>
                </a:cubicBezTo>
                <a:cubicBezTo>
                  <a:pt x="45" y="43"/>
                  <a:pt x="44" y="43"/>
                  <a:pt x="44" y="43"/>
                </a:cubicBezTo>
                <a:cubicBezTo>
                  <a:pt x="44" y="44"/>
                  <a:pt x="45" y="43"/>
                  <a:pt x="45" y="44"/>
                </a:cubicBezTo>
                <a:cubicBezTo>
                  <a:pt x="44" y="44"/>
                  <a:pt x="45" y="44"/>
                  <a:pt x="45" y="44"/>
                </a:cubicBezTo>
                <a:cubicBezTo>
                  <a:pt x="45" y="45"/>
                  <a:pt x="44" y="45"/>
                  <a:pt x="44" y="45"/>
                </a:cubicBezTo>
                <a:cubicBezTo>
                  <a:pt x="44" y="45"/>
                  <a:pt x="44" y="45"/>
                  <a:pt x="44" y="45"/>
                </a:cubicBezTo>
                <a:cubicBezTo>
                  <a:pt x="43" y="44"/>
                  <a:pt x="44" y="46"/>
                  <a:pt x="44" y="46"/>
                </a:cubicBezTo>
                <a:cubicBezTo>
                  <a:pt x="43" y="47"/>
                  <a:pt x="42" y="47"/>
                  <a:pt x="42" y="47"/>
                </a:cubicBezTo>
                <a:cubicBezTo>
                  <a:pt x="42" y="47"/>
                  <a:pt x="43" y="47"/>
                  <a:pt x="42" y="48"/>
                </a:cubicBezTo>
                <a:cubicBezTo>
                  <a:pt x="42" y="48"/>
                  <a:pt x="41" y="48"/>
                  <a:pt x="41" y="48"/>
                </a:cubicBezTo>
                <a:cubicBezTo>
                  <a:pt x="41" y="48"/>
                  <a:pt x="41" y="49"/>
                  <a:pt x="41" y="49"/>
                </a:cubicBezTo>
                <a:cubicBezTo>
                  <a:pt x="40" y="51"/>
                  <a:pt x="38" y="53"/>
                  <a:pt x="37" y="55"/>
                </a:cubicBezTo>
                <a:cubicBezTo>
                  <a:pt x="36" y="56"/>
                  <a:pt x="37" y="56"/>
                  <a:pt x="37" y="56"/>
                </a:cubicBezTo>
                <a:cubicBezTo>
                  <a:pt x="37" y="56"/>
                  <a:pt x="37" y="56"/>
                  <a:pt x="37" y="56"/>
                </a:cubicBezTo>
                <a:cubicBezTo>
                  <a:pt x="38" y="57"/>
                  <a:pt x="39" y="56"/>
                  <a:pt x="39" y="56"/>
                </a:cubicBezTo>
                <a:cubicBezTo>
                  <a:pt x="39" y="57"/>
                  <a:pt x="39" y="57"/>
                  <a:pt x="39" y="57"/>
                </a:cubicBezTo>
                <a:cubicBezTo>
                  <a:pt x="39" y="57"/>
                  <a:pt x="39" y="57"/>
                  <a:pt x="39" y="57"/>
                </a:cubicBezTo>
                <a:cubicBezTo>
                  <a:pt x="38" y="56"/>
                  <a:pt x="38" y="56"/>
                  <a:pt x="37" y="57"/>
                </a:cubicBezTo>
                <a:cubicBezTo>
                  <a:pt x="38" y="57"/>
                  <a:pt x="38" y="56"/>
                  <a:pt x="38" y="57"/>
                </a:cubicBezTo>
                <a:cubicBezTo>
                  <a:pt x="38" y="58"/>
                  <a:pt x="37" y="58"/>
                  <a:pt x="38" y="59"/>
                </a:cubicBezTo>
                <a:cubicBezTo>
                  <a:pt x="38" y="59"/>
                  <a:pt x="38" y="58"/>
                  <a:pt x="38" y="58"/>
                </a:cubicBezTo>
                <a:cubicBezTo>
                  <a:pt x="39" y="57"/>
                  <a:pt x="39" y="57"/>
                  <a:pt x="40" y="57"/>
                </a:cubicBezTo>
                <a:cubicBezTo>
                  <a:pt x="40" y="57"/>
                  <a:pt x="40" y="58"/>
                  <a:pt x="41" y="57"/>
                </a:cubicBezTo>
                <a:cubicBezTo>
                  <a:pt x="41" y="58"/>
                  <a:pt x="41" y="59"/>
                  <a:pt x="41" y="59"/>
                </a:cubicBezTo>
                <a:cubicBezTo>
                  <a:pt x="41" y="60"/>
                  <a:pt x="40" y="60"/>
                  <a:pt x="40" y="60"/>
                </a:cubicBezTo>
                <a:cubicBezTo>
                  <a:pt x="39" y="60"/>
                  <a:pt x="40" y="61"/>
                  <a:pt x="39" y="62"/>
                </a:cubicBezTo>
                <a:cubicBezTo>
                  <a:pt x="39" y="62"/>
                  <a:pt x="39" y="62"/>
                  <a:pt x="39" y="62"/>
                </a:cubicBezTo>
                <a:cubicBezTo>
                  <a:pt x="39" y="63"/>
                  <a:pt x="38" y="63"/>
                  <a:pt x="38" y="64"/>
                </a:cubicBezTo>
                <a:cubicBezTo>
                  <a:pt x="37" y="65"/>
                  <a:pt x="36" y="67"/>
                  <a:pt x="36" y="69"/>
                </a:cubicBezTo>
                <a:cubicBezTo>
                  <a:pt x="36" y="69"/>
                  <a:pt x="35" y="70"/>
                  <a:pt x="36" y="70"/>
                </a:cubicBezTo>
                <a:cubicBezTo>
                  <a:pt x="36" y="71"/>
                  <a:pt x="35" y="70"/>
                  <a:pt x="35" y="71"/>
                </a:cubicBezTo>
                <a:cubicBezTo>
                  <a:pt x="35" y="71"/>
                  <a:pt x="35" y="71"/>
                  <a:pt x="35" y="71"/>
                </a:cubicBezTo>
                <a:cubicBezTo>
                  <a:pt x="35" y="72"/>
                  <a:pt x="35" y="71"/>
                  <a:pt x="34" y="72"/>
                </a:cubicBezTo>
                <a:cubicBezTo>
                  <a:pt x="34" y="73"/>
                  <a:pt x="35" y="73"/>
                  <a:pt x="34" y="74"/>
                </a:cubicBezTo>
                <a:cubicBezTo>
                  <a:pt x="34" y="74"/>
                  <a:pt x="34" y="74"/>
                  <a:pt x="34" y="74"/>
                </a:cubicBezTo>
                <a:cubicBezTo>
                  <a:pt x="34" y="74"/>
                  <a:pt x="33" y="75"/>
                  <a:pt x="33" y="77"/>
                </a:cubicBezTo>
                <a:cubicBezTo>
                  <a:pt x="33" y="77"/>
                  <a:pt x="33" y="77"/>
                  <a:pt x="34" y="77"/>
                </a:cubicBezTo>
                <a:cubicBezTo>
                  <a:pt x="33" y="78"/>
                  <a:pt x="33" y="78"/>
                  <a:pt x="33" y="79"/>
                </a:cubicBezTo>
                <a:cubicBezTo>
                  <a:pt x="33" y="80"/>
                  <a:pt x="33" y="81"/>
                  <a:pt x="32" y="83"/>
                </a:cubicBezTo>
                <a:cubicBezTo>
                  <a:pt x="32" y="84"/>
                  <a:pt x="32" y="85"/>
                  <a:pt x="32" y="86"/>
                </a:cubicBezTo>
                <a:cubicBezTo>
                  <a:pt x="32" y="87"/>
                  <a:pt x="32" y="88"/>
                  <a:pt x="32" y="89"/>
                </a:cubicBezTo>
                <a:cubicBezTo>
                  <a:pt x="32" y="90"/>
                  <a:pt x="32" y="90"/>
                  <a:pt x="32" y="91"/>
                </a:cubicBezTo>
                <a:cubicBezTo>
                  <a:pt x="32" y="92"/>
                  <a:pt x="31" y="94"/>
                  <a:pt x="32" y="95"/>
                </a:cubicBezTo>
                <a:cubicBezTo>
                  <a:pt x="32" y="94"/>
                  <a:pt x="32" y="94"/>
                  <a:pt x="32" y="95"/>
                </a:cubicBezTo>
                <a:cubicBezTo>
                  <a:pt x="32" y="95"/>
                  <a:pt x="32" y="96"/>
                  <a:pt x="32" y="97"/>
                </a:cubicBezTo>
                <a:cubicBezTo>
                  <a:pt x="32" y="99"/>
                  <a:pt x="32" y="100"/>
                  <a:pt x="32" y="101"/>
                </a:cubicBezTo>
                <a:cubicBezTo>
                  <a:pt x="32" y="102"/>
                  <a:pt x="32" y="102"/>
                  <a:pt x="32" y="102"/>
                </a:cubicBezTo>
                <a:cubicBezTo>
                  <a:pt x="32" y="102"/>
                  <a:pt x="33" y="103"/>
                  <a:pt x="33" y="103"/>
                </a:cubicBezTo>
                <a:cubicBezTo>
                  <a:pt x="33" y="104"/>
                  <a:pt x="32" y="104"/>
                  <a:pt x="33" y="105"/>
                </a:cubicBezTo>
                <a:cubicBezTo>
                  <a:pt x="33" y="105"/>
                  <a:pt x="33" y="105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07"/>
                  <a:pt x="33" y="108"/>
                  <a:pt x="34" y="108"/>
                </a:cubicBezTo>
                <a:cubicBezTo>
                  <a:pt x="34" y="108"/>
                  <a:pt x="33" y="108"/>
                  <a:pt x="34" y="109"/>
                </a:cubicBezTo>
                <a:cubicBezTo>
                  <a:pt x="34" y="109"/>
                  <a:pt x="34" y="110"/>
                  <a:pt x="34" y="110"/>
                </a:cubicBezTo>
                <a:cubicBezTo>
                  <a:pt x="34" y="110"/>
                  <a:pt x="34" y="111"/>
                  <a:pt x="35" y="112"/>
                </a:cubicBezTo>
                <a:cubicBezTo>
                  <a:pt x="35" y="112"/>
                  <a:pt x="35" y="113"/>
                  <a:pt x="35" y="113"/>
                </a:cubicBezTo>
                <a:cubicBezTo>
                  <a:pt x="35" y="114"/>
                  <a:pt x="36" y="113"/>
                  <a:pt x="36" y="114"/>
                </a:cubicBezTo>
                <a:cubicBezTo>
                  <a:pt x="35" y="114"/>
                  <a:pt x="35" y="114"/>
                  <a:pt x="35" y="114"/>
                </a:cubicBezTo>
                <a:cubicBezTo>
                  <a:pt x="35" y="114"/>
                  <a:pt x="35" y="114"/>
                  <a:pt x="35" y="115"/>
                </a:cubicBezTo>
                <a:cubicBezTo>
                  <a:pt x="36" y="115"/>
                  <a:pt x="36" y="114"/>
                  <a:pt x="36" y="114"/>
                </a:cubicBezTo>
                <a:cubicBezTo>
                  <a:pt x="36" y="114"/>
                  <a:pt x="36" y="115"/>
                  <a:pt x="36" y="115"/>
                </a:cubicBezTo>
                <a:cubicBezTo>
                  <a:pt x="36" y="115"/>
                  <a:pt x="36" y="115"/>
                  <a:pt x="36" y="116"/>
                </a:cubicBezTo>
                <a:cubicBezTo>
                  <a:pt x="36" y="116"/>
                  <a:pt x="37" y="117"/>
                  <a:pt x="37" y="117"/>
                </a:cubicBezTo>
                <a:cubicBezTo>
                  <a:pt x="37" y="117"/>
                  <a:pt x="37" y="118"/>
                  <a:pt x="37" y="118"/>
                </a:cubicBezTo>
                <a:cubicBezTo>
                  <a:pt x="38" y="119"/>
                  <a:pt x="39" y="121"/>
                  <a:pt x="39" y="121"/>
                </a:cubicBezTo>
                <a:cubicBezTo>
                  <a:pt x="39" y="122"/>
                  <a:pt x="40" y="122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4"/>
                  <a:pt x="41" y="124"/>
                  <a:pt x="41" y="124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42" y="126"/>
                  <a:pt x="42" y="126"/>
                  <a:pt x="42" y="126"/>
                </a:cubicBezTo>
                <a:cubicBezTo>
                  <a:pt x="42" y="126"/>
                  <a:pt x="43" y="126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8"/>
                  <a:pt x="44" y="128"/>
                  <a:pt x="44" y="128"/>
                </a:cubicBezTo>
                <a:cubicBezTo>
                  <a:pt x="44" y="129"/>
                  <a:pt x="46" y="129"/>
                  <a:pt x="46" y="130"/>
                </a:cubicBezTo>
                <a:cubicBezTo>
                  <a:pt x="46" y="130"/>
                  <a:pt x="47" y="130"/>
                  <a:pt x="48" y="130"/>
                </a:cubicBezTo>
                <a:cubicBezTo>
                  <a:pt x="48" y="130"/>
                  <a:pt x="48" y="131"/>
                  <a:pt x="49" y="131"/>
                </a:cubicBezTo>
                <a:cubicBezTo>
                  <a:pt x="49" y="131"/>
                  <a:pt x="50" y="131"/>
                  <a:pt x="51" y="131"/>
                </a:cubicBezTo>
                <a:cubicBezTo>
                  <a:pt x="51" y="131"/>
                  <a:pt x="51" y="131"/>
                  <a:pt x="52" y="131"/>
                </a:cubicBezTo>
                <a:cubicBezTo>
                  <a:pt x="52" y="131"/>
                  <a:pt x="52" y="131"/>
                  <a:pt x="53" y="131"/>
                </a:cubicBezTo>
                <a:cubicBezTo>
                  <a:pt x="53" y="131"/>
                  <a:pt x="53" y="132"/>
                  <a:pt x="53" y="131"/>
                </a:cubicBezTo>
                <a:cubicBezTo>
                  <a:pt x="53" y="131"/>
                  <a:pt x="53" y="131"/>
                  <a:pt x="53" y="131"/>
                </a:cubicBezTo>
                <a:cubicBezTo>
                  <a:pt x="53" y="131"/>
                  <a:pt x="53" y="131"/>
                  <a:pt x="54" y="131"/>
                </a:cubicBezTo>
                <a:cubicBezTo>
                  <a:pt x="54" y="131"/>
                  <a:pt x="55" y="131"/>
                  <a:pt x="55" y="131"/>
                </a:cubicBezTo>
                <a:cubicBezTo>
                  <a:pt x="55" y="131"/>
                  <a:pt x="55" y="131"/>
                  <a:pt x="55" y="131"/>
                </a:cubicBezTo>
                <a:cubicBezTo>
                  <a:pt x="56" y="131"/>
                  <a:pt x="56" y="130"/>
                  <a:pt x="57" y="130"/>
                </a:cubicBezTo>
                <a:cubicBezTo>
                  <a:pt x="57" y="130"/>
                  <a:pt x="56" y="130"/>
                  <a:pt x="56" y="131"/>
                </a:cubicBezTo>
                <a:cubicBezTo>
                  <a:pt x="56" y="131"/>
                  <a:pt x="57" y="131"/>
                  <a:pt x="56" y="131"/>
                </a:cubicBezTo>
                <a:cubicBezTo>
                  <a:pt x="57" y="132"/>
                  <a:pt x="57" y="131"/>
                  <a:pt x="57" y="131"/>
                </a:cubicBezTo>
                <a:cubicBezTo>
                  <a:pt x="57" y="131"/>
                  <a:pt x="57" y="131"/>
                  <a:pt x="57" y="132"/>
                </a:cubicBezTo>
                <a:cubicBezTo>
                  <a:pt x="57" y="132"/>
                  <a:pt x="57" y="131"/>
                  <a:pt x="58" y="131"/>
                </a:cubicBezTo>
                <a:cubicBezTo>
                  <a:pt x="58" y="132"/>
                  <a:pt x="59" y="132"/>
                  <a:pt x="59" y="131"/>
                </a:cubicBezTo>
                <a:cubicBezTo>
                  <a:pt x="58" y="131"/>
                  <a:pt x="58" y="131"/>
                  <a:pt x="57" y="130"/>
                </a:cubicBezTo>
                <a:cubicBezTo>
                  <a:pt x="57" y="130"/>
                  <a:pt x="58" y="130"/>
                  <a:pt x="58" y="129"/>
                </a:cubicBezTo>
                <a:cubicBezTo>
                  <a:pt x="58" y="130"/>
                  <a:pt x="58" y="130"/>
                  <a:pt x="59" y="130"/>
                </a:cubicBezTo>
                <a:cubicBezTo>
                  <a:pt x="59" y="130"/>
                  <a:pt x="58" y="129"/>
                  <a:pt x="58" y="129"/>
                </a:cubicBezTo>
                <a:cubicBezTo>
                  <a:pt x="58" y="129"/>
                  <a:pt x="59" y="129"/>
                  <a:pt x="60" y="130"/>
                </a:cubicBezTo>
                <a:cubicBezTo>
                  <a:pt x="60" y="129"/>
                  <a:pt x="60" y="129"/>
                  <a:pt x="60" y="128"/>
                </a:cubicBezTo>
                <a:cubicBezTo>
                  <a:pt x="60" y="128"/>
                  <a:pt x="60" y="128"/>
                  <a:pt x="60" y="128"/>
                </a:cubicBezTo>
                <a:cubicBezTo>
                  <a:pt x="60" y="128"/>
                  <a:pt x="61" y="127"/>
                  <a:pt x="62" y="128"/>
                </a:cubicBezTo>
                <a:cubicBezTo>
                  <a:pt x="61" y="128"/>
                  <a:pt x="61" y="128"/>
                  <a:pt x="61" y="128"/>
                </a:cubicBezTo>
                <a:cubicBezTo>
                  <a:pt x="60" y="128"/>
                  <a:pt x="60" y="128"/>
                  <a:pt x="60" y="128"/>
                </a:cubicBezTo>
                <a:cubicBezTo>
                  <a:pt x="60" y="129"/>
                  <a:pt x="61" y="128"/>
                  <a:pt x="61" y="129"/>
                </a:cubicBezTo>
                <a:cubicBezTo>
                  <a:pt x="61" y="129"/>
                  <a:pt x="61" y="129"/>
                  <a:pt x="60" y="129"/>
                </a:cubicBezTo>
                <a:cubicBezTo>
                  <a:pt x="60" y="130"/>
                  <a:pt x="61" y="129"/>
                  <a:pt x="61" y="130"/>
                </a:cubicBezTo>
                <a:cubicBezTo>
                  <a:pt x="62" y="129"/>
                  <a:pt x="62" y="129"/>
                  <a:pt x="62" y="129"/>
                </a:cubicBezTo>
                <a:cubicBezTo>
                  <a:pt x="63" y="129"/>
                  <a:pt x="62" y="131"/>
                  <a:pt x="63" y="131"/>
                </a:cubicBezTo>
                <a:cubicBezTo>
                  <a:pt x="62" y="132"/>
                  <a:pt x="62" y="131"/>
                  <a:pt x="61" y="132"/>
                </a:cubicBezTo>
                <a:cubicBezTo>
                  <a:pt x="61" y="132"/>
                  <a:pt x="61" y="132"/>
                  <a:pt x="61" y="131"/>
                </a:cubicBezTo>
                <a:cubicBezTo>
                  <a:pt x="60" y="132"/>
                  <a:pt x="61" y="133"/>
                  <a:pt x="60" y="133"/>
                </a:cubicBezTo>
                <a:cubicBezTo>
                  <a:pt x="60" y="133"/>
                  <a:pt x="60" y="133"/>
                  <a:pt x="60" y="133"/>
                </a:cubicBezTo>
                <a:cubicBezTo>
                  <a:pt x="59" y="133"/>
                  <a:pt x="60" y="133"/>
                  <a:pt x="59" y="133"/>
                </a:cubicBezTo>
                <a:cubicBezTo>
                  <a:pt x="59" y="134"/>
                  <a:pt x="58" y="133"/>
                  <a:pt x="58" y="133"/>
                </a:cubicBezTo>
                <a:cubicBezTo>
                  <a:pt x="57" y="134"/>
                  <a:pt x="58" y="134"/>
                  <a:pt x="58" y="134"/>
                </a:cubicBezTo>
                <a:cubicBezTo>
                  <a:pt x="58" y="134"/>
                  <a:pt x="57" y="135"/>
                  <a:pt x="57" y="134"/>
                </a:cubicBezTo>
                <a:cubicBezTo>
                  <a:pt x="57" y="134"/>
                  <a:pt x="58" y="135"/>
                  <a:pt x="58" y="135"/>
                </a:cubicBezTo>
                <a:cubicBezTo>
                  <a:pt x="58" y="135"/>
                  <a:pt x="57" y="135"/>
                  <a:pt x="57" y="135"/>
                </a:cubicBezTo>
                <a:cubicBezTo>
                  <a:pt x="57" y="135"/>
                  <a:pt x="56" y="135"/>
                  <a:pt x="56" y="136"/>
                </a:cubicBezTo>
                <a:cubicBezTo>
                  <a:pt x="56" y="136"/>
                  <a:pt x="57" y="135"/>
                  <a:pt x="57" y="135"/>
                </a:cubicBezTo>
                <a:cubicBezTo>
                  <a:pt x="57" y="136"/>
                  <a:pt x="58" y="135"/>
                  <a:pt x="58" y="136"/>
                </a:cubicBezTo>
                <a:cubicBezTo>
                  <a:pt x="59" y="136"/>
                  <a:pt x="58" y="135"/>
                  <a:pt x="59" y="135"/>
                </a:cubicBezTo>
                <a:cubicBezTo>
                  <a:pt x="60" y="135"/>
                  <a:pt x="59" y="135"/>
                  <a:pt x="60" y="135"/>
                </a:cubicBezTo>
                <a:cubicBezTo>
                  <a:pt x="61" y="135"/>
                  <a:pt x="61" y="134"/>
                  <a:pt x="61" y="134"/>
                </a:cubicBezTo>
                <a:cubicBezTo>
                  <a:pt x="61" y="134"/>
                  <a:pt x="62" y="134"/>
                  <a:pt x="63" y="134"/>
                </a:cubicBezTo>
                <a:cubicBezTo>
                  <a:pt x="63" y="133"/>
                  <a:pt x="62" y="134"/>
                  <a:pt x="62" y="133"/>
                </a:cubicBezTo>
                <a:cubicBezTo>
                  <a:pt x="63" y="133"/>
                  <a:pt x="65" y="132"/>
                  <a:pt x="64" y="132"/>
                </a:cubicBezTo>
                <a:cubicBezTo>
                  <a:pt x="65" y="132"/>
                  <a:pt x="65" y="132"/>
                  <a:pt x="66" y="131"/>
                </a:cubicBezTo>
                <a:cubicBezTo>
                  <a:pt x="66" y="132"/>
                  <a:pt x="65" y="131"/>
                  <a:pt x="65" y="132"/>
                </a:cubicBezTo>
                <a:cubicBezTo>
                  <a:pt x="66" y="132"/>
                  <a:pt x="67" y="132"/>
                  <a:pt x="68" y="132"/>
                </a:cubicBezTo>
                <a:cubicBezTo>
                  <a:pt x="68" y="131"/>
                  <a:pt x="67" y="132"/>
                  <a:pt x="66" y="132"/>
                </a:cubicBezTo>
                <a:cubicBezTo>
                  <a:pt x="66" y="131"/>
                  <a:pt x="68" y="131"/>
                  <a:pt x="67" y="130"/>
                </a:cubicBezTo>
                <a:cubicBezTo>
                  <a:pt x="67" y="130"/>
                  <a:pt x="67" y="130"/>
                  <a:pt x="67" y="130"/>
                </a:cubicBezTo>
                <a:cubicBezTo>
                  <a:pt x="67" y="129"/>
                  <a:pt x="68" y="129"/>
                  <a:pt x="69" y="128"/>
                </a:cubicBezTo>
                <a:cubicBezTo>
                  <a:pt x="69" y="129"/>
                  <a:pt x="68" y="129"/>
                  <a:pt x="69" y="129"/>
                </a:cubicBezTo>
                <a:cubicBezTo>
                  <a:pt x="69" y="129"/>
                  <a:pt x="70" y="129"/>
                  <a:pt x="70" y="129"/>
                </a:cubicBezTo>
                <a:cubicBezTo>
                  <a:pt x="71" y="128"/>
                  <a:pt x="70" y="128"/>
                  <a:pt x="70" y="127"/>
                </a:cubicBezTo>
                <a:cubicBezTo>
                  <a:pt x="70" y="127"/>
                  <a:pt x="71" y="126"/>
                  <a:pt x="71" y="126"/>
                </a:cubicBezTo>
                <a:cubicBezTo>
                  <a:pt x="71" y="127"/>
                  <a:pt x="71" y="127"/>
                  <a:pt x="71" y="127"/>
                </a:cubicBezTo>
                <a:cubicBezTo>
                  <a:pt x="71" y="127"/>
                  <a:pt x="70" y="127"/>
                  <a:pt x="70" y="128"/>
                </a:cubicBezTo>
                <a:cubicBezTo>
                  <a:pt x="71" y="128"/>
                  <a:pt x="71" y="127"/>
                  <a:pt x="71" y="127"/>
                </a:cubicBezTo>
                <a:cubicBezTo>
                  <a:pt x="71" y="127"/>
                  <a:pt x="71" y="126"/>
                  <a:pt x="72" y="126"/>
                </a:cubicBezTo>
                <a:cubicBezTo>
                  <a:pt x="72" y="126"/>
                  <a:pt x="71" y="126"/>
                  <a:pt x="71" y="126"/>
                </a:cubicBezTo>
                <a:cubicBezTo>
                  <a:pt x="72" y="125"/>
                  <a:pt x="72" y="125"/>
                  <a:pt x="72" y="125"/>
                </a:cubicBezTo>
                <a:cubicBezTo>
                  <a:pt x="72" y="125"/>
                  <a:pt x="72" y="125"/>
                  <a:pt x="73" y="124"/>
                </a:cubicBezTo>
                <a:cubicBezTo>
                  <a:pt x="73" y="124"/>
                  <a:pt x="73" y="124"/>
                  <a:pt x="72" y="125"/>
                </a:cubicBezTo>
                <a:cubicBezTo>
                  <a:pt x="72" y="125"/>
                  <a:pt x="72" y="125"/>
                  <a:pt x="72" y="125"/>
                </a:cubicBezTo>
                <a:cubicBezTo>
                  <a:pt x="72" y="125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3" y="125"/>
                  <a:pt x="73" y="125"/>
                </a:cubicBezTo>
                <a:cubicBezTo>
                  <a:pt x="73" y="124"/>
                  <a:pt x="74" y="124"/>
                  <a:pt x="74" y="124"/>
                </a:cubicBezTo>
                <a:cubicBezTo>
                  <a:pt x="73" y="124"/>
                  <a:pt x="74" y="124"/>
                  <a:pt x="74" y="123"/>
                </a:cubicBezTo>
                <a:cubicBezTo>
                  <a:pt x="74" y="123"/>
                  <a:pt x="75" y="123"/>
                  <a:pt x="75" y="122"/>
                </a:cubicBezTo>
                <a:cubicBezTo>
                  <a:pt x="76" y="122"/>
                  <a:pt x="76" y="122"/>
                  <a:pt x="76" y="122"/>
                </a:cubicBezTo>
                <a:cubicBezTo>
                  <a:pt x="77" y="122"/>
                  <a:pt x="75" y="123"/>
                  <a:pt x="74" y="123"/>
                </a:cubicBezTo>
                <a:cubicBezTo>
                  <a:pt x="75" y="124"/>
                  <a:pt x="76" y="122"/>
                  <a:pt x="77" y="122"/>
                </a:cubicBezTo>
                <a:cubicBezTo>
                  <a:pt x="78" y="122"/>
                  <a:pt x="78" y="122"/>
                  <a:pt x="79" y="122"/>
                </a:cubicBezTo>
                <a:cubicBezTo>
                  <a:pt x="79" y="122"/>
                  <a:pt x="80" y="122"/>
                  <a:pt x="80" y="122"/>
                </a:cubicBezTo>
                <a:cubicBezTo>
                  <a:pt x="80" y="122"/>
                  <a:pt x="81" y="122"/>
                  <a:pt x="81" y="122"/>
                </a:cubicBezTo>
                <a:cubicBezTo>
                  <a:pt x="81" y="121"/>
                  <a:pt x="79" y="121"/>
                  <a:pt x="78" y="122"/>
                </a:cubicBezTo>
                <a:cubicBezTo>
                  <a:pt x="78" y="121"/>
                  <a:pt x="78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80" y="121"/>
                  <a:pt x="81" y="121"/>
                  <a:pt x="81" y="121"/>
                </a:cubicBezTo>
                <a:cubicBezTo>
                  <a:pt x="82" y="121"/>
                  <a:pt x="82" y="121"/>
                  <a:pt x="82" y="121"/>
                </a:cubicBezTo>
                <a:cubicBezTo>
                  <a:pt x="83" y="121"/>
                  <a:pt x="84" y="122"/>
                  <a:pt x="85" y="122"/>
                </a:cubicBezTo>
                <a:cubicBezTo>
                  <a:pt x="85" y="122"/>
                  <a:pt x="86" y="123"/>
                  <a:pt x="87" y="123"/>
                </a:cubicBezTo>
                <a:cubicBezTo>
                  <a:pt x="87" y="123"/>
                  <a:pt x="87" y="123"/>
                  <a:pt x="87" y="123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89" y="125"/>
                  <a:pt x="89" y="125"/>
                  <a:pt x="89" y="126"/>
                </a:cubicBezTo>
                <a:cubicBezTo>
                  <a:pt x="90" y="126"/>
                  <a:pt x="90" y="127"/>
                  <a:pt x="90" y="127"/>
                </a:cubicBezTo>
                <a:cubicBezTo>
                  <a:pt x="90" y="127"/>
                  <a:pt x="90" y="127"/>
                  <a:pt x="91" y="128"/>
                </a:cubicBezTo>
                <a:cubicBezTo>
                  <a:pt x="91" y="128"/>
                  <a:pt x="90" y="128"/>
                  <a:pt x="90" y="128"/>
                </a:cubicBezTo>
                <a:cubicBezTo>
                  <a:pt x="90" y="128"/>
                  <a:pt x="90" y="128"/>
                  <a:pt x="90" y="129"/>
                </a:cubicBezTo>
                <a:cubicBezTo>
                  <a:pt x="90" y="129"/>
                  <a:pt x="91" y="129"/>
                  <a:pt x="91" y="128"/>
                </a:cubicBezTo>
                <a:cubicBezTo>
                  <a:pt x="92" y="129"/>
                  <a:pt x="92" y="130"/>
                  <a:pt x="92" y="131"/>
                </a:cubicBezTo>
                <a:cubicBezTo>
                  <a:pt x="93" y="131"/>
                  <a:pt x="93" y="131"/>
                  <a:pt x="93" y="130"/>
                </a:cubicBezTo>
                <a:cubicBezTo>
                  <a:pt x="93" y="131"/>
                  <a:pt x="93" y="131"/>
                  <a:pt x="93" y="131"/>
                </a:cubicBezTo>
                <a:cubicBezTo>
                  <a:pt x="93" y="132"/>
                  <a:pt x="93" y="132"/>
                  <a:pt x="94" y="133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2" y="133"/>
                  <a:pt x="93" y="133"/>
                  <a:pt x="92" y="132"/>
                </a:cubicBezTo>
                <a:cubicBezTo>
                  <a:pt x="92" y="132"/>
                  <a:pt x="92" y="133"/>
                  <a:pt x="92" y="133"/>
                </a:cubicBezTo>
                <a:cubicBezTo>
                  <a:pt x="92" y="134"/>
                  <a:pt x="93" y="133"/>
                  <a:pt x="93" y="134"/>
                </a:cubicBezTo>
                <a:cubicBezTo>
                  <a:pt x="93" y="134"/>
                  <a:pt x="93" y="135"/>
                  <a:pt x="93" y="135"/>
                </a:cubicBezTo>
                <a:cubicBezTo>
                  <a:pt x="93" y="135"/>
                  <a:pt x="93" y="136"/>
                  <a:pt x="93" y="137"/>
                </a:cubicBezTo>
                <a:cubicBezTo>
                  <a:pt x="93" y="137"/>
                  <a:pt x="93" y="137"/>
                  <a:pt x="93" y="137"/>
                </a:cubicBezTo>
                <a:cubicBezTo>
                  <a:pt x="92" y="138"/>
                  <a:pt x="93" y="138"/>
                  <a:pt x="92" y="140"/>
                </a:cubicBezTo>
                <a:cubicBezTo>
                  <a:pt x="92" y="139"/>
                  <a:pt x="92" y="140"/>
                  <a:pt x="92" y="140"/>
                </a:cubicBezTo>
                <a:cubicBezTo>
                  <a:pt x="91" y="140"/>
                  <a:pt x="91" y="140"/>
                  <a:pt x="91" y="140"/>
                </a:cubicBezTo>
                <a:cubicBezTo>
                  <a:pt x="91" y="141"/>
                  <a:pt x="91" y="141"/>
                  <a:pt x="91" y="140"/>
                </a:cubicBezTo>
                <a:cubicBezTo>
                  <a:pt x="92" y="140"/>
                  <a:pt x="92" y="140"/>
                  <a:pt x="92" y="140"/>
                </a:cubicBezTo>
                <a:cubicBezTo>
                  <a:pt x="92" y="141"/>
                  <a:pt x="92" y="141"/>
                  <a:pt x="92" y="141"/>
                </a:cubicBezTo>
                <a:cubicBezTo>
                  <a:pt x="91" y="141"/>
                  <a:pt x="91" y="141"/>
                  <a:pt x="91" y="142"/>
                </a:cubicBezTo>
                <a:cubicBezTo>
                  <a:pt x="91" y="142"/>
                  <a:pt x="91" y="142"/>
                  <a:pt x="91" y="142"/>
                </a:cubicBezTo>
                <a:cubicBezTo>
                  <a:pt x="92" y="143"/>
                  <a:pt x="91" y="143"/>
                  <a:pt x="90" y="143"/>
                </a:cubicBezTo>
                <a:cubicBezTo>
                  <a:pt x="90" y="143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89" y="145"/>
                  <a:pt x="89" y="145"/>
                  <a:pt x="89" y="145"/>
                </a:cubicBezTo>
                <a:cubicBezTo>
                  <a:pt x="89" y="145"/>
                  <a:pt x="89" y="145"/>
                  <a:pt x="89" y="145"/>
                </a:cubicBezTo>
                <a:cubicBezTo>
                  <a:pt x="89" y="145"/>
                  <a:pt x="88" y="146"/>
                  <a:pt x="88" y="146"/>
                </a:cubicBezTo>
                <a:cubicBezTo>
                  <a:pt x="88" y="146"/>
                  <a:pt x="88" y="146"/>
                  <a:pt x="88" y="146"/>
                </a:cubicBezTo>
                <a:cubicBezTo>
                  <a:pt x="87" y="146"/>
                  <a:pt x="88" y="147"/>
                  <a:pt x="87" y="147"/>
                </a:cubicBezTo>
                <a:cubicBezTo>
                  <a:pt x="87" y="147"/>
                  <a:pt x="87" y="146"/>
                  <a:pt x="87" y="146"/>
                </a:cubicBezTo>
                <a:cubicBezTo>
                  <a:pt x="86" y="146"/>
                  <a:pt x="87" y="147"/>
                  <a:pt x="86" y="147"/>
                </a:cubicBezTo>
                <a:cubicBezTo>
                  <a:pt x="87" y="147"/>
                  <a:pt x="87" y="147"/>
                  <a:pt x="88" y="147"/>
                </a:cubicBezTo>
                <a:cubicBezTo>
                  <a:pt x="88" y="147"/>
                  <a:pt x="87" y="148"/>
                  <a:pt x="87" y="148"/>
                </a:cubicBezTo>
                <a:cubicBezTo>
                  <a:pt x="87" y="148"/>
                  <a:pt x="87" y="148"/>
                  <a:pt x="87" y="148"/>
                </a:cubicBezTo>
                <a:cubicBezTo>
                  <a:pt x="86" y="148"/>
                  <a:pt x="86" y="148"/>
                  <a:pt x="85" y="148"/>
                </a:cubicBezTo>
                <a:cubicBezTo>
                  <a:pt x="84" y="149"/>
                  <a:pt x="85" y="148"/>
                  <a:pt x="85" y="149"/>
                </a:cubicBezTo>
                <a:cubicBezTo>
                  <a:pt x="85" y="149"/>
                  <a:pt x="84" y="150"/>
                  <a:pt x="83" y="150"/>
                </a:cubicBezTo>
                <a:cubicBezTo>
                  <a:pt x="83" y="150"/>
                  <a:pt x="83" y="150"/>
                  <a:pt x="83" y="150"/>
                </a:cubicBezTo>
                <a:cubicBezTo>
                  <a:pt x="82" y="150"/>
                  <a:pt x="83" y="150"/>
                  <a:pt x="82" y="150"/>
                </a:cubicBezTo>
                <a:cubicBezTo>
                  <a:pt x="82" y="151"/>
                  <a:pt x="81" y="150"/>
                  <a:pt x="81" y="151"/>
                </a:cubicBezTo>
                <a:cubicBezTo>
                  <a:pt x="82" y="151"/>
                  <a:pt x="83" y="151"/>
                  <a:pt x="82" y="152"/>
                </a:cubicBezTo>
                <a:cubicBezTo>
                  <a:pt x="83" y="152"/>
                  <a:pt x="83" y="151"/>
                  <a:pt x="84" y="150"/>
                </a:cubicBezTo>
                <a:cubicBezTo>
                  <a:pt x="85" y="151"/>
                  <a:pt x="84" y="151"/>
                  <a:pt x="83" y="151"/>
                </a:cubicBezTo>
                <a:cubicBezTo>
                  <a:pt x="83" y="152"/>
                  <a:pt x="82" y="152"/>
                  <a:pt x="81" y="153"/>
                </a:cubicBezTo>
                <a:cubicBezTo>
                  <a:pt x="81" y="152"/>
                  <a:pt x="81" y="152"/>
                  <a:pt x="81" y="152"/>
                </a:cubicBezTo>
                <a:cubicBezTo>
                  <a:pt x="80" y="153"/>
                  <a:pt x="80" y="153"/>
                  <a:pt x="81" y="153"/>
                </a:cubicBezTo>
                <a:cubicBezTo>
                  <a:pt x="80" y="154"/>
                  <a:pt x="80" y="154"/>
                  <a:pt x="79" y="154"/>
                </a:cubicBezTo>
                <a:cubicBezTo>
                  <a:pt x="79" y="154"/>
                  <a:pt x="80" y="154"/>
                  <a:pt x="79" y="153"/>
                </a:cubicBezTo>
                <a:cubicBezTo>
                  <a:pt x="79" y="154"/>
                  <a:pt x="78" y="154"/>
                  <a:pt x="77" y="155"/>
                </a:cubicBezTo>
                <a:cubicBezTo>
                  <a:pt x="77" y="155"/>
                  <a:pt x="77" y="154"/>
                  <a:pt x="77" y="154"/>
                </a:cubicBezTo>
                <a:cubicBezTo>
                  <a:pt x="76" y="155"/>
                  <a:pt x="76" y="155"/>
                  <a:pt x="75" y="155"/>
                </a:cubicBezTo>
                <a:cubicBezTo>
                  <a:pt x="75" y="156"/>
                  <a:pt x="74" y="156"/>
                  <a:pt x="73" y="156"/>
                </a:cubicBezTo>
                <a:cubicBezTo>
                  <a:pt x="73" y="157"/>
                  <a:pt x="73" y="158"/>
                  <a:pt x="72" y="158"/>
                </a:cubicBezTo>
                <a:cubicBezTo>
                  <a:pt x="72" y="159"/>
                  <a:pt x="73" y="157"/>
                  <a:pt x="73" y="157"/>
                </a:cubicBezTo>
                <a:cubicBezTo>
                  <a:pt x="73" y="158"/>
                  <a:pt x="72" y="158"/>
                  <a:pt x="71" y="159"/>
                </a:cubicBezTo>
                <a:cubicBezTo>
                  <a:pt x="71" y="159"/>
                  <a:pt x="71" y="158"/>
                  <a:pt x="71" y="158"/>
                </a:cubicBezTo>
                <a:cubicBezTo>
                  <a:pt x="71" y="158"/>
                  <a:pt x="71" y="158"/>
                  <a:pt x="71" y="158"/>
                </a:cubicBezTo>
                <a:cubicBezTo>
                  <a:pt x="70" y="158"/>
                  <a:pt x="71" y="158"/>
                  <a:pt x="70" y="158"/>
                </a:cubicBezTo>
                <a:cubicBezTo>
                  <a:pt x="69" y="159"/>
                  <a:pt x="70" y="158"/>
                  <a:pt x="69" y="158"/>
                </a:cubicBezTo>
                <a:cubicBezTo>
                  <a:pt x="68" y="159"/>
                  <a:pt x="69" y="159"/>
                  <a:pt x="69" y="159"/>
                </a:cubicBezTo>
                <a:cubicBezTo>
                  <a:pt x="68" y="159"/>
                  <a:pt x="67" y="160"/>
                  <a:pt x="67" y="159"/>
                </a:cubicBezTo>
                <a:cubicBezTo>
                  <a:pt x="66" y="160"/>
                  <a:pt x="65" y="161"/>
                  <a:pt x="64" y="161"/>
                </a:cubicBezTo>
                <a:cubicBezTo>
                  <a:pt x="64" y="162"/>
                  <a:pt x="65" y="161"/>
                  <a:pt x="66" y="161"/>
                </a:cubicBezTo>
                <a:cubicBezTo>
                  <a:pt x="66" y="161"/>
                  <a:pt x="65" y="161"/>
                  <a:pt x="64" y="161"/>
                </a:cubicBezTo>
                <a:cubicBezTo>
                  <a:pt x="64" y="162"/>
                  <a:pt x="64" y="162"/>
                  <a:pt x="63" y="162"/>
                </a:cubicBezTo>
                <a:cubicBezTo>
                  <a:pt x="63" y="162"/>
                  <a:pt x="63" y="161"/>
                  <a:pt x="64" y="161"/>
                </a:cubicBezTo>
                <a:cubicBezTo>
                  <a:pt x="64" y="161"/>
                  <a:pt x="63" y="161"/>
                  <a:pt x="63" y="161"/>
                </a:cubicBezTo>
                <a:cubicBezTo>
                  <a:pt x="63" y="161"/>
                  <a:pt x="63" y="160"/>
                  <a:pt x="62" y="160"/>
                </a:cubicBezTo>
                <a:cubicBezTo>
                  <a:pt x="62" y="160"/>
                  <a:pt x="63" y="161"/>
                  <a:pt x="62" y="161"/>
                </a:cubicBezTo>
                <a:cubicBezTo>
                  <a:pt x="62" y="162"/>
                  <a:pt x="63" y="162"/>
                  <a:pt x="62" y="162"/>
                </a:cubicBezTo>
                <a:cubicBezTo>
                  <a:pt x="62" y="162"/>
                  <a:pt x="62" y="162"/>
                  <a:pt x="62" y="162"/>
                </a:cubicBezTo>
                <a:cubicBezTo>
                  <a:pt x="61" y="162"/>
                  <a:pt x="60" y="162"/>
                  <a:pt x="59" y="162"/>
                </a:cubicBezTo>
                <a:cubicBezTo>
                  <a:pt x="59" y="162"/>
                  <a:pt x="60" y="163"/>
                  <a:pt x="60" y="162"/>
                </a:cubicBezTo>
                <a:cubicBezTo>
                  <a:pt x="60" y="161"/>
                  <a:pt x="60" y="162"/>
                  <a:pt x="59" y="162"/>
                </a:cubicBezTo>
                <a:cubicBezTo>
                  <a:pt x="58" y="162"/>
                  <a:pt x="59" y="162"/>
                  <a:pt x="59" y="162"/>
                </a:cubicBezTo>
                <a:cubicBezTo>
                  <a:pt x="59" y="163"/>
                  <a:pt x="58" y="162"/>
                  <a:pt x="58" y="163"/>
                </a:cubicBezTo>
                <a:cubicBezTo>
                  <a:pt x="57" y="163"/>
                  <a:pt x="57" y="164"/>
                  <a:pt x="56" y="163"/>
                </a:cubicBezTo>
                <a:cubicBezTo>
                  <a:pt x="56" y="164"/>
                  <a:pt x="55" y="164"/>
                  <a:pt x="54" y="164"/>
                </a:cubicBezTo>
                <a:cubicBezTo>
                  <a:pt x="53" y="164"/>
                  <a:pt x="52" y="164"/>
                  <a:pt x="51" y="164"/>
                </a:cubicBezTo>
                <a:cubicBezTo>
                  <a:pt x="50" y="164"/>
                  <a:pt x="50" y="164"/>
                  <a:pt x="49" y="163"/>
                </a:cubicBezTo>
                <a:cubicBezTo>
                  <a:pt x="49" y="163"/>
                  <a:pt x="49" y="164"/>
                  <a:pt x="49" y="164"/>
                </a:cubicBezTo>
                <a:cubicBezTo>
                  <a:pt x="48" y="164"/>
                  <a:pt x="47" y="164"/>
                  <a:pt x="47" y="164"/>
                </a:cubicBezTo>
                <a:cubicBezTo>
                  <a:pt x="46" y="164"/>
                  <a:pt x="45" y="163"/>
                  <a:pt x="45" y="163"/>
                </a:cubicBezTo>
                <a:cubicBezTo>
                  <a:pt x="44" y="163"/>
                  <a:pt x="42" y="163"/>
                  <a:pt x="41" y="162"/>
                </a:cubicBezTo>
                <a:cubicBezTo>
                  <a:pt x="41" y="162"/>
                  <a:pt x="41" y="163"/>
                  <a:pt x="41" y="163"/>
                </a:cubicBezTo>
                <a:cubicBezTo>
                  <a:pt x="40" y="163"/>
                  <a:pt x="40" y="162"/>
                  <a:pt x="40" y="162"/>
                </a:cubicBezTo>
                <a:cubicBezTo>
                  <a:pt x="39" y="161"/>
                  <a:pt x="40" y="162"/>
                  <a:pt x="41" y="161"/>
                </a:cubicBezTo>
                <a:cubicBezTo>
                  <a:pt x="41" y="162"/>
                  <a:pt x="41" y="162"/>
                  <a:pt x="41" y="162"/>
                </a:cubicBezTo>
                <a:cubicBezTo>
                  <a:pt x="42" y="162"/>
                  <a:pt x="42" y="163"/>
                  <a:pt x="43" y="162"/>
                </a:cubicBezTo>
                <a:cubicBezTo>
                  <a:pt x="43" y="162"/>
                  <a:pt x="42" y="162"/>
                  <a:pt x="41" y="162"/>
                </a:cubicBezTo>
                <a:cubicBezTo>
                  <a:pt x="41" y="162"/>
                  <a:pt x="41" y="161"/>
                  <a:pt x="41" y="161"/>
                </a:cubicBezTo>
                <a:cubicBezTo>
                  <a:pt x="41" y="161"/>
                  <a:pt x="40" y="161"/>
                  <a:pt x="40" y="160"/>
                </a:cubicBezTo>
                <a:cubicBezTo>
                  <a:pt x="39" y="161"/>
                  <a:pt x="41" y="161"/>
                  <a:pt x="40" y="161"/>
                </a:cubicBezTo>
                <a:cubicBezTo>
                  <a:pt x="40" y="161"/>
                  <a:pt x="38" y="161"/>
                  <a:pt x="39" y="162"/>
                </a:cubicBezTo>
                <a:cubicBezTo>
                  <a:pt x="39" y="162"/>
                  <a:pt x="37" y="162"/>
                  <a:pt x="37" y="161"/>
                </a:cubicBezTo>
                <a:cubicBezTo>
                  <a:pt x="37" y="161"/>
                  <a:pt x="36" y="161"/>
                  <a:pt x="35" y="161"/>
                </a:cubicBezTo>
                <a:cubicBezTo>
                  <a:pt x="35" y="160"/>
                  <a:pt x="34" y="160"/>
                  <a:pt x="34" y="160"/>
                </a:cubicBezTo>
                <a:cubicBezTo>
                  <a:pt x="33" y="160"/>
                  <a:pt x="33" y="159"/>
                  <a:pt x="32" y="159"/>
                </a:cubicBezTo>
                <a:cubicBezTo>
                  <a:pt x="31" y="159"/>
                  <a:pt x="30" y="158"/>
                  <a:pt x="29" y="157"/>
                </a:cubicBezTo>
                <a:cubicBezTo>
                  <a:pt x="28" y="157"/>
                  <a:pt x="27" y="156"/>
                  <a:pt x="26" y="156"/>
                </a:cubicBezTo>
                <a:cubicBezTo>
                  <a:pt x="26" y="155"/>
                  <a:pt x="26" y="155"/>
                  <a:pt x="26" y="155"/>
                </a:cubicBezTo>
                <a:cubicBezTo>
                  <a:pt x="25" y="154"/>
                  <a:pt x="25" y="154"/>
                  <a:pt x="25" y="154"/>
                </a:cubicBezTo>
                <a:cubicBezTo>
                  <a:pt x="25" y="154"/>
                  <a:pt x="24" y="154"/>
                  <a:pt x="24" y="153"/>
                </a:cubicBezTo>
                <a:cubicBezTo>
                  <a:pt x="24" y="152"/>
                  <a:pt x="24" y="153"/>
                  <a:pt x="25" y="153"/>
                </a:cubicBezTo>
                <a:cubicBezTo>
                  <a:pt x="25" y="153"/>
                  <a:pt x="25" y="153"/>
                  <a:pt x="25" y="153"/>
                </a:cubicBezTo>
                <a:cubicBezTo>
                  <a:pt x="26" y="153"/>
                  <a:pt x="26" y="155"/>
                  <a:pt x="26" y="154"/>
                </a:cubicBezTo>
                <a:cubicBezTo>
                  <a:pt x="27" y="154"/>
                  <a:pt x="26" y="154"/>
                  <a:pt x="26" y="153"/>
                </a:cubicBezTo>
                <a:cubicBezTo>
                  <a:pt x="26" y="153"/>
                  <a:pt x="26" y="153"/>
                  <a:pt x="26" y="152"/>
                </a:cubicBezTo>
                <a:cubicBezTo>
                  <a:pt x="25" y="153"/>
                  <a:pt x="26" y="153"/>
                  <a:pt x="26" y="153"/>
                </a:cubicBezTo>
                <a:cubicBezTo>
                  <a:pt x="25" y="153"/>
                  <a:pt x="24" y="151"/>
                  <a:pt x="23" y="151"/>
                </a:cubicBezTo>
                <a:cubicBezTo>
                  <a:pt x="23" y="151"/>
                  <a:pt x="24" y="152"/>
                  <a:pt x="24" y="152"/>
                </a:cubicBezTo>
                <a:cubicBezTo>
                  <a:pt x="24" y="153"/>
                  <a:pt x="24" y="152"/>
                  <a:pt x="23" y="153"/>
                </a:cubicBezTo>
                <a:cubicBezTo>
                  <a:pt x="23" y="153"/>
                  <a:pt x="23" y="152"/>
                  <a:pt x="22" y="152"/>
                </a:cubicBezTo>
                <a:cubicBezTo>
                  <a:pt x="22" y="152"/>
                  <a:pt x="22" y="152"/>
                  <a:pt x="22" y="152"/>
                </a:cubicBezTo>
                <a:cubicBezTo>
                  <a:pt x="21" y="151"/>
                  <a:pt x="21" y="151"/>
                  <a:pt x="21" y="150"/>
                </a:cubicBezTo>
                <a:cubicBezTo>
                  <a:pt x="20" y="150"/>
                  <a:pt x="20" y="149"/>
                  <a:pt x="19" y="148"/>
                </a:cubicBezTo>
                <a:cubicBezTo>
                  <a:pt x="18" y="147"/>
                  <a:pt x="18" y="147"/>
                  <a:pt x="17" y="146"/>
                </a:cubicBezTo>
                <a:cubicBezTo>
                  <a:pt x="17" y="146"/>
                  <a:pt x="17" y="146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5" y="145"/>
                  <a:pt x="15" y="145"/>
                  <a:pt x="16" y="146"/>
                </a:cubicBezTo>
                <a:cubicBezTo>
                  <a:pt x="15" y="146"/>
                  <a:pt x="15" y="145"/>
                  <a:pt x="15" y="145"/>
                </a:cubicBezTo>
                <a:cubicBezTo>
                  <a:pt x="14" y="145"/>
                  <a:pt x="15" y="146"/>
                  <a:pt x="15" y="146"/>
                </a:cubicBezTo>
                <a:cubicBezTo>
                  <a:pt x="16" y="147"/>
                  <a:pt x="16" y="147"/>
                  <a:pt x="17" y="148"/>
                </a:cubicBezTo>
                <a:cubicBezTo>
                  <a:pt x="17" y="148"/>
                  <a:pt x="17" y="148"/>
                  <a:pt x="17" y="148"/>
                </a:cubicBezTo>
                <a:cubicBezTo>
                  <a:pt x="18" y="149"/>
                  <a:pt x="18" y="149"/>
                  <a:pt x="18" y="150"/>
                </a:cubicBezTo>
                <a:cubicBezTo>
                  <a:pt x="19" y="150"/>
                  <a:pt x="18" y="150"/>
                  <a:pt x="19" y="150"/>
                </a:cubicBezTo>
                <a:cubicBezTo>
                  <a:pt x="19" y="150"/>
                  <a:pt x="19" y="151"/>
                  <a:pt x="19" y="151"/>
                </a:cubicBezTo>
                <a:cubicBezTo>
                  <a:pt x="20" y="151"/>
                  <a:pt x="20" y="151"/>
                  <a:pt x="20" y="152"/>
                </a:cubicBezTo>
                <a:cubicBezTo>
                  <a:pt x="21" y="152"/>
                  <a:pt x="22" y="153"/>
                  <a:pt x="22" y="154"/>
                </a:cubicBezTo>
                <a:cubicBezTo>
                  <a:pt x="21" y="154"/>
                  <a:pt x="23" y="155"/>
                  <a:pt x="23" y="156"/>
                </a:cubicBezTo>
                <a:cubicBezTo>
                  <a:pt x="23" y="156"/>
                  <a:pt x="23" y="155"/>
                  <a:pt x="24" y="156"/>
                </a:cubicBezTo>
                <a:cubicBezTo>
                  <a:pt x="24" y="155"/>
                  <a:pt x="23" y="155"/>
                  <a:pt x="23" y="155"/>
                </a:cubicBezTo>
                <a:cubicBezTo>
                  <a:pt x="23" y="154"/>
                  <a:pt x="24" y="155"/>
                  <a:pt x="24" y="155"/>
                </a:cubicBezTo>
                <a:cubicBezTo>
                  <a:pt x="24" y="156"/>
                  <a:pt x="24" y="156"/>
                  <a:pt x="25" y="157"/>
                </a:cubicBezTo>
                <a:cubicBezTo>
                  <a:pt x="26" y="157"/>
                  <a:pt x="25" y="156"/>
                  <a:pt x="24" y="156"/>
                </a:cubicBezTo>
                <a:cubicBezTo>
                  <a:pt x="25" y="155"/>
                  <a:pt x="25" y="156"/>
                  <a:pt x="26" y="157"/>
                </a:cubicBezTo>
                <a:cubicBezTo>
                  <a:pt x="26" y="157"/>
                  <a:pt x="27" y="157"/>
                  <a:pt x="27" y="158"/>
                </a:cubicBezTo>
                <a:cubicBezTo>
                  <a:pt x="28" y="158"/>
                  <a:pt x="28" y="158"/>
                  <a:pt x="29" y="159"/>
                </a:cubicBezTo>
                <a:cubicBezTo>
                  <a:pt x="29" y="159"/>
                  <a:pt x="28" y="159"/>
                  <a:pt x="28" y="159"/>
                </a:cubicBezTo>
                <a:cubicBezTo>
                  <a:pt x="28" y="160"/>
                  <a:pt x="29" y="159"/>
                  <a:pt x="30" y="159"/>
                </a:cubicBezTo>
                <a:cubicBezTo>
                  <a:pt x="31" y="160"/>
                  <a:pt x="31" y="160"/>
                  <a:pt x="32" y="161"/>
                </a:cubicBezTo>
                <a:cubicBezTo>
                  <a:pt x="32" y="161"/>
                  <a:pt x="32" y="162"/>
                  <a:pt x="33" y="162"/>
                </a:cubicBezTo>
                <a:cubicBezTo>
                  <a:pt x="34" y="161"/>
                  <a:pt x="32" y="161"/>
                  <a:pt x="32" y="161"/>
                </a:cubicBezTo>
                <a:cubicBezTo>
                  <a:pt x="32" y="161"/>
                  <a:pt x="33" y="161"/>
                  <a:pt x="33" y="161"/>
                </a:cubicBezTo>
                <a:cubicBezTo>
                  <a:pt x="34" y="161"/>
                  <a:pt x="34" y="162"/>
                  <a:pt x="35" y="162"/>
                </a:cubicBezTo>
                <a:cubicBezTo>
                  <a:pt x="36" y="163"/>
                  <a:pt x="37" y="163"/>
                  <a:pt x="37" y="163"/>
                </a:cubicBezTo>
                <a:cubicBezTo>
                  <a:pt x="38" y="163"/>
                  <a:pt x="38" y="163"/>
                  <a:pt x="38" y="163"/>
                </a:cubicBezTo>
                <a:cubicBezTo>
                  <a:pt x="38" y="163"/>
                  <a:pt x="38" y="163"/>
                  <a:pt x="38" y="163"/>
                </a:cubicBezTo>
                <a:cubicBezTo>
                  <a:pt x="38" y="164"/>
                  <a:pt x="39" y="163"/>
                  <a:pt x="40" y="164"/>
                </a:cubicBezTo>
                <a:cubicBezTo>
                  <a:pt x="41" y="164"/>
                  <a:pt x="41" y="165"/>
                  <a:pt x="41" y="165"/>
                </a:cubicBezTo>
                <a:cubicBezTo>
                  <a:pt x="42" y="165"/>
                  <a:pt x="42" y="164"/>
                  <a:pt x="42" y="164"/>
                </a:cubicBezTo>
                <a:cubicBezTo>
                  <a:pt x="42" y="164"/>
                  <a:pt x="43" y="165"/>
                  <a:pt x="44" y="165"/>
                </a:cubicBezTo>
                <a:cubicBezTo>
                  <a:pt x="44" y="165"/>
                  <a:pt x="45" y="165"/>
                  <a:pt x="45" y="165"/>
                </a:cubicBezTo>
                <a:cubicBezTo>
                  <a:pt x="46" y="165"/>
                  <a:pt x="47" y="165"/>
                  <a:pt x="48" y="165"/>
                </a:cubicBezTo>
                <a:cubicBezTo>
                  <a:pt x="48" y="165"/>
                  <a:pt x="48" y="165"/>
                  <a:pt x="48" y="165"/>
                </a:cubicBezTo>
                <a:cubicBezTo>
                  <a:pt x="48" y="165"/>
                  <a:pt x="48" y="165"/>
                  <a:pt x="49" y="165"/>
                </a:cubicBezTo>
                <a:cubicBezTo>
                  <a:pt x="49" y="165"/>
                  <a:pt x="50" y="165"/>
                  <a:pt x="50" y="165"/>
                </a:cubicBezTo>
                <a:cubicBezTo>
                  <a:pt x="51" y="165"/>
                  <a:pt x="51" y="165"/>
                  <a:pt x="52" y="166"/>
                </a:cubicBezTo>
                <a:cubicBezTo>
                  <a:pt x="52" y="166"/>
                  <a:pt x="53" y="165"/>
                  <a:pt x="53" y="165"/>
                </a:cubicBezTo>
                <a:cubicBezTo>
                  <a:pt x="54" y="165"/>
                  <a:pt x="56" y="165"/>
                  <a:pt x="57" y="165"/>
                </a:cubicBezTo>
                <a:cubicBezTo>
                  <a:pt x="58" y="165"/>
                  <a:pt x="59" y="165"/>
                  <a:pt x="61" y="165"/>
                </a:cubicBezTo>
                <a:cubicBezTo>
                  <a:pt x="61" y="166"/>
                  <a:pt x="62" y="166"/>
                  <a:pt x="62" y="167"/>
                </a:cubicBezTo>
                <a:cubicBezTo>
                  <a:pt x="64" y="166"/>
                  <a:pt x="65" y="166"/>
                  <a:pt x="67" y="166"/>
                </a:cubicBezTo>
                <a:cubicBezTo>
                  <a:pt x="68" y="166"/>
                  <a:pt x="68" y="165"/>
                  <a:pt x="68" y="165"/>
                </a:cubicBezTo>
                <a:cubicBezTo>
                  <a:pt x="68" y="165"/>
                  <a:pt x="69" y="165"/>
                  <a:pt x="69" y="165"/>
                </a:cubicBezTo>
                <a:cubicBezTo>
                  <a:pt x="70" y="164"/>
                  <a:pt x="69" y="164"/>
                  <a:pt x="68" y="164"/>
                </a:cubicBezTo>
                <a:cubicBezTo>
                  <a:pt x="67" y="165"/>
                  <a:pt x="67" y="166"/>
                  <a:pt x="66" y="165"/>
                </a:cubicBezTo>
                <a:cubicBezTo>
                  <a:pt x="67" y="165"/>
                  <a:pt x="67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3"/>
                  <a:pt x="68" y="164"/>
                  <a:pt x="68" y="164"/>
                </a:cubicBezTo>
                <a:cubicBezTo>
                  <a:pt x="68" y="164"/>
                  <a:pt x="69" y="164"/>
                  <a:pt x="69" y="164"/>
                </a:cubicBezTo>
                <a:cubicBezTo>
                  <a:pt x="69" y="164"/>
                  <a:pt x="70" y="164"/>
                  <a:pt x="70" y="164"/>
                </a:cubicBezTo>
                <a:cubicBezTo>
                  <a:pt x="70" y="164"/>
                  <a:pt x="71" y="164"/>
                  <a:pt x="71" y="164"/>
                </a:cubicBezTo>
                <a:cubicBezTo>
                  <a:pt x="71" y="164"/>
                  <a:pt x="71" y="163"/>
                  <a:pt x="72" y="163"/>
                </a:cubicBezTo>
                <a:cubicBezTo>
                  <a:pt x="72" y="164"/>
                  <a:pt x="73" y="163"/>
                  <a:pt x="74" y="164"/>
                </a:cubicBezTo>
                <a:cubicBezTo>
                  <a:pt x="74" y="163"/>
                  <a:pt x="73" y="163"/>
                  <a:pt x="74" y="163"/>
                </a:cubicBezTo>
                <a:cubicBezTo>
                  <a:pt x="74" y="162"/>
                  <a:pt x="75" y="162"/>
                  <a:pt x="75" y="163"/>
                </a:cubicBezTo>
                <a:cubicBezTo>
                  <a:pt x="75" y="162"/>
                  <a:pt x="75" y="162"/>
                  <a:pt x="76" y="162"/>
                </a:cubicBezTo>
                <a:cubicBezTo>
                  <a:pt x="76" y="162"/>
                  <a:pt x="76" y="162"/>
                  <a:pt x="76" y="161"/>
                </a:cubicBezTo>
                <a:cubicBezTo>
                  <a:pt x="75" y="161"/>
                  <a:pt x="75" y="162"/>
                  <a:pt x="75" y="162"/>
                </a:cubicBezTo>
                <a:cubicBezTo>
                  <a:pt x="74" y="161"/>
                  <a:pt x="76" y="161"/>
                  <a:pt x="76" y="161"/>
                </a:cubicBezTo>
                <a:cubicBezTo>
                  <a:pt x="76" y="161"/>
                  <a:pt x="76" y="160"/>
                  <a:pt x="77" y="160"/>
                </a:cubicBezTo>
                <a:cubicBezTo>
                  <a:pt x="77" y="160"/>
                  <a:pt x="77" y="160"/>
                  <a:pt x="77" y="160"/>
                </a:cubicBezTo>
                <a:cubicBezTo>
                  <a:pt x="78" y="159"/>
                  <a:pt x="78" y="159"/>
                  <a:pt x="79" y="159"/>
                </a:cubicBezTo>
                <a:cubicBezTo>
                  <a:pt x="79" y="159"/>
                  <a:pt x="80" y="158"/>
                  <a:pt x="80" y="158"/>
                </a:cubicBezTo>
                <a:cubicBezTo>
                  <a:pt x="81" y="158"/>
                  <a:pt x="82" y="158"/>
                  <a:pt x="83" y="157"/>
                </a:cubicBezTo>
                <a:cubicBezTo>
                  <a:pt x="83" y="156"/>
                  <a:pt x="83" y="156"/>
                  <a:pt x="84" y="155"/>
                </a:cubicBezTo>
                <a:cubicBezTo>
                  <a:pt x="82" y="156"/>
                  <a:pt x="82" y="157"/>
                  <a:pt x="81" y="157"/>
                </a:cubicBezTo>
                <a:cubicBezTo>
                  <a:pt x="81" y="156"/>
                  <a:pt x="82" y="156"/>
                  <a:pt x="83" y="155"/>
                </a:cubicBezTo>
                <a:cubicBezTo>
                  <a:pt x="83" y="155"/>
                  <a:pt x="84" y="155"/>
                  <a:pt x="85" y="154"/>
                </a:cubicBezTo>
                <a:cubicBezTo>
                  <a:pt x="86" y="154"/>
                  <a:pt x="85" y="154"/>
                  <a:pt x="85" y="155"/>
                </a:cubicBezTo>
                <a:cubicBezTo>
                  <a:pt x="86" y="154"/>
                  <a:pt x="86" y="154"/>
                  <a:pt x="86" y="153"/>
                </a:cubicBezTo>
                <a:cubicBezTo>
                  <a:pt x="87" y="153"/>
                  <a:pt x="87" y="152"/>
                  <a:pt x="88" y="152"/>
                </a:cubicBezTo>
                <a:cubicBezTo>
                  <a:pt x="88" y="151"/>
                  <a:pt x="87" y="153"/>
                  <a:pt x="87" y="152"/>
                </a:cubicBezTo>
                <a:cubicBezTo>
                  <a:pt x="88" y="151"/>
                  <a:pt x="89" y="151"/>
                  <a:pt x="88" y="150"/>
                </a:cubicBezTo>
                <a:cubicBezTo>
                  <a:pt x="89" y="150"/>
                  <a:pt x="90" y="150"/>
                  <a:pt x="90" y="150"/>
                </a:cubicBezTo>
                <a:cubicBezTo>
                  <a:pt x="90" y="149"/>
                  <a:pt x="91" y="149"/>
                  <a:pt x="90" y="149"/>
                </a:cubicBezTo>
                <a:cubicBezTo>
                  <a:pt x="90" y="148"/>
                  <a:pt x="91" y="148"/>
                  <a:pt x="91" y="148"/>
                </a:cubicBezTo>
                <a:cubicBezTo>
                  <a:pt x="91" y="147"/>
                  <a:pt x="92" y="148"/>
                  <a:pt x="92" y="147"/>
                </a:cubicBezTo>
                <a:cubicBezTo>
                  <a:pt x="93" y="147"/>
                  <a:pt x="92" y="148"/>
                  <a:pt x="92" y="147"/>
                </a:cubicBezTo>
                <a:cubicBezTo>
                  <a:pt x="92" y="147"/>
                  <a:pt x="92" y="147"/>
                  <a:pt x="92" y="147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3" y="146"/>
                  <a:pt x="93" y="146"/>
                  <a:pt x="93" y="146"/>
                </a:cubicBezTo>
                <a:cubicBezTo>
                  <a:pt x="93" y="146"/>
                  <a:pt x="93" y="146"/>
                  <a:pt x="93" y="146"/>
                </a:cubicBezTo>
                <a:cubicBezTo>
                  <a:pt x="93" y="146"/>
                  <a:pt x="93" y="146"/>
                  <a:pt x="93" y="146"/>
                </a:cubicBezTo>
                <a:cubicBezTo>
                  <a:pt x="93" y="146"/>
                  <a:pt x="93" y="146"/>
                  <a:pt x="93" y="146"/>
                </a:cubicBezTo>
                <a:cubicBezTo>
                  <a:pt x="93" y="145"/>
                  <a:pt x="93" y="145"/>
                  <a:pt x="93" y="145"/>
                </a:cubicBezTo>
                <a:cubicBezTo>
                  <a:pt x="94" y="145"/>
                  <a:pt x="94" y="145"/>
                  <a:pt x="94" y="145"/>
                </a:cubicBezTo>
                <a:cubicBezTo>
                  <a:pt x="94" y="144"/>
                  <a:pt x="94" y="144"/>
                  <a:pt x="94" y="143"/>
                </a:cubicBezTo>
                <a:cubicBezTo>
                  <a:pt x="95" y="143"/>
                  <a:pt x="95" y="142"/>
                  <a:pt x="95" y="142"/>
                </a:cubicBezTo>
                <a:cubicBezTo>
                  <a:pt x="95" y="142"/>
                  <a:pt x="95" y="142"/>
                  <a:pt x="95" y="141"/>
                </a:cubicBezTo>
                <a:cubicBezTo>
                  <a:pt x="96" y="142"/>
                  <a:pt x="96" y="140"/>
                  <a:pt x="96" y="140"/>
                </a:cubicBezTo>
                <a:cubicBezTo>
                  <a:pt x="96" y="140"/>
                  <a:pt x="96" y="139"/>
                  <a:pt x="96" y="139"/>
                </a:cubicBezTo>
                <a:cubicBezTo>
                  <a:pt x="96" y="138"/>
                  <a:pt x="96" y="138"/>
                  <a:pt x="96" y="138"/>
                </a:cubicBezTo>
                <a:cubicBezTo>
                  <a:pt x="95" y="138"/>
                  <a:pt x="96" y="137"/>
                  <a:pt x="96" y="137"/>
                </a:cubicBezTo>
                <a:cubicBezTo>
                  <a:pt x="96" y="136"/>
                  <a:pt x="96" y="137"/>
                  <a:pt x="95" y="137"/>
                </a:cubicBezTo>
                <a:cubicBezTo>
                  <a:pt x="96" y="135"/>
                  <a:pt x="96" y="134"/>
                  <a:pt x="95" y="132"/>
                </a:cubicBezTo>
                <a:cubicBezTo>
                  <a:pt x="95" y="131"/>
                  <a:pt x="94" y="130"/>
                  <a:pt x="94" y="129"/>
                </a:cubicBezTo>
                <a:cubicBezTo>
                  <a:pt x="94" y="128"/>
                  <a:pt x="94" y="128"/>
                  <a:pt x="94" y="128"/>
                </a:cubicBezTo>
                <a:cubicBezTo>
                  <a:pt x="93" y="127"/>
                  <a:pt x="93" y="127"/>
                  <a:pt x="92" y="126"/>
                </a:cubicBezTo>
                <a:cubicBezTo>
                  <a:pt x="92" y="126"/>
                  <a:pt x="91" y="125"/>
                  <a:pt x="92" y="125"/>
                </a:cubicBezTo>
                <a:cubicBezTo>
                  <a:pt x="91" y="124"/>
                  <a:pt x="90" y="123"/>
                  <a:pt x="89" y="122"/>
                </a:cubicBezTo>
                <a:cubicBezTo>
                  <a:pt x="86" y="120"/>
                  <a:pt x="83" y="119"/>
                  <a:pt x="81" y="118"/>
                </a:cubicBezTo>
                <a:cubicBezTo>
                  <a:pt x="81" y="117"/>
                  <a:pt x="81" y="116"/>
                  <a:pt x="80" y="116"/>
                </a:cubicBezTo>
                <a:cubicBezTo>
                  <a:pt x="80" y="116"/>
                  <a:pt x="80" y="116"/>
                  <a:pt x="81" y="116"/>
                </a:cubicBezTo>
                <a:cubicBezTo>
                  <a:pt x="81" y="116"/>
                  <a:pt x="81" y="115"/>
                  <a:pt x="81" y="115"/>
                </a:cubicBezTo>
                <a:cubicBezTo>
                  <a:pt x="82" y="115"/>
                  <a:pt x="82" y="114"/>
                  <a:pt x="80" y="114"/>
                </a:cubicBezTo>
                <a:cubicBezTo>
                  <a:pt x="82" y="114"/>
                  <a:pt x="82" y="113"/>
                  <a:pt x="83" y="113"/>
                </a:cubicBezTo>
                <a:cubicBezTo>
                  <a:pt x="83" y="113"/>
                  <a:pt x="84" y="113"/>
                  <a:pt x="84" y="113"/>
                </a:cubicBezTo>
                <a:cubicBezTo>
                  <a:pt x="84" y="113"/>
                  <a:pt x="85" y="113"/>
                  <a:pt x="85" y="113"/>
                </a:cubicBezTo>
                <a:cubicBezTo>
                  <a:pt x="90" y="115"/>
                  <a:pt x="94" y="118"/>
                  <a:pt x="96" y="121"/>
                </a:cubicBezTo>
                <a:cubicBezTo>
                  <a:pt x="97" y="122"/>
                  <a:pt x="97" y="123"/>
                  <a:pt x="97" y="123"/>
                </a:cubicBezTo>
                <a:cubicBezTo>
                  <a:pt x="98" y="124"/>
                  <a:pt x="99" y="125"/>
                  <a:pt x="99" y="126"/>
                </a:cubicBezTo>
                <a:cubicBezTo>
                  <a:pt x="99" y="127"/>
                  <a:pt x="99" y="127"/>
                  <a:pt x="99" y="128"/>
                </a:cubicBezTo>
                <a:cubicBezTo>
                  <a:pt x="100" y="128"/>
                  <a:pt x="100" y="129"/>
                  <a:pt x="100" y="129"/>
                </a:cubicBezTo>
                <a:cubicBezTo>
                  <a:pt x="101" y="130"/>
                  <a:pt x="101" y="130"/>
                  <a:pt x="100" y="131"/>
                </a:cubicBezTo>
                <a:cubicBezTo>
                  <a:pt x="101" y="131"/>
                  <a:pt x="101" y="131"/>
                  <a:pt x="101" y="132"/>
                </a:cubicBezTo>
                <a:cubicBezTo>
                  <a:pt x="101" y="133"/>
                  <a:pt x="101" y="134"/>
                  <a:pt x="101" y="135"/>
                </a:cubicBezTo>
                <a:cubicBezTo>
                  <a:pt x="101" y="135"/>
                  <a:pt x="101" y="136"/>
                  <a:pt x="101" y="136"/>
                </a:cubicBezTo>
                <a:cubicBezTo>
                  <a:pt x="101" y="136"/>
                  <a:pt x="101" y="136"/>
                  <a:pt x="101" y="136"/>
                </a:cubicBezTo>
                <a:cubicBezTo>
                  <a:pt x="101" y="137"/>
                  <a:pt x="101" y="137"/>
                  <a:pt x="101" y="138"/>
                </a:cubicBezTo>
                <a:cubicBezTo>
                  <a:pt x="101" y="139"/>
                  <a:pt x="101" y="140"/>
                  <a:pt x="100" y="141"/>
                </a:cubicBezTo>
                <a:cubicBezTo>
                  <a:pt x="100" y="141"/>
                  <a:pt x="101" y="142"/>
                  <a:pt x="100" y="143"/>
                </a:cubicBezTo>
                <a:cubicBezTo>
                  <a:pt x="100" y="143"/>
                  <a:pt x="100" y="144"/>
                  <a:pt x="100" y="145"/>
                </a:cubicBezTo>
                <a:cubicBezTo>
                  <a:pt x="99" y="145"/>
                  <a:pt x="99" y="145"/>
                  <a:pt x="99" y="146"/>
                </a:cubicBezTo>
                <a:cubicBezTo>
                  <a:pt x="99" y="146"/>
                  <a:pt x="99" y="146"/>
                  <a:pt x="99" y="146"/>
                </a:cubicBezTo>
                <a:cubicBezTo>
                  <a:pt x="99" y="146"/>
                  <a:pt x="98" y="146"/>
                  <a:pt x="98" y="147"/>
                </a:cubicBezTo>
                <a:cubicBezTo>
                  <a:pt x="98" y="147"/>
                  <a:pt x="98" y="147"/>
                  <a:pt x="98" y="148"/>
                </a:cubicBezTo>
                <a:cubicBezTo>
                  <a:pt x="98" y="148"/>
                  <a:pt x="98" y="148"/>
                  <a:pt x="98" y="148"/>
                </a:cubicBezTo>
                <a:cubicBezTo>
                  <a:pt x="97" y="148"/>
                  <a:pt x="97" y="148"/>
                  <a:pt x="97" y="149"/>
                </a:cubicBezTo>
                <a:cubicBezTo>
                  <a:pt x="97" y="149"/>
                  <a:pt x="97" y="149"/>
                  <a:pt x="97" y="149"/>
                </a:cubicBezTo>
                <a:cubicBezTo>
                  <a:pt x="97" y="149"/>
                  <a:pt x="97" y="149"/>
                  <a:pt x="97" y="149"/>
                </a:cubicBezTo>
                <a:cubicBezTo>
                  <a:pt x="96" y="149"/>
                  <a:pt x="96" y="150"/>
                  <a:pt x="96" y="150"/>
                </a:cubicBezTo>
                <a:cubicBezTo>
                  <a:pt x="96" y="150"/>
                  <a:pt x="96" y="150"/>
                  <a:pt x="96" y="150"/>
                </a:cubicBezTo>
                <a:cubicBezTo>
                  <a:pt x="95" y="151"/>
                  <a:pt x="94" y="152"/>
                  <a:pt x="93" y="153"/>
                </a:cubicBezTo>
                <a:cubicBezTo>
                  <a:pt x="93" y="153"/>
                  <a:pt x="93" y="152"/>
                  <a:pt x="92" y="153"/>
                </a:cubicBezTo>
                <a:cubicBezTo>
                  <a:pt x="92" y="153"/>
                  <a:pt x="93" y="153"/>
                  <a:pt x="93" y="154"/>
                </a:cubicBezTo>
                <a:cubicBezTo>
                  <a:pt x="92" y="154"/>
                  <a:pt x="91" y="155"/>
                  <a:pt x="91" y="155"/>
                </a:cubicBezTo>
                <a:cubicBezTo>
                  <a:pt x="90" y="156"/>
                  <a:pt x="90" y="156"/>
                  <a:pt x="89" y="157"/>
                </a:cubicBezTo>
                <a:cubicBezTo>
                  <a:pt x="89" y="157"/>
                  <a:pt x="89" y="156"/>
                  <a:pt x="89" y="156"/>
                </a:cubicBezTo>
                <a:cubicBezTo>
                  <a:pt x="88" y="156"/>
                  <a:pt x="89" y="157"/>
                  <a:pt x="89" y="157"/>
                </a:cubicBezTo>
                <a:cubicBezTo>
                  <a:pt x="88" y="158"/>
                  <a:pt x="89" y="157"/>
                  <a:pt x="88" y="157"/>
                </a:cubicBezTo>
                <a:cubicBezTo>
                  <a:pt x="87" y="158"/>
                  <a:pt x="88" y="158"/>
                  <a:pt x="88" y="158"/>
                </a:cubicBezTo>
                <a:cubicBezTo>
                  <a:pt x="87" y="158"/>
                  <a:pt x="87" y="159"/>
                  <a:pt x="86" y="159"/>
                </a:cubicBezTo>
                <a:cubicBezTo>
                  <a:pt x="86" y="159"/>
                  <a:pt x="86" y="159"/>
                  <a:pt x="86" y="159"/>
                </a:cubicBezTo>
                <a:cubicBezTo>
                  <a:pt x="85" y="159"/>
                  <a:pt x="85" y="159"/>
                  <a:pt x="85" y="159"/>
                </a:cubicBezTo>
                <a:cubicBezTo>
                  <a:pt x="85" y="160"/>
                  <a:pt x="86" y="159"/>
                  <a:pt x="85" y="160"/>
                </a:cubicBezTo>
                <a:cubicBezTo>
                  <a:pt x="84" y="161"/>
                  <a:pt x="85" y="160"/>
                  <a:pt x="85" y="160"/>
                </a:cubicBezTo>
                <a:cubicBezTo>
                  <a:pt x="84" y="160"/>
                  <a:pt x="84" y="160"/>
                  <a:pt x="84" y="160"/>
                </a:cubicBezTo>
                <a:cubicBezTo>
                  <a:pt x="83" y="161"/>
                  <a:pt x="84" y="161"/>
                  <a:pt x="84" y="161"/>
                </a:cubicBezTo>
                <a:cubicBezTo>
                  <a:pt x="83" y="162"/>
                  <a:pt x="83" y="162"/>
                  <a:pt x="82" y="162"/>
                </a:cubicBezTo>
                <a:cubicBezTo>
                  <a:pt x="82" y="162"/>
                  <a:pt x="82" y="162"/>
                  <a:pt x="82" y="162"/>
                </a:cubicBezTo>
                <a:cubicBezTo>
                  <a:pt x="82" y="162"/>
                  <a:pt x="81" y="162"/>
                  <a:pt x="82" y="163"/>
                </a:cubicBezTo>
                <a:cubicBezTo>
                  <a:pt x="80" y="164"/>
                  <a:pt x="80" y="164"/>
                  <a:pt x="79" y="164"/>
                </a:cubicBezTo>
                <a:cubicBezTo>
                  <a:pt x="78" y="164"/>
                  <a:pt x="78" y="165"/>
                  <a:pt x="78" y="164"/>
                </a:cubicBezTo>
                <a:cubicBezTo>
                  <a:pt x="77" y="165"/>
                  <a:pt x="79" y="165"/>
                  <a:pt x="77" y="165"/>
                </a:cubicBezTo>
                <a:cubicBezTo>
                  <a:pt x="77" y="165"/>
                  <a:pt x="78" y="165"/>
                  <a:pt x="78" y="165"/>
                </a:cubicBezTo>
                <a:cubicBezTo>
                  <a:pt x="78" y="165"/>
                  <a:pt x="76" y="167"/>
                  <a:pt x="76" y="166"/>
                </a:cubicBezTo>
                <a:cubicBezTo>
                  <a:pt x="75" y="166"/>
                  <a:pt x="76" y="167"/>
                  <a:pt x="75" y="167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7"/>
                  <a:pt x="74" y="167"/>
                  <a:pt x="74" y="167"/>
                </a:cubicBezTo>
                <a:cubicBezTo>
                  <a:pt x="73" y="168"/>
                  <a:pt x="72" y="167"/>
                  <a:pt x="72" y="167"/>
                </a:cubicBezTo>
                <a:cubicBezTo>
                  <a:pt x="72" y="168"/>
                  <a:pt x="70" y="168"/>
                  <a:pt x="70" y="169"/>
                </a:cubicBezTo>
                <a:cubicBezTo>
                  <a:pt x="70" y="169"/>
                  <a:pt x="70" y="169"/>
                  <a:pt x="71" y="169"/>
                </a:cubicBezTo>
                <a:cubicBezTo>
                  <a:pt x="69" y="170"/>
                  <a:pt x="67" y="169"/>
                  <a:pt x="65" y="170"/>
                </a:cubicBezTo>
                <a:cubicBezTo>
                  <a:pt x="65" y="170"/>
                  <a:pt x="64" y="169"/>
                  <a:pt x="63" y="169"/>
                </a:cubicBezTo>
                <a:cubicBezTo>
                  <a:pt x="62" y="169"/>
                  <a:pt x="63" y="169"/>
                  <a:pt x="62" y="169"/>
                </a:cubicBezTo>
                <a:cubicBezTo>
                  <a:pt x="63" y="170"/>
                  <a:pt x="61" y="170"/>
                  <a:pt x="62" y="171"/>
                </a:cubicBezTo>
                <a:cubicBezTo>
                  <a:pt x="62" y="171"/>
                  <a:pt x="60" y="171"/>
                  <a:pt x="61" y="172"/>
                </a:cubicBezTo>
                <a:cubicBezTo>
                  <a:pt x="59" y="172"/>
                  <a:pt x="57" y="173"/>
                  <a:pt x="55" y="173"/>
                </a:cubicBezTo>
                <a:cubicBezTo>
                  <a:pt x="54" y="173"/>
                  <a:pt x="53" y="173"/>
                  <a:pt x="52" y="173"/>
                </a:cubicBezTo>
                <a:cubicBezTo>
                  <a:pt x="51" y="173"/>
                  <a:pt x="51" y="173"/>
                  <a:pt x="50" y="173"/>
                </a:cubicBezTo>
                <a:cubicBezTo>
                  <a:pt x="50" y="172"/>
                  <a:pt x="52" y="172"/>
                  <a:pt x="53" y="172"/>
                </a:cubicBezTo>
                <a:cubicBezTo>
                  <a:pt x="53" y="172"/>
                  <a:pt x="54" y="172"/>
                  <a:pt x="54" y="172"/>
                </a:cubicBezTo>
                <a:cubicBezTo>
                  <a:pt x="55" y="172"/>
                  <a:pt x="55" y="172"/>
                  <a:pt x="56" y="172"/>
                </a:cubicBezTo>
                <a:cubicBezTo>
                  <a:pt x="55" y="172"/>
                  <a:pt x="54" y="172"/>
                  <a:pt x="54" y="171"/>
                </a:cubicBezTo>
                <a:cubicBezTo>
                  <a:pt x="53" y="171"/>
                  <a:pt x="53" y="172"/>
                  <a:pt x="52" y="172"/>
                </a:cubicBezTo>
                <a:cubicBezTo>
                  <a:pt x="52" y="172"/>
                  <a:pt x="52" y="172"/>
                  <a:pt x="52" y="172"/>
                </a:cubicBezTo>
                <a:cubicBezTo>
                  <a:pt x="51" y="172"/>
                  <a:pt x="50" y="171"/>
                  <a:pt x="49" y="171"/>
                </a:cubicBezTo>
                <a:cubicBezTo>
                  <a:pt x="49" y="171"/>
                  <a:pt x="49" y="171"/>
                  <a:pt x="49" y="171"/>
                </a:cubicBezTo>
                <a:cubicBezTo>
                  <a:pt x="48" y="171"/>
                  <a:pt x="47" y="171"/>
                  <a:pt x="47" y="171"/>
                </a:cubicBezTo>
                <a:cubicBezTo>
                  <a:pt x="46" y="171"/>
                  <a:pt x="46" y="171"/>
                  <a:pt x="46" y="171"/>
                </a:cubicBezTo>
                <a:cubicBezTo>
                  <a:pt x="45" y="170"/>
                  <a:pt x="46" y="171"/>
                  <a:pt x="45" y="171"/>
                </a:cubicBezTo>
                <a:cubicBezTo>
                  <a:pt x="45" y="171"/>
                  <a:pt x="44" y="171"/>
                  <a:pt x="44" y="171"/>
                </a:cubicBezTo>
                <a:cubicBezTo>
                  <a:pt x="43" y="171"/>
                  <a:pt x="43" y="171"/>
                  <a:pt x="42" y="171"/>
                </a:cubicBezTo>
                <a:cubicBezTo>
                  <a:pt x="42" y="171"/>
                  <a:pt x="41" y="171"/>
                  <a:pt x="41" y="171"/>
                </a:cubicBezTo>
                <a:cubicBezTo>
                  <a:pt x="40" y="170"/>
                  <a:pt x="40" y="170"/>
                  <a:pt x="39" y="170"/>
                </a:cubicBezTo>
                <a:cubicBezTo>
                  <a:pt x="39" y="170"/>
                  <a:pt x="38" y="170"/>
                  <a:pt x="38" y="170"/>
                </a:cubicBezTo>
                <a:cubicBezTo>
                  <a:pt x="39" y="170"/>
                  <a:pt x="41" y="171"/>
                  <a:pt x="43" y="171"/>
                </a:cubicBezTo>
                <a:cubicBezTo>
                  <a:pt x="43" y="171"/>
                  <a:pt x="44" y="170"/>
                  <a:pt x="44" y="170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2" y="170"/>
                  <a:pt x="41" y="170"/>
                  <a:pt x="39" y="169"/>
                </a:cubicBezTo>
                <a:cubicBezTo>
                  <a:pt x="40" y="169"/>
                  <a:pt x="39" y="169"/>
                  <a:pt x="39" y="169"/>
                </a:cubicBezTo>
                <a:cubicBezTo>
                  <a:pt x="38" y="169"/>
                  <a:pt x="37" y="168"/>
                  <a:pt x="36" y="168"/>
                </a:cubicBezTo>
                <a:cubicBezTo>
                  <a:pt x="35" y="168"/>
                  <a:pt x="34" y="168"/>
                  <a:pt x="34" y="167"/>
                </a:cubicBezTo>
                <a:cubicBezTo>
                  <a:pt x="33" y="167"/>
                  <a:pt x="32" y="167"/>
                  <a:pt x="32" y="166"/>
                </a:cubicBezTo>
                <a:cubicBezTo>
                  <a:pt x="31" y="166"/>
                  <a:pt x="32" y="166"/>
                  <a:pt x="32" y="166"/>
                </a:cubicBezTo>
                <a:cubicBezTo>
                  <a:pt x="31" y="165"/>
                  <a:pt x="32" y="167"/>
                  <a:pt x="30" y="166"/>
                </a:cubicBezTo>
                <a:cubicBezTo>
                  <a:pt x="30" y="165"/>
                  <a:pt x="31" y="165"/>
                  <a:pt x="32" y="165"/>
                </a:cubicBezTo>
                <a:cubicBezTo>
                  <a:pt x="32" y="164"/>
                  <a:pt x="30" y="164"/>
                  <a:pt x="30" y="165"/>
                </a:cubicBezTo>
                <a:cubicBezTo>
                  <a:pt x="30" y="165"/>
                  <a:pt x="29" y="165"/>
                  <a:pt x="29" y="165"/>
                </a:cubicBezTo>
                <a:cubicBezTo>
                  <a:pt x="27" y="164"/>
                  <a:pt x="24" y="162"/>
                  <a:pt x="21" y="159"/>
                </a:cubicBezTo>
                <a:cubicBezTo>
                  <a:pt x="19" y="157"/>
                  <a:pt x="17" y="155"/>
                  <a:pt x="15" y="153"/>
                </a:cubicBezTo>
                <a:cubicBezTo>
                  <a:pt x="14" y="153"/>
                  <a:pt x="14" y="153"/>
                  <a:pt x="15" y="153"/>
                </a:cubicBezTo>
                <a:cubicBezTo>
                  <a:pt x="14" y="153"/>
                  <a:pt x="13" y="152"/>
                  <a:pt x="12" y="151"/>
                </a:cubicBezTo>
                <a:cubicBezTo>
                  <a:pt x="13" y="151"/>
                  <a:pt x="13" y="152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2" y="149"/>
                  <a:pt x="13" y="150"/>
                  <a:pt x="14" y="150"/>
                </a:cubicBezTo>
                <a:cubicBezTo>
                  <a:pt x="13" y="149"/>
                  <a:pt x="13" y="149"/>
                  <a:pt x="13" y="148"/>
                </a:cubicBezTo>
                <a:cubicBezTo>
                  <a:pt x="12" y="148"/>
                  <a:pt x="11" y="147"/>
                  <a:pt x="10" y="147"/>
                </a:cubicBezTo>
                <a:cubicBezTo>
                  <a:pt x="10" y="146"/>
                  <a:pt x="9" y="145"/>
                  <a:pt x="10" y="145"/>
                </a:cubicBezTo>
                <a:cubicBezTo>
                  <a:pt x="9" y="144"/>
                  <a:pt x="8" y="143"/>
                  <a:pt x="7" y="140"/>
                </a:cubicBezTo>
                <a:cubicBezTo>
                  <a:pt x="7" y="140"/>
                  <a:pt x="7" y="140"/>
                  <a:pt x="8" y="140"/>
                </a:cubicBezTo>
                <a:cubicBezTo>
                  <a:pt x="7" y="139"/>
                  <a:pt x="7" y="139"/>
                  <a:pt x="7" y="140"/>
                </a:cubicBezTo>
                <a:cubicBezTo>
                  <a:pt x="7" y="138"/>
                  <a:pt x="6" y="137"/>
                  <a:pt x="5" y="136"/>
                </a:cubicBezTo>
                <a:cubicBezTo>
                  <a:pt x="5" y="135"/>
                  <a:pt x="4" y="133"/>
                  <a:pt x="4" y="132"/>
                </a:cubicBezTo>
                <a:cubicBezTo>
                  <a:pt x="4" y="131"/>
                  <a:pt x="4" y="130"/>
                  <a:pt x="4" y="129"/>
                </a:cubicBezTo>
                <a:cubicBezTo>
                  <a:pt x="3" y="128"/>
                  <a:pt x="3" y="128"/>
                  <a:pt x="3" y="127"/>
                </a:cubicBezTo>
                <a:cubicBezTo>
                  <a:pt x="3" y="127"/>
                  <a:pt x="3" y="127"/>
                  <a:pt x="3" y="126"/>
                </a:cubicBezTo>
                <a:cubicBezTo>
                  <a:pt x="3" y="126"/>
                  <a:pt x="3" y="126"/>
                  <a:pt x="3" y="125"/>
                </a:cubicBezTo>
                <a:cubicBezTo>
                  <a:pt x="2" y="123"/>
                  <a:pt x="2" y="121"/>
                  <a:pt x="1" y="118"/>
                </a:cubicBezTo>
                <a:cubicBezTo>
                  <a:pt x="2" y="117"/>
                  <a:pt x="2" y="118"/>
                  <a:pt x="2" y="118"/>
                </a:cubicBezTo>
                <a:cubicBezTo>
                  <a:pt x="2" y="116"/>
                  <a:pt x="1" y="117"/>
                  <a:pt x="1" y="115"/>
                </a:cubicBezTo>
                <a:cubicBezTo>
                  <a:pt x="1" y="115"/>
                  <a:pt x="2" y="116"/>
                  <a:pt x="2" y="116"/>
                </a:cubicBezTo>
                <a:cubicBezTo>
                  <a:pt x="2" y="115"/>
                  <a:pt x="1" y="115"/>
                  <a:pt x="2" y="114"/>
                </a:cubicBezTo>
                <a:cubicBezTo>
                  <a:pt x="2" y="114"/>
                  <a:pt x="2" y="115"/>
                  <a:pt x="3" y="115"/>
                </a:cubicBezTo>
                <a:cubicBezTo>
                  <a:pt x="3" y="114"/>
                  <a:pt x="2" y="114"/>
                  <a:pt x="2" y="113"/>
                </a:cubicBezTo>
                <a:cubicBezTo>
                  <a:pt x="2" y="113"/>
                  <a:pt x="3" y="113"/>
                  <a:pt x="3" y="114"/>
                </a:cubicBezTo>
                <a:cubicBezTo>
                  <a:pt x="3" y="113"/>
                  <a:pt x="2" y="113"/>
                  <a:pt x="2" y="112"/>
                </a:cubicBezTo>
                <a:cubicBezTo>
                  <a:pt x="3" y="112"/>
                  <a:pt x="2" y="111"/>
                  <a:pt x="2" y="111"/>
                </a:cubicBezTo>
                <a:cubicBezTo>
                  <a:pt x="2" y="110"/>
                  <a:pt x="1" y="110"/>
                  <a:pt x="1" y="109"/>
                </a:cubicBezTo>
                <a:cubicBezTo>
                  <a:pt x="2" y="109"/>
                  <a:pt x="2" y="109"/>
                  <a:pt x="2" y="109"/>
                </a:cubicBezTo>
                <a:cubicBezTo>
                  <a:pt x="2" y="110"/>
                  <a:pt x="2" y="110"/>
                  <a:pt x="2" y="110"/>
                </a:cubicBezTo>
                <a:cubicBezTo>
                  <a:pt x="3" y="110"/>
                  <a:pt x="3" y="109"/>
                  <a:pt x="2" y="108"/>
                </a:cubicBezTo>
                <a:cubicBezTo>
                  <a:pt x="3" y="108"/>
                  <a:pt x="3" y="109"/>
                  <a:pt x="4" y="109"/>
                </a:cubicBezTo>
                <a:cubicBezTo>
                  <a:pt x="3" y="108"/>
                  <a:pt x="3" y="108"/>
                  <a:pt x="3" y="108"/>
                </a:cubicBezTo>
                <a:cubicBezTo>
                  <a:pt x="3" y="107"/>
                  <a:pt x="3" y="107"/>
                  <a:pt x="3" y="107"/>
                </a:cubicBezTo>
                <a:cubicBezTo>
                  <a:pt x="4" y="108"/>
                  <a:pt x="5" y="110"/>
                  <a:pt x="4" y="111"/>
                </a:cubicBezTo>
                <a:cubicBezTo>
                  <a:pt x="4" y="112"/>
                  <a:pt x="4" y="111"/>
                  <a:pt x="4" y="111"/>
                </a:cubicBezTo>
                <a:cubicBezTo>
                  <a:pt x="4" y="113"/>
                  <a:pt x="5" y="114"/>
                  <a:pt x="4" y="115"/>
                </a:cubicBezTo>
                <a:cubicBezTo>
                  <a:pt x="4" y="115"/>
                  <a:pt x="5" y="115"/>
                  <a:pt x="5" y="115"/>
                </a:cubicBezTo>
                <a:cubicBezTo>
                  <a:pt x="5" y="116"/>
                  <a:pt x="5" y="117"/>
                  <a:pt x="6" y="118"/>
                </a:cubicBezTo>
                <a:cubicBezTo>
                  <a:pt x="5" y="118"/>
                  <a:pt x="5" y="119"/>
                  <a:pt x="6" y="120"/>
                </a:cubicBezTo>
                <a:cubicBezTo>
                  <a:pt x="6" y="121"/>
                  <a:pt x="6" y="122"/>
                  <a:pt x="6" y="122"/>
                </a:cubicBezTo>
                <a:cubicBezTo>
                  <a:pt x="6" y="123"/>
                  <a:pt x="6" y="124"/>
                  <a:pt x="6" y="124"/>
                </a:cubicBezTo>
                <a:cubicBezTo>
                  <a:pt x="7" y="124"/>
                  <a:pt x="7" y="123"/>
                  <a:pt x="7" y="123"/>
                </a:cubicBezTo>
                <a:cubicBezTo>
                  <a:pt x="8" y="123"/>
                  <a:pt x="7" y="123"/>
                  <a:pt x="7" y="124"/>
                </a:cubicBezTo>
                <a:cubicBezTo>
                  <a:pt x="7" y="124"/>
                  <a:pt x="8" y="124"/>
                  <a:pt x="8" y="124"/>
                </a:cubicBezTo>
                <a:cubicBezTo>
                  <a:pt x="8" y="122"/>
                  <a:pt x="7" y="122"/>
                  <a:pt x="7" y="122"/>
                </a:cubicBezTo>
                <a:cubicBezTo>
                  <a:pt x="7" y="120"/>
                  <a:pt x="6" y="119"/>
                  <a:pt x="6" y="118"/>
                </a:cubicBezTo>
                <a:cubicBezTo>
                  <a:pt x="6" y="117"/>
                  <a:pt x="6" y="116"/>
                  <a:pt x="6" y="115"/>
                </a:cubicBezTo>
                <a:cubicBezTo>
                  <a:pt x="6" y="115"/>
                  <a:pt x="7" y="115"/>
                  <a:pt x="7" y="116"/>
                </a:cubicBezTo>
                <a:cubicBezTo>
                  <a:pt x="8" y="116"/>
                  <a:pt x="7" y="114"/>
                  <a:pt x="7" y="114"/>
                </a:cubicBezTo>
                <a:cubicBezTo>
                  <a:pt x="7" y="114"/>
                  <a:pt x="7" y="114"/>
                  <a:pt x="7" y="115"/>
                </a:cubicBezTo>
                <a:cubicBezTo>
                  <a:pt x="6" y="115"/>
                  <a:pt x="6" y="114"/>
                  <a:pt x="6" y="113"/>
                </a:cubicBezTo>
                <a:cubicBezTo>
                  <a:pt x="6" y="113"/>
                  <a:pt x="7" y="113"/>
                  <a:pt x="7" y="113"/>
                </a:cubicBezTo>
                <a:cubicBezTo>
                  <a:pt x="7" y="112"/>
                  <a:pt x="6" y="113"/>
                  <a:pt x="6" y="112"/>
                </a:cubicBezTo>
                <a:cubicBezTo>
                  <a:pt x="7" y="112"/>
                  <a:pt x="7" y="112"/>
                  <a:pt x="7" y="111"/>
                </a:cubicBezTo>
                <a:cubicBezTo>
                  <a:pt x="7" y="111"/>
                  <a:pt x="7" y="111"/>
                  <a:pt x="7" y="111"/>
                </a:cubicBezTo>
                <a:cubicBezTo>
                  <a:pt x="6" y="111"/>
                  <a:pt x="7" y="111"/>
                  <a:pt x="6" y="111"/>
                </a:cubicBezTo>
                <a:cubicBezTo>
                  <a:pt x="7" y="110"/>
                  <a:pt x="7" y="110"/>
                  <a:pt x="7" y="110"/>
                </a:cubicBezTo>
                <a:cubicBezTo>
                  <a:pt x="7" y="109"/>
                  <a:pt x="7" y="109"/>
                  <a:pt x="7" y="108"/>
                </a:cubicBezTo>
                <a:cubicBezTo>
                  <a:pt x="7" y="107"/>
                  <a:pt x="8" y="107"/>
                  <a:pt x="8" y="106"/>
                </a:cubicBezTo>
                <a:cubicBezTo>
                  <a:pt x="7" y="106"/>
                  <a:pt x="7" y="105"/>
                  <a:pt x="6" y="105"/>
                </a:cubicBezTo>
                <a:cubicBezTo>
                  <a:pt x="6" y="104"/>
                  <a:pt x="6" y="104"/>
                  <a:pt x="5" y="104"/>
                </a:cubicBezTo>
                <a:cubicBezTo>
                  <a:pt x="5" y="103"/>
                  <a:pt x="6" y="103"/>
                  <a:pt x="5" y="102"/>
                </a:cubicBezTo>
                <a:cubicBezTo>
                  <a:pt x="6" y="102"/>
                  <a:pt x="6" y="103"/>
                  <a:pt x="6" y="103"/>
                </a:cubicBezTo>
                <a:cubicBezTo>
                  <a:pt x="6" y="103"/>
                  <a:pt x="7" y="103"/>
                  <a:pt x="7" y="102"/>
                </a:cubicBezTo>
                <a:cubicBezTo>
                  <a:pt x="6" y="101"/>
                  <a:pt x="6" y="101"/>
                  <a:pt x="7" y="101"/>
                </a:cubicBezTo>
                <a:cubicBezTo>
                  <a:pt x="7" y="100"/>
                  <a:pt x="7" y="101"/>
                  <a:pt x="8" y="101"/>
                </a:cubicBezTo>
                <a:cubicBezTo>
                  <a:pt x="8" y="101"/>
                  <a:pt x="7" y="100"/>
                  <a:pt x="7" y="101"/>
                </a:cubicBezTo>
                <a:cubicBezTo>
                  <a:pt x="7" y="100"/>
                  <a:pt x="7" y="99"/>
                  <a:pt x="7" y="98"/>
                </a:cubicBezTo>
                <a:cubicBezTo>
                  <a:pt x="7" y="98"/>
                  <a:pt x="6" y="98"/>
                  <a:pt x="6" y="99"/>
                </a:cubicBezTo>
                <a:cubicBezTo>
                  <a:pt x="6" y="99"/>
                  <a:pt x="6" y="100"/>
                  <a:pt x="6" y="100"/>
                </a:cubicBezTo>
                <a:cubicBezTo>
                  <a:pt x="5" y="100"/>
                  <a:pt x="6" y="102"/>
                  <a:pt x="5" y="101"/>
                </a:cubicBezTo>
                <a:cubicBezTo>
                  <a:pt x="5" y="99"/>
                  <a:pt x="4" y="94"/>
                  <a:pt x="5" y="92"/>
                </a:cubicBezTo>
                <a:cubicBezTo>
                  <a:pt x="6" y="92"/>
                  <a:pt x="5" y="92"/>
                  <a:pt x="5" y="93"/>
                </a:cubicBezTo>
                <a:cubicBezTo>
                  <a:pt x="5" y="95"/>
                  <a:pt x="5" y="98"/>
                  <a:pt x="5" y="100"/>
                </a:cubicBezTo>
                <a:cubicBezTo>
                  <a:pt x="5" y="99"/>
                  <a:pt x="5" y="98"/>
                  <a:pt x="6" y="98"/>
                </a:cubicBezTo>
                <a:cubicBezTo>
                  <a:pt x="6" y="97"/>
                  <a:pt x="5" y="97"/>
                  <a:pt x="5" y="96"/>
                </a:cubicBezTo>
                <a:cubicBezTo>
                  <a:pt x="5" y="96"/>
                  <a:pt x="6" y="96"/>
                  <a:pt x="6" y="96"/>
                </a:cubicBezTo>
                <a:cubicBezTo>
                  <a:pt x="6" y="95"/>
                  <a:pt x="5" y="95"/>
                  <a:pt x="5" y="95"/>
                </a:cubicBezTo>
                <a:cubicBezTo>
                  <a:pt x="5" y="95"/>
                  <a:pt x="6" y="95"/>
                  <a:pt x="6" y="94"/>
                </a:cubicBezTo>
                <a:cubicBezTo>
                  <a:pt x="6" y="94"/>
                  <a:pt x="6" y="94"/>
                  <a:pt x="6" y="94"/>
                </a:cubicBezTo>
                <a:cubicBezTo>
                  <a:pt x="6" y="93"/>
                  <a:pt x="6" y="92"/>
                  <a:pt x="6" y="91"/>
                </a:cubicBezTo>
                <a:cubicBezTo>
                  <a:pt x="6" y="91"/>
                  <a:pt x="6" y="91"/>
                  <a:pt x="6" y="91"/>
                </a:cubicBezTo>
                <a:cubicBezTo>
                  <a:pt x="6" y="90"/>
                  <a:pt x="6" y="91"/>
                  <a:pt x="5" y="90"/>
                </a:cubicBezTo>
                <a:cubicBezTo>
                  <a:pt x="5" y="90"/>
                  <a:pt x="6" y="90"/>
                  <a:pt x="6" y="90"/>
                </a:cubicBezTo>
                <a:cubicBezTo>
                  <a:pt x="6" y="89"/>
                  <a:pt x="5" y="89"/>
                  <a:pt x="5" y="89"/>
                </a:cubicBezTo>
                <a:cubicBezTo>
                  <a:pt x="5" y="87"/>
                  <a:pt x="5" y="86"/>
                  <a:pt x="5" y="84"/>
                </a:cubicBezTo>
                <a:cubicBezTo>
                  <a:pt x="5" y="84"/>
                  <a:pt x="6" y="84"/>
                  <a:pt x="6" y="84"/>
                </a:cubicBezTo>
                <a:cubicBezTo>
                  <a:pt x="6" y="83"/>
                  <a:pt x="6" y="83"/>
                  <a:pt x="6" y="82"/>
                </a:cubicBezTo>
                <a:cubicBezTo>
                  <a:pt x="6" y="82"/>
                  <a:pt x="6" y="81"/>
                  <a:pt x="6" y="81"/>
                </a:cubicBezTo>
                <a:cubicBezTo>
                  <a:pt x="6" y="81"/>
                  <a:pt x="6" y="80"/>
                  <a:pt x="6" y="80"/>
                </a:cubicBezTo>
                <a:cubicBezTo>
                  <a:pt x="6" y="79"/>
                  <a:pt x="7" y="76"/>
                  <a:pt x="7" y="74"/>
                </a:cubicBezTo>
                <a:cubicBezTo>
                  <a:pt x="7" y="74"/>
                  <a:pt x="7" y="75"/>
                  <a:pt x="7" y="75"/>
                </a:cubicBezTo>
                <a:cubicBezTo>
                  <a:pt x="7" y="76"/>
                  <a:pt x="7" y="77"/>
                  <a:pt x="7" y="78"/>
                </a:cubicBezTo>
                <a:cubicBezTo>
                  <a:pt x="7" y="78"/>
                  <a:pt x="8" y="78"/>
                  <a:pt x="7" y="79"/>
                </a:cubicBezTo>
                <a:cubicBezTo>
                  <a:pt x="8" y="78"/>
                  <a:pt x="7" y="77"/>
                  <a:pt x="7" y="77"/>
                </a:cubicBezTo>
                <a:cubicBezTo>
                  <a:pt x="8" y="76"/>
                  <a:pt x="7" y="75"/>
                  <a:pt x="8" y="75"/>
                </a:cubicBezTo>
                <a:cubicBezTo>
                  <a:pt x="8" y="75"/>
                  <a:pt x="7" y="75"/>
                  <a:pt x="7" y="75"/>
                </a:cubicBezTo>
                <a:cubicBezTo>
                  <a:pt x="7" y="74"/>
                  <a:pt x="8" y="74"/>
                  <a:pt x="8" y="73"/>
                </a:cubicBezTo>
                <a:cubicBezTo>
                  <a:pt x="7" y="73"/>
                  <a:pt x="7" y="74"/>
                  <a:pt x="7" y="74"/>
                </a:cubicBezTo>
                <a:cubicBezTo>
                  <a:pt x="7" y="74"/>
                  <a:pt x="7" y="73"/>
                  <a:pt x="7" y="72"/>
                </a:cubicBezTo>
                <a:cubicBezTo>
                  <a:pt x="7" y="71"/>
                  <a:pt x="7" y="71"/>
                  <a:pt x="7" y="70"/>
                </a:cubicBezTo>
                <a:cubicBezTo>
                  <a:pt x="7" y="70"/>
                  <a:pt x="8" y="69"/>
                  <a:pt x="8" y="69"/>
                </a:cubicBezTo>
                <a:cubicBezTo>
                  <a:pt x="8" y="69"/>
                  <a:pt x="8" y="69"/>
                  <a:pt x="8" y="69"/>
                </a:cubicBezTo>
                <a:cubicBezTo>
                  <a:pt x="8" y="68"/>
                  <a:pt x="8" y="68"/>
                  <a:pt x="8" y="67"/>
                </a:cubicBezTo>
                <a:cubicBezTo>
                  <a:pt x="8" y="67"/>
                  <a:pt x="8" y="67"/>
                  <a:pt x="8" y="67"/>
                </a:cubicBezTo>
                <a:cubicBezTo>
                  <a:pt x="8" y="66"/>
                  <a:pt x="8" y="66"/>
                  <a:pt x="8" y="66"/>
                </a:cubicBezTo>
                <a:cubicBezTo>
                  <a:pt x="8" y="66"/>
                  <a:pt x="8" y="66"/>
                  <a:pt x="8" y="67"/>
                </a:cubicBezTo>
                <a:cubicBezTo>
                  <a:pt x="9" y="67"/>
                  <a:pt x="9" y="66"/>
                  <a:pt x="9" y="66"/>
                </a:cubicBezTo>
                <a:cubicBezTo>
                  <a:pt x="9" y="65"/>
                  <a:pt x="9" y="65"/>
                  <a:pt x="9" y="65"/>
                </a:cubicBezTo>
                <a:cubicBezTo>
                  <a:pt x="9" y="65"/>
                  <a:pt x="10" y="64"/>
                  <a:pt x="9" y="64"/>
                </a:cubicBezTo>
                <a:cubicBezTo>
                  <a:pt x="8" y="64"/>
                  <a:pt x="9" y="65"/>
                  <a:pt x="8" y="65"/>
                </a:cubicBezTo>
                <a:cubicBezTo>
                  <a:pt x="8" y="65"/>
                  <a:pt x="8" y="64"/>
                  <a:pt x="8" y="64"/>
                </a:cubicBezTo>
                <a:cubicBezTo>
                  <a:pt x="8" y="64"/>
                  <a:pt x="8" y="65"/>
                  <a:pt x="7" y="65"/>
                </a:cubicBezTo>
                <a:cubicBezTo>
                  <a:pt x="7" y="66"/>
                  <a:pt x="7" y="66"/>
                  <a:pt x="6" y="67"/>
                </a:cubicBezTo>
                <a:cubicBezTo>
                  <a:pt x="6" y="67"/>
                  <a:pt x="7" y="66"/>
                  <a:pt x="6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6" y="67"/>
                  <a:pt x="5" y="65"/>
                  <a:pt x="5" y="67"/>
                </a:cubicBezTo>
                <a:cubicBezTo>
                  <a:pt x="4" y="66"/>
                  <a:pt x="6" y="65"/>
                  <a:pt x="5" y="64"/>
                </a:cubicBezTo>
                <a:cubicBezTo>
                  <a:pt x="5" y="65"/>
                  <a:pt x="4" y="66"/>
                  <a:pt x="4" y="67"/>
                </a:cubicBezTo>
                <a:cubicBezTo>
                  <a:pt x="4" y="67"/>
                  <a:pt x="4" y="67"/>
                  <a:pt x="5" y="67"/>
                </a:cubicBezTo>
                <a:cubicBezTo>
                  <a:pt x="4" y="68"/>
                  <a:pt x="4" y="67"/>
                  <a:pt x="3" y="68"/>
                </a:cubicBezTo>
                <a:cubicBezTo>
                  <a:pt x="3" y="68"/>
                  <a:pt x="3" y="69"/>
                  <a:pt x="3" y="69"/>
                </a:cubicBezTo>
                <a:cubicBezTo>
                  <a:pt x="2" y="68"/>
                  <a:pt x="3" y="67"/>
                  <a:pt x="3" y="65"/>
                </a:cubicBezTo>
                <a:cubicBezTo>
                  <a:pt x="4" y="65"/>
                  <a:pt x="3" y="66"/>
                  <a:pt x="4" y="66"/>
                </a:cubicBezTo>
                <a:cubicBezTo>
                  <a:pt x="4" y="65"/>
                  <a:pt x="3" y="65"/>
                  <a:pt x="4" y="64"/>
                </a:cubicBezTo>
                <a:cubicBezTo>
                  <a:pt x="4" y="64"/>
                  <a:pt x="3" y="64"/>
                  <a:pt x="3" y="64"/>
                </a:cubicBezTo>
                <a:cubicBezTo>
                  <a:pt x="3" y="63"/>
                  <a:pt x="3" y="62"/>
                  <a:pt x="2" y="62"/>
                </a:cubicBezTo>
                <a:cubicBezTo>
                  <a:pt x="2" y="61"/>
                  <a:pt x="3" y="61"/>
                  <a:pt x="3" y="61"/>
                </a:cubicBezTo>
                <a:cubicBezTo>
                  <a:pt x="4" y="60"/>
                  <a:pt x="3" y="59"/>
                  <a:pt x="4" y="58"/>
                </a:cubicBezTo>
                <a:cubicBezTo>
                  <a:pt x="4" y="58"/>
                  <a:pt x="4" y="59"/>
                  <a:pt x="4" y="59"/>
                </a:cubicBezTo>
                <a:cubicBezTo>
                  <a:pt x="5" y="59"/>
                  <a:pt x="5" y="57"/>
                  <a:pt x="6" y="57"/>
                </a:cubicBezTo>
                <a:cubicBezTo>
                  <a:pt x="6" y="56"/>
                  <a:pt x="5" y="57"/>
                  <a:pt x="4" y="57"/>
                </a:cubicBezTo>
                <a:cubicBezTo>
                  <a:pt x="4" y="57"/>
                  <a:pt x="5" y="56"/>
                  <a:pt x="5" y="56"/>
                </a:cubicBezTo>
                <a:cubicBezTo>
                  <a:pt x="5" y="57"/>
                  <a:pt x="6" y="56"/>
                  <a:pt x="6" y="56"/>
                </a:cubicBezTo>
                <a:cubicBezTo>
                  <a:pt x="6" y="54"/>
                  <a:pt x="5" y="54"/>
                  <a:pt x="6" y="52"/>
                </a:cubicBezTo>
                <a:cubicBezTo>
                  <a:pt x="6" y="51"/>
                  <a:pt x="7" y="52"/>
                  <a:pt x="7" y="52"/>
                </a:cubicBezTo>
                <a:cubicBezTo>
                  <a:pt x="7" y="51"/>
                  <a:pt x="7" y="51"/>
                  <a:pt x="7" y="51"/>
                </a:cubicBezTo>
                <a:cubicBezTo>
                  <a:pt x="7" y="50"/>
                  <a:pt x="6" y="52"/>
                  <a:pt x="6" y="50"/>
                </a:cubicBezTo>
                <a:cubicBezTo>
                  <a:pt x="6" y="50"/>
                  <a:pt x="7" y="50"/>
                  <a:pt x="7" y="50"/>
                </a:cubicBezTo>
                <a:cubicBezTo>
                  <a:pt x="7" y="49"/>
                  <a:pt x="7" y="49"/>
                  <a:pt x="7" y="48"/>
                </a:cubicBezTo>
                <a:cubicBezTo>
                  <a:pt x="8" y="47"/>
                  <a:pt x="8" y="47"/>
                  <a:pt x="8" y="46"/>
                </a:cubicBezTo>
                <a:cubicBezTo>
                  <a:pt x="8" y="46"/>
                  <a:pt x="8" y="47"/>
                  <a:pt x="8" y="47"/>
                </a:cubicBezTo>
                <a:cubicBezTo>
                  <a:pt x="8" y="46"/>
                  <a:pt x="9" y="44"/>
                  <a:pt x="10" y="42"/>
                </a:cubicBezTo>
                <a:cubicBezTo>
                  <a:pt x="10" y="42"/>
                  <a:pt x="11" y="42"/>
                  <a:pt x="11" y="42"/>
                </a:cubicBezTo>
                <a:cubicBezTo>
                  <a:pt x="11" y="41"/>
                  <a:pt x="11" y="42"/>
                  <a:pt x="10" y="41"/>
                </a:cubicBezTo>
                <a:cubicBezTo>
                  <a:pt x="11" y="41"/>
                  <a:pt x="11" y="40"/>
                  <a:pt x="11" y="39"/>
                </a:cubicBezTo>
                <a:cubicBezTo>
                  <a:pt x="12" y="39"/>
                  <a:pt x="12" y="38"/>
                  <a:pt x="12" y="38"/>
                </a:cubicBezTo>
                <a:cubicBezTo>
                  <a:pt x="13" y="38"/>
                  <a:pt x="13" y="38"/>
                  <a:pt x="1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36"/>
                  <a:pt x="13" y="36"/>
                  <a:pt x="14" y="35"/>
                </a:cubicBezTo>
                <a:cubicBezTo>
                  <a:pt x="14" y="36"/>
                  <a:pt x="13" y="37"/>
                  <a:pt x="13" y="38"/>
                </a:cubicBezTo>
                <a:cubicBezTo>
                  <a:pt x="13" y="39"/>
                  <a:pt x="13" y="39"/>
                  <a:pt x="13" y="39"/>
                </a:cubicBezTo>
                <a:cubicBezTo>
                  <a:pt x="13" y="39"/>
                  <a:pt x="12" y="39"/>
                  <a:pt x="12" y="40"/>
                </a:cubicBezTo>
                <a:cubicBezTo>
                  <a:pt x="12" y="40"/>
                  <a:pt x="12" y="41"/>
                  <a:pt x="11" y="41"/>
                </a:cubicBezTo>
                <a:cubicBezTo>
                  <a:pt x="11" y="42"/>
                  <a:pt x="11" y="42"/>
                  <a:pt x="11" y="42"/>
                </a:cubicBezTo>
                <a:cubicBezTo>
                  <a:pt x="11" y="43"/>
                  <a:pt x="10" y="42"/>
                  <a:pt x="10" y="43"/>
                </a:cubicBezTo>
                <a:cubicBezTo>
                  <a:pt x="10" y="43"/>
                  <a:pt x="9" y="43"/>
                  <a:pt x="9" y="44"/>
                </a:cubicBezTo>
                <a:cubicBezTo>
                  <a:pt x="10" y="45"/>
                  <a:pt x="10" y="43"/>
                  <a:pt x="11" y="44"/>
                </a:cubicBezTo>
                <a:cubicBezTo>
                  <a:pt x="10" y="45"/>
                  <a:pt x="10" y="45"/>
                  <a:pt x="9" y="45"/>
                </a:cubicBezTo>
                <a:cubicBezTo>
                  <a:pt x="8" y="46"/>
                  <a:pt x="9" y="46"/>
                  <a:pt x="9" y="46"/>
                </a:cubicBezTo>
                <a:cubicBezTo>
                  <a:pt x="10" y="46"/>
                  <a:pt x="9" y="46"/>
                  <a:pt x="9" y="46"/>
                </a:cubicBezTo>
                <a:cubicBezTo>
                  <a:pt x="9" y="47"/>
                  <a:pt x="8" y="47"/>
                  <a:pt x="8" y="47"/>
                </a:cubicBezTo>
                <a:cubicBezTo>
                  <a:pt x="8" y="48"/>
                  <a:pt x="9" y="48"/>
                  <a:pt x="9" y="47"/>
                </a:cubicBezTo>
                <a:cubicBezTo>
                  <a:pt x="9" y="48"/>
                  <a:pt x="8" y="48"/>
                  <a:pt x="8" y="49"/>
                </a:cubicBezTo>
                <a:cubicBezTo>
                  <a:pt x="9" y="49"/>
                  <a:pt x="9" y="49"/>
                  <a:pt x="9" y="49"/>
                </a:cubicBezTo>
                <a:cubicBezTo>
                  <a:pt x="9" y="48"/>
                  <a:pt x="10" y="47"/>
                  <a:pt x="9" y="47"/>
                </a:cubicBezTo>
                <a:cubicBezTo>
                  <a:pt x="9" y="46"/>
                  <a:pt x="10" y="47"/>
                  <a:pt x="10" y="46"/>
                </a:cubicBezTo>
                <a:cubicBezTo>
                  <a:pt x="10" y="46"/>
                  <a:pt x="10" y="46"/>
                  <a:pt x="10" y="47"/>
                </a:cubicBezTo>
                <a:cubicBezTo>
                  <a:pt x="11" y="47"/>
                  <a:pt x="10" y="46"/>
                  <a:pt x="10" y="46"/>
                </a:cubicBezTo>
                <a:cubicBezTo>
                  <a:pt x="10" y="46"/>
                  <a:pt x="11" y="46"/>
                  <a:pt x="11" y="46"/>
                </a:cubicBezTo>
                <a:cubicBezTo>
                  <a:pt x="11" y="45"/>
                  <a:pt x="11" y="45"/>
                  <a:pt x="11" y="44"/>
                </a:cubicBezTo>
                <a:cubicBezTo>
                  <a:pt x="11" y="44"/>
                  <a:pt x="11" y="44"/>
                  <a:pt x="11" y="44"/>
                </a:cubicBezTo>
                <a:cubicBezTo>
                  <a:pt x="11" y="43"/>
                  <a:pt x="11" y="43"/>
                  <a:pt x="12" y="42"/>
                </a:cubicBezTo>
                <a:cubicBezTo>
                  <a:pt x="12" y="42"/>
                  <a:pt x="12" y="42"/>
                  <a:pt x="12" y="41"/>
                </a:cubicBezTo>
                <a:cubicBezTo>
                  <a:pt x="12" y="41"/>
                  <a:pt x="13" y="41"/>
                  <a:pt x="13" y="41"/>
                </a:cubicBezTo>
                <a:cubicBezTo>
                  <a:pt x="13" y="40"/>
                  <a:pt x="14" y="38"/>
                  <a:pt x="14" y="37"/>
                </a:cubicBezTo>
                <a:cubicBezTo>
                  <a:pt x="14" y="38"/>
                  <a:pt x="15" y="37"/>
                  <a:pt x="15" y="36"/>
                </a:cubicBezTo>
                <a:cubicBezTo>
                  <a:pt x="15" y="35"/>
                  <a:pt x="14" y="35"/>
                  <a:pt x="15" y="34"/>
                </a:cubicBezTo>
                <a:cubicBezTo>
                  <a:pt x="15" y="34"/>
                  <a:pt x="15" y="35"/>
                  <a:pt x="15" y="35"/>
                </a:cubicBezTo>
                <a:cubicBezTo>
                  <a:pt x="16" y="35"/>
                  <a:pt x="16" y="34"/>
                  <a:pt x="16" y="34"/>
                </a:cubicBezTo>
                <a:cubicBezTo>
                  <a:pt x="16" y="34"/>
                  <a:pt x="15" y="34"/>
                  <a:pt x="15" y="34"/>
                </a:cubicBezTo>
                <a:cubicBezTo>
                  <a:pt x="14" y="34"/>
                  <a:pt x="14" y="35"/>
                  <a:pt x="14" y="34"/>
                </a:cubicBezTo>
                <a:cubicBezTo>
                  <a:pt x="13" y="36"/>
                  <a:pt x="13" y="36"/>
                  <a:pt x="13" y="36"/>
                </a:cubicBezTo>
                <a:cubicBezTo>
                  <a:pt x="13" y="36"/>
                  <a:pt x="14" y="35"/>
                  <a:pt x="14" y="34"/>
                </a:cubicBezTo>
                <a:cubicBezTo>
                  <a:pt x="15" y="33"/>
                  <a:pt x="15" y="32"/>
                  <a:pt x="16" y="30"/>
                </a:cubicBezTo>
                <a:cubicBezTo>
                  <a:pt x="17" y="31"/>
                  <a:pt x="17" y="31"/>
                  <a:pt x="17" y="31"/>
                </a:cubicBezTo>
                <a:cubicBezTo>
                  <a:pt x="18" y="30"/>
                  <a:pt x="18" y="29"/>
                  <a:pt x="19" y="28"/>
                </a:cubicBezTo>
                <a:cubicBezTo>
                  <a:pt x="20" y="29"/>
                  <a:pt x="20" y="29"/>
                  <a:pt x="19" y="30"/>
                </a:cubicBezTo>
                <a:cubicBezTo>
                  <a:pt x="20" y="29"/>
                  <a:pt x="19" y="28"/>
                  <a:pt x="20" y="28"/>
                </a:cubicBezTo>
                <a:cubicBezTo>
                  <a:pt x="20" y="27"/>
                  <a:pt x="21" y="28"/>
                  <a:pt x="21" y="27"/>
                </a:cubicBezTo>
                <a:cubicBezTo>
                  <a:pt x="21" y="26"/>
                  <a:pt x="20" y="26"/>
                  <a:pt x="20" y="27"/>
                </a:cubicBezTo>
                <a:cubicBezTo>
                  <a:pt x="20" y="26"/>
                  <a:pt x="21" y="27"/>
                  <a:pt x="21" y="26"/>
                </a:cubicBezTo>
                <a:cubicBezTo>
                  <a:pt x="22" y="25"/>
                  <a:pt x="21" y="25"/>
                  <a:pt x="21" y="25"/>
                </a:cubicBezTo>
                <a:cubicBezTo>
                  <a:pt x="22" y="24"/>
                  <a:pt x="21" y="26"/>
                  <a:pt x="22" y="25"/>
                </a:cubicBezTo>
                <a:cubicBezTo>
                  <a:pt x="22" y="24"/>
                  <a:pt x="23" y="24"/>
                  <a:pt x="22" y="23"/>
                </a:cubicBezTo>
                <a:cubicBezTo>
                  <a:pt x="23" y="23"/>
                  <a:pt x="24" y="22"/>
                  <a:pt x="24" y="22"/>
                </a:cubicBezTo>
                <a:cubicBezTo>
                  <a:pt x="24" y="22"/>
                  <a:pt x="25" y="21"/>
                  <a:pt x="25" y="21"/>
                </a:cubicBezTo>
                <a:cubicBezTo>
                  <a:pt x="25" y="20"/>
                  <a:pt x="25" y="21"/>
                  <a:pt x="25" y="21"/>
                </a:cubicBezTo>
                <a:cubicBezTo>
                  <a:pt x="26" y="21"/>
                  <a:pt x="25" y="20"/>
                  <a:pt x="25" y="20"/>
                </a:cubicBezTo>
                <a:cubicBezTo>
                  <a:pt x="26" y="20"/>
                  <a:pt x="26" y="19"/>
                  <a:pt x="27" y="18"/>
                </a:cubicBezTo>
                <a:cubicBezTo>
                  <a:pt x="27" y="19"/>
                  <a:pt x="27" y="19"/>
                  <a:pt x="27" y="20"/>
                </a:cubicBezTo>
                <a:cubicBezTo>
                  <a:pt x="26" y="20"/>
                  <a:pt x="25" y="21"/>
                  <a:pt x="25" y="22"/>
                </a:cubicBezTo>
                <a:cubicBezTo>
                  <a:pt x="24" y="23"/>
                  <a:pt x="24" y="23"/>
                  <a:pt x="23" y="24"/>
                </a:cubicBezTo>
                <a:cubicBezTo>
                  <a:pt x="23" y="25"/>
                  <a:pt x="22" y="25"/>
                  <a:pt x="22" y="26"/>
                </a:cubicBezTo>
                <a:cubicBezTo>
                  <a:pt x="21" y="27"/>
                  <a:pt x="21" y="28"/>
                  <a:pt x="20" y="29"/>
                </a:cubicBezTo>
                <a:cubicBezTo>
                  <a:pt x="20" y="29"/>
                  <a:pt x="21" y="29"/>
                  <a:pt x="21" y="29"/>
                </a:cubicBezTo>
                <a:cubicBezTo>
                  <a:pt x="20" y="29"/>
                  <a:pt x="20" y="30"/>
                  <a:pt x="20" y="31"/>
                </a:cubicBezTo>
                <a:cubicBezTo>
                  <a:pt x="20" y="31"/>
                  <a:pt x="19" y="31"/>
                  <a:pt x="19" y="31"/>
                </a:cubicBezTo>
                <a:cubicBezTo>
                  <a:pt x="19" y="31"/>
                  <a:pt x="19" y="32"/>
                  <a:pt x="19" y="32"/>
                </a:cubicBezTo>
                <a:cubicBezTo>
                  <a:pt x="19" y="32"/>
                  <a:pt x="19" y="31"/>
                  <a:pt x="18" y="32"/>
                </a:cubicBezTo>
                <a:cubicBezTo>
                  <a:pt x="17" y="31"/>
                  <a:pt x="19" y="31"/>
                  <a:pt x="19" y="30"/>
                </a:cubicBezTo>
                <a:cubicBezTo>
                  <a:pt x="18" y="30"/>
                  <a:pt x="17" y="32"/>
                  <a:pt x="15" y="33"/>
                </a:cubicBezTo>
                <a:cubicBezTo>
                  <a:pt x="15" y="33"/>
                  <a:pt x="15" y="33"/>
                  <a:pt x="15" y="33"/>
                </a:cubicBezTo>
                <a:cubicBezTo>
                  <a:pt x="15" y="34"/>
                  <a:pt x="16" y="34"/>
                  <a:pt x="16" y="34"/>
                </a:cubicBezTo>
                <a:cubicBezTo>
                  <a:pt x="17" y="33"/>
                  <a:pt x="16" y="33"/>
                  <a:pt x="17" y="32"/>
                </a:cubicBezTo>
                <a:cubicBezTo>
                  <a:pt x="17" y="32"/>
                  <a:pt x="18" y="34"/>
                  <a:pt x="19" y="32"/>
                </a:cubicBezTo>
                <a:cubicBezTo>
                  <a:pt x="18" y="33"/>
                  <a:pt x="18" y="34"/>
                  <a:pt x="17" y="36"/>
                </a:cubicBezTo>
                <a:cubicBezTo>
                  <a:pt x="17" y="37"/>
                  <a:pt x="16" y="38"/>
                  <a:pt x="15" y="39"/>
                </a:cubicBezTo>
                <a:cubicBezTo>
                  <a:pt x="15" y="40"/>
                  <a:pt x="14" y="41"/>
                  <a:pt x="14" y="42"/>
                </a:cubicBezTo>
                <a:cubicBezTo>
                  <a:pt x="14" y="43"/>
                  <a:pt x="14" y="43"/>
                  <a:pt x="14" y="44"/>
                </a:cubicBezTo>
                <a:cubicBezTo>
                  <a:pt x="13" y="44"/>
                  <a:pt x="13" y="44"/>
                  <a:pt x="12" y="44"/>
                </a:cubicBezTo>
                <a:cubicBezTo>
                  <a:pt x="12" y="45"/>
                  <a:pt x="12" y="45"/>
                  <a:pt x="11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5"/>
                  <a:pt x="12" y="44"/>
                </a:cubicBezTo>
                <a:cubicBezTo>
                  <a:pt x="14" y="43"/>
                  <a:pt x="13" y="46"/>
                  <a:pt x="13" y="47"/>
                </a:cubicBezTo>
                <a:cubicBezTo>
                  <a:pt x="13" y="47"/>
                  <a:pt x="12" y="46"/>
                  <a:pt x="12" y="46"/>
                </a:cubicBezTo>
                <a:cubicBezTo>
                  <a:pt x="12" y="46"/>
                  <a:pt x="12" y="48"/>
                  <a:pt x="12" y="48"/>
                </a:cubicBezTo>
                <a:cubicBezTo>
                  <a:pt x="12" y="49"/>
                  <a:pt x="11" y="52"/>
                  <a:pt x="10" y="54"/>
                </a:cubicBezTo>
                <a:cubicBezTo>
                  <a:pt x="10" y="55"/>
                  <a:pt x="9" y="57"/>
                  <a:pt x="9" y="58"/>
                </a:cubicBezTo>
                <a:cubicBezTo>
                  <a:pt x="9" y="59"/>
                  <a:pt x="9" y="59"/>
                  <a:pt x="9" y="60"/>
                </a:cubicBezTo>
                <a:cubicBezTo>
                  <a:pt x="9" y="61"/>
                  <a:pt x="8" y="62"/>
                  <a:pt x="9" y="63"/>
                </a:cubicBezTo>
                <a:cubicBezTo>
                  <a:pt x="9" y="63"/>
                  <a:pt x="9" y="61"/>
                  <a:pt x="10" y="62"/>
                </a:cubicBezTo>
                <a:cubicBezTo>
                  <a:pt x="10" y="60"/>
                  <a:pt x="11" y="59"/>
                  <a:pt x="12" y="59"/>
                </a:cubicBezTo>
                <a:cubicBezTo>
                  <a:pt x="11" y="58"/>
                  <a:pt x="11" y="58"/>
                  <a:pt x="11" y="57"/>
                </a:cubicBezTo>
                <a:cubicBezTo>
                  <a:pt x="11" y="56"/>
                  <a:pt x="10" y="57"/>
                  <a:pt x="10" y="57"/>
                </a:cubicBezTo>
                <a:cubicBezTo>
                  <a:pt x="10" y="55"/>
                  <a:pt x="11" y="56"/>
                  <a:pt x="12" y="57"/>
                </a:cubicBezTo>
                <a:cubicBezTo>
                  <a:pt x="12" y="56"/>
                  <a:pt x="12" y="55"/>
                  <a:pt x="12" y="55"/>
                </a:cubicBezTo>
                <a:cubicBezTo>
                  <a:pt x="13" y="54"/>
                  <a:pt x="12" y="55"/>
                  <a:pt x="12" y="54"/>
                </a:cubicBezTo>
                <a:cubicBezTo>
                  <a:pt x="11" y="54"/>
                  <a:pt x="12" y="56"/>
                  <a:pt x="11" y="56"/>
                </a:cubicBezTo>
                <a:cubicBezTo>
                  <a:pt x="11" y="56"/>
                  <a:pt x="11" y="55"/>
                  <a:pt x="11" y="55"/>
                </a:cubicBezTo>
                <a:cubicBezTo>
                  <a:pt x="11" y="53"/>
                  <a:pt x="12" y="51"/>
                  <a:pt x="13" y="49"/>
                </a:cubicBezTo>
                <a:cubicBezTo>
                  <a:pt x="14" y="48"/>
                  <a:pt x="12" y="50"/>
                  <a:pt x="13" y="50"/>
                </a:cubicBezTo>
                <a:cubicBezTo>
                  <a:pt x="13" y="50"/>
                  <a:pt x="14" y="50"/>
                  <a:pt x="14" y="49"/>
                </a:cubicBezTo>
                <a:cubicBezTo>
                  <a:pt x="14" y="49"/>
                  <a:pt x="13" y="49"/>
                  <a:pt x="14" y="48"/>
                </a:cubicBezTo>
                <a:cubicBezTo>
                  <a:pt x="14" y="49"/>
                  <a:pt x="14" y="48"/>
                  <a:pt x="14" y="48"/>
                </a:cubicBezTo>
                <a:cubicBezTo>
                  <a:pt x="15" y="47"/>
                  <a:pt x="14" y="47"/>
                  <a:pt x="15" y="47"/>
                </a:cubicBezTo>
                <a:cubicBezTo>
                  <a:pt x="15" y="47"/>
                  <a:pt x="16" y="46"/>
                  <a:pt x="16" y="46"/>
                </a:cubicBezTo>
                <a:cubicBezTo>
                  <a:pt x="15" y="46"/>
                  <a:pt x="15" y="47"/>
                  <a:pt x="14" y="46"/>
                </a:cubicBezTo>
                <a:cubicBezTo>
                  <a:pt x="15" y="45"/>
                  <a:pt x="15" y="46"/>
                  <a:pt x="15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5" y="44"/>
                  <a:pt x="15" y="45"/>
                  <a:pt x="14" y="45"/>
                </a:cubicBezTo>
                <a:cubicBezTo>
                  <a:pt x="14" y="45"/>
                  <a:pt x="15" y="45"/>
                  <a:pt x="15" y="45"/>
                </a:cubicBezTo>
                <a:cubicBezTo>
                  <a:pt x="15" y="44"/>
                  <a:pt x="15" y="44"/>
                  <a:pt x="15" y="43"/>
                </a:cubicBezTo>
                <a:cubicBezTo>
                  <a:pt x="15" y="42"/>
                  <a:pt x="16" y="41"/>
                  <a:pt x="16" y="40"/>
                </a:cubicBezTo>
                <a:cubicBezTo>
                  <a:pt x="17" y="41"/>
                  <a:pt x="16" y="41"/>
                  <a:pt x="16" y="42"/>
                </a:cubicBezTo>
                <a:cubicBezTo>
                  <a:pt x="16" y="42"/>
                  <a:pt x="16" y="41"/>
                  <a:pt x="17" y="41"/>
                </a:cubicBezTo>
                <a:cubicBezTo>
                  <a:pt x="17" y="41"/>
                  <a:pt x="18" y="41"/>
                  <a:pt x="18" y="40"/>
                </a:cubicBezTo>
                <a:cubicBezTo>
                  <a:pt x="18" y="40"/>
                  <a:pt x="17" y="41"/>
                  <a:pt x="17" y="40"/>
                </a:cubicBezTo>
                <a:cubicBezTo>
                  <a:pt x="17" y="39"/>
                  <a:pt x="18" y="40"/>
                  <a:pt x="19" y="39"/>
                </a:cubicBezTo>
                <a:cubicBezTo>
                  <a:pt x="19" y="39"/>
                  <a:pt x="20" y="38"/>
                  <a:pt x="20" y="38"/>
                </a:cubicBezTo>
                <a:cubicBezTo>
                  <a:pt x="21" y="37"/>
                  <a:pt x="20" y="37"/>
                  <a:pt x="20" y="37"/>
                </a:cubicBezTo>
                <a:cubicBezTo>
                  <a:pt x="20" y="36"/>
                  <a:pt x="21" y="36"/>
                  <a:pt x="22" y="35"/>
                </a:cubicBezTo>
                <a:cubicBezTo>
                  <a:pt x="22" y="36"/>
                  <a:pt x="23" y="35"/>
                  <a:pt x="24" y="35"/>
                </a:cubicBezTo>
                <a:cubicBezTo>
                  <a:pt x="23" y="36"/>
                  <a:pt x="23" y="37"/>
                  <a:pt x="23" y="38"/>
                </a:cubicBezTo>
                <a:cubicBezTo>
                  <a:pt x="23" y="38"/>
                  <a:pt x="23" y="37"/>
                  <a:pt x="24" y="37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38"/>
                  <a:pt x="24" y="38"/>
                  <a:pt x="23" y="38"/>
                </a:cubicBezTo>
                <a:cubicBezTo>
                  <a:pt x="23" y="38"/>
                  <a:pt x="24" y="39"/>
                  <a:pt x="23" y="38"/>
                </a:cubicBezTo>
                <a:cubicBezTo>
                  <a:pt x="23" y="39"/>
                  <a:pt x="23" y="38"/>
                  <a:pt x="23" y="38"/>
                </a:cubicBezTo>
                <a:cubicBezTo>
                  <a:pt x="22" y="38"/>
                  <a:pt x="22" y="38"/>
                  <a:pt x="22" y="37"/>
                </a:cubicBezTo>
                <a:cubicBezTo>
                  <a:pt x="21" y="37"/>
                  <a:pt x="22" y="38"/>
                  <a:pt x="22" y="38"/>
                </a:cubicBezTo>
                <a:cubicBezTo>
                  <a:pt x="21" y="38"/>
                  <a:pt x="21" y="38"/>
                  <a:pt x="20" y="38"/>
                </a:cubicBezTo>
                <a:cubicBezTo>
                  <a:pt x="20" y="38"/>
                  <a:pt x="21" y="39"/>
                  <a:pt x="21" y="39"/>
                </a:cubicBezTo>
                <a:cubicBezTo>
                  <a:pt x="21" y="39"/>
                  <a:pt x="21" y="38"/>
                  <a:pt x="22" y="39"/>
                </a:cubicBezTo>
                <a:cubicBezTo>
                  <a:pt x="21" y="39"/>
                  <a:pt x="21" y="40"/>
                  <a:pt x="21" y="40"/>
                </a:cubicBezTo>
                <a:cubicBezTo>
                  <a:pt x="21" y="40"/>
                  <a:pt x="21" y="41"/>
                  <a:pt x="21" y="41"/>
                </a:cubicBezTo>
                <a:cubicBezTo>
                  <a:pt x="20" y="41"/>
                  <a:pt x="20" y="41"/>
                  <a:pt x="19" y="42"/>
                </a:cubicBezTo>
                <a:cubicBezTo>
                  <a:pt x="19" y="42"/>
                  <a:pt x="19" y="41"/>
                  <a:pt x="19" y="41"/>
                </a:cubicBezTo>
                <a:cubicBezTo>
                  <a:pt x="19" y="42"/>
                  <a:pt x="19" y="42"/>
                  <a:pt x="18" y="42"/>
                </a:cubicBezTo>
                <a:cubicBezTo>
                  <a:pt x="18" y="42"/>
                  <a:pt x="18" y="42"/>
                  <a:pt x="18" y="43"/>
                </a:cubicBezTo>
                <a:cubicBezTo>
                  <a:pt x="18" y="42"/>
                  <a:pt x="17" y="42"/>
                  <a:pt x="16" y="42"/>
                </a:cubicBezTo>
                <a:cubicBezTo>
                  <a:pt x="16" y="42"/>
                  <a:pt x="17" y="43"/>
                  <a:pt x="16" y="43"/>
                </a:cubicBezTo>
                <a:cubicBezTo>
                  <a:pt x="16" y="43"/>
                  <a:pt x="16" y="42"/>
                  <a:pt x="16" y="42"/>
                </a:cubicBezTo>
                <a:cubicBezTo>
                  <a:pt x="15" y="43"/>
                  <a:pt x="16" y="43"/>
                  <a:pt x="16" y="44"/>
                </a:cubicBezTo>
                <a:cubicBezTo>
                  <a:pt x="16" y="44"/>
                  <a:pt x="15" y="43"/>
                  <a:pt x="15" y="44"/>
                </a:cubicBezTo>
                <a:cubicBezTo>
                  <a:pt x="15" y="44"/>
                  <a:pt x="16" y="45"/>
                  <a:pt x="16" y="45"/>
                </a:cubicBezTo>
                <a:cubicBezTo>
                  <a:pt x="16" y="45"/>
                  <a:pt x="15" y="44"/>
                  <a:pt x="16" y="44"/>
                </a:cubicBezTo>
                <a:cubicBezTo>
                  <a:pt x="16" y="44"/>
                  <a:pt x="17" y="44"/>
                  <a:pt x="17" y="43"/>
                </a:cubicBezTo>
                <a:cubicBezTo>
                  <a:pt x="17" y="43"/>
                  <a:pt x="17" y="44"/>
                  <a:pt x="17" y="44"/>
                </a:cubicBezTo>
                <a:cubicBezTo>
                  <a:pt x="18" y="44"/>
                  <a:pt x="18" y="43"/>
                  <a:pt x="18" y="44"/>
                </a:cubicBezTo>
                <a:cubicBezTo>
                  <a:pt x="18" y="44"/>
                  <a:pt x="18" y="44"/>
                  <a:pt x="18" y="45"/>
                </a:cubicBezTo>
                <a:cubicBezTo>
                  <a:pt x="18" y="45"/>
                  <a:pt x="18" y="44"/>
                  <a:pt x="17" y="44"/>
                </a:cubicBezTo>
                <a:cubicBezTo>
                  <a:pt x="17" y="45"/>
                  <a:pt x="17" y="45"/>
                  <a:pt x="17" y="45"/>
                </a:cubicBezTo>
                <a:cubicBezTo>
                  <a:pt x="18" y="46"/>
                  <a:pt x="18" y="45"/>
                  <a:pt x="19" y="44"/>
                </a:cubicBezTo>
                <a:cubicBezTo>
                  <a:pt x="19" y="44"/>
                  <a:pt x="19" y="44"/>
                  <a:pt x="19" y="45"/>
                </a:cubicBezTo>
                <a:cubicBezTo>
                  <a:pt x="19" y="44"/>
                  <a:pt x="20" y="44"/>
                  <a:pt x="20" y="45"/>
                </a:cubicBezTo>
                <a:cubicBezTo>
                  <a:pt x="20" y="45"/>
                  <a:pt x="20" y="45"/>
                  <a:pt x="20" y="45"/>
                </a:cubicBezTo>
                <a:cubicBezTo>
                  <a:pt x="21" y="44"/>
                  <a:pt x="20" y="44"/>
                  <a:pt x="21" y="44"/>
                </a:cubicBezTo>
                <a:cubicBezTo>
                  <a:pt x="21" y="44"/>
                  <a:pt x="20" y="46"/>
                  <a:pt x="20" y="47"/>
                </a:cubicBezTo>
                <a:cubicBezTo>
                  <a:pt x="20" y="48"/>
                  <a:pt x="20" y="48"/>
                  <a:pt x="19" y="49"/>
                </a:cubicBezTo>
                <a:cubicBezTo>
                  <a:pt x="19" y="49"/>
                  <a:pt x="19" y="48"/>
                  <a:pt x="19" y="48"/>
                </a:cubicBezTo>
                <a:cubicBezTo>
                  <a:pt x="19" y="49"/>
                  <a:pt x="19" y="49"/>
                  <a:pt x="19" y="49"/>
                </a:cubicBezTo>
                <a:cubicBezTo>
                  <a:pt x="19" y="50"/>
                  <a:pt x="18" y="50"/>
                  <a:pt x="18" y="50"/>
                </a:cubicBezTo>
                <a:cubicBezTo>
                  <a:pt x="18" y="50"/>
                  <a:pt x="19" y="51"/>
                  <a:pt x="18" y="51"/>
                </a:cubicBezTo>
                <a:cubicBezTo>
                  <a:pt x="18" y="51"/>
                  <a:pt x="18" y="51"/>
                  <a:pt x="18" y="52"/>
                </a:cubicBezTo>
                <a:cubicBezTo>
                  <a:pt x="18" y="53"/>
                  <a:pt x="18" y="54"/>
                  <a:pt x="17" y="54"/>
                </a:cubicBezTo>
                <a:cubicBezTo>
                  <a:pt x="16" y="53"/>
                  <a:pt x="16" y="52"/>
                  <a:pt x="17" y="51"/>
                </a:cubicBezTo>
                <a:cubicBezTo>
                  <a:pt x="16" y="51"/>
                  <a:pt x="16" y="52"/>
                  <a:pt x="16" y="53"/>
                </a:cubicBezTo>
                <a:cubicBezTo>
                  <a:pt x="16" y="54"/>
                  <a:pt x="16" y="53"/>
                  <a:pt x="16" y="53"/>
                </a:cubicBezTo>
                <a:cubicBezTo>
                  <a:pt x="16" y="54"/>
                  <a:pt x="16" y="54"/>
                  <a:pt x="17" y="54"/>
                </a:cubicBezTo>
                <a:cubicBezTo>
                  <a:pt x="17" y="55"/>
                  <a:pt x="16" y="55"/>
                  <a:pt x="17" y="55"/>
                </a:cubicBezTo>
                <a:cubicBezTo>
                  <a:pt x="17" y="55"/>
                  <a:pt x="17" y="54"/>
                  <a:pt x="17" y="54"/>
                </a:cubicBezTo>
                <a:cubicBezTo>
                  <a:pt x="17" y="55"/>
                  <a:pt x="16" y="56"/>
                  <a:pt x="16" y="58"/>
                </a:cubicBezTo>
                <a:cubicBezTo>
                  <a:pt x="16" y="58"/>
                  <a:pt x="16" y="58"/>
                  <a:pt x="16" y="59"/>
                </a:cubicBezTo>
                <a:cubicBezTo>
                  <a:pt x="16" y="60"/>
                  <a:pt x="16" y="61"/>
                  <a:pt x="15" y="62"/>
                </a:cubicBezTo>
                <a:cubicBezTo>
                  <a:pt x="15" y="64"/>
                  <a:pt x="15" y="65"/>
                  <a:pt x="14" y="67"/>
                </a:cubicBezTo>
                <a:cubicBezTo>
                  <a:pt x="14" y="67"/>
                  <a:pt x="14" y="66"/>
                  <a:pt x="14" y="66"/>
                </a:cubicBezTo>
                <a:cubicBezTo>
                  <a:pt x="14" y="67"/>
                  <a:pt x="14" y="67"/>
                  <a:pt x="14" y="67"/>
                </a:cubicBezTo>
                <a:cubicBezTo>
                  <a:pt x="13" y="67"/>
                  <a:pt x="14" y="68"/>
                  <a:pt x="13" y="69"/>
                </a:cubicBezTo>
                <a:cubicBezTo>
                  <a:pt x="13" y="69"/>
                  <a:pt x="14" y="69"/>
                  <a:pt x="14" y="69"/>
                </a:cubicBezTo>
                <a:cubicBezTo>
                  <a:pt x="14" y="70"/>
                  <a:pt x="14" y="71"/>
                  <a:pt x="13" y="72"/>
                </a:cubicBezTo>
                <a:cubicBezTo>
                  <a:pt x="13" y="72"/>
                  <a:pt x="13" y="72"/>
                  <a:pt x="13" y="73"/>
                </a:cubicBezTo>
                <a:cubicBezTo>
                  <a:pt x="12" y="73"/>
                  <a:pt x="12" y="73"/>
                  <a:pt x="12" y="72"/>
                </a:cubicBezTo>
                <a:cubicBezTo>
                  <a:pt x="12" y="72"/>
                  <a:pt x="12" y="72"/>
                  <a:pt x="12" y="73"/>
                </a:cubicBezTo>
                <a:cubicBezTo>
                  <a:pt x="12" y="73"/>
                  <a:pt x="12" y="73"/>
                  <a:pt x="13" y="73"/>
                </a:cubicBezTo>
                <a:cubicBezTo>
                  <a:pt x="12" y="79"/>
                  <a:pt x="11" y="84"/>
                  <a:pt x="11" y="89"/>
                </a:cubicBezTo>
                <a:cubicBezTo>
                  <a:pt x="11" y="95"/>
                  <a:pt x="10" y="100"/>
                  <a:pt x="11" y="105"/>
                </a:cubicBezTo>
                <a:cubicBezTo>
                  <a:pt x="11" y="107"/>
                  <a:pt x="11" y="108"/>
                  <a:pt x="11" y="110"/>
                </a:cubicBezTo>
                <a:cubicBezTo>
                  <a:pt x="11" y="110"/>
                  <a:pt x="11" y="110"/>
                  <a:pt x="11" y="111"/>
                </a:cubicBezTo>
                <a:cubicBezTo>
                  <a:pt x="11" y="111"/>
                  <a:pt x="11" y="113"/>
                  <a:pt x="11" y="114"/>
                </a:cubicBezTo>
                <a:cubicBezTo>
                  <a:pt x="11" y="115"/>
                  <a:pt x="12" y="116"/>
                  <a:pt x="12" y="116"/>
                </a:cubicBezTo>
                <a:cubicBezTo>
                  <a:pt x="12" y="117"/>
                  <a:pt x="12" y="121"/>
                  <a:pt x="13" y="122"/>
                </a:cubicBezTo>
                <a:cubicBezTo>
                  <a:pt x="13" y="123"/>
                  <a:pt x="14" y="123"/>
                  <a:pt x="14" y="124"/>
                </a:cubicBezTo>
                <a:cubicBezTo>
                  <a:pt x="14" y="125"/>
                  <a:pt x="14" y="125"/>
                  <a:pt x="14" y="126"/>
                </a:cubicBezTo>
                <a:cubicBezTo>
                  <a:pt x="15" y="127"/>
                  <a:pt x="15" y="128"/>
                  <a:pt x="15" y="129"/>
                </a:cubicBezTo>
                <a:cubicBezTo>
                  <a:pt x="15" y="129"/>
                  <a:pt x="15" y="128"/>
                  <a:pt x="15" y="128"/>
                </a:cubicBezTo>
                <a:cubicBezTo>
                  <a:pt x="15" y="129"/>
                  <a:pt x="16" y="130"/>
                  <a:pt x="16" y="130"/>
                </a:cubicBezTo>
                <a:cubicBezTo>
                  <a:pt x="16" y="131"/>
                  <a:pt x="17" y="132"/>
                  <a:pt x="17" y="133"/>
                </a:cubicBezTo>
                <a:cubicBezTo>
                  <a:pt x="17" y="133"/>
                  <a:pt x="16" y="132"/>
                  <a:pt x="16" y="132"/>
                </a:cubicBezTo>
                <a:cubicBezTo>
                  <a:pt x="16" y="133"/>
                  <a:pt x="17" y="133"/>
                  <a:pt x="17" y="133"/>
                </a:cubicBezTo>
                <a:cubicBezTo>
                  <a:pt x="17" y="134"/>
                  <a:pt x="17" y="134"/>
                  <a:pt x="16" y="134"/>
                </a:cubicBezTo>
                <a:cubicBezTo>
                  <a:pt x="17" y="134"/>
                  <a:pt x="17" y="134"/>
                  <a:pt x="18" y="135"/>
                </a:cubicBezTo>
                <a:cubicBezTo>
                  <a:pt x="18" y="135"/>
                  <a:pt x="18" y="136"/>
                  <a:pt x="18" y="136"/>
                </a:cubicBezTo>
                <a:cubicBezTo>
                  <a:pt x="19" y="137"/>
                  <a:pt x="19" y="137"/>
                  <a:pt x="19" y="138"/>
                </a:cubicBezTo>
                <a:cubicBezTo>
                  <a:pt x="19" y="138"/>
                  <a:pt x="20" y="138"/>
                  <a:pt x="20" y="140"/>
                </a:cubicBezTo>
                <a:cubicBezTo>
                  <a:pt x="21" y="140"/>
                  <a:pt x="20" y="140"/>
                  <a:pt x="20" y="140"/>
                </a:cubicBezTo>
                <a:cubicBezTo>
                  <a:pt x="21" y="141"/>
                  <a:pt x="21" y="140"/>
                  <a:pt x="21" y="141"/>
                </a:cubicBezTo>
                <a:cubicBezTo>
                  <a:pt x="21" y="141"/>
                  <a:pt x="22" y="142"/>
                  <a:pt x="22" y="142"/>
                </a:cubicBezTo>
                <a:cubicBezTo>
                  <a:pt x="23" y="143"/>
                  <a:pt x="23" y="143"/>
                  <a:pt x="24" y="143"/>
                </a:cubicBezTo>
                <a:cubicBezTo>
                  <a:pt x="24" y="144"/>
                  <a:pt x="24" y="144"/>
                  <a:pt x="24" y="144"/>
                </a:cubicBezTo>
                <a:cubicBezTo>
                  <a:pt x="24" y="145"/>
                  <a:pt x="25" y="144"/>
                  <a:pt x="25" y="145"/>
                </a:cubicBezTo>
                <a:cubicBezTo>
                  <a:pt x="25" y="145"/>
                  <a:pt x="25" y="145"/>
                  <a:pt x="25" y="146"/>
                </a:cubicBezTo>
                <a:cubicBezTo>
                  <a:pt x="25" y="146"/>
                  <a:pt x="25" y="146"/>
                  <a:pt x="26" y="146"/>
                </a:cubicBezTo>
                <a:cubicBezTo>
                  <a:pt x="26" y="147"/>
                  <a:pt x="27" y="148"/>
                  <a:pt x="28" y="148"/>
                </a:cubicBezTo>
                <a:cubicBezTo>
                  <a:pt x="28" y="149"/>
                  <a:pt x="28" y="148"/>
                  <a:pt x="29" y="149"/>
                </a:cubicBezTo>
                <a:cubicBezTo>
                  <a:pt x="29" y="149"/>
                  <a:pt x="29" y="149"/>
                  <a:pt x="29" y="149"/>
                </a:cubicBezTo>
                <a:cubicBezTo>
                  <a:pt x="30" y="149"/>
                  <a:pt x="30" y="150"/>
                  <a:pt x="31" y="151"/>
                </a:cubicBezTo>
                <a:cubicBezTo>
                  <a:pt x="31" y="151"/>
                  <a:pt x="32" y="151"/>
                  <a:pt x="32" y="151"/>
                </a:cubicBezTo>
                <a:cubicBezTo>
                  <a:pt x="32" y="151"/>
                  <a:pt x="32" y="152"/>
                  <a:pt x="33" y="152"/>
                </a:cubicBezTo>
                <a:cubicBezTo>
                  <a:pt x="33" y="152"/>
                  <a:pt x="34" y="152"/>
                  <a:pt x="35" y="153"/>
                </a:cubicBezTo>
                <a:cubicBezTo>
                  <a:pt x="35" y="153"/>
                  <a:pt x="36" y="154"/>
                  <a:pt x="37" y="154"/>
                </a:cubicBezTo>
                <a:cubicBezTo>
                  <a:pt x="37" y="154"/>
                  <a:pt x="37" y="154"/>
                  <a:pt x="37" y="154"/>
                </a:cubicBezTo>
                <a:cubicBezTo>
                  <a:pt x="39" y="155"/>
                  <a:pt x="40" y="155"/>
                  <a:pt x="41" y="155"/>
                </a:cubicBezTo>
                <a:cubicBezTo>
                  <a:pt x="41" y="155"/>
                  <a:pt x="41" y="156"/>
                  <a:pt x="41" y="156"/>
                </a:cubicBezTo>
                <a:cubicBezTo>
                  <a:pt x="42" y="156"/>
                  <a:pt x="42" y="156"/>
                  <a:pt x="43" y="156"/>
                </a:cubicBezTo>
                <a:cubicBezTo>
                  <a:pt x="44" y="156"/>
                  <a:pt x="44" y="156"/>
                  <a:pt x="45" y="156"/>
                </a:cubicBezTo>
                <a:cubicBezTo>
                  <a:pt x="45" y="157"/>
                  <a:pt x="45" y="157"/>
                  <a:pt x="45" y="157"/>
                </a:cubicBezTo>
                <a:cubicBezTo>
                  <a:pt x="45" y="157"/>
                  <a:pt x="45" y="157"/>
                  <a:pt x="45" y="156"/>
                </a:cubicBezTo>
                <a:cubicBezTo>
                  <a:pt x="46" y="157"/>
                  <a:pt x="47" y="157"/>
                  <a:pt x="47" y="156"/>
                </a:cubicBezTo>
                <a:cubicBezTo>
                  <a:pt x="48" y="156"/>
                  <a:pt x="48" y="156"/>
                  <a:pt x="49" y="157"/>
                </a:cubicBezTo>
                <a:cubicBezTo>
                  <a:pt x="49" y="157"/>
                  <a:pt x="49" y="157"/>
                  <a:pt x="50" y="157"/>
                </a:cubicBezTo>
                <a:cubicBezTo>
                  <a:pt x="51" y="157"/>
                  <a:pt x="51" y="157"/>
                  <a:pt x="51" y="158"/>
                </a:cubicBezTo>
                <a:cubicBezTo>
                  <a:pt x="52" y="158"/>
                  <a:pt x="51" y="157"/>
                  <a:pt x="51" y="157"/>
                </a:cubicBezTo>
                <a:cubicBezTo>
                  <a:pt x="52" y="157"/>
                  <a:pt x="52" y="158"/>
                  <a:pt x="53" y="158"/>
                </a:cubicBezTo>
                <a:cubicBezTo>
                  <a:pt x="54" y="158"/>
                  <a:pt x="53" y="157"/>
                  <a:pt x="54" y="157"/>
                </a:cubicBezTo>
                <a:cubicBezTo>
                  <a:pt x="54" y="157"/>
                  <a:pt x="55" y="157"/>
                  <a:pt x="55" y="157"/>
                </a:cubicBezTo>
                <a:cubicBezTo>
                  <a:pt x="56" y="157"/>
                  <a:pt x="57" y="156"/>
                  <a:pt x="58" y="156"/>
                </a:cubicBezTo>
                <a:cubicBezTo>
                  <a:pt x="58" y="156"/>
                  <a:pt x="59" y="157"/>
                  <a:pt x="59" y="157"/>
                </a:cubicBezTo>
                <a:cubicBezTo>
                  <a:pt x="59" y="157"/>
                  <a:pt x="60" y="156"/>
                  <a:pt x="60" y="156"/>
                </a:cubicBezTo>
                <a:cubicBezTo>
                  <a:pt x="61" y="156"/>
                  <a:pt x="61" y="156"/>
                  <a:pt x="61" y="156"/>
                </a:cubicBezTo>
                <a:cubicBezTo>
                  <a:pt x="62" y="156"/>
                  <a:pt x="63" y="155"/>
                  <a:pt x="64" y="156"/>
                </a:cubicBezTo>
                <a:cubicBezTo>
                  <a:pt x="64" y="156"/>
                  <a:pt x="64" y="155"/>
                  <a:pt x="64" y="155"/>
                </a:cubicBezTo>
                <a:cubicBezTo>
                  <a:pt x="65" y="155"/>
                  <a:pt x="65" y="155"/>
                  <a:pt x="66" y="155"/>
                </a:cubicBezTo>
                <a:cubicBezTo>
                  <a:pt x="66" y="154"/>
                  <a:pt x="67" y="154"/>
                  <a:pt x="67" y="154"/>
                </a:cubicBezTo>
                <a:cubicBezTo>
                  <a:pt x="67" y="153"/>
                  <a:pt x="68" y="153"/>
                  <a:pt x="69" y="153"/>
                </a:cubicBezTo>
                <a:cubicBezTo>
                  <a:pt x="69" y="152"/>
                  <a:pt x="68" y="152"/>
                  <a:pt x="68" y="152"/>
                </a:cubicBezTo>
                <a:cubicBezTo>
                  <a:pt x="68" y="152"/>
                  <a:pt x="68" y="153"/>
                  <a:pt x="68" y="153"/>
                </a:cubicBezTo>
                <a:cubicBezTo>
                  <a:pt x="67" y="153"/>
                  <a:pt x="67" y="153"/>
                  <a:pt x="67" y="153"/>
                </a:cubicBezTo>
                <a:cubicBezTo>
                  <a:pt x="67" y="153"/>
                  <a:pt x="67" y="153"/>
                  <a:pt x="66" y="154"/>
                </a:cubicBezTo>
                <a:cubicBezTo>
                  <a:pt x="66" y="154"/>
                  <a:pt x="66" y="154"/>
                  <a:pt x="65" y="154"/>
                </a:cubicBezTo>
                <a:cubicBezTo>
                  <a:pt x="65" y="154"/>
                  <a:pt x="64" y="154"/>
                  <a:pt x="63" y="154"/>
                </a:cubicBezTo>
                <a:cubicBezTo>
                  <a:pt x="63" y="154"/>
                  <a:pt x="62" y="154"/>
                  <a:pt x="62" y="154"/>
                </a:cubicBezTo>
                <a:cubicBezTo>
                  <a:pt x="62" y="154"/>
                  <a:pt x="62" y="155"/>
                  <a:pt x="61" y="155"/>
                </a:cubicBezTo>
                <a:cubicBezTo>
                  <a:pt x="60" y="155"/>
                  <a:pt x="60" y="155"/>
                  <a:pt x="59" y="155"/>
                </a:cubicBezTo>
                <a:cubicBezTo>
                  <a:pt x="59" y="155"/>
                  <a:pt x="58" y="155"/>
                  <a:pt x="57" y="156"/>
                </a:cubicBezTo>
                <a:cubicBezTo>
                  <a:pt x="57" y="155"/>
                  <a:pt x="57" y="155"/>
                  <a:pt x="57" y="155"/>
                </a:cubicBezTo>
                <a:cubicBezTo>
                  <a:pt x="56" y="155"/>
                  <a:pt x="55" y="155"/>
                  <a:pt x="56" y="155"/>
                </a:cubicBezTo>
                <a:cubicBezTo>
                  <a:pt x="55" y="155"/>
                  <a:pt x="55" y="155"/>
                  <a:pt x="55" y="155"/>
                </a:cubicBezTo>
                <a:cubicBezTo>
                  <a:pt x="55" y="156"/>
                  <a:pt x="56" y="155"/>
                  <a:pt x="56" y="155"/>
                </a:cubicBezTo>
                <a:cubicBezTo>
                  <a:pt x="56" y="156"/>
                  <a:pt x="54" y="156"/>
                  <a:pt x="53" y="156"/>
                </a:cubicBezTo>
                <a:cubicBezTo>
                  <a:pt x="53" y="155"/>
                  <a:pt x="53" y="156"/>
                  <a:pt x="53" y="156"/>
                </a:cubicBezTo>
                <a:cubicBezTo>
                  <a:pt x="52" y="155"/>
                  <a:pt x="53" y="155"/>
                  <a:pt x="53" y="155"/>
                </a:cubicBezTo>
                <a:cubicBezTo>
                  <a:pt x="53" y="155"/>
                  <a:pt x="53" y="155"/>
                  <a:pt x="53" y="155"/>
                </a:cubicBezTo>
                <a:cubicBezTo>
                  <a:pt x="54" y="155"/>
                  <a:pt x="54" y="155"/>
                  <a:pt x="54" y="155"/>
                </a:cubicBezTo>
                <a:cubicBezTo>
                  <a:pt x="54" y="155"/>
                  <a:pt x="53" y="155"/>
                  <a:pt x="53" y="155"/>
                </a:cubicBezTo>
                <a:cubicBezTo>
                  <a:pt x="54" y="156"/>
                  <a:pt x="54" y="155"/>
                  <a:pt x="55" y="155"/>
                </a:cubicBezTo>
                <a:cubicBezTo>
                  <a:pt x="55" y="154"/>
                  <a:pt x="54" y="155"/>
                  <a:pt x="54" y="154"/>
                </a:cubicBezTo>
                <a:cubicBezTo>
                  <a:pt x="53" y="154"/>
                  <a:pt x="53" y="155"/>
                  <a:pt x="53" y="155"/>
                </a:cubicBezTo>
                <a:cubicBezTo>
                  <a:pt x="52" y="155"/>
                  <a:pt x="52" y="155"/>
                  <a:pt x="51" y="155"/>
                </a:cubicBezTo>
                <a:cubicBezTo>
                  <a:pt x="51" y="155"/>
                  <a:pt x="51" y="156"/>
                  <a:pt x="52" y="156"/>
                </a:cubicBezTo>
                <a:cubicBezTo>
                  <a:pt x="52" y="156"/>
                  <a:pt x="52" y="156"/>
                  <a:pt x="52" y="156"/>
                </a:cubicBezTo>
                <a:cubicBezTo>
                  <a:pt x="51" y="156"/>
                  <a:pt x="50" y="156"/>
                  <a:pt x="50" y="156"/>
                </a:cubicBezTo>
                <a:cubicBezTo>
                  <a:pt x="50" y="155"/>
                  <a:pt x="51" y="155"/>
                  <a:pt x="51" y="155"/>
                </a:cubicBezTo>
                <a:cubicBezTo>
                  <a:pt x="50" y="155"/>
                  <a:pt x="50" y="155"/>
                  <a:pt x="50" y="155"/>
                </a:cubicBezTo>
                <a:cubicBezTo>
                  <a:pt x="50" y="154"/>
                  <a:pt x="49" y="154"/>
                  <a:pt x="48" y="155"/>
                </a:cubicBezTo>
                <a:cubicBezTo>
                  <a:pt x="48" y="155"/>
                  <a:pt x="49" y="155"/>
                  <a:pt x="49" y="155"/>
                </a:cubicBezTo>
                <a:cubicBezTo>
                  <a:pt x="49" y="156"/>
                  <a:pt x="48" y="155"/>
                  <a:pt x="48" y="155"/>
                </a:cubicBezTo>
                <a:cubicBezTo>
                  <a:pt x="48" y="155"/>
                  <a:pt x="48" y="155"/>
                  <a:pt x="47" y="154"/>
                </a:cubicBezTo>
                <a:cubicBezTo>
                  <a:pt x="47" y="155"/>
                  <a:pt x="48" y="155"/>
                  <a:pt x="47" y="155"/>
                </a:cubicBezTo>
                <a:cubicBezTo>
                  <a:pt x="47" y="155"/>
                  <a:pt x="47" y="154"/>
                  <a:pt x="46" y="154"/>
                </a:cubicBezTo>
                <a:cubicBezTo>
                  <a:pt x="46" y="154"/>
                  <a:pt x="46" y="155"/>
                  <a:pt x="46" y="155"/>
                </a:cubicBezTo>
                <a:cubicBezTo>
                  <a:pt x="45" y="155"/>
                  <a:pt x="42" y="154"/>
                  <a:pt x="39" y="153"/>
                </a:cubicBezTo>
                <a:cubicBezTo>
                  <a:pt x="39" y="153"/>
                  <a:pt x="39" y="152"/>
                  <a:pt x="38" y="153"/>
                </a:cubicBezTo>
                <a:cubicBezTo>
                  <a:pt x="37" y="152"/>
                  <a:pt x="35" y="151"/>
                  <a:pt x="34" y="150"/>
                </a:cubicBezTo>
                <a:cubicBezTo>
                  <a:pt x="35" y="150"/>
                  <a:pt x="36" y="151"/>
                  <a:pt x="37" y="151"/>
                </a:cubicBezTo>
                <a:cubicBezTo>
                  <a:pt x="37" y="151"/>
                  <a:pt x="38" y="152"/>
                  <a:pt x="38" y="152"/>
                </a:cubicBezTo>
                <a:cubicBezTo>
                  <a:pt x="39" y="152"/>
                  <a:pt x="39" y="152"/>
                  <a:pt x="39" y="152"/>
                </a:cubicBezTo>
                <a:cubicBezTo>
                  <a:pt x="40" y="152"/>
                  <a:pt x="39" y="152"/>
                  <a:pt x="40" y="151"/>
                </a:cubicBezTo>
                <a:cubicBezTo>
                  <a:pt x="39" y="151"/>
                  <a:pt x="39" y="151"/>
                  <a:pt x="39" y="151"/>
                </a:cubicBezTo>
                <a:cubicBezTo>
                  <a:pt x="39" y="151"/>
                  <a:pt x="39" y="151"/>
                  <a:pt x="39" y="151"/>
                </a:cubicBezTo>
                <a:cubicBezTo>
                  <a:pt x="38" y="152"/>
                  <a:pt x="38" y="151"/>
                  <a:pt x="38" y="151"/>
                </a:cubicBezTo>
                <a:cubicBezTo>
                  <a:pt x="37" y="151"/>
                  <a:pt x="38" y="151"/>
                  <a:pt x="38" y="151"/>
                </a:cubicBezTo>
                <a:cubicBezTo>
                  <a:pt x="36" y="150"/>
                  <a:pt x="34" y="149"/>
                  <a:pt x="31" y="147"/>
                </a:cubicBezTo>
                <a:cubicBezTo>
                  <a:pt x="29" y="145"/>
                  <a:pt x="27" y="143"/>
                  <a:pt x="26" y="141"/>
                </a:cubicBezTo>
                <a:cubicBezTo>
                  <a:pt x="26" y="141"/>
                  <a:pt x="26" y="141"/>
                  <a:pt x="25" y="140"/>
                </a:cubicBezTo>
                <a:cubicBezTo>
                  <a:pt x="25" y="140"/>
                  <a:pt x="25" y="140"/>
                  <a:pt x="24" y="140"/>
                </a:cubicBezTo>
                <a:cubicBezTo>
                  <a:pt x="24" y="139"/>
                  <a:pt x="24" y="138"/>
                  <a:pt x="24" y="138"/>
                </a:cubicBezTo>
                <a:cubicBezTo>
                  <a:pt x="24" y="138"/>
                  <a:pt x="23" y="137"/>
                  <a:pt x="23" y="137"/>
                </a:cubicBezTo>
                <a:cubicBezTo>
                  <a:pt x="23" y="137"/>
                  <a:pt x="23" y="137"/>
                  <a:pt x="23" y="137"/>
                </a:cubicBezTo>
                <a:cubicBezTo>
                  <a:pt x="23" y="137"/>
                  <a:pt x="23" y="136"/>
                  <a:pt x="22" y="136"/>
                </a:cubicBezTo>
                <a:cubicBezTo>
                  <a:pt x="22" y="136"/>
                  <a:pt x="22" y="135"/>
                  <a:pt x="22" y="135"/>
                </a:cubicBezTo>
                <a:cubicBezTo>
                  <a:pt x="21" y="134"/>
                  <a:pt x="21" y="133"/>
                  <a:pt x="20" y="132"/>
                </a:cubicBezTo>
                <a:cubicBezTo>
                  <a:pt x="20" y="132"/>
                  <a:pt x="20" y="131"/>
                  <a:pt x="19" y="130"/>
                </a:cubicBezTo>
                <a:cubicBezTo>
                  <a:pt x="19" y="129"/>
                  <a:pt x="19" y="128"/>
                  <a:pt x="18" y="128"/>
                </a:cubicBezTo>
                <a:cubicBezTo>
                  <a:pt x="18" y="127"/>
                  <a:pt x="19" y="128"/>
                  <a:pt x="19" y="128"/>
                </a:cubicBezTo>
                <a:cubicBezTo>
                  <a:pt x="18" y="127"/>
                  <a:pt x="18" y="126"/>
                  <a:pt x="18" y="125"/>
                </a:cubicBezTo>
                <a:cubicBezTo>
                  <a:pt x="18" y="125"/>
                  <a:pt x="18" y="126"/>
                  <a:pt x="19" y="126"/>
                </a:cubicBezTo>
                <a:cubicBezTo>
                  <a:pt x="18" y="125"/>
                  <a:pt x="17" y="125"/>
                  <a:pt x="18" y="124"/>
                </a:cubicBezTo>
                <a:cubicBezTo>
                  <a:pt x="19" y="124"/>
                  <a:pt x="18" y="125"/>
                  <a:pt x="19" y="125"/>
                </a:cubicBezTo>
                <a:cubicBezTo>
                  <a:pt x="19" y="125"/>
                  <a:pt x="19" y="126"/>
                  <a:pt x="19" y="126"/>
                </a:cubicBezTo>
                <a:cubicBezTo>
                  <a:pt x="19" y="126"/>
                  <a:pt x="19" y="126"/>
                  <a:pt x="19" y="127"/>
                </a:cubicBezTo>
                <a:cubicBezTo>
                  <a:pt x="20" y="127"/>
                  <a:pt x="20" y="126"/>
                  <a:pt x="20" y="126"/>
                </a:cubicBezTo>
                <a:cubicBezTo>
                  <a:pt x="20" y="127"/>
                  <a:pt x="21" y="126"/>
                  <a:pt x="21" y="126"/>
                </a:cubicBezTo>
                <a:cubicBezTo>
                  <a:pt x="22" y="126"/>
                  <a:pt x="21" y="125"/>
                  <a:pt x="21" y="125"/>
                </a:cubicBezTo>
                <a:cubicBezTo>
                  <a:pt x="22" y="124"/>
                  <a:pt x="22" y="125"/>
                  <a:pt x="22" y="125"/>
                </a:cubicBezTo>
                <a:cubicBezTo>
                  <a:pt x="22" y="126"/>
                  <a:pt x="22" y="125"/>
                  <a:pt x="22" y="125"/>
                </a:cubicBezTo>
                <a:cubicBezTo>
                  <a:pt x="22" y="126"/>
                  <a:pt x="23" y="127"/>
                  <a:pt x="23" y="127"/>
                </a:cubicBezTo>
                <a:cubicBezTo>
                  <a:pt x="23" y="128"/>
                  <a:pt x="22" y="128"/>
                  <a:pt x="21" y="128"/>
                </a:cubicBezTo>
                <a:cubicBezTo>
                  <a:pt x="21" y="128"/>
                  <a:pt x="21" y="129"/>
                  <a:pt x="21" y="129"/>
                </a:cubicBezTo>
                <a:cubicBezTo>
                  <a:pt x="21" y="129"/>
                  <a:pt x="21" y="128"/>
                  <a:pt x="20" y="129"/>
                </a:cubicBezTo>
                <a:cubicBezTo>
                  <a:pt x="20" y="129"/>
                  <a:pt x="21" y="129"/>
                  <a:pt x="21" y="129"/>
                </a:cubicBezTo>
                <a:cubicBezTo>
                  <a:pt x="21" y="130"/>
                  <a:pt x="21" y="130"/>
                  <a:pt x="21" y="130"/>
                </a:cubicBezTo>
                <a:cubicBezTo>
                  <a:pt x="20" y="130"/>
                  <a:pt x="21" y="129"/>
                  <a:pt x="20" y="129"/>
                </a:cubicBezTo>
                <a:cubicBezTo>
                  <a:pt x="20" y="128"/>
                  <a:pt x="20" y="127"/>
                  <a:pt x="19" y="127"/>
                </a:cubicBezTo>
                <a:cubicBezTo>
                  <a:pt x="19" y="127"/>
                  <a:pt x="19" y="127"/>
                  <a:pt x="19" y="127"/>
                </a:cubicBezTo>
                <a:cubicBezTo>
                  <a:pt x="19" y="128"/>
                  <a:pt x="19" y="128"/>
                  <a:pt x="19" y="128"/>
                </a:cubicBezTo>
                <a:cubicBezTo>
                  <a:pt x="20" y="128"/>
                  <a:pt x="20" y="129"/>
                  <a:pt x="20" y="130"/>
                </a:cubicBezTo>
                <a:cubicBezTo>
                  <a:pt x="20" y="130"/>
                  <a:pt x="20" y="130"/>
                  <a:pt x="20" y="130"/>
                </a:cubicBezTo>
                <a:cubicBezTo>
                  <a:pt x="20" y="131"/>
                  <a:pt x="21" y="131"/>
                  <a:pt x="21" y="132"/>
                </a:cubicBezTo>
                <a:cubicBezTo>
                  <a:pt x="21" y="133"/>
                  <a:pt x="21" y="133"/>
                  <a:pt x="22" y="134"/>
                </a:cubicBezTo>
                <a:cubicBezTo>
                  <a:pt x="22" y="135"/>
                  <a:pt x="23" y="135"/>
                  <a:pt x="23" y="136"/>
                </a:cubicBezTo>
                <a:cubicBezTo>
                  <a:pt x="24" y="136"/>
                  <a:pt x="24" y="137"/>
                  <a:pt x="24" y="137"/>
                </a:cubicBezTo>
                <a:cubicBezTo>
                  <a:pt x="24" y="137"/>
                  <a:pt x="24" y="137"/>
                  <a:pt x="24" y="137"/>
                </a:cubicBezTo>
                <a:cubicBezTo>
                  <a:pt x="24" y="138"/>
                  <a:pt x="24" y="138"/>
                  <a:pt x="25" y="138"/>
                </a:cubicBezTo>
                <a:cubicBezTo>
                  <a:pt x="25" y="138"/>
                  <a:pt x="25" y="139"/>
                  <a:pt x="26" y="139"/>
                </a:cubicBezTo>
                <a:cubicBezTo>
                  <a:pt x="26" y="139"/>
                  <a:pt x="26" y="139"/>
                  <a:pt x="26" y="138"/>
                </a:cubicBezTo>
                <a:cubicBezTo>
                  <a:pt x="26" y="139"/>
                  <a:pt x="27" y="139"/>
                  <a:pt x="27" y="139"/>
                </a:cubicBezTo>
                <a:cubicBezTo>
                  <a:pt x="27" y="140"/>
                  <a:pt x="27" y="140"/>
                  <a:pt x="27" y="140"/>
                </a:cubicBezTo>
                <a:cubicBezTo>
                  <a:pt x="27" y="141"/>
                  <a:pt x="27" y="141"/>
                  <a:pt x="28" y="141"/>
                </a:cubicBezTo>
                <a:cubicBezTo>
                  <a:pt x="28" y="141"/>
                  <a:pt x="28" y="141"/>
                  <a:pt x="28" y="141"/>
                </a:cubicBezTo>
                <a:cubicBezTo>
                  <a:pt x="29" y="141"/>
                  <a:pt x="28" y="142"/>
                  <a:pt x="29" y="143"/>
                </a:cubicBezTo>
                <a:cubicBezTo>
                  <a:pt x="29" y="143"/>
                  <a:pt x="30" y="142"/>
                  <a:pt x="30" y="143"/>
                </a:cubicBezTo>
                <a:cubicBezTo>
                  <a:pt x="30" y="143"/>
                  <a:pt x="30" y="142"/>
                  <a:pt x="30" y="142"/>
                </a:cubicBezTo>
                <a:cubicBezTo>
                  <a:pt x="31" y="142"/>
                  <a:pt x="31" y="143"/>
                  <a:pt x="31" y="143"/>
                </a:cubicBezTo>
                <a:cubicBezTo>
                  <a:pt x="31" y="144"/>
                  <a:pt x="31" y="143"/>
                  <a:pt x="31" y="143"/>
                </a:cubicBezTo>
                <a:cubicBezTo>
                  <a:pt x="32" y="144"/>
                  <a:pt x="31" y="144"/>
                  <a:pt x="32" y="145"/>
                </a:cubicBezTo>
                <a:cubicBezTo>
                  <a:pt x="32" y="144"/>
                  <a:pt x="31" y="144"/>
                  <a:pt x="32" y="144"/>
                </a:cubicBezTo>
                <a:cubicBezTo>
                  <a:pt x="32" y="145"/>
                  <a:pt x="32" y="144"/>
                  <a:pt x="33" y="145"/>
                </a:cubicBezTo>
                <a:cubicBezTo>
                  <a:pt x="33" y="145"/>
                  <a:pt x="32" y="145"/>
                  <a:pt x="32" y="145"/>
                </a:cubicBezTo>
                <a:cubicBezTo>
                  <a:pt x="32" y="145"/>
                  <a:pt x="33" y="145"/>
                  <a:pt x="33" y="145"/>
                </a:cubicBezTo>
                <a:cubicBezTo>
                  <a:pt x="33" y="144"/>
                  <a:pt x="33" y="146"/>
                  <a:pt x="34" y="145"/>
                </a:cubicBezTo>
                <a:cubicBezTo>
                  <a:pt x="34" y="145"/>
                  <a:pt x="32" y="144"/>
                  <a:pt x="33" y="144"/>
                </a:cubicBezTo>
                <a:cubicBezTo>
                  <a:pt x="33" y="144"/>
                  <a:pt x="33" y="144"/>
                  <a:pt x="32" y="144"/>
                </a:cubicBezTo>
                <a:close/>
                <a:moveTo>
                  <a:pt x="22" y="127"/>
                </a:moveTo>
                <a:cubicBezTo>
                  <a:pt x="22" y="127"/>
                  <a:pt x="21" y="127"/>
                  <a:pt x="22" y="128"/>
                </a:cubicBezTo>
                <a:cubicBezTo>
                  <a:pt x="23" y="127"/>
                  <a:pt x="23" y="127"/>
                  <a:pt x="23" y="127"/>
                </a:cubicBezTo>
                <a:lnTo>
                  <a:pt x="22" y="127"/>
                </a:lnTo>
                <a:close/>
                <a:moveTo>
                  <a:pt x="20" y="128"/>
                </a:moveTo>
                <a:cubicBezTo>
                  <a:pt x="20" y="128"/>
                  <a:pt x="20" y="128"/>
                  <a:pt x="20" y="128"/>
                </a:cubicBezTo>
                <a:cubicBezTo>
                  <a:pt x="21" y="128"/>
                  <a:pt x="22" y="128"/>
                  <a:pt x="21" y="127"/>
                </a:cubicBezTo>
                <a:cubicBezTo>
                  <a:pt x="20" y="127"/>
                  <a:pt x="21" y="128"/>
                  <a:pt x="20" y="128"/>
                </a:cubicBezTo>
                <a:moveTo>
                  <a:pt x="27" y="141"/>
                </a:moveTo>
                <a:cubicBezTo>
                  <a:pt x="27" y="140"/>
                  <a:pt x="28" y="140"/>
                  <a:pt x="27" y="139"/>
                </a:cubicBezTo>
                <a:cubicBezTo>
                  <a:pt x="26" y="140"/>
                  <a:pt x="27" y="140"/>
                  <a:pt x="26" y="140"/>
                </a:cubicBezTo>
                <a:cubicBezTo>
                  <a:pt x="26" y="140"/>
                  <a:pt x="27" y="141"/>
                  <a:pt x="27" y="141"/>
                </a:cubicBezTo>
                <a:moveTo>
                  <a:pt x="20" y="40"/>
                </a:moveTo>
                <a:cubicBezTo>
                  <a:pt x="20" y="40"/>
                  <a:pt x="21" y="39"/>
                  <a:pt x="20" y="39"/>
                </a:cubicBezTo>
                <a:cubicBezTo>
                  <a:pt x="19" y="39"/>
                  <a:pt x="20" y="39"/>
                  <a:pt x="20" y="40"/>
                </a:cubicBezTo>
                <a:cubicBezTo>
                  <a:pt x="20" y="40"/>
                  <a:pt x="19" y="39"/>
                  <a:pt x="19" y="40"/>
                </a:cubicBezTo>
                <a:lnTo>
                  <a:pt x="20" y="40"/>
                </a:lnTo>
                <a:close/>
                <a:moveTo>
                  <a:pt x="15" y="50"/>
                </a:move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6" y="51"/>
                </a:cubicBezTo>
                <a:cubicBezTo>
                  <a:pt x="16" y="51"/>
                  <a:pt x="15" y="51"/>
                  <a:pt x="15" y="50"/>
                </a:cubicBezTo>
                <a:moveTo>
                  <a:pt x="17" y="50"/>
                </a:moveTo>
                <a:cubicBezTo>
                  <a:pt x="17" y="51"/>
                  <a:pt x="18" y="51"/>
                  <a:pt x="18" y="52"/>
                </a:cubicBezTo>
                <a:cubicBezTo>
                  <a:pt x="18" y="51"/>
                  <a:pt x="18" y="50"/>
                  <a:pt x="17" y="50"/>
                </a:cubicBezTo>
                <a:moveTo>
                  <a:pt x="18" y="46"/>
                </a:moveTo>
                <a:cubicBezTo>
                  <a:pt x="18" y="46"/>
                  <a:pt x="18" y="48"/>
                  <a:pt x="19" y="47"/>
                </a:cubicBezTo>
                <a:cubicBezTo>
                  <a:pt x="18" y="46"/>
                  <a:pt x="18" y="46"/>
                  <a:pt x="18" y="45"/>
                </a:cubicBezTo>
                <a:cubicBezTo>
                  <a:pt x="18" y="46"/>
                  <a:pt x="18" y="46"/>
                  <a:pt x="18" y="46"/>
                </a:cubicBezTo>
                <a:moveTo>
                  <a:pt x="17" y="46"/>
                </a:moveTo>
                <a:cubicBezTo>
                  <a:pt x="16" y="46"/>
                  <a:pt x="16" y="45"/>
                  <a:pt x="16" y="45"/>
                </a:cubicBezTo>
                <a:cubicBezTo>
                  <a:pt x="16" y="46"/>
                  <a:pt x="16" y="46"/>
                  <a:pt x="16" y="46"/>
                </a:cubicBezTo>
                <a:cubicBezTo>
                  <a:pt x="16" y="46"/>
                  <a:pt x="16" y="46"/>
                  <a:pt x="17" y="46"/>
                </a:cubicBezTo>
                <a:moveTo>
                  <a:pt x="18" y="48"/>
                </a:moveTo>
                <a:cubicBezTo>
                  <a:pt x="18" y="48"/>
                  <a:pt x="18" y="48"/>
                  <a:pt x="19" y="48"/>
                </a:cubicBezTo>
                <a:cubicBezTo>
                  <a:pt x="19" y="48"/>
                  <a:pt x="19" y="48"/>
                  <a:pt x="19" y="48"/>
                </a:cubicBezTo>
                <a:cubicBezTo>
                  <a:pt x="19" y="47"/>
                  <a:pt x="18" y="47"/>
                  <a:pt x="18" y="48"/>
                </a:cubicBezTo>
                <a:moveTo>
                  <a:pt x="14" y="51"/>
                </a:moveTo>
                <a:cubicBezTo>
                  <a:pt x="15" y="50"/>
                  <a:pt x="14" y="49"/>
                  <a:pt x="15" y="49"/>
                </a:cubicBezTo>
                <a:cubicBezTo>
                  <a:pt x="15" y="49"/>
                  <a:pt x="15" y="48"/>
                  <a:pt x="16" y="48"/>
                </a:cubicBezTo>
                <a:cubicBezTo>
                  <a:pt x="16" y="48"/>
                  <a:pt x="16" y="49"/>
                  <a:pt x="16" y="49"/>
                </a:cubicBezTo>
                <a:cubicBezTo>
                  <a:pt x="16" y="48"/>
                  <a:pt x="17" y="49"/>
                  <a:pt x="17" y="48"/>
                </a:cubicBezTo>
                <a:cubicBezTo>
                  <a:pt x="17" y="48"/>
                  <a:pt x="17" y="47"/>
                  <a:pt x="17" y="47"/>
                </a:cubicBezTo>
                <a:cubicBezTo>
                  <a:pt x="16" y="47"/>
                  <a:pt x="15" y="47"/>
                  <a:pt x="15" y="48"/>
                </a:cubicBezTo>
                <a:cubicBezTo>
                  <a:pt x="15" y="48"/>
                  <a:pt x="15" y="47"/>
                  <a:pt x="15" y="47"/>
                </a:cubicBezTo>
                <a:cubicBezTo>
                  <a:pt x="16" y="47"/>
                  <a:pt x="16" y="47"/>
                  <a:pt x="16" y="48"/>
                </a:cubicBezTo>
                <a:cubicBezTo>
                  <a:pt x="16" y="48"/>
                  <a:pt x="15" y="48"/>
                  <a:pt x="15" y="48"/>
                </a:cubicBezTo>
                <a:cubicBezTo>
                  <a:pt x="14" y="49"/>
                  <a:pt x="14" y="50"/>
                  <a:pt x="14" y="51"/>
                </a:cubicBezTo>
                <a:moveTo>
                  <a:pt x="10" y="50"/>
                </a:moveTo>
                <a:cubicBezTo>
                  <a:pt x="11" y="49"/>
                  <a:pt x="11" y="49"/>
                  <a:pt x="11" y="49"/>
                </a:cubicBezTo>
                <a:cubicBezTo>
                  <a:pt x="11" y="49"/>
                  <a:pt x="10" y="49"/>
                  <a:pt x="10" y="50"/>
                </a:cubicBezTo>
                <a:close/>
                <a:moveTo>
                  <a:pt x="6" y="54"/>
                </a:moveTo>
                <a:cubicBezTo>
                  <a:pt x="7" y="54"/>
                  <a:pt x="8" y="52"/>
                  <a:pt x="7" y="52"/>
                </a:cubicBezTo>
                <a:cubicBezTo>
                  <a:pt x="6" y="52"/>
                  <a:pt x="6" y="54"/>
                  <a:pt x="6" y="54"/>
                </a:cubicBezTo>
                <a:moveTo>
                  <a:pt x="8" y="57"/>
                </a:moveTo>
                <a:cubicBezTo>
                  <a:pt x="8" y="56"/>
                  <a:pt x="9" y="55"/>
                  <a:pt x="9" y="54"/>
                </a:cubicBezTo>
                <a:cubicBezTo>
                  <a:pt x="8" y="53"/>
                  <a:pt x="8" y="55"/>
                  <a:pt x="8" y="55"/>
                </a:cubicBezTo>
                <a:cubicBezTo>
                  <a:pt x="8" y="56"/>
                  <a:pt x="7" y="56"/>
                  <a:pt x="8" y="57"/>
                </a:cubicBezTo>
                <a:moveTo>
                  <a:pt x="7" y="60"/>
                </a:moveTo>
                <a:cubicBezTo>
                  <a:pt x="7" y="60"/>
                  <a:pt x="7" y="58"/>
                  <a:pt x="7" y="58"/>
                </a:cubicBezTo>
                <a:cubicBezTo>
                  <a:pt x="6" y="58"/>
                  <a:pt x="7" y="59"/>
                  <a:pt x="7" y="60"/>
                </a:cubicBezTo>
                <a:moveTo>
                  <a:pt x="4" y="61"/>
                </a:moveTo>
                <a:cubicBezTo>
                  <a:pt x="5" y="59"/>
                  <a:pt x="6" y="59"/>
                  <a:pt x="5" y="58"/>
                </a:cubicBezTo>
                <a:cubicBezTo>
                  <a:pt x="5" y="59"/>
                  <a:pt x="4" y="60"/>
                  <a:pt x="4" y="61"/>
                </a:cubicBezTo>
                <a:moveTo>
                  <a:pt x="15" y="55"/>
                </a:moveTo>
                <a:cubicBezTo>
                  <a:pt x="15" y="55"/>
                  <a:pt x="15" y="55"/>
                  <a:pt x="15" y="55"/>
                </a:cubicBezTo>
                <a:cubicBezTo>
                  <a:pt x="16" y="55"/>
                  <a:pt x="16" y="55"/>
                  <a:pt x="16" y="54"/>
                </a:cubicBezTo>
                <a:cubicBezTo>
                  <a:pt x="16" y="54"/>
                  <a:pt x="15" y="54"/>
                  <a:pt x="15" y="55"/>
                </a:cubicBezTo>
                <a:moveTo>
                  <a:pt x="12" y="54"/>
                </a:moveTo>
                <a:cubicBezTo>
                  <a:pt x="13" y="54"/>
                  <a:pt x="13" y="53"/>
                  <a:pt x="13" y="52"/>
                </a:cubicBezTo>
                <a:cubicBezTo>
                  <a:pt x="13" y="53"/>
                  <a:pt x="14" y="52"/>
                  <a:pt x="14" y="51"/>
                </a:cubicBezTo>
                <a:cubicBezTo>
                  <a:pt x="13" y="51"/>
                  <a:pt x="12" y="53"/>
                  <a:pt x="12" y="54"/>
                </a:cubicBezTo>
                <a:moveTo>
                  <a:pt x="13" y="54"/>
                </a:moveTo>
                <a:cubicBezTo>
                  <a:pt x="13" y="53"/>
                  <a:pt x="14" y="54"/>
                  <a:pt x="14" y="53"/>
                </a:cubicBezTo>
                <a:cubicBezTo>
                  <a:pt x="14" y="53"/>
                  <a:pt x="14" y="53"/>
                  <a:pt x="14" y="52"/>
                </a:cubicBezTo>
                <a:cubicBezTo>
                  <a:pt x="14" y="53"/>
                  <a:pt x="13" y="53"/>
                  <a:pt x="13" y="53"/>
                </a:cubicBezTo>
                <a:cubicBezTo>
                  <a:pt x="13" y="53"/>
                  <a:pt x="13" y="54"/>
                  <a:pt x="13" y="54"/>
                </a:cubicBezTo>
                <a:moveTo>
                  <a:pt x="16" y="55"/>
                </a:moveTo>
                <a:cubicBezTo>
                  <a:pt x="15" y="56"/>
                  <a:pt x="15" y="55"/>
                  <a:pt x="14" y="57"/>
                </a:cubicBezTo>
                <a:cubicBezTo>
                  <a:pt x="15" y="57"/>
                  <a:pt x="15" y="56"/>
                  <a:pt x="15" y="56"/>
                </a:cubicBezTo>
                <a:cubicBezTo>
                  <a:pt x="15" y="56"/>
                  <a:pt x="15" y="57"/>
                  <a:pt x="16" y="57"/>
                </a:cubicBezTo>
                <a:cubicBezTo>
                  <a:pt x="16" y="57"/>
                  <a:pt x="16" y="57"/>
                  <a:pt x="16" y="56"/>
                </a:cubicBezTo>
                <a:cubicBezTo>
                  <a:pt x="15" y="56"/>
                  <a:pt x="16" y="56"/>
                  <a:pt x="16" y="55"/>
                </a:cubicBezTo>
                <a:moveTo>
                  <a:pt x="13" y="60"/>
                </a:moveTo>
                <a:cubicBezTo>
                  <a:pt x="12" y="60"/>
                  <a:pt x="14" y="58"/>
                  <a:pt x="12" y="59"/>
                </a:cubicBezTo>
                <a:cubicBezTo>
                  <a:pt x="13" y="58"/>
                  <a:pt x="13" y="58"/>
                  <a:pt x="12" y="57"/>
                </a:cubicBezTo>
                <a:cubicBezTo>
                  <a:pt x="13" y="57"/>
                  <a:pt x="14" y="56"/>
                  <a:pt x="14" y="55"/>
                </a:cubicBezTo>
                <a:cubicBezTo>
                  <a:pt x="14" y="55"/>
                  <a:pt x="14" y="55"/>
                  <a:pt x="14" y="55"/>
                </a:cubicBezTo>
                <a:cubicBezTo>
                  <a:pt x="13" y="56"/>
                  <a:pt x="13" y="56"/>
                  <a:pt x="12" y="56"/>
                </a:cubicBezTo>
                <a:cubicBezTo>
                  <a:pt x="12" y="57"/>
                  <a:pt x="12" y="58"/>
                  <a:pt x="12" y="59"/>
                </a:cubicBezTo>
                <a:cubicBezTo>
                  <a:pt x="13" y="59"/>
                  <a:pt x="12" y="61"/>
                  <a:pt x="13" y="60"/>
                </a:cubicBezTo>
                <a:moveTo>
                  <a:pt x="15" y="63"/>
                </a:moveTo>
                <a:cubicBezTo>
                  <a:pt x="15" y="62"/>
                  <a:pt x="15" y="62"/>
                  <a:pt x="15" y="61"/>
                </a:cubicBezTo>
                <a:cubicBezTo>
                  <a:pt x="15" y="60"/>
                  <a:pt x="16" y="59"/>
                  <a:pt x="16" y="58"/>
                </a:cubicBezTo>
                <a:cubicBezTo>
                  <a:pt x="16" y="58"/>
                  <a:pt x="15" y="58"/>
                  <a:pt x="15" y="58"/>
                </a:cubicBezTo>
                <a:cubicBezTo>
                  <a:pt x="15" y="58"/>
                  <a:pt x="15" y="59"/>
                  <a:pt x="15" y="59"/>
                </a:cubicBezTo>
                <a:cubicBezTo>
                  <a:pt x="15" y="59"/>
                  <a:pt x="15" y="59"/>
                  <a:pt x="16" y="58"/>
                </a:cubicBezTo>
                <a:cubicBezTo>
                  <a:pt x="16" y="59"/>
                  <a:pt x="15" y="60"/>
                  <a:pt x="15" y="60"/>
                </a:cubicBezTo>
                <a:cubicBezTo>
                  <a:pt x="15" y="59"/>
                  <a:pt x="14" y="59"/>
                  <a:pt x="14" y="59"/>
                </a:cubicBezTo>
                <a:cubicBezTo>
                  <a:pt x="14" y="58"/>
                  <a:pt x="14" y="58"/>
                  <a:pt x="14" y="58"/>
                </a:cubicBezTo>
                <a:cubicBezTo>
                  <a:pt x="14" y="58"/>
                  <a:pt x="14" y="58"/>
                  <a:pt x="13" y="58"/>
                </a:cubicBezTo>
                <a:cubicBezTo>
                  <a:pt x="13" y="58"/>
                  <a:pt x="13" y="57"/>
                  <a:pt x="13" y="58"/>
                </a:cubicBezTo>
                <a:cubicBezTo>
                  <a:pt x="13" y="58"/>
                  <a:pt x="14" y="59"/>
                  <a:pt x="13" y="60"/>
                </a:cubicBezTo>
                <a:cubicBezTo>
                  <a:pt x="14" y="59"/>
                  <a:pt x="14" y="60"/>
                  <a:pt x="14" y="61"/>
                </a:cubicBezTo>
                <a:cubicBezTo>
                  <a:pt x="14" y="60"/>
                  <a:pt x="15" y="61"/>
                  <a:pt x="15" y="61"/>
                </a:cubicBezTo>
                <a:cubicBezTo>
                  <a:pt x="14" y="61"/>
                  <a:pt x="14" y="63"/>
                  <a:pt x="13" y="63"/>
                </a:cubicBezTo>
                <a:cubicBezTo>
                  <a:pt x="14" y="63"/>
                  <a:pt x="14" y="63"/>
                  <a:pt x="14" y="63"/>
                </a:cubicBezTo>
                <a:cubicBezTo>
                  <a:pt x="14" y="62"/>
                  <a:pt x="14" y="62"/>
                  <a:pt x="15" y="62"/>
                </a:cubicBezTo>
                <a:cubicBezTo>
                  <a:pt x="15" y="62"/>
                  <a:pt x="14" y="63"/>
                  <a:pt x="15" y="63"/>
                </a:cubicBezTo>
                <a:moveTo>
                  <a:pt x="11" y="63"/>
                </a:moveTo>
                <a:cubicBezTo>
                  <a:pt x="11" y="64"/>
                  <a:pt x="11" y="64"/>
                  <a:pt x="11" y="64"/>
                </a:cubicBezTo>
                <a:cubicBezTo>
                  <a:pt x="11" y="65"/>
                  <a:pt x="12" y="63"/>
                  <a:pt x="11" y="63"/>
                </a:cubicBezTo>
                <a:moveTo>
                  <a:pt x="13" y="65"/>
                </a:moveTo>
                <a:cubicBezTo>
                  <a:pt x="13" y="64"/>
                  <a:pt x="12" y="65"/>
                  <a:pt x="12" y="64"/>
                </a:cubicBezTo>
                <a:cubicBezTo>
                  <a:pt x="12" y="64"/>
                  <a:pt x="13" y="63"/>
                  <a:pt x="12" y="63"/>
                </a:cubicBezTo>
                <a:cubicBezTo>
                  <a:pt x="12" y="64"/>
                  <a:pt x="12" y="64"/>
                  <a:pt x="12" y="65"/>
                </a:cubicBezTo>
                <a:cubicBezTo>
                  <a:pt x="12" y="65"/>
                  <a:pt x="12" y="65"/>
                  <a:pt x="13" y="65"/>
                </a:cubicBezTo>
                <a:moveTo>
                  <a:pt x="13" y="67"/>
                </a:moveTo>
                <a:cubicBezTo>
                  <a:pt x="13" y="66"/>
                  <a:pt x="14" y="66"/>
                  <a:pt x="14" y="65"/>
                </a:cubicBezTo>
                <a:cubicBezTo>
                  <a:pt x="14" y="66"/>
                  <a:pt x="13" y="66"/>
                  <a:pt x="13" y="66"/>
                </a:cubicBezTo>
                <a:cubicBezTo>
                  <a:pt x="13" y="66"/>
                  <a:pt x="13" y="67"/>
                  <a:pt x="13" y="67"/>
                </a:cubicBezTo>
                <a:moveTo>
                  <a:pt x="13" y="68"/>
                </a:moveTo>
                <a:cubicBezTo>
                  <a:pt x="13" y="69"/>
                  <a:pt x="12" y="68"/>
                  <a:pt x="12" y="69"/>
                </a:cubicBezTo>
                <a:cubicBezTo>
                  <a:pt x="12" y="69"/>
                  <a:pt x="12" y="69"/>
                  <a:pt x="12" y="70"/>
                </a:cubicBezTo>
                <a:cubicBezTo>
                  <a:pt x="13" y="70"/>
                  <a:pt x="12" y="69"/>
                  <a:pt x="13" y="70"/>
                </a:cubicBezTo>
                <a:cubicBezTo>
                  <a:pt x="13" y="70"/>
                  <a:pt x="12" y="71"/>
                  <a:pt x="13" y="71"/>
                </a:cubicBezTo>
                <a:cubicBezTo>
                  <a:pt x="13" y="70"/>
                  <a:pt x="13" y="70"/>
                  <a:pt x="13" y="70"/>
                </a:cubicBezTo>
                <a:cubicBezTo>
                  <a:pt x="13" y="69"/>
                  <a:pt x="13" y="68"/>
                  <a:pt x="13" y="67"/>
                </a:cubicBezTo>
                <a:cubicBezTo>
                  <a:pt x="13" y="67"/>
                  <a:pt x="12" y="67"/>
                  <a:pt x="12" y="67"/>
                </a:cubicBezTo>
                <a:cubicBezTo>
                  <a:pt x="13" y="66"/>
                  <a:pt x="12" y="67"/>
                  <a:pt x="12" y="67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8"/>
                  <a:pt x="13" y="68"/>
                  <a:pt x="13" y="68"/>
                </a:cubicBezTo>
                <a:moveTo>
                  <a:pt x="11" y="71"/>
                </a:moveTo>
                <a:cubicBezTo>
                  <a:pt x="11" y="70"/>
                  <a:pt x="11" y="70"/>
                  <a:pt x="11" y="69"/>
                </a:cubicBezTo>
                <a:cubicBezTo>
                  <a:pt x="11" y="69"/>
                  <a:pt x="11" y="70"/>
                  <a:pt x="10" y="70"/>
                </a:cubicBezTo>
                <a:cubicBezTo>
                  <a:pt x="10" y="69"/>
                  <a:pt x="11" y="69"/>
                  <a:pt x="11" y="68"/>
                </a:cubicBezTo>
                <a:cubicBezTo>
                  <a:pt x="10" y="68"/>
                  <a:pt x="10" y="68"/>
                  <a:pt x="10" y="68"/>
                </a:cubicBezTo>
                <a:cubicBezTo>
                  <a:pt x="10" y="69"/>
                  <a:pt x="10" y="70"/>
                  <a:pt x="10" y="70"/>
                </a:cubicBezTo>
                <a:cubicBezTo>
                  <a:pt x="10" y="69"/>
                  <a:pt x="10" y="70"/>
                  <a:pt x="11" y="71"/>
                </a:cubicBezTo>
                <a:moveTo>
                  <a:pt x="12" y="72"/>
                </a:moveTo>
                <a:cubicBezTo>
                  <a:pt x="11" y="72"/>
                  <a:pt x="10" y="72"/>
                  <a:pt x="10" y="73"/>
                </a:cubicBezTo>
                <a:cubicBezTo>
                  <a:pt x="10" y="72"/>
                  <a:pt x="11" y="72"/>
                  <a:pt x="11" y="72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72"/>
                  <a:pt x="12" y="72"/>
                  <a:pt x="12" y="72"/>
                </a:cubicBezTo>
                <a:cubicBezTo>
                  <a:pt x="12" y="71"/>
                  <a:pt x="12" y="70"/>
                  <a:pt x="12" y="71"/>
                </a:cubicBezTo>
                <a:lnTo>
                  <a:pt x="12" y="72"/>
                </a:lnTo>
                <a:close/>
                <a:moveTo>
                  <a:pt x="9" y="70"/>
                </a:moveTo>
                <a:cubicBezTo>
                  <a:pt x="9" y="71"/>
                  <a:pt x="8" y="73"/>
                  <a:pt x="9" y="72"/>
                </a:cubicBezTo>
                <a:cubicBezTo>
                  <a:pt x="9" y="72"/>
                  <a:pt x="10" y="71"/>
                  <a:pt x="9" y="70"/>
                </a:cubicBezTo>
                <a:moveTo>
                  <a:pt x="8" y="72"/>
                </a:moveTo>
                <a:cubicBezTo>
                  <a:pt x="8" y="71"/>
                  <a:pt x="7" y="72"/>
                  <a:pt x="8" y="71"/>
                </a:cubicBezTo>
                <a:cubicBezTo>
                  <a:pt x="8" y="71"/>
                  <a:pt x="8" y="71"/>
                  <a:pt x="8" y="71"/>
                </a:cubicBezTo>
                <a:cubicBezTo>
                  <a:pt x="8" y="70"/>
                  <a:pt x="8" y="70"/>
                  <a:pt x="8" y="70"/>
                </a:cubicBezTo>
                <a:cubicBezTo>
                  <a:pt x="8" y="71"/>
                  <a:pt x="7" y="71"/>
                  <a:pt x="7" y="72"/>
                </a:cubicBezTo>
                <a:cubicBezTo>
                  <a:pt x="8" y="72"/>
                  <a:pt x="8" y="71"/>
                  <a:pt x="8" y="72"/>
                </a:cubicBezTo>
                <a:moveTo>
                  <a:pt x="10" y="74"/>
                </a:moveTo>
                <a:cubicBezTo>
                  <a:pt x="10" y="75"/>
                  <a:pt x="11" y="73"/>
                  <a:pt x="10" y="73"/>
                </a:cubicBezTo>
                <a:cubicBezTo>
                  <a:pt x="10" y="74"/>
                  <a:pt x="10" y="73"/>
                  <a:pt x="10" y="74"/>
                </a:cubicBezTo>
                <a:moveTo>
                  <a:pt x="8" y="75"/>
                </a:moveTo>
                <a:cubicBezTo>
                  <a:pt x="8" y="74"/>
                  <a:pt x="9" y="74"/>
                  <a:pt x="9" y="73"/>
                </a:cubicBezTo>
                <a:cubicBezTo>
                  <a:pt x="8" y="73"/>
                  <a:pt x="7" y="74"/>
                  <a:pt x="8" y="75"/>
                </a:cubicBezTo>
                <a:moveTo>
                  <a:pt x="8" y="78"/>
                </a:moveTo>
                <a:cubicBezTo>
                  <a:pt x="8" y="77"/>
                  <a:pt x="9" y="76"/>
                  <a:pt x="8" y="76"/>
                </a:cubicBezTo>
                <a:cubicBezTo>
                  <a:pt x="8" y="76"/>
                  <a:pt x="7" y="77"/>
                  <a:pt x="8" y="78"/>
                </a:cubicBezTo>
                <a:moveTo>
                  <a:pt x="10" y="79"/>
                </a:moveTo>
                <a:cubicBezTo>
                  <a:pt x="10" y="78"/>
                  <a:pt x="11" y="78"/>
                  <a:pt x="10" y="78"/>
                </a:cubicBezTo>
                <a:cubicBezTo>
                  <a:pt x="10" y="78"/>
                  <a:pt x="9" y="78"/>
                  <a:pt x="10" y="79"/>
                </a:cubicBezTo>
                <a:moveTo>
                  <a:pt x="11" y="79"/>
                </a:moveTo>
                <a:cubicBezTo>
                  <a:pt x="12" y="79"/>
                  <a:pt x="12" y="77"/>
                  <a:pt x="12" y="76"/>
                </a:cubicBezTo>
                <a:cubicBezTo>
                  <a:pt x="11" y="76"/>
                  <a:pt x="12" y="78"/>
                  <a:pt x="11" y="77"/>
                </a:cubicBezTo>
                <a:cubicBezTo>
                  <a:pt x="11" y="77"/>
                  <a:pt x="11" y="77"/>
                  <a:pt x="11" y="78"/>
                </a:cubicBezTo>
                <a:cubicBezTo>
                  <a:pt x="11" y="78"/>
                  <a:pt x="12" y="77"/>
                  <a:pt x="11" y="78"/>
                </a:cubicBezTo>
                <a:cubicBezTo>
                  <a:pt x="11" y="78"/>
                  <a:pt x="11" y="79"/>
                  <a:pt x="11" y="79"/>
                </a:cubicBezTo>
                <a:moveTo>
                  <a:pt x="10" y="87"/>
                </a:moveTo>
                <a:cubicBezTo>
                  <a:pt x="10" y="88"/>
                  <a:pt x="10" y="88"/>
                  <a:pt x="10" y="89"/>
                </a:cubicBezTo>
                <a:cubicBezTo>
                  <a:pt x="10" y="89"/>
                  <a:pt x="10" y="87"/>
                  <a:pt x="10" y="87"/>
                </a:cubicBezTo>
                <a:moveTo>
                  <a:pt x="7" y="79"/>
                </a:moveTo>
                <a:cubicBezTo>
                  <a:pt x="7" y="79"/>
                  <a:pt x="7" y="80"/>
                  <a:pt x="7" y="80"/>
                </a:cubicBezTo>
                <a:cubicBezTo>
                  <a:pt x="8" y="79"/>
                  <a:pt x="7" y="79"/>
                  <a:pt x="7" y="79"/>
                </a:cubicBezTo>
                <a:cubicBezTo>
                  <a:pt x="6" y="79"/>
                  <a:pt x="6" y="79"/>
                  <a:pt x="6" y="79"/>
                </a:cubicBezTo>
                <a:cubicBezTo>
                  <a:pt x="7" y="80"/>
                  <a:pt x="7" y="79"/>
                  <a:pt x="7" y="79"/>
                </a:cubicBezTo>
                <a:moveTo>
                  <a:pt x="11" y="80"/>
                </a:moveTo>
                <a:cubicBezTo>
                  <a:pt x="11" y="80"/>
                  <a:pt x="11" y="80"/>
                  <a:pt x="12" y="80"/>
                </a:cubicBezTo>
                <a:cubicBezTo>
                  <a:pt x="11" y="80"/>
                  <a:pt x="11" y="79"/>
                  <a:pt x="11" y="79"/>
                </a:cubicBezTo>
                <a:lnTo>
                  <a:pt x="11" y="80"/>
                </a:lnTo>
                <a:close/>
                <a:moveTo>
                  <a:pt x="7" y="83"/>
                </a:moveTo>
                <a:cubicBezTo>
                  <a:pt x="7" y="82"/>
                  <a:pt x="7" y="82"/>
                  <a:pt x="7" y="81"/>
                </a:cubicBezTo>
                <a:cubicBezTo>
                  <a:pt x="7" y="81"/>
                  <a:pt x="7" y="81"/>
                  <a:pt x="7" y="82"/>
                </a:cubicBezTo>
                <a:cubicBezTo>
                  <a:pt x="8" y="81"/>
                  <a:pt x="7" y="80"/>
                  <a:pt x="7" y="80"/>
                </a:cubicBezTo>
                <a:cubicBezTo>
                  <a:pt x="6" y="81"/>
                  <a:pt x="7" y="82"/>
                  <a:pt x="6" y="83"/>
                </a:cubicBezTo>
                <a:cubicBezTo>
                  <a:pt x="6" y="83"/>
                  <a:pt x="6" y="83"/>
                  <a:pt x="7" y="83"/>
                </a:cubicBezTo>
                <a:moveTo>
                  <a:pt x="10" y="83"/>
                </a:moveTo>
                <a:cubicBezTo>
                  <a:pt x="10" y="85"/>
                  <a:pt x="10" y="82"/>
                  <a:pt x="10" y="82"/>
                </a:cubicBezTo>
                <a:cubicBezTo>
                  <a:pt x="9" y="82"/>
                  <a:pt x="10" y="82"/>
                  <a:pt x="10" y="83"/>
                </a:cubicBezTo>
                <a:moveTo>
                  <a:pt x="9" y="86"/>
                </a:moveTo>
                <a:cubicBezTo>
                  <a:pt x="10" y="86"/>
                  <a:pt x="10" y="86"/>
                  <a:pt x="10" y="86"/>
                </a:cubicBezTo>
                <a:cubicBezTo>
                  <a:pt x="10" y="86"/>
                  <a:pt x="10" y="87"/>
                  <a:pt x="10" y="87"/>
                </a:cubicBezTo>
                <a:cubicBezTo>
                  <a:pt x="10" y="86"/>
                  <a:pt x="10" y="85"/>
                  <a:pt x="11" y="84"/>
                </a:cubicBezTo>
                <a:cubicBezTo>
                  <a:pt x="10" y="84"/>
                  <a:pt x="10" y="86"/>
                  <a:pt x="9" y="85"/>
                </a:cubicBezTo>
                <a:cubicBezTo>
                  <a:pt x="10" y="85"/>
                  <a:pt x="9" y="85"/>
                  <a:pt x="9" y="84"/>
                </a:cubicBezTo>
                <a:cubicBezTo>
                  <a:pt x="10" y="85"/>
                  <a:pt x="11" y="82"/>
                  <a:pt x="10" y="82"/>
                </a:cubicBezTo>
                <a:cubicBezTo>
                  <a:pt x="10" y="83"/>
                  <a:pt x="10" y="84"/>
                  <a:pt x="10" y="84"/>
                </a:cubicBezTo>
                <a:cubicBezTo>
                  <a:pt x="9" y="84"/>
                  <a:pt x="9" y="83"/>
                  <a:pt x="9" y="83"/>
                </a:cubicBezTo>
                <a:cubicBezTo>
                  <a:pt x="9" y="84"/>
                  <a:pt x="9" y="84"/>
                  <a:pt x="9" y="86"/>
                </a:cubicBezTo>
                <a:moveTo>
                  <a:pt x="6" y="89"/>
                </a:moveTo>
                <a:cubicBezTo>
                  <a:pt x="6" y="88"/>
                  <a:pt x="6" y="88"/>
                  <a:pt x="7" y="88"/>
                </a:cubicBezTo>
                <a:cubicBezTo>
                  <a:pt x="6" y="87"/>
                  <a:pt x="6" y="88"/>
                  <a:pt x="6" y="88"/>
                </a:cubicBezTo>
                <a:cubicBezTo>
                  <a:pt x="6" y="88"/>
                  <a:pt x="6" y="87"/>
                  <a:pt x="6" y="87"/>
                </a:cubicBezTo>
                <a:cubicBezTo>
                  <a:pt x="7" y="87"/>
                  <a:pt x="7" y="87"/>
                  <a:pt x="7" y="87"/>
                </a:cubicBezTo>
                <a:cubicBezTo>
                  <a:pt x="7" y="87"/>
                  <a:pt x="7" y="86"/>
                  <a:pt x="7" y="86"/>
                </a:cubicBezTo>
                <a:cubicBezTo>
                  <a:pt x="7" y="86"/>
                  <a:pt x="7" y="86"/>
                  <a:pt x="7" y="86"/>
                </a:cubicBezTo>
                <a:cubicBezTo>
                  <a:pt x="7" y="85"/>
                  <a:pt x="7" y="85"/>
                  <a:pt x="8" y="85"/>
                </a:cubicBezTo>
                <a:cubicBezTo>
                  <a:pt x="7" y="85"/>
                  <a:pt x="7" y="84"/>
                  <a:pt x="6" y="84"/>
                </a:cubicBezTo>
                <a:cubicBezTo>
                  <a:pt x="6" y="85"/>
                  <a:pt x="6" y="85"/>
                  <a:pt x="5" y="86"/>
                </a:cubicBezTo>
                <a:cubicBezTo>
                  <a:pt x="6" y="86"/>
                  <a:pt x="6" y="86"/>
                  <a:pt x="6" y="87"/>
                </a:cubicBezTo>
                <a:cubicBezTo>
                  <a:pt x="6" y="87"/>
                  <a:pt x="5" y="87"/>
                  <a:pt x="5" y="88"/>
                </a:cubicBezTo>
                <a:cubicBezTo>
                  <a:pt x="5" y="88"/>
                  <a:pt x="5" y="89"/>
                  <a:pt x="6" y="89"/>
                </a:cubicBezTo>
                <a:moveTo>
                  <a:pt x="7" y="89"/>
                </a:moveTo>
                <a:cubicBezTo>
                  <a:pt x="8" y="88"/>
                  <a:pt x="8" y="88"/>
                  <a:pt x="8" y="88"/>
                </a:cubicBezTo>
                <a:cubicBezTo>
                  <a:pt x="8" y="88"/>
                  <a:pt x="8" y="87"/>
                  <a:pt x="9" y="87"/>
                </a:cubicBezTo>
                <a:cubicBezTo>
                  <a:pt x="9" y="87"/>
                  <a:pt x="8" y="86"/>
                  <a:pt x="8" y="87"/>
                </a:cubicBezTo>
                <a:cubicBezTo>
                  <a:pt x="8" y="87"/>
                  <a:pt x="8" y="87"/>
                  <a:pt x="8" y="87"/>
                </a:cubicBezTo>
                <a:cubicBezTo>
                  <a:pt x="8" y="87"/>
                  <a:pt x="8" y="87"/>
                  <a:pt x="8" y="87"/>
                </a:cubicBezTo>
                <a:cubicBezTo>
                  <a:pt x="8" y="87"/>
                  <a:pt x="8" y="86"/>
                  <a:pt x="8" y="86"/>
                </a:cubicBezTo>
                <a:cubicBezTo>
                  <a:pt x="7" y="86"/>
                  <a:pt x="8" y="87"/>
                  <a:pt x="8" y="87"/>
                </a:cubicBezTo>
                <a:cubicBezTo>
                  <a:pt x="7" y="88"/>
                  <a:pt x="7" y="88"/>
                  <a:pt x="7" y="89"/>
                </a:cubicBezTo>
                <a:cubicBezTo>
                  <a:pt x="7" y="90"/>
                  <a:pt x="7" y="89"/>
                  <a:pt x="7" y="89"/>
                </a:cubicBezTo>
                <a:moveTo>
                  <a:pt x="9" y="91"/>
                </a:moveTo>
                <a:cubicBezTo>
                  <a:pt x="9" y="91"/>
                  <a:pt x="9" y="90"/>
                  <a:pt x="9" y="90"/>
                </a:cubicBezTo>
                <a:cubicBezTo>
                  <a:pt x="9" y="92"/>
                  <a:pt x="9" y="92"/>
                  <a:pt x="9" y="92"/>
                </a:cubicBezTo>
                <a:cubicBezTo>
                  <a:pt x="9" y="92"/>
                  <a:pt x="9" y="92"/>
                  <a:pt x="10" y="92"/>
                </a:cubicBezTo>
                <a:cubicBezTo>
                  <a:pt x="10" y="91"/>
                  <a:pt x="9" y="91"/>
                  <a:pt x="9" y="90"/>
                </a:cubicBezTo>
                <a:cubicBezTo>
                  <a:pt x="9" y="89"/>
                  <a:pt x="9" y="90"/>
                  <a:pt x="9" y="90"/>
                </a:cubicBezTo>
                <a:cubicBezTo>
                  <a:pt x="9" y="90"/>
                  <a:pt x="9" y="90"/>
                  <a:pt x="9" y="90"/>
                </a:cubicBezTo>
                <a:cubicBezTo>
                  <a:pt x="9" y="90"/>
                  <a:pt x="8" y="90"/>
                  <a:pt x="8" y="90"/>
                </a:cubicBezTo>
                <a:cubicBezTo>
                  <a:pt x="8" y="90"/>
                  <a:pt x="8" y="89"/>
                  <a:pt x="8" y="90"/>
                </a:cubicBezTo>
                <a:cubicBezTo>
                  <a:pt x="9" y="90"/>
                  <a:pt x="8" y="91"/>
                  <a:pt x="9" y="91"/>
                </a:cubicBezTo>
                <a:moveTo>
                  <a:pt x="7" y="93"/>
                </a:moveTo>
                <a:cubicBezTo>
                  <a:pt x="7" y="93"/>
                  <a:pt x="7" y="92"/>
                  <a:pt x="7" y="91"/>
                </a:cubicBezTo>
                <a:cubicBezTo>
                  <a:pt x="6" y="91"/>
                  <a:pt x="7" y="93"/>
                  <a:pt x="7" y="93"/>
                </a:cubicBezTo>
                <a:moveTo>
                  <a:pt x="8" y="94"/>
                </a:moveTo>
                <a:cubicBezTo>
                  <a:pt x="8" y="94"/>
                  <a:pt x="8" y="94"/>
                  <a:pt x="8" y="95"/>
                </a:cubicBezTo>
                <a:cubicBezTo>
                  <a:pt x="8" y="95"/>
                  <a:pt x="7" y="95"/>
                  <a:pt x="7" y="95"/>
                </a:cubicBezTo>
                <a:cubicBezTo>
                  <a:pt x="7" y="95"/>
                  <a:pt x="7" y="96"/>
                  <a:pt x="8" y="96"/>
                </a:cubicBezTo>
                <a:cubicBezTo>
                  <a:pt x="8" y="96"/>
                  <a:pt x="7" y="95"/>
                  <a:pt x="8" y="95"/>
                </a:cubicBezTo>
                <a:cubicBezTo>
                  <a:pt x="8" y="96"/>
                  <a:pt x="8" y="95"/>
                  <a:pt x="8" y="96"/>
                </a:cubicBezTo>
                <a:cubicBezTo>
                  <a:pt x="8" y="96"/>
                  <a:pt x="8" y="97"/>
                  <a:pt x="8" y="97"/>
                </a:cubicBezTo>
                <a:cubicBezTo>
                  <a:pt x="9" y="97"/>
                  <a:pt x="9" y="95"/>
                  <a:pt x="9" y="95"/>
                </a:cubicBezTo>
                <a:cubicBezTo>
                  <a:pt x="9" y="95"/>
                  <a:pt x="9" y="95"/>
                  <a:pt x="9" y="95"/>
                </a:cubicBezTo>
                <a:cubicBezTo>
                  <a:pt x="10" y="94"/>
                  <a:pt x="10" y="94"/>
                  <a:pt x="9" y="94"/>
                </a:cubicBezTo>
                <a:cubicBezTo>
                  <a:pt x="9" y="93"/>
                  <a:pt x="9" y="95"/>
                  <a:pt x="9" y="94"/>
                </a:cubicBezTo>
                <a:cubicBezTo>
                  <a:pt x="9" y="93"/>
                  <a:pt x="9" y="93"/>
                  <a:pt x="9" y="93"/>
                </a:cubicBezTo>
                <a:cubicBezTo>
                  <a:pt x="8" y="93"/>
                  <a:pt x="9" y="94"/>
                  <a:pt x="8" y="94"/>
                </a:cubicBezTo>
                <a:cubicBezTo>
                  <a:pt x="8" y="94"/>
                  <a:pt x="8" y="94"/>
                  <a:pt x="8" y="94"/>
                </a:cubicBezTo>
                <a:cubicBezTo>
                  <a:pt x="8" y="94"/>
                  <a:pt x="8" y="94"/>
                  <a:pt x="8" y="94"/>
                </a:cubicBezTo>
                <a:moveTo>
                  <a:pt x="7" y="98"/>
                </a:moveTo>
                <a:cubicBezTo>
                  <a:pt x="7" y="97"/>
                  <a:pt x="7" y="97"/>
                  <a:pt x="7" y="97"/>
                </a:cubicBezTo>
                <a:cubicBezTo>
                  <a:pt x="6" y="96"/>
                  <a:pt x="7" y="95"/>
                  <a:pt x="7" y="94"/>
                </a:cubicBezTo>
                <a:cubicBezTo>
                  <a:pt x="7" y="94"/>
                  <a:pt x="6" y="94"/>
                  <a:pt x="6" y="94"/>
                </a:cubicBezTo>
                <a:cubicBezTo>
                  <a:pt x="7" y="95"/>
                  <a:pt x="6" y="96"/>
                  <a:pt x="6" y="98"/>
                </a:cubicBezTo>
                <a:lnTo>
                  <a:pt x="7" y="98"/>
                </a:lnTo>
                <a:close/>
                <a:moveTo>
                  <a:pt x="7" y="104"/>
                </a:moveTo>
                <a:cubicBezTo>
                  <a:pt x="7" y="104"/>
                  <a:pt x="7" y="104"/>
                  <a:pt x="7" y="104"/>
                </a:cubicBezTo>
                <a:cubicBezTo>
                  <a:pt x="7" y="103"/>
                  <a:pt x="7" y="103"/>
                  <a:pt x="7" y="103"/>
                </a:cubicBezTo>
                <a:cubicBezTo>
                  <a:pt x="6" y="103"/>
                  <a:pt x="6" y="104"/>
                  <a:pt x="7" y="104"/>
                </a:cubicBezTo>
                <a:moveTo>
                  <a:pt x="9" y="107"/>
                </a:moveTo>
                <a:cubicBezTo>
                  <a:pt x="8" y="106"/>
                  <a:pt x="9" y="105"/>
                  <a:pt x="8" y="105"/>
                </a:cubicBezTo>
                <a:cubicBezTo>
                  <a:pt x="8" y="105"/>
                  <a:pt x="8" y="107"/>
                  <a:pt x="9" y="107"/>
                </a:cubicBezTo>
                <a:moveTo>
                  <a:pt x="10" y="111"/>
                </a:moveTo>
                <a:cubicBezTo>
                  <a:pt x="11" y="111"/>
                  <a:pt x="10" y="111"/>
                  <a:pt x="10" y="110"/>
                </a:cubicBezTo>
                <a:cubicBezTo>
                  <a:pt x="9" y="110"/>
                  <a:pt x="10" y="112"/>
                  <a:pt x="10" y="111"/>
                </a:cubicBezTo>
                <a:moveTo>
                  <a:pt x="8" y="112"/>
                </a:moveTo>
                <a:cubicBezTo>
                  <a:pt x="8" y="111"/>
                  <a:pt x="9" y="110"/>
                  <a:pt x="8" y="110"/>
                </a:cubicBezTo>
                <a:cubicBezTo>
                  <a:pt x="8" y="110"/>
                  <a:pt x="8" y="111"/>
                  <a:pt x="8" y="112"/>
                </a:cubicBezTo>
                <a:moveTo>
                  <a:pt x="6" y="117"/>
                </a:moveTo>
                <a:cubicBezTo>
                  <a:pt x="6" y="116"/>
                  <a:pt x="7" y="116"/>
                  <a:pt x="7" y="116"/>
                </a:cubicBezTo>
                <a:cubicBezTo>
                  <a:pt x="6" y="116"/>
                  <a:pt x="6" y="116"/>
                  <a:pt x="6" y="116"/>
                </a:cubicBezTo>
                <a:cubicBezTo>
                  <a:pt x="6" y="116"/>
                  <a:pt x="6" y="116"/>
                  <a:pt x="6" y="117"/>
                </a:cubicBezTo>
                <a:moveTo>
                  <a:pt x="7" y="118"/>
                </a:moveTo>
                <a:cubicBezTo>
                  <a:pt x="8" y="117"/>
                  <a:pt x="7" y="116"/>
                  <a:pt x="6" y="117"/>
                </a:cubicBezTo>
                <a:cubicBezTo>
                  <a:pt x="6" y="117"/>
                  <a:pt x="6" y="118"/>
                  <a:pt x="7" y="118"/>
                </a:cubicBezTo>
                <a:cubicBezTo>
                  <a:pt x="7" y="118"/>
                  <a:pt x="7" y="117"/>
                  <a:pt x="7" y="117"/>
                </a:cubicBezTo>
                <a:cubicBezTo>
                  <a:pt x="7" y="118"/>
                  <a:pt x="7" y="118"/>
                  <a:pt x="7" y="118"/>
                </a:cubicBezTo>
                <a:moveTo>
                  <a:pt x="7" y="122"/>
                </a:moveTo>
                <a:cubicBezTo>
                  <a:pt x="8" y="122"/>
                  <a:pt x="7" y="121"/>
                  <a:pt x="7" y="120"/>
                </a:cubicBezTo>
                <a:cubicBezTo>
                  <a:pt x="7" y="120"/>
                  <a:pt x="7" y="119"/>
                  <a:pt x="7" y="118"/>
                </a:cubicBezTo>
                <a:cubicBezTo>
                  <a:pt x="7" y="119"/>
                  <a:pt x="7" y="121"/>
                  <a:pt x="7" y="122"/>
                </a:cubicBezTo>
                <a:moveTo>
                  <a:pt x="10" y="123"/>
                </a:moveTo>
                <a:cubicBezTo>
                  <a:pt x="10" y="123"/>
                  <a:pt x="10" y="122"/>
                  <a:pt x="9" y="122"/>
                </a:cubicBezTo>
                <a:cubicBezTo>
                  <a:pt x="10" y="122"/>
                  <a:pt x="9" y="123"/>
                  <a:pt x="10" y="123"/>
                </a:cubicBezTo>
                <a:moveTo>
                  <a:pt x="3" y="111"/>
                </a:moveTo>
                <a:cubicBezTo>
                  <a:pt x="3" y="110"/>
                  <a:pt x="4" y="110"/>
                  <a:pt x="4" y="109"/>
                </a:cubicBezTo>
                <a:cubicBezTo>
                  <a:pt x="3" y="109"/>
                  <a:pt x="3" y="110"/>
                  <a:pt x="3" y="111"/>
                </a:cubicBezTo>
                <a:moveTo>
                  <a:pt x="3" y="114"/>
                </a:moveTo>
                <a:cubicBezTo>
                  <a:pt x="3" y="113"/>
                  <a:pt x="4" y="112"/>
                  <a:pt x="3" y="112"/>
                </a:cubicBezTo>
                <a:cubicBezTo>
                  <a:pt x="3" y="113"/>
                  <a:pt x="3" y="112"/>
                  <a:pt x="3" y="112"/>
                </a:cubicBezTo>
                <a:cubicBezTo>
                  <a:pt x="3" y="113"/>
                  <a:pt x="3" y="113"/>
                  <a:pt x="3" y="114"/>
                </a:cubicBezTo>
                <a:moveTo>
                  <a:pt x="2" y="117"/>
                </a:moveTo>
                <a:cubicBezTo>
                  <a:pt x="3" y="116"/>
                  <a:pt x="3" y="116"/>
                  <a:pt x="3" y="116"/>
                </a:cubicBezTo>
                <a:cubicBezTo>
                  <a:pt x="2" y="115"/>
                  <a:pt x="2" y="116"/>
                  <a:pt x="2" y="117"/>
                </a:cubicBezTo>
                <a:moveTo>
                  <a:pt x="3" y="117"/>
                </a:moveTo>
                <a:cubicBezTo>
                  <a:pt x="3" y="116"/>
                  <a:pt x="4" y="118"/>
                  <a:pt x="4" y="116"/>
                </a:cubicBezTo>
                <a:cubicBezTo>
                  <a:pt x="4" y="116"/>
                  <a:pt x="3" y="117"/>
                  <a:pt x="3" y="117"/>
                </a:cubicBezTo>
                <a:moveTo>
                  <a:pt x="5" y="124"/>
                </a:moveTo>
                <a:cubicBezTo>
                  <a:pt x="5" y="124"/>
                  <a:pt x="5" y="124"/>
                  <a:pt x="5" y="124"/>
                </a:cubicBezTo>
                <a:cubicBezTo>
                  <a:pt x="5" y="124"/>
                  <a:pt x="5" y="125"/>
                  <a:pt x="5" y="125"/>
                </a:cubicBezTo>
                <a:cubicBezTo>
                  <a:pt x="6" y="125"/>
                  <a:pt x="6" y="124"/>
                  <a:pt x="5" y="124"/>
                </a:cubicBezTo>
                <a:moveTo>
                  <a:pt x="3" y="126"/>
                </a:moveTo>
                <a:cubicBezTo>
                  <a:pt x="3" y="126"/>
                  <a:pt x="4" y="126"/>
                  <a:pt x="4" y="126"/>
                </a:cubicBezTo>
                <a:cubicBezTo>
                  <a:pt x="4" y="126"/>
                  <a:pt x="4" y="125"/>
                  <a:pt x="4" y="125"/>
                </a:cubicBezTo>
                <a:cubicBezTo>
                  <a:pt x="4" y="125"/>
                  <a:pt x="4" y="125"/>
                  <a:pt x="5" y="125"/>
                </a:cubicBezTo>
                <a:cubicBezTo>
                  <a:pt x="4" y="125"/>
                  <a:pt x="4" y="124"/>
                  <a:pt x="4" y="123"/>
                </a:cubicBezTo>
                <a:cubicBezTo>
                  <a:pt x="4" y="123"/>
                  <a:pt x="4" y="122"/>
                  <a:pt x="4" y="122"/>
                </a:cubicBezTo>
                <a:cubicBezTo>
                  <a:pt x="4" y="121"/>
                  <a:pt x="4" y="121"/>
                  <a:pt x="4" y="120"/>
                </a:cubicBezTo>
                <a:cubicBezTo>
                  <a:pt x="4" y="121"/>
                  <a:pt x="5" y="122"/>
                  <a:pt x="5" y="122"/>
                </a:cubicBezTo>
                <a:cubicBezTo>
                  <a:pt x="5" y="121"/>
                  <a:pt x="4" y="120"/>
                  <a:pt x="4" y="119"/>
                </a:cubicBezTo>
                <a:cubicBezTo>
                  <a:pt x="4" y="119"/>
                  <a:pt x="4" y="120"/>
                  <a:pt x="3" y="120"/>
                </a:cubicBezTo>
                <a:cubicBezTo>
                  <a:pt x="3" y="119"/>
                  <a:pt x="3" y="119"/>
                  <a:pt x="3" y="119"/>
                </a:cubicBezTo>
                <a:cubicBezTo>
                  <a:pt x="3" y="119"/>
                  <a:pt x="3" y="119"/>
                  <a:pt x="4" y="119"/>
                </a:cubicBezTo>
                <a:cubicBezTo>
                  <a:pt x="4" y="119"/>
                  <a:pt x="4" y="118"/>
                  <a:pt x="4" y="118"/>
                </a:cubicBezTo>
                <a:cubicBezTo>
                  <a:pt x="4" y="118"/>
                  <a:pt x="4" y="118"/>
                  <a:pt x="4" y="118"/>
                </a:cubicBezTo>
                <a:cubicBezTo>
                  <a:pt x="4" y="118"/>
                  <a:pt x="4" y="117"/>
                  <a:pt x="3" y="117"/>
                </a:cubicBezTo>
                <a:cubicBezTo>
                  <a:pt x="4" y="118"/>
                  <a:pt x="4" y="118"/>
                  <a:pt x="3" y="118"/>
                </a:cubicBezTo>
                <a:cubicBezTo>
                  <a:pt x="3" y="118"/>
                  <a:pt x="2" y="118"/>
                  <a:pt x="2" y="118"/>
                </a:cubicBezTo>
                <a:cubicBezTo>
                  <a:pt x="2" y="119"/>
                  <a:pt x="2" y="119"/>
                  <a:pt x="2" y="119"/>
                </a:cubicBezTo>
                <a:cubicBezTo>
                  <a:pt x="2" y="119"/>
                  <a:pt x="2" y="118"/>
                  <a:pt x="2" y="119"/>
                </a:cubicBezTo>
                <a:cubicBezTo>
                  <a:pt x="2" y="119"/>
                  <a:pt x="3" y="120"/>
                  <a:pt x="2" y="120"/>
                </a:cubicBezTo>
                <a:cubicBezTo>
                  <a:pt x="2" y="120"/>
                  <a:pt x="2" y="119"/>
                  <a:pt x="2" y="119"/>
                </a:cubicBezTo>
                <a:cubicBezTo>
                  <a:pt x="2" y="120"/>
                  <a:pt x="2" y="121"/>
                  <a:pt x="3" y="121"/>
                </a:cubicBezTo>
                <a:cubicBezTo>
                  <a:pt x="3" y="122"/>
                  <a:pt x="2" y="123"/>
                  <a:pt x="3" y="123"/>
                </a:cubicBezTo>
                <a:cubicBezTo>
                  <a:pt x="3" y="122"/>
                  <a:pt x="3" y="121"/>
                  <a:pt x="3" y="120"/>
                </a:cubicBezTo>
                <a:cubicBezTo>
                  <a:pt x="4" y="121"/>
                  <a:pt x="3" y="122"/>
                  <a:pt x="3" y="122"/>
                </a:cubicBezTo>
                <a:cubicBezTo>
                  <a:pt x="3" y="123"/>
                  <a:pt x="4" y="124"/>
                  <a:pt x="4" y="124"/>
                </a:cubicBezTo>
                <a:cubicBezTo>
                  <a:pt x="3" y="125"/>
                  <a:pt x="3" y="123"/>
                  <a:pt x="3" y="123"/>
                </a:cubicBezTo>
                <a:cubicBezTo>
                  <a:pt x="3" y="124"/>
                  <a:pt x="3" y="125"/>
                  <a:pt x="3" y="126"/>
                </a:cubicBezTo>
                <a:moveTo>
                  <a:pt x="9" y="129"/>
                </a:moveTo>
                <a:cubicBezTo>
                  <a:pt x="9" y="129"/>
                  <a:pt x="10" y="128"/>
                  <a:pt x="9" y="128"/>
                </a:cubicBezTo>
                <a:cubicBezTo>
                  <a:pt x="9" y="128"/>
                  <a:pt x="9" y="128"/>
                  <a:pt x="9" y="128"/>
                </a:cubicBezTo>
                <a:cubicBezTo>
                  <a:pt x="9" y="128"/>
                  <a:pt x="8" y="127"/>
                  <a:pt x="8" y="127"/>
                </a:cubicBezTo>
                <a:cubicBezTo>
                  <a:pt x="9" y="127"/>
                  <a:pt x="9" y="126"/>
                  <a:pt x="9" y="126"/>
                </a:cubicBezTo>
                <a:cubicBezTo>
                  <a:pt x="9" y="125"/>
                  <a:pt x="8" y="125"/>
                  <a:pt x="8" y="124"/>
                </a:cubicBezTo>
                <a:cubicBezTo>
                  <a:pt x="8" y="125"/>
                  <a:pt x="8" y="125"/>
                  <a:pt x="7" y="125"/>
                </a:cubicBezTo>
                <a:cubicBezTo>
                  <a:pt x="8" y="125"/>
                  <a:pt x="8" y="126"/>
                  <a:pt x="8" y="127"/>
                </a:cubicBezTo>
                <a:cubicBezTo>
                  <a:pt x="8" y="128"/>
                  <a:pt x="9" y="129"/>
                  <a:pt x="9" y="129"/>
                </a:cubicBezTo>
                <a:moveTo>
                  <a:pt x="12" y="135"/>
                </a:moveTo>
                <a:cubicBezTo>
                  <a:pt x="12" y="135"/>
                  <a:pt x="11" y="134"/>
                  <a:pt x="11" y="134"/>
                </a:cubicBezTo>
                <a:cubicBezTo>
                  <a:pt x="11" y="133"/>
                  <a:pt x="11" y="134"/>
                  <a:pt x="12" y="134"/>
                </a:cubicBezTo>
                <a:cubicBezTo>
                  <a:pt x="12" y="134"/>
                  <a:pt x="11" y="134"/>
                  <a:pt x="12" y="134"/>
                </a:cubicBezTo>
                <a:cubicBezTo>
                  <a:pt x="11" y="133"/>
                  <a:pt x="11" y="133"/>
                  <a:pt x="11" y="133"/>
                </a:cubicBezTo>
                <a:cubicBezTo>
                  <a:pt x="11" y="133"/>
                  <a:pt x="11" y="133"/>
                  <a:pt x="11" y="133"/>
                </a:cubicBezTo>
                <a:cubicBezTo>
                  <a:pt x="11" y="133"/>
                  <a:pt x="10" y="132"/>
                  <a:pt x="10" y="131"/>
                </a:cubicBezTo>
                <a:cubicBezTo>
                  <a:pt x="11" y="131"/>
                  <a:pt x="11" y="131"/>
                  <a:pt x="11" y="131"/>
                </a:cubicBezTo>
                <a:cubicBezTo>
                  <a:pt x="10" y="130"/>
                  <a:pt x="10" y="129"/>
                  <a:pt x="10" y="129"/>
                </a:cubicBezTo>
                <a:cubicBezTo>
                  <a:pt x="10" y="130"/>
                  <a:pt x="10" y="131"/>
                  <a:pt x="9" y="130"/>
                </a:cubicBezTo>
                <a:cubicBezTo>
                  <a:pt x="9" y="131"/>
                  <a:pt x="10" y="132"/>
                  <a:pt x="10" y="132"/>
                </a:cubicBezTo>
                <a:cubicBezTo>
                  <a:pt x="11" y="133"/>
                  <a:pt x="10" y="136"/>
                  <a:pt x="12" y="135"/>
                </a:cubicBezTo>
                <a:moveTo>
                  <a:pt x="9" y="143"/>
                </a:moveTo>
                <a:cubicBezTo>
                  <a:pt x="8" y="142"/>
                  <a:pt x="9" y="142"/>
                  <a:pt x="8" y="142"/>
                </a:cubicBezTo>
                <a:cubicBezTo>
                  <a:pt x="8" y="142"/>
                  <a:pt x="8" y="142"/>
                  <a:pt x="9" y="143"/>
                </a:cubicBezTo>
                <a:close/>
                <a:moveTo>
                  <a:pt x="13" y="142"/>
                </a:moveTo>
                <a:cubicBezTo>
                  <a:pt x="13" y="142"/>
                  <a:pt x="13" y="141"/>
                  <a:pt x="13" y="141"/>
                </a:cubicBezTo>
                <a:cubicBezTo>
                  <a:pt x="12" y="141"/>
                  <a:pt x="12" y="141"/>
                  <a:pt x="12" y="142"/>
                </a:cubicBezTo>
                <a:cubicBezTo>
                  <a:pt x="13" y="142"/>
                  <a:pt x="13" y="142"/>
                  <a:pt x="13" y="142"/>
                </a:cubicBezTo>
                <a:moveTo>
                  <a:pt x="15" y="142"/>
                </a:moveTo>
                <a:cubicBezTo>
                  <a:pt x="14" y="140"/>
                  <a:pt x="15" y="142"/>
                  <a:pt x="15" y="141"/>
                </a:cubicBezTo>
                <a:cubicBezTo>
                  <a:pt x="15" y="140"/>
                  <a:pt x="14" y="139"/>
                  <a:pt x="14" y="139"/>
                </a:cubicBezTo>
                <a:cubicBezTo>
                  <a:pt x="13" y="138"/>
                  <a:pt x="14" y="139"/>
                  <a:pt x="13" y="139"/>
                </a:cubicBezTo>
                <a:cubicBezTo>
                  <a:pt x="13" y="138"/>
                  <a:pt x="13" y="137"/>
                  <a:pt x="13" y="137"/>
                </a:cubicBezTo>
                <a:cubicBezTo>
                  <a:pt x="13" y="136"/>
                  <a:pt x="12" y="136"/>
                  <a:pt x="12" y="136"/>
                </a:cubicBezTo>
                <a:cubicBezTo>
                  <a:pt x="12" y="137"/>
                  <a:pt x="13" y="138"/>
                  <a:pt x="13" y="137"/>
                </a:cubicBezTo>
                <a:cubicBezTo>
                  <a:pt x="13" y="138"/>
                  <a:pt x="13" y="138"/>
                  <a:pt x="13" y="139"/>
                </a:cubicBezTo>
                <a:cubicBezTo>
                  <a:pt x="14" y="139"/>
                  <a:pt x="14" y="141"/>
                  <a:pt x="15" y="142"/>
                </a:cubicBezTo>
                <a:moveTo>
                  <a:pt x="16" y="141"/>
                </a:moveTo>
                <a:cubicBezTo>
                  <a:pt x="16" y="142"/>
                  <a:pt x="16" y="142"/>
                  <a:pt x="15" y="142"/>
                </a:cubicBezTo>
                <a:cubicBezTo>
                  <a:pt x="16" y="142"/>
                  <a:pt x="15" y="142"/>
                  <a:pt x="15" y="143"/>
                </a:cubicBezTo>
                <a:cubicBezTo>
                  <a:pt x="16" y="143"/>
                  <a:pt x="16" y="142"/>
                  <a:pt x="16" y="141"/>
                </a:cubicBezTo>
                <a:moveTo>
                  <a:pt x="93" y="118"/>
                </a:moveTo>
                <a:cubicBezTo>
                  <a:pt x="92" y="118"/>
                  <a:pt x="92" y="117"/>
                  <a:pt x="91" y="117"/>
                </a:cubicBezTo>
                <a:cubicBezTo>
                  <a:pt x="93" y="118"/>
                  <a:pt x="90" y="118"/>
                  <a:pt x="92" y="119"/>
                </a:cubicBezTo>
                <a:cubicBezTo>
                  <a:pt x="92" y="119"/>
                  <a:pt x="92" y="118"/>
                  <a:pt x="93" y="118"/>
                </a:cubicBezTo>
                <a:moveTo>
                  <a:pt x="96" y="136"/>
                </a:moveTo>
                <a:cubicBezTo>
                  <a:pt x="96" y="135"/>
                  <a:pt x="96" y="135"/>
                  <a:pt x="96" y="134"/>
                </a:cubicBezTo>
                <a:cubicBezTo>
                  <a:pt x="96" y="134"/>
                  <a:pt x="96" y="133"/>
                  <a:pt x="96" y="133"/>
                </a:cubicBezTo>
                <a:cubicBezTo>
                  <a:pt x="96" y="133"/>
                  <a:pt x="96" y="134"/>
                  <a:pt x="96" y="134"/>
                </a:cubicBezTo>
                <a:cubicBezTo>
                  <a:pt x="96" y="135"/>
                  <a:pt x="96" y="136"/>
                  <a:pt x="96" y="136"/>
                </a:cubicBezTo>
                <a:moveTo>
                  <a:pt x="93" y="152"/>
                </a:moveTo>
                <a:cubicBezTo>
                  <a:pt x="94" y="152"/>
                  <a:pt x="94" y="152"/>
                  <a:pt x="95" y="151"/>
                </a:cubicBezTo>
                <a:cubicBezTo>
                  <a:pt x="94" y="151"/>
                  <a:pt x="93" y="152"/>
                  <a:pt x="93" y="152"/>
                </a:cubicBezTo>
                <a:moveTo>
                  <a:pt x="90" y="155"/>
                </a:moveTo>
                <a:cubicBezTo>
                  <a:pt x="91" y="154"/>
                  <a:pt x="92" y="154"/>
                  <a:pt x="92" y="154"/>
                </a:cubicBezTo>
                <a:cubicBezTo>
                  <a:pt x="92" y="154"/>
                  <a:pt x="90" y="155"/>
                  <a:pt x="90" y="155"/>
                </a:cubicBezTo>
                <a:moveTo>
                  <a:pt x="68" y="168"/>
                </a:moveTo>
                <a:cubicBezTo>
                  <a:pt x="68" y="168"/>
                  <a:pt x="68" y="167"/>
                  <a:pt x="68" y="167"/>
                </a:cubicBezTo>
                <a:cubicBezTo>
                  <a:pt x="67" y="167"/>
                  <a:pt x="67" y="167"/>
                  <a:pt x="67" y="167"/>
                </a:cubicBezTo>
                <a:cubicBezTo>
                  <a:pt x="67" y="168"/>
                  <a:pt x="67" y="168"/>
                  <a:pt x="68" y="168"/>
                </a:cubicBezTo>
                <a:moveTo>
                  <a:pt x="55" y="166"/>
                </a:moveTo>
                <a:cubicBezTo>
                  <a:pt x="56" y="166"/>
                  <a:pt x="55" y="167"/>
                  <a:pt x="57" y="167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5" y="166"/>
                  <a:pt x="55" y="166"/>
                  <a:pt x="55" y="166"/>
                </a:cubicBezTo>
                <a:moveTo>
                  <a:pt x="50" y="171"/>
                </a:moveTo>
                <a:cubicBezTo>
                  <a:pt x="51" y="171"/>
                  <a:pt x="51" y="171"/>
                  <a:pt x="51" y="171"/>
                </a:cubicBezTo>
                <a:cubicBezTo>
                  <a:pt x="51" y="171"/>
                  <a:pt x="51" y="171"/>
                  <a:pt x="50" y="170"/>
                </a:cubicBezTo>
                <a:cubicBezTo>
                  <a:pt x="51" y="170"/>
                  <a:pt x="51" y="170"/>
                  <a:pt x="51" y="170"/>
                </a:cubicBezTo>
                <a:cubicBezTo>
                  <a:pt x="49" y="170"/>
                  <a:pt x="50" y="170"/>
                  <a:pt x="50" y="171"/>
                </a:cubicBezTo>
                <a:moveTo>
                  <a:pt x="34" y="167"/>
                </a:moveTo>
                <a:cubicBezTo>
                  <a:pt x="35" y="167"/>
                  <a:pt x="36" y="167"/>
                  <a:pt x="36" y="167"/>
                </a:cubicBezTo>
                <a:cubicBezTo>
                  <a:pt x="35" y="167"/>
                  <a:pt x="35" y="166"/>
                  <a:pt x="34" y="167"/>
                </a:cubicBezTo>
                <a:moveTo>
                  <a:pt x="30" y="160"/>
                </a:moveTo>
                <a:cubicBezTo>
                  <a:pt x="30" y="161"/>
                  <a:pt x="30" y="161"/>
                  <a:pt x="31" y="161"/>
                </a:cubicBezTo>
                <a:cubicBezTo>
                  <a:pt x="31" y="160"/>
                  <a:pt x="30" y="160"/>
                  <a:pt x="30" y="160"/>
                </a:cubicBezTo>
                <a:moveTo>
                  <a:pt x="26" y="162"/>
                </a:moveTo>
                <a:cubicBezTo>
                  <a:pt x="27" y="162"/>
                  <a:pt x="27" y="163"/>
                  <a:pt x="28" y="162"/>
                </a:cubicBezTo>
                <a:cubicBezTo>
                  <a:pt x="27" y="162"/>
                  <a:pt x="26" y="161"/>
                  <a:pt x="26" y="162"/>
                </a:cubicBezTo>
                <a:moveTo>
                  <a:pt x="23" y="158"/>
                </a:moveTo>
                <a:cubicBezTo>
                  <a:pt x="24" y="159"/>
                  <a:pt x="25" y="160"/>
                  <a:pt x="25" y="159"/>
                </a:cubicBezTo>
                <a:cubicBezTo>
                  <a:pt x="24" y="159"/>
                  <a:pt x="23" y="157"/>
                  <a:pt x="23" y="158"/>
                </a:cubicBezTo>
                <a:moveTo>
                  <a:pt x="20" y="152"/>
                </a:moveTo>
                <a:cubicBezTo>
                  <a:pt x="20" y="153"/>
                  <a:pt x="20" y="153"/>
                  <a:pt x="21" y="154"/>
                </a:cubicBezTo>
                <a:cubicBezTo>
                  <a:pt x="22" y="154"/>
                  <a:pt x="22" y="154"/>
                  <a:pt x="21" y="153"/>
                </a:cubicBezTo>
                <a:cubicBezTo>
                  <a:pt x="21" y="153"/>
                  <a:pt x="21" y="153"/>
                  <a:pt x="20" y="152"/>
                </a:cubicBezTo>
                <a:moveTo>
                  <a:pt x="14" y="151"/>
                </a:moveTo>
                <a:cubicBezTo>
                  <a:pt x="14" y="152"/>
                  <a:pt x="15" y="152"/>
                  <a:pt x="16" y="154"/>
                </a:cubicBezTo>
                <a:cubicBezTo>
                  <a:pt x="16" y="153"/>
                  <a:pt x="15" y="153"/>
                  <a:pt x="15" y="153"/>
                </a:cubicBezTo>
                <a:cubicBezTo>
                  <a:pt x="15" y="152"/>
                  <a:pt x="15" y="151"/>
                  <a:pt x="14" y="151"/>
                </a:cubicBezTo>
                <a:moveTo>
                  <a:pt x="16" y="144"/>
                </a:moveTo>
                <a:cubicBezTo>
                  <a:pt x="17" y="145"/>
                  <a:pt x="18" y="145"/>
                  <a:pt x="19" y="146"/>
                </a:cubicBezTo>
                <a:cubicBezTo>
                  <a:pt x="18" y="145"/>
                  <a:pt x="18" y="144"/>
                  <a:pt x="17" y="144"/>
                </a:cubicBezTo>
                <a:cubicBezTo>
                  <a:pt x="17" y="144"/>
                  <a:pt x="17" y="145"/>
                  <a:pt x="16" y="144"/>
                </a:cubicBezTo>
                <a:moveTo>
                  <a:pt x="21" y="149"/>
                </a:moveTo>
                <a:cubicBezTo>
                  <a:pt x="21" y="148"/>
                  <a:pt x="20" y="148"/>
                  <a:pt x="20" y="147"/>
                </a:cubicBezTo>
                <a:cubicBezTo>
                  <a:pt x="19" y="147"/>
                  <a:pt x="19" y="147"/>
                  <a:pt x="19" y="146"/>
                </a:cubicBezTo>
                <a:cubicBezTo>
                  <a:pt x="19" y="146"/>
                  <a:pt x="19" y="146"/>
                  <a:pt x="19" y="145"/>
                </a:cubicBezTo>
                <a:cubicBezTo>
                  <a:pt x="18" y="146"/>
                  <a:pt x="19" y="146"/>
                  <a:pt x="18" y="146"/>
                </a:cubicBezTo>
                <a:cubicBezTo>
                  <a:pt x="18" y="146"/>
                  <a:pt x="18" y="146"/>
                  <a:pt x="17" y="146"/>
                </a:cubicBezTo>
                <a:cubicBezTo>
                  <a:pt x="18" y="146"/>
                  <a:pt x="18" y="147"/>
                  <a:pt x="19" y="147"/>
                </a:cubicBezTo>
                <a:cubicBezTo>
                  <a:pt x="20" y="148"/>
                  <a:pt x="20" y="148"/>
                  <a:pt x="21" y="149"/>
                </a:cubicBezTo>
                <a:moveTo>
                  <a:pt x="30" y="157"/>
                </a:moveTo>
                <a:cubicBezTo>
                  <a:pt x="30" y="157"/>
                  <a:pt x="30" y="157"/>
                  <a:pt x="30" y="157"/>
                </a:cubicBezTo>
                <a:cubicBezTo>
                  <a:pt x="30" y="157"/>
                  <a:pt x="30" y="157"/>
                  <a:pt x="29" y="156"/>
                </a:cubicBezTo>
                <a:cubicBezTo>
                  <a:pt x="29" y="156"/>
                  <a:pt x="29" y="157"/>
                  <a:pt x="30" y="157"/>
                </a:cubicBezTo>
                <a:cubicBezTo>
                  <a:pt x="30" y="157"/>
                  <a:pt x="30" y="157"/>
                  <a:pt x="30" y="157"/>
                </a:cubicBezTo>
                <a:moveTo>
                  <a:pt x="35" y="159"/>
                </a:moveTo>
                <a:cubicBezTo>
                  <a:pt x="34" y="159"/>
                  <a:pt x="34" y="159"/>
                  <a:pt x="33" y="159"/>
                </a:cubicBezTo>
                <a:cubicBezTo>
                  <a:pt x="34" y="159"/>
                  <a:pt x="34" y="160"/>
                  <a:pt x="34" y="160"/>
                </a:cubicBezTo>
                <a:lnTo>
                  <a:pt x="35" y="159"/>
                </a:lnTo>
                <a:close/>
                <a:moveTo>
                  <a:pt x="36" y="160"/>
                </a:moveTo>
                <a:cubicBezTo>
                  <a:pt x="36" y="160"/>
                  <a:pt x="36" y="159"/>
                  <a:pt x="35" y="159"/>
                </a:cubicBezTo>
                <a:cubicBezTo>
                  <a:pt x="35" y="159"/>
                  <a:pt x="35" y="159"/>
                  <a:pt x="35" y="159"/>
                </a:cubicBezTo>
                <a:cubicBezTo>
                  <a:pt x="35" y="159"/>
                  <a:pt x="35" y="160"/>
                  <a:pt x="35" y="160"/>
                </a:cubicBezTo>
                <a:lnTo>
                  <a:pt x="36" y="160"/>
                </a:lnTo>
                <a:close/>
                <a:moveTo>
                  <a:pt x="52" y="162"/>
                </a:moveTo>
                <a:cubicBezTo>
                  <a:pt x="51" y="162"/>
                  <a:pt x="51" y="162"/>
                  <a:pt x="51" y="163"/>
                </a:cubicBezTo>
                <a:cubicBezTo>
                  <a:pt x="51" y="163"/>
                  <a:pt x="51" y="163"/>
                  <a:pt x="52" y="163"/>
                </a:cubicBezTo>
                <a:lnTo>
                  <a:pt x="52" y="162"/>
                </a:lnTo>
                <a:close/>
                <a:moveTo>
                  <a:pt x="62" y="131"/>
                </a:moveTo>
                <a:cubicBezTo>
                  <a:pt x="62" y="131"/>
                  <a:pt x="62" y="130"/>
                  <a:pt x="62" y="130"/>
                </a:cubicBezTo>
                <a:cubicBezTo>
                  <a:pt x="62" y="130"/>
                  <a:pt x="62" y="129"/>
                  <a:pt x="61" y="130"/>
                </a:cubicBezTo>
                <a:cubicBezTo>
                  <a:pt x="61" y="130"/>
                  <a:pt x="61" y="131"/>
                  <a:pt x="62" y="131"/>
                </a:cubicBezTo>
                <a:moveTo>
                  <a:pt x="58" y="133"/>
                </a:moveTo>
                <a:cubicBezTo>
                  <a:pt x="58" y="133"/>
                  <a:pt x="58" y="133"/>
                  <a:pt x="59" y="133"/>
                </a:cubicBezTo>
                <a:cubicBezTo>
                  <a:pt x="59" y="133"/>
                  <a:pt x="59" y="133"/>
                  <a:pt x="59" y="133"/>
                </a:cubicBezTo>
                <a:cubicBezTo>
                  <a:pt x="59" y="133"/>
                  <a:pt x="58" y="133"/>
                  <a:pt x="58" y="133"/>
                </a:cubicBezTo>
                <a:moveTo>
                  <a:pt x="43" y="50"/>
                </a:moveTo>
                <a:cubicBezTo>
                  <a:pt x="43" y="50"/>
                  <a:pt x="42" y="50"/>
                  <a:pt x="42" y="51"/>
                </a:cubicBezTo>
                <a:cubicBezTo>
                  <a:pt x="42" y="51"/>
                  <a:pt x="43" y="50"/>
                  <a:pt x="43" y="50"/>
                </a:cubicBezTo>
                <a:moveTo>
                  <a:pt x="46" y="48"/>
                </a:moveTo>
                <a:cubicBezTo>
                  <a:pt x="46" y="48"/>
                  <a:pt x="46" y="48"/>
                  <a:pt x="45" y="48"/>
                </a:cubicBezTo>
                <a:cubicBezTo>
                  <a:pt x="45" y="48"/>
                  <a:pt x="45" y="49"/>
                  <a:pt x="45" y="49"/>
                </a:cubicBezTo>
                <a:cubicBezTo>
                  <a:pt x="45" y="50"/>
                  <a:pt x="46" y="49"/>
                  <a:pt x="46" y="49"/>
                </a:cubicBezTo>
                <a:cubicBezTo>
                  <a:pt x="46" y="49"/>
                  <a:pt x="46" y="48"/>
                  <a:pt x="46" y="48"/>
                </a:cubicBezTo>
                <a:cubicBezTo>
                  <a:pt x="46" y="49"/>
                  <a:pt x="47" y="48"/>
                  <a:pt x="46" y="48"/>
                </a:cubicBezTo>
                <a:moveTo>
                  <a:pt x="48" y="45"/>
                </a:moveTo>
                <a:cubicBezTo>
                  <a:pt x="48" y="44"/>
                  <a:pt x="46" y="45"/>
                  <a:pt x="47" y="45"/>
                </a:cubicBezTo>
                <a:cubicBezTo>
                  <a:pt x="47" y="45"/>
                  <a:pt x="47" y="45"/>
                  <a:pt x="48" y="45"/>
                </a:cubicBezTo>
                <a:moveTo>
                  <a:pt x="78" y="16"/>
                </a:moveTo>
                <a:cubicBezTo>
                  <a:pt x="78" y="15"/>
                  <a:pt x="77" y="17"/>
                  <a:pt x="78" y="17"/>
                </a:cubicBezTo>
                <a:lnTo>
                  <a:pt x="78" y="16"/>
                </a:lnTo>
                <a:close/>
                <a:moveTo>
                  <a:pt x="84" y="20"/>
                </a:moveTo>
                <a:cubicBezTo>
                  <a:pt x="85" y="19"/>
                  <a:pt x="84" y="19"/>
                  <a:pt x="83" y="18"/>
                </a:cubicBezTo>
                <a:cubicBezTo>
                  <a:pt x="83" y="19"/>
                  <a:pt x="84" y="19"/>
                  <a:pt x="84" y="20"/>
                </a:cubicBezTo>
                <a:moveTo>
                  <a:pt x="78" y="31"/>
                </a:moveTo>
                <a:cubicBezTo>
                  <a:pt x="77" y="31"/>
                  <a:pt x="78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7" y="31"/>
                  <a:pt x="77" y="31"/>
                  <a:pt x="78" y="31"/>
                </a:cubicBezTo>
                <a:moveTo>
                  <a:pt x="78" y="30"/>
                </a:move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9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moveTo>
                  <a:pt x="93" y="29"/>
                </a:moveTo>
                <a:cubicBezTo>
                  <a:pt x="93" y="29"/>
                  <a:pt x="93" y="28"/>
                  <a:pt x="93" y="27"/>
                </a:cubicBezTo>
                <a:cubicBezTo>
                  <a:pt x="93" y="27"/>
                  <a:pt x="92" y="26"/>
                  <a:pt x="92" y="26"/>
                </a:cubicBezTo>
                <a:cubicBezTo>
                  <a:pt x="92" y="27"/>
                  <a:pt x="93" y="27"/>
                  <a:pt x="93" y="28"/>
                </a:cubicBezTo>
                <a:cubicBezTo>
                  <a:pt x="92" y="28"/>
                  <a:pt x="92" y="28"/>
                  <a:pt x="92" y="28"/>
                </a:cubicBezTo>
                <a:cubicBezTo>
                  <a:pt x="93" y="28"/>
                  <a:pt x="92" y="29"/>
                  <a:pt x="93" y="29"/>
                </a:cubicBezTo>
                <a:moveTo>
                  <a:pt x="77" y="30"/>
                </a:moveTo>
                <a:cubicBezTo>
                  <a:pt x="77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7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moveTo>
                  <a:pt x="77" y="30"/>
                </a:moveTo>
                <a:cubicBezTo>
                  <a:pt x="77" y="30"/>
                  <a:pt x="77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cubicBezTo>
                  <a:pt x="77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moveTo>
                  <a:pt x="77" y="46"/>
                </a:moveTo>
                <a:cubicBezTo>
                  <a:pt x="76" y="46"/>
                  <a:pt x="76" y="46"/>
                  <a:pt x="75" y="46"/>
                </a:cubicBezTo>
                <a:cubicBezTo>
                  <a:pt x="75" y="46"/>
                  <a:pt x="76" y="47"/>
                  <a:pt x="77" y="46"/>
                </a:cubicBezTo>
                <a:moveTo>
                  <a:pt x="61" y="35"/>
                </a:moveTo>
                <a:cubicBezTo>
                  <a:pt x="61" y="34"/>
                  <a:pt x="61" y="34"/>
                  <a:pt x="61" y="34"/>
                </a:cubicBezTo>
                <a:cubicBezTo>
                  <a:pt x="60" y="34"/>
                  <a:pt x="60" y="34"/>
                  <a:pt x="60" y="34"/>
                </a:cubicBezTo>
                <a:cubicBezTo>
                  <a:pt x="60" y="35"/>
                  <a:pt x="60" y="35"/>
                  <a:pt x="61" y="35"/>
                </a:cubicBezTo>
                <a:moveTo>
                  <a:pt x="38" y="52"/>
                </a:moveTo>
                <a:cubicBezTo>
                  <a:pt x="39" y="51"/>
                  <a:pt x="39" y="50"/>
                  <a:pt x="39" y="50"/>
                </a:cubicBezTo>
                <a:cubicBezTo>
                  <a:pt x="39" y="51"/>
                  <a:pt x="38" y="52"/>
                  <a:pt x="38" y="52"/>
                </a:cubicBezTo>
                <a:moveTo>
                  <a:pt x="36" y="54"/>
                </a:moveTo>
                <a:cubicBezTo>
                  <a:pt x="36" y="53"/>
                  <a:pt x="36" y="54"/>
                  <a:pt x="37" y="53"/>
                </a:cubicBezTo>
                <a:cubicBezTo>
                  <a:pt x="36" y="53"/>
                  <a:pt x="35" y="53"/>
                  <a:pt x="36" y="54"/>
                </a:cubicBezTo>
                <a:moveTo>
                  <a:pt x="37" y="57"/>
                </a:moveTo>
                <a:cubicBezTo>
                  <a:pt x="36" y="56"/>
                  <a:pt x="36" y="58"/>
                  <a:pt x="36" y="58"/>
                </a:cubicBezTo>
                <a:cubicBezTo>
                  <a:pt x="36" y="58"/>
                  <a:pt x="37" y="57"/>
                  <a:pt x="37" y="57"/>
                </a:cubicBezTo>
                <a:moveTo>
                  <a:pt x="31" y="64"/>
                </a:moveTo>
                <a:cubicBezTo>
                  <a:pt x="31" y="63"/>
                  <a:pt x="32" y="63"/>
                  <a:pt x="32" y="63"/>
                </a:cubicBezTo>
                <a:cubicBezTo>
                  <a:pt x="32" y="62"/>
                  <a:pt x="33" y="62"/>
                  <a:pt x="33" y="61"/>
                </a:cubicBezTo>
                <a:cubicBezTo>
                  <a:pt x="33" y="61"/>
                  <a:pt x="33" y="61"/>
                  <a:pt x="33" y="61"/>
                </a:cubicBezTo>
                <a:cubicBezTo>
                  <a:pt x="33" y="59"/>
                  <a:pt x="34" y="58"/>
                  <a:pt x="35" y="57"/>
                </a:cubicBezTo>
                <a:cubicBezTo>
                  <a:pt x="35" y="57"/>
                  <a:pt x="36" y="55"/>
                  <a:pt x="35" y="56"/>
                </a:cubicBezTo>
                <a:cubicBezTo>
                  <a:pt x="35" y="56"/>
                  <a:pt x="35" y="57"/>
                  <a:pt x="35" y="57"/>
                </a:cubicBezTo>
                <a:cubicBezTo>
                  <a:pt x="34" y="57"/>
                  <a:pt x="34" y="57"/>
                  <a:pt x="33" y="58"/>
                </a:cubicBezTo>
                <a:cubicBezTo>
                  <a:pt x="33" y="58"/>
                  <a:pt x="33" y="58"/>
                  <a:pt x="33" y="59"/>
                </a:cubicBezTo>
                <a:cubicBezTo>
                  <a:pt x="33" y="59"/>
                  <a:pt x="32" y="60"/>
                  <a:pt x="32" y="61"/>
                </a:cubicBezTo>
                <a:cubicBezTo>
                  <a:pt x="32" y="61"/>
                  <a:pt x="32" y="61"/>
                  <a:pt x="32" y="61"/>
                </a:cubicBezTo>
                <a:cubicBezTo>
                  <a:pt x="31" y="62"/>
                  <a:pt x="30" y="63"/>
                  <a:pt x="31" y="64"/>
                </a:cubicBezTo>
                <a:moveTo>
                  <a:pt x="25" y="91"/>
                </a:moveTo>
                <a:cubicBezTo>
                  <a:pt x="25" y="91"/>
                  <a:pt x="26" y="90"/>
                  <a:pt x="26" y="90"/>
                </a:cubicBezTo>
                <a:cubicBezTo>
                  <a:pt x="26" y="89"/>
                  <a:pt x="26" y="89"/>
                  <a:pt x="26" y="88"/>
                </a:cubicBezTo>
                <a:cubicBezTo>
                  <a:pt x="26" y="88"/>
                  <a:pt x="26" y="88"/>
                  <a:pt x="26" y="88"/>
                </a:cubicBezTo>
                <a:cubicBezTo>
                  <a:pt x="26" y="88"/>
                  <a:pt x="26" y="88"/>
                  <a:pt x="26" y="88"/>
                </a:cubicBezTo>
                <a:cubicBezTo>
                  <a:pt x="26" y="87"/>
                  <a:pt x="26" y="86"/>
                  <a:pt x="25" y="86"/>
                </a:cubicBezTo>
                <a:cubicBezTo>
                  <a:pt x="25" y="87"/>
                  <a:pt x="25" y="88"/>
                  <a:pt x="25" y="89"/>
                </a:cubicBezTo>
                <a:cubicBezTo>
                  <a:pt x="25" y="90"/>
                  <a:pt x="24" y="91"/>
                  <a:pt x="25" y="91"/>
                </a:cubicBezTo>
                <a:moveTo>
                  <a:pt x="37" y="120"/>
                </a:moveTo>
                <a:cubicBezTo>
                  <a:pt x="37" y="119"/>
                  <a:pt x="37" y="119"/>
                  <a:pt x="37" y="119"/>
                </a:cubicBezTo>
                <a:cubicBezTo>
                  <a:pt x="36" y="119"/>
                  <a:pt x="37" y="120"/>
                  <a:pt x="37" y="120"/>
                </a:cubicBezTo>
                <a:moveTo>
                  <a:pt x="35" y="117"/>
                </a:moveTo>
                <a:cubicBezTo>
                  <a:pt x="35" y="118"/>
                  <a:pt x="36" y="117"/>
                  <a:pt x="36" y="117"/>
                </a:cubicBezTo>
                <a:cubicBezTo>
                  <a:pt x="35" y="117"/>
                  <a:pt x="35" y="116"/>
                  <a:pt x="35" y="117"/>
                </a:cubicBezTo>
                <a:moveTo>
                  <a:pt x="34" y="118"/>
                </a:moveTo>
                <a:cubicBezTo>
                  <a:pt x="34" y="118"/>
                  <a:pt x="35" y="117"/>
                  <a:pt x="34" y="117"/>
                </a:cubicBezTo>
                <a:cubicBezTo>
                  <a:pt x="34" y="116"/>
                  <a:pt x="33" y="118"/>
                  <a:pt x="34" y="118"/>
                </a:cubicBezTo>
                <a:moveTo>
                  <a:pt x="26" y="92"/>
                </a:moveTo>
                <a:cubicBezTo>
                  <a:pt x="25" y="92"/>
                  <a:pt x="25" y="92"/>
                  <a:pt x="25" y="92"/>
                </a:cubicBezTo>
                <a:cubicBezTo>
                  <a:pt x="25" y="92"/>
                  <a:pt x="25" y="92"/>
                  <a:pt x="25" y="92"/>
                </a:cubicBezTo>
                <a:cubicBezTo>
                  <a:pt x="25" y="93"/>
                  <a:pt x="26" y="93"/>
                  <a:pt x="26" y="92"/>
                </a:cubicBezTo>
                <a:moveTo>
                  <a:pt x="17" y="106"/>
                </a:moveTo>
                <a:cubicBezTo>
                  <a:pt x="17" y="105"/>
                  <a:pt x="17" y="104"/>
                  <a:pt x="17" y="104"/>
                </a:cubicBezTo>
                <a:cubicBezTo>
                  <a:pt x="17" y="105"/>
                  <a:pt x="16" y="105"/>
                  <a:pt x="17" y="106"/>
                </a:cubicBezTo>
                <a:moveTo>
                  <a:pt x="19" y="113"/>
                </a:moveTo>
                <a:cubicBezTo>
                  <a:pt x="18" y="112"/>
                  <a:pt x="19" y="112"/>
                  <a:pt x="19" y="111"/>
                </a:cubicBezTo>
                <a:cubicBezTo>
                  <a:pt x="18" y="111"/>
                  <a:pt x="18" y="110"/>
                  <a:pt x="18" y="111"/>
                </a:cubicBezTo>
                <a:cubicBezTo>
                  <a:pt x="18" y="111"/>
                  <a:pt x="18" y="113"/>
                  <a:pt x="19" y="113"/>
                </a:cubicBezTo>
                <a:moveTo>
                  <a:pt x="24" y="127"/>
                </a:moveTo>
                <a:cubicBezTo>
                  <a:pt x="24" y="127"/>
                  <a:pt x="24" y="126"/>
                  <a:pt x="23" y="126"/>
                </a:cubicBezTo>
                <a:cubicBezTo>
                  <a:pt x="23" y="126"/>
                  <a:pt x="24" y="127"/>
                  <a:pt x="24" y="127"/>
                </a:cubicBezTo>
                <a:moveTo>
                  <a:pt x="33" y="122"/>
                </a:moveTo>
                <a:cubicBezTo>
                  <a:pt x="33" y="121"/>
                  <a:pt x="32" y="121"/>
                  <a:pt x="32" y="120"/>
                </a:cubicBezTo>
                <a:cubicBezTo>
                  <a:pt x="33" y="120"/>
                  <a:pt x="32" y="119"/>
                  <a:pt x="32" y="119"/>
                </a:cubicBezTo>
                <a:cubicBezTo>
                  <a:pt x="32" y="119"/>
                  <a:pt x="32" y="118"/>
                  <a:pt x="32" y="118"/>
                </a:cubicBezTo>
                <a:cubicBezTo>
                  <a:pt x="31" y="118"/>
                  <a:pt x="31" y="117"/>
                  <a:pt x="31" y="117"/>
                </a:cubicBezTo>
                <a:cubicBezTo>
                  <a:pt x="30" y="116"/>
                  <a:pt x="30" y="116"/>
                  <a:pt x="31" y="116"/>
                </a:cubicBezTo>
                <a:cubicBezTo>
                  <a:pt x="31" y="117"/>
                  <a:pt x="30" y="117"/>
                  <a:pt x="31" y="117"/>
                </a:cubicBezTo>
                <a:cubicBezTo>
                  <a:pt x="31" y="117"/>
                  <a:pt x="31" y="116"/>
                  <a:pt x="31" y="116"/>
                </a:cubicBezTo>
                <a:cubicBezTo>
                  <a:pt x="31" y="115"/>
                  <a:pt x="29" y="114"/>
                  <a:pt x="30" y="114"/>
                </a:cubicBezTo>
                <a:cubicBezTo>
                  <a:pt x="30" y="114"/>
                  <a:pt x="30" y="114"/>
                  <a:pt x="30" y="114"/>
                </a:cubicBezTo>
                <a:cubicBezTo>
                  <a:pt x="30" y="114"/>
                  <a:pt x="31" y="112"/>
                  <a:pt x="30" y="112"/>
                </a:cubicBezTo>
                <a:cubicBezTo>
                  <a:pt x="29" y="113"/>
                  <a:pt x="30" y="113"/>
                  <a:pt x="30" y="113"/>
                </a:cubicBezTo>
                <a:cubicBezTo>
                  <a:pt x="29" y="112"/>
                  <a:pt x="30" y="112"/>
                  <a:pt x="29" y="111"/>
                </a:cubicBezTo>
                <a:cubicBezTo>
                  <a:pt x="29" y="111"/>
                  <a:pt x="29" y="111"/>
                  <a:pt x="29" y="111"/>
                </a:cubicBezTo>
                <a:cubicBezTo>
                  <a:pt x="29" y="110"/>
                  <a:pt x="29" y="109"/>
                  <a:pt x="29" y="109"/>
                </a:cubicBezTo>
                <a:cubicBezTo>
                  <a:pt x="29" y="109"/>
                  <a:pt x="29" y="109"/>
                  <a:pt x="29" y="109"/>
                </a:cubicBezTo>
                <a:cubicBezTo>
                  <a:pt x="29" y="108"/>
                  <a:pt x="29" y="108"/>
                  <a:pt x="29" y="108"/>
                </a:cubicBezTo>
                <a:cubicBezTo>
                  <a:pt x="29" y="108"/>
                  <a:pt x="29" y="108"/>
                  <a:pt x="29" y="107"/>
                </a:cubicBezTo>
                <a:cubicBezTo>
                  <a:pt x="29" y="107"/>
                  <a:pt x="29" y="107"/>
                  <a:pt x="28" y="108"/>
                </a:cubicBezTo>
                <a:cubicBezTo>
                  <a:pt x="28" y="107"/>
                  <a:pt x="28" y="108"/>
                  <a:pt x="27" y="106"/>
                </a:cubicBezTo>
                <a:cubicBezTo>
                  <a:pt x="27" y="106"/>
                  <a:pt x="28" y="106"/>
                  <a:pt x="28" y="106"/>
                </a:cubicBezTo>
                <a:cubicBezTo>
                  <a:pt x="27" y="105"/>
                  <a:pt x="27" y="105"/>
                  <a:pt x="27" y="105"/>
                </a:cubicBezTo>
                <a:cubicBezTo>
                  <a:pt x="27" y="103"/>
                  <a:pt x="27" y="102"/>
                  <a:pt x="27" y="100"/>
                </a:cubicBezTo>
                <a:cubicBezTo>
                  <a:pt x="26" y="100"/>
                  <a:pt x="26" y="100"/>
                  <a:pt x="26" y="99"/>
                </a:cubicBezTo>
                <a:cubicBezTo>
                  <a:pt x="26" y="99"/>
                  <a:pt x="26" y="98"/>
                  <a:pt x="26" y="98"/>
                </a:cubicBezTo>
                <a:cubicBezTo>
                  <a:pt x="26" y="97"/>
                  <a:pt x="26" y="97"/>
                  <a:pt x="26" y="96"/>
                </a:cubicBezTo>
                <a:cubicBezTo>
                  <a:pt x="26" y="95"/>
                  <a:pt x="26" y="94"/>
                  <a:pt x="26" y="93"/>
                </a:cubicBezTo>
                <a:cubicBezTo>
                  <a:pt x="24" y="93"/>
                  <a:pt x="25" y="95"/>
                  <a:pt x="25" y="96"/>
                </a:cubicBezTo>
                <a:cubicBezTo>
                  <a:pt x="25" y="96"/>
                  <a:pt x="25" y="97"/>
                  <a:pt x="25" y="98"/>
                </a:cubicBezTo>
                <a:cubicBezTo>
                  <a:pt x="25" y="98"/>
                  <a:pt x="25" y="99"/>
                  <a:pt x="25" y="99"/>
                </a:cubicBezTo>
                <a:cubicBezTo>
                  <a:pt x="25" y="99"/>
                  <a:pt x="25" y="100"/>
                  <a:pt x="26" y="100"/>
                </a:cubicBezTo>
                <a:cubicBezTo>
                  <a:pt x="25" y="101"/>
                  <a:pt x="26" y="102"/>
                  <a:pt x="26" y="102"/>
                </a:cubicBezTo>
                <a:cubicBezTo>
                  <a:pt x="26" y="103"/>
                  <a:pt x="26" y="104"/>
                  <a:pt x="26" y="105"/>
                </a:cubicBezTo>
                <a:cubicBezTo>
                  <a:pt x="26" y="105"/>
                  <a:pt x="26" y="104"/>
                  <a:pt x="26" y="105"/>
                </a:cubicBezTo>
                <a:cubicBezTo>
                  <a:pt x="26" y="105"/>
                  <a:pt x="26" y="106"/>
                  <a:pt x="27" y="106"/>
                </a:cubicBezTo>
                <a:cubicBezTo>
                  <a:pt x="27" y="108"/>
                  <a:pt x="27" y="109"/>
                  <a:pt x="27" y="110"/>
                </a:cubicBezTo>
                <a:cubicBezTo>
                  <a:pt x="28" y="111"/>
                  <a:pt x="28" y="112"/>
                  <a:pt x="28" y="113"/>
                </a:cubicBezTo>
                <a:cubicBezTo>
                  <a:pt x="29" y="112"/>
                  <a:pt x="28" y="114"/>
                  <a:pt x="29" y="114"/>
                </a:cubicBezTo>
                <a:cubicBezTo>
                  <a:pt x="28" y="114"/>
                  <a:pt x="28" y="114"/>
                  <a:pt x="28" y="114"/>
                </a:cubicBezTo>
                <a:cubicBezTo>
                  <a:pt x="28" y="114"/>
                  <a:pt x="28" y="115"/>
                  <a:pt x="29" y="116"/>
                </a:cubicBezTo>
                <a:cubicBezTo>
                  <a:pt x="29" y="116"/>
                  <a:pt x="28" y="115"/>
                  <a:pt x="29" y="115"/>
                </a:cubicBezTo>
                <a:cubicBezTo>
                  <a:pt x="30" y="115"/>
                  <a:pt x="29" y="116"/>
                  <a:pt x="30" y="116"/>
                </a:cubicBezTo>
                <a:cubicBezTo>
                  <a:pt x="30" y="116"/>
                  <a:pt x="30" y="116"/>
                  <a:pt x="30" y="117"/>
                </a:cubicBezTo>
                <a:cubicBezTo>
                  <a:pt x="29" y="117"/>
                  <a:pt x="30" y="117"/>
                  <a:pt x="30" y="118"/>
                </a:cubicBezTo>
                <a:cubicBezTo>
                  <a:pt x="30" y="118"/>
                  <a:pt x="31" y="119"/>
                  <a:pt x="31" y="119"/>
                </a:cubicBezTo>
                <a:cubicBezTo>
                  <a:pt x="31" y="119"/>
                  <a:pt x="31" y="119"/>
                  <a:pt x="30" y="119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32" y="121"/>
                  <a:pt x="32" y="122"/>
                  <a:pt x="32" y="122"/>
                </a:cubicBezTo>
                <a:cubicBezTo>
                  <a:pt x="32" y="123"/>
                  <a:pt x="32" y="123"/>
                  <a:pt x="32" y="123"/>
                </a:cubicBezTo>
                <a:cubicBezTo>
                  <a:pt x="32" y="123"/>
                  <a:pt x="32" y="123"/>
                  <a:pt x="32" y="124"/>
                </a:cubicBezTo>
                <a:cubicBezTo>
                  <a:pt x="32" y="124"/>
                  <a:pt x="32" y="124"/>
                  <a:pt x="33" y="124"/>
                </a:cubicBezTo>
                <a:cubicBezTo>
                  <a:pt x="33" y="124"/>
                  <a:pt x="33" y="125"/>
                  <a:pt x="33" y="125"/>
                </a:cubicBezTo>
                <a:cubicBezTo>
                  <a:pt x="33" y="124"/>
                  <a:pt x="32" y="123"/>
                  <a:pt x="33" y="123"/>
                </a:cubicBezTo>
                <a:cubicBezTo>
                  <a:pt x="33" y="123"/>
                  <a:pt x="34" y="124"/>
                  <a:pt x="34" y="124"/>
                </a:cubicBezTo>
                <a:cubicBezTo>
                  <a:pt x="35" y="125"/>
                  <a:pt x="34" y="125"/>
                  <a:pt x="34" y="125"/>
                </a:cubicBezTo>
                <a:cubicBezTo>
                  <a:pt x="35" y="125"/>
                  <a:pt x="35" y="124"/>
                  <a:pt x="34" y="123"/>
                </a:cubicBezTo>
                <a:cubicBezTo>
                  <a:pt x="34" y="122"/>
                  <a:pt x="33" y="121"/>
                  <a:pt x="33" y="122"/>
                </a:cubicBezTo>
                <a:moveTo>
                  <a:pt x="39" y="130"/>
                </a:moveTo>
                <a:cubicBezTo>
                  <a:pt x="38" y="130"/>
                  <a:pt x="39" y="131"/>
                  <a:pt x="39" y="131"/>
                </a:cubicBezTo>
                <a:cubicBezTo>
                  <a:pt x="40" y="130"/>
                  <a:pt x="39" y="130"/>
                  <a:pt x="39" y="130"/>
                </a:cubicBezTo>
                <a:moveTo>
                  <a:pt x="46" y="131"/>
                </a:moveTo>
                <a:cubicBezTo>
                  <a:pt x="45" y="130"/>
                  <a:pt x="45" y="130"/>
                  <a:pt x="45" y="130"/>
                </a:cubicBezTo>
                <a:cubicBezTo>
                  <a:pt x="45" y="130"/>
                  <a:pt x="45" y="131"/>
                  <a:pt x="45" y="131"/>
                </a:cubicBezTo>
                <a:cubicBezTo>
                  <a:pt x="45" y="131"/>
                  <a:pt x="45" y="131"/>
                  <a:pt x="45" y="131"/>
                </a:cubicBezTo>
                <a:cubicBezTo>
                  <a:pt x="45" y="131"/>
                  <a:pt x="46" y="131"/>
                  <a:pt x="46" y="131"/>
                </a:cubicBezTo>
                <a:moveTo>
                  <a:pt x="46" y="133"/>
                </a:moveTo>
                <a:cubicBezTo>
                  <a:pt x="46" y="132"/>
                  <a:pt x="45" y="132"/>
                  <a:pt x="45" y="132"/>
                </a:cubicBezTo>
                <a:cubicBezTo>
                  <a:pt x="45" y="133"/>
                  <a:pt x="45" y="133"/>
                  <a:pt x="46" y="133"/>
                </a:cubicBezTo>
                <a:moveTo>
                  <a:pt x="46" y="134"/>
                </a:moveTo>
                <a:cubicBezTo>
                  <a:pt x="46" y="133"/>
                  <a:pt x="46" y="133"/>
                  <a:pt x="45" y="133"/>
                </a:cubicBezTo>
                <a:cubicBezTo>
                  <a:pt x="45" y="133"/>
                  <a:pt x="45" y="134"/>
                  <a:pt x="45" y="134"/>
                </a:cubicBezTo>
                <a:cubicBezTo>
                  <a:pt x="45" y="134"/>
                  <a:pt x="46" y="134"/>
                  <a:pt x="46" y="134"/>
                </a:cubicBezTo>
                <a:moveTo>
                  <a:pt x="42" y="144"/>
                </a:moveTo>
                <a:cubicBezTo>
                  <a:pt x="41" y="143"/>
                  <a:pt x="40" y="144"/>
                  <a:pt x="39" y="144"/>
                </a:cubicBezTo>
                <a:cubicBezTo>
                  <a:pt x="40" y="144"/>
                  <a:pt x="41" y="144"/>
                  <a:pt x="42" y="144"/>
                </a:cubicBezTo>
                <a:moveTo>
                  <a:pt x="42" y="145"/>
                </a:moveTo>
                <a:cubicBezTo>
                  <a:pt x="41" y="146"/>
                  <a:pt x="42" y="146"/>
                  <a:pt x="43" y="147"/>
                </a:cubicBezTo>
                <a:cubicBezTo>
                  <a:pt x="43" y="146"/>
                  <a:pt x="43" y="146"/>
                  <a:pt x="42" y="145"/>
                </a:cubicBezTo>
                <a:moveTo>
                  <a:pt x="46" y="146"/>
                </a:moveTo>
                <a:cubicBezTo>
                  <a:pt x="46" y="146"/>
                  <a:pt x="45" y="145"/>
                  <a:pt x="45" y="146"/>
                </a:cubicBezTo>
                <a:cubicBezTo>
                  <a:pt x="45" y="146"/>
                  <a:pt x="47" y="147"/>
                  <a:pt x="46" y="146"/>
                </a:cubicBezTo>
                <a:moveTo>
                  <a:pt x="51" y="137"/>
                </a:moveTo>
                <a:cubicBezTo>
                  <a:pt x="50" y="137"/>
                  <a:pt x="51" y="138"/>
                  <a:pt x="50" y="137"/>
                </a:cubicBezTo>
                <a:cubicBezTo>
                  <a:pt x="50" y="137"/>
                  <a:pt x="49" y="137"/>
                  <a:pt x="49" y="137"/>
                </a:cubicBezTo>
                <a:cubicBezTo>
                  <a:pt x="48" y="136"/>
                  <a:pt x="48" y="136"/>
                  <a:pt x="48" y="137"/>
                </a:cubicBezTo>
                <a:cubicBezTo>
                  <a:pt x="48" y="137"/>
                  <a:pt x="49" y="137"/>
                  <a:pt x="49" y="137"/>
                </a:cubicBezTo>
                <a:cubicBezTo>
                  <a:pt x="49" y="137"/>
                  <a:pt x="49" y="137"/>
                  <a:pt x="49" y="138"/>
                </a:cubicBezTo>
                <a:cubicBezTo>
                  <a:pt x="49" y="137"/>
                  <a:pt x="50" y="138"/>
                  <a:pt x="50" y="138"/>
                </a:cubicBezTo>
                <a:cubicBezTo>
                  <a:pt x="51" y="138"/>
                  <a:pt x="51" y="138"/>
                  <a:pt x="51" y="137"/>
                </a:cubicBezTo>
                <a:moveTo>
                  <a:pt x="51" y="147"/>
                </a:moveTo>
                <a:cubicBezTo>
                  <a:pt x="50" y="147"/>
                  <a:pt x="50" y="146"/>
                  <a:pt x="49" y="146"/>
                </a:cubicBezTo>
                <a:cubicBezTo>
                  <a:pt x="49" y="147"/>
                  <a:pt x="49" y="147"/>
                  <a:pt x="49" y="147"/>
                </a:cubicBezTo>
                <a:cubicBezTo>
                  <a:pt x="50" y="147"/>
                  <a:pt x="50" y="147"/>
                  <a:pt x="51" y="147"/>
                </a:cubicBezTo>
                <a:moveTo>
                  <a:pt x="57" y="136"/>
                </a:moveTo>
                <a:cubicBezTo>
                  <a:pt x="57" y="136"/>
                  <a:pt x="56" y="136"/>
                  <a:pt x="56" y="136"/>
                </a:cubicBezTo>
                <a:cubicBezTo>
                  <a:pt x="56" y="136"/>
                  <a:pt x="55" y="136"/>
                  <a:pt x="55" y="137"/>
                </a:cubicBezTo>
                <a:cubicBezTo>
                  <a:pt x="56" y="137"/>
                  <a:pt x="56" y="137"/>
                  <a:pt x="57" y="137"/>
                </a:cubicBezTo>
                <a:cubicBezTo>
                  <a:pt x="57" y="137"/>
                  <a:pt x="57" y="137"/>
                  <a:pt x="57" y="136"/>
                </a:cubicBezTo>
                <a:cubicBezTo>
                  <a:pt x="57" y="136"/>
                  <a:pt x="57" y="136"/>
                  <a:pt x="57" y="136"/>
                </a:cubicBezTo>
                <a:moveTo>
                  <a:pt x="60" y="136"/>
                </a:moveTo>
                <a:cubicBezTo>
                  <a:pt x="59" y="137"/>
                  <a:pt x="59" y="137"/>
                  <a:pt x="59" y="137"/>
                </a:cubicBezTo>
                <a:cubicBezTo>
                  <a:pt x="60" y="137"/>
                  <a:pt x="60" y="137"/>
                  <a:pt x="60" y="136"/>
                </a:cubicBezTo>
                <a:moveTo>
                  <a:pt x="70" y="130"/>
                </a:moveTo>
                <a:cubicBezTo>
                  <a:pt x="70" y="130"/>
                  <a:pt x="70" y="130"/>
                  <a:pt x="70" y="130"/>
                </a:cubicBezTo>
                <a:cubicBezTo>
                  <a:pt x="69" y="130"/>
                  <a:pt x="69" y="131"/>
                  <a:pt x="69" y="131"/>
                </a:cubicBezTo>
                <a:cubicBezTo>
                  <a:pt x="68" y="131"/>
                  <a:pt x="69" y="130"/>
                  <a:pt x="69" y="130"/>
                </a:cubicBezTo>
                <a:cubicBezTo>
                  <a:pt x="68" y="130"/>
                  <a:pt x="68" y="130"/>
                  <a:pt x="68" y="131"/>
                </a:cubicBezTo>
                <a:cubicBezTo>
                  <a:pt x="68" y="131"/>
                  <a:pt x="68" y="132"/>
                  <a:pt x="69" y="132"/>
                </a:cubicBezTo>
                <a:cubicBezTo>
                  <a:pt x="69" y="131"/>
                  <a:pt x="70" y="130"/>
                  <a:pt x="70" y="130"/>
                </a:cubicBezTo>
                <a:moveTo>
                  <a:pt x="82" y="122"/>
                </a:moveTo>
                <a:cubicBezTo>
                  <a:pt x="82" y="122"/>
                  <a:pt x="82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2" y="123"/>
                  <a:pt x="82" y="122"/>
                  <a:pt x="82" y="122"/>
                </a:cubicBezTo>
                <a:moveTo>
                  <a:pt x="86" y="123"/>
                </a:moveTo>
                <a:cubicBezTo>
                  <a:pt x="86" y="123"/>
                  <a:pt x="85" y="122"/>
                  <a:pt x="85" y="122"/>
                </a:cubicBezTo>
                <a:cubicBezTo>
                  <a:pt x="85" y="122"/>
                  <a:pt x="85" y="123"/>
                  <a:pt x="85" y="123"/>
                </a:cubicBezTo>
                <a:cubicBezTo>
                  <a:pt x="84" y="123"/>
                  <a:pt x="84" y="123"/>
                  <a:pt x="84" y="122"/>
                </a:cubicBezTo>
                <a:cubicBezTo>
                  <a:pt x="83" y="122"/>
                  <a:pt x="83" y="122"/>
                  <a:pt x="83" y="122"/>
                </a:cubicBezTo>
                <a:cubicBezTo>
                  <a:pt x="83" y="123"/>
                  <a:pt x="84" y="123"/>
                  <a:pt x="85" y="124"/>
                </a:cubicBezTo>
                <a:cubicBezTo>
                  <a:pt x="85" y="123"/>
                  <a:pt x="85" y="123"/>
                  <a:pt x="85" y="123"/>
                </a:cubicBezTo>
                <a:cubicBezTo>
                  <a:pt x="85" y="123"/>
                  <a:pt x="86" y="123"/>
                  <a:pt x="86" y="124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87" y="124"/>
                  <a:pt x="86" y="124"/>
                  <a:pt x="86" y="123"/>
                </a:cubicBezTo>
                <a:moveTo>
                  <a:pt x="75" y="141"/>
                </a:moveTo>
                <a:cubicBezTo>
                  <a:pt x="75" y="141"/>
                  <a:pt x="76" y="141"/>
                  <a:pt x="76" y="140"/>
                </a:cubicBezTo>
                <a:cubicBezTo>
                  <a:pt x="76" y="140"/>
                  <a:pt x="76" y="140"/>
                  <a:pt x="76" y="140"/>
                </a:cubicBezTo>
                <a:cubicBezTo>
                  <a:pt x="75" y="141"/>
                  <a:pt x="74" y="140"/>
                  <a:pt x="75" y="141"/>
                </a:cubicBezTo>
                <a:moveTo>
                  <a:pt x="75" y="142"/>
                </a:move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4" y="142"/>
                  <a:pt x="74" y="142"/>
                  <a:pt x="75" y="142"/>
                </a:cubicBezTo>
                <a:moveTo>
                  <a:pt x="72" y="143"/>
                </a:moveTo>
                <a:cubicBezTo>
                  <a:pt x="73" y="143"/>
                  <a:pt x="73" y="143"/>
                  <a:pt x="73" y="142"/>
                </a:cubicBezTo>
                <a:cubicBezTo>
                  <a:pt x="73" y="143"/>
                  <a:pt x="72" y="142"/>
                  <a:pt x="72" y="143"/>
                </a:cubicBezTo>
                <a:moveTo>
                  <a:pt x="73" y="151"/>
                </a:moveTo>
                <a:cubicBezTo>
                  <a:pt x="73" y="150"/>
                  <a:pt x="74" y="150"/>
                  <a:pt x="74" y="150"/>
                </a:cubicBezTo>
                <a:cubicBezTo>
                  <a:pt x="73" y="150"/>
                  <a:pt x="73" y="150"/>
                  <a:pt x="73" y="151"/>
                </a:cubicBezTo>
                <a:moveTo>
                  <a:pt x="69" y="146"/>
                </a:moveTo>
                <a:cubicBezTo>
                  <a:pt x="69" y="145"/>
                  <a:pt x="70" y="145"/>
                  <a:pt x="69" y="145"/>
                </a:cubicBezTo>
                <a:cubicBezTo>
                  <a:pt x="69" y="145"/>
                  <a:pt x="69" y="145"/>
                  <a:pt x="69" y="146"/>
                </a:cubicBezTo>
                <a:moveTo>
                  <a:pt x="58" y="155"/>
                </a:moveTo>
                <a:cubicBezTo>
                  <a:pt x="59" y="155"/>
                  <a:pt x="59" y="155"/>
                  <a:pt x="59" y="155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59" y="155"/>
                  <a:pt x="58" y="155"/>
                  <a:pt x="58" y="155"/>
                </a:cubicBezTo>
                <a:moveTo>
                  <a:pt x="57" y="155"/>
                </a:moveTo>
                <a:cubicBezTo>
                  <a:pt x="57" y="155"/>
                  <a:pt x="58" y="155"/>
                  <a:pt x="58" y="155"/>
                </a:cubicBezTo>
                <a:cubicBezTo>
                  <a:pt x="57" y="154"/>
                  <a:pt x="58" y="155"/>
                  <a:pt x="59" y="154"/>
                </a:cubicBezTo>
                <a:cubicBezTo>
                  <a:pt x="58" y="153"/>
                  <a:pt x="57" y="154"/>
                  <a:pt x="57" y="155"/>
                </a:cubicBezTo>
                <a:moveTo>
                  <a:pt x="49" y="152"/>
                </a:moveTo>
                <a:cubicBezTo>
                  <a:pt x="49" y="152"/>
                  <a:pt x="49" y="152"/>
                  <a:pt x="50" y="152"/>
                </a:cubicBezTo>
                <a:cubicBezTo>
                  <a:pt x="50" y="152"/>
                  <a:pt x="50" y="152"/>
                  <a:pt x="50" y="152"/>
                </a:cubicBezTo>
                <a:cubicBezTo>
                  <a:pt x="50" y="152"/>
                  <a:pt x="49" y="151"/>
                  <a:pt x="49" y="152"/>
                </a:cubicBezTo>
                <a:moveTo>
                  <a:pt x="42" y="150"/>
                </a:moveTo>
                <a:cubicBezTo>
                  <a:pt x="43" y="150"/>
                  <a:pt x="43" y="150"/>
                  <a:pt x="43" y="150"/>
                </a:cubicBezTo>
                <a:cubicBezTo>
                  <a:pt x="43" y="150"/>
                  <a:pt x="43" y="149"/>
                  <a:pt x="43" y="149"/>
                </a:cubicBezTo>
                <a:cubicBezTo>
                  <a:pt x="43" y="150"/>
                  <a:pt x="43" y="150"/>
                  <a:pt x="42" y="149"/>
                </a:cubicBezTo>
                <a:cubicBezTo>
                  <a:pt x="42" y="150"/>
                  <a:pt x="42" y="150"/>
                  <a:pt x="42" y="150"/>
                </a:cubicBezTo>
                <a:moveTo>
                  <a:pt x="41" y="149"/>
                </a:moveTo>
                <a:cubicBezTo>
                  <a:pt x="41" y="149"/>
                  <a:pt x="41" y="150"/>
                  <a:pt x="41" y="150"/>
                </a:cubicBezTo>
                <a:cubicBezTo>
                  <a:pt x="41" y="150"/>
                  <a:pt x="42" y="149"/>
                  <a:pt x="41" y="149"/>
                </a:cubicBezTo>
                <a:moveTo>
                  <a:pt x="40" y="153"/>
                </a:moveTo>
                <a:cubicBezTo>
                  <a:pt x="41" y="153"/>
                  <a:pt x="42" y="153"/>
                  <a:pt x="42" y="153"/>
                </a:cubicBezTo>
                <a:cubicBezTo>
                  <a:pt x="42" y="152"/>
                  <a:pt x="42" y="153"/>
                  <a:pt x="42" y="153"/>
                </a:cubicBezTo>
                <a:cubicBezTo>
                  <a:pt x="41" y="153"/>
                  <a:pt x="40" y="152"/>
                  <a:pt x="40" y="153"/>
                </a:cubicBezTo>
                <a:moveTo>
                  <a:pt x="35" y="148"/>
                </a:moveTo>
                <a:cubicBezTo>
                  <a:pt x="34" y="148"/>
                  <a:pt x="34" y="148"/>
                  <a:pt x="34" y="148"/>
                </a:cubicBezTo>
                <a:cubicBezTo>
                  <a:pt x="34" y="148"/>
                  <a:pt x="34" y="149"/>
                  <a:pt x="34" y="149"/>
                </a:cubicBezTo>
                <a:lnTo>
                  <a:pt x="35" y="148"/>
                </a:lnTo>
                <a:close/>
                <a:moveTo>
                  <a:pt x="36" y="148"/>
                </a:moveTo>
                <a:cubicBezTo>
                  <a:pt x="37" y="148"/>
                  <a:pt x="37" y="148"/>
                  <a:pt x="37" y="148"/>
                </a:cubicBezTo>
                <a:cubicBezTo>
                  <a:pt x="37" y="148"/>
                  <a:pt x="38" y="147"/>
                  <a:pt x="37" y="147"/>
                </a:cubicBezTo>
                <a:cubicBezTo>
                  <a:pt x="37" y="147"/>
                  <a:pt x="37" y="148"/>
                  <a:pt x="36" y="148"/>
                </a:cubicBezTo>
                <a:moveTo>
                  <a:pt x="34" y="145"/>
                </a:moveTo>
                <a:cubicBezTo>
                  <a:pt x="35" y="146"/>
                  <a:pt x="35" y="147"/>
                  <a:pt x="36" y="146"/>
                </a:cubicBezTo>
                <a:cubicBezTo>
                  <a:pt x="35" y="146"/>
                  <a:pt x="35" y="145"/>
                  <a:pt x="34" y="145"/>
                </a:cubicBezTo>
                <a:moveTo>
                  <a:pt x="34" y="146"/>
                </a:moveTo>
                <a:cubicBezTo>
                  <a:pt x="34" y="146"/>
                  <a:pt x="35" y="147"/>
                  <a:pt x="36" y="147"/>
                </a:cubicBezTo>
                <a:cubicBezTo>
                  <a:pt x="36" y="147"/>
                  <a:pt x="36" y="147"/>
                  <a:pt x="36" y="147"/>
                </a:cubicBezTo>
                <a:cubicBezTo>
                  <a:pt x="36" y="147"/>
                  <a:pt x="36" y="147"/>
                  <a:pt x="35" y="146"/>
                </a:cubicBezTo>
                <a:cubicBezTo>
                  <a:pt x="35" y="146"/>
                  <a:pt x="35" y="146"/>
                  <a:pt x="34" y="146"/>
                </a:cubicBezTo>
                <a:moveTo>
                  <a:pt x="29" y="109"/>
                </a:moveTo>
                <a:cubicBezTo>
                  <a:pt x="28" y="109"/>
                  <a:pt x="28" y="109"/>
                  <a:pt x="28" y="108"/>
                </a:cubicBezTo>
                <a:cubicBezTo>
                  <a:pt x="28" y="108"/>
                  <a:pt x="28" y="108"/>
                  <a:pt x="28" y="108"/>
                </a:cubicBezTo>
                <a:cubicBezTo>
                  <a:pt x="28" y="108"/>
                  <a:pt x="28" y="108"/>
                  <a:pt x="28" y="108"/>
                </a:cubicBezTo>
                <a:cubicBezTo>
                  <a:pt x="29" y="108"/>
                  <a:pt x="29" y="109"/>
                  <a:pt x="29" y="109"/>
                </a:cubicBezTo>
                <a:moveTo>
                  <a:pt x="14" y="47"/>
                </a:moveTo>
                <a:cubicBezTo>
                  <a:pt x="14" y="47"/>
                  <a:pt x="13" y="48"/>
                  <a:pt x="13" y="48"/>
                </a:cubicBezTo>
                <a:cubicBezTo>
                  <a:pt x="13" y="48"/>
                  <a:pt x="13" y="47"/>
                  <a:pt x="14" y="47"/>
                </a:cubicBezTo>
                <a:moveTo>
                  <a:pt x="90" y="126"/>
                </a:moveTo>
                <a:cubicBezTo>
                  <a:pt x="90" y="126"/>
                  <a:pt x="90" y="126"/>
                  <a:pt x="91" y="126"/>
                </a:cubicBezTo>
                <a:cubicBezTo>
                  <a:pt x="91" y="127"/>
                  <a:pt x="91" y="127"/>
                  <a:pt x="91" y="127"/>
                </a:cubicBezTo>
                <a:cubicBezTo>
                  <a:pt x="92" y="128"/>
                  <a:pt x="92" y="128"/>
                  <a:pt x="92" y="129"/>
                </a:cubicBezTo>
                <a:cubicBezTo>
                  <a:pt x="92" y="129"/>
                  <a:pt x="92" y="129"/>
                  <a:pt x="92" y="128"/>
                </a:cubicBezTo>
                <a:cubicBezTo>
                  <a:pt x="91" y="128"/>
                  <a:pt x="91" y="126"/>
                  <a:pt x="90" y="126"/>
                </a:cubicBezTo>
                <a:moveTo>
                  <a:pt x="78" y="155"/>
                </a:moveTo>
                <a:cubicBezTo>
                  <a:pt x="77" y="156"/>
                  <a:pt x="76" y="156"/>
                  <a:pt x="75" y="157"/>
                </a:cubicBezTo>
                <a:cubicBezTo>
                  <a:pt x="76" y="156"/>
                  <a:pt x="77" y="155"/>
                  <a:pt x="78" y="155"/>
                </a:cubicBezTo>
                <a:moveTo>
                  <a:pt x="17" y="69"/>
                </a:moveTo>
                <a:cubicBezTo>
                  <a:pt x="18" y="70"/>
                  <a:pt x="17" y="71"/>
                  <a:pt x="17" y="72"/>
                </a:cubicBezTo>
                <a:cubicBezTo>
                  <a:pt x="17" y="73"/>
                  <a:pt x="17" y="74"/>
                  <a:pt x="16" y="74"/>
                </a:cubicBezTo>
                <a:cubicBezTo>
                  <a:pt x="17" y="72"/>
                  <a:pt x="17" y="71"/>
                  <a:pt x="17" y="69"/>
                </a:cubicBezTo>
                <a:moveTo>
                  <a:pt x="21" y="42"/>
                </a:moveTo>
                <a:cubicBezTo>
                  <a:pt x="20" y="43"/>
                  <a:pt x="21" y="43"/>
                  <a:pt x="20" y="43"/>
                </a:cubicBezTo>
                <a:cubicBezTo>
                  <a:pt x="20" y="43"/>
                  <a:pt x="19" y="43"/>
                  <a:pt x="19" y="43"/>
                </a:cubicBezTo>
                <a:cubicBezTo>
                  <a:pt x="19" y="42"/>
                  <a:pt x="20" y="42"/>
                  <a:pt x="21" y="42"/>
                </a:cubicBezTo>
                <a:moveTo>
                  <a:pt x="19" y="65"/>
                </a:moveTo>
                <a:cubicBezTo>
                  <a:pt x="19" y="66"/>
                  <a:pt x="19" y="67"/>
                  <a:pt x="19" y="68"/>
                </a:cubicBezTo>
                <a:cubicBezTo>
                  <a:pt x="18" y="67"/>
                  <a:pt x="19" y="66"/>
                  <a:pt x="19" y="65"/>
                </a:cubicBezTo>
                <a:moveTo>
                  <a:pt x="14" y="84"/>
                </a:moveTo>
                <a:cubicBezTo>
                  <a:pt x="15" y="83"/>
                  <a:pt x="15" y="82"/>
                  <a:pt x="15" y="81"/>
                </a:cubicBezTo>
                <a:cubicBezTo>
                  <a:pt x="16" y="83"/>
                  <a:pt x="14" y="84"/>
                  <a:pt x="14" y="87"/>
                </a:cubicBezTo>
                <a:cubicBezTo>
                  <a:pt x="14" y="88"/>
                  <a:pt x="14" y="85"/>
                  <a:pt x="14" y="84"/>
                </a:cubicBezTo>
                <a:moveTo>
                  <a:pt x="22" y="42"/>
                </a:moveTo>
                <a:cubicBezTo>
                  <a:pt x="21" y="44"/>
                  <a:pt x="21" y="44"/>
                  <a:pt x="21" y="44"/>
                </a:cubicBezTo>
                <a:cubicBezTo>
                  <a:pt x="21" y="43"/>
                  <a:pt x="21" y="41"/>
                  <a:pt x="22" y="42"/>
                </a:cubicBezTo>
                <a:moveTo>
                  <a:pt x="25" y="36"/>
                </a:moveTo>
                <a:cubicBezTo>
                  <a:pt x="25" y="36"/>
                  <a:pt x="25" y="37"/>
                  <a:pt x="24" y="37"/>
                </a:cubicBezTo>
                <a:cubicBezTo>
                  <a:pt x="24" y="37"/>
                  <a:pt x="24" y="36"/>
                  <a:pt x="25" y="36"/>
                </a:cubicBezTo>
                <a:moveTo>
                  <a:pt x="23" y="39"/>
                </a:moveTo>
                <a:cubicBezTo>
                  <a:pt x="23" y="40"/>
                  <a:pt x="23" y="40"/>
                  <a:pt x="22" y="41"/>
                </a:cubicBezTo>
                <a:cubicBezTo>
                  <a:pt x="22" y="41"/>
                  <a:pt x="22" y="40"/>
                  <a:pt x="23" y="39"/>
                </a:cubicBezTo>
                <a:cubicBezTo>
                  <a:pt x="23" y="39"/>
                  <a:pt x="23" y="39"/>
                  <a:pt x="23" y="39"/>
                </a:cubicBezTo>
                <a:moveTo>
                  <a:pt x="11" y="57"/>
                </a:moveTo>
                <a:cubicBezTo>
                  <a:pt x="10" y="58"/>
                  <a:pt x="11" y="58"/>
                  <a:pt x="10" y="59"/>
                </a:cubicBezTo>
                <a:cubicBezTo>
                  <a:pt x="9" y="59"/>
                  <a:pt x="10" y="61"/>
                  <a:pt x="10" y="61"/>
                </a:cubicBezTo>
                <a:cubicBezTo>
                  <a:pt x="10" y="61"/>
                  <a:pt x="9" y="61"/>
                  <a:pt x="9" y="61"/>
                </a:cubicBezTo>
                <a:cubicBezTo>
                  <a:pt x="9" y="60"/>
                  <a:pt x="9" y="59"/>
                  <a:pt x="10" y="59"/>
                </a:cubicBezTo>
                <a:cubicBezTo>
                  <a:pt x="10" y="59"/>
                  <a:pt x="10" y="57"/>
                  <a:pt x="11" y="57"/>
                </a:cubicBezTo>
                <a:moveTo>
                  <a:pt x="36" y="72"/>
                </a:moveTo>
                <a:cubicBezTo>
                  <a:pt x="36" y="73"/>
                  <a:pt x="36" y="74"/>
                  <a:pt x="36" y="74"/>
                </a:cubicBezTo>
                <a:cubicBezTo>
                  <a:pt x="36" y="75"/>
                  <a:pt x="35" y="76"/>
                  <a:pt x="35" y="76"/>
                </a:cubicBezTo>
                <a:cubicBezTo>
                  <a:pt x="35" y="76"/>
                  <a:pt x="35" y="75"/>
                  <a:pt x="35" y="75"/>
                </a:cubicBezTo>
                <a:cubicBezTo>
                  <a:pt x="35" y="74"/>
                  <a:pt x="36" y="73"/>
                  <a:pt x="36" y="72"/>
                </a:cubicBezTo>
                <a:cubicBezTo>
                  <a:pt x="36" y="72"/>
                  <a:pt x="36" y="72"/>
                  <a:pt x="36" y="72"/>
                </a:cubicBezTo>
                <a:moveTo>
                  <a:pt x="72" y="144"/>
                </a:moveTo>
                <a:cubicBezTo>
                  <a:pt x="72" y="144"/>
                  <a:pt x="71" y="145"/>
                  <a:pt x="70" y="145"/>
                </a:cubicBezTo>
                <a:cubicBezTo>
                  <a:pt x="70" y="145"/>
                  <a:pt x="72" y="143"/>
                  <a:pt x="72" y="144"/>
                </a:cubicBezTo>
                <a:moveTo>
                  <a:pt x="49" y="26"/>
                </a:moveTo>
                <a:cubicBezTo>
                  <a:pt x="49" y="25"/>
                  <a:pt x="51" y="25"/>
                  <a:pt x="51" y="24"/>
                </a:cubicBezTo>
                <a:cubicBezTo>
                  <a:pt x="52" y="24"/>
                  <a:pt x="54" y="24"/>
                  <a:pt x="53" y="24"/>
                </a:cubicBezTo>
                <a:cubicBezTo>
                  <a:pt x="52" y="25"/>
                  <a:pt x="51" y="25"/>
                  <a:pt x="49" y="26"/>
                </a:cubicBezTo>
                <a:moveTo>
                  <a:pt x="57" y="150"/>
                </a:moveTo>
                <a:cubicBezTo>
                  <a:pt x="57" y="150"/>
                  <a:pt x="55" y="150"/>
                  <a:pt x="53" y="150"/>
                </a:cubicBezTo>
                <a:cubicBezTo>
                  <a:pt x="52" y="150"/>
                  <a:pt x="50" y="151"/>
                  <a:pt x="50" y="150"/>
                </a:cubicBezTo>
                <a:cubicBezTo>
                  <a:pt x="50" y="150"/>
                  <a:pt x="50" y="150"/>
                  <a:pt x="51" y="150"/>
                </a:cubicBezTo>
                <a:cubicBezTo>
                  <a:pt x="51" y="150"/>
                  <a:pt x="51" y="150"/>
                  <a:pt x="52" y="150"/>
                </a:cubicBezTo>
                <a:cubicBezTo>
                  <a:pt x="53" y="150"/>
                  <a:pt x="53" y="150"/>
                  <a:pt x="54" y="150"/>
                </a:cubicBezTo>
                <a:cubicBezTo>
                  <a:pt x="56" y="150"/>
                  <a:pt x="57" y="150"/>
                  <a:pt x="57" y="150"/>
                </a:cubicBezTo>
                <a:moveTo>
                  <a:pt x="15" y="97"/>
                </a:moveTo>
                <a:cubicBezTo>
                  <a:pt x="14" y="98"/>
                  <a:pt x="15" y="95"/>
                  <a:pt x="15" y="95"/>
                </a:cubicBezTo>
                <a:cubicBezTo>
                  <a:pt x="15" y="95"/>
                  <a:pt x="15" y="94"/>
                  <a:pt x="15" y="94"/>
                </a:cubicBezTo>
                <a:cubicBezTo>
                  <a:pt x="16" y="94"/>
                  <a:pt x="15" y="97"/>
                  <a:pt x="15" y="97"/>
                </a:cubicBezTo>
                <a:moveTo>
                  <a:pt x="36" y="144"/>
                </a:moveTo>
                <a:cubicBezTo>
                  <a:pt x="36" y="143"/>
                  <a:pt x="35" y="143"/>
                  <a:pt x="35" y="142"/>
                </a:cubicBezTo>
                <a:cubicBezTo>
                  <a:pt x="36" y="143"/>
                  <a:pt x="37" y="143"/>
                  <a:pt x="36" y="144"/>
                </a:cubicBezTo>
                <a:moveTo>
                  <a:pt x="59" y="148"/>
                </a:moveTo>
                <a:cubicBezTo>
                  <a:pt x="60" y="148"/>
                  <a:pt x="59" y="148"/>
                  <a:pt x="59" y="148"/>
                </a:cubicBezTo>
                <a:cubicBezTo>
                  <a:pt x="58" y="149"/>
                  <a:pt x="58" y="149"/>
                  <a:pt x="58" y="149"/>
                </a:cubicBezTo>
                <a:cubicBezTo>
                  <a:pt x="58" y="149"/>
                  <a:pt x="57" y="149"/>
                  <a:pt x="56" y="149"/>
                </a:cubicBezTo>
                <a:cubicBezTo>
                  <a:pt x="56" y="149"/>
                  <a:pt x="55" y="149"/>
                  <a:pt x="55" y="149"/>
                </a:cubicBezTo>
                <a:cubicBezTo>
                  <a:pt x="56" y="149"/>
                  <a:pt x="57" y="149"/>
                  <a:pt x="57" y="148"/>
                </a:cubicBezTo>
                <a:cubicBezTo>
                  <a:pt x="58" y="148"/>
                  <a:pt x="59" y="148"/>
                  <a:pt x="59" y="148"/>
                </a:cubicBezTo>
                <a:moveTo>
                  <a:pt x="69" y="144"/>
                </a:moveTo>
                <a:cubicBezTo>
                  <a:pt x="68" y="145"/>
                  <a:pt x="67" y="145"/>
                  <a:pt x="66" y="145"/>
                </a:cubicBezTo>
                <a:cubicBezTo>
                  <a:pt x="66" y="145"/>
                  <a:pt x="67" y="145"/>
                  <a:pt x="68" y="144"/>
                </a:cubicBezTo>
                <a:cubicBezTo>
                  <a:pt x="68" y="144"/>
                  <a:pt x="69" y="144"/>
                  <a:pt x="69" y="144"/>
                </a:cubicBezTo>
                <a:moveTo>
                  <a:pt x="58" y="148"/>
                </a:moveTo>
                <a:cubicBezTo>
                  <a:pt x="57" y="148"/>
                  <a:pt x="56" y="148"/>
                  <a:pt x="56" y="147"/>
                </a:cubicBezTo>
                <a:cubicBezTo>
                  <a:pt x="57" y="148"/>
                  <a:pt x="58" y="147"/>
                  <a:pt x="58" y="148"/>
                </a:cubicBezTo>
                <a:moveTo>
                  <a:pt x="54" y="148"/>
                </a:moveTo>
                <a:cubicBezTo>
                  <a:pt x="54" y="148"/>
                  <a:pt x="54" y="148"/>
                  <a:pt x="55" y="148"/>
                </a:cubicBezTo>
                <a:cubicBezTo>
                  <a:pt x="55" y="148"/>
                  <a:pt x="55" y="148"/>
                  <a:pt x="55" y="148"/>
                </a:cubicBezTo>
                <a:cubicBezTo>
                  <a:pt x="54" y="149"/>
                  <a:pt x="54" y="148"/>
                  <a:pt x="53" y="148"/>
                </a:cubicBezTo>
                <a:cubicBezTo>
                  <a:pt x="53" y="148"/>
                  <a:pt x="53" y="148"/>
                  <a:pt x="54" y="148"/>
                </a:cubicBezTo>
                <a:moveTo>
                  <a:pt x="40" y="62"/>
                </a:moveTo>
                <a:cubicBezTo>
                  <a:pt x="40" y="63"/>
                  <a:pt x="40" y="64"/>
                  <a:pt x="39" y="65"/>
                </a:cubicBezTo>
                <a:cubicBezTo>
                  <a:pt x="38" y="66"/>
                  <a:pt x="38" y="68"/>
                  <a:pt x="37" y="69"/>
                </a:cubicBezTo>
                <a:cubicBezTo>
                  <a:pt x="37" y="70"/>
                  <a:pt x="37" y="72"/>
                  <a:pt x="36" y="72"/>
                </a:cubicBezTo>
                <a:cubicBezTo>
                  <a:pt x="37" y="71"/>
                  <a:pt x="37" y="70"/>
                  <a:pt x="37" y="69"/>
                </a:cubicBezTo>
                <a:cubicBezTo>
                  <a:pt x="37" y="68"/>
                  <a:pt x="38" y="67"/>
                  <a:pt x="38" y="67"/>
                </a:cubicBezTo>
                <a:cubicBezTo>
                  <a:pt x="38" y="65"/>
                  <a:pt x="39" y="64"/>
                  <a:pt x="40" y="62"/>
                </a:cubicBezTo>
                <a:moveTo>
                  <a:pt x="34" y="80"/>
                </a:moveTo>
                <a:cubicBezTo>
                  <a:pt x="34" y="80"/>
                  <a:pt x="34" y="81"/>
                  <a:pt x="34" y="82"/>
                </a:cubicBezTo>
                <a:cubicBezTo>
                  <a:pt x="33" y="81"/>
                  <a:pt x="34" y="81"/>
                  <a:pt x="34" y="80"/>
                </a:cubicBezTo>
                <a:moveTo>
                  <a:pt x="32" y="92"/>
                </a:moveTo>
                <a:cubicBezTo>
                  <a:pt x="32" y="92"/>
                  <a:pt x="32" y="93"/>
                  <a:pt x="32" y="94"/>
                </a:cubicBezTo>
                <a:cubicBezTo>
                  <a:pt x="32" y="94"/>
                  <a:pt x="32" y="93"/>
                  <a:pt x="32" y="92"/>
                </a:cubicBezTo>
                <a:moveTo>
                  <a:pt x="33" y="82"/>
                </a:moveTo>
                <a:cubicBezTo>
                  <a:pt x="34" y="82"/>
                  <a:pt x="34" y="83"/>
                  <a:pt x="34" y="84"/>
                </a:cubicBezTo>
                <a:cubicBezTo>
                  <a:pt x="33" y="84"/>
                  <a:pt x="33" y="85"/>
                  <a:pt x="33" y="85"/>
                </a:cubicBezTo>
                <a:cubicBezTo>
                  <a:pt x="33" y="85"/>
                  <a:pt x="33" y="83"/>
                  <a:pt x="33" y="82"/>
                </a:cubicBezTo>
                <a:moveTo>
                  <a:pt x="48" y="49"/>
                </a:moveTo>
                <a:cubicBezTo>
                  <a:pt x="48" y="50"/>
                  <a:pt x="48" y="50"/>
                  <a:pt x="47" y="51"/>
                </a:cubicBezTo>
                <a:cubicBezTo>
                  <a:pt x="47" y="50"/>
                  <a:pt x="48" y="50"/>
                  <a:pt x="48" y="49"/>
                </a:cubicBezTo>
                <a:moveTo>
                  <a:pt x="59" y="41"/>
                </a:moveTo>
                <a:cubicBezTo>
                  <a:pt x="59" y="41"/>
                  <a:pt x="59" y="41"/>
                  <a:pt x="59" y="41"/>
                </a:cubicBezTo>
                <a:cubicBezTo>
                  <a:pt x="59" y="41"/>
                  <a:pt x="59" y="41"/>
                  <a:pt x="59" y="41"/>
                </a:cubicBezTo>
                <a:cubicBezTo>
                  <a:pt x="58" y="41"/>
                  <a:pt x="58" y="42"/>
                  <a:pt x="58" y="42"/>
                </a:cubicBezTo>
                <a:cubicBezTo>
                  <a:pt x="57" y="42"/>
                  <a:pt x="57" y="42"/>
                  <a:pt x="56" y="42"/>
                </a:cubicBezTo>
                <a:cubicBezTo>
                  <a:pt x="56" y="42"/>
                  <a:pt x="56" y="42"/>
                  <a:pt x="55" y="43"/>
                </a:cubicBezTo>
                <a:cubicBezTo>
                  <a:pt x="55" y="43"/>
                  <a:pt x="55" y="43"/>
                  <a:pt x="54" y="43"/>
                </a:cubicBezTo>
                <a:cubicBezTo>
                  <a:pt x="54" y="42"/>
                  <a:pt x="55" y="42"/>
                  <a:pt x="56" y="42"/>
                </a:cubicBezTo>
                <a:cubicBezTo>
                  <a:pt x="56" y="42"/>
                  <a:pt x="57" y="42"/>
                  <a:pt x="57" y="42"/>
                </a:cubicBezTo>
                <a:cubicBezTo>
                  <a:pt x="58" y="41"/>
                  <a:pt x="59" y="41"/>
                  <a:pt x="59" y="41"/>
                </a:cubicBezTo>
                <a:moveTo>
                  <a:pt x="41" y="60"/>
                </a:moveTo>
                <a:cubicBezTo>
                  <a:pt x="42" y="60"/>
                  <a:pt x="40" y="62"/>
                  <a:pt x="40" y="62"/>
                </a:cubicBezTo>
                <a:cubicBezTo>
                  <a:pt x="41" y="62"/>
                  <a:pt x="41" y="61"/>
                  <a:pt x="41" y="60"/>
                </a:cubicBezTo>
                <a:moveTo>
                  <a:pt x="47" y="51"/>
                </a:moveTo>
                <a:cubicBezTo>
                  <a:pt x="47" y="51"/>
                  <a:pt x="46" y="52"/>
                  <a:pt x="46" y="52"/>
                </a:cubicBezTo>
                <a:cubicBezTo>
                  <a:pt x="46" y="52"/>
                  <a:pt x="47" y="51"/>
                  <a:pt x="47" y="51"/>
                </a:cubicBezTo>
                <a:moveTo>
                  <a:pt x="80" y="133"/>
                </a:moveTo>
                <a:cubicBezTo>
                  <a:pt x="80" y="133"/>
                  <a:pt x="80" y="133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3"/>
                  <a:pt x="80" y="133"/>
                </a:cubicBezTo>
                <a:moveTo>
                  <a:pt x="19" y="121"/>
                </a:moveTo>
                <a:cubicBezTo>
                  <a:pt x="19" y="121"/>
                  <a:pt x="20" y="122"/>
                  <a:pt x="20" y="122"/>
                </a:cubicBezTo>
                <a:cubicBezTo>
                  <a:pt x="20" y="122"/>
                  <a:pt x="20" y="122"/>
                  <a:pt x="20" y="121"/>
                </a:cubicBezTo>
                <a:cubicBezTo>
                  <a:pt x="21" y="121"/>
                  <a:pt x="20" y="122"/>
                  <a:pt x="20" y="122"/>
                </a:cubicBezTo>
                <a:cubicBezTo>
                  <a:pt x="20" y="122"/>
                  <a:pt x="19" y="121"/>
                  <a:pt x="19" y="121"/>
                </a:cubicBezTo>
                <a:moveTo>
                  <a:pt x="18" y="116"/>
                </a:moveTo>
                <a:cubicBezTo>
                  <a:pt x="19" y="116"/>
                  <a:pt x="19" y="117"/>
                  <a:pt x="19" y="117"/>
                </a:cubicBezTo>
                <a:cubicBezTo>
                  <a:pt x="18" y="117"/>
                  <a:pt x="19" y="116"/>
                  <a:pt x="18" y="116"/>
                </a:cubicBezTo>
                <a:moveTo>
                  <a:pt x="22" y="122"/>
                </a:moveTo>
                <a:cubicBezTo>
                  <a:pt x="22" y="122"/>
                  <a:pt x="22" y="123"/>
                  <a:pt x="22" y="123"/>
                </a:cubicBezTo>
                <a:cubicBezTo>
                  <a:pt x="22" y="123"/>
                  <a:pt x="21" y="122"/>
                  <a:pt x="22" y="122"/>
                </a:cubicBezTo>
                <a:moveTo>
                  <a:pt x="21" y="118"/>
                </a:moveTo>
                <a:cubicBezTo>
                  <a:pt x="21" y="118"/>
                  <a:pt x="21" y="119"/>
                  <a:pt x="21" y="119"/>
                </a:cubicBezTo>
                <a:cubicBezTo>
                  <a:pt x="21" y="119"/>
                  <a:pt x="21" y="119"/>
                  <a:pt x="21" y="120"/>
                </a:cubicBezTo>
                <a:cubicBezTo>
                  <a:pt x="20" y="119"/>
                  <a:pt x="20" y="118"/>
                  <a:pt x="21" y="118"/>
                </a:cubicBezTo>
                <a:moveTo>
                  <a:pt x="21" y="122"/>
                </a:moveTo>
                <a:cubicBezTo>
                  <a:pt x="21" y="122"/>
                  <a:pt x="21" y="123"/>
                  <a:pt x="21" y="123"/>
                </a:cubicBezTo>
                <a:cubicBezTo>
                  <a:pt x="21" y="123"/>
                  <a:pt x="21" y="123"/>
                  <a:pt x="21" y="123"/>
                </a:cubicBezTo>
                <a:cubicBezTo>
                  <a:pt x="22" y="123"/>
                  <a:pt x="21" y="123"/>
                  <a:pt x="21" y="124"/>
                </a:cubicBezTo>
                <a:cubicBezTo>
                  <a:pt x="21" y="124"/>
                  <a:pt x="22" y="124"/>
                  <a:pt x="22" y="125"/>
                </a:cubicBezTo>
                <a:cubicBezTo>
                  <a:pt x="22" y="125"/>
                  <a:pt x="22" y="124"/>
                  <a:pt x="22" y="124"/>
                </a:cubicBezTo>
                <a:cubicBezTo>
                  <a:pt x="21" y="124"/>
                  <a:pt x="21" y="124"/>
                  <a:pt x="21" y="124"/>
                </a:cubicBezTo>
                <a:cubicBezTo>
                  <a:pt x="20" y="124"/>
                  <a:pt x="21" y="124"/>
                  <a:pt x="21" y="124"/>
                </a:cubicBezTo>
                <a:cubicBezTo>
                  <a:pt x="21" y="124"/>
                  <a:pt x="20" y="124"/>
                  <a:pt x="20" y="124"/>
                </a:cubicBezTo>
                <a:cubicBezTo>
                  <a:pt x="20" y="123"/>
                  <a:pt x="21" y="123"/>
                  <a:pt x="20" y="122"/>
                </a:cubicBezTo>
                <a:cubicBezTo>
                  <a:pt x="20" y="122"/>
                  <a:pt x="21" y="122"/>
                  <a:pt x="21" y="122"/>
                </a:cubicBezTo>
                <a:moveTo>
                  <a:pt x="24" y="132"/>
                </a:moveTo>
                <a:cubicBezTo>
                  <a:pt x="25" y="133"/>
                  <a:pt x="25" y="133"/>
                  <a:pt x="26" y="134"/>
                </a:cubicBezTo>
                <a:cubicBezTo>
                  <a:pt x="25" y="134"/>
                  <a:pt x="25" y="134"/>
                  <a:pt x="26" y="135"/>
                </a:cubicBezTo>
                <a:cubicBezTo>
                  <a:pt x="25" y="135"/>
                  <a:pt x="24" y="134"/>
                  <a:pt x="24" y="133"/>
                </a:cubicBezTo>
                <a:cubicBezTo>
                  <a:pt x="24" y="133"/>
                  <a:pt x="24" y="133"/>
                  <a:pt x="24" y="133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5" y="135"/>
                  <a:pt x="25" y="136"/>
                  <a:pt x="24" y="136"/>
                </a:cubicBezTo>
                <a:cubicBezTo>
                  <a:pt x="24" y="136"/>
                  <a:pt x="24" y="135"/>
                  <a:pt x="24" y="135"/>
                </a:cubicBezTo>
                <a:cubicBezTo>
                  <a:pt x="24" y="134"/>
                  <a:pt x="23" y="134"/>
                  <a:pt x="23" y="135"/>
                </a:cubicBezTo>
                <a:cubicBezTo>
                  <a:pt x="23" y="134"/>
                  <a:pt x="22" y="133"/>
                  <a:pt x="22" y="133"/>
                </a:cubicBezTo>
                <a:cubicBezTo>
                  <a:pt x="22" y="132"/>
                  <a:pt x="22" y="132"/>
                  <a:pt x="22" y="132"/>
                </a:cubicBezTo>
                <a:cubicBezTo>
                  <a:pt x="21" y="131"/>
                  <a:pt x="21" y="131"/>
                  <a:pt x="21" y="131"/>
                </a:cubicBezTo>
                <a:cubicBezTo>
                  <a:pt x="22" y="131"/>
                  <a:pt x="22" y="131"/>
                  <a:pt x="22" y="131"/>
                </a:cubicBezTo>
                <a:cubicBezTo>
                  <a:pt x="22" y="132"/>
                  <a:pt x="22" y="132"/>
                  <a:pt x="23" y="132"/>
                </a:cubicBezTo>
                <a:cubicBezTo>
                  <a:pt x="23" y="132"/>
                  <a:pt x="23" y="131"/>
                  <a:pt x="23" y="131"/>
                </a:cubicBezTo>
                <a:cubicBezTo>
                  <a:pt x="23" y="130"/>
                  <a:pt x="23" y="132"/>
                  <a:pt x="23" y="132"/>
                </a:cubicBezTo>
                <a:cubicBezTo>
                  <a:pt x="23" y="132"/>
                  <a:pt x="23" y="132"/>
                  <a:pt x="22" y="132"/>
                </a:cubicBezTo>
                <a:cubicBezTo>
                  <a:pt x="23" y="133"/>
                  <a:pt x="23" y="133"/>
                  <a:pt x="23" y="134"/>
                </a:cubicBezTo>
                <a:cubicBezTo>
                  <a:pt x="24" y="134"/>
                  <a:pt x="23" y="133"/>
                  <a:pt x="23" y="133"/>
                </a:cubicBezTo>
                <a:cubicBezTo>
                  <a:pt x="23" y="133"/>
                  <a:pt x="24" y="133"/>
                  <a:pt x="24" y="133"/>
                </a:cubicBezTo>
                <a:cubicBezTo>
                  <a:pt x="24" y="133"/>
                  <a:pt x="23" y="132"/>
                  <a:pt x="24" y="132"/>
                </a:cubicBezTo>
                <a:cubicBezTo>
                  <a:pt x="24" y="132"/>
                  <a:pt x="24" y="132"/>
                  <a:pt x="24" y="132"/>
                </a:cubicBezTo>
                <a:moveTo>
                  <a:pt x="23" y="121"/>
                </a:moveTo>
                <a:cubicBezTo>
                  <a:pt x="24" y="122"/>
                  <a:pt x="24" y="123"/>
                  <a:pt x="25" y="123"/>
                </a:cubicBezTo>
                <a:cubicBezTo>
                  <a:pt x="25" y="123"/>
                  <a:pt x="25" y="123"/>
                  <a:pt x="25" y="124"/>
                </a:cubicBezTo>
                <a:cubicBezTo>
                  <a:pt x="26" y="125"/>
                  <a:pt x="27" y="126"/>
                  <a:pt x="27" y="128"/>
                </a:cubicBezTo>
                <a:cubicBezTo>
                  <a:pt x="27" y="128"/>
                  <a:pt x="27" y="128"/>
                  <a:pt x="27" y="129"/>
                </a:cubicBezTo>
                <a:cubicBezTo>
                  <a:pt x="26" y="129"/>
                  <a:pt x="26" y="128"/>
                  <a:pt x="26" y="129"/>
                </a:cubicBezTo>
                <a:cubicBezTo>
                  <a:pt x="25" y="128"/>
                  <a:pt x="25" y="128"/>
                  <a:pt x="25" y="127"/>
                </a:cubicBezTo>
                <a:cubicBezTo>
                  <a:pt x="24" y="128"/>
                  <a:pt x="25" y="129"/>
                  <a:pt x="25" y="129"/>
                </a:cubicBezTo>
                <a:cubicBezTo>
                  <a:pt x="25" y="129"/>
                  <a:pt x="25" y="129"/>
                  <a:pt x="24" y="129"/>
                </a:cubicBezTo>
                <a:cubicBezTo>
                  <a:pt x="25" y="129"/>
                  <a:pt x="24" y="128"/>
                  <a:pt x="24" y="128"/>
                </a:cubicBezTo>
                <a:cubicBezTo>
                  <a:pt x="24" y="127"/>
                  <a:pt x="23" y="127"/>
                  <a:pt x="23" y="126"/>
                </a:cubicBezTo>
                <a:cubicBezTo>
                  <a:pt x="24" y="126"/>
                  <a:pt x="24" y="126"/>
                  <a:pt x="24" y="126"/>
                </a:cubicBezTo>
                <a:cubicBezTo>
                  <a:pt x="24" y="127"/>
                  <a:pt x="25" y="127"/>
                  <a:pt x="25" y="127"/>
                </a:cubicBezTo>
                <a:cubicBezTo>
                  <a:pt x="25" y="126"/>
                  <a:pt x="25" y="126"/>
                  <a:pt x="24" y="126"/>
                </a:cubicBezTo>
                <a:cubicBezTo>
                  <a:pt x="24" y="125"/>
                  <a:pt x="24" y="123"/>
                  <a:pt x="23" y="122"/>
                </a:cubicBezTo>
                <a:cubicBezTo>
                  <a:pt x="23" y="122"/>
                  <a:pt x="23" y="122"/>
                  <a:pt x="23" y="121"/>
                </a:cubicBezTo>
                <a:moveTo>
                  <a:pt x="25" y="125"/>
                </a:moveTo>
                <a:cubicBezTo>
                  <a:pt x="24" y="125"/>
                  <a:pt x="25" y="125"/>
                  <a:pt x="24" y="125"/>
                </a:cubicBezTo>
                <a:cubicBezTo>
                  <a:pt x="25" y="125"/>
                  <a:pt x="25" y="124"/>
                  <a:pt x="25" y="124"/>
                </a:cubicBezTo>
                <a:cubicBezTo>
                  <a:pt x="24" y="123"/>
                  <a:pt x="24" y="124"/>
                  <a:pt x="25" y="125"/>
                </a:cubicBezTo>
                <a:moveTo>
                  <a:pt x="24" y="131"/>
                </a:moveTo>
                <a:cubicBezTo>
                  <a:pt x="24" y="131"/>
                  <a:pt x="24" y="130"/>
                  <a:pt x="23" y="130"/>
                </a:cubicBezTo>
                <a:cubicBezTo>
                  <a:pt x="23" y="131"/>
                  <a:pt x="24" y="131"/>
                  <a:pt x="24" y="131"/>
                </a:cubicBezTo>
                <a:cubicBezTo>
                  <a:pt x="24" y="131"/>
                  <a:pt x="24" y="131"/>
                  <a:pt x="24" y="131"/>
                </a:cubicBezTo>
                <a:cubicBezTo>
                  <a:pt x="24" y="131"/>
                  <a:pt x="25" y="131"/>
                  <a:pt x="24" y="130"/>
                </a:cubicBezTo>
                <a:cubicBezTo>
                  <a:pt x="25" y="131"/>
                  <a:pt x="25" y="131"/>
                  <a:pt x="25" y="131"/>
                </a:cubicBezTo>
                <a:cubicBezTo>
                  <a:pt x="25" y="131"/>
                  <a:pt x="25" y="131"/>
                  <a:pt x="25" y="131"/>
                </a:cubicBezTo>
                <a:cubicBezTo>
                  <a:pt x="24" y="131"/>
                  <a:pt x="25" y="132"/>
                  <a:pt x="25" y="132"/>
                </a:cubicBezTo>
                <a:cubicBezTo>
                  <a:pt x="25" y="132"/>
                  <a:pt x="25" y="132"/>
                  <a:pt x="25" y="132"/>
                </a:cubicBezTo>
                <a:cubicBezTo>
                  <a:pt x="24" y="132"/>
                  <a:pt x="23" y="131"/>
                  <a:pt x="22" y="130"/>
                </a:cubicBezTo>
                <a:cubicBezTo>
                  <a:pt x="23" y="130"/>
                  <a:pt x="23" y="130"/>
                  <a:pt x="23" y="130"/>
                </a:cubicBezTo>
                <a:cubicBezTo>
                  <a:pt x="23" y="130"/>
                  <a:pt x="22" y="130"/>
                  <a:pt x="22" y="129"/>
                </a:cubicBezTo>
                <a:cubicBezTo>
                  <a:pt x="22" y="129"/>
                  <a:pt x="23" y="129"/>
                  <a:pt x="22" y="128"/>
                </a:cubicBezTo>
                <a:cubicBezTo>
                  <a:pt x="24" y="128"/>
                  <a:pt x="24" y="129"/>
                  <a:pt x="24" y="130"/>
                </a:cubicBezTo>
                <a:cubicBezTo>
                  <a:pt x="24" y="130"/>
                  <a:pt x="24" y="130"/>
                  <a:pt x="23" y="130"/>
                </a:cubicBezTo>
                <a:cubicBezTo>
                  <a:pt x="24" y="130"/>
                  <a:pt x="24" y="130"/>
                  <a:pt x="24" y="131"/>
                </a:cubicBezTo>
                <a:moveTo>
                  <a:pt x="17" y="115"/>
                </a:moveTo>
                <a:cubicBezTo>
                  <a:pt x="17" y="115"/>
                  <a:pt x="17" y="116"/>
                  <a:pt x="17" y="116"/>
                </a:cubicBezTo>
                <a:cubicBezTo>
                  <a:pt x="18" y="117"/>
                  <a:pt x="18" y="117"/>
                  <a:pt x="18" y="118"/>
                </a:cubicBezTo>
                <a:cubicBezTo>
                  <a:pt x="18" y="118"/>
                  <a:pt x="18" y="119"/>
                  <a:pt x="18" y="119"/>
                </a:cubicBezTo>
                <a:cubicBezTo>
                  <a:pt x="17" y="119"/>
                  <a:pt x="18" y="119"/>
                  <a:pt x="18" y="118"/>
                </a:cubicBezTo>
                <a:cubicBezTo>
                  <a:pt x="17" y="118"/>
                  <a:pt x="17" y="118"/>
                  <a:pt x="17" y="118"/>
                </a:cubicBezTo>
                <a:cubicBezTo>
                  <a:pt x="16" y="119"/>
                  <a:pt x="17" y="120"/>
                  <a:pt x="17" y="121"/>
                </a:cubicBezTo>
                <a:cubicBezTo>
                  <a:pt x="17" y="121"/>
                  <a:pt x="17" y="120"/>
                  <a:pt x="17" y="120"/>
                </a:cubicBezTo>
                <a:cubicBezTo>
                  <a:pt x="17" y="119"/>
                  <a:pt x="16" y="119"/>
                  <a:pt x="16" y="119"/>
                </a:cubicBezTo>
                <a:cubicBezTo>
                  <a:pt x="16" y="118"/>
                  <a:pt x="16" y="117"/>
                  <a:pt x="15" y="116"/>
                </a:cubicBezTo>
                <a:cubicBezTo>
                  <a:pt x="16" y="115"/>
                  <a:pt x="16" y="116"/>
                  <a:pt x="16" y="116"/>
                </a:cubicBezTo>
                <a:cubicBezTo>
                  <a:pt x="16" y="116"/>
                  <a:pt x="16" y="118"/>
                  <a:pt x="16" y="119"/>
                </a:cubicBezTo>
                <a:cubicBezTo>
                  <a:pt x="17" y="118"/>
                  <a:pt x="17" y="118"/>
                  <a:pt x="17" y="117"/>
                </a:cubicBezTo>
                <a:cubicBezTo>
                  <a:pt x="17" y="117"/>
                  <a:pt x="16" y="117"/>
                  <a:pt x="17" y="118"/>
                </a:cubicBezTo>
                <a:cubicBezTo>
                  <a:pt x="16" y="117"/>
                  <a:pt x="17" y="116"/>
                  <a:pt x="17" y="115"/>
                </a:cubicBezTo>
                <a:moveTo>
                  <a:pt x="26" y="134"/>
                </a:moveTo>
                <a:cubicBezTo>
                  <a:pt x="27" y="135"/>
                  <a:pt x="26" y="135"/>
                  <a:pt x="27" y="136"/>
                </a:cubicBezTo>
                <a:cubicBezTo>
                  <a:pt x="27" y="135"/>
                  <a:pt x="27" y="136"/>
                  <a:pt x="28" y="136"/>
                </a:cubicBezTo>
                <a:cubicBezTo>
                  <a:pt x="27" y="136"/>
                  <a:pt x="28" y="137"/>
                  <a:pt x="27" y="137"/>
                </a:cubicBezTo>
                <a:cubicBezTo>
                  <a:pt x="27" y="137"/>
                  <a:pt x="26" y="137"/>
                  <a:pt x="27" y="138"/>
                </a:cubicBezTo>
                <a:cubicBezTo>
                  <a:pt x="26" y="138"/>
                  <a:pt x="26" y="137"/>
                  <a:pt x="26" y="137"/>
                </a:cubicBezTo>
                <a:cubicBezTo>
                  <a:pt x="26" y="137"/>
                  <a:pt x="27" y="137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7" y="136"/>
                  <a:pt x="26" y="136"/>
                  <a:pt x="26" y="136"/>
                </a:cubicBezTo>
                <a:cubicBezTo>
                  <a:pt x="26" y="136"/>
                  <a:pt x="25" y="137"/>
                  <a:pt x="25" y="136"/>
                </a:cubicBezTo>
                <a:cubicBezTo>
                  <a:pt x="25" y="135"/>
                  <a:pt x="27" y="136"/>
                  <a:pt x="26" y="134"/>
                </a:cubicBezTo>
                <a:moveTo>
                  <a:pt x="18" y="109"/>
                </a:moveTo>
                <a:cubicBezTo>
                  <a:pt x="18" y="108"/>
                  <a:pt x="18" y="108"/>
                  <a:pt x="18" y="108"/>
                </a:cubicBezTo>
                <a:cubicBezTo>
                  <a:pt x="19" y="107"/>
                  <a:pt x="18" y="109"/>
                  <a:pt x="18" y="109"/>
                </a:cubicBezTo>
                <a:moveTo>
                  <a:pt x="75" y="17"/>
                </a:moveTo>
                <a:cubicBezTo>
                  <a:pt x="76" y="17"/>
                  <a:pt x="77" y="18"/>
                  <a:pt x="78" y="18"/>
                </a:cubicBezTo>
                <a:cubicBezTo>
                  <a:pt x="77" y="18"/>
                  <a:pt x="76" y="17"/>
                  <a:pt x="75" y="17"/>
                </a:cubicBezTo>
                <a:moveTo>
                  <a:pt x="18" y="109"/>
                </a:moveTo>
                <a:cubicBezTo>
                  <a:pt x="18" y="109"/>
                  <a:pt x="18" y="110"/>
                  <a:pt x="19" y="110"/>
                </a:cubicBezTo>
                <a:cubicBezTo>
                  <a:pt x="19" y="110"/>
                  <a:pt x="19" y="111"/>
                  <a:pt x="18" y="111"/>
                </a:cubicBezTo>
                <a:cubicBezTo>
                  <a:pt x="19" y="111"/>
                  <a:pt x="18" y="110"/>
                  <a:pt x="18" y="110"/>
                </a:cubicBezTo>
                <a:cubicBezTo>
                  <a:pt x="18" y="110"/>
                  <a:pt x="18" y="110"/>
                  <a:pt x="18" y="110"/>
                </a:cubicBezTo>
                <a:cubicBezTo>
                  <a:pt x="17" y="110"/>
                  <a:pt x="17" y="109"/>
                  <a:pt x="18" y="109"/>
                </a:cubicBezTo>
                <a:moveTo>
                  <a:pt x="74" y="27"/>
                </a:moveTo>
                <a:cubicBezTo>
                  <a:pt x="74" y="28"/>
                  <a:pt x="73" y="28"/>
                  <a:pt x="73" y="27"/>
                </a:cubicBezTo>
                <a:cubicBezTo>
                  <a:pt x="73" y="28"/>
                  <a:pt x="73" y="28"/>
                  <a:pt x="73" y="28"/>
                </a:cubicBezTo>
                <a:cubicBezTo>
                  <a:pt x="72" y="28"/>
                  <a:pt x="71" y="27"/>
                  <a:pt x="70" y="27"/>
                </a:cubicBezTo>
                <a:cubicBezTo>
                  <a:pt x="70" y="27"/>
                  <a:pt x="69" y="27"/>
                  <a:pt x="69" y="27"/>
                </a:cubicBezTo>
                <a:cubicBezTo>
                  <a:pt x="68" y="27"/>
                  <a:pt x="67" y="27"/>
                  <a:pt x="67" y="26"/>
                </a:cubicBezTo>
                <a:cubicBezTo>
                  <a:pt x="67" y="26"/>
                  <a:pt x="67" y="26"/>
                  <a:pt x="66" y="26"/>
                </a:cubicBezTo>
                <a:cubicBezTo>
                  <a:pt x="66" y="26"/>
                  <a:pt x="66" y="26"/>
                  <a:pt x="65" y="26"/>
                </a:cubicBezTo>
                <a:cubicBezTo>
                  <a:pt x="65" y="26"/>
                  <a:pt x="64" y="26"/>
                  <a:pt x="64" y="26"/>
                </a:cubicBezTo>
                <a:cubicBezTo>
                  <a:pt x="63" y="25"/>
                  <a:pt x="63" y="25"/>
                  <a:pt x="63" y="25"/>
                </a:cubicBezTo>
                <a:cubicBezTo>
                  <a:pt x="63" y="25"/>
                  <a:pt x="63" y="25"/>
                  <a:pt x="63" y="25"/>
                </a:cubicBezTo>
                <a:cubicBezTo>
                  <a:pt x="62" y="25"/>
                  <a:pt x="62" y="25"/>
                  <a:pt x="61" y="25"/>
                </a:cubicBezTo>
                <a:cubicBezTo>
                  <a:pt x="61" y="25"/>
                  <a:pt x="61" y="25"/>
                  <a:pt x="61" y="25"/>
                </a:cubicBezTo>
                <a:cubicBezTo>
                  <a:pt x="60" y="25"/>
                  <a:pt x="60" y="25"/>
                  <a:pt x="60" y="25"/>
                </a:cubicBezTo>
                <a:cubicBezTo>
                  <a:pt x="60" y="25"/>
                  <a:pt x="59" y="25"/>
                  <a:pt x="59" y="25"/>
                </a:cubicBezTo>
                <a:cubicBezTo>
                  <a:pt x="58" y="25"/>
                  <a:pt x="57" y="25"/>
                  <a:pt x="56" y="25"/>
                </a:cubicBezTo>
                <a:cubicBezTo>
                  <a:pt x="56" y="25"/>
                  <a:pt x="56" y="25"/>
                  <a:pt x="56" y="24"/>
                </a:cubicBezTo>
                <a:cubicBezTo>
                  <a:pt x="55" y="25"/>
                  <a:pt x="56" y="25"/>
                  <a:pt x="56" y="25"/>
                </a:cubicBezTo>
                <a:cubicBezTo>
                  <a:pt x="55" y="26"/>
                  <a:pt x="54" y="25"/>
                  <a:pt x="54" y="26"/>
                </a:cubicBezTo>
                <a:cubicBezTo>
                  <a:pt x="53" y="27"/>
                  <a:pt x="53" y="26"/>
                  <a:pt x="53" y="26"/>
                </a:cubicBezTo>
                <a:cubicBezTo>
                  <a:pt x="53" y="26"/>
                  <a:pt x="53" y="27"/>
                  <a:pt x="52" y="26"/>
                </a:cubicBezTo>
                <a:cubicBezTo>
                  <a:pt x="53" y="27"/>
                  <a:pt x="52" y="27"/>
                  <a:pt x="52" y="27"/>
                </a:cubicBezTo>
                <a:cubicBezTo>
                  <a:pt x="52" y="27"/>
                  <a:pt x="52" y="28"/>
                  <a:pt x="52" y="28"/>
                </a:cubicBezTo>
                <a:cubicBezTo>
                  <a:pt x="53" y="28"/>
                  <a:pt x="52" y="27"/>
                  <a:pt x="52" y="27"/>
                </a:cubicBezTo>
                <a:cubicBezTo>
                  <a:pt x="53" y="27"/>
                  <a:pt x="53" y="27"/>
                  <a:pt x="53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6"/>
                  <a:pt x="54" y="26"/>
                </a:cubicBezTo>
                <a:cubicBezTo>
                  <a:pt x="54" y="27"/>
                  <a:pt x="54" y="27"/>
                  <a:pt x="54" y="27"/>
                </a:cubicBezTo>
                <a:cubicBezTo>
                  <a:pt x="55" y="27"/>
                  <a:pt x="55" y="26"/>
                  <a:pt x="55" y="27"/>
                </a:cubicBezTo>
                <a:cubicBezTo>
                  <a:pt x="55" y="26"/>
                  <a:pt x="56" y="26"/>
                  <a:pt x="57" y="26"/>
                </a:cubicBezTo>
                <a:cubicBezTo>
                  <a:pt x="56" y="26"/>
                  <a:pt x="56" y="26"/>
                  <a:pt x="56" y="26"/>
                </a:cubicBezTo>
                <a:cubicBezTo>
                  <a:pt x="56" y="27"/>
                  <a:pt x="56" y="27"/>
                  <a:pt x="56" y="27"/>
                </a:cubicBezTo>
                <a:cubicBezTo>
                  <a:pt x="57" y="27"/>
                  <a:pt x="56" y="27"/>
                  <a:pt x="56" y="27"/>
                </a:cubicBezTo>
                <a:cubicBezTo>
                  <a:pt x="56" y="26"/>
                  <a:pt x="56" y="27"/>
                  <a:pt x="57" y="26"/>
                </a:cubicBezTo>
                <a:cubicBezTo>
                  <a:pt x="57" y="26"/>
                  <a:pt x="57" y="25"/>
                  <a:pt x="57" y="26"/>
                </a:cubicBezTo>
                <a:cubicBezTo>
                  <a:pt x="57" y="27"/>
                  <a:pt x="57" y="26"/>
                  <a:pt x="57" y="26"/>
                </a:cubicBezTo>
                <a:cubicBezTo>
                  <a:pt x="57" y="27"/>
                  <a:pt x="57" y="27"/>
                  <a:pt x="57" y="27"/>
                </a:cubicBezTo>
                <a:cubicBezTo>
                  <a:pt x="57" y="28"/>
                  <a:pt x="57" y="27"/>
                  <a:pt x="58" y="28"/>
                </a:cubicBezTo>
                <a:cubicBezTo>
                  <a:pt x="58" y="27"/>
                  <a:pt x="57" y="27"/>
                  <a:pt x="57" y="27"/>
                </a:cubicBezTo>
                <a:cubicBezTo>
                  <a:pt x="57" y="26"/>
                  <a:pt x="58" y="26"/>
                  <a:pt x="58" y="26"/>
                </a:cubicBezTo>
                <a:cubicBezTo>
                  <a:pt x="58" y="26"/>
                  <a:pt x="58" y="26"/>
                  <a:pt x="58" y="27"/>
                </a:cubicBezTo>
                <a:cubicBezTo>
                  <a:pt x="58" y="27"/>
                  <a:pt x="58" y="28"/>
                  <a:pt x="59" y="28"/>
                </a:cubicBezTo>
                <a:cubicBezTo>
                  <a:pt x="59" y="28"/>
                  <a:pt x="58" y="29"/>
                  <a:pt x="58" y="28"/>
                </a:cubicBezTo>
                <a:cubicBezTo>
                  <a:pt x="58" y="28"/>
                  <a:pt x="58" y="29"/>
                  <a:pt x="58" y="29"/>
                </a:cubicBezTo>
                <a:cubicBezTo>
                  <a:pt x="58" y="30"/>
                  <a:pt x="58" y="29"/>
                  <a:pt x="57" y="29"/>
                </a:cubicBezTo>
                <a:cubicBezTo>
                  <a:pt x="57" y="29"/>
                  <a:pt x="57" y="29"/>
                  <a:pt x="57" y="29"/>
                </a:cubicBezTo>
                <a:cubicBezTo>
                  <a:pt x="57" y="29"/>
                  <a:pt x="56" y="29"/>
                  <a:pt x="56" y="29"/>
                </a:cubicBezTo>
                <a:cubicBezTo>
                  <a:pt x="56" y="29"/>
                  <a:pt x="55" y="29"/>
                  <a:pt x="55" y="29"/>
                </a:cubicBezTo>
                <a:cubicBezTo>
                  <a:pt x="55" y="29"/>
                  <a:pt x="55" y="29"/>
                  <a:pt x="55" y="29"/>
                </a:cubicBezTo>
                <a:cubicBezTo>
                  <a:pt x="54" y="29"/>
                  <a:pt x="54" y="29"/>
                  <a:pt x="54" y="29"/>
                </a:cubicBezTo>
                <a:cubicBezTo>
                  <a:pt x="54" y="30"/>
                  <a:pt x="54" y="30"/>
                  <a:pt x="53" y="30"/>
                </a:cubicBezTo>
                <a:cubicBezTo>
                  <a:pt x="53" y="30"/>
                  <a:pt x="52" y="30"/>
                  <a:pt x="52" y="30"/>
                </a:cubicBezTo>
                <a:cubicBezTo>
                  <a:pt x="52" y="30"/>
                  <a:pt x="51" y="30"/>
                  <a:pt x="51" y="30"/>
                </a:cubicBezTo>
                <a:cubicBezTo>
                  <a:pt x="49" y="31"/>
                  <a:pt x="47" y="32"/>
                  <a:pt x="44" y="33"/>
                </a:cubicBezTo>
                <a:cubicBezTo>
                  <a:pt x="44" y="33"/>
                  <a:pt x="44" y="33"/>
                  <a:pt x="44" y="33"/>
                </a:cubicBezTo>
                <a:cubicBezTo>
                  <a:pt x="43" y="33"/>
                  <a:pt x="43" y="34"/>
                  <a:pt x="42" y="34"/>
                </a:cubicBezTo>
                <a:cubicBezTo>
                  <a:pt x="42" y="35"/>
                  <a:pt x="41" y="34"/>
                  <a:pt x="41" y="35"/>
                </a:cubicBezTo>
                <a:cubicBezTo>
                  <a:pt x="41" y="36"/>
                  <a:pt x="41" y="35"/>
                  <a:pt x="40" y="35"/>
                </a:cubicBezTo>
                <a:cubicBezTo>
                  <a:pt x="40" y="36"/>
                  <a:pt x="39" y="37"/>
                  <a:pt x="39" y="38"/>
                </a:cubicBezTo>
                <a:cubicBezTo>
                  <a:pt x="38" y="38"/>
                  <a:pt x="38" y="37"/>
                  <a:pt x="38" y="37"/>
                </a:cubicBezTo>
                <a:cubicBezTo>
                  <a:pt x="37" y="37"/>
                  <a:pt x="38" y="38"/>
                  <a:pt x="38" y="38"/>
                </a:cubicBezTo>
                <a:cubicBezTo>
                  <a:pt x="37" y="39"/>
                  <a:pt x="37" y="40"/>
                  <a:pt x="36" y="39"/>
                </a:cubicBezTo>
                <a:cubicBezTo>
                  <a:pt x="36" y="40"/>
                  <a:pt x="36" y="40"/>
                  <a:pt x="35" y="41"/>
                </a:cubicBezTo>
                <a:cubicBezTo>
                  <a:pt x="35" y="41"/>
                  <a:pt x="34" y="41"/>
                  <a:pt x="35" y="42"/>
                </a:cubicBezTo>
                <a:cubicBezTo>
                  <a:pt x="34" y="42"/>
                  <a:pt x="34" y="42"/>
                  <a:pt x="34" y="42"/>
                </a:cubicBezTo>
                <a:cubicBezTo>
                  <a:pt x="34" y="42"/>
                  <a:pt x="34" y="43"/>
                  <a:pt x="34" y="43"/>
                </a:cubicBezTo>
                <a:cubicBezTo>
                  <a:pt x="33" y="43"/>
                  <a:pt x="33" y="44"/>
                  <a:pt x="33" y="44"/>
                </a:cubicBezTo>
                <a:cubicBezTo>
                  <a:pt x="32" y="45"/>
                  <a:pt x="32" y="45"/>
                  <a:pt x="31" y="46"/>
                </a:cubicBezTo>
                <a:cubicBezTo>
                  <a:pt x="31" y="46"/>
                  <a:pt x="31" y="46"/>
                  <a:pt x="31" y="47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8"/>
                  <a:pt x="30" y="48"/>
                  <a:pt x="29" y="49"/>
                </a:cubicBezTo>
                <a:cubicBezTo>
                  <a:pt x="29" y="49"/>
                  <a:pt x="30" y="49"/>
                  <a:pt x="30" y="49"/>
                </a:cubicBezTo>
                <a:cubicBezTo>
                  <a:pt x="29" y="50"/>
                  <a:pt x="29" y="50"/>
                  <a:pt x="29" y="51"/>
                </a:cubicBezTo>
                <a:cubicBezTo>
                  <a:pt x="28" y="51"/>
                  <a:pt x="29" y="51"/>
                  <a:pt x="29" y="51"/>
                </a:cubicBezTo>
                <a:cubicBezTo>
                  <a:pt x="28" y="52"/>
                  <a:pt x="28" y="52"/>
                  <a:pt x="27" y="53"/>
                </a:cubicBezTo>
                <a:cubicBezTo>
                  <a:pt x="27" y="54"/>
                  <a:pt x="27" y="55"/>
                  <a:pt x="27" y="55"/>
                </a:cubicBezTo>
                <a:cubicBezTo>
                  <a:pt x="27" y="55"/>
                  <a:pt x="27" y="56"/>
                  <a:pt x="27" y="56"/>
                </a:cubicBezTo>
                <a:cubicBezTo>
                  <a:pt x="27" y="57"/>
                  <a:pt x="26" y="58"/>
                  <a:pt x="26" y="58"/>
                </a:cubicBezTo>
                <a:cubicBezTo>
                  <a:pt x="26" y="59"/>
                  <a:pt x="26" y="60"/>
                  <a:pt x="25" y="60"/>
                </a:cubicBezTo>
                <a:cubicBezTo>
                  <a:pt x="25" y="62"/>
                  <a:pt x="25" y="63"/>
                  <a:pt x="24" y="64"/>
                </a:cubicBezTo>
                <a:cubicBezTo>
                  <a:pt x="24" y="64"/>
                  <a:pt x="24" y="64"/>
                  <a:pt x="24" y="64"/>
                </a:cubicBezTo>
                <a:cubicBezTo>
                  <a:pt x="24" y="65"/>
                  <a:pt x="24" y="65"/>
                  <a:pt x="24" y="65"/>
                </a:cubicBezTo>
                <a:cubicBezTo>
                  <a:pt x="24" y="65"/>
                  <a:pt x="24" y="66"/>
                  <a:pt x="24" y="67"/>
                </a:cubicBezTo>
                <a:cubicBezTo>
                  <a:pt x="24" y="68"/>
                  <a:pt x="23" y="69"/>
                  <a:pt x="23" y="70"/>
                </a:cubicBezTo>
                <a:cubicBezTo>
                  <a:pt x="23" y="70"/>
                  <a:pt x="23" y="71"/>
                  <a:pt x="23" y="71"/>
                </a:cubicBezTo>
                <a:cubicBezTo>
                  <a:pt x="23" y="71"/>
                  <a:pt x="22" y="71"/>
                  <a:pt x="22" y="72"/>
                </a:cubicBezTo>
                <a:cubicBezTo>
                  <a:pt x="22" y="72"/>
                  <a:pt x="23" y="72"/>
                  <a:pt x="23" y="73"/>
                </a:cubicBezTo>
                <a:cubicBezTo>
                  <a:pt x="23" y="73"/>
                  <a:pt x="22" y="73"/>
                  <a:pt x="22" y="73"/>
                </a:cubicBezTo>
                <a:cubicBezTo>
                  <a:pt x="22" y="74"/>
                  <a:pt x="22" y="74"/>
                  <a:pt x="22" y="74"/>
                </a:cubicBezTo>
                <a:cubicBezTo>
                  <a:pt x="22" y="75"/>
                  <a:pt x="22" y="76"/>
                  <a:pt x="22" y="76"/>
                </a:cubicBezTo>
                <a:cubicBezTo>
                  <a:pt x="22" y="77"/>
                  <a:pt x="21" y="78"/>
                  <a:pt x="21" y="79"/>
                </a:cubicBezTo>
                <a:cubicBezTo>
                  <a:pt x="21" y="79"/>
                  <a:pt x="21" y="79"/>
                  <a:pt x="21" y="79"/>
                </a:cubicBezTo>
                <a:cubicBezTo>
                  <a:pt x="21" y="80"/>
                  <a:pt x="22" y="81"/>
                  <a:pt x="21" y="82"/>
                </a:cubicBezTo>
                <a:cubicBezTo>
                  <a:pt x="21" y="83"/>
                  <a:pt x="21" y="84"/>
                  <a:pt x="21" y="86"/>
                </a:cubicBezTo>
                <a:cubicBezTo>
                  <a:pt x="20" y="86"/>
                  <a:pt x="20" y="85"/>
                  <a:pt x="20" y="85"/>
                </a:cubicBezTo>
                <a:cubicBezTo>
                  <a:pt x="20" y="86"/>
                  <a:pt x="20" y="86"/>
                  <a:pt x="20" y="86"/>
                </a:cubicBezTo>
                <a:cubicBezTo>
                  <a:pt x="20" y="86"/>
                  <a:pt x="20" y="87"/>
                  <a:pt x="20" y="88"/>
                </a:cubicBezTo>
                <a:cubicBezTo>
                  <a:pt x="20" y="89"/>
                  <a:pt x="21" y="88"/>
                  <a:pt x="21" y="89"/>
                </a:cubicBezTo>
                <a:cubicBezTo>
                  <a:pt x="21" y="91"/>
                  <a:pt x="20" y="93"/>
                  <a:pt x="20" y="95"/>
                </a:cubicBezTo>
                <a:cubicBezTo>
                  <a:pt x="20" y="95"/>
                  <a:pt x="21" y="95"/>
                  <a:pt x="21" y="96"/>
                </a:cubicBezTo>
                <a:cubicBezTo>
                  <a:pt x="21" y="97"/>
                  <a:pt x="20" y="99"/>
                  <a:pt x="20" y="100"/>
                </a:cubicBezTo>
                <a:cubicBezTo>
                  <a:pt x="20" y="100"/>
                  <a:pt x="21" y="101"/>
                  <a:pt x="20" y="101"/>
                </a:cubicBezTo>
                <a:cubicBezTo>
                  <a:pt x="20" y="102"/>
                  <a:pt x="20" y="102"/>
                  <a:pt x="20" y="102"/>
                </a:cubicBezTo>
                <a:cubicBezTo>
                  <a:pt x="20" y="103"/>
                  <a:pt x="20" y="103"/>
                  <a:pt x="20" y="103"/>
                </a:cubicBezTo>
                <a:cubicBezTo>
                  <a:pt x="20" y="105"/>
                  <a:pt x="20" y="106"/>
                  <a:pt x="20" y="108"/>
                </a:cubicBezTo>
                <a:cubicBezTo>
                  <a:pt x="20" y="108"/>
                  <a:pt x="20" y="107"/>
                  <a:pt x="20" y="107"/>
                </a:cubicBezTo>
                <a:cubicBezTo>
                  <a:pt x="20" y="106"/>
                  <a:pt x="19" y="105"/>
                  <a:pt x="20" y="105"/>
                </a:cubicBezTo>
                <a:cubicBezTo>
                  <a:pt x="20" y="105"/>
                  <a:pt x="19" y="105"/>
                  <a:pt x="19" y="104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19" y="104"/>
                  <a:pt x="19" y="103"/>
                  <a:pt x="20" y="102"/>
                </a:cubicBezTo>
                <a:cubicBezTo>
                  <a:pt x="19" y="102"/>
                  <a:pt x="19" y="103"/>
                  <a:pt x="19" y="103"/>
                </a:cubicBezTo>
                <a:cubicBezTo>
                  <a:pt x="18" y="102"/>
                  <a:pt x="18" y="101"/>
                  <a:pt x="18" y="100"/>
                </a:cubicBezTo>
                <a:cubicBezTo>
                  <a:pt x="18" y="100"/>
                  <a:pt x="18" y="101"/>
                  <a:pt x="17" y="101"/>
                </a:cubicBezTo>
                <a:cubicBezTo>
                  <a:pt x="18" y="99"/>
                  <a:pt x="16" y="98"/>
                  <a:pt x="17" y="97"/>
                </a:cubicBezTo>
                <a:cubicBezTo>
                  <a:pt x="17" y="96"/>
                  <a:pt x="17" y="96"/>
                  <a:pt x="17" y="97"/>
                </a:cubicBezTo>
                <a:cubicBezTo>
                  <a:pt x="17" y="96"/>
                  <a:pt x="17" y="96"/>
                  <a:pt x="17" y="96"/>
                </a:cubicBezTo>
                <a:cubicBezTo>
                  <a:pt x="17" y="95"/>
                  <a:pt x="17" y="96"/>
                  <a:pt x="18" y="96"/>
                </a:cubicBezTo>
                <a:cubicBezTo>
                  <a:pt x="17" y="95"/>
                  <a:pt x="17" y="94"/>
                  <a:pt x="17" y="92"/>
                </a:cubicBezTo>
                <a:cubicBezTo>
                  <a:pt x="17" y="92"/>
                  <a:pt x="17" y="92"/>
                  <a:pt x="17" y="92"/>
                </a:cubicBezTo>
                <a:cubicBezTo>
                  <a:pt x="17" y="92"/>
                  <a:pt x="17" y="90"/>
                  <a:pt x="18" y="89"/>
                </a:cubicBezTo>
                <a:cubicBezTo>
                  <a:pt x="18" y="88"/>
                  <a:pt x="17" y="88"/>
                  <a:pt x="17" y="87"/>
                </a:cubicBezTo>
                <a:cubicBezTo>
                  <a:pt x="17" y="87"/>
                  <a:pt x="17" y="87"/>
                  <a:pt x="18" y="86"/>
                </a:cubicBezTo>
                <a:cubicBezTo>
                  <a:pt x="18" y="86"/>
                  <a:pt x="17" y="86"/>
                  <a:pt x="17" y="86"/>
                </a:cubicBezTo>
                <a:cubicBezTo>
                  <a:pt x="17" y="85"/>
                  <a:pt x="18" y="84"/>
                  <a:pt x="17" y="84"/>
                </a:cubicBezTo>
                <a:cubicBezTo>
                  <a:pt x="17" y="84"/>
                  <a:pt x="17" y="85"/>
                  <a:pt x="17" y="86"/>
                </a:cubicBezTo>
                <a:cubicBezTo>
                  <a:pt x="16" y="86"/>
                  <a:pt x="16" y="86"/>
                  <a:pt x="16" y="86"/>
                </a:cubicBezTo>
                <a:cubicBezTo>
                  <a:pt x="16" y="87"/>
                  <a:pt x="16" y="87"/>
                  <a:pt x="16" y="87"/>
                </a:cubicBezTo>
                <a:cubicBezTo>
                  <a:pt x="16" y="87"/>
                  <a:pt x="16" y="86"/>
                  <a:pt x="17" y="87"/>
                </a:cubicBezTo>
                <a:cubicBezTo>
                  <a:pt x="16" y="89"/>
                  <a:pt x="16" y="91"/>
                  <a:pt x="16" y="93"/>
                </a:cubicBezTo>
                <a:cubicBezTo>
                  <a:pt x="16" y="95"/>
                  <a:pt x="16" y="97"/>
                  <a:pt x="16" y="99"/>
                </a:cubicBezTo>
                <a:cubicBezTo>
                  <a:pt x="16" y="99"/>
                  <a:pt x="16" y="99"/>
                  <a:pt x="15" y="99"/>
                </a:cubicBezTo>
                <a:cubicBezTo>
                  <a:pt x="15" y="101"/>
                  <a:pt x="15" y="102"/>
                  <a:pt x="15" y="103"/>
                </a:cubicBezTo>
                <a:cubicBezTo>
                  <a:pt x="15" y="103"/>
                  <a:pt x="16" y="103"/>
                  <a:pt x="16" y="103"/>
                </a:cubicBezTo>
                <a:cubicBezTo>
                  <a:pt x="16" y="104"/>
                  <a:pt x="16" y="105"/>
                  <a:pt x="15" y="104"/>
                </a:cubicBezTo>
                <a:cubicBezTo>
                  <a:pt x="15" y="105"/>
                  <a:pt x="15" y="105"/>
                  <a:pt x="16" y="105"/>
                </a:cubicBezTo>
                <a:cubicBezTo>
                  <a:pt x="15" y="105"/>
                  <a:pt x="15" y="105"/>
                  <a:pt x="15" y="105"/>
                </a:cubicBezTo>
                <a:cubicBezTo>
                  <a:pt x="15" y="105"/>
                  <a:pt x="14" y="105"/>
                  <a:pt x="14" y="104"/>
                </a:cubicBezTo>
                <a:cubicBezTo>
                  <a:pt x="14" y="103"/>
                  <a:pt x="14" y="103"/>
                  <a:pt x="14" y="102"/>
                </a:cubicBezTo>
                <a:cubicBezTo>
                  <a:pt x="15" y="102"/>
                  <a:pt x="14" y="103"/>
                  <a:pt x="15" y="103"/>
                </a:cubicBezTo>
                <a:cubicBezTo>
                  <a:pt x="15" y="102"/>
                  <a:pt x="15" y="101"/>
                  <a:pt x="14" y="102"/>
                </a:cubicBezTo>
                <a:cubicBezTo>
                  <a:pt x="14" y="101"/>
                  <a:pt x="14" y="101"/>
                  <a:pt x="14" y="100"/>
                </a:cubicBezTo>
                <a:cubicBezTo>
                  <a:pt x="15" y="100"/>
                  <a:pt x="14" y="100"/>
                  <a:pt x="14" y="101"/>
                </a:cubicBezTo>
                <a:cubicBezTo>
                  <a:pt x="15" y="100"/>
                  <a:pt x="15" y="99"/>
                  <a:pt x="14" y="99"/>
                </a:cubicBezTo>
                <a:cubicBezTo>
                  <a:pt x="14" y="98"/>
                  <a:pt x="14" y="97"/>
                  <a:pt x="14" y="96"/>
                </a:cubicBezTo>
                <a:cubicBezTo>
                  <a:pt x="14" y="95"/>
                  <a:pt x="15" y="95"/>
                  <a:pt x="15" y="94"/>
                </a:cubicBezTo>
                <a:cubicBezTo>
                  <a:pt x="15" y="94"/>
                  <a:pt x="14" y="94"/>
                  <a:pt x="14" y="94"/>
                </a:cubicBezTo>
                <a:cubicBezTo>
                  <a:pt x="15" y="93"/>
                  <a:pt x="15" y="92"/>
                  <a:pt x="15" y="90"/>
                </a:cubicBezTo>
                <a:cubicBezTo>
                  <a:pt x="15" y="89"/>
                  <a:pt x="15" y="88"/>
                  <a:pt x="15" y="87"/>
                </a:cubicBezTo>
                <a:cubicBezTo>
                  <a:pt x="16" y="87"/>
                  <a:pt x="15" y="88"/>
                  <a:pt x="15" y="89"/>
                </a:cubicBezTo>
                <a:cubicBezTo>
                  <a:pt x="16" y="88"/>
                  <a:pt x="15" y="87"/>
                  <a:pt x="15" y="87"/>
                </a:cubicBezTo>
                <a:cubicBezTo>
                  <a:pt x="16" y="84"/>
                  <a:pt x="16" y="82"/>
                  <a:pt x="16" y="79"/>
                </a:cubicBezTo>
                <a:cubicBezTo>
                  <a:pt x="17" y="79"/>
                  <a:pt x="16" y="79"/>
                  <a:pt x="17" y="79"/>
                </a:cubicBezTo>
                <a:cubicBezTo>
                  <a:pt x="17" y="78"/>
                  <a:pt x="17" y="79"/>
                  <a:pt x="17" y="78"/>
                </a:cubicBezTo>
                <a:cubicBezTo>
                  <a:pt x="17" y="77"/>
                  <a:pt x="17" y="76"/>
                  <a:pt x="17" y="76"/>
                </a:cubicBezTo>
                <a:cubicBezTo>
                  <a:pt x="17" y="75"/>
                  <a:pt x="18" y="74"/>
                  <a:pt x="18" y="73"/>
                </a:cubicBezTo>
                <a:cubicBezTo>
                  <a:pt x="18" y="72"/>
                  <a:pt x="18" y="71"/>
                  <a:pt x="18" y="71"/>
                </a:cubicBezTo>
                <a:cubicBezTo>
                  <a:pt x="18" y="70"/>
                  <a:pt x="19" y="69"/>
                  <a:pt x="19" y="69"/>
                </a:cubicBezTo>
                <a:cubicBezTo>
                  <a:pt x="19" y="69"/>
                  <a:pt x="19" y="68"/>
                  <a:pt x="19" y="68"/>
                </a:cubicBezTo>
                <a:cubicBezTo>
                  <a:pt x="19" y="67"/>
                  <a:pt x="19" y="67"/>
                  <a:pt x="19" y="67"/>
                </a:cubicBezTo>
                <a:cubicBezTo>
                  <a:pt x="19" y="67"/>
                  <a:pt x="20" y="65"/>
                  <a:pt x="20" y="64"/>
                </a:cubicBezTo>
                <a:cubicBezTo>
                  <a:pt x="20" y="64"/>
                  <a:pt x="19" y="64"/>
                  <a:pt x="19" y="64"/>
                </a:cubicBezTo>
                <a:cubicBezTo>
                  <a:pt x="20" y="63"/>
                  <a:pt x="20" y="63"/>
                  <a:pt x="20" y="62"/>
                </a:cubicBezTo>
                <a:cubicBezTo>
                  <a:pt x="20" y="62"/>
                  <a:pt x="21" y="62"/>
                  <a:pt x="20" y="61"/>
                </a:cubicBezTo>
                <a:cubicBezTo>
                  <a:pt x="20" y="61"/>
                  <a:pt x="21" y="61"/>
                  <a:pt x="21" y="60"/>
                </a:cubicBezTo>
                <a:cubicBezTo>
                  <a:pt x="21" y="60"/>
                  <a:pt x="21" y="60"/>
                  <a:pt x="21" y="60"/>
                </a:cubicBezTo>
                <a:cubicBezTo>
                  <a:pt x="20" y="60"/>
                  <a:pt x="21" y="60"/>
                  <a:pt x="21" y="59"/>
                </a:cubicBezTo>
                <a:cubicBezTo>
                  <a:pt x="22" y="57"/>
                  <a:pt x="23" y="54"/>
                  <a:pt x="24" y="51"/>
                </a:cubicBezTo>
                <a:cubicBezTo>
                  <a:pt x="25" y="50"/>
                  <a:pt x="25" y="49"/>
                  <a:pt x="26" y="47"/>
                </a:cubicBezTo>
                <a:cubicBezTo>
                  <a:pt x="26" y="47"/>
                  <a:pt x="26" y="47"/>
                  <a:pt x="26" y="47"/>
                </a:cubicBezTo>
                <a:cubicBezTo>
                  <a:pt x="27" y="46"/>
                  <a:pt x="27" y="45"/>
                  <a:pt x="28" y="45"/>
                </a:cubicBezTo>
                <a:cubicBezTo>
                  <a:pt x="27" y="44"/>
                  <a:pt x="28" y="43"/>
                  <a:pt x="29" y="42"/>
                </a:cubicBezTo>
                <a:cubicBezTo>
                  <a:pt x="29" y="42"/>
                  <a:pt x="29" y="43"/>
                  <a:pt x="28" y="43"/>
                </a:cubicBezTo>
                <a:cubicBezTo>
                  <a:pt x="29" y="43"/>
                  <a:pt x="29" y="42"/>
                  <a:pt x="29" y="42"/>
                </a:cubicBezTo>
                <a:cubicBezTo>
                  <a:pt x="29" y="42"/>
                  <a:pt x="30" y="42"/>
                  <a:pt x="30" y="41"/>
                </a:cubicBezTo>
                <a:cubicBezTo>
                  <a:pt x="30" y="41"/>
                  <a:pt x="30" y="41"/>
                  <a:pt x="29" y="41"/>
                </a:cubicBezTo>
                <a:cubicBezTo>
                  <a:pt x="29" y="41"/>
                  <a:pt x="30" y="40"/>
                  <a:pt x="30" y="40"/>
                </a:cubicBezTo>
                <a:cubicBezTo>
                  <a:pt x="31" y="39"/>
                  <a:pt x="31" y="39"/>
                  <a:pt x="31" y="38"/>
                </a:cubicBezTo>
                <a:cubicBezTo>
                  <a:pt x="32" y="38"/>
                  <a:pt x="33" y="37"/>
                  <a:pt x="34" y="36"/>
                </a:cubicBezTo>
                <a:cubicBezTo>
                  <a:pt x="33" y="36"/>
                  <a:pt x="33" y="37"/>
                  <a:pt x="33" y="36"/>
                </a:cubicBezTo>
                <a:cubicBezTo>
                  <a:pt x="33" y="35"/>
                  <a:pt x="33" y="35"/>
                  <a:pt x="34" y="34"/>
                </a:cubicBezTo>
                <a:cubicBezTo>
                  <a:pt x="35" y="33"/>
                  <a:pt x="35" y="33"/>
                  <a:pt x="36" y="32"/>
                </a:cubicBezTo>
                <a:cubicBezTo>
                  <a:pt x="36" y="33"/>
                  <a:pt x="36" y="33"/>
                  <a:pt x="36" y="33"/>
                </a:cubicBezTo>
                <a:cubicBezTo>
                  <a:pt x="36" y="33"/>
                  <a:pt x="36" y="32"/>
                  <a:pt x="36" y="32"/>
                </a:cubicBezTo>
                <a:cubicBezTo>
                  <a:pt x="36" y="32"/>
                  <a:pt x="36" y="32"/>
                  <a:pt x="37" y="32"/>
                </a:cubicBezTo>
                <a:cubicBezTo>
                  <a:pt x="37" y="31"/>
                  <a:pt x="39" y="29"/>
                  <a:pt x="39" y="28"/>
                </a:cubicBezTo>
                <a:cubicBezTo>
                  <a:pt x="39" y="29"/>
                  <a:pt x="41" y="28"/>
                  <a:pt x="41" y="28"/>
                </a:cubicBezTo>
                <a:cubicBezTo>
                  <a:pt x="40" y="27"/>
                  <a:pt x="40" y="29"/>
                  <a:pt x="40" y="28"/>
                </a:cubicBezTo>
                <a:cubicBezTo>
                  <a:pt x="40" y="28"/>
                  <a:pt x="41" y="27"/>
                  <a:pt x="42" y="26"/>
                </a:cubicBezTo>
                <a:cubicBezTo>
                  <a:pt x="43" y="26"/>
                  <a:pt x="44" y="25"/>
                  <a:pt x="44" y="25"/>
                </a:cubicBezTo>
                <a:cubicBezTo>
                  <a:pt x="44" y="25"/>
                  <a:pt x="44" y="25"/>
                  <a:pt x="44" y="26"/>
                </a:cubicBezTo>
                <a:cubicBezTo>
                  <a:pt x="45" y="25"/>
                  <a:pt x="45" y="25"/>
                  <a:pt x="45" y="25"/>
                </a:cubicBezTo>
                <a:cubicBezTo>
                  <a:pt x="45" y="24"/>
                  <a:pt x="46" y="24"/>
                  <a:pt x="47" y="24"/>
                </a:cubicBezTo>
                <a:cubicBezTo>
                  <a:pt x="47" y="23"/>
                  <a:pt x="48" y="23"/>
                  <a:pt x="49" y="23"/>
                </a:cubicBezTo>
                <a:cubicBezTo>
                  <a:pt x="49" y="23"/>
                  <a:pt x="50" y="23"/>
                  <a:pt x="51" y="22"/>
                </a:cubicBezTo>
                <a:cubicBezTo>
                  <a:pt x="51" y="22"/>
                  <a:pt x="51" y="22"/>
                  <a:pt x="52" y="22"/>
                </a:cubicBezTo>
                <a:cubicBezTo>
                  <a:pt x="52" y="22"/>
                  <a:pt x="53" y="22"/>
                  <a:pt x="54" y="22"/>
                </a:cubicBezTo>
                <a:cubicBezTo>
                  <a:pt x="55" y="22"/>
                  <a:pt x="55" y="21"/>
                  <a:pt x="56" y="21"/>
                </a:cubicBezTo>
                <a:cubicBezTo>
                  <a:pt x="56" y="21"/>
                  <a:pt x="57" y="21"/>
                  <a:pt x="57" y="21"/>
                </a:cubicBezTo>
                <a:cubicBezTo>
                  <a:pt x="58" y="21"/>
                  <a:pt x="58" y="21"/>
                  <a:pt x="59" y="21"/>
                </a:cubicBezTo>
                <a:cubicBezTo>
                  <a:pt x="59" y="21"/>
                  <a:pt x="60" y="21"/>
                  <a:pt x="60" y="21"/>
                </a:cubicBezTo>
                <a:cubicBezTo>
                  <a:pt x="60" y="21"/>
                  <a:pt x="60" y="21"/>
                  <a:pt x="61" y="21"/>
                </a:cubicBezTo>
                <a:cubicBezTo>
                  <a:pt x="61" y="21"/>
                  <a:pt x="62" y="21"/>
                  <a:pt x="62" y="21"/>
                </a:cubicBezTo>
                <a:cubicBezTo>
                  <a:pt x="63" y="22"/>
                  <a:pt x="64" y="22"/>
                  <a:pt x="65" y="22"/>
                </a:cubicBezTo>
                <a:cubicBezTo>
                  <a:pt x="65" y="22"/>
                  <a:pt x="66" y="22"/>
                  <a:pt x="67" y="22"/>
                </a:cubicBezTo>
                <a:cubicBezTo>
                  <a:pt x="67" y="22"/>
                  <a:pt x="67" y="22"/>
                  <a:pt x="67" y="23"/>
                </a:cubicBezTo>
                <a:cubicBezTo>
                  <a:pt x="68" y="23"/>
                  <a:pt x="68" y="23"/>
                  <a:pt x="68" y="23"/>
                </a:cubicBezTo>
                <a:cubicBezTo>
                  <a:pt x="69" y="23"/>
                  <a:pt x="69" y="23"/>
                  <a:pt x="70" y="23"/>
                </a:cubicBezTo>
                <a:cubicBezTo>
                  <a:pt x="71" y="24"/>
                  <a:pt x="71" y="24"/>
                  <a:pt x="72" y="24"/>
                </a:cubicBezTo>
                <a:cubicBezTo>
                  <a:pt x="73" y="24"/>
                  <a:pt x="73" y="25"/>
                  <a:pt x="74" y="25"/>
                </a:cubicBezTo>
                <a:cubicBezTo>
                  <a:pt x="74" y="26"/>
                  <a:pt x="74" y="26"/>
                  <a:pt x="74" y="26"/>
                </a:cubicBezTo>
                <a:cubicBezTo>
                  <a:pt x="73" y="26"/>
                  <a:pt x="73" y="25"/>
                  <a:pt x="72" y="25"/>
                </a:cubicBezTo>
                <a:cubicBezTo>
                  <a:pt x="72" y="25"/>
                  <a:pt x="72" y="26"/>
                  <a:pt x="72" y="26"/>
                </a:cubicBezTo>
                <a:cubicBezTo>
                  <a:pt x="72" y="26"/>
                  <a:pt x="72" y="26"/>
                  <a:pt x="72" y="26"/>
                </a:cubicBezTo>
                <a:cubicBezTo>
                  <a:pt x="73" y="26"/>
                  <a:pt x="72" y="26"/>
                  <a:pt x="73" y="26"/>
                </a:cubicBezTo>
                <a:cubicBezTo>
                  <a:pt x="73" y="27"/>
                  <a:pt x="73" y="26"/>
                  <a:pt x="73" y="26"/>
                </a:cubicBezTo>
                <a:cubicBezTo>
                  <a:pt x="74" y="27"/>
                  <a:pt x="73" y="27"/>
                  <a:pt x="74" y="27"/>
                </a:cubicBezTo>
                <a:moveTo>
                  <a:pt x="16" y="89"/>
                </a:moveTo>
                <a:cubicBezTo>
                  <a:pt x="16" y="89"/>
                  <a:pt x="15" y="90"/>
                  <a:pt x="15" y="90"/>
                </a:cubicBezTo>
                <a:cubicBezTo>
                  <a:pt x="15" y="90"/>
                  <a:pt x="16" y="90"/>
                  <a:pt x="16" y="89"/>
                </a:cubicBezTo>
                <a:moveTo>
                  <a:pt x="18" y="98"/>
                </a:moveTo>
                <a:cubicBezTo>
                  <a:pt x="18" y="99"/>
                  <a:pt x="18" y="99"/>
                  <a:pt x="18" y="100"/>
                </a:cubicBezTo>
                <a:cubicBezTo>
                  <a:pt x="18" y="100"/>
                  <a:pt x="19" y="99"/>
                  <a:pt x="19" y="98"/>
                </a:cubicBezTo>
                <a:cubicBezTo>
                  <a:pt x="18" y="99"/>
                  <a:pt x="18" y="98"/>
                  <a:pt x="18" y="98"/>
                </a:cubicBezTo>
                <a:moveTo>
                  <a:pt x="20" y="96"/>
                </a:moveTo>
                <a:cubicBezTo>
                  <a:pt x="20" y="96"/>
                  <a:pt x="19" y="98"/>
                  <a:pt x="20" y="98"/>
                </a:cubicBezTo>
                <a:cubicBezTo>
                  <a:pt x="20" y="97"/>
                  <a:pt x="20" y="97"/>
                  <a:pt x="20" y="96"/>
                </a:cubicBezTo>
                <a:moveTo>
                  <a:pt x="20" y="89"/>
                </a:moveTo>
                <a:cubicBezTo>
                  <a:pt x="20" y="89"/>
                  <a:pt x="19" y="91"/>
                  <a:pt x="20" y="91"/>
                </a:cubicBezTo>
                <a:cubicBezTo>
                  <a:pt x="20" y="90"/>
                  <a:pt x="20" y="90"/>
                  <a:pt x="20" y="89"/>
                </a:cubicBezTo>
                <a:moveTo>
                  <a:pt x="16" y="83"/>
                </a:moveTo>
                <a:cubicBezTo>
                  <a:pt x="16" y="83"/>
                  <a:pt x="16" y="85"/>
                  <a:pt x="17" y="85"/>
                </a:cubicBezTo>
                <a:cubicBezTo>
                  <a:pt x="16" y="85"/>
                  <a:pt x="17" y="83"/>
                  <a:pt x="16" y="83"/>
                </a:cubicBezTo>
                <a:moveTo>
                  <a:pt x="22" y="70"/>
                </a:moveTo>
                <a:cubicBezTo>
                  <a:pt x="22" y="70"/>
                  <a:pt x="22" y="71"/>
                  <a:pt x="22" y="71"/>
                </a:cubicBezTo>
                <a:cubicBezTo>
                  <a:pt x="22" y="71"/>
                  <a:pt x="23" y="70"/>
                  <a:pt x="22" y="70"/>
                </a:cubicBezTo>
                <a:moveTo>
                  <a:pt x="24" y="63"/>
                </a:moveTo>
                <a:cubicBezTo>
                  <a:pt x="23" y="63"/>
                  <a:pt x="24" y="64"/>
                  <a:pt x="24" y="64"/>
                </a:cubicBezTo>
                <a:cubicBezTo>
                  <a:pt x="24" y="63"/>
                  <a:pt x="24" y="63"/>
                  <a:pt x="24" y="62"/>
                </a:cubicBezTo>
                <a:cubicBezTo>
                  <a:pt x="24" y="62"/>
                  <a:pt x="24" y="63"/>
                  <a:pt x="24" y="63"/>
                </a:cubicBezTo>
                <a:moveTo>
                  <a:pt x="33" y="40"/>
                </a:moveTo>
                <a:cubicBezTo>
                  <a:pt x="32" y="41"/>
                  <a:pt x="32" y="41"/>
                  <a:pt x="32" y="41"/>
                </a:cubicBezTo>
                <a:cubicBezTo>
                  <a:pt x="33" y="41"/>
                  <a:pt x="33" y="40"/>
                  <a:pt x="33" y="40"/>
                </a:cubicBezTo>
                <a:moveTo>
                  <a:pt x="32" y="38"/>
                </a:moveTo>
                <a:cubicBezTo>
                  <a:pt x="31" y="39"/>
                  <a:pt x="30" y="40"/>
                  <a:pt x="30" y="41"/>
                </a:cubicBezTo>
                <a:cubicBezTo>
                  <a:pt x="31" y="40"/>
                  <a:pt x="31" y="40"/>
                  <a:pt x="30" y="40"/>
                </a:cubicBezTo>
                <a:cubicBezTo>
                  <a:pt x="30" y="39"/>
                  <a:pt x="33" y="39"/>
                  <a:pt x="32" y="38"/>
                </a:cubicBezTo>
                <a:moveTo>
                  <a:pt x="34" y="35"/>
                </a:moveTo>
                <a:cubicBezTo>
                  <a:pt x="34" y="35"/>
                  <a:pt x="33" y="36"/>
                  <a:pt x="34" y="36"/>
                </a:cubicBezTo>
                <a:cubicBezTo>
                  <a:pt x="34" y="35"/>
                  <a:pt x="34" y="35"/>
                  <a:pt x="34" y="35"/>
                </a:cubicBezTo>
                <a:moveTo>
                  <a:pt x="35" y="35"/>
                </a:moveTo>
                <a:cubicBezTo>
                  <a:pt x="35" y="34"/>
                  <a:pt x="35" y="34"/>
                  <a:pt x="36" y="34"/>
                </a:cubicBezTo>
                <a:cubicBezTo>
                  <a:pt x="35" y="33"/>
                  <a:pt x="34" y="34"/>
                  <a:pt x="35" y="35"/>
                </a:cubicBezTo>
                <a:moveTo>
                  <a:pt x="43" y="32"/>
                </a:moveTo>
                <a:cubicBezTo>
                  <a:pt x="43" y="32"/>
                  <a:pt x="43" y="32"/>
                  <a:pt x="43" y="32"/>
                </a:cubicBezTo>
                <a:cubicBezTo>
                  <a:pt x="43" y="33"/>
                  <a:pt x="44" y="32"/>
                  <a:pt x="43" y="32"/>
                </a:cubicBezTo>
                <a:moveTo>
                  <a:pt x="45" y="30"/>
                </a:moveTo>
                <a:cubicBezTo>
                  <a:pt x="45" y="31"/>
                  <a:pt x="44" y="30"/>
                  <a:pt x="44" y="31"/>
                </a:cubicBezTo>
                <a:cubicBezTo>
                  <a:pt x="44" y="31"/>
                  <a:pt x="44" y="31"/>
                  <a:pt x="45" y="31"/>
                </a:cubicBezTo>
                <a:cubicBezTo>
                  <a:pt x="45" y="31"/>
                  <a:pt x="44" y="31"/>
                  <a:pt x="45" y="32"/>
                </a:cubicBezTo>
                <a:cubicBezTo>
                  <a:pt x="45" y="31"/>
                  <a:pt x="45" y="31"/>
                  <a:pt x="45" y="30"/>
                </a:cubicBezTo>
                <a:moveTo>
                  <a:pt x="50" y="30"/>
                </a:moveTo>
                <a:cubicBezTo>
                  <a:pt x="50" y="30"/>
                  <a:pt x="50" y="30"/>
                  <a:pt x="51" y="30"/>
                </a:cubicBezTo>
                <a:cubicBezTo>
                  <a:pt x="50" y="29"/>
                  <a:pt x="50" y="29"/>
                  <a:pt x="50" y="30"/>
                </a:cubicBezTo>
                <a:moveTo>
                  <a:pt x="50" y="28"/>
                </a:moveTo>
                <a:cubicBezTo>
                  <a:pt x="50" y="28"/>
                  <a:pt x="49" y="28"/>
                  <a:pt x="49" y="28"/>
                </a:cubicBezTo>
                <a:cubicBezTo>
                  <a:pt x="50" y="28"/>
                  <a:pt x="50" y="28"/>
                  <a:pt x="50" y="29"/>
                </a:cubicBezTo>
                <a:cubicBezTo>
                  <a:pt x="50" y="28"/>
                  <a:pt x="50" y="28"/>
                  <a:pt x="50" y="28"/>
                </a:cubicBezTo>
                <a:moveTo>
                  <a:pt x="57" y="28"/>
                </a:moveTo>
                <a:cubicBezTo>
                  <a:pt x="57" y="28"/>
                  <a:pt x="58" y="29"/>
                  <a:pt x="58" y="29"/>
                </a:cubicBezTo>
                <a:cubicBezTo>
                  <a:pt x="58" y="28"/>
                  <a:pt x="58" y="28"/>
                  <a:pt x="57" y="28"/>
                </a:cubicBezTo>
                <a:cubicBezTo>
                  <a:pt x="57" y="28"/>
                  <a:pt x="57" y="28"/>
                  <a:pt x="57" y="28"/>
                </a:cubicBezTo>
                <a:cubicBezTo>
                  <a:pt x="57" y="28"/>
                  <a:pt x="57" y="28"/>
                  <a:pt x="57" y="28"/>
                </a:cubicBezTo>
                <a:cubicBezTo>
                  <a:pt x="57" y="28"/>
                  <a:pt x="57" y="28"/>
                  <a:pt x="57" y="28"/>
                </a:cubicBezTo>
                <a:cubicBezTo>
                  <a:pt x="56" y="28"/>
                  <a:pt x="57" y="28"/>
                  <a:pt x="57" y="28"/>
                </a:cubicBezTo>
                <a:moveTo>
                  <a:pt x="56" y="29"/>
                </a:move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9"/>
                </a:cubicBezTo>
                <a:moveTo>
                  <a:pt x="55" y="27"/>
                </a:moveTo>
                <a:cubicBezTo>
                  <a:pt x="55" y="28"/>
                  <a:pt x="56" y="27"/>
                  <a:pt x="56" y="28"/>
                </a:cubicBezTo>
                <a:cubicBezTo>
                  <a:pt x="56" y="28"/>
                  <a:pt x="56" y="28"/>
                  <a:pt x="56" y="27"/>
                </a:cubicBezTo>
                <a:cubicBezTo>
                  <a:pt x="56" y="27"/>
                  <a:pt x="56" y="27"/>
                  <a:pt x="55" y="27"/>
                </a:cubicBezTo>
                <a:moveTo>
                  <a:pt x="54" y="29"/>
                </a:moveTo>
                <a:cubicBezTo>
                  <a:pt x="55" y="29"/>
                  <a:pt x="55" y="29"/>
                  <a:pt x="55" y="29"/>
                </a:cubicBezTo>
                <a:cubicBezTo>
                  <a:pt x="55" y="29"/>
                  <a:pt x="55" y="29"/>
                  <a:pt x="55" y="29"/>
                </a:cubicBezTo>
                <a:cubicBezTo>
                  <a:pt x="55" y="29"/>
                  <a:pt x="55" y="29"/>
                  <a:pt x="55" y="28"/>
                </a:cubicBezTo>
                <a:cubicBezTo>
                  <a:pt x="55" y="28"/>
                  <a:pt x="54" y="28"/>
                  <a:pt x="54" y="29"/>
                </a:cubicBezTo>
                <a:moveTo>
                  <a:pt x="52" y="29"/>
                </a:moveTo>
                <a:cubicBezTo>
                  <a:pt x="53" y="29"/>
                  <a:pt x="53" y="29"/>
                  <a:pt x="53" y="28"/>
                </a:cubicBezTo>
                <a:cubicBezTo>
                  <a:pt x="52" y="28"/>
                  <a:pt x="52" y="29"/>
                  <a:pt x="52" y="29"/>
                </a:cubicBezTo>
                <a:moveTo>
                  <a:pt x="68" y="25"/>
                </a:moveTo>
                <a:cubicBezTo>
                  <a:pt x="68" y="24"/>
                  <a:pt x="68" y="24"/>
                  <a:pt x="67" y="24"/>
                </a:cubicBezTo>
                <a:cubicBezTo>
                  <a:pt x="67" y="24"/>
                  <a:pt x="67" y="24"/>
                  <a:pt x="67" y="25"/>
                </a:cubicBezTo>
                <a:cubicBezTo>
                  <a:pt x="67" y="25"/>
                  <a:pt x="67" y="24"/>
                  <a:pt x="68" y="25"/>
                </a:cubicBezTo>
                <a:moveTo>
                  <a:pt x="70" y="24"/>
                </a:moveTo>
                <a:cubicBezTo>
                  <a:pt x="70" y="24"/>
                  <a:pt x="70" y="24"/>
                  <a:pt x="70" y="24"/>
                </a:cubicBezTo>
                <a:cubicBezTo>
                  <a:pt x="70" y="24"/>
                  <a:pt x="71" y="24"/>
                  <a:pt x="71" y="24"/>
                </a:cubicBezTo>
                <a:cubicBezTo>
                  <a:pt x="70" y="24"/>
                  <a:pt x="70" y="23"/>
                  <a:pt x="69" y="23"/>
                </a:cubicBezTo>
                <a:cubicBezTo>
                  <a:pt x="69" y="24"/>
                  <a:pt x="70" y="24"/>
                  <a:pt x="70" y="24"/>
                </a:cubicBezTo>
                <a:cubicBezTo>
                  <a:pt x="70" y="24"/>
                  <a:pt x="70" y="25"/>
                  <a:pt x="70" y="24"/>
                </a:cubicBezTo>
                <a:moveTo>
                  <a:pt x="16" y="112"/>
                </a:moveTo>
                <a:cubicBezTo>
                  <a:pt x="17" y="113"/>
                  <a:pt x="17" y="113"/>
                  <a:pt x="17" y="114"/>
                </a:cubicBezTo>
                <a:cubicBezTo>
                  <a:pt x="17" y="115"/>
                  <a:pt x="17" y="115"/>
                  <a:pt x="16" y="116"/>
                </a:cubicBezTo>
                <a:cubicBezTo>
                  <a:pt x="16" y="115"/>
                  <a:pt x="15" y="114"/>
                  <a:pt x="15" y="114"/>
                </a:cubicBezTo>
                <a:cubicBezTo>
                  <a:pt x="15" y="114"/>
                  <a:pt x="16" y="114"/>
                  <a:pt x="16" y="115"/>
                </a:cubicBezTo>
                <a:cubicBezTo>
                  <a:pt x="16" y="115"/>
                  <a:pt x="17" y="115"/>
                  <a:pt x="16" y="114"/>
                </a:cubicBezTo>
                <a:cubicBezTo>
                  <a:pt x="16" y="114"/>
                  <a:pt x="15" y="113"/>
                  <a:pt x="15" y="113"/>
                </a:cubicBezTo>
                <a:cubicBezTo>
                  <a:pt x="15" y="112"/>
                  <a:pt x="15" y="111"/>
                  <a:pt x="15" y="111"/>
                </a:cubicBezTo>
                <a:cubicBezTo>
                  <a:pt x="16" y="112"/>
                  <a:pt x="15" y="112"/>
                  <a:pt x="16" y="112"/>
                </a:cubicBezTo>
                <a:cubicBezTo>
                  <a:pt x="16" y="111"/>
                  <a:pt x="15" y="110"/>
                  <a:pt x="16" y="109"/>
                </a:cubicBezTo>
                <a:cubicBezTo>
                  <a:pt x="15" y="109"/>
                  <a:pt x="15" y="109"/>
                  <a:pt x="15" y="109"/>
                </a:cubicBezTo>
                <a:cubicBezTo>
                  <a:pt x="15" y="110"/>
                  <a:pt x="15" y="110"/>
                  <a:pt x="15" y="111"/>
                </a:cubicBezTo>
                <a:cubicBezTo>
                  <a:pt x="15" y="111"/>
                  <a:pt x="14" y="110"/>
                  <a:pt x="14" y="110"/>
                </a:cubicBezTo>
                <a:cubicBezTo>
                  <a:pt x="14" y="109"/>
                  <a:pt x="14" y="109"/>
                  <a:pt x="15" y="109"/>
                </a:cubicBezTo>
                <a:cubicBezTo>
                  <a:pt x="14" y="108"/>
                  <a:pt x="14" y="107"/>
                  <a:pt x="15" y="107"/>
                </a:cubicBezTo>
                <a:cubicBezTo>
                  <a:pt x="15" y="107"/>
                  <a:pt x="15" y="108"/>
                  <a:pt x="15" y="108"/>
                </a:cubicBezTo>
                <a:cubicBezTo>
                  <a:pt x="15" y="108"/>
                  <a:pt x="15" y="108"/>
                  <a:pt x="15" y="108"/>
                </a:cubicBezTo>
                <a:cubicBezTo>
                  <a:pt x="15" y="109"/>
                  <a:pt x="15" y="108"/>
                  <a:pt x="15" y="109"/>
                </a:cubicBezTo>
                <a:cubicBezTo>
                  <a:pt x="16" y="109"/>
                  <a:pt x="16" y="108"/>
                  <a:pt x="16" y="108"/>
                </a:cubicBezTo>
                <a:cubicBezTo>
                  <a:pt x="16" y="108"/>
                  <a:pt x="17" y="109"/>
                  <a:pt x="17" y="110"/>
                </a:cubicBezTo>
                <a:cubicBezTo>
                  <a:pt x="17" y="110"/>
                  <a:pt x="16" y="111"/>
                  <a:pt x="16" y="112"/>
                </a:cubicBezTo>
                <a:moveTo>
                  <a:pt x="19" y="112"/>
                </a:moveTo>
                <a:cubicBezTo>
                  <a:pt x="19" y="112"/>
                  <a:pt x="19" y="112"/>
                  <a:pt x="19" y="112"/>
                </a:cubicBezTo>
                <a:cubicBezTo>
                  <a:pt x="18" y="112"/>
                  <a:pt x="19" y="113"/>
                  <a:pt x="18" y="113"/>
                </a:cubicBezTo>
                <a:cubicBezTo>
                  <a:pt x="18" y="112"/>
                  <a:pt x="18" y="112"/>
                  <a:pt x="19" y="112"/>
                </a:cubicBezTo>
                <a:moveTo>
                  <a:pt x="17" y="108"/>
                </a:moveTo>
                <a:cubicBezTo>
                  <a:pt x="17" y="107"/>
                  <a:pt x="17" y="107"/>
                  <a:pt x="17" y="107"/>
                </a:cubicBezTo>
                <a:cubicBezTo>
                  <a:pt x="18" y="107"/>
                  <a:pt x="18" y="108"/>
                  <a:pt x="17" y="108"/>
                </a:cubicBezTo>
              </a:path>
            </a:pathLst>
          </a:custGeom>
          <a:solidFill>
            <a:srgbClr val="5CC3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404605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9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6"/>
          <p:cNvSpPr txBox="1"/>
          <p:nvPr/>
        </p:nvSpPr>
        <p:spPr>
          <a:xfrm>
            <a:off x="1146959" y="138440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</a:t>
            </a:r>
          </a:p>
        </p:txBody>
      </p:sp>
      <p:sp>
        <p:nvSpPr>
          <p:cNvPr id="22" name="文本框 7"/>
          <p:cNvSpPr txBox="1"/>
          <p:nvPr/>
        </p:nvSpPr>
        <p:spPr>
          <a:xfrm>
            <a:off x="936501" y="1943207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23" name="矩形 22"/>
          <p:cNvSpPr/>
          <p:nvPr/>
        </p:nvSpPr>
        <p:spPr>
          <a:xfrm flipH="1">
            <a:off x="1054785" y="1486007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321035" y="2731633"/>
            <a:ext cx="2526473" cy="3893004"/>
            <a:chOff x="1869269" y="2044366"/>
            <a:chExt cx="2526473" cy="3893004"/>
          </a:xfrm>
        </p:grpSpPr>
        <p:sp>
          <p:nvSpPr>
            <p:cNvPr id="25" name="AutoShape 3"/>
            <p:cNvSpPr>
              <a:spLocks noChangeAspect="1" noChangeArrowheads="1" noTextEdit="1"/>
            </p:cNvSpPr>
            <p:nvPr/>
          </p:nvSpPr>
          <p:spPr bwMode="auto">
            <a:xfrm>
              <a:off x="1897845" y="2044366"/>
              <a:ext cx="2492357" cy="3893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>
                    <a:lumMod val="95000"/>
                  </a:prstClr>
                </a:solidFill>
                <a:latin typeface="等线"/>
              </a:endParaRPr>
            </a:p>
          </p:txBody>
        </p:sp>
        <p:sp>
          <p:nvSpPr>
            <p:cNvPr id="26" name="Freeform 5"/>
            <p:cNvSpPr>
              <a:spLocks noEditPoints="1"/>
            </p:cNvSpPr>
            <p:nvPr/>
          </p:nvSpPr>
          <p:spPr bwMode="auto">
            <a:xfrm>
              <a:off x="1928492" y="2263139"/>
              <a:ext cx="2353998" cy="3038212"/>
            </a:xfrm>
            <a:custGeom>
              <a:avLst/>
              <a:gdLst>
                <a:gd name="T0" fmla="*/ 68 w 68"/>
                <a:gd name="T1" fmla="*/ 25 h 89"/>
                <a:gd name="T2" fmla="*/ 65 w 68"/>
                <a:gd name="T3" fmla="*/ 25 h 89"/>
                <a:gd name="T4" fmla="*/ 66 w 68"/>
                <a:gd name="T5" fmla="*/ 18 h 89"/>
                <a:gd name="T6" fmla="*/ 65 w 68"/>
                <a:gd name="T7" fmla="*/ 17 h 89"/>
                <a:gd name="T8" fmla="*/ 59 w 68"/>
                <a:gd name="T9" fmla="*/ 16 h 89"/>
                <a:gd name="T10" fmla="*/ 33 w 68"/>
                <a:gd name="T11" fmla="*/ 29 h 89"/>
                <a:gd name="T12" fmla="*/ 61 w 68"/>
                <a:gd name="T13" fmla="*/ 11 h 89"/>
                <a:gd name="T14" fmla="*/ 52 w 68"/>
                <a:gd name="T15" fmla="*/ 14 h 89"/>
                <a:gd name="T16" fmla="*/ 18 w 68"/>
                <a:gd name="T17" fmla="*/ 35 h 89"/>
                <a:gd name="T18" fmla="*/ 58 w 68"/>
                <a:gd name="T19" fmla="*/ 8 h 89"/>
                <a:gd name="T20" fmla="*/ 48 w 68"/>
                <a:gd name="T21" fmla="*/ 12 h 89"/>
                <a:gd name="T22" fmla="*/ 57 w 68"/>
                <a:gd name="T23" fmla="*/ 7 h 89"/>
                <a:gd name="T24" fmla="*/ 49 w 68"/>
                <a:gd name="T25" fmla="*/ 8 h 89"/>
                <a:gd name="T26" fmla="*/ 18 w 68"/>
                <a:gd name="T27" fmla="*/ 26 h 89"/>
                <a:gd name="T28" fmla="*/ 51 w 68"/>
                <a:gd name="T29" fmla="*/ 3 h 89"/>
                <a:gd name="T30" fmla="*/ 45 w 68"/>
                <a:gd name="T31" fmla="*/ 3 h 89"/>
                <a:gd name="T32" fmla="*/ 47 w 68"/>
                <a:gd name="T33" fmla="*/ 2 h 89"/>
                <a:gd name="T34" fmla="*/ 38 w 68"/>
                <a:gd name="T35" fmla="*/ 3 h 89"/>
                <a:gd name="T36" fmla="*/ 11 w 68"/>
                <a:gd name="T37" fmla="*/ 19 h 89"/>
                <a:gd name="T38" fmla="*/ 34 w 68"/>
                <a:gd name="T39" fmla="*/ 0 h 89"/>
                <a:gd name="T40" fmla="*/ 28 w 68"/>
                <a:gd name="T41" fmla="*/ 3 h 89"/>
                <a:gd name="T42" fmla="*/ 31 w 68"/>
                <a:gd name="T43" fmla="*/ 0 h 89"/>
                <a:gd name="T44" fmla="*/ 9 w 68"/>
                <a:gd name="T45" fmla="*/ 10 h 89"/>
                <a:gd name="T46" fmla="*/ 1 w 68"/>
                <a:gd name="T47" fmla="*/ 32 h 89"/>
                <a:gd name="T48" fmla="*/ 1 w 68"/>
                <a:gd name="T49" fmla="*/ 31 h 89"/>
                <a:gd name="T50" fmla="*/ 2 w 68"/>
                <a:gd name="T51" fmla="*/ 40 h 89"/>
                <a:gd name="T52" fmla="*/ 5 w 68"/>
                <a:gd name="T53" fmla="*/ 48 h 89"/>
                <a:gd name="T54" fmla="*/ 6 w 68"/>
                <a:gd name="T55" fmla="*/ 49 h 89"/>
                <a:gd name="T56" fmla="*/ 9 w 68"/>
                <a:gd name="T57" fmla="*/ 55 h 89"/>
                <a:gd name="T58" fmla="*/ 16 w 68"/>
                <a:gd name="T59" fmla="*/ 55 h 89"/>
                <a:gd name="T60" fmla="*/ 22 w 68"/>
                <a:gd name="T61" fmla="*/ 74 h 89"/>
                <a:gd name="T62" fmla="*/ 56 w 68"/>
                <a:gd name="T63" fmla="*/ 55 h 89"/>
                <a:gd name="T64" fmla="*/ 64 w 68"/>
                <a:gd name="T65" fmla="*/ 47 h 89"/>
                <a:gd name="T66" fmla="*/ 62 w 68"/>
                <a:gd name="T67" fmla="*/ 46 h 89"/>
                <a:gd name="T68" fmla="*/ 66 w 68"/>
                <a:gd name="T69" fmla="*/ 42 h 89"/>
                <a:gd name="T70" fmla="*/ 40 w 68"/>
                <a:gd name="T71" fmla="*/ 48 h 89"/>
                <a:gd name="T72" fmla="*/ 43 w 68"/>
                <a:gd name="T73" fmla="*/ 46 h 89"/>
                <a:gd name="T74" fmla="*/ 65 w 68"/>
                <a:gd name="T75" fmla="*/ 34 h 89"/>
                <a:gd name="T76" fmla="*/ 68 w 68"/>
                <a:gd name="T77" fmla="*/ 30 h 89"/>
                <a:gd name="T78" fmla="*/ 59 w 68"/>
                <a:gd name="T79" fmla="*/ 54 h 89"/>
                <a:gd name="T80" fmla="*/ 59 w 68"/>
                <a:gd name="T81" fmla="*/ 54 h 89"/>
                <a:gd name="T82" fmla="*/ 58 w 68"/>
                <a:gd name="T83" fmla="*/ 54 h 89"/>
                <a:gd name="T84" fmla="*/ 40 w 68"/>
                <a:gd name="T85" fmla="*/ 64 h 89"/>
                <a:gd name="T86" fmla="*/ 24 w 68"/>
                <a:gd name="T87" fmla="*/ 73 h 89"/>
                <a:gd name="T88" fmla="*/ 24 w 68"/>
                <a:gd name="T89" fmla="*/ 76 h 89"/>
                <a:gd name="T90" fmla="*/ 27 w 68"/>
                <a:gd name="T91" fmla="*/ 75 h 89"/>
                <a:gd name="T92" fmla="*/ 25 w 68"/>
                <a:gd name="T93" fmla="*/ 89 h 89"/>
                <a:gd name="T94" fmla="*/ 44 w 68"/>
                <a:gd name="T95" fmla="*/ 81 h 89"/>
                <a:gd name="T96" fmla="*/ 35 w 68"/>
                <a:gd name="T97" fmla="*/ 86 h 89"/>
                <a:gd name="T98" fmla="*/ 48 w 68"/>
                <a:gd name="T99" fmla="*/ 82 h 89"/>
                <a:gd name="T100" fmla="*/ 50 w 68"/>
                <a:gd name="T101" fmla="*/ 75 h 89"/>
                <a:gd name="T102" fmla="*/ 47 w 68"/>
                <a:gd name="T103" fmla="*/ 76 h 89"/>
                <a:gd name="T104" fmla="*/ 51 w 68"/>
                <a:gd name="T105" fmla="*/ 72 h 89"/>
                <a:gd name="T106" fmla="*/ 54 w 68"/>
                <a:gd name="T107" fmla="*/ 62 h 89"/>
                <a:gd name="T108" fmla="*/ 60 w 68"/>
                <a:gd name="T109" fmla="*/ 5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8" h="89">
                  <a:moveTo>
                    <a:pt x="67" y="29"/>
                  </a:moveTo>
                  <a:cubicBezTo>
                    <a:pt x="68" y="28"/>
                    <a:pt x="68" y="26"/>
                    <a:pt x="68" y="25"/>
                  </a:cubicBezTo>
                  <a:cubicBezTo>
                    <a:pt x="66" y="25"/>
                    <a:pt x="64" y="26"/>
                    <a:pt x="62" y="27"/>
                  </a:cubicBezTo>
                  <a:cubicBezTo>
                    <a:pt x="63" y="26"/>
                    <a:pt x="64" y="26"/>
                    <a:pt x="65" y="25"/>
                  </a:cubicBezTo>
                  <a:cubicBezTo>
                    <a:pt x="66" y="25"/>
                    <a:pt x="68" y="25"/>
                    <a:pt x="67" y="24"/>
                  </a:cubicBezTo>
                  <a:cubicBezTo>
                    <a:pt x="67" y="22"/>
                    <a:pt x="66" y="20"/>
                    <a:pt x="66" y="18"/>
                  </a:cubicBezTo>
                  <a:cubicBezTo>
                    <a:pt x="50" y="26"/>
                    <a:pt x="35" y="33"/>
                    <a:pt x="20" y="42"/>
                  </a:cubicBezTo>
                  <a:cubicBezTo>
                    <a:pt x="35" y="33"/>
                    <a:pt x="50" y="25"/>
                    <a:pt x="65" y="17"/>
                  </a:cubicBezTo>
                  <a:cubicBezTo>
                    <a:pt x="65" y="16"/>
                    <a:pt x="64" y="15"/>
                    <a:pt x="63" y="14"/>
                  </a:cubicBezTo>
                  <a:cubicBezTo>
                    <a:pt x="62" y="15"/>
                    <a:pt x="60" y="15"/>
                    <a:pt x="59" y="16"/>
                  </a:cubicBezTo>
                  <a:cubicBezTo>
                    <a:pt x="56" y="17"/>
                    <a:pt x="53" y="19"/>
                    <a:pt x="50" y="20"/>
                  </a:cubicBezTo>
                  <a:cubicBezTo>
                    <a:pt x="44" y="23"/>
                    <a:pt x="39" y="26"/>
                    <a:pt x="33" y="29"/>
                  </a:cubicBezTo>
                  <a:cubicBezTo>
                    <a:pt x="43" y="24"/>
                    <a:pt x="53" y="18"/>
                    <a:pt x="63" y="13"/>
                  </a:cubicBezTo>
                  <a:cubicBezTo>
                    <a:pt x="62" y="12"/>
                    <a:pt x="61" y="12"/>
                    <a:pt x="61" y="11"/>
                  </a:cubicBezTo>
                  <a:cubicBezTo>
                    <a:pt x="60" y="10"/>
                    <a:pt x="60" y="11"/>
                    <a:pt x="58" y="11"/>
                  </a:cubicBezTo>
                  <a:cubicBezTo>
                    <a:pt x="56" y="12"/>
                    <a:pt x="54" y="13"/>
                    <a:pt x="52" y="14"/>
                  </a:cubicBezTo>
                  <a:cubicBezTo>
                    <a:pt x="48" y="16"/>
                    <a:pt x="45" y="18"/>
                    <a:pt x="41" y="20"/>
                  </a:cubicBezTo>
                  <a:cubicBezTo>
                    <a:pt x="33" y="25"/>
                    <a:pt x="25" y="30"/>
                    <a:pt x="18" y="35"/>
                  </a:cubicBezTo>
                  <a:cubicBezTo>
                    <a:pt x="31" y="26"/>
                    <a:pt x="45" y="18"/>
                    <a:pt x="60" y="10"/>
                  </a:cubicBezTo>
                  <a:cubicBezTo>
                    <a:pt x="59" y="9"/>
                    <a:pt x="59" y="9"/>
                    <a:pt x="58" y="8"/>
                  </a:cubicBezTo>
                  <a:cubicBezTo>
                    <a:pt x="57" y="7"/>
                    <a:pt x="57" y="8"/>
                    <a:pt x="55" y="8"/>
                  </a:cubicBezTo>
                  <a:cubicBezTo>
                    <a:pt x="53" y="9"/>
                    <a:pt x="51" y="11"/>
                    <a:pt x="48" y="12"/>
                  </a:cubicBezTo>
                  <a:cubicBezTo>
                    <a:pt x="44" y="14"/>
                    <a:pt x="39" y="17"/>
                    <a:pt x="34" y="20"/>
                  </a:cubicBezTo>
                  <a:cubicBezTo>
                    <a:pt x="42" y="15"/>
                    <a:pt x="49" y="11"/>
                    <a:pt x="57" y="7"/>
                  </a:cubicBezTo>
                  <a:cubicBezTo>
                    <a:pt x="56" y="7"/>
                    <a:pt x="55" y="6"/>
                    <a:pt x="54" y="5"/>
                  </a:cubicBezTo>
                  <a:cubicBezTo>
                    <a:pt x="52" y="6"/>
                    <a:pt x="51" y="7"/>
                    <a:pt x="49" y="8"/>
                  </a:cubicBezTo>
                  <a:cubicBezTo>
                    <a:pt x="46" y="10"/>
                    <a:pt x="42" y="12"/>
                    <a:pt x="39" y="14"/>
                  </a:cubicBezTo>
                  <a:cubicBezTo>
                    <a:pt x="32" y="18"/>
                    <a:pt x="25" y="22"/>
                    <a:pt x="18" y="26"/>
                  </a:cubicBezTo>
                  <a:cubicBezTo>
                    <a:pt x="30" y="19"/>
                    <a:pt x="42" y="12"/>
                    <a:pt x="54" y="5"/>
                  </a:cubicBezTo>
                  <a:cubicBezTo>
                    <a:pt x="53" y="5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3"/>
                    <a:pt x="46" y="3"/>
                    <a:pt x="45" y="3"/>
                  </a:cubicBezTo>
                  <a:cubicBezTo>
                    <a:pt x="41" y="5"/>
                    <a:pt x="38" y="7"/>
                    <a:pt x="34" y="9"/>
                  </a:cubicBezTo>
                  <a:cubicBezTo>
                    <a:pt x="38" y="7"/>
                    <a:pt x="43" y="4"/>
                    <a:pt x="47" y="2"/>
                  </a:cubicBezTo>
                  <a:cubicBezTo>
                    <a:pt x="45" y="1"/>
                    <a:pt x="44" y="1"/>
                    <a:pt x="42" y="0"/>
                  </a:cubicBezTo>
                  <a:cubicBezTo>
                    <a:pt x="41" y="1"/>
                    <a:pt x="39" y="2"/>
                    <a:pt x="38" y="3"/>
                  </a:cubicBezTo>
                  <a:cubicBezTo>
                    <a:pt x="35" y="4"/>
                    <a:pt x="32" y="6"/>
                    <a:pt x="29" y="8"/>
                  </a:cubicBezTo>
                  <a:cubicBezTo>
                    <a:pt x="23" y="11"/>
                    <a:pt x="17" y="15"/>
                    <a:pt x="11" y="19"/>
                  </a:cubicBezTo>
                  <a:cubicBezTo>
                    <a:pt x="21" y="12"/>
                    <a:pt x="30" y="6"/>
                    <a:pt x="40" y="0"/>
                  </a:cubicBezTo>
                  <a:cubicBezTo>
                    <a:pt x="38" y="0"/>
                    <a:pt x="36" y="0"/>
                    <a:pt x="34" y="0"/>
                  </a:cubicBezTo>
                  <a:cubicBezTo>
                    <a:pt x="33" y="0"/>
                    <a:pt x="33" y="0"/>
                    <a:pt x="32" y="1"/>
                  </a:cubicBezTo>
                  <a:cubicBezTo>
                    <a:pt x="31" y="2"/>
                    <a:pt x="29" y="2"/>
                    <a:pt x="28" y="3"/>
                  </a:cubicBezTo>
                  <a:cubicBezTo>
                    <a:pt x="25" y="5"/>
                    <a:pt x="22" y="7"/>
                    <a:pt x="20" y="8"/>
                  </a:cubicBezTo>
                  <a:cubicBezTo>
                    <a:pt x="23" y="6"/>
                    <a:pt x="27" y="3"/>
                    <a:pt x="31" y="0"/>
                  </a:cubicBezTo>
                  <a:cubicBezTo>
                    <a:pt x="26" y="0"/>
                    <a:pt x="23" y="1"/>
                    <a:pt x="20" y="3"/>
                  </a:cubicBezTo>
                  <a:cubicBezTo>
                    <a:pt x="16" y="6"/>
                    <a:pt x="13" y="8"/>
                    <a:pt x="9" y="10"/>
                  </a:cubicBezTo>
                  <a:cubicBezTo>
                    <a:pt x="6" y="13"/>
                    <a:pt x="4" y="17"/>
                    <a:pt x="3" y="21"/>
                  </a:cubicBezTo>
                  <a:cubicBezTo>
                    <a:pt x="1" y="24"/>
                    <a:pt x="0" y="28"/>
                    <a:pt x="1" y="32"/>
                  </a:cubicBezTo>
                  <a:cubicBezTo>
                    <a:pt x="1" y="31"/>
                    <a:pt x="2" y="31"/>
                    <a:pt x="3" y="30"/>
                  </a:cubicBezTo>
                  <a:cubicBezTo>
                    <a:pt x="3" y="31"/>
                    <a:pt x="2" y="31"/>
                    <a:pt x="1" y="31"/>
                  </a:cubicBezTo>
                  <a:cubicBezTo>
                    <a:pt x="0" y="32"/>
                    <a:pt x="1" y="33"/>
                    <a:pt x="1" y="34"/>
                  </a:cubicBezTo>
                  <a:cubicBezTo>
                    <a:pt x="1" y="36"/>
                    <a:pt x="1" y="38"/>
                    <a:pt x="2" y="40"/>
                  </a:cubicBezTo>
                  <a:cubicBezTo>
                    <a:pt x="2" y="42"/>
                    <a:pt x="3" y="44"/>
                    <a:pt x="3" y="46"/>
                  </a:cubicBezTo>
                  <a:cubicBezTo>
                    <a:pt x="4" y="47"/>
                    <a:pt x="4" y="47"/>
                    <a:pt x="5" y="48"/>
                  </a:cubicBezTo>
                  <a:cubicBezTo>
                    <a:pt x="5" y="50"/>
                    <a:pt x="6" y="48"/>
                    <a:pt x="7" y="48"/>
                  </a:cubicBezTo>
                  <a:cubicBezTo>
                    <a:pt x="7" y="48"/>
                    <a:pt x="6" y="48"/>
                    <a:pt x="6" y="49"/>
                  </a:cubicBezTo>
                  <a:cubicBezTo>
                    <a:pt x="5" y="50"/>
                    <a:pt x="5" y="50"/>
                    <a:pt x="6" y="51"/>
                  </a:cubicBezTo>
                  <a:cubicBezTo>
                    <a:pt x="7" y="53"/>
                    <a:pt x="8" y="54"/>
                    <a:pt x="9" y="55"/>
                  </a:cubicBezTo>
                  <a:cubicBezTo>
                    <a:pt x="10" y="56"/>
                    <a:pt x="11" y="57"/>
                    <a:pt x="11" y="58"/>
                  </a:cubicBezTo>
                  <a:cubicBezTo>
                    <a:pt x="13" y="57"/>
                    <a:pt x="14" y="56"/>
                    <a:pt x="16" y="55"/>
                  </a:cubicBezTo>
                  <a:cubicBezTo>
                    <a:pt x="15" y="56"/>
                    <a:pt x="13" y="57"/>
                    <a:pt x="12" y="58"/>
                  </a:cubicBezTo>
                  <a:cubicBezTo>
                    <a:pt x="15" y="63"/>
                    <a:pt x="20" y="68"/>
                    <a:pt x="22" y="74"/>
                  </a:cubicBezTo>
                  <a:cubicBezTo>
                    <a:pt x="29" y="69"/>
                    <a:pt x="37" y="65"/>
                    <a:pt x="44" y="61"/>
                  </a:cubicBezTo>
                  <a:cubicBezTo>
                    <a:pt x="48" y="59"/>
                    <a:pt x="52" y="57"/>
                    <a:pt x="56" y="55"/>
                  </a:cubicBezTo>
                  <a:cubicBezTo>
                    <a:pt x="57" y="54"/>
                    <a:pt x="61" y="53"/>
                    <a:pt x="62" y="52"/>
                  </a:cubicBezTo>
                  <a:cubicBezTo>
                    <a:pt x="63" y="50"/>
                    <a:pt x="63" y="49"/>
                    <a:pt x="64" y="47"/>
                  </a:cubicBezTo>
                  <a:cubicBezTo>
                    <a:pt x="59" y="49"/>
                    <a:pt x="54" y="51"/>
                    <a:pt x="49" y="53"/>
                  </a:cubicBezTo>
                  <a:cubicBezTo>
                    <a:pt x="54" y="51"/>
                    <a:pt x="58" y="49"/>
                    <a:pt x="62" y="46"/>
                  </a:cubicBezTo>
                  <a:cubicBezTo>
                    <a:pt x="63" y="46"/>
                    <a:pt x="64" y="45"/>
                    <a:pt x="65" y="45"/>
                  </a:cubicBezTo>
                  <a:cubicBezTo>
                    <a:pt x="66" y="44"/>
                    <a:pt x="66" y="43"/>
                    <a:pt x="66" y="42"/>
                  </a:cubicBezTo>
                  <a:cubicBezTo>
                    <a:pt x="67" y="40"/>
                    <a:pt x="68" y="37"/>
                    <a:pt x="68" y="35"/>
                  </a:cubicBezTo>
                  <a:cubicBezTo>
                    <a:pt x="58" y="39"/>
                    <a:pt x="49" y="43"/>
                    <a:pt x="40" y="48"/>
                  </a:cubicBezTo>
                  <a:cubicBezTo>
                    <a:pt x="32" y="53"/>
                    <a:pt x="24" y="58"/>
                    <a:pt x="16" y="62"/>
                  </a:cubicBezTo>
                  <a:cubicBezTo>
                    <a:pt x="25" y="56"/>
                    <a:pt x="34" y="51"/>
                    <a:pt x="43" y="46"/>
                  </a:cubicBezTo>
                  <a:cubicBezTo>
                    <a:pt x="48" y="43"/>
                    <a:pt x="53" y="40"/>
                    <a:pt x="58" y="37"/>
                  </a:cubicBezTo>
                  <a:cubicBezTo>
                    <a:pt x="60" y="36"/>
                    <a:pt x="63" y="35"/>
                    <a:pt x="65" y="34"/>
                  </a:cubicBezTo>
                  <a:cubicBezTo>
                    <a:pt x="66" y="33"/>
                    <a:pt x="68" y="33"/>
                    <a:pt x="68" y="31"/>
                  </a:cubicBezTo>
                  <a:cubicBezTo>
                    <a:pt x="68" y="31"/>
                    <a:pt x="68" y="30"/>
                    <a:pt x="68" y="30"/>
                  </a:cubicBezTo>
                  <a:cubicBezTo>
                    <a:pt x="68" y="29"/>
                    <a:pt x="68" y="29"/>
                    <a:pt x="67" y="29"/>
                  </a:cubicBezTo>
                  <a:close/>
                  <a:moveTo>
                    <a:pt x="59" y="54"/>
                  </a:moveTo>
                  <a:cubicBezTo>
                    <a:pt x="59" y="54"/>
                    <a:pt x="59" y="53"/>
                    <a:pt x="60" y="53"/>
                  </a:cubicBezTo>
                  <a:cubicBezTo>
                    <a:pt x="59" y="54"/>
                    <a:pt x="59" y="54"/>
                    <a:pt x="59" y="54"/>
                  </a:cubicBezTo>
                  <a:close/>
                  <a:moveTo>
                    <a:pt x="59" y="54"/>
                  </a:moveTo>
                  <a:cubicBezTo>
                    <a:pt x="59" y="54"/>
                    <a:pt x="58" y="54"/>
                    <a:pt x="58" y="54"/>
                  </a:cubicBezTo>
                  <a:cubicBezTo>
                    <a:pt x="58" y="54"/>
                    <a:pt x="58" y="54"/>
                    <a:pt x="59" y="54"/>
                  </a:cubicBezTo>
                  <a:close/>
                  <a:moveTo>
                    <a:pt x="40" y="64"/>
                  </a:moveTo>
                  <a:cubicBezTo>
                    <a:pt x="36" y="66"/>
                    <a:pt x="33" y="68"/>
                    <a:pt x="29" y="70"/>
                  </a:cubicBezTo>
                  <a:cubicBezTo>
                    <a:pt x="27" y="71"/>
                    <a:pt x="26" y="72"/>
                    <a:pt x="24" y="73"/>
                  </a:cubicBezTo>
                  <a:cubicBezTo>
                    <a:pt x="23" y="74"/>
                    <a:pt x="22" y="74"/>
                    <a:pt x="23" y="74"/>
                  </a:cubicBezTo>
                  <a:cubicBezTo>
                    <a:pt x="23" y="75"/>
                    <a:pt x="23" y="76"/>
                    <a:pt x="24" y="76"/>
                  </a:cubicBezTo>
                  <a:cubicBezTo>
                    <a:pt x="27" y="75"/>
                    <a:pt x="29" y="73"/>
                    <a:pt x="32" y="72"/>
                  </a:cubicBezTo>
                  <a:cubicBezTo>
                    <a:pt x="31" y="73"/>
                    <a:pt x="29" y="74"/>
                    <a:pt x="27" y="75"/>
                  </a:cubicBezTo>
                  <a:cubicBezTo>
                    <a:pt x="26" y="76"/>
                    <a:pt x="24" y="76"/>
                    <a:pt x="24" y="78"/>
                  </a:cubicBezTo>
                  <a:cubicBezTo>
                    <a:pt x="25" y="82"/>
                    <a:pt x="25" y="85"/>
                    <a:pt x="25" y="89"/>
                  </a:cubicBezTo>
                  <a:cubicBezTo>
                    <a:pt x="29" y="88"/>
                    <a:pt x="32" y="87"/>
                    <a:pt x="35" y="86"/>
                  </a:cubicBezTo>
                  <a:cubicBezTo>
                    <a:pt x="38" y="84"/>
                    <a:pt x="41" y="83"/>
                    <a:pt x="44" y="81"/>
                  </a:cubicBezTo>
                  <a:cubicBezTo>
                    <a:pt x="43" y="82"/>
                    <a:pt x="41" y="82"/>
                    <a:pt x="40" y="83"/>
                  </a:cubicBezTo>
                  <a:cubicBezTo>
                    <a:pt x="39" y="84"/>
                    <a:pt x="37" y="85"/>
                    <a:pt x="35" y="86"/>
                  </a:cubicBezTo>
                  <a:cubicBezTo>
                    <a:pt x="39" y="85"/>
                    <a:pt x="42" y="84"/>
                    <a:pt x="45" y="83"/>
                  </a:cubicBezTo>
                  <a:cubicBezTo>
                    <a:pt x="46" y="82"/>
                    <a:pt x="47" y="82"/>
                    <a:pt x="48" y="82"/>
                  </a:cubicBezTo>
                  <a:cubicBezTo>
                    <a:pt x="49" y="81"/>
                    <a:pt x="49" y="81"/>
                    <a:pt x="49" y="80"/>
                  </a:cubicBezTo>
                  <a:cubicBezTo>
                    <a:pt x="49" y="78"/>
                    <a:pt x="50" y="76"/>
                    <a:pt x="50" y="75"/>
                  </a:cubicBezTo>
                  <a:cubicBezTo>
                    <a:pt x="47" y="76"/>
                    <a:pt x="44" y="78"/>
                    <a:pt x="41" y="79"/>
                  </a:cubicBezTo>
                  <a:cubicBezTo>
                    <a:pt x="43" y="78"/>
                    <a:pt x="45" y="77"/>
                    <a:pt x="47" y="76"/>
                  </a:cubicBezTo>
                  <a:cubicBezTo>
                    <a:pt x="48" y="76"/>
                    <a:pt x="48" y="75"/>
                    <a:pt x="49" y="75"/>
                  </a:cubicBezTo>
                  <a:cubicBezTo>
                    <a:pt x="50" y="74"/>
                    <a:pt x="50" y="73"/>
                    <a:pt x="51" y="72"/>
                  </a:cubicBezTo>
                  <a:cubicBezTo>
                    <a:pt x="52" y="68"/>
                    <a:pt x="53" y="65"/>
                    <a:pt x="55" y="61"/>
                  </a:cubicBezTo>
                  <a:cubicBezTo>
                    <a:pt x="55" y="62"/>
                    <a:pt x="55" y="62"/>
                    <a:pt x="54" y="62"/>
                  </a:cubicBezTo>
                  <a:cubicBezTo>
                    <a:pt x="57" y="60"/>
                    <a:pt x="59" y="56"/>
                    <a:pt x="61" y="53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53" y="57"/>
                    <a:pt x="46" y="60"/>
                    <a:pt x="40" y="64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>
                    <a:lumMod val="95000"/>
                  </a:prstClr>
                </a:solidFill>
                <a:latin typeface="等线"/>
              </a:endParaRPr>
            </a:p>
          </p:txBody>
        </p:sp>
        <p:sp>
          <p:nvSpPr>
            <p:cNvPr id="27" name="Freeform 6"/>
            <p:cNvSpPr>
              <a:spLocks noEditPoints="1"/>
            </p:cNvSpPr>
            <p:nvPr/>
          </p:nvSpPr>
          <p:spPr bwMode="auto">
            <a:xfrm>
              <a:off x="1869269" y="2044673"/>
              <a:ext cx="2526473" cy="3891109"/>
            </a:xfrm>
            <a:custGeom>
              <a:avLst/>
              <a:gdLst>
                <a:gd name="T0" fmla="*/ 32 w 73"/>
                <a:gd name="T1" fmla="*/ 100 h 114"/>
                <a:gd name="T2" fmla="*/ 37 w 73"/>
                <a:gd name="T3" fmla="*/ 113 h 114"/>
                <a:gd name="T4" fmla="*/ 37 w 73"/>
                <a:gd name="T5" fmla="*/ 113 h 114"/>
                <a:gd name="T6" fmla="*/ 35 w 73"/>
                <a:gd name="T7" fmla="*/ 112 h 114"/>
                <a:gd name="T8" fmla="*/ 45 w 73"/>
                <a:gd name="T9" fmla="*/ 109 h 114"/>
                <a:gd name="T10" fmla="*/ 50 w 73"/>
                <a:gd name="T11" fmla="*/ 100 h 114"/>
                <a:gd name="T12" fmla="*/ 50 w 73"/>
                <a:gd name="T13" fmla="*/ 100 h 114"/>
                <a:gd name="T14" fmla="*/ 37 w 73"/>
                <a:gd name="T15" fmla="*/ 98 h 114"/>
                <a:gd name="T16" fmla="*/ 32 w 73"/>
                <a:gd name="T17" fmla="*/ 100 h 114"/>
                <a:gd name="T18" fmla="*/ 33 w 73"/>
                <a:gd name="T19" fmla="*/ 99 h 114"/>
                <a:gd name="T20" fmla="*/ 55 w 73"/>
                <a:gd name="T21" fmla="*/ 95 h 114"/>
                <a:gd name="T22" fmla="*/ 47 w 73"/>
                <a:gd name="T23" fmla="*/ 93 h 114"/>
                <a:gd name="T24" fmla="*/ 47 w 73"/>
                <a:gd name="T25" fmla="*/ 93 h 114"/>
                <a:gd name="T26" fmla="*/ 68 w 73"/>
                <a:gd name="T27" fmla="*/ 51 h 114"/>
                <a:gd name="T28" fmla="*/ 36 w 73"/>
                <a:gd name="T29" fmla="*/ 2 h 114"/>
                <a:gd name="T30" fmla="*/ 36 w 73"/>
                <a:gd name="T31" fmla="*/ 2 h 114"/>
                <a:gd name="T32" fmla="*/ 1 w 73"/>
                <a:gd name="T33" fmla="*/ 33 h 114"/>
                <a:gd name="T34" fmla="*/ 24 w 73"/>
                <a:gd name="T35" fmla="*/ 82 h 114"/>
                <a:gd name="T36" fmla="*/ 17 w 73"/>
                <a:gd name="T37" fmla="*/ 69 h 114"/>
                <a:gd name="T38" fmla="*/ 10 w 73"/>
                <a:gd name="T39" fmla="*/ 16 h 114"/>
                <a:gd name="T40" fmla="*/ 70 w 73"/>
                <a:gd name="T41" fmla="*/ 30 h 114"/>
                <a:gd name="T42" fmla="*/ 52 w 73"/>
                <a:gd name="T43" fmla="*/ 77 h 114"/>
                <a:gd name="T44" fmla="*/ 55 w 73"/>
                <a:gd name="T45" fmla="*/ 84 h 114"/>
                <a:gd name="T46" fmla="*/ 26 w 73"/>
                <a:gd name="T47" fmla="*/ 95 h 114"/>
                <a:gd name="T48" fmla="*/ 28 w 73"/>
                <a:gd name="T49" fmla="*/ 96 h 114"/>
                <a:gd name="T50" fmla="*/ 54 w 73"/>
                <a:gd name="T51" fmla="*/ 89 h 114"/>
                <a:gd name="T52" fmla="*/ 29 w 73"/>
                <a:gd name="T53" fmla="*/ 102 h 114"/>
                <a:gd name="T54" fmla="*/ 52 w 73"/>
                <a:gd name="T55" fmla="*/ 95 h 114"/>
                <a:gd name="T56" fmla="*/ 44 w 73"/>
                <a:gd name="T57" fmla="*/ 110 h 114"/>
                <a:gd name="T58" fmla="*/ 33 w 73"/>
                <a:gd name="T59" fmla="*/ 111 h 114"/>
                <a:gd name="T60" fmla="*/ 38 w 73"/>
                <a:gd name="T61" fmla="*/ 114 h 114"/>
                <a:gd name="T62" fmla="*/ 50 w 73"/>
                <a:gd name="T63" fmla="*/ 100 h 114"/>
                <a:gd name="T64" fmla="*/ 56 w 73"/>
                <a:gd name="T65" fmla="*/ 94 h 114"/>
                <a:gd name="T66" fmla="*/ 55 w 73"/>
                <a:gd name="T67" fmla="*/ 91 h 114"/>
                <a:gd name="T68" fmla="*/ 58 w 73"/>
                <a:gd name="T69" fmla="*/ 84 h 114"/>
                <a:gd name="T70" fmla="*/ 66 w 73"/>
                <a:gd name="T71" fmla="*/ 59 h 114"/>
                <a:gd name="T72" fmla="*/ 40 w 73"/>
                <a:gd name="T7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114">
                  <a:moveTo>
                    <a:pt x="32" y="100"/>
                  </a:moveTo>
                  <a:cubicBezTo>
                    <a:pt x="32" y="100"/>
                    <a:pt x="32" y="100"/>
                    <a:pt x="32" y="100"/>
                  </a:cubicBezTo>
                  <a:cubicBezTo>
                    <a:pt x="32" y="100"/>
                    <a:pt x="32" y="100"/>
                    <a:pt x="32" y="100"/>
                  </a:cubicBezTo>
                  <a:close/>
                  <a:moveTo>
                    <a:pt x="37" y="113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lose/>
                  <a:moveTo>
                    <a:pt x="35" y="112"/>
                  </a:moveTo>
                  <a:cubicBezTo>
                    <a:pt x="35" y="113"/>
                    <a:pt x="35" y="113"/>
                    <a:pt x="35" y="112"/>
                  </a:cubicBezTo>
                  <a:cubicBezTo>
                    <a:pt x="35" y="112"/>
                    <a:pt x="35" y="112"/>
                    <a:pt x="35" y="112"/>
                  </a:cubicBezTo>
                  <a:close/>
                  <a:moveTo>
                    <a:pt x="45" y="109"/>
                  </a:moveTo>
                  <a:cubicBezTo>
                    <a:pt x="44" y="109"/>
                    <a:pt x="44" y="109"/>
                    <a:pt x="45" y="109"/>
                  </a:cubicBezTo>
                  <a:close/>
                  <a:moveTo>
                    <a:pt x="50" y="100"/>
                  </a:moveTo>
                  <a:cubicBezTo>
                    <a:pt x="50" y="100"/>
                    <a:pt x="50" y="100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lose/>
                  <a:moveTo>
                    <a:pt x="33" y="99"/>
                  </a:moveTo>
                  <a:cubicBezTo>
                    <a:pt x="35" y="99"/>
                    <a:pt x="36" y="99"/>
                    <a:pt x="37" y="98"/>
                  </a:cubicBezTo>
                  <a:cubicBezTo>
                    <a:pt x="35" y="99"/>
                    <a:pt x="33" y="100"/>
                    <a:pt x="31" y="100"/>
                  </a:cubicBezTo>
                  <a:cubicBezTo>
                    <a:pt x="33" y="99"/>
                    <a:pt x="32" y="100"/>
                    <a:pt x="32" y="100"/>
                  </a:cubicBezTo>
                  <a:cubicBezTo>
                    <a:pt x="32" y="100"/>
                    <a:pt x="34" y="99"/>
                    <a:pt x="33" y="99"/>
                  </a:cubicBezTo>
                  <a:cubicBezTo>
                    <a:pt x="34" y="99"/>
                    <a:pt x="33" y="99"/>
                    <a:pt x="33" y="99"/>
                  </a:cubicBezTo>
                  <a:close/>
                  <a:moveTo>
                    <a:pt x="55" y="95"/>
                  </a:moveTo>
                  <a:cubicBezTo>
                    <a:pt x="55" y="95"/>
                    <a:pt x="55" y="95"/>
                    <a:pt x="55" y="95"/>
                  </a:cubicBezTo>
                  <a:cubicBezTo>
                    <a:pt x="55" y="95"/>
                    <a:pt x="55" y="95"/>
                    <a:pt x="55" y="95"/>
                  </a:cubicBezTo>
                  <a:close/>
                  <a:moveTo>
                    <a:pt x="47" y="93"/>
                  </a:moveTo>
                  <a:cubicBezTo>
                    <a:pt x="47" y="93"/>
                    <a:pt x="47" y="93"/>
                    <a:pt x="47" y="93"/>
                  </a:cubicBezTo>
                  <a:cubicBezTo>
                    <a:pt x="47" y="93"/>
                    <a:pt x="47" y="93"/>
                    <a:pt x="47" y="93"/>
                  </a:cubicBezTo>
                  <a:close/>
                  <a:moveTo>
                    <a:pt x="68" y="51"/>
                  </a:moveTo>
                  <a:cubicBezTo>
                    <a:pt x="68" y="52"/>
                    <a:pt x="68" y="52"/>
                    <a:pt x="68" y="51"/>
                  </a:cubicBezTo>
                  <a:cubicBezTo>
                    <a:pt x="68" y="51"/>
                    <a:pt x="68" y="51"/>
                    <a:pt x="68" y="51"/>
                  </a:cubicBezTo>
                  <a:close/>
                  <a:moveTo>
                    <a:pt x="36" y="2"/>
                  </a:move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lose/>
                  <a:moveTo>
                    <a:pt x="40" y="0"/>
                  </a:moveTo>
                  <a:cubicBezTo>
                    <a:pt x="22" y="0"/>
                    <a:pt x="2" y="14"/>
                    <a:pt x="1" y="33"/>
                  </a:cubicBezTo>
                  <a:cubicBezTo>
                    <a:pt x="0" y="42"/>
                    <a:pt x="2" y="51"/>
                    <a:pt x="7" y="58"/>
                  </a:cubicBezTo>
                  <a:cubicBezTo>
                    <a:pt x="12" y="67"/>
                    <a:pt x="20" y="73"/>
                    <a:pt x="24" y="82"/>
                  </a:cubicBezTo>
                  <a:cubicBezTo>
                    <a:pt x="25" y="84"/>
                    <a:pt x="25" y="85"/>
                    <a:pt x="26" y="87"/>
                  </a:cubicBezTo>
                  <a:cubicBezTo>
                    <a:pt x="25" y="80"/>
                    <a:pt x="21" y="74"/>
                    <a:pt x="17" y="69"/>
                  </a:cubicBezTo>
                  <a:cubicBezTo>
                    <a:pt x="13" y="63"/>
                    <a:pt x="8" y="58"/>
                    <a:pt x="6" y="51"/>
                  </a:cubicBezTo>
                  <a:cubicBezTo>
                    <a:pt x="1" y="39"/>
                    <a:pt x="2" y="26"/>
                    <a:pt x="10" y="16"/>
                  </a:cubicBezTo>
                  <a:cubicBezTo>
                    <a:pt x="19" y="6"/>
                    <a:pt x="33" y="0"/>
                    <a:pt x="46" y="2"/>
                  </a:cubicBezTo>
                  <a:cubicBezTo>
                    <a:pt x="59" y="5"/>
                    <a:pt x="68" y="17"/>
                    <a:pt x="70" y="30"/>
                  </a:cubicBezTo>
                  <a:cubicBezTo>
                    <a:pt x="73" y="41"/>
                    <a:pt x="68" y="53"/>
                    <a:pt x="62" y="62"/>
                  </a:cubicBezTo>
                  <a:cubicBezTo>
                    <a:pt x="58" y="67"/>
                    <a:pt x="54" y="72"/>
                    <a:pt x="52" y="77"/>
                  </a:cubicBezTo>
                  <a:cubicBezTo>
                    <a:pt x="51" y="79"/>
                    <a:pt x="51" y="82"/>
                    <a:pt x="50" y="84"/>
                  </a:cubicBezTo>
                  <a:cubicBezTo>
                    <a:pt x="50" y="85"/>
                    <a:pt x="54" y="85"/>
                    <a:pt x="55" y="84"/>
                  </a:cubicBezTo>
                  <a:cubicBezTo>
                    <a:pt x="53" y="87"/>
                    <a:pt x="47" y="88"/>
                    <a:pt x="44" y="89"/>
                  </a:cubicBezTo>
                  <a:cubicBezTo>
                    <a:pt x="37" y="90"/>
                    <a:pt x="32" y="92"/>
                    <a:pt x="26" y="95"/>
                  </a:cubicBezTo>
                  <a:cubicBezTo>
                    <a:pt x="25" y="95"/>
                    <a:pt x="22" y="96"/>
                    <a:pt x="24" y="97"/>
                  </a:cubicBezTo>
                  <a:cubicBezTo>
                    <a:pt x="25" y="97"/>
                    <a:pt x="28" y="96"/>
                    <a:pt x="28" y="96"/>
                  </a:cubicBezTo>
                  <a:cubicBezTo>
                    <a:pt x="32" y="95"/>
                    <a:pt x="35" y="94"/>
                    <a:pt x="38" y="93"/>
                  </a:cubicBezTo>
                  <a:cubicBezTo>
                    <a:pt x="43" y="91"/>
                    <a:pt x="48" y="89"/>
                    <a:pt x="54" y="89"/>
                  </a:cubicBezTo>
                  <a:cubicBezTo>
                    <a:pt x="47" y="96"/>
                    <a:pt x="36" y="95"/>
                    <a:pt x="28" y="100"/>
                  </a:cubicBezTo>
                  <a:cubicBezTo>
                    <a:pt x="26" y="102"/>
                    <a:pt x="28" y="102"/>
                    <a:pt x="29" y="102"/>
                  </a:cubicBezTo>
                  <a:cubicBezTo>
                    <a:pt x="32" y="102"/>
                    <a:pt x="34" y="101"/>
                    <a:pt x="36" y="100"/>
                  </a:cubicBezTo>
                  <a:cubicBezTo>
                    <a:pt x="42" y="98"/>
                    <a:pt x="47" y="97"/>
                    <a:pt x="52" y="95"/>
                  </a:cubicBezTo>
                  <a:cubicBezTo>
                    <a:pt x="50" y="97"/>
                    <a:pt x="48" y="100"/>
                    <a:pt x="47" y="102"/>
                  </a:cubicBezTo>
                  <a:cubicBezTo>
                    <a:pt x="46" y="105"/>
                    <a:pt x="46" y="108"/>
                    <a:pt x="44" y="110"/>
                  </a:cubicBezTo>
                  <a:cubicBezTo>
                    <a:pt x="42" y="113"/>
                    <a:pt x="39" y="113"/>
                    <a:pt x="36" y="113"/>
                  </a:cubicBezTo>
                  <a:cubicBezTo>
                    <a:pt x="35" y="113"/>
                    <a:pt x="34" y="112"/>
                    <a:pt x="33" y="111"/>
                  </a:cubicBezTo>
                  <a:cubicBezTo>
                    <a:pt x="33" y="110"/>
                    <a:pt x="31" y="107"/>
                    <a:pt x="30" y="107"/>
                  </a:cubicBezTo>
                  <a:cubicBezTo>
                    <a:pt x="32" y="110"/>
                    <a:pt x="34" y="113"/>
                    <a:pt x="38" y="114"/>
                  </a:cubicBezTo>
                  <a:cubicBezTo>
                    <a:pt x="41" y="114"/>
                    <a:pt x="44" y="112"/>
                    <a:pt x="46" y="109"/>
                  </a:cubicBezTo>
                  <a:cubicBezTo>
                    <a:pt x="48" y="107"/>
                    <a:pt x="48" y="103"/>
                    <a:pt x="50" y="100"/>
                  </a:cubicBezTo>
                  <a:cubicBezTo>
                    <a:pt x="51" y="98"/>
                    <a:pt x="52" y="97"/>
                    <a:pt x="54" y="96"/>
                  </a:cubicBezTo>
                  <a:cubicBezTo>
                    <a:pt x="54" y="96"/>
                    <a:pt x="56" y="95"/>
                    <a:pt x="56" y="94"/>
                  </a:cubicBezTo>
                  <a:cubicBezTo>
                    <a:pt x="56" y="93"/>
                    <a:pt x="48" y="95"/>
                    <a:pt x="47" y="95"/>
                  </a:cubicBezTo>
                  <a:cubicBezTo>
                    <a:pt x="50" y="94"/>
                    <a:pt x="52" y="93"/>
                    <a:pt x="55" y="91"/>
                  </a:cubicBezTo>
                  <a:cubicBezTo>
                    <a:pt x="57" y="89"/>
                    <a:pt x="57" y="88"/>
                    <a:pt x="54" y="88"/>
                  </a:cubicBezTo>
                  <a:cubicBezTo>
                    <a:pt x="55" y="87"/>
                    <a:pt x="57" y="86"/>
                    <a:pt x="58" y="84"/>
                  </a:cubicBezTo>
                  <a:cubicBezTo>
                    <a:pt x="59" y="81"/>
                    <a:pt x="53" y="83"/>
                    <a:pt x="52" y="83"/>
                  </a:cubicBezTo>
                  <a:cubicBezTo>
                    <a:pt x="54" y="74"/>
                    <a:pt x="61" y="66"/>
                    <a:pt x="66" y="59"/>
                  </a:cubicBezTo>
                  <a:cubicBezTo>
                    <a:pt x="70" y="52"/>
                    <a:pt x="73" y="44"/>
                    <a:pt x="73" y="35"/>
                  </a:cubicBezTo>
                  <a:cubicBezTo>
                    <a:pt x="72" y="17"/>
                    <a:pt x="59" y="0"/>
                    <a:pt x="40" y="0"/>
                  </a:cubicBezTo>
                  <a:cubicBezTo>
                    <a:pt x="39" y="0"/>
                    <a:pt x="40" y="0"/>
                    <a:pt x="40" y="0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>
                    <a:lumMod val="95000"/>
                  </a:prstClr>
                </a:solidFill>
                <a:latin typeface="等线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 flipV="1">
            <a:off x="7231179" y="3454460"/>
            <a:ext cx="504967" cy="109182"/>
          </a:xfrm>
          <a:prstGeom prst="line">
            <a:avLst/>
          </a:prstGeom>
          <a:noFill/>
          <a:ln w="28575" cap="rnd" cmpd="sng" algn="ctr">
            <a:solidFill>
              <a:srgbClr val="0F5559"/>
            </a:solidFill>
            <a:prstDash val="sysDot"/>
            <a:miter lim="800000"/>
          </a:ln>
          <a:effectLst/>
        </p:spPr>
      </p:cxnSp>
      <p:cxnSp>
        <p:nvCxnSpPr>
          <p:cNvPr id="29" name="直接连接符 28"/>
          <p:cNvCxnSpPr/>
          <p:nvPr/>
        </p:nvCxnSpPr>
        <p:spPr>
          <a:xfrm>
            <a:off x="7221887" y="4677494"/>
            <a:ext cx="523552" cy="158692"/>
          </a:xfrm>
          <a:prstGeom prst="line">
            <a:avLst/>
          </a:prstGeom>
          <a:noFill/>
          <a:ln w="28575" cap="rnd" cmpd="sng" algn="ctr">
            <a:solidFill>
              <a:srgbClr val="0F5559"/>
            </a:solidFill>
            <a:prstDash val="sysDot"/>
            <a:miter lim="800000"/>
          </a:ln>
          <a:effectLst/>
        </p:spPr>
      </p:cxnSp>
      <p:cxnSp>
        <p:nvCxnSpPr>
          <p:cNvPr id="30" name="直接连接符 29"/>
          <p:cNvCxnSpPr/>
          <p:nvPr/>
        </p:nvCxnSpPr>
        <p:spPr>
          <a:xfrm>
            <a:off x="3702993" y="3256223"/>
            <a:ext cx="463361" cy="198237"/>
          </a:xfrm>
          <a:prstGeom prst="line">
            <a:avLst/>
          </a:prstGeom>
          <a:noFill/>
          <a:ln w="28575" cap="rnd" cmpd="sng" algn="ctr">
            <a:solidFill>
              <a:srgbClr val="0F5559"/>
            </a:solidFill>
            <a:prstDash val="sysDot"/>
            <a:miter lim="800000"/>
          </a:ln>
          <a:effectLst/>
        </p:spPr>
      </p:cxnSp>
      <p:cxnSp>
        <p:nvCxnSpPr>
          <p:cNvPr id="31" name="直接连接符 30"/>
          <p:cNvCxnSpPr/>
          <p:nvPr/>
        </p:nvCxnSpPr>
        <p:spPr>
          <a:xfrm flipV="1">
            <a:off x="3687084" y="4825197"/>
            <a:ext cx="495177" cy="158692"/>
          </a:xfrm>
          <a:prstGeom prst="line">
            <a:avLst/>
          </a:prstGeom>
          <a:noFill/>
          <a:ln w="28575" cap="rnd" cmpd="sng" algn="ctr">
            <a:solidFill>
              <a:srgbClr val="0F5559"/>
            </a:solidFill>
            <a:prstDash val="sysDot"/>
            <a:miter lim="800000"/>
          </a:ln>
          <a:effectLst/>
        </p:spPr>
      </p:cxnSp>
      <p:sp>
        <p:nvSpPr>
          <p:cNvPr id="32" name="矩形 31"/>
          <p:cNvSpPr/>
          <p:nvPr/>
        </p:nvSpPr>
        <p:spPr>
          <a:xfrm>
            <a:off x="966566" y="3284853"/>
            <a:ext cx="262170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输入您想要的文字，输入您想要的文字，输入您想要的文字输入您想要的文字，输入您</a:t>
            </a:r>
            <a:endParaRPr lang="en-US" altLang="zh-CN" sz="14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621660" y="2802124"/>
            <a:ext cx="22276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34" name="矩形 33"/>
          <p:cNvSpPr/>
          <p:nvPr/>
        </p:nvSpPr>
        <p:spPr>
          <a:xfrm>
            <a:off x="966566" y="5160223"/>
            <a:ext cx="262170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输入您想要的文字，输入您想要的文字，输入您想要的文字输入您想要的文字，输入您</a:t>
            </a:r>
            <a:endParaRPr lang="en-US" altLang="zh-CN" sz="14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621660" y="4677494"/>
            <a:ext cx="22276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36" name="矩形 35"/>
          <p:cNvSpPr/>
          <p:nvPr/>
        </p:nvSpPr>
        <p:spPr>
          <a:xfrm>
            <a:off x="8060857" y="3284853"/>
            <a:ext cx="262170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输入您想要的文字，输入您想要的文字，输入您想要的文字输入您想要的文字，输入您</a:t>
            </a:r>
            <a:endParaRPr lang="en-US" altLang="zh-CN" sz="14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060857" y="2802124"/>
            <a:ext cx="250033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38" name="矩形 37"/>
          <p:cNvSpPr/>
          <p:nvPr/>
        </p:nvSpPr>
        <p:spPr>
          <a:xfrm>
            <a:off x="8060857" y="5160223"/>
            <a:ext cx="2621703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输入您想要的文字，输入您想要的文字，输入您想要的文字输入您想要的文字，输入您</a:t>
            </a:r>
            <a:endParaRPr lang="en-US" altLang="zh-CN" sz="14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060857" y="4677494"/>
            <a:ext cx="250033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364044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 animBg="1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07"/>
          <p:cNvSpPr txBox="1"/>
          <p:nvPr/>
        </p:nvSpPr>
        <p:spPr>
          <a:xfrm>
            <a:off x="930935" y="1481248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实践难点</a:t>
            </a:r>
          </a:p>
        </p:txBody>
      </p:sp>
      <p:sp>
        <p:nvSpPr>
          <p:cNvPr id="20" name="文本框 108"/>
          <p:cNvSpPr txBox="1"/>
          <p:nvPr/>
        </p:nvSpPr>
        <p:spPr>
          <a:xfrm>
            <a:off x="720477" y="204004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21" name="矩形 20"/>
          <p:cNvSpPr/>
          <p:nvPr/>
        </p:nvSpPr>
        <p:spPr>
          <a:xfrm flipH="1">
            <a:off x="838761" y="1582846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155054" y="2866455"/>
            <a:ext cx="4598425" cy="3542158"/>
            <a:chOff x="1530404" y="1981200"/>
            <a:chExt cx="4598425" cy="3542158"/>
          </a:xfrm>
        </p:grpSpPr>
        <p:sp>
          <p:nvSpPr>
            <p:cNvPr id="23" name="椭圆 22"/>
            <p:cNvSpPr/>
            <p:nvPr/>
          </p:nvSpPr>
          <p:spPr>
            <a:xfrm>
              <a:off x="2781300" y="1981200"/>
              <a:ext cx="342900" cy="342900"/>
            </a:xfrm>
            <a:prstGeom prst="ellipse">
              <a:avLst/>
            </a:prstGeom>
            <a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cxnSp>
          <p:nvCxnSpPr>
            <p:cNvPr id="24" name="直接连接符 23"/>
            <p:cNvCxnSpPr>
              <a:stCxn id="23" idx="4"/>
            </p:cNvCxnSpPr>
            <p:nvPr/>
          </p:nvCxnSpPr>
          <p:spPr>
            <a:xfrm flipH="1">
              <a:off x="2819400" y="2324100"/>
              <a:ext cx="133350" cy="609600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9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25" name="直接连接符 24"/>
            <p:cNvCxnSpPr>
              <a:stCxn id="23" idx="5"/>
              <a:endCxn id="26" idx="0"/>
            </p:cNvCxnSpPr>
            <p:nvPr/>
          </p:nvCxnSpPr>
          <p:spPr>
            <a:xfrm>
              <a:off x="3073983" y="2273883"/>
              <a:ext cx="444027" cy="525049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95000"/>
                </a:sysClr>
              </a:solidFill>
              <a:prstDash val="solid"/>
              <a:miter lim="800000"/>
            </a:ln>
            <a:effectLst/>
          </p:spPr>
        </p:cxnSp>
        <p:sp>
          <p:nvSpPr>
            <p:cNvPr id="26" name="圆角矩形 25"/>
            <p:cNvSpPr/>
            <p:nvPr/>
          </p:nvSpPr>
          <p:spPr>
            <a:xfrm rot="20817016">
              <a:off x="1530404" y="2763292"/>
              <a:ext cx="4598425" cy="2760066"/>
            </a:xfrm>
            <a:prstGeom prst="roundRect">
              <a:avLst/>
            </a:prstGeom>
            <a:noFill/>
            <a:ln w="12700" cap="flat" cmpd="sng" algn="ctr">
              <a:solidFill>
                <a:sysClr val="window" lastClr="FFFFFF">
                  <a:lumMod val="9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</p:grpSp>
      <p:sp>
        <p:nvSpPr>
          <p:cNvPr id="27" name="矩形 26"/>
          <p:cNvSpPr/>
          <p:nvPr/>
        </p:nvSpPr>
        <p:spPr>
          <a:xfrm rot="20797430">
            <a:off x="1887403" y="4850460"/>
            <a:ext cx="3074402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输入您想要的文字，输入您想要的文字，输入您想要的文字输入您想要的文字，输入您</a:t>
            </a:r>
            <a:endParaRPr lang="en-US" altLang="zh-CN" sz="16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 rot="20797430">
            <a:off x="2450193" y="4186181"/>
            <a:ext cx="24630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29" name="矩形 28"/>
          <p:cNvSpPr/>
          <p:nvPr/>
        </p:nvSpPr>
        <p:spPr>
          <a:xfrm rot="963687">
            <a:off x="6878503" y="4736160"/>
            <a:ext cx="3074402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输入您想要的文字，输入您想要的文字，输入您想要的文字输入您想要的文字，输入您</a:t>
            </a:r>
            <a:endParaRPr lang="en-US" altLang="zh-CN" sz="16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 rot="963687">
            <a:off x="7441293" y="4071881"/>
            <a:ext cx="246309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6768591" y="2942656"/>
            <a:ext cx="3985999" cy="3282134"/>
            <a:chOff x="7143941" y="2057401"/>
            <a:chExt cx="3985999" cy="3282134"/>
          </a:xfrm>
        </p:grpSpPr>
        <p:cxnSp>
          <p:nvCxnSpPr>
            <p:cNvPr id="32" name="直接连接符 31"/>
            <p:cNvCxnSpPr/>
            <p:nvPr/>
          </p:nvCxnSpPr>
          <p:spPr>
            <a:xfrm flipH="1">
              <a:off x="9105900" y="2183358"/>
              <a:ext cx="639312" cy="445542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95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33" name="直接连接符 32"/>
            <p:cNvCxnSpPr/>
            <p:nvPr/>
          </p:nvCxnSpPr>
          <p:spPr>
            <a:xfrm>
              <a:off x="9856097" y="2259370"/>
              <a:ext cx="88003" cy="598130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95000"/>
                </a:sysClr>
              </a:solidFill>
              <a:prstDash val="solid"/>
              <a:miter lim="800000"/>
            </a:ln>
            <a:effectLst/>
          </p:spPr>
        </p:cxnSp>
        <p:sp>
          <p:nvSpPr>
            <p:cNvPr id="34" name="圆角矩形 33"/>
            <p:cNvSpPr/>
            <p:nvPr/>
          </p:nvSpPr>
          <p:spPr>
            <a:xfrm rot="983273">
              <a:off x="7143941" y="2738619"/>
              <a:ext cx="3985999" cy="2600916"/>
            </a:xfrm>
            <a:prstGeom prst="roundRect">
              <a:avLst/>
            </a:prstGeom>
            <a:noFill/>
            <a:ln w="12700" cap="flat" cmpd="sng" algn="ctr">
              <a:solidFill>
                <a:sysClr val="window" lastClr="FFFFFF">
                  <a:lumMod val="9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 rot="1766257">
              <a:off x="9658350" y="2057401"/>
              <a:ext cx="342900" cy="342900"/>
            </a:xfrm>
            <a:prstGeom prst="ellipse">
              <a:avLst/>
            </a:prstGeom>
            <a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6589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 animBg="1"/>
      <p:bldP spid="27" grpId="0"/>
      <p:bldP spid="28" grpId="0"/>
      <p:bldP spid="29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组合 101"/>
          <p:cNvGrpSpPr/>
          <p:nvPr/>
        </p:nvGrpSpPr>
        <p:grpSpPr>
          <a:xfrm rot="19932630">
            <a:off x="1391571" y="3365338"/>
            <a:ext cx="2301053" cy="2813110"/>
            <a:chOff x="560388" y="1028701"/>
            <a:chExt cx="3987801" cy="4875212"/>
          </a:xfrm>
          <a:solidFill>
            <a:sysClr val="window" lastClr="FFFFFF">
              <a:lumMod val="85000"/>
            </a:sysClr>
          </a:solidFill>
        </p:grpSpPr>
        <p:sp>
          <p:nvSpPr>
            <p:cNvPr id="103" name="Freeform 5"/>
            <p:cNvSpPr/>
            <p:nvPr/>
          </p:nvSpPr>
          <p:spPr bwMode="auto">
            <a:xfrm>
              <a:off x="2046288" y="3144838"/>
              <a:ext cx="17463" cy="30162"/>
            </a:xfrm>
            <a:custGeom>
              <a:avLst/>
              <a:gdLst>
                <a:gd name="T0" fmla="*/ 1 w 4"/>
                <a:gd name="T1" fmla="*/ 2 h 7"/>
                <a:gd name="T2" fmla="*/ 2 w 4"/>
                <a:gd name="T3" fmla="*/ 5 h 7"/>
                <a:gd name="T4" fmla="*/ 1 w 4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2" y="7"/>
                    <a:pt x="4" y="0"/>
                    <a:pt x="2" y="5"/>
                  </a:cubicBezTo>
                  <a:cubicBezTo>
                    <a:pt x="1" y="5"/>
                    <a:pt x="0" y="4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4" name="Freeform 6"/>
            <p:cNvSpPr/>
            <p:nvPr/>
          </p:nvSpPr>
          <p:spPr bwMode="auto">
            <a:xfrm>
              <a:off x="1579563" y="1028701"/>
              <a:ext cx="1919288" cy="2159000"/>
            </a:xfrm>
            <a:custGeom>
              <a:avLst/>
              <a:gdLst>
                <a:gd name="T0" fmla="*/ 338 w 452"/>
                <a:gd name="T1" fmla="*/ 388 h 508"/>
                <a:gd name="T2" fmla="*/ 363 w 452"/>
                <a:gd name="T3" fmla="*/ 361 h 508"/>
                <a:gd name="T4" fmla="*/ 400 w 452"/>
                <a:gd name="T5" fmla="*/ 296 h 508"/>
                <a:gd name="T6" fmla="*/ 410 w 452"/>
                <a:gd name="T7" fmla="*/ 272 h 508"/>
                <a:gd name="T8" fmla="*/ 418 w 452"/>
                <a:gd name="T9" fmla="*/ 193 h 508"/>
                <a:gd name="T10" fmla="*/ 413 w 452"/>
                <a:gd name="T11" fmla="*/ 168 h 508"/>
                <a:gd name="T12" fmla="*/ 394 w 452"/>
                <a:gd name="T13" fmla="*/ 128 h 508"/>
                <a:gd name="T14" fmla="*/ 376 w 452"/>
                <a:gd name="T15" fmla="*/ 95 h 508"/>
                <a:gd name="T16" fmla="*/ 363 w 452"/>
                <a:gd name="T17" fmla="*/ 77 h 508"/>
                <a:gd name="T18" fmla="*/ 347 w 452"/>
                <a:gd name="T19" fmla="*/ 68 h 508"/>
                <a:gd name="T20" fmla="*/ 309 w 452"/>
                <a:gd name="T21" fmla="*/ 49 h 508"/>
                <a:gd name="T22" fmla="*/ 287 w 452"/>
                <a:gd name="T23" fmla="*/ 40 h 508"/>
                <a:gd name="T24" fmla="*/ 262 w 452"/>
                <a:gd name="T25" fmla="*/ 37 h 508"/>
                <a:gd name="T26" fmla="*/ 231 w 452"/>
                <a:gd name="T27" fmla="*/ 30 h 508"/>
                <a:gd name="T28" fmla="*/ 195 w 452"/>
                <a:gd name="T29" fmla="*/ 31 h 508"/>
                <a:gd name="T30" fmla="*/ 153 w 452"/>
                <a:gd name="T31" fmla="*/ 39 h 508"/>
                <a:gd name="T32" fmla="*/ 138 w 452"/>
                <a:gd name="T33" fmla="*/ 49 h 508"/>
                <a:gd name="T34" fmla="*/ 121 w 452"/>
                <a:gd name="T35" fmla="*/ 55 h 508"/>
                <a:gd name="T36" fmla="*/ 110 w 452"/>
                <a:gd name="T37" fmla="*/ 66 h 508"/>
                <a:gd name="T38" fmla="*/ 105 w 452"/>
                <a:gd name="T39" fmla="*/ 71 h 508"/>
                <a:gd name="T40" fmla="*/ 90 w 452"/>
                <a:gd name="T41" fmla="*/ 85 h 508"/>
                <a:gd name="T42" fmla="*/ 56 w 452"/>
                <a:gd name="T43" fmla="*/ 134 h 508"/>
                <a:gd name="T44" fmla="*/ 47 w 452"/>
                <a:gd name="T45" fmla="*/ 155 h 508"/>
                <a:gd name="T46" fmla="*/ 40 w 452"/>
                <a:gd name="T47" fmla="*/ 174 h 508"/>
                <a:gd name="T48" fmla="*/ 32 w 452"/>
                <a:gd name="T49" fmla="*/ 223 h 508"/>
                <a:gd name="T50" fmla="*/ 24 w 452"/>
                <a:gd name="T51" fmla="*/ 234 h 508"/>
                <a:gd name="T52" fmla="*/ 34 w 452"/>
                <a:gd name="T53" fmla="*/ 251 h 508"/>
                <a:gd name="T54" fmla="*/ 45 w 452"/>
                <a:gd name="T55" fmla="*/ 263 h 508"/>
                <a:gd name="T56" fmla="*/ 49 w 452"/>
                <a:gd name="T57" fmla="*/ 284 h 508"/>
                <a:gd name="T58" fmla="*/ 56 w 452"/>
                <a:gd name="T59" fmla="*/ 289 h 508"/>
                <a:gd name="T60" fmla="*/ 57 w 452"/>
                <a:gd name="T61" fmla="*/ 300 h 508"/>
                <a:gd name="T62" fmla="*/ 58 w 452"/>
                <a:gd name="T63" fmla="*/ 320 h 508"/>
                <a:gd name="T64" fmla="*/ 73 w 452"/>
                <a:gd name="T65" fmla="*/ 334 h 508"/>
                <a:gd name="T66" fmla="*/ 75 w 452"/>
                <a:gd name="T67" fmla="*/ 344 h 508"/>
                <a:gd name="T68" fmla="*/ 87 w 452"/>
                <a:gd name="T69" fmla="*/ 357 h 508"/>
                <a:gd name="T70" fmla="*/ 96 w 452"/>
                <a:gd name="T71" fmla="*/ 373 h 508"/>
                <a:gd name="T72" fmla="*/ 83 w 452"/>
                <a:gd name="T73" fmla="*/ 371 h 508"/>
                <a:gd name="T74" fmla="*/ 105 w 452"/>
                <a:gd name="T75" fmla="*/ 397 h 508"/>
                <a:gd name="T76" fmla="*/ 111 w 452"/>
                <a:gd name="T77" fmla="*/ 446 h 508"/>
                <a:gd name="T78" fmla="*/ 113 w 452"/>
                <a:gd name="T79" fmla="*/ 460 h 508"/>
                <a:gd name="T80" fmla="*/ 118 w 452"/>
                <a:gd name="T81" fmla="*/ 491 h 508"/>
                <a:gd name="T82" fmla="*/ 111 w 452"/>
                <a:gd name="T83" fmla="*/ 479 h 508"/>
                <a:gd name="T84" fmla="*/ 110 w 452"/>
                <a:gd name="T85" fmla="*/ 450 h 508"/>
                <a:gd name="T86" fmla="*/ 80 w 452"/>
                <a:gd name="T87" fmla="*/ 405 h 508"/>
                <a:gd name="T88" fmla="*/ 34 w 452"/>
                <a:gd name="T89" fmla="*/ 328 h 508"/>
                <a:gd name="T90" fmla="*/ 3 w 452"/>
                <a:gd name="T91" fmla="*/ 229 h 508"/>
                <a:gd name="T92" fmla="*/ 17 w 452"/>
                <a:gd name="T93" fmla="*/ 145 h 508"/>
                <a:gd name="T94" fmla="*/ 45 w 452"/>
                <a:gd name="T95" fmla="*/ 89 h 508"/>
                <a:gd name="T96" fmla="*/ 151 w 452"/>
                <a:gd name="T97" fmla="*/ 11 h 508"/>
                <a:gd name="T98" fmla="*/ 220 w 452"/>
                <a:gd name="T99" fmla="*/ 4 h 508"/>
                <a:gd name="T100" fmla="*/ 305 w 452"/>
                <a:gd name="T101" fmla="*/ 24 h 508"/>
                <a:gd name="T102" fmla="*/ 441 w 452"/>
                <a:gd name="T103" fmla="*/ 261 h 508"/>
                <a:gd name="T104" fmla="*/ 408 w 452"/>
                <a:gd name="T105" fmla="*/ 334 h 508"/>
                <a:gd name="T106" fmla="*/ 272 w 452"/>
                <a:gd name="T107" fmla="*/ 492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2" h="508">
                  <a:moveTo>
                    <a:pt x="272" y="492"/>
                  </a:moveTo>
                  <a:cubicBezTo>
                    <a:pt x="266" y="474"/>
                    <a:pt x="283" y="459"/>
                    <a:pt x="286" y="443"/>
                  </a:cubicBezTo>
                  <a:cubicBezTo>
                    <a:pt x="287" y="441"/>
                    <a:pt x="290" y="446"/>
                    <a:pt x="291" y="441"/>
                  </a:cubicBezTo>
                  <a:cubicBezTo>
                    <a:pt x="294" y="424"/>
                    <a:pt x="314" y="407"/>
                    <a:pt x="331" y="397"/>
                  </a:cubicBezTo>
                  <a:cubicBezTo>
                    <a:pt x="331" y="399"/>
                    <a:pt x="331" y="399"/>
                    <a:pt x="331" y="399"/>
                  </a:cubicBezTo>
                  <a:cubicBezTo>
                    <a:pt x="334" y="397"/>
                    <a:pt x="334" y="390"/>
                    <a:pt x="338" y="388"/>
                  </a:cubicBezTo>
                  <a:cubicBezTo>
                    <a:pt x="338" y="389"/>
                    <a:pt x="338" y="390"/>
                    <a:pt x="339" y="390"/>
                  </a:cubicBezTo>
                  <a:cubicBezTo>
                    <a:pt x="338" y="387"/>
                    <a:pt x="343" y="384"/>
                    <a:pt x="343" y="381"/>
                  </a:cubicBezTo>
                  <a:cubicBezTo>
                    <a:pt x="345" y="381"/>
                    <a:pt x="346" y="383"/>
                    <a:pt x="348" y="382"/>
                  </a:cubicBezTo>
                  <a:cubicBezTo>
                    <a:pt x="348" y="378"/>
                    <a:pt x="348" y="378"/>
                    <a:pt x="348" y="378"/>
                  </a:cubicBezTo>
                  <a:cubicBezTo>
                    <a:pt x="347" y="369"/>
                    <a:pt x="359" y="368"/>
                    <a:pt x="362" y="359"/>
                  </a:cubicBezTo>
                  <a:cubicBezTo>
                    <a:pt x="362" y="360"/>
                    <a:pt x="362" y="361"/>
                    <a:pt x="363" y="361"/>
                  </a:cubicBezTo>
                  <a:cubicBezTo>
                    <a:pt x="369" y="348"/>
                    <a:pt x="381" y="335"/>
                    <a:pt x="388" y="322"/>
                  </a:cubicBezTo>
                  <a:cubicBezTo>
                    <a:pt x="388" y="323"/>
                    <a:pt x="390" y="324"/>
                    <a:pt x="391" y="324"/>
                  </a:cubicBezTo>
                  <a:cubicBezTo>
                    <a:pt x="389" y="322"/>
                    <a:pt x="391" y="317"/>
                    <a:pt x="392" y="314"/>
                  </a:cubicBezTo>
                  <a:cubicBezTo>
                    <a:pt x="396" y="314"/>
                    <a:pt x="394" y="306"/>
                    <a:pt x="398" y="303"/>
                  </a:cubicBezTo>
                  <a:cubicBezTo>
                    <a:pt x="398" y="304"/>
                    <a:pt x="398" y="304"/>
                    <a:pt x="398" y="304"/>
                  </a:cubicBezTo>
                  <a:cubicBezTo>
                    <a:pt x="397" y="299"/>
                    <a:pt x="403" y="300"/>
                    <a:pt x="400" y="296"/>
                  </a:cubicBezTo>
                  <a:cubicBezTo>
                    <a:pt x="403" y="295"/>
                    <a:pt x="403" y="295"/>
                    <a:pt x="403" y="295"/>
                  </a:cubicBezTo>
                  <a:cubicBezTo>
                    <a:pt x="400" y="292"/>
                    <a:pt x="407" y="291"/>
                    <a:pt x="407" y="288"/>
                  </a:cubicBezTo>
                  <a:cubicBezTo>
                    <a:pt x="406" y="287"/>
                    <a:pt x="406" y="287"/>
                    <a:pt x="406" y="287"/>
                  </a:cubicBezTo>
                  <a:cubicBezTo>
                    <a:pt x="406" y="285"/>
                    <a:pt x="408" y="284"/>
                    <a:pt x="409" y="282"/>
                  </a:cubicBezTo>
                  <a:cubicBezTo>
                    <a:pt x="409" y="282"/>
                    <a:pt x="409" y="282"/>
                    <a:pt x="409" y="282"/>
                  </a:cubicBezTo>
                  <a:cubicBezTo>
                    <a:pt x="411" y="276"/>
                    <a:pt x="413" y="273"/>
                    <a:pt x="410" y="272"/>
                  </a:cubicBezTo>
                  <a:cubicBezTo>
                    <a:pt x="413" y="271"/>
                    <a:pt x="410" y="278"/>
                    <a:pt x="415" y="276"/>
                  </a:cubicBezTo>
                  <a:cubicBezTo>
                    <a:pt x="417" y="256"/>
                    <a:pt x="420" y="237"/>
                    <a:pt x="420" y="217"/>
                  </a:cubicBezTo>
                  <a:cubicBezTo>
                    <a:pt x="422" y="215"/>
                    <a:pt x="422" y="213"/>
                    <a:pt x="423" y="213"/>
                  </a:cubicBezTo>
                  <a:cubicBezTo>
                    <a:pt x="422" y="211"/>
                    <a:pt x="422" y="205"/>
                    <a:pt x="420" y="204"/>
                  </a:cubicBezTo>
                  <a:cubicBezTo>
                    <a:pt x="420" y="204"/>
                    <a:pt x="421" y="202"/>
                    <a:pt x="422" y="201"/>
                  </a:cubicBezTo>
                  <a:cubicBezTo>
                    <a:pt x="423" y="197"/>
                    <a:pt x="417" y="198"/>
                    <a:pt x="418" y="193"/>
                  </a:cubicBezTo>
                  <a:cubicBezTo>
                    <a:pt x="420" y="195"/>
                    <a:pt x="421" y="195"/>
                    <a:pt x="422" y="195"/>
                  </a:cubicBezTo>
                  <a:cubicBezTo>
                    <a:pt x="419" y="192"/>
                    <a:pt x="418" y="187"/>
                    <a:pt x="417" y="183"/>
                  </a:cubicBezTo>
                  <a:cubicBezTo>
                    <a:pt x="417" y="184"/>
                    <a:pt x="418" y="185"/>
                    <a:pt x="419" y="184"/>
                  </a:cubicBezTo>
                  <a:cubicBezTo>
                    <a:pt x="415" y="181"/>
                    <a:pt x="418" y="176"/>
                    <a:pt x="416" y="173"/>
                  </a:cubicBezTo>
                  <a:cubicBezTo>
                    <a:pt x="418" y="174"/>
                    <a:pt x="418" y="174"/>
                    <a:pt x="418" y="174"/>
                  </a:cubicBezTo>
                  <a:cubicBezTo>
                    <a:pt x="419" y="167"/>
                    <a:pt x="413" y="173"/>
                    <a:pt x="413" y="168"/>
                  </a:cubicBezTo>
                  <a:cubicBezTo>
                    <a:pt x="414" y="169"/>
                    <a:pt x="415" y="168"/>
                    <a:pt x="416" y="168"/>
                  </a:cubicBezTo>
                  <a:cubicBezTo>
                    <a:pt x="411" y="164"/>
                    <a:pt x="410" y="156"/>
                    <a:pt x="407" y="152"/>
                  </a:cubicBezTo>
                  <a:cubicBezTo>
                    <a:pt x="408" y="152"/>
                    <a:pt x="408" y="152"/>
                    <a:pt x="408" y="152"/>
                  </a:cubicBezTo>
                  <a:cubicBezTo>
                    <a:pt x="406" y="147"/>
                    <a:pt x="405" y="141"/>
                    <a:pt x="401" y="137"/>
                  </a:cubicBezTo>
                  <a:cubicBezTo>
                    <a:pt x="401" y="134"/>
                    <a:pt x="406" y="135"/>
                    <a:pt x="403" y="130"/>
                  </a:cubicBezTo>
                  <a:cubicBezTo>
                    <a:pt x="399" y="132"/>
                    <a:pt x="397" y="123"/>
                    <a:pt x="394" y="128"/>
                  </a:cubicBezTo>
                  <a:cubicBezTo>
                    <a:pt x="392" y="123"/>
                    <a:pt x="390" y="116"/>
                    <a:pt x="388" y="113"/>
                  </a:cubicBezTo>
                  <a:cubicBezTo>
                    <a:pt x="390" y="115"/>
                    <a:pt x="391" y="109"/>
                    <a:pt x="393" y="112"/>
                  </a:cubicBezTo>
                  <a:cubicBezTo>
                    <a:pt x="394" y="108"/>
                    <a:pt x="394" y="108"/>
                    <a:pt x="394" y="108"/>
                  </a:cubicBezTo>
                  <a:cubicBezTo>
                    <a:pt x="395" y="108"/>
                    <a:pt x="395" y="111"/>
                    <a:pt x="396" y="109"/>
                  </a:cubicBezTo>
                  <a:cubicBezTo>
                    <a:pt x="395" y="108"/>
                    <a:pt x="391" y="103"/>
                    <a:pt x="390" y="101"/>
                  </a:cubicBezTo>
                  <a:cubicBezTo>
                    <a:pt x="386" y="100"/>
                    <a:pt x="380" y="100"/>
                    <a:pt x="376" y="95"/>
                  </a:cubicBezTo>
                  <a:cubicBezTo>
                    <a:pt x="379" y="96"/>
                    <a:pt x="378" y="91"/>
                    <a:pt x="380" y="92"/>
                  </a:cubicBezTo>
                  <a:cubicBezTo>
                    <a:pt x="369" y="91"/>
                    <a:pt x="369" y="91"/>
                    <a:pt x="369" y="91"/>
                  </a:cubicBezTo>
                  <a:cubicBezTo>
                    <a:pt x="367" y="89"/>
                    <a:pt x="371" y="88"/>
                    <a:pt x="368" y="87"/>
                  </a:cubicBezTo>
                  <a:cubicBezTo>
                    <a:pt x="368" y="87"/>
                    <a:pt x="366" y="87"/>
                    <a:pt x="365" y="87"/>
                  </a:cubicBezTo>
                  <a:cubicBezTo>
                    <a:pt x="365" y="86"/>
                    <a:pt x="359" y="82"/>
                    <a:pt x="361" y="78"/>
                  </a:cubicBezTo>
                  <a:cubicBezTo>
                    <a:pt x="361" y="77"/>
                    <a:pt x="364" y="80"/>
                    <a:pt x="363" y="77"/>
                  </a:cubicBezTo>
                  <a:cubicBezTo>
                    <a:pt x="361" y="75"/>
                    <a:pt x="359" y="76"/>
                    <a:pt x="357" y="73"/>
                  </a:cubicBezTo>
                  <a:cubicBezTo>
                    <a:pt x="357" y="73"/>
                    <a:pt x="357" y="73"/>
                    <a:pt x="357" y="73"/>
                  </a:cubicBezTo>
                  <a:cubicBezTo>
                    <a:pt x="356" y="71"/>
                    <a:pt x="351" y="69"/>
                    <a:pt x="351" y="73"/>
                  </a:cubicBezTo>
                  <a:cubicBezTo>
                    <a:pt x="352" y="74"/>
                    <a:pt x="352" y="71"/>
                    <a:pt x="353" y="73"/>
                  </a:cubicBezTo>
                  <a:cubicBezTo>
                    <a:pt x="350" y="74"/>
                    <a:pt x="347" y="72"/>
                    <a:pt x="344" y="69"/>
                  </a:cubicBezTo>
                  <a:cubicBezTo>
                    <a:pt x="345" y="70"/>
                    <a:pt x="346" y="69"/>
                    <a:pt x="347" y="68"/>
                  </a:cubicBezTo>
                  <a:cubicBezTo>
                    <a:pt x="342" y="67"/>
                    <a:pt x="337" y="66"/>
                    <a:pt x="331" y="64"/>
                  </a:cubicBezTo>
                  <a:cubicBezTo>
                    <a:pt x="330" y="65"/>
                    <a:pt x="335" y="62"/>
                    <a:pt x="335" y="63"/>
                  </a:cubicBezTo>
                  <a:cubicBezTo>
                    <a:pt x="331" y="57"/>
                    <a:pt x="321" y="59"/>
                    <a:pt x="318" y="52"/>
                  </a:cubicBezTo>
                  <a:cubicBezTo>
                    <a:pt x="319" y="52"/>
                    <a:pt x="318" y="55"/>
                    <a:pt x="318" y="54"/>
                  </a:cubicBezTo>
                  <a:cubicBezTo>
                    <a:pt x="315" y="53"/>
                    <a:pt x="316" y="50"/>
                    <a:pt x="314" y="50"/>
                  </a:cubicBezTo>
                  <a:cubicBezTo>
                    <a:pt x="314" y="49"/>
                    <a:pt x="311" y="50"/>
                    <a:pt x="309" y="49"/>
                  </a:cubicBezTo>
                  <a:cubicBezTo>
                    <a:pt x="307" y="50"/>
                    <a:pt x="309" y="48"/>
                    <a:pt x="311" y="49"/>
                  </a:cubicBezTo>
                  <a:cubicBezTo>
                    <a:pt x="307" y="49"/>
                    <a:pt x="295" y="46"/>
                    <a:pt x="289" y="42"/>
                  </a:cubicBezTo>
                  <a:cubicBezTo>
                    <a:pt x="289" y="43"/>
                    <a:pt x="284" y="44"/>
                    <a:pt x="282" y="44"/>
                  </a:cubicBezTo>
                  <a:cubicBezTo>
                    <a:pt x="283" y="42"/>
                    <a:pt x="283" y="42"/>
                    <a:pt x="283" y="42"/>
                  </a:cubicBezTo>
                  <a:cubicBezTo>
                    <a:pt x="282" y="40"/>
                    <a:pt x="278" y="40"/>
                    <a:pt x="278" y="38"/>
                  </a:cubicBezTo>
                  <a:cubicBezTo>
                    <a:pt x="274" y="40"/>
                    <a:pt x="292" y="39"/>
                    <a:pt x="287" y="40"/>
                  </a:cubicBezTo>
                  <a:cubicBezTo>
                    <a:pt x="286" y="38"/>
                    <a:pt x="279" y="42"/>
                    <a:pt x="281" y="39"/>
                  </a:cubicBezTo>
                  <a:cubicBezTo>
                    <a:pt x="278" y="38"/>
                    <a:pt x="274" y="40"/>
                    <a:pt x="272" y="37"/>
                  </a:cubicBezTo>
                  <a:cubicBezTo>
                    <a:pt x="273" y="38"/>
                    <a:pt x="275" y="34"/>
                    <a:pt x="273" y="34"/>
                  </a:cubicBezTo>
                  <a:cubicBezTo>
                    <a:pt x="268" y="33"/>
                    <a:pt x="271" y="35"/>
                    <a:pt x="267" y="35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4" y="38"/>
                    <a:pt x="260" y="34"/>
                    <a:pt x="262" y="37"/>
                  </a:cubicBezTo>
                  <a:cubicBezTo>
                    <a:pt x="261" y="35"/>
                    <a:pt x="255" y="37"/>
                    <a:pt x="256" y="33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5" y="30"/>
                    <a:pt x="253" y="33"/>
                    <a:pt x="251" y="34"/>
                  </a:cubicBezTo>
                  <a:cubicBezTo>
                    <a:pt x="251" y="32"/>
                    <a:pt x="251" y="32"/>
                    <a:pt x="251" y="32"/>
                  </a:cubicBezTo>
                  <a:cubicBezTo>
                    <a:pt x="250" y="37"/>
                    <a:pt x="246" y="31"/>
                    <a:pt x="243" y="35"/>
                  </a:cubicBezTo>
                  <a:cubicBezTo>
                    <a:pt x="239" y="32"/>
                    <a:pt x="232" y="34"/>
                    <a:pt x="231" y="30"/>
                  </a:cubicBezTo>
                  <a:cubicBezTo>
                    <a:pt x="227" y="31"/>
                    <a:pt x="224" y="33"/>
                    <a:pt x="221" y="32"/>
                  </a:cubicBezTo>
                  <a:cubicBezTo>
                    <a:pt x="221" y="31"/>
                    <a:pt x="222" y="31"/>
                    <a:pt x="223" y="30"/>
                  </a:cubicBezTo>
                  <a:cubicBezTo>
                    <a:pt x="220" y="28"/>
                    <a:pt x="220" y="30"/>
                    <a:pt x="218" y="31"/>
                  </a:cubicBezTo>
                  <a:cubicBezTo>
                    <a:pt x="218" y="30"/>
                    <a:pt x="213" y="28"/>
                    <a:pt x="210" y="26"/>
                  </a:cubicBezTo>
                  <a:cubicBezTo>
                    <a:pt x="207" y="28"/>
                    <a:pt x="208" y="30"/>
                    <a:pt x="208" y="32"/>
                  </a:cubicBezTo>
                  <a:cubicBezTo>
                    <a:pt x="205" y="27"/>
                    <a:pt x="199" y="36"/>
                    <a:pt x="195" y="31"/>
                  </a:cubicBezTo>
                  <a:cubicBezTo>
                    <a:pt x="196" y="31"/>
                    <a:pt x="200" y="29"/>
                    <a:pt x="197" y="28"/>
                  </a:cubicBezTo>
                  <a:cubicBezTo>
                    <a:pt x="193" y="23"/>
                    <a:pt x="191" y="32"/>
                    <a:pt x="186" y="30"/>
                  </a:cubicBezTo>
                  <a:cubicBezTo>
                    <a:pt x="188" y="34"/>
                    <a:pt x="188" y="34"/>
                    <a:pt x="188" y="34"/>
                  </a:cubicBezTo>
                  <a:cubicBezTo>
                    <a:pt x="186" y="32"/>
                    <a:pt x="182" y="38"/>
                    <a:pt x="181" y="34"/>
                  </a:cubicBezTo>
                  <a:cubicBezTo>
                    <a:pt x="180" y="35"/>
                    <a:pt x="176" y="33"/>
                    <a:pt x="177" y="37"/>
                  </a:cubicBezTo>
                  <a:cubicBezTo>
                    <a:pt x="169" y="35"/>
                    <a:pt x="160" y="45"/>
                    <a:pt x="153" y="39"/>
                  </a:cubicBezTo>
                  <a:cubicBezTo>
                    <a:pt x="152" y="40"/>
                    <a:pt x="149" y="40"/>
                    <a:pt x="151" y="42"/>
                  </a:cubicBezTo>
                  <a:cubicBezTo>
                    <a:pt x="153" y="43"/>
                    <a:pt x="153" y="40"/>
                    <a:pt x="154" y="41"/>
                  </a:cubicBezTo>
                  <a:cubicBezTo>
                    <a:pt x="153" y="41"/>
                    <a:pt x="153" y="42"/>
                    <a:pt x="153" y="43"/>
                  </a:cubicBezTo>
                  <a:cubicBezTo>
                    <a:pt x="151" y="43"/>
                    <a:pt x="149" y="43"/>
                    <a:pt x="150" y="39"/>
                  </a:cubicBezTo>
                  <a:cubicBezTo>
                    <a:pt x="143" y="39"/>
                    <a:pt x="147" y="48"/>
                    <a:pt x="140" y="50"/>
                  </a:cubicBezTo>
                  <a:cubicBezTo>
                    <a:pt x="140" y="48"/>
                    <a:pt x="139" y="48"/>
                    <a:pt x="138" y="49"/>
                  </a:cubicBezTo>
                  <a:cubicBezTo>
                    <a:pt x="136" y="53"/>
                    <a:pt x="136" y="53"/>
                    <a:pt x="136" y="53"/>
                  </a:cubicBezTo>
                  <a:cubicBezTo>
                    <a:pt x="131" y="54"/>
                    <a:pt x="131" y="51"/>
                    <a:pt x="130" y="48"/>
                  </a:cubicBezTo>
                  <a:cubicBezTo>
                    <a:pt x="128" y="50"/>
                    <a:pt x="125" y="51"/>
                    <a:pt x="126" y="54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5" y="53"/>
                    <a:pt x="121" y="55"/>
                    <a:pt x="120" y="56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0" y="54"/>
                    <a:pt x="118" y="56"/>
                    <a:pt x="117" y="57"/>
                  </a:cubicBezTo>
                  <a:cubicBezTo>
                    <a:pt x="118" y="59"/>
                    <a:pt x="121" y="58"/>
                    <a:pt x="122" y="57"/>
                  </a:cubicBezTo>
                  <a:cubicBezTo>
                    <a:pt x="122" y="59"/>
                    <a:pt x="120" y="60"/>
                    <a:pt x="120" y="62"/>
                  </a:cubicBezTo>
                  <a:cubicBezTo>
                    <a:pt x="119" y="59"/>
                    <a:pt x="115" y="62"/>
                    <a:pt x="114" y="63"/>
                  </a:cubicBezTo>
                  <a:cubicBezTo>
                    <a:pt x="112" y="64"/>
                    <a:pt x="113" y="66"/>
                    <a:pt x="113" y="67"/>
                  </a:cubicBezTo>
                  <a:cubicBezTo>
                    <a:pt x="112" y="66"/>
                    <a:pt x="110" y="69"/>
                    <a:pt x="110" y="66"/>
                  </a:cubicBezTo>
                  <a:cubicBezTo>
                    <a:pt x="110" y="65"/>
                    <a:pt x="112" y="66"/>
                    <a:pt x="112" y="64"/>
                  </a:cubicBezTo>
                  <a:cubicBezTo>
                    <a:pt x="110" y="64"/>
                    <a:pt x="109" y="62"/>
                    <a:pt x="108" y="66"/>
                  </a:cubicBezTo>
                  <a:cubicBezTo>
                    <a:pt x="107" y="68"/>
                    <a:pt x="112" y="69"/>
                    <a:pt x="107" y="71"/>
                  </a:cubicBezTo>
                  <a:cubicBezTo>
                    <a:pt x="108" y="70"/>
                    <a:pt x="107" y="69"/>
                    <a:pt x="107" y="67"/>
                  </a:cubicBezTo>
                  <a:cubicBezTo>
                    <a:pt x="103" y="69"/>
                    <a:pt x="103" y="69"/>
                    <a:pt x="103" y="69"/>
                  </a:cubicBezTo>
                  <a:cubicBezTo>
                    <a:pt x="105" y="71"/>
                    <a:pt x="105" y="71"/>
                    <a:pt x="105" y="71"/>
                  </a:cubicBezTo>
                  <a:cubicBezTo>
                    <a:pt x="104" y="71"/>
                    <a:pt x="104" y="70"/>
                    <a:pt x="104" y="70"/>
                  </a:cubicBezTo>
                  <a:cubicBezTo>
                    <a:pt x="104" y="73"/>
                    <a:pt x="100" y="75"/>
                    <a:pt x="101" y="78"/>
                  </a:cubicBezTo>
                  <a:cubicBezTo>
                    <a:pt x="100" y="79"/>
                    <a:pt x="97" y="79"/>
                    <a:pt x="95" y="80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2" y="80"/>
                    <a:pt x="91" y="83"/>
                    <a:pt x="91" y="86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9" y="86"/>
                    <a:pt x="88" y="89"/>
                    <a:pt x="88" y="91"/>
                  </a:cubicBezTo>
                  <a:cubicBezTo>
                    <a:pt x="84" y="92"/>
                    <a:pt x="80" y="85"/>
                    <a:pt x="80" y="90"/>
                  </a:cubicBezTo>
                  <a:cubicBezTo>
                    <a:pt x="78" y="93"/>
                    <a:pt x="80" y="97"/>
                    <a:pt x="82" y="97"/>
                  </a:cubicBezTo>
                  <a:cubicBezTo>
                    <a:pt x="77" y="100"/>
                    <a:pt x="76" y="108"/>
                    <a:pt x="70" y="110"/>
                  </a:cubicBezTo>
                  <a:cubicBezTo>
                    <a:pt x="70" y="112"/>
                    <a:pt x="71" y="112"/>
                    <a:pt x="71" y="113"/>
                  </a:cubicBezTo>
                  <a:cubicBezTo>
                    <a:pt x="64" y="120"/>
                    <a:pt x="64" y="130"/>
                    <a:pt x="56" y="134"/>
                  </a:cubicBezTo>
                  <a:cubicBezTo>
                    <a:pt x="56" y="131"/>
                    <a:pt x="54" y="132"/>
                    <a:pt x="53" y="132"/>
                  </a:cubicBezTo>
                  <a:cubicBezTo>
                    <a:pt x="54" y="135"/>
                    <a:pt x="49" y="133"/>
                    <a:pt x="52" y="135"/>
                  </a:cubicBezTo>
                  <a:cubicBezTo>
                    <a:pt x="54" y="136"/>
                    <a:pt x="55" y="137"/>
                    <a:pt x="57" y="135"/>
                  </a:cubicBezTo>
                  <a:cubicBezTo>
                    <a:pt x="56" y="140"/>
                    <a:pt x="53" y="147"/>
                    <a:pt x="50" y="149"/>
                  </a:cubicBezTo>
                  <a:cubicBezTo>
                    <a:pt x="51" y="148"/>
                    <a:pt x="52" y="149"/>
                    <a:pt x="52" y="151"/>
                  </a:cubicBezTo>
                  <a:cubicBezTo>
                    <a:pt x="49" y="149"/>
                    <a:pt x="47" y="152"/>
                    <a:pt x="47" y="155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59"/>
                    <a:pt x="49" y="160"/>
                    <a:pt x="47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5"/>
                    <a:pt x="47" y="170"/>
                    <a:pt x="44" y="173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6"/>
                    <a:pt x="41" y="178"/>
                    <a:pt x="43" y="176"/>
                  </a:cubicBezTo>
                  <a:cubicBezTo>
                    <a:pt x="39" y="181"/>
                    <a:pt x="39" y="184"/>
                    <a:pt x="35" y="186"/>
                  </a:cubicBezTo>
                  <a:cubicBezTo>
                    <a:pt x="40" y="196"/>
                    <a:pt x="38" y="209"/>
                    <a:pt x="37" y="220"/>
                  </a:cubicBezTo>
                  <a:cubicBezTo>
                    <a:pt x="36" y="219"/>
                    <a:pt x="36" y="219"/>
                    <a:pt x="36" y="219"/>
                  </a:cubicBezTo>
                  <a:cubicBezTo>
                    <a:pt x="34" y="222"/>
                    <a:pt x="38" y="221"/>
                    <a:pt x="37" y="223"/>
                  </a:cubicBezTo>
                  <a:cubicBezTo>
                    <a:pt x="36" y="222"/>
                    <a:pt x="34" y="225"/>
                    <a:pt x="32" y="223"/>
                  </a:cubicBezTo>
                  <a:cubicBezTo>
                    <a:pt x="30" y="227"/>
                    <a:pt x="35" y="228"/>
                    <a:pt x="36" y="231"/>
                  </a:cubicBezTo>
                  <a:cubicBezTo>
                    <a:pt x="38" y="231"/>
                    <a:pt x="34" y="228"/>
                    <a:pt x="37" y="229"/>
                  </a:cubicBezTo>
                  <a:cubicBezTo>
                    <a:pt x="38" y="229"/>
                    <a:pt x="36" y="235"/>
                    <a:pt x="39" y="235"/>
                  </a:cubicBezTo>
                  <a:cubicBezTo>
                    <a:pt x="38" y="236"/>
                    <a:pt x="35" y="236"/>
                    <a:pt x="34" y="235"/>
                  </a:cubicBezTo>
                  <a:cubicBezTo>
                    <a:pt x="36" y="237"/>
                    <a:pt x="36" y="237"/>
                    <a:pt x="36" y="237"/>
                  </a:cubicBezTo>
                  <a:cubicBezTo>
                    <a:pt x="32" y="241"/>
                    <a:pt x="29" y="231"/>
                    <a:pt x="24" y="234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1" y="239"/>
                    <a:pt x="21" y="230"/>
                    <a:pt x="20" y="237"/>
                  </a:cubicBezTo>
                  <a:cubicBezTo>
                    <a:pt x="21" y="239"/>
                    <a:pt x="26" y="241"/>
                    <a:pt x="27" y="239"/>
                  </a:cubicBezTo>
                  <a:cubicBezTo>
                    <a:pt x="29" y="244"/>
                    <a:pt x="35" y="241"/>
                    <a:pt x="36" y="246"/>
                  </a:cubicBezTo>
                  <a:cubicBezTo>
                    <a:pt x="34" y="248"/>
                    <a:pt x="34" y="242"/>
                    <a:pt x="32" y="243"/>
                  </a:cubicBezTo>
                  <a:cubicBezTo>
                    <a:pt x="30" y="246"/>
                    <a:pt x="34" y="248"/>
                    <a:pt x="34" y="251"/>
                  </a:cubicBezTo>
                  <a:cubicBezTo>
                    <a:pt x="35" y="248"/>
                    <a:pt x="38" y="250"/>
                    <a:pt x="39" y="251"/>
                  </a:cubicBezTo>
                  <a:cubicBezTo>
                    <a:pt x="38" y="254"/>
                    <a:pt x="36" y="250"/>
                    <a:pt x="36" y="254"/>
                  </a:cubicBezTo>
                  <a:cubicBezTo>
                    <a:pt x="38" y="254"/>
                    <a:pt x="40" y="257"/>
                    <a:pt x="41" y="254"/>
                  </a:cubicBezTo>
                  <a:cubicBezTo>
                    <a:pt x="45" y="255"/>
                    <a:pt x="40" y="258"/>
                    <a:pt x="44" y="260"/>
                  </a:cubicBezTo>
                  <a:cubicBezTo>
                    <a:pt x="41" y="262"/>
                    <a:pt x="37" y="257"/>
                    <a:pt x="36" y="262"/>
                  </a:cubicBezTo>
                  <a:cubicBezTo>
                    <a:pt x="38" y="261"/>
                    <a:pt x="41" y="266"/>
                    <a:pt x="45" y="263"/>
                  </a:cubicBezTo>
                  <a:cubicBezTo>
                    <a:pt x="44" y="265"/>
                    <a:pt x="42" y="265"/>
                    <a:pt x="40" y="265"/>
                  </a:cubicBezTo>
                  <a:cubicBezTo>
                    <a:pt x="39" y="268"/>
                    <a:pt x="47" y="269"/>
                    <a:pt x="42" y="271"/>
                  </a:cubicBezTo>
                  <a:cubicBezTo>
                    <a:pt x="45" y="271"/>
                    <a:pt x="45" y="271"/>
                    <a:pt x="45" y="271"/>
                  </a:cubicBezTo>
                  <a:cubicBezTo>
                    <a:pt x="44" y="272"/>
                    <a:pt x="44" y="273"/>
                    <a:pt x="43" y="275"/>
                  </a:cubicBezTo>
                  <a:cubicBezTo>
                    <a:pt x="43" y="277"/>
                    <a:pt x="48" y="280"/>
                    <a:pt x="44" y="282"/>
                  </a:cubicBezTo>
                  <a:cubicBezTo>
                    <a:pt x="45" y="282"/>
                    <a:pt x="47" y="287"/>
                    <a:pt x="49" y="284"/>
                  </a:cubicBezTo>
                  <a:cubicBezTo>
                    <a:pt x="49" y="280"/>
                    <a:pt x="45" y="281"/>
                    <a:pt x="49" y="278"/>
                  </a:cubicBezTo>
                  <a:cubicBezTo>
                    <a:pt x="46" y="282"/>
                    <a:pt x="51" y="282"/>
                    <a:pt x="53" y="284"/>
                  </a:cubicBezTo>
                  <a:cubicBezTo>
                    <a:pt x="51" y="285"/>
                    <a:pt x="51" y="285"/>
                    <a:pt x="51" y="285"/>
                  </a:cubicBezTo>
                  <a:cubicBezTo>
                    <a:pt x="52" y="285"/>
                    <a:pt x="53" y="288"/>
                    <a:pt x="55" y="288"/>
                  </a:cubicBezTo>
                  <a:cubicBezTo>
                    <a:pt x="54" y="288"/>
                    <a:pt x="53" y="288"/>
                    <a:pt x="53" y="289"/>
                  </a:cubicBezTo>
                  <a:cubicBezTo>
                    <a:pt x="56" y="289"/>
                    <a:pt x="56" y="289"/>
                    <a:pt x="56" y="289"/>
                  </a:cubicBezTo>
                  <a:cubicBezTo>
                    <a:pt x="59" y="293"/>
                    <a:pt x="52" y="292"/>
                    <a:pt x="54" y="296"/>
                  </a:cubicBezTo>
                  <a:cubicBezTo>
                    <a:pt x="51" y="294"/>
                    <a:pt x="51" y="294"/>
                    <a:pt x="51" y="294"/>
                  </a:cubicBezTo>
                  <a:cubicBezTo>
                    <a:pt x="52" y="294"/>
                    <a:pt x="50" y="297"/>
                    <a:pt x="52" y="298"/>
                  </a:cubicBezTo>
                  <a:cubicBezTo>
                    <a:pt x="54" y="298"/>
                    <a:pt x="58" y="299"/>
                    <a:pt x="60" y="298"/>
                  </a:cubicBezTo>
                  <a:cubicBezTo>
                    <a:pt x="62" y="300"/>
                    <a:pt x="58" y="301"/>
                    <a:pt x="61" y="302"/>
                  </a:cubicBezTo>
                  <a:cubicBezTo>
                    <a:pt x="57" y="300"/>
                    <a:pt x="57" y="300"/>
                    <a:pt x="57" y="300"/>
                  </a:cubicBezTo>
                  <a:cubicBezTo>
                    <a:pt x="56" y="300"/>
                    <a:pt x="54" y="304"/>
                    <a:pt x="56" y="307"/>
                  </a:cubicBezTo>
                  <a:cubicBezTo>
                    <a:pt x="57" y="308"/>
                    <a:pt x="62" y="310"/>
                    <a:pt x="62" y="306"/>
                  </a:cubicBezTo>
                  <a:cubicBezTo>
                    <a:pt x="62" y="308"/>
                    <a:pt x="62" y="311"/>
                    <a:pt x="60" y="310"/>
                  </a:cubicBezTo>
                  <a:cubicBezTo>
                    <a:pt x="62" y="313"/>
                    <a:pt x="62" y="309"/>
                    <a:pt x="65" y="311"/>
                  </a:cubicBezTo>
                  <a:cubicBezTo>
                    <a:pt x="64" y="313"/>
                    <a:pt x="64" y="318"/>
                    <a:pt x="63" y="321"/>
                  </a:cubicBezTo>
                  <a:cubicBezTo>
                    <a:pt x="58" y="320"/>
                    <a:pt x="58" y="320"/>
                    <a:pt x="58" y="320"/>
                  </a:cubicBezTo>
                  <a:cubicBezTo>
                    <a:pt x="59" y="322"/>
                    <a:pt x="59" y="322"/>
                    <a:pt x="59" y="322"/>
                  </a:cubicBezTo>
                  <a:cubicBezTo>
                    <a:pt x="54" y="320"/>
                    <a:pt x="57" y="324"/>
                    <a:pt x="53" y="324"/>
                  </a:cubicBezTo>
                  <a:cubicBezTo>
                    <a:pt x="54" y="326"/>
                    <a:pt x="56" y="327"/>
                    <a:pt x="57" y="328"/>
                  </a:cubicBezTo>
                  <a:cubicBezTo>
                    <a:pt x="60" y="321"/>
                    <a:pt x="66" y="329"/>
                    <a:pt x="70" y="326"/>
                  </a:cubicBezTo>
                  <a:cubicBezTo>
                    <a:pt x="74" y="331"/>
                    <a:pt x="61" y="335"/>
                    <a:pt x="71" y="337"/>
                  </a:cubicBezTo>
                  <a:cubicBezTo>
                    <a:pt x="72" y="336"/>
                    <a:pt x="76" y="337"/>
                    <a:pt x="73" y="334"/>
                  </a:cubicBezTo>
                  <a:cubicBezTo>
                    <a:pt x="75" y="338"/>
                    <a:pt x="79" y="334"/>
                    <a:pt x="79" y="339"/>
                  </a:cubicBezTo>
                  <a:cubicBezTo>
                    <a:pt x="76" y="337"/>
                    <a:pt x="77" y="345"/>
                    <a:pt x="72" y="342"/>
                  </a:cubicBezTo>
                  <a:cubicBezTo>
                    <a:pt x="73" y="341"/>
                    <a:pt x="71" y="339"/>
                    <a:pt x="71" y="338"/>
                  </a:cubicBezTo>
                  <a:cubicBezTo>
                    <a:pt x="70" y="340"/>
                    <a:pt x="66" y="340"/>
                    <a:pt x="68" y="344"/>
                  </a:cubicBezTo>
                  <a:cubicBezTo>
                    <a:pt x="70" y="346"/>
                    <a:pt x="71" y="349"/>
                    <a:pt x="73" y="347"/>
                  </a:cubicBezTo>
                  <a:cubicBezTo>
                    <a:pt x="76" y="346"/>
                    <a:pt x="71" y="344"/>
                    <a:pt x="75" y="344"/>
                  </a:cubicBezTo>
                  <a:cubicBezTo>
                    <a:pt x="78" y="348"/>
                    <a:pt x="75" y="351"/>
                    <a:pt x="80" y="350"/>
                  </a:cubicBezTo>
                  <a:cubicBezTo>
                    <a:pt x="78" y="347"/>
                    <a:pt x="80" y="345"/>
                    <a:pt x="82" y="344"/>
                  </a:cubicBezTo>
                  <a:cubicBezTo>
                    <a:pt x="85" y="347"/>
                    <a:pt x="85" y="347"/>
                    <a:pt x="85" y="347"/>
                  </a:cubicBezTo>
                  <a:cubicBezTo>
                    <a:pt x="83" y="347"/>
                    <a:pt x="83" y="347"/>
                    <a:pt x="83" y="347"/>
                  </a:cubicBezTo>
                  <a:cubicBezTo>
                    <a:pt x="84" y="353"/>
                    <a:pt x="87" y="347"/>
                    <a:pt x="89" y="353"/>
                  </a:cubicBezTo>
                  <a:cubicBezTo>
                    <a:pt x="87" y="357"/>
                    <a:pt x="87" y="357"/>
                    <a:pt x="87" y="357"/>
                  </a:cubicBezTo>
                  <a:cubicBezTo>
                    <a:pt x="84" y="357"/>
                    <a:pt x="84" y="349"/>
                    <a:pt x="80" y="352"/>
                  </a:cubicBezTo>
                  <a:cubicBezTo>
                    <a:pt x="82" y="355"/>
                    <a:pt x="85" y="355"/>
                    <a:pt x="85" y="359"/>
                  </a:cubicBezTo>
                  <a:cubicBezTo>
                    <a:pt x="83" y="357"/>
                    <a:pt x="83" y="357"/>
                    <a:pt x="83" y="357"/>
                  </a:cubicBezTo>
                  <a:cubicBezTo>
                    <a:pt x="83" y="358"/>
                    <a:pt x="78" y="363"/>
                    <a:pt x="84" y="366"/>
                  </a:cubicBezTo>
                  <a:cubicBezTo>
                    <a:pt x="87" y="367"/>
                    <a:pt x="86" y="365"/>
                    <a:pt x="88" y="365"/>
                  </a:cubicBezTo>
                  <a:cubicBezTo>
                    <a:pt x="91" y="370"/>
                    <a:pt x="94" y="370"/>
                    <a:pt x="96" y="373"/>
                  </a:cubicBezTo>
                  <a:cubicBezTo>
                    <a:pt x="92" y="375"/>
                    <a:pt x="99" y="380"/>
                    <a:pt x="94" y="378"/>
                  </a:cubicBezTo>
                  <a:cubicBezTo>
                    <a:pt x="95" y="375"/>
                    <a:pt x="90" y="367"/>
                    <a:pt x="86" y="367"/>
                  </a:cubicBezTo>
                  <a:cubicBezTo>
                    <a:pt x="83" y="371"/>
                    <a:pt x="84" y="363"/>
                    <a:pt x="80" y="364"/>
                  </a:cubicBezTo>
                  <a:cubicBezTo>
                    <a:pt x="82" y="368"/>
                    <a:pt x="78" y="370"/>
                    <a:pt x="76" y="372"/>
                  </a:cubicBezTo>
                  <a:cubicBezTo>
                    <a:pt x="76" y="374"/>
                    <a:pt x="78" y="374"/>
                    <a:pt x="79" y="375"/>
                  </a:cubicBezTo>
                  <a:cubicBezTo>
                    <a:pt x="81" y="374"/>
                    <a:pt x="81" y="372"/>
                    <a:pt x="83" y="371"/>
                  </a:cubicBezTo>
                  <a:cubicBezTo>
                    <a:pt x="85" y="376"/>
                    <a:pt x="89" y="380"/>
                    <a:pt x="93" y="381"/>
                  </a:cubicBezTo>
                  <a:cubicBezTo>
                    <a:pt x="92" y="383"/>
                    <a:pt x="90" y="384"/>
                    <a:pt x="88" y="382"/>
                  </a:cubicBezTo>
                  <a:cubicBezTo>
                    <a:pt x="92" y="388"/>
                    <a:pt x="95" y="394"/>
                    <a:pt x="97" y="400"/>
                  </a:cubicBezTo>
                  <a:cubicBezTo>
                    <a:pt x="99" y="394"/>
                    <a:pt x="101" y="405"/>
                    <a:pt x="103" y="401"/>
                  </a:cubicBezTo>
                  <a:cubicBezTo>
                    <a:pt x="103" y="398"/>
                    <a:pt x="104" y="394"/>
                    <a:pt x="107" y="394"/>
                  </a:cubicBezTo>
                  <a:cubicBezTo>
                    <a:pt x="107" y="396"/>
                    <a:pt x="105" y="395"/>
                    <a:pt x="105" y="397"/>
                  </a:cubicBezTo>
                  <a:cubicBezTo>
                    <a:pt x="108" y="398"/>
                    <a:pt x="103" y="402"/>
                    <a:pt x="108" y="403"/>
                  </a:cubicBezTo>
                  <a:cubicBezTo>
                    <a:pt x="104" y="398"/>
                    <a:pt x="102" y="404"/>
                    <a:pt x="99" y="405"/>
                  </a:cubicBezTo>
                  <a:cubicBezTo>
                    <a:pt x="102" y="408"/>
                    <a:pt x="96" y="406"/>
                    <a:pt x="98" y="409"/>
                  </a:cubicBezTo>
                  <a:cubicBezTo>
                    <a:pt x="102" y="412"/>
                    <a:pt x="105" y="416"/>
                    <a:pt x="108" y="421"/>
                  </a:cubicBezTo>
                  <a:cubicBezTo>
                    <a:pt x="108" y="428"/>
                    <a:pt x="114" y="435"/>
                    <a:pt x="116" y="440"/>
                  </a:cubicBezTo>
                  <a:cubicBezTo>
                    <a:pt x="115" y="443"/>
                    <a:pt x="111" y="443"/>
                    <a:pt x="111" y="446"/>
                  </a:cubicBezTo>
                  <a:cubicBezTo>
                    <a:pt x="112" y="449"/>
                    <a:pt x="114" y="442"/>
                    <a:pt x="114" y="448"/>
                  </a:cubicBezTo>
                  <a:cubicBezTo>
                    <a:pt x="113" y="447"/>
                    <a:pt x="113" y="447"/>
                    <a:pt x="113" y="447"/>
                  </a:cubicBezTo>
                  <a:cubicBezTo>
                    <a:pt x="114" y="449"/>
                    <a:pt x="114" y="457"/>
                    <a:pt x="119" y="458"/>
                  </a:cubicBezTo>
                  <a:cubicBezTo>
                    <a:pt x="115" y="457"/>
                    <a:pt x="115" y="457"/>
                    <a:pt x="115" y="457"/>
                  </a:cubicBezTo>
                  <a:cubicBezTo>
                    <a:pt x="115" y="458"/>
                    <a:pt x="116" y="459"/>
                    <a:pt x="116" y="459"/>
                  </a:cubicBezTo>
                  <a:cubicBezTo>
                    <a:pt x="115" y="460"/>
                    <a:pt x="114" y="461"/>
                    <a:pt x="113" y="460"/>
                  </a:cubicBezTo>
                  <a:cubicBezTo>
                    <a:pt x="110" y="464"/>
                    <a:pt x="114" y="466"/>
                    <a:pt x="115" y="470"/>
                  </a:cubicBezTo>
                  <a:cubicBezTo>
                    <a:pt x="117" y="467"/>
                    <a:pt x="117" y="467"/>
                    <a:pt x="117" y="467"/>
                  </a:cubicBezTo>
                  <a:cubicBezTo>
                    <a:pt x="120" y="473"/>
                    <a:pt x="119" y="477"/>
                    <a:pt x="120" y="483"/>
                  </a:cubicBezTo>
                  <a:cubicBezTo>
                    <a:pt x="118" y="483"/>
                    <a:pt x="118" y="483"/>
                    <a:pt x="118" y="483"/>
                  </a:cubicBezTo>
                  <a:cubicBezTo>
                    <a:pt x="119" y="486"/>
                    <a:pt x="119" y="486"/>
                    <a:pt x="119" y="486"/>
                  </a:cubicBezTo>
                  <a:cubicBezTo>
                    <a:pt x="117" y="486"/>
                    <a:pt x="116" y="489"/>
                    <a:pt x="118" y="491"/>
                  </a:cubicBezTo>
                  <a:cubicBezTo>
                    <a:pt x="111" y="482"/>
                    <a:pt x="111" y="482"/>
                    <a:pt x="111" y="482"/>
                  </a:cubicBezTo>
                  <a:cubicBezTo>
                    <a:pt x="112" y="480"/>
                    <a:pt x="114" y="485"/>
                    <a:pt x="117" y="483"/>
                  </a:cubicBezTo>
                  <a:cubicBezTo>
                    <a:pt x="119" y="481"/>
                    <a:pt x="117" y="476"/>
                    <a:pt x="115" y="476"/>
                  </a:cubicBezTo>
                  <a:cubicBezTo>
                    <a:pt x="115" y="478"/>
                    <a:pt x="115" y="478"/>
                    <a:pt x="116" y="479"/>
                  </a:cubicBezTo>
                  <a:cubicBezTo>
                    <a:pt x="113" y="480"/>
                    <a:pt x="113" y="477"/>
                    <a:pt x="110" y="476"/>
                  </a:cubicBezTo>
                  <a:cubicBezTo>
                    <a:pt x="111" y="477"/>
                    <a:pt x="110" y="479"/>
                    <a:pt x="111" y="479"/>
                  </a:cubicBezTo>
                  <a:cubicBezTo>
                    <a:pt x="109" y="477"/>
                    <a:pt x="108" y="475"/>
                    <a:pt x="107" y="472"/>
                  </a:cubicBezTo>
                  <a:cubicBezTo>
                    <a:pt x="109" y="474"/>
                    <a:pt x="109" y="470"/>
                    <a:pt x="110" y="471"/>
                  </a:cubicBezTo>
                  <a:cubicBezTo>
                    <a:pt x="107" y="471"/>
                    <a:pt x="106" y="468"/>
                    <a:pt x="106" y="464"/>
                  </a:cubicBezTo>
                  <a:cubicBezTo>
                    <a:pt x="109" y="460"/>
                    <a:pt x="102" y="457"/>
                    <a:pt x="101" y="452"/>
                  </a:cubicBezTo>
                  <a:cubicBezTo>
                    <a:pt x="105" y="453"/>
                    <a:pt x="108" y="455"/>
                    <a:pt x="110" y="457"/>
                  </a:cubicBezTo>
                  <a:cubicBezTo>
                    <a:pt x="111" y="454"/>
                    <a:pt x="109" y="454"/>
                    <a:pt x="110" y="450"/>
                  </a:cubicBezTo>
                  <a:cubicBezTo>
                    <a:pt x="107" y="450"/>
                    <a:pt x="103" y="450"/>
                    <a:pt x="101" y="446"/>
                  </a:cubicBezTo>
                  <a:cubicBezTo>
                    <a:pt x="103" y="445"/>
                    <a:pt x="103" y="445"/>
                    <a:pt x="103" y="445"/>
                  </a:cubicBezTo>
                  <a:cubicBezTo>
                    <a:pt x="101" y="442"/>
                    <a:pt x="98" y="443"/>
                    <a:pt x="97" y="439"/>
                  </a:cubicBezTo>
                  <a:cubicBezTo>
                    <a:pt x="95" y="431"/>
                    <a:pt x="92" y="424"/>
                    <a:pt x="89" y="418"/>
                  </a:cubicBezTo>
                  <a:cubicBezTo>
                    <a:pt x="91" y="417"/>
                    <a:pt x="91" y="417"/>
                    <a:pt x="91" y="417"/>
                  </a:cubicBezTo>
                  <a:cubicBezTo>
                    <a:pt x="85" y="416"/>
                    <a:pt x="84" y="408"/>
                    <a:pt x="80" y="405"/>
                  </a:cubicBezTo>
                  <a:cubicBezTo>
                    <a:pt x="79" y="397"/>
                    <a:pt x="70" y="391"/>
                    <a:pt x="72" y="386"/>
                  </a:cubicBezTo>
                  <a:cubicBezTo>
                    <a:pt x="64" y="374"/>
                    <a:pt x="56" y="365"/>
                    <a:pt x="50" y="351"/>
                  </a:cubicBezTo>
                  <a:cubicBezTo>
                    <a:pt x="54" y="352"/>
                    <a:pt x="54" y="352"/>
                    <a:pt x="54" y="352"/>
                  </a:cubicBezTo>
                  <a:cubicBezTo>
                    <a:pt x="51" y="351"/>
                    <a:pt x="55" y="349"/>
                    <a:pt x="53" y="347"/>
                  </a:cubicBezTo>
                  <a:cubicBezTo>
                    <a:pt x="52" y="351"/>
                    <a:pt x="49" y="346"/>
                    <a:pt x="46" y="345"/>
                  </a:cubicBezTo>
                  <a:cubicBezTo>
                    <a:pt x="45" y="338"/>
                    <a:pt x="39" y="332"/>
                    <a:pt x="34" y="328"/>
                  </a:cubicBezTo>
                  <a:cubicBezTo>
                    <a:pt x="36" y="327"/>
                    <a:pt x="36" y="327"/>
                    <a:pt x="36" y="327"/>
                  </a:cubicBezTo>
                  <a:cubicBezTo>
                    <a:pt x="30" y="323"/>
                    <a:pt x="30" y="315"/>
                    <a:pt x="28" y="308"/>
                  </a:cubicBezTo>
                  <a:cubicBezTo>
                    <a:pt x="29" y="307"/>
                    <a:pt x="30" y="305"/>
                    <a:pt x="29" y="303"/>
                  </a:cubicBezTo>
                  <a:cubicBezTo>
                    <a:pt x="24" y="301"/>
                    <a:pt x="23" y="299"/>
                    <a:pt x="19" y="295"/>
                  </a:cubicBezTo>
                  <a:cubicBezTo>
                    <a:pt x="17" y="291"/>
                    <a:pt x="16" y="283"/>
                    <a:pt x="16" y="279"/>
                  </a:cubicBezTo>
                  <a:cubicBezTo>
                    <a:pt x="5" y="264"/>
                    <a:pt x="6" y="246"/>
                    <a:pt x="3" y="229"/>
                  </a:cubicBezTo>
                  <a:cubicBezTo>
                    <a:pt x="6" y="227"/>
                    <a:pt x="6" y="227"/>
                    <a:pt x="6" y="227"/>
                  </a:cubicBezTo>
                  <a:cubicBezTo>
                    <a:pt x="0" y="210"/>
                    <a:pt x="8" y="190"/>
                    <a:pt x="8" y="175"/>
                  </a:cubicBezTo>
                  <a:cubicBezTo>
                    <a:pt x="13" y="178"/>
                    <a:pt x="13" y="178"/>
                    <a:pt x="13" y="178"/>
                  </a:cubicBezTo>
                  <a:cubicBezTo>
                    <a:pt x="15" y="174"/>
                    <a:pt x="14" y="168"/>
                    <a:pt x="10" y="168"/>
                  </a:cubicBezTo>
                  <a:cubicBezTo>
                    <a:pt x="13" y="164"/>
                    <a:pt x="12" y="156"/>
                    <a:pt x="16" y="155"/>
                  </a:cubicBezTo>
                  <a:cubicBezTo>
                    <a:pt x="18" y="151"/>
                    <a:pt x="16" y="148"/>
                    <a:pt x="17" y="145"/>
                  </a:cubicBezTo>
                  <a:cubicBezTo>
                    <a:pt x="22" y="137"/>
                    <a:pt x="23" y="134"/>
                    <a:pt x="26" y="125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7" y="129"/>
                    <a:pt x="28" y="127"/>
                  </a:cubicBezTo>
                  <a:cubicBezTo>
                    <a:pt x="28" y="124"/>
                    <a:pt x="35" y="118"/>
                    <a:pt x="28" y="118"/>
                  </a:cubicBezTo>
                  <a:cubicBezTo>
                    <a:pt x="36" y="111"/>
                    <a:pt x="37" y="97"/>
                    <a:pt x="46" y="92"/>
                  </a:cubicBezTo>
                  <a:cubicBezTo>
                    <a:pt x="45" y="92"/>
                    <a:pt x="46" y="90"/>
                    <a:pt x="45" y="89"/>
                  </a:cubicBezTo>
                  <a:cubicBezTo>
                    <a:pt x="50" y="82"/>
                    <a:pt x="58" y="77"/>
                    <a:pt x="61" y="71"/>
                  </a:cubicBezTo>
                  <a:cubicBezTo>
                    <a:pt x="62" y="70"/>
                    <a:pt x="61" y="74"/>
                    <a:pt x="63" y="71"/>
                  </a:cubicBezTo>
                  <a:cubicBezTo>
                    <a:pt x="64" y="70"/>
                    <a:pt x="62" y="70"/>
                    <a:pt x="63" y="68"/>
                  </a:cubicBezTo>
                  <a:cubicBezTo>
                    <a:pt x="70" y="55"/>
                    <a:pt x="85" y="51"/>
                    <a:pt x="93" y="42"/>
                  </a:cubicBezTo>
                  <a:cubicBezTo>
                    <a:pt x="110" y="27"/>
                    <a:pt x="130" y="17"/>
                    <a:pt x="151" y="10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6" y="5"/>
                    <a:pt x="167" y="10"/>
                    <a:pt x="172" y="3"/>
                  </a:cubicBezTo>
                  <a:cubicBezTo>
                    <a:pt x="174" y="4"/>
                    <a:pt x="178" y="3"/>
                    <a:pt x="177" y="5"/>
                  </a:cubicBezTo>
                  <a:cubicBezTo>
                    <a:pt x="182" y="1"/>
                    <a:pt x="193" y="5"/>
                    <a:pt x="201" y="1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207" y="4"/>
                    <a:pt x="214" y="0"/>
                    <a:pt x="223" y="2"/>
                  </a:cubicBezTo>
                  <a:cubicBezTo>
                    <a:pt x="222" y="3"/>
                    <a:pt x="220" y="3"/>
                    <a:pt x="220" y="4"/>
                  </a:cubicBezTo>
                  <a:cubicBezTo>
                    <a:pt x="223" y="6"/>
                    <a:pt x="228" y="0"/>
                    <a:pt x="229" y="6"/>
                  </a:cubicBezTo>
                  <a:cubicBezTo>
                    <a:pt x="231" y="6"/>
                    <a:pt x="231" y="3"/>
                    <a:pt x="230" y="3"/>
                  </a:cubicBezTo>
                  <a:cubicBezTo>
                    <a:pt x="248" y="6"/>
                    <a:pt x="267" y="6"/>
                    <a:pt x="286" y="10"/>
                  </a:cubicBezTo>
                  <a:cubicBezTo>
                    <a:pt x="299" y="17"/>
                    <a:pt x="285" y="19"/>
                    <a:pt x="296" y="18"/>
                  </a:cubicBezTo>
                  <a:cubicBezTo>
                    <a:pt x="297" y="20"/>
                    <a:pt x="297" y="17"/>
                    <a:pt x="297" y="18"/>
                  </a:cubicBezTo>
                  <a:cubicBezTo>
                    <a:pt x="302" y="18"/>
                    <a:pt x="301" y="25"/>
                    <a:pt x="305" y="24"/>
                  </a:cubicBezTo>
                  <a:cubicBezTo>
                    <a:pt x="305" y="20"/>
                    <a:pt x="307" y="23"/>
                    <a:pt x="308" y="21"/>
                  </a:cubicBezTo>
                  <a:cubicBezTo>
                    <a:pt x="315" y="26"/>
                    <a:pt x="315" y="30"/>
                    <a:pt x="322" y="30"/>
                  </a:cubicBezTo>
                  <a:cubicBezTo>
                    <a:pt x="321" y="31"/>
                    <a:pt x="321" y="31"/>
                    <a:pt x="321" y="31"/>
                  </a:cubicBezTo>
                  <a:cubicBezTo>
                    <a:pt x="331" y="30"/>
                    <a:pt x="337" y="37"/>
                    <a:pt x="346" y="36"/>
                  </a:cubicBezTo>
                  <a:cubicBezTo>
                    <a:pt x="384" y="59"/>
                    <a:pt x="413" y="94"/>
                    <a:pt x="429" y="134"/>
                  </a:cubicBezTo>
                  <a:cubicBezTo>
                    <a:pt x="444" y="174"/>
                    <a:pt x="452" y="217"/>
                    <a:pt x="441" y="261"/>
                  </a:cubicBezTo>
                  <a:cubicBezTo>
                    <a:pt x="435" y="270"/>
                    <a:pt x="434" y="270"/>
                    <a:pt x="433" y="282"/>
                  </a:cubicBezTo>
                  <a:cubicBezTo>
                    <a:pt x="432" y="281"/>
                    <a:pt x="433" y="280"/>
                    <a:pt x="432" y="281"/>
                  </a:cubicBezTo>
                  <a:cubicBezTo>
                    <a:pt x="435" y="283"/>
                    <a:pt x="430" y="289"/>
                    <a:pt x="432" y="291"/>
                  </a:cubicBezTo>
                  <a:cubicBezTo>
                    <a:pt x="426" y="306"/>
                    <a:pt x="419" y="319"/>
                    <a:pt x="410" y="333"/>
                  </a:cubicBezTo>
                  <a:cubicBezTo>
                    <a:pt x="411" y="330"/>
                    <a:pt x="409" y="328"/>
                    <a:pt x="408" y="330"/>
                  </a:cubicBezTo>
                  <a:cubicBezTo>
                    <a:pt x="408" y="334"/>
                    <a:pt x="408" y="334"/>
                    <a:pt x="408" y="334"/>
                  </a:cubicBezTo>
                  <a:cubicBezTo>
                    <a:pt x="407" y="334"/>
                    <a:pt x="407" y="334"/>
                    <a:pt x="407" y="334"/>
                  </a:cubicBezTo>
                  <a:cubicBezTo>
                    <a:pt x="406" y="336"/>
                    <a:pt x="407" y="339"/>
                    <a:pt x="409" y="338"/>
                  </a:cubicBezTo>
                  <a:cubicBezTo>
                    <a:pt x="387" y="374"/>
                    <a:pt x="353" y="394"/>
                    <a:pt x="330" y="421"/>
                  </a:cubicBezTo>
                  <a:cubicBezTo>
                    <a:pt x="324" y="426"/>
                    <a:pt x="317" y="436"/>
                    <a:pt x="313" y="443"/>
                  </a:cubicBezTo>
                  <a:cubicBezTo>
                    <a:pt x="293" y="460"/>
                    <a:pt x="282" y="482"/>
                    <a:pt x="280" y="508"/>
                  </a:cubicBezTo>
                  <a:cubicBezTo>
                    <a:pt x="280" y="508"/>
                    <a:pt x="272" y="503"/>
                    <a:pt x="272" y="4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5" name="Freeform 7"/>
            <p:cNvSpPr/>
            <p:nvPr/>
          </p:nvSpPr>
          <p:spPr bwMode="auto">
            <a:xfrm>
              <a:off x="2046288" y="3116263"/>
              <a:ext cx="22225" cy="15875"/>
            </a:xfrm>
            <a:custGeom>
              <a:avLst/>
              <a:gdLst>
                <a:gd name="T0" fmla="*/ 0 w 5"/>
                <a:gd name="T1" fmla="*/ 4 h 4"/>
                <a:gd name="T2" fmla="*/ 5 w 5"/>
                <a:gd name="T3" fmla="*/ 2 h 4"/>
                <a:gd name="T4" fmla="*/ 0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2" y="3"/>
                    <a:pt x="3" y="0"/>
                    <a:pt x="5" y="2"/>
                  </a:cubicBezTo>
                  <a:cubicBezTo>
                    <a:pt x="4" y="2"/>
                    <a:pt x="2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6" name="Freeform 8"/>
            <p:cNvSpPr/>
            <p:nvPr/>
          </p:nvSpPr>
          <p:spPr bwMode="auto">
            <a:xfrm>
              <a:off x="2020888" y="2746375"/>
              <a:ext cx="12700" cy="7937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3 w 3"/>
                <a:gd name="T5" fmla="*/ 2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1" y="0"/>
                  </a:cubicBezTo>
                  <a:cubicBezTo>
                    <a:pt x="1" y="1"/>
                    <a:pt x="3" y="1"/>
                    <a:pt x="3" y="2"/>
                  </a:cubicBezTo>
                  <a:cubicBezTo>
                    <a:pt x="2" y="1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7" name="Freeform 9"/>
            <p:cNvSpPr/>
            <p:nvPr/>
          </p:nvSpPr>
          <p:spPr bwMode="auto">
            <a:xfrm>
              <a:off x="1982788" y="2660650"/>
              <a:ext cx="30163" cy="30162"/>
            </a:xfrm>
            <a:custGeom>
              <a:avLst/>
              <a:gdLst>
                <a:gd name="T0" fmla="*/ 0 w 7"/>
                <a:gd name="T1" fmla="*/ 1 h 7"/>
                <a:gd name="T2" fmla="*/ 7 w 7"/>
                <a:gd name="T3" fmla="*/ 7 h 7"/>
                <a:gd name="T4" fmla="*/ 0 w 7"/>
                <a:gd name="T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0" y="1"/>
                  </a:moveTo>
                  <a:cubicBezTo>
                    <a:pt x="2" y="0"/>
                    <a:pt x="5" y="4"/>
                    <a:pt x="7" y="7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8" name="Freeform 10"/>
            <p:cNvSpPr/>
            <p:nvPr/>
          </p:nvSpPr>
          <p:spPr bwMode="auto">
            <a:xfrm>
              <a:off x="1965326" y="2562225"/>
              <a:ext cx="9525" cy="12700"/>
            </a:xfrm>
            <a:custGeom>
              <a:avLst/>
              <a:gdLst>
                <a:gd name="T0" fmla="*/ 0 w 2"/>
                <a:gd name="T1" fmla="*/ 2 h 3"/>
                <a:gd name="T2" fmla="*/ 2 w 2"/>
                <a:gd name="T3" fmla="*/ 2 h 3"/>
                <a:gd name="T4" fmla="*/ 0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0"/>
                    <a:pt x="1" y="0"/>
                    <a:pt x="2" y="2"/>
                  </a:cubicBezTo>
                  <a:cubicBezTo>
                    <a:pt x="1" y="3"/>
                    <a:pt x="1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9" name="Freeform 11"/>
            <p:cNvSpPr/>
            <p:nvPr/>
          </p:nvSpPr>
          <p:spPr bwMode="auto">
            <a:xfrm>
              <a:off x="1944688" y="2559050"/>
              <a:ext cx="12700" cy="15875"/>
            </a:xfrm>
            <a:custGeom>
              <a:avLst/>
              <a:gdLst>
                <a:gd name="T0" fmla="*/ 1 w 3"/>
                <a:gd name="T1" fmla="*/ 4 h 4"/>
                <a:gd name="T2" fmla="*/ 1 w 3"/>
                <a:gd name="T3" fmla="*/ 0 h 4"/>
                <a:gd name="T4" fmla="*/ 1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0" y="1"/>
                    <a:pt x="3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0" name="Freeform 12"/>
            <p:cNvSpPr/>
            <p:nvPr/>
          </p:nvSpPr>
          <p:spPr bwMode="auto">
            <a:xfrm>
              <a:off x="1863726" y="2384425"/>
              <a:ext cx="22225" cy="17462"/>
            </a:xfrm>
            <a:custGeom>
              <a:avLst/>
              <a:gdLst>
                <a:gd name="T0" fmla="*/ 3 w 5"/>
                <a:gd name="T1" fmla="*/ 4 h 4"/>
                <a:gd name="T2" fmla="*/ 1 w 5"/>
                <a:gd name="T3" fmla="*/ 0 h 4"/>
                <a:gd name="T4" fmla="*/ 3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cubicBezTo>
                    <a:pt x="2" y="3"/>
                    <a:pt x="0" y="1"/>
                    <a:pt x="1" y="0"/>
                  </a:cubicBezTo>
                  <a:cubicBezTo>
                    <a:pt x="1" y="1"/>
                    <a:pt x="5" y="3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1" name="Freeform 13"/>
            <p:cNvSpPr/>
            <p:nvPr/>
          </p:nvSpPr>
          <p:spPr bwMode="auto">
            <a:xfrm>
              <a:off x="1825626" y="2311400"/>
              <a:ext cx="7938" cy="12700"/>
            </a:xfrm>
            <a:custGeom>
              <a:avLst/>
              <a:gdLst>
                <a:gd name="T0" fmla="*/ 1 w 2"/>
                <a:gd name="T1" fmla="*/ 3 h 3"/>
                <a:gd name="T2" fmla="*/ 0 w 2"/>
                <a:gd name="T3" fmla="*/ 2 h 3"/>
                <a:gd name="T4" fmla="*/ 2 w 2"/>
                <a:gd name="T5" fmla="*/ 2 h 3"/>
                <a:gd name="T6" fmla="*/ 1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1" y="3"/>
                    <a:pt x="1" y="2"/>
                    <a:pt x="0" y="2"/>
                  </a:cubicBezTo>
                  <a:cubicBezTo>
                    <a:pt x="0" y="0"/>
                    <a:pt x="2" y="1"/>
                    <a:pt x="2" y="2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2" name="Freeform 14"/>
            <p:cNvSpPr/>
            <p:nvPr/>
          </p:nvSpPr>
          <p:spPr bwMode="auto">
            <a:xfrm>
              <a:off x="2382838" y="1163638"/>
              <a:ext cx="7938" cy="9525"/>
            </a:xfrm>
            <a:custGeom>
              <a:avLst/>
              <a:gdLst>
                <a:gd name="T0" fmla="*/ 5 w 5"/>
                <a:gd name="T1" fmla="*/ 0 h 6"/>
                <a:gd name="T2" fmla="*/ 0 w 5"/>
                <a:gd name="T3" fmla="*/ 6 h 6"/>
                <a:gd name="T4" fmla="*/ 0 w 5"/>
                <a:gd name="T5" fmla="*/ 0 h 6"/>
                <a:gd name="T6" fmla="*/ 5 w 5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0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3" name="Freeform 15"/>
            <p:cNvSpPr/>
            <p:nvPr/>
          </p:nvSpPr>
          <p:spPr bwMode="auto">
            <a:xfrm>
              <a:off x="3019426" y="1325563"/>
              <a:ext cx="17463" cy="12700"/>
            </a:xfrm>
            <a:custGeom>
              <a:avLst/>
              <a:gdLst>
                <a:gd name="T0" fmla="*/ 2 w 4"/>
                <a:gd name="T1" fmla="*/ 0 h 3"/>
                <a:gd name="T2" fmla="*/ 2 w 4"/>
                <a:gd name="T3" fmla="*/ 3 h 3"/>
                <a:gd name="T4" fmla="*/ 2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4" y="1"/>
                    <a:pt x="2" y="3"/>
                    <a:pt x="2" y="3"/>
                  </a:cubicBezTo>
                  <a:cubicBezTo>
                    <a:pt x="0" y="2"/>
                    <a:pt x="4" y="2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4" name="Freeform 16"/>
            <p:cNvSpPr/>
            <p:nvPr/>
          </p:nvSpPr>
          <p:spPr bwMode="auto">
            <a:xfrm>
              <a:off x="3273426" y="1585913"/>
              <a:ext cx="12700" cy="7937"/>
            </a:xfrm>
            <a:custGeom>
              <a:avLst/>
              <a:gdLst>
                <a:gd name="T0" fmla="*/ 0 w 8"/>
                <a:gd name="T1" fmla="*/ 5 h 5"/>
                <a:gd name="T2" fmla="*/ 0 w 8"/>
                <a:gd name="T3" fmla="*/ 5 h 5"/>
                <a:gd name="T4" fmla="*/ 8 w 8"/>
                <a:gd name="T5" fmla="*/ 0 h 5"/>
                <a:gd name="T6" fmla="*/ 0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0" y="5"/>
                  </a:moveTo>
                  <a:lnTo>
                    <a:pt x="0" y="5"/>
                  </a:lnTo>
                  <a:lnTo>
                    <a:pt x="8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5" name="Freeform 17"/>
            <p:cNvSpPr/>
            <p:nvPr/>
          </p:nvSpPr>
          <p:spPr bwMode="auto">
            <a:xfrm>
              <a:off x="2016126" y="3111500"/>
              <a:ext cx="42863" cy="12700"/>
            </a:xfrm>
            <a:custGeom>
              <a:avLst/>
              <a:gdLst>
                <a:gd name="T0" fmla="*/ 6 w 10"/>
                <a:gd name="T1" fmla="*/ 1 h 3"/>
                <a:gd name="T2" fmla="*/ 2 w 10"/>
                <a:gd name="T3" fmla="*/ 2 h 3"/>
                <a:gd name="T4" fmla="*/ 6 w 10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3">
                  <a:moveTo>
                    <a:pt x="6" y="1"/>
                  </a:moveTo>
                  <a:cubicBezTo>
                    <a:pt x="0" y="2"/>
                    <a:pt x="10" y="3"/>
                    <a:pt x="2" y="2"/>
                  </a:cubicBezTo>
                  <a:cubicBezTo>
                    <a:pt x="3" y="1"/>
                    <a:pt x="4" y="0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6" name="Freeform 18"/>
            <p:cNvSpPr/>
            <p:nvPr/>
          </p:nvSpPr>
          <p:spPr bwMode="auto">
            <a:xfrm>
              <a:off x="1366838" y="3055938"/>
              <a:ext cx="1465263" cy="2847975"/>
            </a:xfrm>
            <a:custGeom>
              <a:avLst/>
              <a:gdLst>
                <a:gd name="T0" fmla="*/ 133 w 345"/>
                <a:gd name="T1" fmla="*/ 507 h 670"/>
                <a:gd name="T2" fmla="*/ 193 w 345"/>
                <a:gd name="T3" fmla="*/ 391 h 670"/>
                <a:gd name="T4" fmla="*/ 197 w 345"/>
                <a:gd name="T5" fmla="*/ 346 h 670"/>
                <a:gd name="T6" fmla="*/ 192 w 345"/>
                <a:gd name="T7" fmla="*/ 234 h 670"/>
                <a:gd name="T8" fmla="*/ 248 w 345"/>
                <a:gd name="T9" fmla="*/ 202 h 670"/>
                <a:gd name="T10" fmla="*/ 181 w 345"/>
                <a:gd name="T11" fmla="*/ 188 h 670"/>
                <a:gd name="T12" fmla="*/ 202 w 345"/>
                <a:gd name="T13" fmla="*/ 160 h 670"/>
                <a:gd name="T14" fmla="*/ 263 w 345"/>
                <a:gd name="T15" fmla="*/ 144 h 670"/>
                <a:gd name="T16" fmla="*/ 311 w 345"/>
                <a:gd name="T17" fmla="*/ 134 h 670"/>
                <a:gd name="T18" fmla="*/ 305 w 345"/>
                <a:gd name="T19" fmla="*/ 158 h 670"/>
                <a:gd name="T20" fmla="*/ 309 w 345"/>
                <a:gd name="T21" fmla="*/ 155 h 670"/>
                <a:gd name="T22" fmla="*/ 310 w 345"/>
                <a:gd name="T23" fmla="*/ 139 h 670"/>
                <a:gd name="T24" fmla="*/ 309 w 345"/>
                <a:gd name="T25" fmla="*/ 155 h 670"/>
                <a:gd name="T26" fmla="*/ 290 w 345"/>
                <a:gd name="T27" fmla="*/ 146 h 670"/>
                <a:gd name="T28" fmla="*/ 241 w 345"/>
                <a:gd name="T29" fmla="*/ 146 h 670"/>
                <a:gd name="T30" fmla="*/ 175 w 345"/>
                <a:gd name="T31" fmla="*/ 148 h 670"/>
                <a:gd name="T32" fmla="*/ 128 w 345"/>
                <a:gd name="T33" fmla="*/ 136 h 670"/>
                <a:gd name="T34" fmla="*/ 135 w 345"/>
                <a:gd name="T35" fmla="*/ 113 h 670"/>
                <a:gd name="T36" fmla="*/ 172 w 345"/>
                <a:gd name="T37" fmla="*/ 99 h 670"/>
                <a:gd name="T38" fmla="*/ 202 w 345"/>
                <a:gd name="T39" fmla="*/ 89 h 670"/>
                <a:gd name="T40" fmla="*/ 220 w 345"/>
                <a:gd name="T41" fmla="*/ 85 h 670"/>
                <a:gd name="T42" fmla="*/ 265 w 345"/>
                <a:gd name="T43" fmla="*/ 81 h 670"/>
                <a:gd name="T44" fmla="*/ 312 w 345"/>
                <a:gd name="T45" fmla="*/ 62 h 670"/>
                <a:gd name="T46" fmla="*/ 297 w 345"/>
                <a:gd name="T47" fmla="*/ 84 h 670"/>
                <a:gd name="T48" fmla="*/ 262 w 345"/>
                <a:gd name="T49" fmla="*/ 81 h 670"/>
                <a:gd name="T50" fmla="*/ 169 w 345"/>
                <a:gd name="T51" fmla="*/ 92 h 670"/>
                <a:gd name="T52" fmla="*/ 146 w 345"/>
                <a:gd name="T53" fmla="*/ 78 h 670"/>
                <a:gd name="T54" fmla="*/ 153 w 345"/>
                <a:gd name="T55" fmla="*/ 51 h 670"/>
                <a:gd name="T56" fmla="*/ 186 w 345"/>
                <a:gd name="T57" fmla="*/ 40 h 670"/>
                <a:gd name="T58" fmla="*/ 216 w 345"/>
                <a:gd name="T59" fmla="*/ 27 h 670"/>
                <a:gd name="T60" fmla="*/ 233 w 345"/>
                <a:gd name="T61" fmla="*/ 28 h 670"/>
                <a:gd name="T62" fmla="*/ 263 w 345"/>
                <a:gd name="T63" fmla="*/ 36 h 670"/>
                <a:gd name="T64" fmla="*/ 295 w 345"/>
                <a:gd name="T65" fmla="*/ 26 h 670"/>
                <a:gd name="T66" fmla="*/ 319 w 345"/>
                <a:gd name="T67" fmla="*/ 8 h 670"/>
                <a:gd name="T68" fmla="*/ 334 w 345"/>
                <a:gd name="T69" fmla="*/ 7 h 670"/>
                <a:gd name="T70" fmla="*/ 329 w 345"/>
                <a:gd name="T71" fmla="*/ 39 h 670"/>
                <a:gd name="T72" fmla="*/ 334 w 345"/>
                <a:gd name="T73" fmla="*/ 8 h 670"/>
                <a:gd name="T74" fmla="*/ 332 w 345"/>
                <a:gd name="T75" fmla="*/ 11 h 670"/>
                <a:gd name="T76" fmla="*/ 336 w 345"/>
                <a:gd name="T77" fmla="*/ 14 h 670"/>
                <a:gd name="T78" fmla="*/ 331 w 345"/>
                <a:gd name="T79" fmla="*/ 31 h 670"/>
                <a:gd name="T80" fmla="*/ 288 w 345"/>
                <a:gd name="T81" fmla="*/ 28 h 670"/>
                <a:gd name="T82" fmla="*/ 217 w 345"/>
                <a:gd name="T83" fmla="*/ 22 h 670"/>
                <a:gd name="T84" fmla="*/ 179 w 345"/>
                <a:gd name="T85" fmla="*/ 22 h 670"/>
                <a:gd name="T86" fmla="*/ 200 w 345"/>
                <a:gd name="T87" fmla="*/ 10 h 670"/>
                <a:gd name="T88" fmla="*/ 249 w 345"/>
                <a:gd name="T89" fmla="*/ 3 h 670"/>
                <a:gd name="T90" fmla="*/ 344 w 345"/>
                <a:gd name="T91" fmla="*/ 17 h 670"/>
                <a:gd name="T92" fmla="*/ 324 w 345"/>
                <a:gd name="T93" fmla="*/ 37 h 670"/>
                <a:gd name="T94" fmla="*/ 226 w 345"/>
                <a:gd name="T95" fmla="*/ 56 h 670"/>
                <a:gd name="T96" fmla="*/ 144 w 345"/>
                <a:gd name="T97" fmla="*/ 59 h 670"/>
                <a:gd name="T98" fmla="*/ 158 w 345"/>
                <a:gd name="T99" fmla="*/ 61 h 670"/>
                <a:gd name="T100" fmla="*/ 292 w 345"/>
                <a:gd name="T101" fmla="*/ 55 h 670"/>
                <a:gd name="T102" fmla="*/ 324 w 345"/>
                <a:gd name="T103" fmla="*/ 93 h 670"/>
                <a:gd name="T104" fmla="*/ 267 w 345"/>
                <a:gd name="T105" fmla="*/ 108 h 670"/>
                <a:gd name="T106" fmla="*/ 150 w 345"/>
                <a:gd name="T107" fmla="*/ 137 h 670"/>
                <a:gd name="T108" fmla="*/ 149 w 345"/>
                <a:gd name="T109" fmla="*/ 111 h 670"/>
                <a:gd name="T110" fmla="*/ 234 w 345"/>
                <a:gd name="T111" fmla="*/ 122 h 670"/>
                <a:gd name="T112" fmla="*/ 325 w 345"/>
                <a:gd name="T113" fmla="*/ 138 h 670"/>
                <a:gd name="T114" fmla="*/ 313 w 345"/>
                <a:gd name="T115" fmla="*/ 163 h 670"/>
                <a:gd name="T116" fmla="*/ 192 w 345"/>
                <a:gd name="T117" fmla="*/ 192 h 670"/>
                <a:gd name="T118" fmla="*/ 192 w 345"/>
                <a:gd name="T119" fmla="*/ 164 h 670"/>
                <a:gd name="T120" fmla="*/ 265 w 345"/>
                <a:gd name="T121" fmla="*/ 217 h 670"/>
                <a:gd name="T122" fmla="*/ 216 w 345"/>
                <a:gd name="T123" fmla="*/ 313 h 670"/>
                <a:gd name="T124" fmla="*/ 206 w 345"/>
                <a:gd name="T125" fmla="*/ 43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5" h="670">
                  <a:moveTo>
                    <a:pt x="9" y="647"/>
                  </a:moveTo>
                  <a:cubicBezTo>
                    <a:pt x="17" y="626"/>
                    <a:pt x="43" y="612"/>
                    <a:pt x="54" y="592"/>
                  </a:cubicBezTo>
                  <a:cubicBezTo>
                    <a:pt x="56" y="590"/>
                    <a:pt x="57" y="596"/>
                    <a:pt x="60" y="591"/>
                  </a:cubicBezTo>
                  <a:cubicBezTo>
                    <a:pt x="71" y="570"/>
                    <a:pt x="97" y="547"/>
                    <a:pt x="118" y="530"/>
                  </a:cubicBezTo>
                  <a:cubicBezTo>
                    <a:pt x="118" y="532"/>
                    <a:pt x="118" y="532"/>
                    <a:pt x="118" y="532"/>
                  </a:cubicBezTo>
                  <a:cubicBezTo>
                    <a:pt x="122" y="528"/>
                    <a:pt x="122" y="521"/>
                    <a:pt x="126" y="517"/>
                  </a:cubicBezTo>
                  <a:cubicBezTo>
                    <a:pt x="127" y="518"/>
                    <a:pt x="126" y="519"/>
                    <a:pt x="128" y="519"/>
                  </a:cubicBezTo>
                  <a:cubicBezTo>
                    <a:pt x="127" y="516"/>
                    <a:pt x="133" y="511"/>
                    <a:pt x="133" y="507"/>
                  </a:cubicBezTo>
                  <a:cubicBezTo>
                    <a:pt x="135" y="506"/>
                    <a:pt x="137" y="508"/>
                    <a:pt x="139" y="506"/>
                  </a:cubicBezTo>
                  <a:cubicBezTo>
                    <a:pt x="139" y="502"/>
                    <a:pt x="139" y="502"/>
                    <a:pt x="139" y="502"/>
                  </a:cubicBezTo>
                  <a:cubicBezTo>
                    <a:pt x="138" y="491"/>
                    <a:pt x="152" y="486"/>
                    <a:pt x="155" y="474"/>
                  </a:cubicBezTo>
                  <a:cubicBezTo>
                    <a:pt x="155" y="474"/>
                    <a:pt x="155" y="476"/>
                    <a:pt x="156" y="475"/>
                  </a:cubicBezTo>
                  <a:cubicBezTo>
                    <a:pt x="163" y="457"/>
                    <a:pt x="176" y="437"/>
                    <a:pt x="183" y="418"/>
                  </a:cubicBezTo>
                  <a:cubicBezTo>
                    <a:pt x="184" y="419"/>
                    <a:pt x="185" y="420"/>
                    <a:pt x="187" y="420"/>
                  </a:cubicBezTo>
                  <a:cubicBezTo>
                    <a:pt x="184" y="418"/>
                    <a:pt x="187" y="411"/>
                    <a:pt x="188" y="406"/>
                  </a:cubicBezTo>
                  <a:cubicBezTo>
                    <a:pt x="192" y="405"/>
                    <a:pt x="189" y="396"/>
                    <a:pt x="193" y="391"/>
                  </a:cubicBezTo>
                  <a:cubicBezTo>
                    <a:pt x="193" y="391"/>
                    <a:pt x="193" y="391"/>
                    <a:pt x="193" y="391"/>
                  </a:cubicBezTo>
                  <a:cubicBezTo>
                    <a:pt x="191" y="386"/>
                    <a:pt x="197" y="385"/>
                    <a:pt x="194" y="380"/>
                  </a:cubicBezTo>
                  <a:cubicBezTo>
                    <a:pt x="198" y="378"/>
                    <a:pt x="198" y="378"/>
                    <a:pt x="198" y="378"/>
                  </a:cubicBezTo>
                  <a:cubicBezTo>
                    <a:pt x="193" y="375"/>
                    <a:pt x="201" y="372"/>
                    <a:pt x="200" y="367"/>
                  </a:cubicBezTo>
                  <a:cubicBezTo>
                    <a:pt x="199" y="367"/>
                    <a:pt x="199" y="367"/>
                    <a:pt x="199" y="367"/>
                  </a:cubicBezTo>
                  <a:cubicBezTo>
                    <a:pt x="198" y="364"/>
                    <a:pt x="200" y="362"/>
                    <a:pt x="200" y="358"/>
                  </a:cubicBezTo>
                  <a:cubicBezTo>
                    <a:pt x="200" y="358"/>
                    <a:pt x="200" y="358"/>
                    <a:pt x="200" y="358"/>
                  </a:cubicBezTo>
                  <a:cubicBezTo>
                    <a:pt x="199" y="350"/>
                    <a:pt x="201" y="345"/>
                    <a:pt x="197" y="346"/>
                  </a:cubicBezTo>
                  <a:cubicBezTo>
                    <a:pt x="200" y="343"/>
                    <a:pt x="199" y="354"/>
                    <a:pt x="203" y="349"/>
                  </a:cubicBezTo>
                  <a:cubicBezTo>
                    <a:pt x="200" y="320"/>
                    <a:pt x="176" y="304"/>
                    <a:pt x="167" y="275"/>
                  </a:cubicBezTo>
                  <a:cubicBezTo>
                    <a:pt x="168" y="271"/>
                    <a:pt x="169" y="269"/>
                    <a:pt x="171" y="269"/>
                  </a:cubicBezTo>
                  <a:cubicBezTo>
                    <a:pt x="170" y="266"/>
                    <a:pt x="174" y="259"/>
                    <a:pt x="174" y="256"/>
                  </a:cubicBezTo>
                  <a:cubicBezTo>
                    <a:pt x="173" y="257"/>
                    <a:pt x="176" y="255"/>
                    <a:pt x="177" y="254"/>
                  </a:cubicBezTo>
                  <a:cubicBezTo>
                    <a:pt x="181" y="251"/>
                    <a:pt x="177" y="248"/>
                    <a:pt x="182" y="244"/>
                  </a:cubicBezTo>
                  <a:cubicBezTo>
                    <a:pt x="181" y="246"/>
                    <a:pt x="182" y="248"/>
                    <a:pt x="183" y="248"/>
                  </a:cubicBezTo>
                  <a:cubicBezTo>
                    <a:pt x="184" y="243"/>
                    <a:pt x="189" y="239"/>
                    <a:pt x="192" y="234"/>
                  </a:cubicBezTo>
                  <a:cubicBezTo>
                    <a:pt x="192" y="235"/>
                    <a:pt x="191" y="236"/>
                    <a:pt x="192" y="237"/>
                  </a:cubicBezTo>
                  <a:cubicBezTo>
                    <a:pt x="194" y="230"/>
                    <a:pt x="201" y="230"/>
                    <a:pt x="204" y="226"/>
                  </a:cubicBezTo>
                  <a:cubicBezTo>
                    <a:pt x="204" y="228"/>
                    <a:pt x="204" y="228"/>
                    <a:pt x="204" y="228"/>
                  </a:cubicBezTo>
                  <a:cubicBezTo>
                    <a:pt x="212" y="226"/>
                    <a:pt x="203" y="223"/>
                    <a:pt x="210" y="221"/>
                  </a:cubicBezTo>
                  <a:cubicBezTo>
                    <a:pt x="209" y="222"/>
                    <a:pt x="210" y="222"/>
                    <a:pt x="210" y="223"/>
                  </a:cubicBezTo>
                  <a:cubicBezTo>
                    <a:pt x="214" y="216"/>
                    <a:pt x="225" y="212"/>
                    <a:pt x="230" y="208"/>
                  </a:cubicBezTo>
                  <a:cubicBezTo>
                    <a:pt x="230" y="209"/>
                    <a:pt x="230" y="209"/>
                    <a:pt x="230" y="209"/>
                  </a:cubicBezTo>
                  <a:cubicBezTo>
                    <a:pt x="236" y="207"/>
                    <a:pt x="244" y="194"/>
                    <a:pt x="248" y="202"/>
                  </a:cubicBezTo>
                  <a:cubicBezTo>
                    <a:pt x="246" y="200"/>
                    <a:pt x="251" y="197"/>
                    <a:pt x="243" y="195"/>
                  </a:cubicBezTo>
                  <a:cubicBezTo>
                    <a:pt x="242" y="199"/>
                    <a:pt x="230" y="194"/>
                    <a:pt x="233" y="200"/>
                  </a:cubicBezTo>
                  <a:cubicBezTo>
                    <a:pt x="227" y="198"/>
                    <a:pt x="217" y="195"/>
                    <a:pt x="212" y="196"/>
                  </a:cubicBezTo>
                  <a:cubicBezTo>
                    <a:pt x="215" y="195"/>
                    <a:pt x="209" y="191"/>
                    <a:pt x="215" y="191"/>
                  </a:cubicBezTo>
                  <a:cubicBezTo>
                    <a:pt x="211" y="188"/>
                    <a:pt x="211" y="188"/>
                    <a:pt x="211" y="188"/>
                  </a:cubicBezTo>
                  <a:cubicBezTo>
                    <a:pt x="212" y="187"/>
                    <a:pt x="215" y="189"/>
                    <a:pt x="214" y="187"/>
                  </a:cubicBezTo>
                  <a:cubicBezTo>
                    <a:pt x="211" y="187"/>
                    <a:pt x="203" y="188"/>
                    <a:pt x="201" y="186"/>
                  </a:cubicBezTo>
                  <a:cubicBezTo>
                    <a:pt x="196" y="188"/>
                    <a:pt x="189" y="192"/>
                    <a:pt x="181" y="188"/>
                  </a:cubicBezTo>
                  <a:cubicBezTo>
                    <a:pt x="185" y="188"/>
                    <a:pt x="181" y="183"/>
                    <a:pt x="184" y="183"/>
                  </a:cubicBezTo>
                  <a:cubicBezTo>
                    <a:pt x="181" y="179"/>
                    <a:pt x="170" y="193"/>
                    <a:pt x="172" y="172"/>
                  </a:cubicBezTo>
                  <a:cubicBezTo>
                    <a:pt x="175" y="170"/>
                    <a:pt x="175" y="174"/>
                    <a:pt x="178" y="170"/>
                  </a:cubicBezTo>
                  <a:cubicBezTo>
                    <a:pt x="177" y="170"/>
                    <a:pt x="178" y="168"/>
                    <a:pt x="179" y="166"/>
                  </a:cubicBezTo>
                  <a:cubicBezTo>
                    <a:pt x="180" y="165"/>
                    <a:pt x="190" y="159"/>
                    <a:pt x="193" y="162"/>
                  </a:cubicBezTo>
                  <a:cubicBezTo>
                    <a:pt x="195" y="163"/>
                    <a:pt x="189" y="165"/>
                    <a:pt x="192" y="165"/>
                  </a:cubicBezTo>
                  <a:cubicBezTo>
                    <a:pt x="197" y="163"/>
                    <a:pt x="197" y="162"/>
                    <a:pt x="202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6" y="160"/>
                    <a:pt x="212" y="156"/>
                    <a:pt x="208" y="155"/>
                  </a:cubicBezTo>
                  <a:cubicBezTo>
                    <a:pt x="205" y="155"/>
                    <a:pt x="209" y="157"/>
                    <a:pt x="205" y="157"/>
                  </a:cubicBezTo>
                  <a:cubicBezTo>
                    <a:pt x="207" y="154"/>
                    <a:pt x="213" y="152"/>
                    <a:pt x="219" y="151"/>
                  </a:cubicBezTo>
                  <a:cubicBezTo>
                    <a:pt x="217" y="152"/>
                    <a:pt x="217" y="153"/>
                    <a:pt x="217" y="154"/>
                  </a:cubicBezTo>
                  <a:cubicBezTo>
                    <a:pt x="224" y="149"/>
                    <a:pt x="231" y="148"/>
                    <a:pt x="239" y="145"/>
                  </a:cubicBezTo>
                  <a:cubicBezTo>
                    <a:pt x="239" y="143"/>
                    <a:pt x="236" y="149"/>
                    <a:pt x="235" y="148"/>
                  </a:cubicBezTo>
                  <a:cubicBezTo>
                    <a:pt x="245" y="150"/>
                    <a:pt x="256" y="143"/>
                    <a:pt x="264" y="146"/>
                  </a:cubicBezTo>
                  <a:cubicBezTo>
                    <a:pt x="263" y="146"/>
                    <a:pt x="263" y="143"/>
                    <a:pt x="263" y="144"/>
                  </a:cubicBezTo>
                  <a:cubicBezTo>
                    <a:pt x="268" y="144"/>
                    <a:pt x="268" y="147"/>
                    <a:pt x="271" y="145"/>
                  </a:cubicBezTo>
                  <a:cubicBezTo>
                    <a:pt x="272" y="147"/>
                    <a:pt x="275" y="144"/>
                    <a:pt x="278" y="144"/>
                  </a:cubicBezTo>
                  <a:cubicBezTo>
                    <a:pt x="280" y="142"/>
                    <a:pt x="279" y="144"/>
                    <a:pt x="276" y="145"/>
                  </a:cubicBezTo>
                  <a:cubicBezTo>
                    <a:pt x="280" y="143"/>
                    <a:pt x="298" y="139"/>
                    <a:pt x="307" y="139"/>
                  </a:cubicBezTo>
                  <a:cubicBezTo>
                    <a:pt x="306" y="138"/>
                    <a:pt x="308" y="137"/>
                    <a:pt x="309" y="136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3" y="129"/>
                    <a:pt x="301" y="179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4" y="158"/>
                    <a:pt x="304" y="158"/>
                    <a:pt x="304" y="158"/>
                  </a:cubicBezTo>
                  <a:cubicBezTo>
                    <a:pt x="307" y="156"/>
                    <a:pt x="307" y="156"/>
                    <a:pt x="307" y="156"/>
                  </a:cubicBezTo>
                  <a:cubicBezTo>
                    <a:pt x="306" y="154"/>
                    <a:pt x="301" y="153"/>
                    <a:pt x="302" y="151"/>
                  </a:cubicBezTo>
                  <a:cubicBezTo>
                    <a:pt x="300" y="152"/>
                    <a:pt x="303" y="153"/>
                    <a:pt x="307" y="154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8" y="158"/>
                    <a:pt x="316" y="123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2" y="138"/>
                    <a:pt x="312" y="138"/>
                    <a:pt x="312" y="138"/>
                  </a:cubicBezTo>
                  <a:cubicBezTo>
                    <a:pt x="310" y="139"/>
                    <a:pt x="310" y="139"/>
                    <a:pt x="310" y="139"/>
                  </a:cubicBezTo>
                  <a:cubicBezTo>
                    <a:pt x="309" y="140"/>
                    <a:pt x="309" y="140"/>
                    <a:pt x="310" y="139"/>
                  </a:cubicBezTo>
                  <a:cubicBezTo>
                    <a:pt x="311" y="139"/>
                    <a:pt x="311" y="139"/>
                    <a:pt x="312" y="139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1" y="146"/>
                    <a:pt x="316" y="122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5" y="154"/>
                    <a:pt x="304" y="154"/>
                    <a:pt x="305" y="153"/>
                  </a:cubicBezTo>
                  <a:cubicBezTo>
                    <a:pt x="302" y="152"/>
                    <a:pt x="298" y="152"/>
                    <a:pt x="296" y="148"/>
                  </a:cubicBezTo>
                  <a:cubicBezTo>
                    <a:pt x="296" y="149"/>
                    <a:pt x="300" y="147"/>
                    <a:pt x="297" y="145"/>
                  </a:cubicBezTo>
                  <a:cubicBezTo>
                    <a:pt x="291" y="144"/>
                    <a:pt x="295" y="146"/>
                    <a:pt x="290" y="146"/>
                  </a:cubicBezTo>
                  <a:cubicBezTo>
                    <a:pt x="287" y="146"/>
                    <a:pt x="287" y="146"/>
                    <a:pt x="287" y="146"/>
                  </a:cubicBezTo>
                  <a:cubicBezTo>
                    <a:pt x="286" y="149"/>
                    <a:pt x="282" y="145"/>
                    <a:pt x="283" y="148"/>
                  </a:cubicBezTo>
                  <a:cubicBezTo>
                    <a:pt x="283" y="146"/>
                    <a:pt x="275" y="148"/>
                    <a:pt x="276" y="144"/>
                  </a:cubicBezTo>
                  <a:cubicBezTo>
                    <a:pt x="277" y="141"/>
                    <a:pt x="277" y="141"/>
                    <a:pt x="277" y="141"/>
                  </a:cubicBezTo>
                  <a:cubicBezTo>
                    <a:pt x="274" y="141"/>
                    <a:pt x="272" y="144"/>
                    <a:pt x="270" y="146"/>
                  </a:cubicBezTo>
                  <a:cubicBezTo>
                    <a:pt x="269" y="145"/>
                    <a:pt x="269" y="145"/>
                    <a:pt x="269" y="144"/>
                  </a:cubicBezTo>
                  <a:cubicBezTo>
                    <a:pt x="268" y="149"/>
                    <a:pt x="262" y="144"/>
                    <a:pt x="259" y="148"/>
                  </a:cubicBezTo>
                  <a:cubicBezTo>
                    <a:pt x="253" y="146"/>
                    <a:pt x="244" y="149"/>
                    <a:pt x="241" y="146"/>
                  </a:cubicBezTo>
                  <a:cubicBezTo>
                    <a:pt x="236" y="148"/>
                    <a:pt x="232" y="150"/>
                    <a:pt x="227" y="149"/>
                  </a:cubicBezTo>
                  <a:cubicBezTo>
                    <a:pt x="228" y="149"/>
                    <a:pt x="229" y="148"/>
                    <a:pt x="230" y="147"/>
                  </a:cubicBezTo>
                  <a:cubicBezTo>
                    <a:pt x="226" y="146"/>
                    <a:pt x="225" y="147"/>
                    <a:pt x="222" y="148"/>
                  </a:cubicBezTo>
                  <a:cubicBezTo>
                    <a:pt x="223" y="148"/>
                    <a:pt x="215" y="146"/>
                    <a:pt x="211" y="145"/>
                  </a:cubicBezTo>
                  <a:cubicBezTo>
                    <a:pt x="206" y="147"/>
                    <a:pt x="208" y="149"/>
                    <a:pt x="208" y="151"/>
                  </a:cubicBezTo>
                  <a:cubicBezTo>
                    <a:pt x="203" y="147"/>
                    <a:pt x="194" y="154"/>
                    <a:pt x="188" y="150"/>
                  </a:cubicBezTo>
                  <a:cubicBezTo>
                    <a:pt x="190" y="150"/>
                    <a:pt x="195" y="148"/>
                    <a:pt x="191" y="146"/>
                  </a:cubicBezTo>
                  <a:cubicBezTo>
                    <a:pt x="187" y="142"/>
                    <a:pt x="182" y="151"/>
                    <a:pt x="175" y="148"/>
                  </a:cubicBezTo>
                  <a:cubicBezTo>
                    <a:pt x="177" y="152"/>
                    <a:pt x="177" y="152"/>
                    <a:pt x="177" y="152"/>
                  </a:cubicBezTo>
                  <a:cubicBezTo>
                    <a:pt x="173" y="149"/>
                    <a:pt x="165" y="153"/>
                    <a:pt x="166" y="149"/>
                  </a:cubicBezTo>
                  <a:cubicBezTo>
                    <a:pt x="163" y="150"/>
                    <a:pt x="157" y="146"/>
                    <a:pt x="157" y="150"/>
                  </a:cubicBezTo>
                  <a:cubicBezTo>
                    <a:pt x="151" y="148"/>
                    <a:pt x="144" y="144"/>
                    <a:pt x="136" y="141"/>
                  </a:cubicBezTo>
                  <a:cubicBezTo>
                    <a:pt x="131" y="138"/>
                    <a:pt x="131" y="138"/>
                    <a:pt x="131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30" y="152"/>
                    <a:pt x="125" y="114"/>
                    <a:pt x="125" y="118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6" y="117"/>
                    <a:pt x="126" y="117"/>
                    <a:pt x="126" y="117"/>
                  </a:cubicBezTo>
                  <a:cubicBezTo>
                    <a:pt x="130" y="115"/>
                    <a:pt x="133" y="113"/>
                    <a:pt x="135" y="113"/>
                  </a:cubicBezTo>
                  <a:cubicBezTo>
                    <a:pt x="137" y="111"/>
                    <a:pt x="141" y="109"/>
                    <a:pt x="139" y="108"/>
                  </a:cubicBezTo>
                  <a:cubicBezTo>
                    <a:pt x="135" y="108"/>
                    <a:pt x="136" y="112"/>
                    <a:pt x="134" y="111"/>
                  </a:cubicBezTo>
                  <a:cubicBezTo>
                    <a:pt x="136" y="110"/>
                    <a:pt x="135" y="109"/>
                    <a:pt x="135" y="109"/>
                  </a:cubicBezTo>
                  <a:cubicBezTo>
                    <a:pt x="140" y="107"/>
                    <a:pt x="143" y="106"/>
                    <a:pt x="141" y="111"/>
                  </a:cubicBezTo>
                  <a:cubicBezTo>
                    <a:pt x="150" y="108"/>
                    <a:pt x="146" y="100"/>
                    <a:pt x="158" y="98"/>
                  </a:cubicBezTo>
                  <a:cubicBezTo>
                    <a:pt x="158" y="99"/>
                    <a:pt x="159" y="100"/>
                    <a:pt x="162" y="98"/>
                  </a:cubicBezTo>
                  <a:cubicBezTo>
                    <a:pt x="167" y="94"/>
                    <a:pt x="167" y="94"/>
                    <a:pt x="167" y="94"/>
                  </a:cubicBezTo>
                  <a:cubicBezTo>
                    <a:pt x="174" y="93"/>
                    <a:pt x="171" y="97"/>
                    <a:pt x="172" y="99"/>
                  </a:cubicBezTo>
                  <a:cubicBezTo>
                    <a:pt x="176" y="98"/>
                    <a:pt x="180" y="97"/>
                    <a:pt x="181" y="95"/>
                  </a:cubicBezTo>
                  <a:cubicBezTo>
                    <a:pt x="186" y="97"/>
                    <a:pt x="186" y="97"/>
                    <a:pt x="186" y="97"/>
                  </a:cubicBezTo>
                  <a:cubicBezTo>
                    <a:pt x="182" y="96"/>
                    <a:pt x="188" y="95"/>
                    <a:pt x="190" y="94"/>
                  </a:cubicBezTo>
                  <a:cubicBezTo>
                    <a:pt x="188" y="95"/>
                    <a:pt x="188" y="95"/>
                    <a:pt x="188" y="95"/>
                  </a:cubicBezTo>
                  <a:cubicBezTo>
                    <a:pt x="189" y="96"/>
                    <a:pt x="193" y="95"/>
                    <a:pt x="195" y="94"/>
                  </a:cubicBezTo>
                  <a:cubicBezTo>
                    <a:pt x="194" y="92"/>
                    <a:pt x="190" y="93"/>
                    <a:pt x="188" y="92"/>
                  </a:cubicBezTo>
                  <a:cubicBezTo>
                    <a:pt x="189" y="91"/>
                    <a:pt x="192" y="91"/>
                    <a:pt x="194" y="89"/>
                  </a:cubicBezTo>
                  <a:cubicBezTo>
                    <a:pt x="194" y="92"/>
                    <a:pt x="199" y="89"/>
                    <a:pt x="202" y="89"/>
                  </a:cubicBezTo>
                  <a:cubicBezTo>
                    <a:pt x="205" y="89"/>
                    <a:pt x="205" y="86"/>
                    <a:pt x="206" y="86"/>
                  </a:cubicBezTo>
                  <a:cubicBezTo>
                    <a:pt x="206" y="87"/>
                    <a:pt x="211" y="85"/>
                    <a:pt x="209" y="87"/>
                  </a:cubicBezTo>
                  <a:cubicBezTo>
                    <a:pt x="208" y="88"/>
                    <a:pt x="206" y="87"/>
                    <a:pt x="205" y="88"/>
                  </a:cubicBezTo>
                  <a:cubicBezTo>
                    <a:pt x="207" y="89"/>
                    <a:pt x="208" y="91"/>
                    <a:pt x="212" y="88"/>
                  </a:cubicBezTo>
                  <a:cubicBezTo>
                    <a:pt x="215" y="86"/>
                    <a:pt x="210" y="83"/>
                    <a:pt x="216" y="84"/>
                  </a:cubicBezTo>
                  <a:cubicBezTo>
                    <a:pt x="215" y="85"/>
                    <a:pt x="215" y="86"/>
                    <a:pt x="214" y="87"/>
                  </a:cubicBezTo>
                  <a:cubicBezTo>
                    <a:pt x="220" y="87"/>
                    <a:pt x="220" y="87"/>
                    <a:pt x="220" y="87"/>
                  </a:cubicBezTo>
                  <a:cubicBezTo>
                    <a:pt x="220" y="85"/>
                    <a:pt x="220" y="85"/>
                    <a:pt x="220" y="85"/>
                  </a:cubicBezTo>
                  <a:cubicBezTo>
                    <a:pt x="220" y="85"/>
                    <a:pt x="220" y="86"/>
                    <a:pt x="220" y="86"/>
                  </a:cubicBezTo>
                  <a:cubicBezTo>
                    <a:pt x="222" y="83"/>
                    <a:pt x="229" y="83"/>
                    <a:pt x="230" y="80"/>
                  </a:cubicBezTo>
                  <a:cubicBezTo>
                    <a:pt x="233" y="79"/>
                    <a:pt x="236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42" y="82"/>
                    <a:pt x="247" y="80"/>
                    <a:pt x="249" y="78"/>
                  </a:cubicBezTo>
                  <a:cubicBezTo>
                    <a:pt x="249" y="79"/>
                    <a:pt x="249" y="79"/>
                    <a:pt x="249" y="79"/>
                  </a:cubicBezTo>
                  <a:cubicBezTo>
                    <a:pt x="251" y="78"/>
                    <a:pt x="255" y="77"/>
                    <a:pt x="258" y="76"/>
                  </a:cubicBezTo>
                  <a:cubicBezTo>
                    <a:pt x="262" y="77"/>
                    <a:pt x="261" y="85"/>
                    <a:pt x="265" y="81"/>
                  </a:cubicBezTo>
                  <a:cubicBezTo>
                    <a:pt x="270" y="80"/>
                    <a:pt x="272" y="75"/>
                    <a:pt x="269" y="73"/>
                  </a:cubicBezTo>
                  <a:cubicBezTo>
                    <a:pt x="278" y="73"/>
                    <a:pt x="287" y="68"/>
                    <a:pt x="294" y="70"/>
                  </a:cubicBezTo>
                  <a:cubicBezTo>
                    <a:pt x="295" y="68"/>
                    <a:pt x="294" y="68"/>
                    <a:pt x="297" y="67"/>
                  </a:cubicBezTo>
                  <a:cubicBezTo>
                    <a:pt x="305" y="64"/>
                    <a:pt x="305" y="64"/>
                    <a:pt x="305" y="64"/>
                  </a:cubicBezTo>
                  <a:cubicBezTo>
                    <a:pt x="309" y="63"/>
                    <a:pt x="309" y="63"/>
                    <a:pt x="309" y="63"/>
                  </a:cubicBezTo>
                  <a:cubicBezTo>
                    <a:pt x="311" y="62"/>
                    <a:pt x="311" y="62"/>
                    <a:pt x="311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56"/>
                    <a:pt x="311" y="117"/>
                    <a:pt x="311" y="91"/>
                  </a:cubicBezTo>
                  <a:cubicBezTo>
                    <a:pt x="311" y="91"/>
                    <a:pt x="311" y="91"/>
                    <a:pt x="311" y="91"/>
                  </a:cubicBezTo>
                  <a:cubicBezTo>
                    <a:pt x="311" y="91"/>
                    <a:pt x="311" y="91"/>
                    <a:pt x="311" y="91"/>
                  </a:cubicBezTo>
                  <a:cubicBezTo>
                    <a:pt x="310" y="91"/>
                    <a:pt x="310" y="91"/>
                    <a:pt x="310" y="91"/>
                  </a:cubicBezTo>
                  <a:cubicBezTo>
                    <a:pt x="305" y="89"/>
                    <a:pt x="300" y="88"/>
                    <a:pt x="297" y="84"/>
                  </a:cubicBezTo>
                  <a:cubicBezTo>
                    <a:pt x="300" y="84"/>
                    <a:pt x="297" y="81"/>
                    <a:pt x="298" y="80"/>
                  </a:cubicBezTo>
                  <a:cubicBezTo>
                    <a:pt x="295" y="81"/>
                    <a:pt x="295" y="77"/>
                    <a:pt x="293" y="81"/>
                  </a:cubicBezTo>
                  <a:cubicBezTo>
                    <a:pt x="293" y="83"/>
                    <a:pt x="293" y="84"/>
                    <a:pt x="295" y="85"/>
                  </a:cubicBezTo>
                  <a:cubicBezTo>
                    <a:pt x="289" y="85"/>
                    <a:pt x="279" y="85"/>
                    <a:pt x="275" y="82"/>
                  </a:cubicBezTo>
                  <a:cubicBezTo>
                    <a:pt x="277" y="83"/>
                    <a:pt x="276" y="83"/>
                    <a:pt x="274" y="84"/>
                  </a:cubicBezTo>
                  <a:cubicBezTo>
                    <a:pt x="275" y="81"/>
                    <a:pt x="269" y="80"/>
                    <a:pt x="266" y="81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2" y="81"/>
                    <a:pt x="262" y="81"/>
                    <a:pt x="262" y="81"/>
                  </a:cubicBezTo>
                  <a:cubicBezTo>
                    <a:pt x="261" y="82"/>
                    <a:pt x="261" y="86"/>
                    <a:pt x="257" y="84"/>
                  </a:cubicBezTo>
                  <a:cubicBezTo>
                    <a:pt x="256" y="82"/>
                    <a:pt x="256" y="82"/>
                    <a:pt x="256" y="82"/>
                  </a:cubicBezTo>
                  <a:cubicBezTo>
                    <a:pt x="252" y="84"/>
                    <a:pt x="246" y="87"/>
                    <a:pt x="241" y="86"/>
                  </a:cubicBezTo>
                  <a:cubicBezTo>
                    <a:pt x="237" y="83"/>
                    <a:pt x="237" y="83"/>
                    <a:pt x="237" y="83"/>
                  </a:cubicBezTo>
                  <a:cubicBezTo>
                    <a:pt x="235" y="84"/>
                    <a:pt x="232" y="86"/>
                    <a:pt x="236" y="86"/>
                  </a:cubicBezTo>
                  <a:cubicBezTo>
                    <a:pt x="228" y="85"/>
                    <a:pt x="223" y="86"/>
                    <a:pt x="220" y="83"/>
                  </a:cubicBezTo>
                  <a:cubicBezTo>
                    <a:pt x="207" y="91"/>
                    <a:pt x="186" y="94"/>
                    <a:pt x="168" y="94"/>
                  </a:cubicBezTo>
                  <a:cubicBezTo>
                    <a:pt x="169" y="92"/>
                    <a:pt x="169" y="92"/>
                    <a:pt x="169" y="92"/>
                  </a:cubicBezTo>
                  <a:cubicBezTo>
                    <a:pt x="164" y="90"/>
                    <a:pt x="166" y="95"/>
                    <a:pt x="163" y="94"/>
                  </a:cubicBezTo>
                  <a:cubicBezTo>
                    <a:pt x="165" y="92"/>
                    <a:pt x="160" y="90"/>
                    <a:pt x="163" y="88"/>
                  </a:cubicBezTo>
                  <a:cubicBezTo>
                    <a:pt x="157" y="86"/>
                    <a:pt x="155" y="90"/>
                    <a:pt x="150" y="91"/>
                  </a:cubicBezTo>
                  <a:cubicBezTo>
                    <a:pt x="149" y="93"/>
                    <a:pt x="154" y="90"/>
                    <a:pt x="153" y="92"/>
                  </a:cubicBezTo>
                  <a:cubicBezTo>
                    <a:pt x="152" y="93"/>
                    <a:pt x="143" y="90"/>
                    <a:pt x="141" y="93"/>
                  </a:cubicBezTo>
                  <a:cubicBezTo>
                    <a:pt x="140" y="91"/>
                    <a:pt x="142" y="89"/>
                    <a:pt x="143" y="88"/>
                  </a:cubicBezTo>
                  <a:cubicBezTo>
                    <a:pt x="138" y="89"/>
                    <a:pt x="138" y="89"/>
                    <a:pt x="138" y="89"/>
                  </a:cubicBezTo>
                  <a:cubicBezTo>
                    <a:pt x="134" y="85"/>
                    <a:pt x="151" y="84"/>
                    <a:pt x="146" y="78"/>
                  </a:cubicBezTo>
                  <a:cubicBezTo>
                    <a:pt x="143" y="78"/>
                    <a:pt x="143" y="78"/>
                    <a:pt x="143" y="78"/>
                  </a:cubicBezTo>
                  <a:cubicBezTo>
                    <a:pt x="140" y="75"/>
                    <a:pt x="153" y="76"/>
                    <a:pt x="144" y="74"/>
                  </a:cubicBezTo>
                  <a:cubicBezTo>
                    <a:pt x="141" y="75"/>
                    <a:pt x="141" y="75"/>
                    <a:pt x="141" y="75"/>
                  </a:cubicBezTo>
                  <a:cubicBezTo>
                    <a:pt x="137" y="68"/>
                    <a:pt x="140" y="71"/>
                    <a:pt x="139" y="69"/>
                  </a:cubicBezTo>
                  <a:cubicBezTo>
                    <a:pt x="138" y="67"/>
                    <a:pt x="137" y="66"/>
                    <a:pt x="135" y="67"/>
                  </a:cubicBezTo>
                  <a:cubicBezTo>
                    <a:pt x="142" y="60"/>
                    <a:pt x="134" y="56"/>
                    <a:pt x="145" y="51"/>
                  </a:cubicBezTo>
                  <a:cubicBezTo>
                    <a:pt x="148" y="52"/>
                    <a:pt x="136" y="56"/>
                    <a:pt x="140" y="58"/>
                  </a:cubicBezTo>
                  <a:cubicBezTo>
                    <a:pt x="146" y="57"/>
                    <a:pt x="149" y="52"/>
                    <a:pt x="153" y="51"/>
                  </a:cubicBezTo>
                  <a:cubicBezTo>
                    <a:pt x="148" y="51"/>
                    <a:pt x="151" y="47"/>
                    <a:pt x="154" y="45"/>
                  </a:cubicBezTo>
                  <a:cubicBezTo>
                    <a:pt x="159" y="45"/>
                    <a:pt x="152" y="49"/>
                    <a:pt x="158" y="48"/>
                  </a:cubicBezTo>
                  <a:cubicBezTo>
                    <a:pt x="159" y="45"/>
                    <a:pt x="165" y="42"/>
                    <a:pt x="159" y="43"/>
                  </a:cubicBezTo>
                  <a:cubicBezTo>
                    <a:pt x="161" y="38"/>
                    <a:pt x="165" y="42"/>
                    <a:pt x="168" y="38"/>
                  </a:cubicBezTo>
                  <a:cubicBezTo>
                    <a:pt x="170" y="41"/>
                    <a:pt x="164" y="46"/>
                    <a:pt x="170" y="46"/>
                  </a:cubicBezTo>
                  <a:cubicBezTo>
                    <a:pt x="168" y="44"/>
                    <a:pt x="179" y="40"/>
                    <a:pt x="174" y="37"/>
                  </a:cubicBezTo>
                  <a:cubicBezTo>
                    <a:pt x="177" y="37"/>
                    <a:pt x="177" y="39"/>
                    <a:pt x="176" y="42"/>
                  </a:cubicBezTo>
                  <a:cubicBezTo>
                    <a:pt x="180" y="43"/>
                    <a:pt x="184" y="35"/>
                    <a:pt x="186" y="40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8" y="37"/>
                    <a:pt x="190" y="38"/>
                    <a:pt x="192" y="39"/>
                  </a:cubicBezTo>
                  <a:cubicBezTo>
                    <a:pt x="196" y="38"/>
                    <a:pt x="202" y="33"/>
                    <a:pt x="203" y="37"/>
                  </a:cubicBezTo>
                  <a:cubicBezTo>
                    <a:pt x="204" y="37"/>
                    <a:pt x="212" y="35"/>
                    <a:pt x="208" y="33"/>
                  </a:cubicBezTo>
                  <a:cubicBezTo>
                    <a:pt x="203" y="32"/>
                    <a:pt x="203" y="36"/>
                    <a:pt x="200" y="33"/>
                  </a:cubicBezTo>
                  <a:cubicBezTo>
                    <a:pt x="204" y="35"/>
                    <a:pt x="206" y="31"/>
                    <a:pt x="209" y="29"/>
                  </a:cubicBezTo>
                  <a:cubicBezTo>
                    <a:pt x="210" y="31"/>
                    <a:pt x="210" y="31"/>
                    <a:pt x="210" y="31"/>
                  </a:cubicBezTo>
                  <a:cubicBezTo>
                    <a:pt x="211" y="30"/>
                    <a:pt x="215" y="29"/>
                    <a:pt x="216" y="27"/>
                  </a:cubicBezTo>
                  <a:cubicBezTo>
                    <a:pt x="215" y="29"/>
                    <a:pt x="215" y="30"/>
                    <a:pt x="217" y="30"/>
                  </a:cubicBezTo>
                  <a:cubicBezTo>
                    <a:pt x="218" y="27"/>
                    <a:pt x="218" y="27"/>
                    <a:pt x="218" y="27"/>
                  </a:cubicBezTo>
                  <a:cubicBezTo>
                    <a:pt x="224" y="25"/>
                    <a:pt x="220" y="31"/>
                    <a:pt x="227" y="29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6" y="34"/>
                    <a:pt x="229" y="32"/>
                  </a:cubicBezTo>
                  <a:cubicBezTo>
                    <a:pt x="229" y="30"/>
                    <a:pt x="231" y="27"/>
                    <a:pt x="232" y="25"/>
                  </a:cubicBezTo>
                  <a:cubicBezTo>
                    <a:pt x="235" y="23"/>
                    <a:pt x="234" y="27"/>
                    <a:pt x="237" y="24"/>
                  </a:cubicBezTo>
                  <a:cubicBezTo>
                    <a:pt x="233" y="28"/>
                    <a:pt x="233" y="28"/>
                    <a:pt x="233" y="28"/>
                  </a:cubicBezTo>
                  <a:cubicBezTo>
                    <a:pt x="232" y="29"/>
                    <a:pt x="237" y="31"/>
                    <a:pt x="241" y="30"/>
                  </a:cubicBezTo>
                  <a:cubicBezTo>
                    <a:pt x="244" y="29"/>
                    <a:pt x="248" y="25"/>
                    <a:pt x="243" y="24"/>
                  </a:cubicBezTo>
                  <a:cubicBezTo>
                    <a:pt x="246" y="24"/>
                    <a:pt x="249" y="25"/>
                    <a:pt x="248" y="27"/>
                  </a:cubicBezTo>
                  <a:cubicBezTo>
                    <a:pt x="253" y="25"/>
                    <a:pt x="247" y="24"/>
                    <a:pt x="251" y="22"/>
                  </a:cubicBezTo>
                  <a:cubicBezTo>
                    <a:pt x="253" y="23"/>
                    <a:pt x="259" y="24"/>
                    <a:pt x="263" y="26"/>
                  </a:cubicBezTo>
                  <a:cubicBezTo>
                    <a:pt x="259" y="31"/>
                    <a:pt x="259" y="31"/>
                    <a:pt x="259" y="31"/>
                  </a:cubicBezTo>
                  <a:cubicBezTo>
                    <a:pt x="262" y="30"/>
                    <a:pt x="262" y="30"/>
                    <a:pt x="262" y="30"/>
                  </a:cubicBezTo>
                  <a:cubicBezTo>
                    <a:pt x="259" y="34"/>
                    <a:pt x="265" y="32"/>
                    <a:pt x="263" y="36"/>
                  </a:cubicBezTo>
                  <a:cubicBezTo>
                    <a:pt x="265" y="36"/>
                    <a:pt x="268" y="34"/>
                    <a:pt x="270" y="33"/>
                  </a:cubicBezTo>
                  <a:cubicBezTo>
                    <a:pt x="263" y="29"/>
                    <a:pt x="276" y="24"/>
                    <a:pt x="273" y="20"/>
                  </a:cubicBezTo>
                  <a:cubicBezTo>
                    <a:pt x="281" y="17"/>
                    <a:pt x="281" y="31"/>
                    <a:pt x="288" y="21"/>
                  </a:cubicBezTo>
                  <a:cubicBezTo>
                    <a:pt x="286" y="20"/>
                    <a:pt x="290" y="16"/>
                    <a:pt x="285" y="18"/>
                  </a:cubicBezTo>
                  <a:cubicBezTo>
                    <a:pt x="290" y="18"/>
                    <a:pt x="287" y="13"/>
                    <a:pt x="294" y="14"/>
                  </a:cubicBezTo>
                  <a:cubicBezTo>
                    <a:pt x="290" y="16"/>
                    <a:pt x="300" y="17"/>
                    <a:pt x="294" y="22"/>
                  </a:cubicBezTo>
                  <a:cubicBezTo>
                    <a:pt x="294" y="20"/>
                    <a:pt x="290" y="21"/>
                    <a:pt x="289" y="22"/>
                  </a:cubicBezTo>
                  <a:cubicBezTo>
                    <a:pt x="292" y="23"/>
                    <a:pt x="290" y="27"/>
                    <a:pt x="295" y="26"/>
                  </a:cubicBezTo>
                  <a:cubicBezTo>
                    <a:pt x="298" y="25"/>
                    <a:pt x="303" y="23"/>
                    <a:pt x="302" y="21"/>
                  </a:cubicBezTo>
                  <a:cubicBezTo>
                    <a:pt x="301" y="18"/>
                    <a:pt x="297" y="23"/>
                    <a:pt x="298" y="19"/>
                  </a:cubicBezTo>
                  <a:cubicBezTo>
                    <a:pt x="304" y="16"/>
                    <a:pt x="306" y="20"/>
                    <a:pt x="308" y="15"/>
                  </a:cubicBezTo>
                  <a:cubicBezTo>
                    <a:pt x="304" y="16"/>
                    <a:pt x="302" y="14"/>
                    <a:pt x="302" y="12"/>
                  </a:cubicBezTo>
                  <a:cubicBezTo>
                    <a:pt x="306" y="9"/>
                    <a:pt x="306" y="9"/>
                    <a:pt x="306" y="9"/>
                  </a:cubicBezTo>
                  <a:cubicBezTo>
                    <a:pt x="306" y="11"/>
                    <a:pt x="306" y="11"/>
                    <a:pt x="306" y="11"/>
                  </a:cubicBezTo>
                  <a:cubicBezTo>
                    <a:pt x="313" y="11"/>
                    <a:pt x="307" y="7"/>
                    <a:pt x="314" y="6"/>
                  </a:cubicBezTo>
                  <a:cubicBezTo>
                    <a:pt x="319" y="8"/>
                    <a:pt x="319" y="8"/>
                    <a:pt x="319" y="8"/>
                  </a:cubicBezTo>
                  <a:cubicBezTo>
                    <a:pt x="318" y="12"/>
                    <a:pt x="308" y="10"/>
                    <a:pt x="310" y="15"/>
                  </a:cubicBezTo>
                  <a:cubicBezTo>
                    <a:pt x="315" y="14"/>
                    <a:pt x="316" y="11"/>
                    <a:pt x="321" y="11"/>
                  </a:cubicBezTo>
                  <a:cubicBezTo>
                    <a:pt x="318" y="13"/>
                    <a:pt x="318" y="13"/>
                    <a:pt x="318" y="13"/>
                  </a:cubicBezTo>
                  <a:cubicBezTo>
                    <a:pt x="320" y="12"/>
                    <a:pt x="323" y="18"/>
                    <a:pt x="329" y="13"/>
                  </a:cubicBezTo>
                  <a:cubicBezTo>
                    <a:pt x="332" y="10"/>
                    <a:pt x="329" y="11"/>
                    <a:pt x="329" y="9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0"/>
                    <a:pt x="327" y="68"/>
                    <a:pt x="330" y="39"/>
                  </a:cubicBezTo>
                  <a:cubicBezTo>
                    <a:pt x="330" y="39"/>
                    <a:pt x="330" y="39"/>
                    <a:pt x="330" y="39"/>
                  </a:cubicBezTo>
                  <a:cubicBezTo>
                    <a:pt x="330" y="39"/>
                    <a:pt x="330" y="39"/>
                    <a:pt x="330" y="39"/>
                  </a:cubicBezTo>
                  <a:cubicBezTo>
                    <a:pt x="330" y="39"/>
                    <a:pt x="330" y="39"/>
                    <a:pt x="330" y="39"/>
                  </a:cubicBezTo>
                  <a:cubicBezTo>
                    <a:pt x="329" y="39"/>
                    <a:pt x="329" y="39"/>
                    <a:pt x="329" y="39"/>
                  </a:cubicBezTo>
                  <a:cubicBezTo>
                    <a:pt x="327" y="39"/>
                    <a:pt x="327" y="39"/>
                    <a:pt x="327" y="39"/>
                  </a:cubicBezTo>
                  <a:cubicBezTo>
                    <a:pt x="325" y="39"/>
                    <a:pt x="324" y="39"/>
                    <a:pt x="322" y="38"/>
                  </a:cubicBezTo>
                  <a:cubicBezTo>
                    <a:pt x="324" y="35"/>
                    <a:pt x="316" y="35"/>
                    <a:pt x="321" y="33"/>
                  </a:cubicBezTo>
                  <a:cubicBezTo>
                    <a:pt x="322" y="35"/>
                    <a:pt x="324" y="36"/>
                    <a:pt x="327" y="37"/>
                  </a:cubicBezTo>
                  <a:cubicBezTo>
                    <a:pt x="331" y="38"/>
                    <a:pt x="331" y="38"/>
                    <a:pt x="331" y="38"/>
                  </a:cubicBezTo>
                  <a:cubicBezTo>
                    <a:pt x="331" y="38"/>
                    <a:pt x="331" y="38"/>
                    <a:pt x="331" y="38"/>
                  </a:cubicBezTo>
                  <a:cubicBezTo>
                    <a:pt x="331" y="38"/>
                    <a:pt x="331" y="38"/>
                    <a:pt x="331" y="38"/>
                  </a:cubicBezTo>
                  <a:cubicBezTo>
                    <a:pt x="333" y="24"/>
                    <a:pt x="328" y="67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3" y="9"/>
                    <a:pt x="333" y="9"/>
                    <a:pt x="333" y="9"/>
                  </a:cubicBezTo>
                  <a:cubicBezTo>
                    <a:pt x="333" y="10"/>
                    <a:pt x="333" y="10"/>
                    <a:pt x="333" y="10"/>
                  </a:cubicBezTo>
                  <a:cubicBezTo>
                    <a:pt x="332" y="11"/>
                    <a:pt x="332" y="11"/>
                    <a:pt x="332" y="11"/>
                  </a:cubicBezTo>
                  <a:cubicBezTo>
                    <a:pt x="336" y="15"/>
                    <a:pt x="325" y="12"/>
                    <a:pt x="325" y="17"/>
                  </a:cubicBezTo>
                  <a:cubicBezTo>
                    <a:pt x="331" y="15"/>
                    <a:pt x="333" y="20"/>
                    <a:pt x="334" y="22"/>
                  </a:cubicBezTo>
                  <a:cubicBezTo>
                    <a:pt x="336" y="25"/>
                    <a:pt x="339" y="12"/>
                    <a:pt x="337" y="27"/>
                  </a:cubicBezTo>
                  <a:cubicBezTo>
                    <a:pt x="336" y="23"/>
                    <a:pt x="335" y="42"/>
                    <a:pt x="337" y="17"/>
                  </a:cubicBezTo>
                  <a:cubicBezTo>
                    <a:pt x="336" y="16"/>
                    <a:pt x="336" y="16"/>
                    <a:pt x="335" y="15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7" y="11"/>
                    <a:pt x="333" y="48"/>
                    <a:pt x="335" y="32"/>
                  </a:cubicBezTo>
                  <a:cubicBezTo>
                    <a:pt x="335" y="32"/>
                    <a:pt x="335" y="32"/>
                    <a:pt x="335" y="32"/>
                  </a:cubicBezTo>
                  <a:cubicBezTo>
                    <a:pt x="334" y="32"/>
                    <a:pt x="334" y="32"/>
                    <a:pt x="334" y="32"/>
                  </a:cubicBezTo>
                  <a:cubicBezTo>
                    <a:pt x="334" y="32"/>
                    <a:pt x="334" y="32"/>
                    <a:pt x="334" y="32"/>
                  </a:cubicBezTo>
                  <a:cubicBezTo>
                    <a:pt x="334" y="32"/>
                    <a:pt x="334" y="32"/>
                    <a:pt x="334" y="32"/>
                  </a:cubicBezTo>
                  <a:cubicBezTo>
                    <a:pt x="333" y="32"/>
                    <a:pt x="333" y="32"/>
                    <a:pt x="333" y="32"/>
                  </a:cubicBezTo>
                  <a:cubicBezTo>
                    <a:pt x="331" y="31"/>
                    <a:pt x="331" y="31"/>
                    <a:pt x="331" y="31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4" y="29"/>
                    <a:pt x="322" y="29"/>
                    <a:pt x="320" y="30"/>
                  </a:cubicBezTo>
                  <a:cubicBezTo>
                    <a:pt x="318" y="28"/>
                    <a:pt x="320" y="25"/>
                    <a:pt x="322" y="26"/>
                  </a:cubicBezTo>
                  <a:cubicBezTo>
                    <a:pt x="314" y="24"/>
                    <a:pt x="306" y="23"/>
                    <a:pt x="298" y="21"/>
                  </a:cubicBezTo>
                  <a:cubicBezTo>
                    <a:pt x="303" y="25"/>
                    <a:pt x="289" y="21"/>
                    <a:pt x="292" y="25"/>
                  </a:cubicBezTo>
                  <a:cubicBezTo>
                    <a:pt x="296" y="26"/>
                    <a:pt x="300" y="30"/>
                    <a:pt x="297" y="31"/>
                  </a:cubicBezTo>
                  <a:cubicBezTo>
                    <a:pt x="295" y="31"/>
                    <a:pt x="297" y="30"/>
                    <a:pt x="296" y="29"/>
                  </a:cubicBezTo>
                  <a:cubicBezTo>
                    <a:pt x="293" y="31"/>
                    <a:pt x="291" y="24"/>
                    <a:pt x="288" y="28"/>
                  </a:cubicBezTo>
                  <a:cubicBezTo>
                    <a:pt x="296" y="27"/>
                    <a:pt x="290" y="23"/>
                    <a:pt x="291" y="19"/>
                  </a:cubicBezTo>
                  <a:cubicBezTo>
                    <a:pt x="286" y="21"/>
                    <a:pt x="292" y="17"/>
                    <a:pt x="286" y="16"/>
                  </a:cubicBezTo>
                  <a:cubicBezTo>
                    <a:pt x="280" y="18"/>
                    <a:pt x="274" y="19"/>
                    <a:pt x="267" y="20"/>
                  </a:cubicBezTo>
                  <a:cubicBezTo>
                    <a:pt x="259" y="17"/>
                    <a:pt x="247" y="21"/>
                    <a:pt x="240" y="22"/>
                  </a:cubicBezTo>
                  <a:cubicBezTo>
                    <a:pt x="236" y="20"/>
                    <a:pt x="239" y="16"/>
                    <a:pt x="234" y="16"/>
                  </a:cubicBezTo>
                  <a:cubicBezTo>
                    <a:pt x="230" y="16"/>
                    <a:pt x="238" y="20"/>
                    <a:pt x="231" y="19"/>
                  </a:cubicBezTo>
                  <a:cubicBezTo>
                    <a:pt x="232" y="18"/>
                    <a:pt x="232" y="18"/>
                    <a:pt x="232" y="18"/>
                  </a:cubicBezTo>
                  <a:cubicBezTo>
                    <a:pt x="230" y="19"/>
                    <a:pt x="218" y="16"/>
                    <a:pt x="217" y="2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7" y="17"/>
                    <a:pt x="216" y="18"/>
                    <a:pt x="215" y="19"/>
                  </a:cubicBezTo>
                  <a:cubicBezTo>
                    <a:pt x="215" y="18"/>
                    <a:pt x="213" y="16"/>
                    <a:pt x="215" y="15"/>
                  </a:cubicBezTo>
                  <a:cubicBezTo>
                    <a:pt x="211" y="13"/>
                    <a:pt x="206" y="17"/>
                    <a:pt x="202" y="17"/>
                  </a:cubicBezTo>
                  <a:cubicBezTo>
                    <a:pt x="205" y="20"/>
                    <a:pt x="205" y="20"/>
                    <a:pt x="205" y="20"/>
                  </a:cubicBezTo>
                  <a:cubicBezTo>
                    <a:pt x="197" y="22"/>
                    <a:pt x="191" y="20"/>
                    <a:pt x="183" y="22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80" y="19"/>
                    <a:pt x="175" y="18"/>
                    <a:pt x="173" y="20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8" y="14"/>
                    <a:pt x="181" y="16"/>
                    <a:pt x="184" y="19"/>
                  </a:cubicBezTo>
                  <a:cubicBezTo>
                    <a:pt x="186" y="20"/>
                    <a:pt x="193" y="19"/>
                    <a:pt x="194" y="17"/>
                  </a:cubicBezTo>
                  <a:cubicBezTo>
                    <a:pt x="191" y="17"/>
                    <a:pt x="191" y="17"/>
                    <a:pt x="189" y="18"/>
                  </a:cubicBezTo>
                  <a:cubicBezTo>
                    <a:pt x="187" y="15"/>
                    <a:pt x="192" y="15"/>
                    <a:pt x="194" y="12"/>
                  </a:cubicBezTo>
                  <a:cubicBezTo>
                    <a:pt x="192" y="12"/>
                    <a:pt x="190" y="12"/>
                    <a:pt x="190" y="13"/>
                  </a:cubicBezTo>
                  <a:cubicBezTo>
                    <a:pt x="192" y="11"/>
                    <a:pt x="195" y="10"/>
                    <a:pt x="200" y="10"/>
                  </a:cubicBezTo>
                  <a:cubicBezTo>
                    <a:pt x="197" y="11"/>
                    <a:pt x="202" y="11"/>
                    <a:pt x="201" y="13"/>
                  </a:cubicBezTo>
                  <a:cubicBezTo>
                    <a:pt x="201" y="10"/>
                    <a:pt x="206" y="8"/>
                    <a:pt x="212" y="8"/>
                  </a:cubicBezTo>
                  <a:cubicBezTo>
                    <a:pt x="216" y="11"/>
                    <a:pt x="222" y="5"/>
                    <a:pt x="229" y="5"/>
                  </a:cubicBezTo>
                  <a:cubicBezTo>
                    <a:pt x="227" y="9"/>
                    <a:pt x="224" y="11"/>
                    <a:pt x="220" y="13"/>
                  </a:cubicBezTo>
                  <a:cubicBezTo>
                    <a:pt x="224" y="14"/>
                    <a:pt x="224" y="13"/>
                    <a:pt x="229" y="14"/>
                  </a:cubicBezTo>
                  <a:cubicBezTo>
                    <a:pt x="231" y="11"/>
                    <a:pt x="232" y="8"/>
                    <a:pt x="237" y="6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43" y="6"/>
                    <a:pt x="243" y="3"/>
                    <a:pt x="249" y="3"/>
                  </a:cubicBezTo>
                  <a:cubicBezTo>
                    <a:pt x="261" y="4"/>
                    <a:pt x="272" y="3"/>
                    <a:pt x="281" y="4"/>
                  </a:cubicBezTo>
                  <a:cubicBezTo>
                    <a:pt x="281" y="6"/>
                    <a:pt x="281" y="6"/>
                    <a:pt x="281" y="6"/>
                  </a:cubicBezTo>
                  <a:cubicBezTo>
                    <a:pt x="286" y="2"/>
                    <a:pt x="298" y="5"/>
                    <a:pt x="304" y="4"/>
                  </a:cubicBezTo>
                  <a:cubicBezTo>
                    <a:pt x="315" y="8"/>
                    <a:pt x="330" y="7"/>
                    <a:pt x="334" y="14"/>
                  </a:cubicBezTo>
                  <a:cubicBezTo>
                    <a:pt x="342" y="16"/>
                    <a:pt x="342" y="16"/>
                    <a:pt x="342" y="16"/>
                  </a:cubicBezTo>
                  <a:cubicBezTo>
                    <a:pt x="343" y="17"/>
                    <a:pt x="343" y="17"/>
                    <a:pt x="343" y="17"/>
                  </a:cubicBezTo>
                  <a:cubicBezTo>
                    <a:pt x="343" y="17"/>
                    <a:pt x="343" y="17"/>
                    <a:pt x="343" y="17"/>
                  </a:cubicBezTo>
                  <a:cubicBezTo>
                    <a:pt x="344" y="17"/>
                    <a:pt x="344" y="17"/>
                    <a:pt x="344" y="17"/>
                  </a:cubicBezTo>
                  <a:cubicBezTo>
                    <a:pt x="344" y="17"/>
                    <a:pt x="344" y="17"/>
                    <a:pt x="344" y="17"/>
                  </a:cubicBezTo>
                  <a:cubicBezTo>
                    <a:pt x="344" y="17"/>
                    <a:pt x="344" y="17"/>
                    <a:pt x="344" y="17"/>
                  </a:cubicBezTo>
                  <a:cubicBezTo>
                    <a:pt x="345" y="5"/>
                    <a:pt x="342" y="34"/>
                    <a:pt x="342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16" y="40"/>
                    <a:pt x="307" y="44"/>
                    <a:pt x="297" y="45"/>
                  </a:cubicBezTo>
                  <a:cubicBezTo>
                    <a:pt x="299" y="41"/>
                    <a:pt x="299" y="41"/>
                    <a:pt x="299" y="41"/>
                  </a:cubicBezTo>
                  <a:cubicBezTo>
                    <a:pt x="296" y="44"/>
                    <a:pt x="297" y="40"/>
                    <a:pt x="293" y="41"/>
                  </a:cubicBezTo>
                  <a:cubicBezTo>
                    <a:pt x="298" y="43"/>
                    <a:pt x="289" y="45"/>
                    <a:pt x="287" y="48"/>
                  </a:cubicBezTo>
                  <a:cubicBezTo>
                    <a:pt x="278" y="47"/>
                    <a:pt x="267" y="52"/>
                    <a:pt x="260" y="56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2" y="59"/>
                    <a:pt x="242" y="57"/>
                    <a:pt x="232" y="58"/>
                  </a:cubicBezTo>
                  <a:cubicBezTo>
                    <a:pt x="231" y="57"/>
                    <a:pt x="229" y="55"/>
                    <a:pt x="226" y="56"/>
                  </a:cubicBezTo>
                  <a:cubicBezTo>
                    <a:pt x="221" y="61"/>
                    <a:pt x="219" y="61"/>
                    <a:pt x="211" y="65"/>
                  </a:cubicBezTo>
                  <a:cubicBezTo>
                    <a:pt x="206" y="66"/>
                    <a:pt x="197" y="67"/>
                    <a:pt x="191" y="66"/>
                  </a:cubicBezTo>
                  <a:cubicBezTo>
                    <a:pt x="181" y="71"/>
                    <a:pt x="171" y="74"/>
                    <a:pt x="161" y="77"/>
                  </a:cubicBezTo>
                  <a:cubicBezTo>
                    <a:pt x="157" y="78"/>
                    <a:pt x="154" y="80"/>
                    <a:pt x="153" y="81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54" y="87"/>
                    <a:pt x="136" y="38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5" y="59"/>
                    <a:pt x="145" y="59"/>
                    <a:pt x="145" y="59"/>
                  </a:cubicBezTo>
                  <a:cubicBezTo>
                    <a:pt x="146" y="59"/>
                    <a:pt x="146" y="59"/>
                    <a:pt x="146" y="59"/>
                  </a:cubicBezTo>
                  <a:cubicBezTo>
                    <a:pt x="149" y="59"/>
                    <a:pt x="149" y="59"/>
                    <a:pt x="149" y="59"/>
                  </a:cubicBezTo>
                  <a:cubicBezTo>
                    <a:pt x="157" y="59"/>
                    <a:pt x="157" y="59"/>
                    <a:pt x="157" y="59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78" y="57"/>
                    <a:pt x="203" y="59"/>
                    <a:pt x="222" y="54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6" y="60"/>
                    <a:pt x="234" y="56"/>
                    <a:pt x="232" y="53"/>
                  </a:cubicBezTo>
                  <a:cubicBezTo>
                    <a:pt x="238" y="54"/>
                    <a:pt x="247" y="50"/>
                    <a:pt x="251" y="53"/>
                  </a:cubicBezTo>
                  <a:cubicBezTo>
                    <a:pt x="257" y="54"/>
                    <a:pt x="258" y="51"/>
                    <a:pt x="264" y="50"/>
                  </a:cubicBezTo>
                  <a:cubicBezTo>
                    <a:pt x="277" y="51"/>
                    <a:pt x="281" y="52"/>
                    <a:pt x="294" y="52"/>
                  </a:cubicBezTo>
                  <a:cubicBezTo>
                    <a:pt x="291" y="52"/>
                    <a:pt x="291" y="52"/>
                    <a:pt x="291" y="52"/>
                  </a:cubicBezTo>
                  <a:cubicBezTo>
                    <a:pt x="290" y="53"/>
                    <a:pt x="289" y="54"/>
                    <a:pt x="292" y="55"/>
                  </a:cubicBezTo>
                  <a:cubicBezTo>
                    <a:pt x="297" y="54"/>
                    <a:pt x="309" y="60"/>
                    <a:pt x="306" y="53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22" y="59"/>
                    <a:pt x="322" y="59"/>
                    <a:pt x="322" y="59"/>
                  </a:cubicBezTo>
                  <a:cubicBezTo>
                    <a:pt x="325" y="60"/>
                    <a:pt x="325" y="60"/>
                    <a:pt x="325" y="60"/>
                  </a:cubicBezTo>
                  <a:cubicBezTo>
                    <a:pt x="325" y="60"/>
                    <a:pt x="325" y="60"/>
                    <a:pt x="325" y="60"/>
                  </a:cubicBezTo>
                  <a:cubicBezTo>
                    <a:pt x="325" y="53"/>
                    <a:pt x="323" y="12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3" y="94"/>
                    <a:pt x="323" y="94"/>
                    <a:pt x="323" y="94"/>
                  </a:cubicBezTo>
                  <a:cubicBezTo>
                    <a:pt x="322" y="94"/>
                    <a:pt x="322" y="94"/>
                    <a:pt x="322" y="94"/>
                  </a:cubicBezTo>
                  <a:cubicBezTo>
                    <a:pt x="315" y="97"/>
                    <a:pt x="307" y="99"/>
                    <a:pt x="301" y="99"/>
                  </a:cubicBezTo>
                  <a:cubicBezTo>
                    <a:pt x="302" y="100"/>
                    <a:pt x="299" y="101"/>
                    <a:pt x="298" y="103"/>
                  </a:cubicBezTo>
                  <a:cubicBezTo>
                    <a:pt x="287" y="105"/>
                    <a:pt x="275" y="104"/>
                    <a:pt x="267" y="108"/>
                  </a:cubicBezTo>
                  <a:cubicBezTo>
                    <a:pt x="265" y="108"/>
                    <a:pt x="269" y="105"/>
                    <a:pt x="265" y="106"/>
                  </a:cubicBezTo>
                  <a:cubicBezTo>
                    <a:pt x="263" y="107"/>
                    <a:pt x="265" y="108"/>
                    <a:pt x="262" y="109"/>
                  </a:cubicBezTo>
                  <a:cubicBezTo>
                    <a:pt x="246" y="114"/>
                    <a:pt x="228" y="112"/>
                    <a:pt x="214" y="116"/>
                  </a:cubicBezTo>
                  <a:cubicBezTo>
                    <a:pt x="201" y="120"/>
                    <a:pt x="186" y="124"/>
                    <a:pt x="174" y="127"/>
                  </a:cubicBezTo>
                  <a:cubicBezTo>
                    <a:pt x="168" y="128"/>
                    <a:pt x="163" y="130"/>
                    <a:pt x="158" y="132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1" y="137"/>
                    <a:pt x="151" y="137"/>
                    <a:pt x="151" y="137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43"/>
                    <a:pt x="144" y="87"/>
                    <a:pt x="147" y="111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8" y="111"/>
                    <a:pt x="148" y="111"/>
                    <a:pt x="148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55" y="110"/>
                    <a:pt x="159" y="123"/>
                    <a:pt x="167" y="117"/>
                  </a:cubicBezTo>
                  <a:cubicBezTo>
                    <a:pt x="168" y="118"/>
                    <a:pt x="173" y="118"/>
                    <a:pt x="172" y="120"/>
                  </a:cubicBezTo>
                  <a:cubicBezTo>
                    <a:pt x="177" y="119"/>
                    <a:pt x="189" y="124"/>
                    <a:pt x="198" y="120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06" y="123"/>
                    <a:pt x="215" y="118"/>
                    <a:pt x="225" y="120"/>
                  </a:cubicBezTo>
                  <a:cubicBezTo>
                    <a:pt x="224" y="120"/>
                    <a:pt x="222" y="121"/>
                    <a:pt x="222" y="122"/>
                  </a:cubicBezTo>
                  <a:cubicBezTo>
                    <a:pt x="226" y="124"/>
                    <a:pt x="232" y="117"/>
                    <a:pt x="234" y="122"/>
                  </a:cubicBezTo>
                  <a:cubicBezTo>
                    <a:pt x="237" y="121"/>
                    <a:pt x="236" y="119"/>
                    <a:pt x="234" y="119"/>
                  </a:cubicBezTo>
                  <a:cubicBezTo>
                    <a:pt x="258" y="120"/>
                    <a:pt x="286" y="111"/>
                    <a:pt x="318" y="127"/>
                  </a:cubicBezTo>
                  <a:cubicBezTo>
                    <a:pt x="328" y="135"/>
                    <a:pt x="326" y="136"/>
                    <a:pt x="325" y="137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9" y="120"/>
                    <a:pt x="319" y="164"/>
                    <a:pt x="320" y="159"/>
                  </a:cubicBezTo>
                  <a:cubicBezTo>
                    <a:pt x="320" y="159"/>
                    <a:pt x="320" y="159"/>
                    <a:pt x="320" y="159"/>
                  </a:cubicBezTo>
                  <a:cubicBezTo>
                    <a:pt x="320" y="159"/>
                    <a:pt x="320" y="159"/>
                    <a:pt x="320" y="159"/>
                  </a:cubicBezTo>
                  <a:cubicBezTo>
                    <a:pt x="319" y="160"/>
                    <a:pt x="319" y="160"/>
                    <a:pt x="319" y="160"/>
                  </a:cubicBezTo>
                  <a:cubicBezTo>
                    <a:pt x="318" y="160"/>
                    <a:pt x="318" y="160"/>
                    <a:pt x="318" y="160"/>
                  </a:cubicBezTo>
                  <a:cubicBezTo>
                    <a:pt x="317" y="161"/>
                    <a:pt x="316" y="161"/>
                    <a:pt x="314" y="162"/>
                  </a:cubicBezTo>
                  <a:cubicBezTo>
                    <a:pt x="313" y="162"/>
                    <a:pt x="314" y="164"/>
                    <a:pt x="313" y="163"/>
                  </a:cubicBezTo>
                  <a:cubicBezTo>
                    <a:pt x="308" y="166"/>
                    <a:pt x="303" y="160"/>
                    <a:pt x="299" y="163"/>
                  </a:cubicBezTo>
                  <a:cubicBezTo>
                    <a:pt x="302" y="166"/>
                    <a:pt x="297" y="165"/>
                    <a:pt x="297" y="167"/>
                  </a:cubicBezTo>
                  <a:cubicBezTo>
                    <a:pt x="286" y="167"/>
                    <a:pt x="283" y="164"/>
                    <a:pt x="275" y="167"/>
                  </a:cubicBezTo>
                  <a:cubicBezTo>
                    <a:pt x="275" y="165"/>
                    <a:pt x="275" y="165"/>
                    <a:pt x="275" y="165"/>
                  </a:cubicBezTo>
                  <a:cubicBezTo>
                    <a:pt x="265" y="171"/>
                    <a:pt x="254" y="169"/>
                    <a:pt x="246" y="176"/>
                  </a:cubicBezTo>
                  <a:cubicBezTo>
                    <a:pt x="233" y="177"/>
                    <a:pt x="220" y="179"/>
                    <a:pt x="209" y="182"/>
                  </a:cubicBezTo>
                  <a:cubicBezTo>
                    <a:pt x="205" y="185"/>
                    <a:pt x="199" y="186"/>
                    <a:pt x="196" y="189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9"/>
                    <a:pt x="190" y="138"/>
                    <a:pt x="191" y="164"/>
                  </a:cubicBezTo>
                  <a:cubicBezTo>
                    <a:pt x="191" y="164"/>
                    <a:pt x="191" y="164"/>
                    <a:pt x="191" y="164"/>
                  </a:cubicBezTo>
                  <a:cubicBezTo>
                    <a:pt x="191" y="164"/>
                    <a:pt x="191" y="164"/>
                    <a:pt x="191" y="164"/>
                  </a:cubicBezTo>
                  <a:cubicBezTo>
                    <a:pt x="192" y="164"/>
                    <a:pt x="192" y="164"/>
                    <a:pt x="192" y="164"/>
                  </a:cubicBezTo>
                  <a:cubicBezTo>
                    <a:pt x="193" y="165"/>
                    <a:pt x="193" y="165"/>
                    <a:pt x="193" y="165"/>
                  </a:cubicBezTo>
                  <a:cubicBezTo>
                    <a:pt x="198" y="168"/>
                    <a:pt x="209" y="169"/>
                    <a:pt x="223" y="169"/>
                  </a:cubicBezTo>
                  <a:cubicBezTo>
                    <a:pt x="230" y="170"/>
                    <a:pt x="238" y="171"/>
                    <a:pt x="247" y="173"/>
                  </a:cubicBezTo>
                  <a:cubicBezTo>
                    <a:pt x="251" y="174"/>
                    <a:pt x="256" y="176"/>
                    <a:pt x="261" y="177"/>
                  </a:cubicBezTo>
                  <a:cubicBezTo>
                    <a:pt x="257" y="142"/>
                    <a:pt x="266" y="225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4" y="218"/>
                    <a:pt x="264" y="218"/>
                    <a:pt x="264" y="218"/>
                  </a:cubicBezTo>
                  <a:cubicBezTo>
                    <a:pt x="263" y="219"/>
                    <a:pt x="263" y="219"/>
                    <a:pt x="263" y="219"/>
                  </a:cubicBezTo>
                  <a:cubicBezTo>
                    <a:pt x="260" y="220"/>
                    <a:pt x="260" y="220"/>
                    <a:pt x="260" y="220"/>
                  </a:cubicBezTo>
                  <a:cubicBezTo>
                    <a:pt x="255" y="224"/>
                    <a:pt x="255" y="224"/>
                    <a:pt x="255" y="224"/>
                  </a:cubicBezTo>
                  <a:cubicBezTo>
                    <a:pt x="228" y="240"/>
                    <a:pt x="210" y="249"/>
                    <a:pt x="199" y="265"/>
                  </a:cubicBezTo>
                  <a:cubicBezTo>
                    <a:pt x="193" y="278"/>
                    <a:pt x="190" y="271"/>
                    <a:pt x="194" y="275"/>
                  </a:cubicBezTo>
                  <a:cubicBezTo>
                    <a:pt x="198" y="281"/>
                    <a:pt x="211" y="298"/>
                    <a:pt x="216" y="313"/>
                  </a:cubicBezTo>
                  <a:cubicBezTo>
                    <a:pt x="218" y="329"/>
                    <a:pt x="218" y="330"/>
                    <a:pt x="222" y="346"/>
                  </a:cubicBezTo>
                  <a:cubicBezTo>
                    <a:pt x="222" y="346"/>
                    <a:pt x="221" y="345"/>
                    <a:pt x="221" y="346"/>
                  </a:cubicBezTo>
                  <a:cubicBezTo>
                    <a:pt x="224" y="346"/>
                    <a:pt x="222" y="358"/>
                    <a:pt x="225" y="359"/>
                  </a:cubicBezTo>
                  <a:cubicBezTo>
                    <a:pt x="223" y="385"/>
                    <a:pt x="217" y="404"/>
                    <a:pt x="208" y="425"/>
                  </a:cubicBezTo>
                  <a:cubicBezTo>
                    <a:pt x="209" y="421"/>
                    <a:pt x="207" y="419"/>
                    <a:pt x="205" y="422"/>
                  </a:cubicBezTo>
                  <a:cubicBezTo>
                    <a:pt x="206" y="427"/>
                    <a:pt x="206" y="427"/>
                    <a:pt x="206" y="427"/>
                  </a:cubicBezTo>
                  <a:cubicBezTo>
                    <a:pt x="204" y="427"/>
                    <a:pt x="204" y="427"/>
                    <a:pt x="204" y="427"/>
                  </a:cubicBezTo>
                  <a:cubicBezTo>
                    <a:pt x="204" y="430"/>
                    <a:pt x="204" y="433"/>
                    <a:pt x="206" y="431"/>
                  </a:cubicBezTo>
                  <a:cubicBezTo>
                    <a:pt x="185" y="483"/>
                    <a:pt x="146" y="521"/>
                    <a:pt x="113" y="560"/>
                  </a:cubicBezTo>
                  <a:cubicBezTo>
                    <a:pt x="104" y="568"/>
                    <a:pt x="93" y="582"/>
                    <a:pt x="85" y="592"/>
                  </a:cubicBezTo>
                  <a:cubicBezTo>
                    <a:pt x="55" y="617"/>
                    <a:pt x="27" y="639"/>
                    <a:pt x="3" y="670"/>
                  </a:cubicBezTo>
                  <a:cubicBezTo>
                    <a:pt x="3" y="670"/>
                    <a:pt x="0" y="660"/>
                    <a:pt x="9" y="6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7" name="Freeform 19"/>
            <p:cNvSpPr/>
            <p:nvPr/>
          </p:nvSpPr>
          <p:spPr bwMode="auto">
            <a:xfrm>
              <a:off x="2076451" y="3111500"/>
              <a:ext cx="25400" cy="20637"/>
            </a:xfrm>
            <a:custGeom>
              <a:avLst/>
              <a:gdLst>
                <a:gd name="T0" fmla="*/ 0 w 6"/>
                <a:gd name="T1" fmla="*/ 0 h 5"/>
                <a:gd name="T2" fmla="*/ 3 w 6"/>
                <a:gd name="T3" fmla="*/ 5 h 5"/>
                <a:gd name="T4" fmla="*/ 0 w 6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cubicBezTo>
                    <a:pt x="1" y="1"/>
                    <a:pt x="6" y="2"/>
                    <a:pt x="3" y="5"/>
                  </a:cubicBezTo>
                  <a:cubicBezTo>
                    <a:pt x="2" y="3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8" name="Freeform 20"/>
            <p:cNvSpPr/>
            <p:nvPr/>
          </p:nvSpPr>
          <p:spPr bwMode="auto">
            <a:xfrm>
              <a:off x="2578101" y="3154363"/>
              <a:ext cx="15875" cy="15875"/>
            </a:xfrm>
            <a:custGeom>
              <a:avLst/>
              <a:gdLst>
                <a:gd name="T0" fmla="*/ 2 w 4"/>
                <a:gd name="T1" fmla="*/ 1 h 4"/>
                <a:gd name="T2" fmla="*/ 4 w 4"/>
                <a:gd name="T3" fmla="*/ 2 h 4"/>
                <a:gd name="T4" fmla="*/ 0 w 4"/>
                <a:gd name="T5" fmla="*/ 3 h 4"/>
                <a:gd name="T6" fmla="*/ 2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2" y="0"/>
                    <a:pt x="3" y="2"/>
                    <a:pt x="4" y="2"/>
                  </a:cubicBezTo>
                  <a:cubicBezTo>
                    <a:pt x="2" y="2"/>
                    <a:pt x="1" y="4"/>
                    <a:pt x="0" y="3"/>
                  </a:cubicBezTo>
                  <a:cubicBezTo>
                    <a:pt x="1" y="2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19" name="Freeform 21"/>
            <p:cNvSpPr/>
            <p:nvPr/>
          </p:nvSpPr>
          <p:spPr bwMode="auto">
            <a:xfrm>
              <a:off x="2657476" y="3179763"/>
              <a:ext cx="42863" cy="3175"/>
            </a:xfrm>
            <a:custGeom>
              <a:avLst/>
              <a:gdLst>
                <a:gd name="T0" fmla="*/ 10 w 10"/>
                <a:gd name="T1" fmla="*/ 0 h 1"/>
                <a:gd name="T2" fmla="*/ 0 w 10"/>
                <a:gd name="T3" fmla="*/ 1 h 1"/>
                <a:gd name="T4" fmla="*/ 10 w 10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">
                  <a:moveTo>
                    <a:pt x="10" y="0"/>
                  </a:moveTo>
                  <a:cubicBezTo>
                    <a:pt x="10" y="1"/>
                    <a:pt x="4" y="1"/>
                    <a:pt x="0" y="1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0" name="Freeform 22"/>
            <p:cNvSpPr/>
            <p:nvPr/>
          </p:nvSpPr>
          <p:spPr bwMode="auto">
            <a:xfrm>
              <a:off x="2751138" y="3068638"/>
              <a:ext cx="17463" cy="12700"/>
            </a:xfrm>
            <a:custGeom>
              <a:avLst/>
              <a:gdLst>
                <a:gd name="T0" fmla="*/ 2 w 4"/>
                <a:gd name="T1" fmla="*/ 3 h 3"/>
                <a:gd name="T2" fmla="*/ 3 w 4"/>
                <a:gd name="T3" fmla="*/ 0 h 3"/>
                <a:gd name="T4" fmla="*/ 2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cubicBezTo>
                    <a:pt x="0" y="2"/>
                    <a:pt x="0" y="1"/>
                    <a:pt x="3" y="0"/>
                  </a:cubicBezTo>
                  <a:cubicBezTo>
                    <a:pt x="4" y="1"/>
                    <a:pt x="3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1" name="Freeform 23"/>
            <p:cNvSpPr/>
            <p:nvPr/>
          </p:nvSpPr>
          <p:spPr bwMode="auto">
            <a:xfrm>
              <a:off x="2738438" y="3086100"/>
              <a:ext cx="22225" cy="17462"/>
            </a:xfrm>
            <a:custGeom>
              <a:avLst/>
              <a:gdLst>
                <a:gd name="T0" fmla="*/ 5 w 5"/>
                <a:gd name="T1" fmla="*/ 3 h 4"/>
                <a:gd name="T2" fmla="*/ 0 w 5"/>
                <a:gd name="T3" fmla="*/ 2 h 4"/>
                <a:gd name="T4" fmla="*/ 5 w 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3"/>
                  </a:moveTo>
                  <a:cubicBezTo>
                    <a:pt x="2" y="3"/>
                    <a:pt x="1" y="3"/>
                    <a:pt x="0" y="2"/>
                  </a:cubicBezTo>
                  <a:cubicBezTo>
                    <a:pt x="0" y="4"/>
                    <a:pt x="4" y="0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2" name="Freeform 24"/>
            <p:cNvSpPr/>
            <p:nvPr/>
          </p:nvSpPr>
          <p:spPr bwMode="auto">
            <a:xfrm>
              <a:off x="2479676" y="3128963"/>
              <a:ext cx="30163" cy="20637"/>
            </a:xfrm>
            <a:custGeom>
              <a:avLst/>
              <a:gdLst>
                <a:gd name="T0" fmla="*/ 6 w 7"/>
                <a:gd name="T1" fmla="*/ 2 h 5"/>
                <a:gd name="T2" fmla="*/ 0 w 7"/>
                <a:gd name="T3" fmla="*/ 3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5" y="3"/>
                    <a:pt x="2" y="5"/>
                    <a:pt x="0" y="3"/>
                  </a:cubicBezTo>
                  <a:cubicBezTo>
                    <a:pt x="2" y="4"/>
                    <a:pt x="7" y="0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3" name="Freeform 25"/>
            <p:cNvSpPr/>
            <p:nvPr/>
          </p:nvSpPr>
          <p:spPr bwMode="auto">
            <a:xfrm>
              <a:off x="2373313" y="3162300"/>
              <a:ext cx="17463" cy="7937"/>
            </a:xfrm>
            <a:custGeom>
              <a:avLst/>
              <a:gdLst>
                <a:gd name="T0" fmla="*/ 4 w 4"/>
                <a:gd name="T1" fmla="*/ 2 h 2"/>
                <a:gd name="T2" fmla="*/ 1 w 4"/>
                <a:gd name="T3" fmla="*/ 2 h 2"/>
                <a:gd name="T4" fmla="*/ 3 w 4"/>
                <a:gd name="T5" fmla="*/ 0 h 2"/>
                <a:gd name="T6" fmla="*/ 4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3" y="2"/>
                    <a:pt x="2" y="2"/>
                    <a:pt x="1" y="2"/>
                  </a:cubicBezTo>
                  <a:cubicBezTo>
                    <a:pt x="0" y="2"/>
                    <a:pt x="1" y="0"/>
                    <a:pt x="3" y="0"/>
                  </a:cubicBezTo>
                  <a:lnTo>
                    <a:pt x="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4" name="Freeform 26"/>
            <p:cNvSpPr/>
            <p:nvPr/>
          </p:nvSpPr>
          <p:spPr bwMode="auto">
            <a:xfrm>
              <a:off x="2127251" y="3694113"/>
              <a:ext cx="12700" cy="7937"/>
            </a:xfrm>
            <a:custGeom>
              <a:avLst/>
              <a:gdLst>
                <a:gd name="T0" fmla="*/ 8 w 8"/>
                <a:gd name="T1" fmla="*/ 2 h 5"/>
                <a:gd name="T2" fmla="*/ 0 w 8"/>
                <a:gd name="T3" fmla="*/ 5 h 5"/>
                <a:gd name="T4" fmla="*/ 0 w 8"/>
                <a:gd name="T5" fmla="*/ 0 h 5"/>
                <a:gd name="T6" fmla="*/ 8 w 8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8" y="2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5" name="Freeform 27"/>
            <p:cNvSpPr/>
            <p:nvPr/>
          </p:nvSpPr>
          <p:spPr bwMode="auto">
            <a:xfrm>
              <a:off x="2292351" y="3671888"/>
              <a:ext cx="12700" cy="12700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1 h 3"/>
                <a:gd name="T4" fmla="*/ 3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0" y="3"/>
                    <a:pt x="1" y="1"/>
                    <a:pt x="0" y="1"/>
                  </a:cubicBezTo>
                  <a:cubicBezTo>
                    <a:pt x="3" y="0"/>
                    <a:pt x="0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6" name="Freeform 28"/>
            <p:cNvSpPr/>
            <p:nvPr/>
          </p:nvSpPr>
          <p:spPr bwMode="auto">
            <a:xfrm>
              <a:off x="2395538" y="3894138"/>
              <a:ext cx="3175" cy="12700"/>
            </a:xfrm>
            <a:custGeom>
              <a:avLst/>
              <a:gdLst>
                <a:gd name="T0" fmla="*/ 2 w 2"/>
                <a:gd name="T1" fmla="*/ 8 h 8"/>
                <a:gd name="T2" fmla="*/ 0 w 2"/>
                <a:gd name="T3" fmla="*/ 8 h 8"/>
                <a:gd name="T4" fmla="*/ 2 w 2"/>
                <a:gd name="T5" fmla="*/ 0 h 8"/>
                <a:gd name="T6" fmla="*/ 2 w 2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8">
                  <a:moveTo>
                    <a:pt x="2" y="8"/>
                  </a:moveTo>
                  <a:lnTo>
                    <a:pt x="0" y="8"/>
                  </a:lnTo>
                  <a:lnTo>
                    <a:pt x="2" y="0"/>
                  </a:lnTo>
                  <a:lnTo>
                    <a:pt x="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7" name="Freeform 29"/>
            <p:cNvSpPr/>
            <p:nvPr/>
          </p:nvSpPr>
          <p:spPr bwMode="auto">
            <a:xfrm>
              <a:off x="2330451" y="2019300"/>
              <a:ext cx="17463" cy="3175"/>
            </a:xfrm>
            <a:custGeom>
              <a:avLst/>
              <a:gdLst>
                <a:gd name="T0" fmla="*/ 3 w 4"/>
                <a:gd name="T1" fmla="*/ 1 h 1"/>
                <a:gd name="T2" fmla="*/ 2 w 4"/>
                <a:gd name="T3" fmla="*/ 0 h 1"/>
                <a:gd name="T4" fmla="*/ 3 w 4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3" y="1"/>
                  </a:moveTo>
                  <a:cubicBezTo>
                    <a:pt x="3" y="0"/>
                    <a:pt x="0" y="1"/>
                    <a:pt x="2" y="0"/>
                  </a:cubicBezTo>
                  <a:cubicBezTo>
                    <a:pt x="3" y="0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8" name="Freeform 30"/>
            <p:cNvSpPr/>
            <p:nvPr/>
          </p:nvSpPr>
          <p:spPr bwMode="auto">
            <a:xfrm>
              <a:off x="2279651" y="1971675"/>
              <a:ext cx="620713" cy="1020762"/>
            </a:xfrm>
            <a:custGeom>
              <a:avLst/>
              <a:gdLst>
                <a:gd name="T0" fmla="*/ 38 w 146"/>
                <a:gd name="T1" fmla="*/ 195 h 240"/>
                <a:gd name="T2" fmla="*/ 39 w 146"/>
                <a:gd name="T3" fmla="*/ 183 h 240"/>
                <a:gd name="T4" fmla="*/ 33 w 146"/>
                <a:gd name="T5" fmla="*/ 159 h 240"/>
                <a:gd name="T6" fmla="*/ 35 w 146"/>
                <a:gd name="T7" fmla="*/ 150 h 240"/>
                <a:gd name="T8" fmla="*/ 42 w 146"/>
                <a:gd name="T9" fmla="*/ 125 h 240"/>
                <a:gd name="T10" fmla="*/ 44 w 146"/>
                <a:gd name="T11" fmla="*/ 117 h 240"/>
                <a:gd name="T12" fmla="*/ 44 w 146"/>
                <a:gd name="T13" fmla="*/ 102 h 240"/>
                <a:gd name="T14" fmla="*/ 49 w 146"/>
                <a:gd name="T15" fmla="*/ 90 h 240"/>
                <a:gd name="T16" fmla="*/ 54 w 146"/>
                <a:gd name="T17" fmla="*/ 84 h 240"/>
                <a:gd name="T18" fmla="*/ 52 w 146"/>
                <a:gd name="T19" fmla="*/ 77 h 240"/>
                <a:gd name="T20" fmla="*/ 55 w 146"/>
                <a:gd name="T21" fmla="*/ 62 h 240"/>
                <a:gd name="T22" fmla="*/ 59 w 146"/>
                <a:gd name="T23" fmla="*/ 54 h 240"/>
                <a:gd name="T24" fmla="*/ 61 w 146"/>
                <a:gd name="T25" fmla="*/ 45 h 240"/>
                <a:gd name="T26" fmla="*/ 71 w 146"/>
                <a:gd name="T27" fmla="*/ 37 h 240"/>
                <a:gd name="T28" fmla="*/ 80 w 146"/>
                <a:gd name="T29" fmla="*/ 27 h 240"/>
                <a:gd name="T30" fmla="*/ 97 w 146"/>
                <a:gd name="T31" fmla="*/ 20 h 240"/>
                <a:gd name="T32" fmla="*/ 103 w 146"/>
                <a:gd name="T33" fmla="*/ 16 h 240"/>
                <a:gd name="T34" fmla="*/ 111 w 146"/>
                <a:gd name="T35" fmla="*/ 17 h 240"/>
                <a:gd name="T36" fmla="*/ 116 w 146"/>
                <a:gd name="T37" fmla="*/ 14 h 240"/>
                <a:gd name="T38" fmla="*/ 119 w 146"/>
                <a:gd name="T39" fmla="*/ 13 h 240"/>
                <a:gd name="T40" fmla="*/ 126 w 146"/>
                <a:gd name="T41" fmla="*/ 14 h 240"/>
                <a:gd name="T42" fmla="*/ 136 w 146"/>
                <a:gd name="T43" fmla="*/ 28 h 240"/>
                <a:gd name="T44" fmla="*/ 136 w 146"/>
                <a:gd name="T45" fmla="*/ 31 h 240"/>
                <a:gd name="T46" fmla="*/ 115 w 146"/>
                <a:gd name="T47" fmla="*/ 52 h 240"/>
                <a:gd name="T48" fmla="*/ 106 w 146"/>
                <a:gd name="T49" fmla="*/ 56 h 240"/>
                <a:gd name="T50" fmla="*/ 99 w 146"/>
                <a:gd name="T51" fmla="*/ 58 h 240"/>
                <a:gd name="T52" fmla="*/ 80 w 146"/>
                <a:gd name="T53" fmla="*/ 61 h 240"/>
                <a:gd name="T54" fmla="*/ 75 w 146"/>
                <a:gd name="T55" fmla="*/ 53 h 240"/>
                <a:gd name="T56" fmla="*/ 70 w 146"/>
                <a:gd name="T57" fmla="*/ 62 h 240"/>
                <a:gd name="T58" fmla="*/ 64 w 146"/>
                <a:gd name="T59" fmla="*/ 70 h 240"/>
                <a:gd name="T60" fmla="*/ 55 w 146"/>
                <a:gd name="T61" fmla="*/ 67 h 240"/>
                <a:gd name="T62" fmla="*/ 52 w 146"/>
                <a:gd name="T63" fmla="*/ 71 h 240"/>
                <a:gd name="T64" fmla="*/ 49 w 146"/>
                <a:gd name="T65" fmla="*/ 67 h 240"/>
                <a:gd name="T66" fmla="*/ 43 w 146"/>
                <a:gd name="T67" fmla="*/ 59 h 240"/>
                <a:gd name="T68" fmla="*/ 34 w 146"/>
                <a:gd name="T69" fmla="*/ 65 h 240"/>
                <a:gd name="T70" fmla="*/ 31 w 146"/>
                <a:gd name="T71" fmla="*/ 61 h 240"/>
                <a:gd name="T72" fmla="*/ 23 w 146"/>
                <a:gd name="T73" fmla="*/ 63 h 240"/>
                <a:gd name="T74" fmla="*/ 16 w 146"/>
                <a:gd name="T75" fmla="*/ 60 h 240"/>
                <a:gd name="T76" fmla="*/ 23 w 146"/>
                <a:gd name="T77" fmla="*/ 52 h 240"/>
                <a:gd name="T78" fmla="*/ 8 w 146"/>
                <a:gd name="T79" fmla="*/ 52 h 240"/>
                <a:gd name="T80" fmla="*/ 6 w 146"/>
                <a:gd name="T81" fmla="*/ 28 h 240"/>
                <a:gd name="T82" fmla="*/ 7 w 146"/>
                <a:gd name="T83" fmla="*/ 23 h 240"/>
                <a:gd name="T84" fmla="*/ 7 w 146"/>
                <a:gd name="T85" fmla="*/ 12 h 240"/>
                <a:gd name="T86" fmla="*/ 12 w 146"/>
                <a:gd name="T87" fmla="*/ 17 h 240"/>
                <a:gd name="T88" fmla="*/ 8 w 146"/>
                <a:gd name="T89" fmla="*/ 26 h 240"/>
                <a:gd name="T90" fmla="*/ 23 w 146"/>
                <a:gd name="T91" fmla="*/ 32 h 240"/>
                <a:gd name="T92" fmla="*/ 47 w 146"/>
                <a:gd name="T93" fmla="*/ 35 h 240"/>
                <a:gd name="T94" fmla="*/ 75 w 146"/>
                <a:gd name="T95" fmla="*/ 32 h 240"/>
                <a:gd name="T96" fmla="*/ 96 w 146"/>
                <a:gd name="T97" fmla="*/ 26 h 240"/>
                <a:gd name="T98" fmla="*/ 105 w 146"/>
                <a:gd name="T99" fmla="*/ 19 h 240"/>
                <a:gd name="T100" fmla="*/ 113 w 146"/>
                <a:gd name="T101" fmla="*/ 23 h 240"/>
                <a:gd name="T102" fmla="*/ 122 w 146"/>
                <a:gd name="T103" fmla="*/ 45 h 240"/>
                <a:gd name="T104" fmla="*/ 105 w 146"/>
                <a:gd name="T105" fmla="*/ 46 h 240"/>
                <a:gd name="T106" fmla="*/ 91 w 146"/>
                <a:gd name="T107" fmla="*/ 52 h 240"/>
                <a:gd name="T108" fmla="*/ 76 w 146"/>
                <a:gd name="T109" fmla="*/ 68 h 240"/>
                <a:gd name="T110" fmla="*/ 63 w 146"/>
                <a:gd name="T111" fmla="*/ 149 h 240"/>
                <a:gd name="T112" fmla="*/ 59 w 146"/>
                <a:gd name="T113" fmla="*/ 171 h 240"/>
                <a:gd name="T114" fmla="*/ 38 w 146"/>
                <a:gd name="T115" fmla="*/ 23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6" h="240">
                  <a:moveTo>
                    <a:pt x="38" y="235"/>
                  </a:moveTo>
                  <a:cubicBezTo>
                    <a:pt x="29" y="231"/>
                    <a:pt x="38" y="224"/>
                    <a:pt x="33" y="219"/>
                  </a:cubicBezTo>
                  <a:cubicBezTo>
                    <a:pt x="32" y="218"/>
                    <a:pt x="37" y="219"/>
                    <a:pt x="36" y="218"/>
                  </a:cubicBezTo>
                  <a:cubicBezTo>
                    <a:pt x="30" y="213"/>
                    <a:pt x="34" y="205"/>
                    <a:pt x="40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2" y="198"/>
                    <a:pt x="38" y="196"/>
                    <a:pt x="38" y="195"/>
                  </a:cubicBezTo>
                  <a:cubicBezTo>
                    <a:pt x="39" y="195"/>
                    <a:pt x="40" y="196"/>
                    <a:pt x="41" y="196"/>
                  </a:cubicBezTo>
                  <a:cubicBezTo>
                    <a:pt x="38" y="195"/>
                    <a:pt x="40" y="193"/>
                    <a:pt x="38" y="193"/>
                  </a:cubicBezTo>
                  <a:cubicBezTo>
                    <a:pt x="39" y="192"/>
                    <a:pt x="41" y="192"/>
                    <a:pt x="42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32" y="188"/>
                    <a:pt x="40" y="186"/>
                    <a:pt x="37" y="183"/>
                  </a:cubicBezTo>
                  <a:cubicBezTo>
                    <a:pt x="39" y="183"/>
                    <a:pt x="39" y="183"/>
                    <a:pt x="39" y="183"/>
                  </a:cubicBezTo>
                  <a:cubicBezTo>
                    <a:pt x="35" y="179"/>
                    <a:pt x="36" y="173"/>
                    <a:pt x="35" y="168"/>
                  </a:cubicBezTo>
                  <a:cubicBezTo>
                    <a:pt x="36" y="169"/>
                    <a:pt x="38" y="169"/>
                    <a:pt x="39" y="169"/>
                  </a:cubicBezTo>
                  <a:cubicBezTo>
                    <a:pt x="36" y="168"/>
                    <a:pt x="35" y="167"/>
                    <a:pt x="35" y="165"/>
                  </a:cubicBezTo>
                  <a:cubicBezTo>
                    <a:pt x="38" y="165"/>
                    <a:pt x="32" y="163"/>
                    <a:pt x="34" y="161"/>
                  </a:cubicBezTo>
                  <a:cubicBezTo>
                    <a:pt x="35" y="162"/>
                    <a:pt x="35" y="162"/>
                    <a:pt x="35" y="162"/>
                  </a:cubicBezTo>
                  <a:cubicBezTo>
                    <a:pt x="32" y="160"/>
                    <a:pt x="37" y="160"/>
                    <a:pt x="33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1" y="157"/>
                    <a:pt x="38" y="157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5"/>
                    <a:pt x="37" y="154"/>
                    <a:pt x="36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6" y="151"/>
                    <a:pt x="38" y="151"/>
                    <a:pt x="35" y="150"/>
                  </a:cubicBezTo>
                  <a:cubicBezTo>
                    <a:pt x="38" y="150"/>
                    <a:pt x="36" y="152"/>
                    <a:pt x="40" y="152"/>
                  </a:cubicBezTo>
                  <a:cubicBezTo>
                    <a:pt x="37" y="145"/>
                    <a:pt x="39" y="139"/>
                    <a:pt x="40" y="132"/>
                  </a:cubicBezTo>
                  <a:cubicBezTo>
                    <a:pt x="42" y="132"/>
                    <a:pt x="42" y="132"/>
                    <a:pt x="44" y="132"/>
                  </a:cubicBezTo>
                  <a:cubicBezTo>
                    <a:pt x="43" y="131"/>
                    <a:pt x="43" y="129"/>
                    <a:pt x="42" y="128"/>
                  </a:cubicBezTo>
                  <a:cubicBezTo>
                    <a:pt x="42" y="128"/>
                    <a:pt x="43" y="128"/>
                    <a:pt x="44" y="128"/>
                  </a:cubicBezTo>
                  <a:cubicBezTo>
                    <a:pt x="45" y="127"/>
                    <a:pt x="40" y="126"/>
                    <a:pt x="42" y="125"/>
                  </a:cubicBezTo>
                  <a:cubicBezTo>
                    <a:pt x="45" y="126"/>
                    <a:pt x="45" y="126"/>
                    <a:pt x="45" y="126"/>
                  </a:cubicBezTo>
                  <a:cubicBezTo>
                    <a:pt x="43" y="125"/>
                    <a:pt x="44" y="123"/>
                    <a:pt x="43" y="122"/>
                  </a:cubicBezTo>
                  <a:cubicBezTo>
                    <a:pt x="43" y="122"/>
                    <a:pt x="44" y="122"/>
                    <a:pt x="45" y="123"/>
                  </a:cubicBezTo>
                  <a:cubicBezTo>
                    <a:pt x="42" y="121"/>
                    <a:pt x="46" y="120"/>
                    <a:pt x="44" y="119"/>
                  </a:cubicBezTo>
                  <a:cubicBezTo>
                    <a:pt x="46" y="120"/>
                    <a:pt x="46" y="120"/>
                    <a:pt x="46" y="120"/>
                  </a:cubicBezTo>
                  <a:cubicBezTo>
                    <a:pt x="49" y="118"/>
                    <a:pt x="42" y="118"/>
                    <a:pt x="44" y="117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3" y="115"/>
                    <a:pt x="45" y="113"/>
                    <a:pt x="44" y="111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4" y="109"/>
                    <a:pt x="46" y="108"/>
                    <a:pt x="45" y="106"/>
                  </a:cubicBezTo>
                  <a:cubicBezTo>
                    <a:pt x="46" y="105"/>
                    <a:pt x="50" y="107"/>
                    <a:pt x="50" y="105"/>
                  </a:cubicBezTo>
                  <a:cubicBezTo>
                    <a:pt x="46" y="104"/>
                    <a:pt x="49" y="102"/>
                    <a:pt x="44" y="102"/>
                  </a:cubicBezTo>
                  <a:cubicBezTo>
                    <a:pt x="45" y="100"/>
                    <a:pt x="47" y="98"/>
                    <a:pt x="46" y="97"/>
                  </a:cubicBezTo>
                  <a:cubicBezTo>
                    <a:pt x="48" y="98"/>
                    <a:pt x="51" y="98"/>
                    <a:pt x="51" y="99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6" y="99"/>
                    <a:pt x="53" y="100"/>
                    <a:pt x="55" y="100"/>
                  </a:cubicBezTo>
                  <a:cubicBezTo>
                    <a:pt x="55" y="99"/>
                    <a:pt x="54" y="97"/>
                    <a:pt x="55" y="97"/>
                  </a:cubicBezTo>
                  <a:cubicBezTo>
                    <a:pt x="53" y="95"/>
                    <a:pt x="49" y="92"/>
                    <a:pt x="49" y="90"/>
                  </a:cubicBezTo>
                  <a:cubicBezTo>
                    <a:pt x="50" y="91"/>
                    <a:pt x="53" y="91"/>
                    <a:pt x="54" y="92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7" y="86"/>
                    <a:pt x="51" y="88"/>
                    <a:pt x="50" y="86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5"/>
                    <a:pt x="48" y="82"/>
                    <a:pt x="51" y="83"/>
                  </a:cubicBezTo>
                  <a:cubicBezTo>
                    <a:pt x="53" y="83"/>
                    <a:pt x="52" y="84"/>
                    <a:pt x="54" y="84"/>
                  </a:cubicBezTo>
                  <a:cubicBezTo>
                    <a:pt x="54" y="83"/>
                    <a:pt x="53" y="82"/>
                    <a:pt x="53" y="81"/>
                  </a:cubicBezTo>
                  <a:cubicBezTo>
                    <a:pt x="54" y="81"/>
                    <a:pt x="54" y="81"/>
                    <a:pt x="54" y="81"/>
                  </a:cubicBezTo>
                  <a:cubicBezTo>
                    <a:pt x="54" y="81"/>
                    <a:pt x="53" y="79"/>
                    <a:pt x="50" y="79"/>
                  </a:cubicBezTo>
                  <a:cubicBezTo>
                    <a:pt x="50" y="79"/>
                    <a:pt x="53" y="79"/>
                    <a:pt x="51" y="80"/>
                  </a:cubicBezTo>
                  <a:cubicBezTo>
                    <a:pt x="49" y="78"/>
                    <a:pt x="49" y="77"/>
                    <a:pt x="50" y="75"/>
                  </a:cubicBezTo>
                  <a:cubicBezTo>
                    <a:pt x="50" y="76"/>
                    <a:pt x="51" y="76"/>
                    <a:pt x="52" y="77"/>
                  </a:cubicBezTo>
                  <a:cubicBezTo>
                    <a:pt x="50" y="74"/>
                    <a:pt x="49" y="72"/>
                    <a:pt x="49" y="70"/>
                  </a:cubicBezTo>
                  <a:cubicBezTo>
                    <a:pt x="47" y="69"/>
                    <a:pt x="52" y="72"/>
                    <a:pt x="51" y="72"/>
                  </a:cubicBezTo>
                  <a:cubicBezTo>
                    <a:pt x="54" y="71"/>
                    <a:pt x="50" y="66"/>
                    <a:pt x="54" y="65"/>
                  </a:cubicBezTo>
                  <a:cubicBezTo>
                    <a:pt x="54" y="66"/>
                    <a:pt x="52" y="64"/>
                    <a:pt x="52" y="65"/>
                  </a:cubicBezTo>
                  <a:cubicBezTo>
                    <a:pt x="53" y="64"/>
                    <a:pt x="55" y="65"/>
                    <a:pt x="55" y="64"/>
                  </a:cubicBezTo>
                  <a:cubicBezTo>
                    <a:pt x="56" y="64"/>
                    <a:pt x="55" y="63"/>
                    <a:pt x="55" y="62"/>
                  </a:cubicBezTo>
                  <a:cubicBezTo>
                    <a:pt x="54" y="61"/>
                    <a:pt x="55" y="62"/>
                    <a:pt x="55" y="63"/>
                  </a:cubicBezTo>
                  <a:cubicBezTo>
                    <a:pt x="54" y="61"/>
                    <a:pt x="54" y="56"/>
                    <a:pt x="58" y="55"/>
                  </a:cubicBezTo>
                  <a:cubicBezTo>
                    <a:pt x="57" y="54"/>
                    <a:pt x="55" y="51"/>
                    <a:pt x="56" y="51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9" y="53"/>
                    <a:pt x="59" y="50"/>
                    <a:pt x="60" y="51"/>
                  </a:cubicBezTo>
                  <a:cubicBezTo>
                    <a:pt x="59" y="49"/>
                    <a:pt x="60" y="57"/>
                    <a:pt x="59" y="54"/>
                  </a:cubicBezTo>
                  <a:cubicBezTo>
                    <a:pt x="61" y="55"/>
                    <a:pt x="57" y="50"/>
                    <a:pt x="59" y="52"/>
                  </a:cubicBezTo>
                  <a:cubicBezTo>
                    <a:pt x="60" y="51"/>
                    <a:pt x="58" y="49"/>
                    <a:pt x="61" y="49"/>
                  </a:cubicBezTo>
                  <a:cubicBezTo>
                    <a:pt x="60" y="49"/>
                    <a:pt x="63" y="52"/>
                    <a:pt x="64" y="51"/>
                  </a:cubicBezTo>
                  <a:cubicBezTo>
                    <a:pt x="64" y="49"/>
                    <a:pt x="63" y="50"/>
                    <a:pt x="63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1" y="45"/>
                    <a:pt x="64" y="46"/>
                    <a:pt x="61" y="45"/>
                  </a:cubicBezTo>
                  <a:cubicBezTo>
                    <a:pt x="63" y="46"/>
                    <a:pt x="62" y="42"/>
                    <a:pt x="65" y="44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8" y="46"/>
                    <a:pt x="65" y="43"/>
                    <a:pt x="65" y="42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0"/>
                    <a:pt x="67" y="41"/>
                    <a:pt x="65" y="38"/>
                  </a:cubicBezTo>
                  <a:cubicBezTo>
                    <a:pt x="67" y="38"/>
                    <a:pt x="68" y="35"/>
                    <a:pt x="71" y="37"/>
                  </a:cubicBezTo>
                  <a:cubicBezTo>
                    <a:pt x="71" y="35"/>
                    <a:pt x="70" y="33"/>
                    <a:pt x="72" y="32"/>
                  </a:cubicBezTo>
                  <a:cubicBezTo>
                    <a:pt x="72" y="33"/>
                    <a:pt x="72" y="33"/>
                    <a:pt x="73" y="34"/>
                  </a:cubicBezTo>
                  <a:cubicBezTo>
                    <a:pt x="74" y="35"/>
                    <a:pt x="73" y="34"/>
                    <a:pt x="73" y="32"/>
                  </a:cubicBezTo>
                  <a:cubicBezTo>
                    <a:pt x="74" y="33"/>
                    <a:pt x="77" y="33"/>
                    <a:pt x="79" y="34"/>
                  </a:cubicBezTo>
                  <a:cubicBezTo>
                    <a:pt x="78" y="32"/>
                    <a:pt x="76" y="30"/>
                    <a:pt x="75" y="29"/>
                  </a:cubicBezTo>
                  <a:cubicBezTo>
                    <a:pt x="79" y="32"/>
                    <a:pt x="76" y="24"/>
                    <a:pt x="80" y="27"/>
                  </a:cubicBezTo>
                  <a:cubicBezTo>
                    <a:pt x="80" y="27"/>
                    <a:pt x="80" y="29"/>
                    <a:pt x="82" y="30"/>
                  </a:cubicBezTo>
                  <a:cubicBezTo>
                    <a:pt x="86" y="33"/>
                    <a:pt x="82" y="26"/>
                    <a:pt x="85" y="27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4" y="25"/>
                    <a:pt x="83" y="20"/>
                    <a:pt x="85" y="23"/>
                  </a:cubicBezTo>
                  <a:cubicBezTo>
                    <a:pt x="85" y="22"/>
                    <a:pt x="88" y="23"/>
                    <a:pt x="86" y="20"/>
                  </a:cubicBezTo>
                  <a:cubicBezTo>
                    <a:pt x="90" y="21"/>
                    <a:pt x="92" y="14"/>
                    <a:pt x="97" y="20"/>
                  </a:cubicBezTo>
                  <a:cubicBezTo>
                    <a:pt x="97" y="19"/>
                    <a:pt x="98" y="20"/>
                    <a:pt x="97" y="18"/>
                  </a:cubicBezTo>
                  <a:cubicBezTo>
                    <a:pt x="96" y="16"/>
                    <a:pt x="97" y="20"/>
                    <a:pt x="96" y="18"/>
                  </a:cubicBezTo>
                  <a:cubicBezTo>
                    <a:pt x="96" y="18"/>
                    <a:pt x="96" y="17"/>
                    <a:pt x="96" y="17"/>
                  </a:cubicBezTo>
                  <a:cubicBezTo>
                    <a:pt x="97" y="17"/>
                    <a:pt x="98" y="17"/>
                    <a:pt x="98" y="21"/>
                  </a:cubicBezTo>
                  <a:cubicBezTo>
                    <a:pt x="101" y="22"/>
                    <a:pt x="98" y="13"/>
                    <a:pt x="102" y="14"/>
                  </a:cubicBezTo>
                  <a:cubicBezTo>
                    <a:pt x="102" y="16"/>
                    <a:pt x="102" y="16"/>
                    <a:pt x="103" y="16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6" y="13"/>
                    <a:pt x="106" y="16"/>
                    <a:pt x="106" y="19"/>
                  </a:cubicBezTo>
                  <a:cubicBezTo>
                    <a:pt x="107" y="18"/>
                    <a:pt x="108" y="18"/>
                    <a:pt x="108" y="16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09" y="16"/>
                    <a:pt x="111" y="17"/>
                    <a:pt x="111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1" y="18"/>
                    <a:pt x="112" y="18"/>
                    <a:pt x="112" y="17"/>
                  </a:cubicBezTo>
                  <a:cubicBezTo>
                    <a:pt x="112" y="16"/>
                    <a:pt x="111" y="15"/>
                    <a:pt x="110" y="14"/>
                  </a:cubicBezTo>
                  <a:cubicBezTo>
                    <a:pt x="110" y="13"/>
                    <a:pt x="111" y="13"/>
                    <a:pt x="112" y="12"/>
                  </a:cubicBezTo>
                  <a:cubicBezTo>
                    <a:pt x="112" y="15"/>
                    <a:pt x="114" y="14"/>
                    <a:pt x="114" y="14"/>
                  </a:cubicBezTo>
                  <a:cubicBezTo>
                    <a:pt x="115" y="15"/>
                    <a:pt x="115" y="12"/>
                    <a:pt x="116" y="12"/>
                  </a:cubicBezTo>
                  <a:cubicBezTo>
                    <a:pt x="116" y="13"/>
                    <a:pt x="117" y="12"/>
                    <a:pt x="116" y="14"/>
                  </a:cubicBezTo>
                  <a:cubicBezTo>
                    <a:pt x="116" y="14"/>
                    <a:pt x="116" y="13"/>
                    <a:pt x="115" y="14"/>
                  </a:cubicBezTo>
                  <a:cubicBezTo>
                    <a:pt x="116" y="15"/>
                    <a:pt x="116" y="17"/>
                    <a:pt x="117" y="16"/>
                  </a:cubicBezTo>
                  <a:cubicBezTo>
                    <a:pt x="118" y="14"/>
                    <a:pt x="117" y="10"/>
                    <a:pt x="118" y="12"/>
                  </a:cubicBezTo>
                  <a:cubicBezTo>
                    <a:pt x="118" y="15"/>
                    <a:pt x="118" y="15"/>
                    <a:pt x="118" y="15"/>
                  </a:cubicBezTo>
                  <a:cubicBezTo>
                    <a:pt x="119" y="16"/>
                    <a:pt x="119" y="16"/>
                    <a:pt x="119" y="16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19" y="15"/>
                    <a:pt x="119" y="15"/>
                    <a:pt x="119" y="15"/>
                  </a:cubicBezTo>
                  <a:cubicBezTo>
                    <a:pt x="120" y="12"/>
                    <a:pt x="122" y="14"/>
                    <a:pt x="122" y="11"/>
                  </a:cubicBezTo>
                  <a:cubicBezTo>
                    <a:pt x="123" y="11"/>
                    <a:pt x="124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ubicBezTo>
                    <a:pt x="125" y="14"/>
                    <a:pt x="125" y="14"/>
                    <a:pt x="125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46" y="42"/>
                    <a:pt x="131" y="22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9"/>
                    <a:pt x="136" y="29"/>
                    <a:pt x="136" y="29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6" y="31"/>
                    <a:pt x="136" y="31"/>
                    <a:pt x="136" y="31"/>
                  </a:cubicBezTo>
                  <a:cubicBezTo>
                    <a:pt x="136" y="32"/>
                    <a:pt x="135" y="34"/>
                    <a:pt x="136" y="35"/>
                  </a:cubicBezTo>
                  <a:cubicBezTo>
                    <a:pt x="133" y="36"/>
                    <a:pt x="128" y="31"/>
                    <a:pt x="129" y="35"/>
                  </a:cubicBezTo>
                  <a:cubicBezTo>
                    <a:pt x="129" y="36"/>
                    <a:pt x="131" y="40"/>
                    <a:pt x="133" y="40"/>
                  </a:cubicBezTo>
                  <a:cubicBezTo>
                    <a:pt x="130" y="41"/>
                    <a:pt x="130" y="47"/>
                    <a:pt x="125" y="46"/>
                  </a:cubicBezTo>
                  <a:cubicBezTo>
                    <a:pt x="125" y="47"/>
                    <a:pt x="126" y="47"/>
                    <a:pt x="126" y="48"/>
                  </a:cubicBezTo>
                  <a:cubicBezTo>
                    <a:pt x="122" y="49"/>
                    <a:pt x="120" y="55"/>
                    <a:pt x="115" y="52"/>
                  </a:cubicBezTo>
                  <a:cubicBezTo>
                    <a:pt x="116" y="51"/>
                    <a:pt x="114" y="50"/>
                    <a:pt x="113" y="48"/>
                  </a:cubicBezTo>
                  <a:cubicBezTo>
                    <a:pt x="114" y="51"/>
                    <a:pt x="112" y="47"/>
                    <a:pt x="113" y="50"/>
                  </a:cubicBezTo>
                  <a:cubicBezTo>
                    <a:pt x="114" y="52"/>
                    <a:pt x="114" y="53"/>
                    <a:pt x="116" y="54"/>
                  </a:cubicBezTo>
                  <a:cubicBezTo>
                    <a:pt x="114" y="56"/>
                    <a:pt x="111" y="57"/>
                    <a:pt x="109" y="55"/>
                  </a:cubicBezTo>
                  <a:cubicBezTo>
                    <a:pt x="110" y="56"/>
                    <a:pt x="110" y="57"/>
                    <a:pt x="110" y="58"/>
                  </a:cubicBezTo>
                  <a:cubicBezTo>
                    <a:pt x="109" y="54"/>
                    <a:pt x="107" y="54"/>
                    <a:pt x="106" y="56"/>
                  </a:cubicBezTo>
                  <a:cubicBezTo>
                    <a:pt x="107" y="58"/>
                    <a:pt x="107" y="58"/>
                    <a:pt x="107" y="58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05" y="57"/>
                    <a:pt x="106" y="61"/>
                    <a:pt x="105" y="59"/>
                  </a:cubicBezTo>
                  <a:cubicBezTo>
                    <a:pt x="104" y="57"/>
                    <a:pt x="104" y="57"/>
                    <a:pt x="104" y="57"/>
                  </a:cubicBezTo>
                  <a:cubicBezTo>
                    <a:pt x="103" y="59"/>
                    <a:pt x="102" y="62"/>
                    <a:pt x="101" y="61"/>
                  </a:cubicBezTo>
                  <a:cubicBezTo>
                    <a:pt x="99" y="58"/>
                    <a:pt x="99" y="58"/>
                    <a:pt x="99" y="58"/>
                  </a:cubicBezTo>
                  <a:cubicBezTo>
                    <a:pt x="98" y="58"/>
                    <a:pt x="98" y="60"/>
                    <a:pt x="99" y="61"/>
                  </a:cubicBezTo>
                  <a:cubicBezTo>
                    <a:pt x="97" y="60"/>
                    <a:pt x="95" y="60"/>
                    <a:pt x="94" y="57"/>
                  </a:cubicBezTo>
                  <a:cubicBezTo>
                    <a:pt x="92" y="65"/>
                    <a:pt x="86" y="66"/>
                    <a:pt x="82" y="66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2" y="67"/>
                    <a:pt x="81" y="66"/>
                  </a:cubicBezTo>
                  <a:cubicBezTo>
                    <a:pt x="81" y="65"/>
                    <a:pt x="80" y="63"/>
                    <a:pt x="80" y="61"/>
                  </a:cubicBezTo>
                  <a:cubicBezTo>
                    <a:pt x="79" y="59"/>
                    <a:pt x="79" y="64"/>
                    <a:pt x="78" y="65"/>
                  </a:cubicBezTo>
                  <a:cubicBezTo>
                    <a:pt x="78" y="67"/>
                    <a:pt x="78" y="63"/>
                    <a:pt x="78" y="66"/>
                  </a:cubicBezTo>
                  <a:cubicBezTo>
                    <a:pt x="78" y="67"/>
                    <a:pt x="76" y="65"/>
                    <a:pt x="76" y="68"/>
                  </a:cubicBezTo>
                  <a:cubicBezTo>
                    <a:pt x="76" y="67"/>
                    <a:pt x="76" y="64"/>
                    <a:pt x="76" y="63"/>
                  </a:cubicBezTo>
                  <a:cubicBezTo>
                    <a:pt x="75" y="65"/>
                    <a:pt x="75" y="65"/>
                    <a:pt x="75" y="65"/>
                  </a:cubicBezTo>
                  <a:cubicBezTo>
                    <a:pt x="74" y="61"/>
                    <a:pt x="77" y="58"/>
                    <a:pt x="75" y="53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4" y="50"/>
                    <a:pt x="76" y="50"/>
                    <a:pt x="74" y="49"/>
                  </a:cubicBezTo>
                  <a:cubicBezTo>
                    <a:pt x="74" y="50"/>
                    <a:pt x="73" y="55"/>
                    <a:pt x="74" y="56"/>
                  </a:cubicBezTo>
                  <a:cubicBezTo>
                    <a:pt x="72" y="57"/>
                    <a:pt x="74" y="64"/>
                    <a:pt x="72" y="64"/>
                  </a:cubicBezTo>
                  <a:cubicBezTo>
                    <a:pt x="71" y="62"/>
                    <a:pt x="73" y="63"/>
                    <a:pt x="73" y="61"/>
                  </a:cubicBezTo>
                  <a:cubicBezTo>
                    <a:pt x="71" y="58"/>
                    <a:pt x="71" y="62"/>
                    <a:pt x="70" y="62"/>
                  </a:cubicBezTo>
                  <a:cubicBezTo>
                    <a:pt x="71" y="63"/>
                    <a:pt x="70" y="66"/>
                    <a:pt x="70" y="67"/>
                  </a:cubicBezTo>
                  <a:cubicBezTo>
                    <a:pt x="68" y="65"/>
                    <a:pt x="70" y="64"/>
                    <a:pt x="69" y="63"/>
                  </a:cubicBezTo>
                  <a:cubicBezTo>
                    <a:pt x="68" y="65"/>
                    <a:pt x="67" y="67"/>
                    <a:pt x="68" y="68"/>
                  </a:cubicBezTo>
                  <a:cubicBezTo>
                    <a:pt x="68" y="72"/>
                    <a:pt x="67" y="67"/>
                    <a:pt x="66" y="70"/>
                  </a:cubicBezTo>
                  <a:cubicBezTo>
                    <a:pt x="65" y="67"/>
                    <a:pt x="67" y="63"/>
                    <a:pt x="65" y="62"/>
                  </a:cubicBezTo>
                  <a:cubicBezTo>
                    <a:pt x="66" y="65"/>
                    <a:pt x="63" y="66"/>
                    <a:pt x="64" y="70"/>
                  </a:cubicBezTo>
                  <a:cubicBezTo>
                    <a:pt x="64" y="69"/>
                    <a:pt x="64" y="67"/>
                    <a:pt x="64" y="65"/>
                  </a:cubicBezTo>
                  <a:cubicBezTo>
                    <a:pt x="63" y="63"/>
                    <a:pt x="62" y="70"/>
                    <a:pt x="61" y="65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61" y="67"/>
                    <a:pt x="60" y="66"/>
                    <a:pt x="60" y="64"/>
                  </a:cubicBezTo>
                  <a:cubicBezTo>
                    <a:pt x="59" y="64"/>
                    <a:pt x="57" y="68"/>
                    <a:pt x="57" y="64"/>
                  </a:cubicBezTo>
                  <a:cubicBezTo>
                    <a:pt x="57" y="64"/>
                    <a:pt x="55" y="64"/>
                    <a:pt x="55" y="67"/>
                  </a:cubicBezTo>
                  <a:cubicBezTo>
                    <a:pt x="57" y="69"/>
                    <a:pt x="57" y="65"/>
                    <a:pt x="58" y="69"/>
                  </a:cubicBezTo>
                  <a:cubicBezTo>
                    <a:pt x="57" y="66"/>
                    <a:pt x="56" y="69"/>
                    <a:pt x="55" y="71"/>
                  </a:cubicBezTo>
                  <a:cubicBezTo>
                    <a:pt x="55" y="69"/>
                    <a:pt x="55" y="69"/>
                    <a:pt x="55" y="69"/>
                  </a:cubicBezTo>
                  <a:cubicBezTo>
                    <a:pt x="54" y="69"/>
                    <a:pt x="53" y="69"/>
                    <a:pt x="53" y="71"/>
                  </a:cubicBezTo>
                  <a:cubicBezTo>
                    <a:pt x="53" y="70"/>
                    <a:pt x="53" y="69"/>
                    <a:pt x="53" y="68"/>
                  </a:cubicBezTo>
                  <a:cubicBezTo>
                    <a:pt x="52" y="71"/>
                    <a:pt x="52" y="71"/>
                    <a:pt x="52" y="71"/>
                  </a:cubicBezTo>
                  <a:cubicBezTo>
                    <a:pt x="50" y="72"/>
                    <a:pt x="52" y="66"/>
                    <a:pt x="50" y="67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5"/>
                    <a:pt x="51" y="63"/>
                    <a:pt x="50" y="64"/>
                  </a:cubicBezTo>
                  <a:cubicBezTo>
                    <a:pt x="50" y="66"/>
                    <a:pt x="49" y="69"/>
                    <a:pt x="49" y="71"/>
                  </a:cubicBezTo>
                  <a:cubicBezTo>
                    <a:pt x="47" y="71"/>
                    <a:pt x="48" y="68"/>
                    <a:pt x="47" y="70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7"/>
                    <a:pt x="48" y="63"/>
                    <a:pt x="47" y="63"/>
                  </a:cubicBezTo>
                  <a:cubicBezTo>
                    <a:pt x="46" y="64"/>
                    <a:pt x="44" y="67"/>
                    <a:pt x="46" y="69"/>
                  </a:cubicBezTo>
                  <a:cubicBezTo>
                    <a:pt x="45" y="69"/>
                    <a:pt x="44" y="67"/>
                    <a:pt x="45" y="66"/>
                  </a:cubicBezTo>
                  <a:cubicBezTo>
                    <a:pt x="43" y="66"/>
                    <a:pt x="45" y="68"/>
                    <a:pt x="43" y="70"/>
                  </a:cubicBezTo>
                  <a:cubicBezTo>
                    <a:pt x="43" y="68"/>
                    <a:pt x="42" y="65"/>
                    <a:pt x="41" y="63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4" y="56"/>
                    <a:pt x="42" y="56"/>
                    <a:pt x="43" y="53"/>
                  </a:cubicBezTo>
                  <a:cubicBezTo>
                    <a:pt x="43" y="53"/>
                    <a:pt x="42" y="54"/>
                    <a:pt x="41" y="54"/>
                  </a:cubicBezTo>
                  <a:cubicBezTo>
                    <a:pt x="42" y="60"/>
                    <a:pt x="38" y="61"/>
                    <a:pt x="37" y="66"/>
                  </a:cubicBezTo>
                  <a:cubicBezTo>
                    <a:pt x="35" y="67"/>
                    <a:pt x="38" y="54"/>
                    <a:pt x="34" y="61"/>
                  </a:cubicBezTo>
                  <a:cubicBezTo>
                    <a:pt x="34" y="63"/>
                    <a:pt x="32" y="66"/>
                    <a:pt x="34" y="65"/>
                  </a:cubicBezTo>
                  <a:cubicBezTo>
                    <a:pt x="33" y="64"/>
                    <a:pt x="32" y="70"/>
                    <a:pt x="31" y="67"/>
                  </a:cubicBezTo>
                  <a:cubicBezTo>
                    <a:pt x="33" y="66"/>
                    <a:pt x="30" y="62"/>
                    <a:pt x="33" y="60"/>
                  </a:cubicBezTo>
                  <a:cubicBezTo>
                    <a:pt x="33" y="61"/>
                    <a:pt x="34" y="61"/>
                    <a:pt x="34" y="61"/>
                  </a:cubicBezTo>
                  <a:cubicBezTo>
                    <a:pt x="34" y="59"/>
                    <a:pt x="35" y="56"/>
                    <a:pt x="34" y="55"/>
                  </a:cubicBezTo>
                  <a:cubicBezTo>
                    <a:pt x="33" y="56"/>
                    <a:pt x="32" y="56"/>
                    <a:pt x="31" y="58"/>
                  </a:cubicBezTo>
                  <a:cubicBezTo>
                    <a:pt x="31" y="61"/>
                    <a:pt x="33" y="58"/>
                    <a:pt x="31" y="61"/>
                  </a:cubicBezTo>
                  <a:cubicBezTo>
                    <a:pt x="29" y="61"/>
                    <a:pt x="30" y="57"/>
                    <a:pt x="28" y="62"/>
                  </a:cubicBezTo>
                  <a:cubicBezTo>
                    <a:pt x="29" y="62"/>
                    <a:pt x="29" y="64"/>
                    <a:pt x="28" y="66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5"/>
                    <a:pt x="27" y="65"/>
                    <a:pt x="27" y="65"/>
                  </a:cubicBezTo>
                  <a:cubicBezTo>
                    <a:pt x="25" y="63"/>
                    <a:pt x="26" y="68"/>
                    <a:pt x="23" y="67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5" y="60"/>
                    <a:pt x="26" y="66"/>
                    <a:pt x="27" y="61"/>
                  </a:cubicBezTo>
                  <a:cubicBezTo>
                    <a:pt x="26" y="60"/>
                    <a:pt x="25" y="62"/>
                    <a:pt x="24" y="60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5" y="59"/>
                    <a:pt x="27" y="53"/>
                    <a:pt x="23" y="56"/>
                  </a:cubicBezTo>
                  <a:cubicBezTo>
                    <a:pt x="22" y="57"/>
                    <a:pt x="22" y="58"/>
                    <a:pt x="22" y="59"/>
                  </a:cubicBezTo>
                  <a:cubicBezTo>
                    <a:pt x="19" y="59"/>
                    <a:pt x="18" y="61"/>
                    <a:pt x="16" y="60"/>
                  </a:cubicBezTo>
                  <a:cubicBezTo>
                    <a:pt x="18" y="57"/>
                    <a:pt x="13" y="58"/>
                    <a:pt x="17" y="56"/>
                  </a:cubicBezTo>
                  <a:cubicBezTo>
                    <a:pt x="17" y="58"/>
                    <a:pt x="20" y="60"/>
                    <a:pt x="22" y="56"/>
                  </a:cubicBezTo>
                  <a:cubicBezTo>
                    <a:pt x="23" y="52"/>
                    <a:pt x="24" y="58"/>
                    <a:pt x="26" y="53"/>
                  </a:cubicBezTo>
                  <a:cubicBezTo>
                    <a:pt x="24" y="53"/>
                    <a:pt x="26" y="49"/>
                    <a:pt x="26" y="46"/>
                  </a:cubicBezTo>
                  <a:cubicBezTo>
                    <a:pt x="26" y="46"/>
                    <a:pt x="25" y="47"/>
                    <a:pt x="25" y="47"/>
                  </a:cubicBezTo>
                  <a:cubicBezTo>
                    <a:pt x="24" y="49"/>
                    <a:pt x="24" y="50"/>
                    <a:pt x="23" y="52"/>
                  </a:cubicBezTo>
                  <a:cubicBezTo>
                    <a:pt x="22" y="51"/>
                    <a:pt x="19" y="51"/>
                    <a:pt x="17" y="53"/>
                  </a:cubicBezTo>
                  <a:cubicBezTo>
                    <a:pt x="17" y="52"/>
                    <a:pt x="18" y="49"/>
                    <a:pt x="19" y="49"/>
                  </a:cubicBezTo>
                  <a:cubicBezTo>
                    <a:pt x="17" y="49"/>
                    <a:pt x="14" y="47"/>
                    <a:pt x="13" y="45"/>
                  </a:cubicBezTo>
                  <a:cubicBezTo>
                    <a:pt x="12" y="50"/>
                    <a:pt x="10" y="45"/>
                    <a:pt x="9" y="48"/>
                  </a:cubicBezTo>
                  <a:cubicBezTo>
                    <a:pt x="9" y="50"/>
                    <a:pt x="9" y="53"/>
                    <a:pt x="7" y="54"/>
                  </a:cubicBezTo>
                  <a:cubicBezTo>
                    <a:pt x="6" y="54"/>
                    <a:pt x="8" y="53"/>
                    <a:pt x="8" y="52"/>
                  </a:cubicBezTo>
                  <a:cubicBezTo>
                    <a:pt x="6" y="53"/>
                    <a:pt x="9" y="47"/>
                    <a:pt x="6" y="50"/>
                  </a:cubicBezTo>
                  <a:cubicBezTo>
                    <a:pt x="9" y="51"/>
                    <a:pt x="9" y="46"/>
                    <a:pt x="12" y="43"/>
                  </a:cubicBezTo>
                  <a:cubicBezTo>
                    <a:pt x="9" y="44"/>
                    <a:pt x="14" y="41"/>
                    <a:pt x="12" y="40"/>
                  </a:cubicBezTo>
                  <a:cubicBezTo>
                    <a:pt x="10" y="41"/>
                    <a:pt x="7" y="40"/>
                    <a:pt x="5" y="39"/>
                  </a:cubicBezTo>
                  <a:cubicBezTo>
                    <a:pt x="6" y="36"/>
                    <a:pt x="2" y="34"/>
                    <a:pt x="0" y="32"/>
                  </a:cubicBezTo>
                  <a:cubicBezTo>
                    <a:pt x="1" y="30"/>
                    <a:pt x="6" y="29"/>
                    <a:pt x="6" y="28"/>
                  </a:cubicBezTo>
                  <a:cubicBezTo>
                    <a:pt x="5" y="27"/>
                    <a:pt x="2" y="30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3" y="27"/>
                    <a:pt x="6" y="24"/>
                    <a:pt x="0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4" y="23"/>
                    <a:pt x="3" y="23"/>
                  </a:cubicBezTo>
                  <a:cubicBezTo>
                    <a:pt x="5" y="23"/>
                    <a:pt x="6" y="22"/>
                    <a:pt x="7" y="23"/>
                  </a:cubicBezTo>
                  <a:cubicBezTo>
                    <a:pt x="10" y="21"/>
                    <a:pt x="6" y="21"/>
                    <a:pt x="6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1" y="18"/>
                    <a:pt x="4" y="16"/>
                    <a:pt x="4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4"/>
                    <a:pt x="9" y="14"/>
                    <a:pt x="7" y="12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1" y="17"/>
                    <a:pt x="10" y="15"/>
                    <a:pt x="7" y="15"/>
                  </a:cubicBezTo>
                  <a:cubicBezTo>
                    <a:pt x="5" y="15"/>
                    <a:pt x="5" y="17"/>
                    <a:pt x="8" y="18"/>
                  </a:cubicBezTo>
                  <a:cubicBezTo>
                    <a:pt x="8" y="17"/>
                    <a:pt x="8" y="17"/>
                    <a:pt x="7" y="16"/>
                  </a:cubicBezTo>
                  <a:cubicBezTo>
                    <a:pt x="10" y="17"/>
                    <a:pt x="10" y="17"/>
                    <a:pt x="12" y="18"/>
                  </a:cubicBezTo>
                  <a:cubicBezTo>
                    <a:pt x="12" y="18"/>
                    <a:pt x="13" y="18"/>
                    <a:pt x="12" y="17"/>
                  </a:cubicBezTo>
                  <a:cubicBezTo>
                    <a:pt x="14" y="18"/>
                    <a:pt x="14" y="19"/>
                    <a:pt x="14" y="19"/>
                  </a:cubicBezTo>
                  <a:cubicBezTo>
                    <a:pt x="13" y="19"/>
                    <a:pt x="12" y="20"/>
                    <a:pt x="11" y="19"/>
                  </a:cubicBezTo>
                  <a:cubicBezTo>
                    <a:pt x="14" y="20"/>
                    <a:pt x="15" y="20"/>
                    <a:pt x="14" y="21"/>
                  </a:cubicBezTo>
                  <a:cubicBezTo>
                    <a:pt x="11" y="22"/>
                    <a:pt x="17" y="23"/>
                    <a:pt x="16" y="24"/>
                  </a:cubicBezTo>
                  <a:cubicBezTo>
                    <a:pt x="13" y="24"/>
                    <a:pt x="10" y="24"/>
                    <a:pt x="9" y="23"/>
                  </a:cubicBezTo>
                  <a:cubicBezTo>
                    <a:pt x="7" y="25"/>
                    <a:pt x="9" y="24"/>
                    <a:pt x="8" y="26"/>
                  </a:cubicBezTo>
                  <a:cubicBezTo>
                    <a:pt x="10" y="26"/>
                    <a:pt x="13" y="25"/>
                    <a:pt x="15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5" y="26"/>
                    <a:pt x="18" y="25"/>
                    <a:pt x="17" y="26"/>
                  </a:cubicBezTo>
                  <a:cubicBezTo>
                    <a:pt x="17" y="28"/>
                    <a:pt x="19" y="29"/>
                    <a:pt x="19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22" y="29"/>
                    <a:pt x="21" y="33"/>
                    <a:pt x="23" y="32"/>
                  </a:cubicBezTo>
                  <a:cubicBezTo>
                    <a:pt x="24" y="34"/>
                    <a:pt x="28" y="32"/>
                    <a:pt x="27" y="36"/>
                  </a:cubicBezTo>
                  <a:cubicBezTo>
                    <a:pt x="32" y="36"/>
                    <a:pt x="35" y="35"/>
                    <a:pt x="39" y="37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9" y="38"/>
                    <a:pt x="38" y="42"/>
                    <a:pt x="38" y="41"/>
                  </a:cubicBezTo>
                  <a:cubicBezTo>
                    <a:pt x="38" y="39"/>
                    <a:pt x="40" y="38"/>
                    <a:pt x="41" y="36"/>
                  </a:cubicBezTo>
                  <a:cubicBezTo>
                    <a:pt x="42" y="39"/>
                    <a:pt x="45" y="37"/>
                    <a:pt x="47" y="35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9" y="33"/>
                    <a:pt x="51" y="37"/>
                    <a:pt x="53" y="38"/>
                  </a:cubicBezTo>
                  <a:cubicBezTo>
                    <a:pt x="53" y="39"/>
                    <a:pt x="53" y="41"/>
                    <a:pt x="54" y="41"/>
                  </a:cubicBezTo>
                  <a:cubicBezTo>
                    <a:pt x="55" y="37"/>
                    <a:pt x="56" y="38"/>
                    <a:pt x="57" y="35"/>
                  </a:cubicBezTo>
                  <a:cubicBezTo>
                    <a:pt x="59" y="35"/>
                    <a:pt x="61" y="36"/>
                    <a:pt x="62" y="38"/>
                  </a:cubicBezTo>
                  <a:cubicBezTo>
                    <a:pt x="66" y="33"/>
                    <a:pt x="71" y="36"/>
                    <a:pt x="75" y="3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80" y="29"/>
                    <a:pt x="86" y="33"/>
                    <a:pt x="89" y="29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91" y="35"/>
                    <a:pt x="92" y="32"/>
                    <a:pt x="91" y="29"/>
                  </a:cubicBezTo>
                  <a:cubicBezTo>
                    <a:pt x="92" y="30"/>
                    <a:pt x="93" y="26"/>
                    <a:pt x="95" y="29"/>
                  </a:cubicBezTo>
                  <a:cubicBezTo>
                    <a:pt x="96" y="30"/>
                    <a:pt x="95" y="27"/>
                    <a:pt x="96" y="26"/>
                  </a:cubicBezTo>
                  <a:cubicBezTo>
                    <a:pt x="99" y="27"/>
                    <a:pt x="99" y="26"/>
                    <a:pt x="101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6"/>
                    <a:pt x="101" y="28"/>
                    <a:pt x="102" y="28"/>
                  </a:cubicBezTo>
                  <a:cubicBezTo>
                    <a:pt x="102" y="26"/>
                    <a:pt x="105" y="28"/>
                    <a:pt x="102" y="23"/>
                  </a:cubicBezTo>
                  <a:cubicBezTo>
                    <a:pt x="105" y="25"/>
                    <a:pt x="104" y="19"/>
                    <a:pt x="107" y="22"/>
                  </a:cubicBezTo>
                  <a:cubicBezTo>
                    <a:pt x="106" y="21"/>
                    <a:pt x="106" y="20"/>
                    <a:pt x="105" y="19"/>
                  </a:cubicBezTo>
                  <a:cubicBezTo>
                    <a:pt x="106" y="20"/>
                    <a:pt x="107" y="19"/>
                    <a:pt x="108" y="21"/>
                  </a:cubicBezTo>
                  <a:cubicBezTo>
                    <a:pt x="109" y="21"/>
                    <a:pt x="108" y="20"/>
                    <a:pt x="109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7" y="33"/>
                    <a:pt x="103" y="0"/>
                    <a:pt x="122" y="45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0" y="43"/>
                    <a:pt x="118" y="42"/>
                    <a:pt x="117" y="43"/>
                  </a:cubicBezTo>
                  <a:cubicBezTo>
                    <a:pt x="113" y="45"/>
                    <a:pt x="109" y="46"/>
                    <a:pt x="106" y="47"/>
                  </a:cubicBezTo>
                  <a:cubicBezTo>
                    <a:pt x="105" y="46"/>
                    <a:pt x="105" y="46"/>
                    <a:pt x="105" y="46"/>
                  </a:cubicBezTo>
                  <a:cubicBezTo>
                    <a:pt x="106" y="50"/>
                    <a:pt x="100" y="44"/>
                    <a:pt x="103" y="50"/>
                  </a:cubicBezTo>
                  <a:cubicBezTo>
                    <a:pt x="102" y="49"/>
                    <a:pt x="101" y="50"/>
                    <a:pt x="100" y="48"/>
                  </a:cubicBezTo>
                  <a:cubicBezTo>
                    <a:pt x="101" y="51"/>
                    <a:pt x="96" y="48"/>
                    <a:pt x="97" y="51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4" y="50"/>
                    <a:pt x="95" y="54"/>
                    <a:pt x="92" y="53"/>
                  </a:cubicBezTo>
                  <a:cubicBezTo>
                    <a:pt x="92" y="53"/>
                    <a:pt x="92" y="52"/>
                    <a:pt x="91" y="52"/>
                  </a:cubicBezTo>
                  <a:cubicBezTo>
                    <a:pt x="89" y="51"/>
                    <a:pt x="94" y="56"/>
                    <a:pt x="89" y="53"/>
                  </a:cubicBezTo>
                  <a:cubicBezTo>
                    <a:pt x="89" y="53"/>
                    <a:pt x="91" y="55"/>
                    <a:pt x="91" y="55"/>
                  </a:cubicBezTo>
                  <a:cubicBezTo>
                    <a:pt x="86" y="56"/>
                    <a:pt x="86" y="63"/>
                    <a:pt x="85" y="67"/>
                  </a:cubicBezTo>
                  <a:cubicBezTo>
                    <a:pt x="80" y="68"/>
                    <a:pt x="77" y="63"/>
                    <a:pt x="79" y="67"/>
                  </a:cubicBezTo>
                  <a:cubicBezTo>
                    <a:pt x="78" y="67"/>
                    <a:pt x="81" y="68"/>
                    <a:pt x="80" y="67"/>
                  </a:cubicBezTo>
                  <a:cubicBezTo>
                    <a:pt x="80" y="69"/>
                    <a:pt x="74" y="66"/>
                    <a:pt x="76" y="68"/>
                  </a:cubicBezTo>
                  <a:cubicBezTo>
                    <a:pt x="79" y="69"/>
                    <a:pt x="77" y="69"/>
                    <a:pt x="79" y="70"/>
                  </a:cubicBezTo>
                  <a:cubicBezTo>
                    <a:pt x="76" y="71"/>
                    <a:pt x="73" y="71"/>
                    <a:pt x="75" y="73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76" y="76"/>
                    <a:pt x="73" y="78"/>
                    <a:pt x="77" y="81"/>
                  </a:cubicBezTo>
                  <a:cubicBezTo>
                    <a:pt x="74" y="92"/>
                    <a:pt x="73" y="104"/>
                    <a:pt x="71" y="115"/>
                  </a:cubicBezTo>
                  <a:cubicBezTo>
                    <a:pt x="67" y="126"/>
                    <a:pt x="67" y="137"/>
                    <a:pt x="63" y="149"/>
                  </a:cubicBezTo>
                  <a:cubicBezTo>
                    <a:pt x="58" y="151"/>
                    <a:pt x="58" y="151"/>
                    <a:pt x="59" y="154"/>
                  </a:cubicBezTo>
                  <a:cubicBezTo>
                    <a:pt x="58" y="154"/>
                    <a:pt x="58" y="154"/>
                    <a:pt x="58" y="154"/>
                  </a:cubicBezTo>
                  <a:cubicBezTo>
                    <a:pt x="61" y="155"/>
                    <a:pt x="58" y="156"/>
                    <a:pt x="61" y="157"/>
                  </a:cubicBezTo>
                  <a:cubicBezTo>
                    <a:pt x="60" y="161"/>
                    <a:pt x="60" y="166"/>
                    <a:pt x="60" y="170"/>
                  </a:cubicBezTo>
                  <a:cubicBezTo>
                    <a:pt x="59" y="169"/>
                    <a:pt x="56" y="169"/>
                    <a:pt x="57" y="170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60" y="172"/>
                    <a:pt x="61" y="172"/>
                  </a:cubicBezTo>
                  <a:cubicBezTo>
                    <a:pt x="63" y="183"/>
                    <a:pt x="55" y="194"/>
                    <a:pt x="55" y="206"/>
                  </a:cubicBezTo>
                  <a:cubicBezTo>
                    <a:pt x="54" y="208"/>
                    <a:pt x="55" y="212"/>
                    <a:pt x="55" y="215"/>
                  </a:cubicBezTo>
                  <a:cubicBezTo>
                    <a:pt x="50" y="224"/>
                    <a:pt x="46" y="231"/>
                    <a:pt x="49" y="240"/>
                  </a:cubicBezTo>
                  <a:cubicBezTo>
                    <a:pt x="49" y="240"/>
                    <a:pt x="40" y="239"/>
                    <a:pt x="38" y="2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29" name="Freeform 31"/>
            <p:cNvSpPr/>
            <p:nvPr/>
          </p:nvSpPr>
          <p:spPr bwMode="auto">
            <a:xfrm>
              <a:off x="2322513" y="2022475"/>
              <a:ext cx="20638" cy="9525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1"/>
                    <a:pt x="2" y="2"/>
                    <a:pt x="0" y="0"/>
                  </a:cubicBezTo>
                  <a:lnTo>
                    <a:pt x="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0" name="Freeform 32"/>
            <p:cNvSpPr/>
            <p:nvPr/>
          </p:nvSpPr>
          <p:spPr bwMode="auto">
            <a:xfrm>
              <a:off x="2305051" y="2166938"/>
              <a:ext cx="9525" cy="9525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1 h 2"/>
                <a:gd name="T4" fmla="*/ 0 w 2"/>
                <a:gd name="T5" fmla="*/ 1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0" y="2"/>
                    <a:pt x="0" y="1"/>
                  </a:cubicBez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1" name="Freeform 33"/>
            <p:cNvSpPr/>
            <p:nvPr/>
          </p:nvSpPr>
          <p:spPr bwMode="auto">
            <a:xfrm>
              <a:off x="2327276" y="2192338"/>
              <a:ext cx="15875" cy="9525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2"/>
                    <a:pt x="1" y="2"/>
                    <a:pt x="0" y="1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2" name="Freeform 34"/>
            <p:cNvSpPr/>
            <p:nvPr/>
          </p:nvSpPr>
          <p:spPr bwMode="auto">
            <a:xfrm>
              <a:off x="2360613" y="2235200"/>
              <a:ext cx="9525" cy="9525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2"/>
                    <a:pt x="1" y="2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3" name="Freeform 35"/>
            <p:cNvSpPr/>
            <p:nvPr/>
          </p:nvSpPr>
          <p:spPr bwMode="auto">
            <a:xfrm>
              <a:off x="2370138" y="2222500"/>
              <a:ext cx="7938" cy="9525"/>
            </a:xfrm>
            <a:custGeom>
              <a:avLst/>
              <a:gdLst>
                <a:gd name="T0" fmla="*/ 1 w 2"/>
                <a:gd name="T1" fmla="*/ 0 h 2"/>
                <a:gd name="T2" fmla="*/ 2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1"/>
                    <a:pt x="0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4" name="Freeform 36"/>
            <p:cNvSpPr/>
            <p:nvPr/>
          </p:nvSpPr>
          <p:spPr bwMode="auto">
            <a:xfrm>
              <a:off x="2441576" y="2257425"/>
              <a:ext cx="7938" cy="12700"/>
            </a:xfrm>
            <a:custGeom>
              <a:avLst/>
              <a:gdLst>
                <a:gd name="T0" fmla="*/ 0 w 2"/>
                <a:gd name="T1" fmla="*/ 1 h 3"/>
                <a:gd name="T2" fmla="*/ 2 w 2"/>
                <a:gd name="T3" fmla="*/ 2 h 3"/>
                <a:gd name="T4" fmla="*/ 0 w 2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1"/>
                  </a:moveTo>
                  <a:cubicBezTo>
                    <a:pt x="1" y="1"/>
                    <a:pt x="2" y="0"/>
                    <a:pt x="2" y="2"/>
                  </a:cubicBezTo>
                  <a:cubicBezTo>
                    <a:pt x="2" y="0"/>
                    <a:pt x="0" y="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5" name="Freeform 37"/>
            <p:cNvSpPr/>
            <p:nvPr/>
          </p:nvSpPr>
          <p:spPr bwMode="auto">
            <a:xfrm>
              <a:off x="2479676" y="2257425"/>
              <a:ext cx="4763" cy="793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6" name="Freeform 38"/>
            <p:cNvSpPr/>
            <p:nvPr/>
          </p:nvSpPr>
          <p:spPr bwMode="auto">
            <a:xfrm>
              <a:off x="2624138" y="2073275"/>
              <a:ext cx="4763" cy="4762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3 w 3"/>
                <a:gd name="T5" fmla="*/ 3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3" y="0"/>
                  </a:lnTo>
                  <a:lnTo>
                    <a:pt x="3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7" name="Freeform 39"/>
            <p:cNvSpPr/>
            <p:nvPr/>
          </p:nvSpPr>
          <p:spPr bwMode="auto">
            <a:xfrm>
              <a:off x="2471738" y="2282825"/>
              <a:ext cx="12700" cy="7937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0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3" y="2"/>
                    <a:pt x="0" y="0"/>
                    <a:pt x="0" y="0"/>
                  </a:cubicBezTo>
                  <a:cubicBezTo>
                    <a:pt x="0" y="0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8" name="Freeform 40"/>
            <p:cNvSpPr/>
            <p:nvPr/>
          </p:nvSpPr>
          <p:spPr bwMode="auto">
            <a:xfrm>
              <a:off x="2471738" y="2414588"/>
              <a:ext cx="12700" cy="3175"/>
            </a:xfrm>
            <a:custGeom>
              <a:avLst/>
              <a:gdLst>
                <a:gd name="T0" fmla="*/ 0 w 8"/>
                <a:gd name="T1" fmla="*/ 0 h 2"/>
                <a:gd name="T2" fmla="*/ 0 w 8"/>
                <a:gd name="T3" fmla="*/ 0 h 2"/>
                <a:gd name="T4" fmla="*/ 8 w 8"/>
                <a:gd name="T5" fmla="*/ 2 h 2"/>
                <a:gd name="T6" fmla="*/ 0 w 8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lnTo>
                    <a:pt x="0" y="0"/>
                  </a:lnTo>
                  <a:lnTo>
                    <a:pt x="8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39" name="Freeform 41"/>
            <p:cNvSpPr/>
            <p:nvPr/>
          </p:nvSpPr>
          <p:spPr bwMode="auto">
            <a:xfrm>
              <a:off x="1600201" y="2681288"/>
              <a:ext cx="9525" cy="17462"/>
            </a:xfrm>
            <a:custGeom>
              <a:avLst/>
              <a:gdLst>
                <a:gd name="T0" fmla="*/ 1 w 2"/>
                <a:gd name="T1" fmla="*/ 3 h 4"/>
                <a:gd name="T2" fmla="*/ 1 w 2"/>
                <a:gd name="T3" fmla="*/ 2 h 4"/>
                <a:gd name="T4" fmla="*/ 1 w 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1" y="3"/>
                  </a:moveTo>
                  <a:cubicBezTo>
                    <a:pt x="2" y="2"/>
                    <a:pt x="0" y="0"/>
                    <a:pt x="1" y="2"/>
                  </a:cubicBezTo>
                  <a:cubicBezTo>
                    <a:pt x="2" y="3"/>
                    <a:pt x="2" y="4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0" name="Freeform 42"/>
            <p:cNvSpPr/>
            <p:nvPr/>
          </p:nvSpPr>
          <p:spPr bwMode="auto">
            <a:xfrm>
              <a:off x="887413" y="2584450"/>
              <a:ext cx="709613" cy="306387"/>
            </a:xfrm>
            <a:custGeom>
              <a:avLst/>
              <a:gdLst>
                <a:gd name="T0" fmla="*/ 18 w 167"/>
                <a:gd name="T1" fmla="*/ 50 h 72"/>
                <a:gd name="T2" fmla="*/ 23 w 167"/>
                <a:gd name="T3" fmla="*/ 48 h 72"/>
                <a:gd name="T4" fmla="*/ 32 w 167"/>
                <a:gd name="T5" fmla="*/ 39 h 72"/>
                <a:gd name="T6" fmla="*/ 36 w 167"/>
                <a:gd name="T7" fmla="*/ 39 h 72"/>
                <a:gd name="T8" fmla="*/ 47 w 167"/>
                <a:gd name="T9" fmla="*/ 40 h 72"/>
                <a:gd name="T10" fmla="*/ 51 w 167"/>
                <a:gd name="T11" fmla="*/ 40 h 72"/>
                <a:gd name="T12" fmla="*/ 56 w 167"/>
                <a:gd name="T13" fmla="*/ 35 h 72"/>
                <a:gd name="T14" fmla="*/ 61 w 167"/>
                <a:gd name="T15" fmla="*/ 36 h 72"/>
                <a:gd name="T16" fmla="*/ 65 w 167"/>
                <a:gd name="T17" fmla="*/ 38 h 72"/>
                <a:gd name="T18" fmla="*/ 67 w 167"/>
                <a:gd name="T19" fmla="*/ 33 h 72"/>
                <a:gd name="T20" fmla="*/ 72 w 167"/>
                <a:gd name="T21" fmla="*/ 28 h 72"/>
                <a:gd name="T22" fmla="*/ 75 w 167"/>
                <a:gd name="T23" fmla="*/ 28 h 72"/>
                <a:gd name="T24" fmla="*/ 78 w 167"/>
                <a:gd name="T25" fmla="*/ 25 h 72"/>
                <a:gd name="T26" fmla="*/ 83 w 167"/>
                <a:gd name="T27" fmla="*/ 26 h 72"/>
                <a:gd name="T28" fmla="*/ 88 w 167"/>
                <a:gd name="T29" fmla="*/ 24 h 72"/>
                <a:gd name="T30" fmla="*/ 94 w 167"/>
                <a:gd name="T31" fmla="*/ 26 h 72"/>
                <a:gd name="T32" fmla="*/ 96 w 167"/>
                <a:gd name="T33" fmla="*/ 23 h 72"/>
                <a:gd name="T34" fmla="*/ 99 w 167"/>
                <a:gd name="T35" fmla="*/ 25 h 72"/>
                <a:gd name="T36" fmla="*/ 101 w 167"/>
                <a:gd name="T37" fmla="*/ 22 h 72"/>
                <a:gd name="T38" fmla="*/ 102 w 167"/>
                <a:gd name="T39" fmla="*/ 21 h 72"/>
                <a:gd name="T40" fmla="*/ 104 w 167"/>
                <a:gd name="T41" fmla="*/ 20 h 72"/>
                <a:gd name="T42" fmla="*/ 113 w 167"/>
                <a:gd name="T43" fmla="*/ 18 h 72"/>
                <a:gd name="T44" fmla="*/ 116 w 167"/>
                <a:gd name="T45" fmla="*/ 16 h 72"/>
                <a:gd name="T46" fmla="*/ 119 w 167"/>
                <a:gd name="T47" fmla="*/ 16 h 72"/>
                <a:gd name="T48" fmla="*/ 126 w 167"/>
                <a:gd name="T49" fmla="*/ 15 h 72"/>
                <a:gd name="T50" fmla="*/ 129 w 167"/>
                <a:gd name="T51" fmla="*/ 23 h 72"/>
                <a:gd name="T52" fmla="*/ 130 w 167"/>
                <a:gd name="T53" fmla="*/ 14 h 72"/>
                <a:gd name="T54" fmla="*/ 130 w 167"/>
                <a:gd name="T55" fmla="*/ 6 h 72"/>
                <a:gd name="T56" fmla="*/ 134 w 167"/>
                <a:gd name="T57" fmla="*/ 8 h 72"/>
                <a:gd name="T58" fmla="*/ 134 w 167"/>
                <a:gd name="T59" fmla="*/ 4 h 72"/>
                <a:gd name="T60" fmla="*/ 136 w 167"/>
                <a:gd name="T61" fmla="*/ 7 h 72"/>
                <a:gd name="T62" fmla="*/ 140 w 167"/>
                <a:gd name="T63" fmla="*/ 14 h 72"/>
                <a:gd name="T64" fmla="*/ 141 w 167"/>
                <a:gd name="T65" fmla="*/ 6 h 72"/>
                <a:gd name="T66" fmla="*/ 143 w 167"/>
                <a:gd name="T67" fmla="*/ 9 h 72"/>
                <a:gd name="T68" fmla="*/ 145 w 167"/>
                <a:gd name="T69" fmla="*/ 4 h 72"/>
                <a:gd name="T70" fmla="*/ 147 w 167"/>
                <a:gd name="T71" fmla="*/ 4 h 72"/>
                <a:gd name="T72" fmla="*/ 148 w 167"/>
                <a:gd name="T73" fmla="*/ 14 h 72"/>
                <a:gd name="T74" fmla="*/ 151 w 167"/>
                <a:gd name="T75" fmla="*/ 6 h 72"/>
                <a:gd name="T76" fmla="*/ 160 w 167"/>
                <a:gd name="T77" fmla="*/ 18 h 72"/>
                <a:gd name="T78" fmla="*/ 162 w 167"/>
                <a:gd name="T79" fmla="*/ 20 h 72"/>
                <a:gd name="T80" fmla="*/ 166 w 167"/>
                <a:gd name="T81" fmla="*/ 19 h 72"/>
                <a:gd name="T82" fmla="*/ 166 w 167"/>
                <a:gd name="T83" fmla="*/ 25 h 72"/>
                <a:gd name="T84" fmla="*/ 161 w 167"/>
                <a:gd name="T85" fmla="*/ 21 h 72"/>
                <a:gd name="T86" fmla="*/ 156 w 167"/>
                <a:gd name="T87" fmla="*/ 31 h 72"/>
                <a:gd name="T88" fmla="*/ 145 w 167"/>
                <a:gd name="T89" fmla="*/ 38 h 72"/>
                <a:gd name="T90" fmla="*/ 132 w 167"/>
                <a:gd name="T91" fmla="*/ 43 h 72"/>
                <a:gd name="T92" fmla="*/ 122 w 167"/>
                <a:gd name="T93" fmla="*/ 47 h 72"/>
                <a:gd name="T94" fmla="*/ 115 w 167"/>
                <a:gd name="T95" fmla="*/ 51 h 72"/>
                <a:gd name="T96" fmla="*/ 98 w 167"/>
                <a:gd name="T97" fmla="*/ 52 h 72"/>
                <a:gd name="T98" fmla="*/ 89 w 167"/>
                <a:gd name="T99" fmla="*/ 51 h 72"/>
                <a:gd name="T100" fmla="*/ 77 w 167"/>
                <a:gd name="T101" fmla="*/ 50 h 72"/>
                <a:gd name="T102" fmla="*/ 42 w 167"/>
                <a:gd name="T103" fmla="*/ 65 h 72"/>
                <a:gd name="T104" fmla="*/ 32 w 167"/>
                <a:gd name="T105" fmla="*/ 66 h 72"/>
                <a:gd name="T106" fmla="*/ 1 w 167"/>
                <a:gd name="T107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7" h="72">
                  <a:moveTo>
                    <a:pt x="1" y="53"/>
                  </a:moveTo>
                  <a:cubicBezTo>
                    <a:pt x="3" y="44"/>
                    <a:pt x="6" y="52"/>
                    <a:pt x="8" y="47"/>
                  </a:cubicBezTo>
                  <a:cubicBezTo>
                    <a:pt x="8" y="46"/>
                    <a:pt x="8" y="51"/>
                    <a:pt x="9" y="50"/>
                  </a:cubicBezTo>
                  <a:cubicBezTo>
                    <a:pt x="10" y="43"/>
                    <a:pt x="14" y="47"/>
                    <a:pt x="17" y="51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8" y="54"/>
                    <a:pt x="18" y="49"/>
                    <a:pt x="18" y="50"/>
                  </a:cubicBezTo>
                  <a:cubicBezTo>
                    <a:pt x="18" y="51"/>
                    <a:pt x="18" y="51"/>
                    <a:pt x="19" y="52"/>
                  </a:cubicBezTo>
                  <a:cubicBezTo>
                    <a:pt x="18" y="49"/>
                    <a:pt x="19" y="51"/>
                    <a:pt x="19" y="49"/>
                  </a:cubicBezTo>
                  <a:cubicBezTo>
                    <a:pt x="20" y="50"/>
                    <a:pt x="20" y="52"/>
                    <a:pt x="20" y="53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2" y="50"/>
                    <a:pt x="23" y="46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5" y="44"/>
                    <a:pt x="27" y="44"/>
                    <a:pt x="29" y="42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3"/>
                    <a:pt x="29" y="42"/>
                    <a:pt x="30" y="42"/>
                  </a:cubicBezTo>
                  <a:cubicBezTo>
                    <a:pt x="31" y="45"/>
                    <a:pt x="31" y="39"/>
                    <a:pt x="31" y="40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8"/>
                    <a:pt x="32" y="43"/>
                    <a:pt x="32" y="39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2" y="37"/>
                    <a:pt x="34" y="44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4" y="39"/>
                    <a:pt x="35" y="41"/>
                    <a:pt x="35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2"/>
                    <a:pt x="36" y="39"/>
                  </a:cubicBezTo>
                  <a:cubicBezTo>
                    <a:pt x="37" y="41"/>
                    <a:pt x="35" y="40"/>
                    <a:pt x="36" y="44"/>
                  </a:cubicBezTo>
                  <a:cubicBezTo>
                    <a:pt x="38" y="40"/>
                    <a:pt x="41" y="40"/>
                    <a:pt x="44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5" y="42"/>
                    <a:pt x="46" y="42"/>
                    <a:pt x="46" y="40"/>
                  </a:cubicBezTo>
                  <a:cubicBezTo>
                    <a:pt x="46" y="41"/>
                    <a:pt x="46" y="42"/>
                    <a:pt x="46" y="42"/>
                  </a:cubicBezTo>
                  <a:cubicBezTo>
                    <a:pt x="47" y="44"/>
                    <a:pt x="46" y="38"/>
                    <a:pt x="47" y="40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7" y="41"/>
                    <a:pt x="48" y="41"/>
                    <a:pt x="48" y="40"/>
                  </a:cubicBezTo>
                  <a:cubicBezTo>
                    <a:pt x="49" y="41"/>
                    <a:pt x="48" y="41"/>
                    <a:pt x="49" y="42"/>
                  </a:cubicBezTo>
                  <a:cubicBezTo>
                    <a:pt x="49" y="39"/>
                    <a:pt x="50" y="43"/>
                    <a:pt x="50" y="41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1" y="45"/>
                    <a:pt x="50" y="38"/>
                    <a:pt x="51" y="40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38"/>
                    <a:pt x="52" y="39"/>
                    <a:pt x="53" y="38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8"/>
                    <a:pt x="54" y="39"/>
                    <a:pt x="55" y="37"/>
                  </a:cubicBezTo>
                  <a:cubicBezTo>
                    <a:pt x="55" y="38"/>
                    <a:pt x="56" y="42"/>
                    <a:pt x="56" y="42"/>
                  </a:cubicBezTo>
                  <a:cubicBezTo>
                    <a:pt x="56" y="37"/>
                    <a:pt x="57" y="40"/>
                    <a:pt x="56" y="35"/>
                  </a:cubicBezTo>
                  <a:cubicBezTo>
                    <a:pt x="57" y="36"/>
                    <a:pt x="58" y="37"/>
                    <a:pt x="58" y="36"/>
                  </a:cubicBezTo>
                  <a:cubicBezTo>
                    <a:pt x="58" y="37"/>
                    <a:pt x="59" y="41"/>
                    <a:pt x="59" y="41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5"/>
                    <a:pt x="59" y="43"/>
                    <a:pt x="60" y="45"/>
                  </a:cubicBezTo>
                  <a:cubicBezTo>
                    <a:pt x="60" y="45"/>
                    <a:pt x="61" y="43"/>
                    <a:pt x="61" y="44"/>
                  </a:cubicBezTo>
                  <a:cubicBezTo>
                    <a:pt x="61" y="41"/>
                    <a:pt x="61" y="36"/>
                    <a:pt x="61" y="36"/>
                  </a:cubicBezTo>
                  <a:cubicBezTo>
                    <a:pt x="61" y="37"/>
                    <a:pt x="62" y="40"/>
                    <a:pt x="62" y="41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2" y="33"/>
                    <a:pt x="63" y="36"/>
                    <a:pt x="63" y="3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3"/>
                    <a:pt x="64" y="31"/>
                    <a:pt x="65" y="35"/>
                  </a:cubicBezTo>
                  <a:cubicBezTo>
                    <a:pt x="65" y="37"/>
                    <a:pt x="64" y="36"/>
                    <a:pt x="65" y="38"/>
                  </a:cubicBezTo>
                  <a:cubicBezTo>
                    <a:pt x="65" y="37"/>
                    <a:pt x="65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7"/>
                    <a:pt x="66" y="35"/>
                    <a:pt x="66" y="32"/>
                  </a:cubicBezTo>
                  <a:cubicBezTo>
                    <a:pt x="65" y="32"/>
                    <a:pt x="66" y="35"/>
                    <a:pt x="66" y="34"/>
                  </a:cubicBezTo>
                  <a:cubicBezTo>
                    <a:pt x="65" y="31"/>
                    <a:pt x="66" y="31"/>
                    <a:pt x="66" y="30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0"/>
                    <a:pt x="67" y="29"/>
                    <a:pt x="68" y="28"/>
                  </a:cubicBezTo>
                  <a:cubicBezTo>
                    <a:pt x="68" y="26"/>
                    <a:pt x="68" y="31"/>
                    <a:pt x="68" y="30"/>
                  </a:cubicBezTo>
                  <a:cubicBezTo>
                    <a:pt x="69" y="33"/>
                    <a:pt x="69" y="26"/>
                    <a:pt x="71" y="30"/>
                  </a:cubicBezTo>
                  <a:cubicBezTo>
                    <a:pt x="71" y="30"/>
                    <a:pt x="70" y="27"/>
                    <a:pt x="70" y="28"/>
                  </a:cubicBezTo>
                  <a:cubicBezTo>
                    <a:pt x="71" y="28"/>
                    <a:pt x="71" y="31"/>
                    <a:pt x="71" y="30"/>
                  </a:cubicBezTo>
                  <a:cubicBezTo>
                    <a:pt x="72" y="31"/>
                    <a:pt x="72" y="29"/>
                    <a:pt x="72" y="28"/>
                  </a:cubicBezTo>
                  <a:cubicBezTo>
                    <a:pt x="72" y="27"/>
                    <a:pt x="72" y="29"/>
                    <a:pt x="72" y="29"/>
                  </a:cubicBezTo>
                  <a:cubicBezTo>
                    <a:pt x="72" y="28"/>
                    <a:pt x="73" y="25"/>
                    <a:pt x="75" y="27"/>
                  </a:cubicBezTo>
                  <a:cubicBezTo>
                    <a:pt x="75" y="26"/>
                    <a:pt x="75" y="23"/>
                    <a:pt x="75" y="24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6" y="28"/>
                    <a:pt x="76" y="26"/>
                    <a:pt x="76" y="28"/>
                  </a:cubicBezTo>
                  <a:cubicBezTo>
                    <a:pt x="76" y="25"/>
                    <a:pt x="75" y="31"/>
                    <a:pt x="75" y="28"/>
                  </a:cubicBezTo>
                  <a:cubicBezTo>
                    <a:pt x="76" y="30"/>
                    <a:pt x="75" y="24"/>
                    <a:pt x="76" y="28"/>
                  </a:cubicBezTo>
                  <a:cubicBezTo>
                    <a:pt x="76" y="27"/>
                    <a:pt x="76" y="25"/>
                    <a:pt x="77" y="27"/>
                  </a:cubicBezTo>
                  <a:cubicBezTo>
                    <a:pt x="77" y="26"/>
                    <a:pt x="77" y="30"/>
                    <a:pt x="78" y="30"/>
                  </a:cubicBezTo>
                  <a:cubicBezTo>
                    <a:pt x="78" y="30"/>
                    <a:pt x="78" y="29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5"/>
                    <a:pt x="79" y="27"/>
                    <a:pt x="78" y="25"/>
                  </a:cubicBezTo>
                  <a:cubicBezTo>
                    <a:pt x="79" y="27"/>
                    <a:pt x="79" y="23"/>
                    <a:pt x="80" y="27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27"/>
                    <a:pt x="80" y="26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79" y="22"/>
                    <a:pt x="81" y="27"/>
                    <a:pt x="81" y="23"/>
                  </a:cubicBezTo>
                  <a:cubicBezTo>
                    <a:pt x="82" y="25"/>
                    <a:pt x="82" y="23"/>
                    <a:pt x="83" y="26"/>
                  </a:cubicBezTo>
                  <a:cubicBezTo>
                    <a:pt x="83" y="25"/>
                    <a:pt x="83" y="23"/>
                    <a:pt x="84" y="24"/>
                  </a:cubicBezTo>
                  <a:cubicBezTo>
                    <a:pt x="84" y="24"/>
                    <a:pt x="84" y="25"/>
                    <a:pt x="84" y="26"/>
                  </a:cubicBezTo>
                  <a:cubicBezTo>
                    <a:pt x="85" y="27"/>
                    <a:pt x="84" y="26"/>
                    <a:pt x="85" y="25"/>
                  </a:cubicBezTo>
                  <a:cubicBezTo>
                    <a:pt x="85" y="26"/>
                    <a:pt x="86" y="28"/>
                    <a:pt x="86" y="29"/>
                  </a:cubicBezTo>
                  <a:cubicBezTo>
                    <a:pt x="87" y="28"/>
                    <a:pt x="86" y="25"/>
                    <a:pt x="86" y="23"/>
                  </a:cubicBezTo>
                  <a:cubicBezTo>
                    <a:pt x="87" y="28"/>
                    <a:pt x="86" y="20"/>
                    <a:pt x="88" y="24"/>
                  </a:cubicBezTo>
                  <a:cubicBezTo>
                    <a:pt x="88" y="25"/>
                    <a:pt x="88" y="27"/>
                    <a:pt x="88" y="28"/>
                  </a:cubicBezTo>
                  <a:cubicBezTo>
                    <a:pt x="89" y="33"/>
                    <a:pt x="88" y="24"/>
                    <a:pt x="89" y="26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9" y="25"/>
                    <a:pt x="89" y="20"/>
                    <a:pt x="90" y="24"/>
                  </a:cubicBezTo>
                  <a:cubicBezTo>
                    <a:pt x="90" y="22"/>
                    <a:pt x="91" y="25"/>
                    <a:pt x="90" y="21"/>
                  </a:cubicBezTo>
                  <a:cubicBezTo>
                    <a:pt x="92" y="24"/>
                    <a:pt x="92" y="19"/>
                    <a:pt x="94" y="26"/>
                  </a:cubicBezTo>
                  <a:cubicBezTo>
                    <a:pt x="94" y="25"/>
                    <a:pt x="95" y="25"/>
                    <a:pt x="94" y="23"/>
                  </a:cubicBezTo>
                  <a:cubicBezTo>
                    <a:pt x="94" y="21"/>
                    <a:pt x="94" y="25"/>
                    <a:pt x="94" y="24"/>
                  </a:cubicBezTo>
                  <a:cubicBezTo>
                    <a:pt x="94" y="24"/>
                    <a:pt x="94" y="22"/>
                    <a:pt x="94" y="22"/>
                  </a:cubicBezTo>
                  <a:cubicBezTo>
                    <a:pt x="94" y="23"/>
                    <a:pt x="95" y="23"/>
                    <a:pt x="95" y="26"/>
                  </a:cubicBezTo>
                  <a:cubicBezTo>
                    <a:pt x="96" y="29"/>
                    <a:pt x="94" y="19"/>
                    <a:pt x="96" y="21"/>
                  </a:cubicBezTo>
                  <a:cubicBezTo>
                    <a:pt x="96" y="22"/>
                    <a:pt x="96" y="23"/>
                    <a:pt x="96" y="23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7" y="20"/>
                    <a:pt x="97" y="23"/>
                    <a:pt x="98" y="26"/>
                  </a:cubicBezTo>
                  <a:cubicBezTo>
                    <a:pt x="98" y="26"/>
                    <a:pt x="99" y="26"/>
                    <a:pt x="98" y="24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100" y="26"/>
                    <a:pt x="100" y="26"/>
                    <a:pt x="100" y="25"/>
                  </a:cubicBezTo>
                  <a:cubicBezTo>
                    <a:pt x="100" y="24"/>
                    <a:pt x="99" y="23"/>
                    <a:pt x="99" y="22"/>
                  </a:cubicBezTo>
                  <a:cubicBezTo>
                    <a:pt x="99" y="21"/>
                    <a:pt x="99" y="21"/>
                    <a:pt x="99" y="20"/>
                  </a:cubicBezTo>
                  <a:cubicBezTo>
                    <a:pt x="99" y="23"/>
                    <a:pt x="100" y="22"/>
                    <a:pt x="100" y="22"/>
                  </a:cubicBezTo>
                  <a:cubicBezTo>
                    <a:pt x="101" y="23"/>
                    <a:pt x="100" y="20"/>
                    <a:pt x="100" y="20"/>
                  </a:cubicBezTo>
                  <a:cubicBezTo>
                    <a:pt x="101" y="21"/>
                    <a:pt x="101" y="20"/>
                    <a:pt x="101" y="22"/>
                  </a:cubicBezTo>
                  <a:cubicBezTo>
                    <a:pt x="101" y="22"/>
                    <a:pt x="100" y="20"/>
                    <a:pt x="101" y="22"/>
                  </a:cubicBezTo>
                  <a:cubicBezTo>
                    <a:pt x="101" y="23"/>
                    <a:pt x="101" y="25"/>
                    <a:pt x="101" y="23"/>
                  </a:cubicBezTo>
                  <a:cubicBezTo>
                    <a:pt x="101" y="22"/>
                    <a:pt x="100" y="18"/>
                    <a:pt x="101" y="20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2" y="20"/>
                    <a:pt x="103" y="21"/>
                    <a:pt x="102" y="18"/>
                  </a:cubicBezTo>
                  <a:cubicBezTo>
                    <a:pt x="103" y="18"/>
                    <a:pt x="103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2"/>
                    <a:pt x="104" y="21"/>
                    <a:pt x="104" y="19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5" y="20"/>
                    <a:pt x="105" y="19"/>
                    <a:pt x="105" y="18"/>
                  </a:cubicBezTo>
                  <a:cubicBezTo>
                    <a:pt x="106" y="20"/>
                    <a:pt x="107" y="27"/>
                    <a:pt x="107" y="24"/>
                  </a:cubicBezTo>
                  <a:cubicBezTo>
                    <a:pt x="107" y="24"/>
                    <a:pt x="107" y="19"/>
                    <a:pt x="106" y="18"/>
                  </a:cubicBezTo>
                  <a:cubicBezTo>
                    <a:pt x="107" y="19"/>
                    <a:pt x="108" y="15"/>
                    <a:pt x="109" y="19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10" y="17"/>
                    <a:pt x="111" y="13"/>
                    <a:pt x="113" y="18"/>
                  </a:cubicBezTo>
                  <a:cubicBezTo>
                    <a:pt x="113" y="19"/>
                    <a:pt x="113" y="20"/>
                    <a:pt x="113" y="21"/>
                  </a:cubicBezTo>
                  <a:cubicBezTo>
                    <a:pt x="113" y="19"/>
                    <a:pt x="114" y="24"/>
                    <a:pt x="114" y="20"/>
                  </a:cubicBezTo>
                  <a:cubicBezTo>
                    <a:pt x="113" y="18"/>
                    <a:pt x="113" y="17"/>
                    <a:pt x="112" y="16"/>
                  </a:cubicBezTo>
                  <a:cubicBezTo>
                    <a:pt x="113" y="14"/>
                    <a:pt x="114" y="14"/>
                    <a:pt x="115" y="16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7"/>
                    <a:pt x="116" y="18"/>
                    <a:pt x="116" y="16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6" y="16"/>
                    <a:pt x="116" y="16"/>
                    <a:pt x="116" y="16"/>
                  </a:cubicBezTo>
                  <a:cubicBezTo>
                    <a:pt x="116" y="16"/>
                    <a:pt x="116" y="12"/>
                    <a:pt x="116" y="14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7" y="14"/>
                    <a:pt x="117" y="11"/>
                    <a:pt x="118" y="13"/>
                  </a:cubicBezTo>
                  <a:cubicBezTo>
                    <a:pt x="119" y="16"/>
                    <a:pt x="119" y="16"/>
                    <a:pt x="119" y="16"/>
                  </a:cubicBezTo>
                  <a:cubicBezTo>
                    <a:pt x="119" y="16"/>
                    <a:pt x="119" y="14"/>
                    <a:pt x="118" y="13"/>
                  </a:cubicBezTo>
                  <a:cubicBezTo>
                    <a:pt x="119" y="15"/>
                    <a:pt x="120" y="15"/>
                    <a:pt x="121" y="17"/>
                  </a:cubicBezTo>
                  <a:cubicBezTo>
                    <a:pt x="121" y="10"/>
                    <a:pt x="123" y="10"/>
                    <a:pt x="124" y="10"/>
                  </a:cubicBezTo>
                  <a:cubicBezTo>
                    <a:pt x="125" y="12"/>
                    <a:pt x="125" y="12"/>
                    <a:pt x="125" y="12"/>
                  </a:cubicBezTo>
                  <a:cubicBezTo>
                    <a:pt x="125" y="13"/>
                    <a:pt x="124" y="9"/>
                    <a:pt x="125" y="10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7" y="17"/>
                    <a:pt x="126" y="12"/>
                    <a:pt x="126" y="11"/>
                  </a:cubicBezTo>
                  <a:cubicBezTo>
                    <a:pt x="126" y="9"/>
                    <a:pt x="126" y="13"/>
                    <a:pt x="126" y="10"/>
                  </a:cubicBezTo>
                  <a:cubicBezTo>
                    <a:pt x="126" y="9"/>
                    <a:pt x="127" y="11"/>
                    <a:pt x="126" y="8"/>
                  </a:cubicBezTo>
                  <a:cubicBezTo>
                    <a:pt x="127" y="9"/>
                    <a:pt x="127" y="12"/>
                    <a:pt x="127" y="13"/>
                  </a:cubicBezTo>
                  <a:cubicBezTo>
                    <a:pt x="127" y="11"/>
                    <a:pt x="127" y="11"/>
                    <a:pt x="127" y="11"/>
                  </a:cubicBezTo>
                  <a:cubicBezTo>
                    <a:pt x="129" y="15"/>
                    <a:pt x="128" y="18"/>
                    <a:pt x="129" y="23"/>
                  </a:cubicBezTo>
                  <a:cubicBezTo>
                    <a:pt x="129" y="22"/>
                    <a:pt x="129" y="22"/>
                    <a:pt x="129" y="22"/>
                  </a:cubicBezTo>
                  <a:cubicBezTo>
                    <a:pt x="130" y="26"/>
                    <a:pt x="129" y="26"/>
                    <a:pt x="130" y="27"/>
                  </a:cubicBezTo>
                  <a:cubicBezTo>
                    <a:pt x="130" y="26"/>
                    <a:pt x="130" y="21"/>
                    <a:pt x="129" y="20"/>
                  </a:cubicBezTo>
                  <a:cubicBezTo>
                    <a:pt x="130" y="18"/>
                    <a:pt x="128" y="12"/>
                    <a:pt x="129" y="12"/>
                  </a:cubicBezTo>
                  <a:cubicBezTo>
                    <a:pt x="129" y="14"/>
                    <a:pt x="128" y="13"/>
                    <a:pt x="129" y="15"/>
                  </a:cubicBezTo>
                  <a:cubicBezTo>
                    <a:pt x="130" y="18"/>
                    <a:pt x="129" y="14"/>
                    <a:pt x="130" y="14"/>
                  </a:cubicBezTo>
                  <a:cubicBezTo>
                    <a:pt x="129" y="13"/>
                    <a:pt x="129" y="10"/>
                    <a:pt x="129" y="9"/>
                  </a:cubicBezTo>
                  <a:cubicBezTo>
                    <a:pt x="130" y="11"/>
                    <a:pt x="129" y="12"/>
                    <a:pt x="130" y="13"/>
                  </a:cubicBezTo>
                  <a:cubicBezTo>
                    <a:pt x="130" y="11"/>
                    <a:pt x="130" y="9"/>
                    <a:pt x="129" y="8"/>
                  </a:cubicBezTo>
                  <a:cubicBezTo>
                    <a:pt x="129" y="4"/>
                    <a:pt x="130" y="9"/>
                    <a:pt x="130" y="6"/>
                  </a:cubicBezTo>
                  <a:cubicBezTo>
                    <a:pt x="131" y="9"/>
                    <a:pt x="131" y="13"/>
                    <a:pt x="131" y="14"/>
                  </a:cubicBezTo>
                  <a:cubicBezTo>
                    <a:pt x="131" y="11"/>
                    <a:pt x="131" y="10"/>
                    <a:pt x="130" y="6"/>
                  </a:cubicBezTo>
                  <a:cubicBezTo>
                    <a:pt x="131" y="7"/>
                    <a:pt x="131" y="9"/>
                    <a:pt x="131" y="11"/>
                  </a:cubicBezTo>
                  <a:cubicBezTo>
                    <a:pt x="132" y="12"/>
                    <a:pt x="131" y="5"/>
                    <a:pt x="132" y="11"/>
                  </a:cubicBezTo>
                  <a:cubicBezTo>
                    <a:pt x="132" y="8"/>
                    <a:pt x="132" y="8"/>
                    <a:pt x="132" y="8"/>
                  </a:cubicBezTo>
                  <a:cubicBezTo>
                    <a:pt x="132" y="9"/>
                    <a:pt x="133" y="10"/>
                    <a:pt x="133" y="11"/>
                  </a:cubicBezTo>
                  <a:cubicBezTo>
                    <a:pt x="133" y="11"/>
                    <a:pt x="133" y="7"/>
                    <a:pt x="134" y="11"/>
                  </a:cubicBezTo>
                  <a:cubicBezTo>
                    <a:pt x="134" y="11"/>
                    <a:pt x="135" y="11"/>
                    <a:pt x="134" y="8"/>
                  </a:cubicBezTo>
                  <a:cubicBezTo>
                    <a:pt x="133" y="6"/>
                    <a:pt x="134" y="10"/>
                    <a:pt x="133" y="6"/>
                  </a:cubicBezTo>
                  <a:cubicBezTo>
                    <a:pt x="134" y="10"/>
                    <a:pt x="133" y="6"/>
                    <a:pt x="133" y="5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4" y="6"/>
                    <a:pt x="134" y="4"/>
                  </a:cubicBezTo>
                  <a:cubicBezTo>
                    <a:pt x="134" y="5"/>
                    <a:pt x="134" y="6"/>
                    <a:pt x="135" y="6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5" y="2"/>
                    <a:pt x="135" y="8"/>
                    <a:pt x="136" y="7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6" y="9"/>
                    <a:pt x="136" y="11"/>
                    <a:pt x="137" y="11"/>
                  </a:cubicBezTo>
                  <a:cubicBezTo>
                    <a:pt x="136" y="8"/>
                    <a:pt x="136" y="5"/>
                    <a:pt x="136" y="4"/>
                  </a:cubicBezTo>
                  <a:cubicBezTo>
                    <a:pt x="136" y="2"/>
                    <a:pt x="136" y="6"/>
                    <a:pt x="136" y="4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7" y="10"/>
                    <a:pt x="138" y="10"/>
                  </a:cubicBezTo>
                  <a:cubicBezTo>
                    <a:pt x="138" y="9"/>
                    <a:pt x="138" y="6"/>
                    <a:pt x="137" y="5"/>
                  </a:cubicBezTo>
                  <a:cubicBezTo>
                    <a:pt x="137" y="5"/>
                    <a:pt x="138" y="6"/>
                    <a:pt x="138" y="8"/>
                  </a:cubicBezTo>
                  <a:cubicBezTo>
                    <a:pt x="138" y="7"/>
                    <a:pt x="137" y="5"/>
                    <a:pt x="137" y="4"/>
                  </a:cubicBezTo>
                  <a:cubicBezTo>
                    <a:pt x="138" y="5"/>
                    <a:pt x="139" y="7"/>
                    <a:pt x="140" y="10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7"/>
                    <a:pt x="141" y="16"/>
                    <a:pt x="142" y="19"/>
                  </a:cubicBezTo>
                  <a:cubicBezTo>
                    <a:pt x="142" y="20"/>
                    <a:pt x="142" y="19"/>
                    <a:pt x="142" y="18"/>
                  </a:cubicBezTo>
                  <a:cubicBezTo>
                    <a:pt x="140" y="12"/>
                    <a:pt x="141" y="10"/>
                    <a:pt x="140" y="5"/>
                  </a:cubicBezTo>
                  <a:cubicBezTo>
                    <a:pt x="141" y="4"/>
                    <a:pt x="143" y="17"/>
                    <a:pt x="142" y="9"/>
                  </a:cubicBezTo>
                  <a:cubicBezTo>
                    <a:pt x="142" y="8"/>
                    <a:pt x="142" y="4"/>
                    <a:pt x="141" y="6"/>
                  </a:cubicBezTo>
                  <a:cubicBezTo>
                    <a:pt x="142" y="6"/>
                    <a:pt x="141" y="1"/>
                    <a:pt x="142" y="3"/>
                  </a:cubicBezTo>
                  <a:cubicBezTo>
                    <a:pt x="142" y="5"/>
                    <a:pt x="143" y="8"/>
                    <a:pt x="143" y="11"/>
                  </a:cubicBezTo>
                  <a:cubicBezTo>
                    <a:pt x="143" y="9"/>
                    <a:pt x="143" y="9"/>
                    <a:pt x="143" y="10"/>
                  </a:cubicBezTo>
                  <a:cubicBezTo>
                    <a:pt x="143" y="12"/>
                    <a:pt x="144" y="15"/>
                    <a:pt x="144" y="15"/>
                  </a:cubicBezTo>
                  <a:cubicBezTo>
                    <a:pt x="144" y="14"/>
                    <a:pt x="145" y="14"/>
                    <a:pt x="144" y="11"/>
                  </a:cubicBezTo>
                  <a:cubicBezTo>
                    <a:pt x="144" y="9"/>
                    <a:pt x="144" y="12"/>
                    <a:pt x="143" y="9"/>
                  </a:cubicBezTo>
                  <a:cubicBezTo>
                    <a:pt x="144" y="8"/>
                    <a:pt x="145" y="12"/>
                    <a:pt x="144" y="7"/>
                  </a:cubicBezTo>
                  <a:cubicBezTo>
                    <a:pt x="144" y="8"/>
                    <a:pt x="143" y="5"/>
                    <a:pt x="143" y="3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5"/>
                    <a:pt x="143" y="0"/>
                    <a:pt x="144" y="0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7"/>
                    <a:pt x="143" y="3"/>
                    <a:pt x="145" y="8"/>
                  </a:cubicBezTo>
                  <a:cubicBezTo>
                    <a:pt x="145" y="8"/>
                    <a:pt x="145" y="5"/>
                    <a:pt x="145" y="7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5" y="8"/>
                    <a:pt x="147" y="15"/>
                    <a:pt x="147" y="10"/>
                  </a:cubicBezTo>
                  <a:cubicBezTo>
                    <a:pt x="147" y="9"/>
                    <a:pt x="147" y="9"/>
                    <a:pt x="146" y="7"/>
                  </a:cubicBezTo>
                  <a:cubicBezTo>
                    <a:pt x="147" y="6"/>
                    <a:pt x="147" y="4"/>
                    <a:pt x="147" y="4"/>
                  </a:cubicBezTo>
                  <a:cubicBezTo>
                    <a:pt x="148" y="7"/>
                    <a:pt x="148" y="4"/>
                    <a:pt x="148" y="8"/>
                  </a:cubicBezTo>
                  <a:cubicBezTo>
                    <a:pt x="148" y="6"/>
                    <a:pt x="147" y="6"/>
                    <a:pt x="147" y="10"/>
                  </a:cubicBezTo>
                  <a:cubicBezTo>
                    <a:pt x="148" y="14"/>
                    <a:pt x="146" y="9"/>
                    <a:pt x="147" y="14"/>
                  </a:cubicBezTo>
                  <a:cubicBezTo>
                    <a:pt x="148" y="14"/>
                    <a:pt x="149" y="18"/>
                    <a:pt x="149" y="21"/>
                  </a:cubicBezTo>
                  <a:cubicBezTo>
                    <a:pt x="150" y="21"/>
                    <a:pt x="150" y="20"/>
                    <a:pt x="150" y="19"/>
                  </a:cubicBezTo>
                  <a:cubicBezTo>
                    <a:pt x="149" y="17"/>
                    <a:pt x="149" y="17"/>
                    <a:pt x="148" y="14"/>
                  </a:cubicBezTo>
                  <a:cubicBezTo>
                    <a:pt x="149" y="14"/>
                    <a:pt x="149" y="13"/>
                    <a:pt x="149" y="10"/>
                  </a:cubicBezTo>
                  <a:cubicBezTo>
                    <a:pt x="150" y="11"/>
                    <a:pt x="150" y="14"/>
                    <a:pt x="150" y="14"/>
                  </a:cubicBezTo>
                  <a:cubicBezTo>
                    <a:pt x="151" y="13"/>
                    <a:pt x="152" y="14"/>
                    <a:pt x="153" y="14"/>
                  </a:cubicBezTo>
                  <a:cubicBezTo>
                    <a:pt x="151" y="10"/>
                    <a:pt x="153" y="13"/>
                    <a:pt x="152" y="10"/>
                  </a:cubicBezTo>
                  <a:cubicBezTo>
                    <a:pt x="152" y="9"/>
                    <a:pt x="151" y="6"/>
                    <a:pt x="150" y="4"/>
                  </a:cubicBezTo>
                  <a:cubicBezTo>
                    <a:pt x="151" y="4"/>
                    <a:pt x="151" y="5"/>
                    <a:pt x="151" y="6"/>
                  </a:cubicBezTo>
                  <a:cubicBezTo>
                    <a:pt x="151" y="4"/>
                    <a:pt x="152" y="10"/>
                    <a:pt x="152" y="6"/>
                  </a:cubicBezTo>
                  <a:cubicBezTo>
                    <a:pt x="151" y="8"/>
                    <a:pt x="153" y="12"/>
                    <a:pt x="154" y="15"/>
                  </a:cubicBezTo>
                  <a:cubicBezTo>
                    <a:pt x="154" y="13"/>
                    <a:pt x="154" y="18"/>
                    <a:pt x="155" y="17"/>
                  </a:cubicBezTo>
                  <a:cubicBezTo>
                    <a:pt x="155" y="15"/>
                    <a:pt x="155" y="14"/>
                    <a:pt x="156" y="13"/>
                  </a:cubicBezTo>
                  <a:cubicBezTo>
                    <a:pt x="157" y="16"/>
                    <a:pt x="158" y="13"/>
                    <a:pt x="158" y="12"/>
                  </a:cubicBezTo>
                  <a:cubicBezTo>
                    <a:pt x="159" y="14"/>
                    <a:pt x="160" y="18"/>
                    <a:pt x="160" y="18"/>
                  </a:cubicBezTo>
                  <a:cubicBezTo>
                    <a:pt x="161" y="18"/>
                    <a:pt x="159" y="14"/>
                    <a:pt x="160" y="16"/>
                  </a:cubicBezTo>
                  <a:cubicBezTo>
                    <a:pt x="160" y="17"/>
                    <a:pt x="160" y="17"/>
                    <a:pt x="160" y="17"/>
                  </a:cubicBezTo>
                  <a:cubicBezTo>
                    <a:pt x="160" y="16"/>
                    <a:pt x="162" y="19"/>
                    <a:pt x="161" y="14"/>
                  </a:cubicBezTo>
                  <a:cubicBezTo>
                    <a:pt x="162" y="18"/>
                    <a:pt x="162" y="18"/>
                    <a:pt x="162" y="18"/>
                  </a:cubicBezTo>
                  <a:cubicBezTo>
                    <a:pt x="162" y="18"/>
                    <a:pt x="162" y="17"/>
                    <a:pt x="162" y="17"/>
                  </a:cubicBezTo>
                  <a:cubicBezTo>
                    <a:pt x="162" y="20"/>
                    <a:pt x="162" y="20"/>
                    <a:pt x="162" y="20"/>
                  </a:cubicBezTo>
                  <a:cubicBezTo>
                    <a:pt x="163" y="23"/>
                    <a:pt x="163" y="20"/>
                    <a:pt x="164" y="19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3" y="15"/>
                    <a:pt x="164" y="17"/>
                    <a:pt x="165" y="16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6" y="19"/>
                    <a:pt x="167" y="21"/>
                    <a:pt x="166" y="19"/>
                  </a:cubicBezTo>
                  <a:cubicBezTo>
                    <a:pt x="167" y="25"/>
                    <a:pt x="167" y="25"/>
                    <a:pt x="167" y="25"/>
                  </a:cubicBezTo>
                  <a:cubicBezTo>
                    <a:pt x="166" y="24"/>
                    <a:pt x="166" y="22"/>
                    <a:pt x="165" y="20"/>
                  </a:cubicBezTo>
                  <a:cubicBezTo>
                    <a:pt x="165" y="18"/>
                    <a:pt x="164" y="18"/>
                    <a:pt x="165" y="21"/>
                  </a:cubicBezTo>
                  <a:cubicBezTo>
                    <a:pt x="165" y="21"/>
                    <a:pt x="165" y="20"/>
                    <a:pt x="165" y="20"/>
                  </a:cubicBezTo>
                  <a:cubicBezTo>
                    <a:pt x="166" y="23"/>
                    <a:pt x="165" y="23"/>
                    <a:pt x="166" y="25"/>
                  </a:cubicBezTo>
                  <a:cubicBezTo>
                    <a:pt x="166" y="25"/>
                    <a:pt x="166" y="26"/>
                    <a:pt x="166" y="25"/>
                  </a:cubicBezTo>
                  <a:cubicBezTo>
                    <a:pt x="166" y="27"/>
                    <a:pt x="166" y="27"/>
                    <a:pt x="165" y="27"/>
                  </a:cubicBezTo>
                  <a:cubicBezTo>
                    <a:pt x="165" y="26"/>
                    <a:pt x="165" y="25"/>
                    <a:pt x="165" y="24"/>
                  </a:cubicBezTo>
                  <a:cubicBezTo>
                    <a:pt x="165" y="27"/>
                    <a:pt x="165" y="28"/>
                    <a:pt x="164" y="27"/>
                  </a:cubicBezTo>
                  <a:cubicBezTo>
                    <a:pt x="163" y="24"/>
                    <a:pt x="164" y="30"/>
                    <a:pt x="163" y="29"/>
                  </a:cubicBezTo>
                  <a:cubicBezTo>
                    <a:pt x="162" y="26"/>
                    <a:pt x="162" y="23"/>
                    <a:pt x="162" y="22"/>
                  </a:cubicBezTo>
                  <a:cubicBezTo>
                    <a:pt x="162" y="21"/>
                    <a:pt x="162" y="22"/>
                    <a:pt x="161" y="21"/>
                  </a:cubicBezTo>
                  <a:cubicBezTo>
                    <a:pt x="161" y="23"/>
                    <a:pt x="162" y="27"/>
                    <a:pt x="162" y="28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7"/>
                    <a:pt x="162" y="30"/>
                    <a:pt x="161" y="30"/>
                  </a:cubicBezTo>
                  <a:cubicBezTo>
                    <a:pt x="160" y="29"/>
                    <a:pt x="159" y="29"/>
                    <a:pt x="158" y="29"/>
                  </a:cubicBezTo>
                  <a:cubicBezTo>
                    <a:pt x="157" y="27"/>
                    <a:pt x="157" y="27"/>
                    <a:pt x="157" y="27"/>
                  </a:cubicBezTo>
                  <a:cubicBezTo>
                    <a:pt x="158" y="32"/>
                    <a:pt x="156" y="29"/>
                    <a:pt x="156" y="31"/>
                  </a:cubicBezTo>
                  <a:cubicBezTo>
                    <a:pt x="154" y="29"/>
                    <a:pt x="154" y="34"/>
                    <a:pt x="153" y="30"/>
                  </a:cubicBezTo>
                  <a:cubicBezTo>
                    <a:pt x="151" y="32"/>
                    <a:pt x="150" y="34"/>
                    <a:pt x="148" y="34"/>
                  </a:cubicBezTo>
                  <a:cubicBezTo>
                    <a:pt x="148" y="30"/>
                    <a:pt x="148" y="30"/>
                    <a:pt x="148" y="30"/>
                  </a:cubicBezTo>
                  <a:cubicBezTo>
                    <a:pt x="148" y="33"/>
                    <a:pt x="147" y="29"/>
                    <a:pt x="147" y="29"/>
                  </a:cubicBezTo>
                  <a:cubicBezTo>
                    <a:pt x="148" y="32"/>
                    <a:pt x="147" y="33"/>
                    <a:pt x="147" y="35"/>
                  </a:cubicBezTo>
                  <a:cubicBezTo>
                    <a:pt x="146" y="32"/>
                    <a:pt x="145" y="35"/>
                    <a:pt x="145" y="38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5" y="40"/>
                    <a:pt x="143" y="36"/>
                    <a:pt x="142" y="36"/>
                  </a:cubicBezTo>
                  <a:cubicBezTo>
                    <a:pt x="141" y="35"/>
                    <a:pt x="141" y="33"/>
                    <a:pt x="141" y="33"/>
                  </a:cubicBezTo>
                  <a:cubicBezTo>
                    <a:pt x="141" y="37"/>
                    <a:pt x="141" y="37"/>
                    <a:pt x="140" y="39"/>
                  </a:cubicBezTo>
                  <a:cubicBezTo>
                    <a:pt x="140" y="39"/>
                    <a:pt x="139" y="38"/>
                    <a:pt x="138" y="37"/>
                  </a:cubicBezTo>
                  <a:cubicBezTo>
                    <a:pt x="137" y="43"/>
                    <a:pt x="134" y="40"/>
                    <a:pt x="132" y="43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47"/>
                    <a:pt x="127" y="42"/>
                    <a:pt x="126" y="45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4" y="40"/>
                    <a:pt x="124" y="42"/>
                    <a:pt x="125" y="46"/>
                  </a:cubicBezTo>
                  <a:cubicBezTo>
                    <a:pt x="124" y="44"/>
                    <a:pt x="124" y="48"/>
                    <a:pt x="123" y="44"/>
                  </a:cubicBezTo>
                  <a:cubicBezTo>
                    <a:pt x="122" y="44"/>
                    <a:pt x="123" y="47"/>
                    <a:pt x="122" y="47"/>
                  </a:cubicBezTo>
                  <a:cubicBezTo>
                    <a:pt x="121" y="46"/>
                    <a:pt x="120" y="46"/>
                    <a:pt x="119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7"/>
                    <a:pt x="119" y="45"/>
                    <a:pt x="119" y="44"/>
                  </a:cubicBezTo>
                  <a:cubicBezTo>
                    <a:pt x="119" y="46"/>
                    <a:pt x="117" y="44"/>
                    <a:pt x="119" y="49"/>
                  </a:cubicBezTo>
                  <a:cubicBezTo>
                    <a:pt x="117" y="46"/>
                    <a:pt x="116" y="52"/>
                    <a:pt x="115" y="48"/>
                  </a:cubicBezTo>
                  <a:cubicBezTo>
                    <a:pt x="115" y="49"/>
                    <a:pt x="115" y="50"/>
                    <a:pt x="115" y="51"/>
                  </a:cubicBezTo>
                  <a:cubicBezTo>
                    <a:pt x="114" y="51"/>
                    <a:pt x="112" y="48"/>
                    <a:pt x="112" y="51"/>
                  </a:cubicBezTo>
                  <a:cubicBezTo>
                    <a:pt x="111" y="50"/>
                    <a:pt x="112" y="48"/>
                    <a:pt x="111" y="48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0" y="54"/>
                    <a:pt x="107" y="49"/>
                    <a:pt x="106" y="50"/>
                  </a:cubicBezTo>
                  <a:cubicBezTo>
                    <a:pt x="104" y="53"/>
                    <a:pt x="101" y="53"/>
                    <a:pt x="98" y="54"/>
                  </a:cubicBezTo>
                  <a:cubicBezTo>
                    <a:pt x="98" y="52"/>
                    <a:pt x="98" y="52"/>
                    <a:pt x="98" y="52"/>
                  </a:cubicBezTo>
                  <a:cubicBezTo>
                    <a:pt x="98" y="57"/>
                    <a:pt x="95" y="49"/>
                    <a:pt x="96" y="55"/>
                  </a:cubicBezTo>
                  <a:cubicBezTo>
                    <a:pt x="95" y="54"/>
                    <a:pt x="95" y="55"/>
                    <a:pt x="95" y="53"/>
                  </a:cubicBezTo>
                  <a:cubicBezTo>
                    <a:pt x="95" y="56"/>
                    <a:pt x="92" y="50"/>
                    <a:pt x="92" y="54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1" y="51"/>
                    <a:pt x="90" y="55"/>
                    <a:pt x="89" y="53"/>
                  </a:cubicBezTo>
                  <a:cubicBezTo>
                    <a:pt x="89" y="52"/>
                    <a:pt x="89" y="52"/>
                    <a:pt x="89" y="51"/>
                  </a:cubicBezTo>
                  <a:cubicBezTo>
                    <a:pt x="88" y="49"/>
                    <a:pt x="89" y="56"/>
                    <a:pt x="88" y="50"/>
                  </a:cubicBezTo>
                  <a:cubicBezTo>
                    <a:pt x="88" y="50"/>
                    <a:pt x="88" y="53"/>
                    <a:pt x="88" y="53"/>
                  </a:cubicBezTo>
                  <a:cubicBezTo>
                    <a:pt x="85" y="51"/>
                    <a:pt x="84" y="55"/>
                    <a:pt x="81" y="56"/>
                  </a:cubicBezTo>
                  <a:cubicBezTo>
                    <a:pt x="79" y="54"/>
                    <a:pt x="80" y="48"/>
                    <a:pt x="79" y="52"/>
                  </a:cubicBezTo>
                  <a:cubicBezTo>
                    <a:pt x="79" y="51"/>
                    <a:pt x="79" y="54"/>
                    <a:pt x="79" y="53"/>
                  </a:cubicBezTo>
                  <a:cubicBezTo>
                    <a:pt x="79" y="54"/>
                    <a:pt x="77" y="47"/>
                    <a:pt x="77" y="50"/>
                  </a:cubicBezTo>
                  <a:cubicBezTo>
                    <a:pt x="78" y="53"/>
                    <a:pt x="77" y="52"/>
                    <a:pt x="78" y="54"/>
                  </a:cubicBezTo>
                  <a:cubicBezTo>
                    <a:pt x="76" y="52"/>
                    <a:pt x="76" y="49"/>
                    <a:pt x="75" y="51"/>
                  </a:cubicBezTo>
                  <a:cubicBezTo>
                    <a:pt x="75" y="50"/>
                    <a:pt x="75" y="50"/>
                    <a:pt x="75" y="50"/>
                  </a:cubicBezTo>
                  <a:cubicBezTo>
                    <a:pt x="75" y="55"/>
                    <a:pt x="73" y="52"/>
                    <a:pt x="73" y="58"/>
                  </a:cubicBezTo>
                  <a:cubicBezTo>
                    <a:pt x="68" y="60"/>
                    <a:pt x="63" y="63"/>
                    <a:pt x="58" y="65"/>
                  </a:cubicBezTo>
                  <a:cubicBezTo>
                    <a:pt x="52" y="64"/>
                    <a:pt x="48" y="68"/>
                    <a:pt x="42" y="65"/>
                  </a:cubicBezTo>
                  <a:cubicBezTo>
                    <a:pt x="40" y="61"/>
                    <a:pt x="40" y="61"/>
                    <a:pt x="39" y="63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39" y="65"/>
                    <a:pt x="38" y="62"/>
                    <a:pt x="38" y="66"/>
                  </a:cubicBezTo>
                  <a:cubicBezTo>
                    <a:pt x="36" y="65"/>
                    <a:pt x="34" y="67"/>
                    <a:pt x="32" y="67"/>
                  </a:cubicBezTo>
                  <a:cubicBezTo>
                    <a:pt x="33" y="66"/>
                    <a:pt x="32" y="63"/>
                    <a:pt x="32" y="64"/>
                  </a:cubicBezTo>
                  <a:cubicBezTo>
                    <a:pt x="32" y="66"/>
                    <a:pt x="32" y="66"/>
                    <a:pt x="32" y="66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1" y="66"/>
                    <a:pt x="31" y="67"/>
                    <a:pt x="32" y="69"/>
                  </a:cubicBezTo>
                  <a:cubicBezTo>
                    <a:pt x="27" y="72"/>
                    <a:pt x="21" y="66"/>
                    <a:pt x="16" y="67"/>
                  </a:cubicBezTo>
                  <a:cubicBezTo>
                    <a:pt x="15" y="66"/>
                    <a:pt x="13" y="68"/>
                    <a:pt x="12" y="69"/>
                  </a:cubicBezTo>
                  <a:cubicBezTo>
                    <a:pt x="8" y="64"/>
                    <a:pt x="4" y="61"/>
                    <a:pt x="0" y="65"/>
                  </a:cubicBezTo>
                  <a:cubicBezTo>
                    <a:pt x="0" y="65"/>
                    <a:pt x="0" y="55"/>
                    <a:pt x="1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1" name="Freeform 43"/>
            <p:cNvSpPr/>
            <p:nvPr/>
          </p:nvSpPr>
          <p:spPr bwMode="auto">
            <a:xfrm>
              <a:off x="1597026" y="2673350"/>
              <a:ext cx="7938" cy="20637"/>
            </a:xfrm>
            <a:custGeom>
              <a:avLst/>
              <a:gdLst>
                <a:gd name="T0" fmla="*/ 2 w 2"/>
                <a:gd name="T1" fmla="*/ 5 h 5"/>
                <a:gd name="T2" fmla="*/ 0 w 2"/>
                <a:gd name="T3" fmla="*/ 0 h 5"/>
                <a:gd name="T4" fmla="*/ 2 w 2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2" y="5"/>
                  </a:moveTo>
                  <a:cubicBezTo>
                    <a:pt x="1" y="4"/>
                    <a:pt x="0" y="3"/>
                    <a:pt x="0" y="0"/>
                  </a:cubicBezTo>
                  <a:lnTo>
                    <a:pt x="2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2" name="Freeform 44"/>
            <p:cNvSpPr/>
            <p:nvPr/>
          </p:nvSpPr>
          <p:spPr bwMode="auto">
            <a:xfrm>
              <a:off x="1531938" y="2617788"/>
              <a:ext cx="4763" cy="12700"/>
            </a:xfrm>
            <a:custGeom>
              <a:avLst/>
              <a:gdLst>
                <a:gd name="T0" fmla="*/ 1 w 1"/>
                <a:gd name="T1" fmla="*/ 2 h 3"/>
                <a:gd name="T2" fmla="*/ 1 w 1"/>
                <a:gd name="T3" fmla="*/ 1 h 3"/>
                <a:gd name="T4" fmla="*/ 1 w 1"/>
                <a:gd name="T5" fmla="*/ 0 h 3"/>
                <a:gd name="T6" fmla="*/ 1 w 1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1" y="2"/>
                  </a:move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0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3" name="Freeform 45"/>
            <p:cNvSpPr/>
            <p:nvPr/>
          </p:nvSpPr>
          <p:spPr bwMode="auto">
            <a:xfrm>
              <a:off x="1524001" y="2614613"/>
              <a:ext cx="0" cy="12700"/>
            </a:xfrm>
            <a:custGeom>
              <a:avLst/>
              <a:gdLst>
                <a:gd name="T0" fmla="*/ 3 h 3"/>
                <a:gd name="T1" fmla="*/ 0 h 3"/>
                <a:gd name="T2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1"/>
                    <a:pt x="0" y="0"/>
                    <a:pt x="0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4" name="Freeform 46"/>
            <p:cNvSpPr/>
            <p:nvPr/>
          </p:nvSpPr>
          <p:spPr bwMode="auto">
            <a:xfrm>
              <a:off x="1503363" y="2592388"/>
              <a:ext cx="3175" cy="9525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0"/>
                    <a:pt x="0" y="0"/>
                    <a:pt x="0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5" name="Freeform 47"/>
            <p:cNvSpPr/>
            <p:nvPr/>
          </p:nvSpPr>
          <p:spPr bwMode="auto">
            <a:xfrm>
              <a:off x="1503363" y="2605088"/>
              <a:ext cx="3175" cy="12700"/>
            </a:xfrm>
            <a:custGeom>
              <a:avLst/>
              <a:gdLst>
                <a:gd name="T0" fmla="*/ 1 w 1"/>
                <a:gd name="T1" fmla="*/ 2 h 3"/>
                <a:gd name="T2" fmla="*/ 0 w 1"/>
                <a:gd name="T3" fmla="*/ 1 h 3"/>
                <a:gd name="T4" fmla="*/ 1 w 1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2"/>
                  </a:moveTo>
                  <a:cubicBezTo>
                    <a:pt x="1" y="3"/>
                    <a:pt x="1" y="2"/>
                    <a:pt x="0" y="1"/>
                  </a:cubicBezTo>
                  <a:cubicBezTo>
                    <a:pt x="1" y="2"/>
                    <a:pt x="1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6" name="Freeform 48"/>
            <p:cNvSpPr/>
            <p:nvPr/>
          </p:nvSpPr>
          <p:spPr bwMode="auto">
            <a:xfrm>
              <a:off x="1477963" y="2592388"/>
              <a:ext cx="0" cy="17462"/>
            </a:xfrm>
            <a:custGeom>
              <a:avLst/>
              <a:gdLst>
                <a:gd name="T0" fmla="*/ 2 h 4"/>
                <a:gd name="T1" fmla="*/ 2 h 4"/>
                <a:gd name="T2" fmla="*/ 2 h 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4">
                  <a:moveTo>
                    <a:pt x="0" y="2"/>
                  </a:moveTo>
                  <a:cubicBezTo>
                    <a:pt x="0" y="2"/>
                    <a:pt x="0" y="4"/>
                    <a:pt x="0" y="2"/>
                  </a:cubicBezTo>
                  <a:cubicBezTo>
                    <a:pt x="0" y="3"/>
                    <a:pt x="0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7" name="Freeform 49"/>
            <p:cNvSpPr/>
            <p:nvPr/>
          </p:nvSpPr>
          <p:spPr bwMode="auto">
            <a:xfrm>
              <a:off x="1468438" y="2605088"/>
              <a:ext cx="0" cy="952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8" name="Freeform 50"/>
            <p:cNvSpPr/>
            <p:nvPr/>
          </p:nvSpPr>
          <p:spPr bwMode="auto">
            <a:xfrm>
              <a:off x="1260476" y="2681288"/>
              <a:ext cx="4763" cy="4762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0 h 3"/>
                <a:gd name="T4" fmla="*/ 3 w 3"/>
                <a:gd name="T5" fmla="*/ 3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0" y="0"/>
                  </a:lnTo>
                  <a:lnTo>
                    <a:pt x="3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49" name="Freeform 51"/>
            <p:cNvSpPr/>
            <p:nvPr/>
          </p:nvSpPr>
          <p:spPr bwMode="auto">
            <a:xfrm>
              <a:off x="1166813" y="2690813"/>
              <a:ext cx="0" cy="12700"/>
            </a:xfrm>
            <a:custGeom>
              <a:avLst/>
              <a:gdLst>
                <a:gd name="T0" fmla="*/ 2 h 3"/>
                <a:gd name="T1" fmla="*/ 1 h 3"/>
                <a:gd name="T2" fmla="*/ 2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2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0" y="0"/>
                    <a:pt x="0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0" name="Freeform 52"/>
            <p:cNvSpPr/>
            <p:nvPr/>
          </p:nvSpPr>
          <p:spPr bwMode="auto">
            <a:xfrm>
              <a:off x="1120776" y="2741613"/>
              <a:ext cx="4763" cy="12700"/>
            </a:xfrm>
            <a:custGeom>
              <a:avLst/>
              <a:gdLst>
                <a:gd name="T0" fmla="*/ 0 w 3"/>
                <a:gd name="T1" fmla="*/ 0 h 8"/>
                <a:gd name="T2" fmla="*/ 3 w 3"/>
                <a:gd name="T3" fmla="*/ 0 h 8"/>
                <a:gd name="T4" fmla="*/ 3 w 3"/>
                <a:gd name="T5" fmla="*/ 8 h 8"/>
                <a:gd name="T6" fmla="*/ 0 w 3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lnTo>
                    <a:pt x="3" y="0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1" name="Freeform 53"/>
            <p:cNvSpPr/>
            <p:nvPr/>
          </p:nvSpPr>
          <p:spPr bwMode="auto">
            <a:xfrm>
              <a:off x="1371601" y="1624013"/>
              <a:ext cx="4763" cy="15875"/>
            </a:xfrm>
            <a:custGeom>
              <a:avLst/>
              <a:gdLst>
                <a:gd name="T0" fmla="*/ 0 w 1"/>
                <a:gd name="T1" fmla="*/ 3 h 4"/>
                <a:gd name="T2" fmla="*/ 1 w 1"/>
                <a:gd name="T3" fmla="*/ 2 h 4"/>
                <a:gd name="T4" fmla="*/ 0 w 1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0" y="3"/>
                  </a:moveTo>
                  <a:cubicBezTo>
                    <a:pt x="1" y="3"/>
                    <a:pt x="1" y="0"/>
                    <a:pt x="1" y="2"/>
                  </a:cubicBezTo>
                  <a:cubicBezTo>
                    <a:pt x="0" y="3"/>
                    <a:pt x="0" y="4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2" name="Freeform 54"/>
            <p:cNvSpPr/>
            <p:nvPr/>
          </p:nvSpPr>
          <p:spPr bwMode="auto">
            <a:xfrm>
              <a:off x="560388" y="1317625"/>
              <a:ext cx="823913" cy="314325"/>
            </a:xfrm>
            <a:custGeom>
              <a:avLst/>
              <a:gdLst>
                <a:gd name="T0" fmla="*/ 25 w 194"/>
                <a:gd name="T1" fmla="*/ 12 h 74"/>
                <a:gd name="T2" fmla="*/ 31 w 194"/>
                <a:gd name="T3" fmla="*/ 13 h 74"/>
                <a:gd name="T4" fmla="*/ 45 w 194"/>
                <a:gd name="T5" fmla="*/ 9 h 74"/>
                <a:gd name="T6" fmla="*/ 49 w 194"/>
                <a:gd name="T7" fmla="*/ 11 h 74"/>
                <a:gd name="T8" fmla="*/ 60 w 194"/>
                <a:gd name="T9" fmla="*/ 17 h 74"/>
                <a:gd name="T10" fmla="*/ 64 w 194"/>
                <a:gd name="T11" fmla="*/ 18 h 74"/>
                <a:gd name="T12" fmla="*/ 72 w 194"/>
                <a:gd name="T13" fmla="*/ 17 h 74"/>
                <a:gd name="T14" fmla="*/ 78 w 194"/>
                <a:gd name="T15" fmla="*/ 20 h 74"/>
                <a:gd name="T16" fmla="*/ 80 w 194"/>
                <a:gd name="T17" fmla="*/ 23 h 74"/>
                <a:gd name="T18" fmla="*/ 84 w 194"/>
                <a:gd name="T19" fmla="*/ 20 h 74"/>
                <a:gd name="T20" fmla="*/ 92 w 194"/>
                <a:gd name="T21" fmla="*/ 18 h 74"/>
                <a:gd name="T22" fmla="*/ 96 w 194"/>
                <a:gd name="T23" fmla="*/ 20 h 74"/>
                <a:gd name="T24" fmla="*/ 101 w 194"/>
                <a:gd name="T25" fmla="*/ 18 h 74"/>
                <a:gd name="T26" fmla="*/ 105 w 194"/>
                <a:gd name="T27" fmla="*/ 22 h 74"/>
                <a:gd name="T28" fmla="*/ 112 w 194"/>
                <a:gd name="T29" fmla="*/ 23 h 74"/>
                <a:gd name="T30" fmla="*/ 118 w 194"/>
                <a:gd name="T31" fmla="*/ 28 h 74"/>
                <a:gd name="T32" fmla="*/ 121 w 194"/>
                <a:gd name="T33" fmla="*/ 26 h 74"/>
                <a:gd name="T34" fmla="*/ 123 w 194"/>
                <a:gd name="T35" fmla="*/ 30 h 74"/>
                <a:gd name="T36" fmla="*/ 127 w 194"/>
                <a:gd name="T37" fmla="*/ 28 h 74"/>
                <a:gd name="T38" fmla="*/ 128 w 194"/>
                <a:gd name="T39" fmla="*/ 28 h 74"/>
                <a:gd name="T40" fmla="*/ 132 w 194"/>
                <a:gd name="T41" fmla="*/ 29 h 74"/>
                <a:gd name="T42" fmla="*/ 141 w 194"/>
                <a:gd name="T43" fmla="*/ 32 h 74"/>
                <a:gd name="T44" fmla="*/ 145 w 194"/>
                <a:gd name="T45" fmla="*/ 33 h 74"/>
                <a:gd name="T46" fmla="*/ 148 w 194"/>
                <a:gd name="T47" fmla="*/ 34 h 74"/>
                <a:gd name="T48" fmla="*/ 156 w 194"/>
                <a:gd name="T49" fmla="*/ 37 h 74"/>
                <a:gd name="T50" fmla="*/ 155 w 194"/>
                <a:gd name="T51" fmla="*/ 46 h 74"/>
                <a:gd name="T52" fmla="*/ 161 w 194"/>
                <a:gd name="T53" fmla="*/ 40 h 74"/>
                <a:gd name="T54" fmla="*/ 166 w 194"/>
                <a:gd name="T55" fmla="*/ 33 h 74"/>
                <a:gd name="T56" fmla="*/ 169 w 194"/>
                <a:gd name="T57" fmla="*/ 37 h 74"/>
                <a:gd name="T58" fmla="*/ 172 w 194"/>
                <a:gd name="T59" fmla="*/ 34 h 74"/>
                <a:gd name="T60" fmla="*/ 172 w 194"/>
                <a:gd name="T61" fmla="*/ 38 h 74"/>
                <a:gd name="T62" fmla="*/ 172 w 194"/>
                <a:gd name="T63" fmla="*/ 46 h 74"/>
                <a:gd name="T64" fmla="*/ 178 w 194"/>
                <a:gd name="T65" fmla="*/ 41 h 74"/>
                <a:gd name="T66" fmla="*/ 178 w 194"/>
                <a:gd name="T67" fmla="*/ 45 h 74"/>
                <a:gd name="T68" fmla="*/ 182 w 194"/>
                <a:gd name="T69" fmla="*/ 42 h 74"/>
                <a:gd name="T70" fmla="*/ 185 w 194"/>
                <a:gd name="T71" fmla="*/ 43 h 74"/>
                <a:gd name="T72" fmla="*/ 179 w 194"/>
                <a:gd name="T73" fmla="*/ 52 h 74"/>
                <a:gd name="T74" fmla="*/ 187 w 194"/>
                <a:gd name="T75" fmla="*/ 48 h 74"/>
                <a:gd name="T76" fmla="*/ 188 w 194"/>
                <a:gd name="T77" fmla="*/ 63 h 74"/>
                <a:gd name="T78" fmla="*/ 189 w 194"/>
                <a:gd name="T79" fmla="*/ 66 h 74"/>
                <a:gd name="T80" fmla="*/ 193 w 194"/>
                <a:gd name="T81" fmla="*/ 68 h 74"/>
                <a:gd name="T82" fmla="*/ 189 w 194"/>
                <a:gd name="T83" fmla="*/ 72 h 74"/>
                <a:gd name="T84" fmla="*/ 187 w 194"/>
                <a:gd name="T85" fmla="*/ 66 h 74"/>
                <a:gd name="T86" fmla="*/ 175 w 194"/>
                <a:gd name="T87" fmla="*/ 70 h 74"/>
                <a:gd name="T88" fmla="*/ 161 w 194"/>
                <a:gd name="T89" fmla="*/ 68 h 74"/>
                <a:gd name="T90" fmla="*/ 146 w 194"/>
                <a:gd name="T91" fmla="*/ 65 h 74"/>
                <a:gd name="T92" fmla="*/ 134 w 194"/>
                <a:gd name="T93" fmla="*/ 62 h 74"/>
                <a:gd name="T94" fmla="*/ 125 w 194"/>
                <a:gd name="T95" fmla="*/ 61 h 74"/>
                <a:gd name="T96" fmla="*/ 108 w 194"/>
                <a:gd name="T97" fmla="*/ 53 h 74"/>
                <a:gd name="T98" fmla="*/ 100 w 194"/>
                <a:gd name="T99" fmla="*/ 46 h 74"/>
                <a:gd name="T100" fmla="*/ 88 w 194"/>
                <a:gd name="T101" fmla="*/ 40 h 74"/>
                <a:gd name="T102" fmla="*/ 44 w 194"/>
                <a:gd name="T103" fmla="*/ 38 h 74"/>
                <a:gd name="T104" fmla="*/ 33 w 194"/>
                <a:gd name="T105" fmla="*/ 34 h 74"/>
                <a:gd name="T106" fmla="*/ 6 w 194"/>
                <a:gd name="T107" fmla="*/ 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4" h="74">
                  <a:moveTo>
                    <a:pt x="6" y="7"/>
                  </a:moveTo>
                  <a:cubicBezTo>
                    <a:pt x="11" y="0"/>
                    <a:pt x="11" y="9"/>
                    <a:pt x="15" y="5"/>
                  </a:cubicBezTo>
                  <a:cubicBezTo>
                    <a:pt x="16" y="4"/>
                    <a:pt x="14" y="9"/>
                    <a:pt x="15" y="8"/>
                  </a:cubicBezTo>
                  <a:cubicBezTo>
                    <a:pt x="19" y="3"/>
                    <a:pt x="22" y="7"/>
                    <a:pt x="23" y="13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3" y="16"/>
                    <a:pt x="25" y="12"/>
                    <a:pt x="25" y="12"/>
                  </a:cubicBezTo>
                  <a:cubicBezTo>
                    <a:pt x="25" y="13"/>
                    <a:pt x="25" y="13"/>
                    <a:pt x="25" y="15"/>
                  </a:cubicBezTo>
                  <a:cubicBezTo>
                    <a:pt x="26" y="12"/>
                    <a:pt x="26" y="14"/>
                    <a:pt x="27" y="12"/>
                  </a:cubicBezTo>
                  <a:cubicBezTo>
                    <a:pt x="27" y="13"/>
                    <a:pt x="26" y="15"/>
                    <a:pt x="26" y="16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30" y="7"/>
                    <a:pt x="30" y="15"/>
                    <a:pt x="32" y="12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5" y="10"/>
                    <a:pt x="37" y="11"/>
                    <a:pt x="40" y="11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40" y="12"/>
                    <a:pt x="40" y="11"/>
                    <a:pt x="41" y="11"/>
                  </a:cubicBezTo>
                  <a:cubicBezTo>
                    <a:pt x="41" y="14"/>
                    <a:pt x="43" y="8"/>
                    <a:pt x="43" y="10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5" y="8"/>
                    <a:pt x="43" y="13"/>
                    <a:pt x="45" y="9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7"/>
                    <a:pt x="45" y="14"/>
                    <a:pt x="46" y="12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7" y="10"/>
                    <a:pt x="46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1"/>
                    <a:pt x="48" y="14"/>
                    <a:pt x="49" y="11"/>
                  </a:cubicBezTo>
                  <a:cubicBezTo>
                    <a:pt x="48" y="13"/>
                    <a:pt x="48" y="12"/>
                    <a:pt x="47" y="16"/>
                  </a:cubicBezTo>
                  <a:cubicBezTo>
                    <a:pt x="51" y="13"/>
                    <a:pt x="54" y="15"/>
                    <a:pt x="57" y="16"/>
                  </a:cubicBezTo>
                  <a:cubicBezTo>
                    <a:pt x="57" y="17"/>
                    <a:pt x="57" y="18"/>
                    <a:pt x="57" y="19"/>
                  </a:cubicBezTo>
                  <a:cubicBezTo>
                    <a:pt x="57" y="18"/>
                    <a:pt x="58" y="19"/>
                    <a:pt x="59" y="17"/>
                  </a:cubicBezTo>
                  <a:cubicBezTo>
                    <a:pt x="59" y="17"/>
                    <a:pt x="58" y="19"/>
                    <a:pt x="59" y="19"/>
                  </a:cubicBezTo>
                  <a:cubicBezTo>
                    <a:pt x="59" y="20"/>
                    <a:pt x="60" y="15"/>
                    <a:pt x="60" y="17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1" y="18"/>
                    <a:pt x="61" y="18"/>
                    <a:pt x="62" y="18"/>
                  </a:cubicBezTo>
                  <a:cubicBezTo>
                    <a:pt x="62" y="18"/>
                    <a:pt x="61" y="19"/>
                    <a:pt x="61" y="20"/>
                  </a:cubicBezTo>
                  <a:cubicBezTo>
                    <a:pt x="63" y="17"/>
                    <a:pt x="62" y="21"/>
                    <a:pt x="63" y="19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3" y="23"/>
                    <a:pt x="64" y="17"/>
                    <a:pt x="64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17"/>
                    <a:pt x="66" y="19"/>
                    <a:pt x="67" y="18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8" y="18"/>
                    <a:pt x="69" y="20"/>
                    <a:pt x="70" y="18"/>
                  </a:cubicBezTo>
                  <a:cubicBezTo>
                    <a:pt x="70" y="19"/>
                    <a:pt x="68" y="23"/>
                    <a:pt x="70" y="23"/>
                  </a:cubicBezTo>
                  <a:cubicBezTo>
                    <a:pt x="71" y="19"/>
                    <a:pt x="71" y="22"/>
                    <a:pt x="72" y="17"/>
                  </a:cubicBezTo>
                  <a:cubicBezTo>
                    <a:pt x="73" y="18"/>
                    <a:pt x="74" y="20"/>
                    <a:pt x="75" y="18"/>
                  </a:cubicBezTo>
                  <a:cubicBezTo>
                    <a:pt x="74" y="20"/>
                    <a:pt x="73" y="23"/>
                    <a:pt x="73" y="24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8"/>
                    <a:pt x="72" y="25"/>
                    <a:pt x="72" y="28"/>
                  </a:cubicBezTo>
                  <a:cubicBezTo>
                    <a:pt x="72" y="27"/>
                    <a:pt x="73" y="26"/>
                    <a:pt x="73" y="27"/>
                  </a:cubicBezTo>
                  <a:cubicBezTo>
                    <a:pt x="75" y="25"/>
                    <a:pt x="77" y="20"/>
                    <a:pt x="78" y="20"/>
                  </a:cubicBezTo>
                  <a:cubicBezTo>
                    <a:pt x="77" y="21"/>
                    <a:pt x="77" y="24"/>
                    <a:pt x="76" y="25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79" y="21"/>
                    <a:pt x="80" y="20"/>
                  </a:cubicBezTo>
                  <a:cubicBezTo>
                    <a:pt x="81" y="18"/>
                    <a:pt x="81" y="18"/>
                    <a:pt x="81" y="18"/>
                  </a:cubicBezTo>
                  <a:cubicBezTo>
                    <a:pt x="81" y="18"/>
                    <a:pt x="82" y="17"/>
                    <a:pt x="81" y="21"/>
                  </a:cubicBezTo>
                  <a:cubicBezTo>
                    <a:pt x="81" y="23"/>
                    <a:pt x="81" y="22"/>
                    <a:pt x="80" y="23"/>
                  </a:cubicBezTo>
                  <a:cubicBezTo>
                    <a:pt x="81" y="23"/>
                    <a:pt x="81" y="22"/>
                    <a:pt x="82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3"/>
                    <a:pt x="84" y="21"/>
                    <a:pt x="84" y="19"/>
                  </a:cubicBezTo>
                  <a:cubicBezTo>
                    <a:pt x="84" y="19"/>
                    <a:pt x="83" y="21"/>
                    <a:pt x="83" y="20"/>
                  </a:cubicBezTo>
                  <a:cubicBezTo>
                    <a:pt x="84" y="18"/>
                    <a:pt x="85" y="17"/>
                    <a:pt x="86" y="18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6" y="17"/>
                    <a:pt x="87" y="17"/>
                    <a:pt x="89" y="16"/>
                  </a:cubicBezTo>
                  <a:cubicBezTo>
                    <a:pt x="89" y="14"/>
                    <a:pt x="87" y="19"/>
                    <a:pt x="87" y="18"/>
                  </a:cubicBezTo>
                  <a:cubicBezTo>
                    <a:pt x="88" y="21"/>
                    <a:pt x="91" y="15"/>
                    <a:pt x="90" y="19"/>
                  </a:cubicBezTo>
                  <a:cubicBezTo>
                    <a:pt x="90" y="19"/>
                    <a:pt x="91" y="16"/>
                    <a:pt x="91" y="17"/>
                  </a:cubicBezTo>
                  <a:cubicBezTo>
                    <a:pt x="92" y="17"/>
                    <a:pt x="91" y="20"/>
                    <a:pt x="91" y="19"/>
                  </a:cubicBezTo>
                  <a:cubicBezTo>
                    <a:pt x="91" y="21"/>
                    <a:pt x="92" y="19"/>
                    <a:pt x="92" y="18"/>
                  </a:cubicBezTo>
                  <a:cubicBezTo>
                    <a:pt x="93" y="17"/>
                    <a:pt x="92" y="19"/>
                    <a:pt x="92" y="19"/>
                  </a:cubicBezTo>
                  <a:cubicBezTo>
                    <a:pt x="93" y="18"/>
                    <a:pt x="96" y="16"/>
                    <a:pt x="96" y="19"/>
                  </a:cubicBezTo>
                  <a:cubicBezTo>
                    <a:pt x="96" y="18"/>
                    <a:pt x="98" y="15"/>
                    <a:pt x="98" y="15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7" y="19"/>
                    <a:pt x="98" y="18"/>
                    <a:pt x="98" y="20"/>
                  </a:cubicBezTo>
                  <a:cubicBezTo>
                    <a:pt x="99" y="17"/>
                    <a:pt x="95" y="22"/>
                    <a:pt x="96" y="20"/>
                  </a:cubicBezTo>
                  <a:cubicBezTo>
                    <a:pt x="96" y="22"/>
                    <a:pt x="98" y="16"/>
                    <a:pt x="97" y="19"/>
                  </a:cubicBezTo>
                  <a:cubicBezTo>
                    <a:pt x="98" y="20"/>
                    <a:pt x="99" y="17"/>
                    <a:pt x="99" y="19"/>
                  </a:cubicBezTo>
                  <a:cubicBezTo>
                    <a:pt x="99" y="19"/>
                    <a:pt x="97" y="23"/>
                    <a:pt x="98" y="23"/>
                  </a:cubicBezTo>
                  <a:cubicBezTo>
                    <a:pt x="99" y="22"/>
                    <a:pt x="99" y="21"/>
                    <a:pt x="99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18"/>
                    <a:pt x="101" y="20"/>
                    <a:pt x="101" y="18"/>
                  </a:cubicBezTo>
                  <a:cubicBezTo>
                    <a:pt x="101" y="20"/>
                    <a:pt x="103" y="17"/>
                    <a:pt x="101" y="21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1" y="24"/>
                    <a:pt x="102" y="21"/>
                    <a:pt x="103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4" y="16"/>
                    <a:pt x="103" y="22"/>
                    <a:pt x="104" y="18"/>
                  </a:cubicBezTo>
                  <a:cubicBezTo>
                    <a:pt x="105" y="20"/>
                    <a:pt x="106" y="19"/>
                    <a:pt x="105" y="22"/>
                  </a:cubicBezTo>
                  <a:cubicBezTo>
                    <a:pt x="106" y="21"/>
                    <a:pt x="107" y="19"/>
                    <a:pt x="108" y="20"/>
                  </a:cubicBezTo>
                  <a:cubicBezTo>
                    <a:pt x="107" y="21"/>
                    <a:pt x="107" y="21"/>
                    <a:pt x="107" y="22"/>
                  </a:cubicBezTo>
                  <a:cubicBezTo>
                    <a:pt x="107" y="23"/>
                    <a:pt x="107" y="22"/>
                    <a:pt x="108" y="21"/>
                  </a:cubicBezTo>
                  <a:cubicBezTo>
                    <a:pt x="108" y="22"/>
                    <a:pt x="108" y="24"/>
                    <a:pt x="108" y="26"/>
                  </a:cubicBezTo>
                  <a:cubicBezTo>
                    <a:pt x="109" y="25"/>
                    <a:pt x="109" y="22"/>
                    <a:pt x="110" y="21"/>
                  </a:cubicBezTo>
                  <a:cubicBezTo>
                    <a:pt x="109" y="26"/>
                    <a:pt x="112" y="18"/>
                    <a:pt x="112" y="23"/>
                  </a:cubicBezTo>
                  <a:cubicBezTo>
                    <a:pt x="111" y="23"/>
                    <a:pt x="110" y="25"/>
                    <a:pt x="110" y="26"/>
                  </a:cubicBezTo>
                  <a:cubicBezTo>
                    <a:pt x="109" y="31"/>
                    <a:pt x="112" y="23"/>
                    <a:pt x="112" y="26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4"/>
                    <a:pt x="115" y="20"/>
                    <a:pt x="114" y="24"/>
                  </a:cubicBezTo>
                  <a:cubicBezTo>
                    <a:pt x="114" y="22"/>
                    <a:pt x="114" y="25"/>
                    <a:pt x="115" y="21"/>
                  </a:cubicBezTo>
                  <a:cubicBezTo>
                    <a:pt x="116" y="25"/>
                    <a:pt x="119" y="21"/>
                    <a:pt x="118" y="28"/>
                  </a:cubicBezTo>
                  <a:cubicBezTo>
                    <a:pt x="118" y="27"/>
                    <a:pt x="118" y="28"/>
                    <a:pt x="119" y="26"/>
                  </a:cubicBezTo>
                  <a:cubicBezTo>
                    <a:pt x="119" y="24"/>
                    <a:pt x="118" y="27"/>
                    <a:pt x="118" y="26"/>
                  </a:cubicBezTo>
                  <a:cubicBezTo>
                    <a:pt x="118" y="26"/>
                    <a:pt x="119" y="25"/>
                    <a:pt x="119" y="24"/>
                  </a:cubicBezTo>
                  <a:cubicBezTo>
                    <a:pt x="119" y="25"/>
                    <a:pt x="119" y="26"/>
                    <a:pt x="118" y="29"/>
                  </a:cubicBezTo>
                  <a:cubicBezTo>
                    <a:pt x="118" y="31"/>
                    <a:pt x="121" y="23"/>
                    <a:pt x="122" y="24"/>
                  </a:cubicBezTo>
                  <a:cubicBezTo>
                    <a:pt x="121" y="26"/>
                    <a:pt x="121" y="27"/>
                    <a:pt x="121" y="26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5"/>
                    <a:pt x="122" y="28"/>
                    <a:pt x="121" y="30"/>
                  </a:cubicBezTo>
                  <a:cubicBezTo>
                    <a:pt x="122" y="30"/>
                    <a:pt x="122" y="30"/>
                    <a:pt x="123" y="28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29"/>
                    <a:pt x="123" y="30"/>
                    <a:pt x="124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3" y="32"/>
                    <a:pt x="123" y="31"/>
                    <a:pt x="124" y="31"/>
                  </a:cubicBezTo>
                  <a:cubicBezTo>
                    <a:pt x="124" y="29"/>
                    <a:pt x="124" y="28"/>
                    <a:pt x="124" y="28"/>
                  </a:cubicBezTo>
                  <a:cubicBezTo>
                    <a:pt x="125" y="27"/>
                    <a:pt x="125" y="27"/>
                    <a:pt x="126" y="26"/>
                  </a:cubicBezTo>
                  <a:cubicBezTo>
                    <a:pt x="125" y="28"/>
                    <a:pt x="126" y="28"/>
                    <a:pt x="126" y="28"/>
                  </a:cubicBezTo>
                  <a:cubicBezTo>
                    <a:pt x="126" y="29"/>
                    <a:pt x="127" y="26"/>
                    <a:pt x="127" y="26"/>
                  </a:cubicBezTo>
                  <a:cubicBezTo>
                    <a:pt x="127" y="27"/>
                    <a:pt x="128" y="27"/>
                    <a:pt x="127" y="28"/>
                  </a:cubicBezTo>
                  <a:cubicBezTo>
                    <a:pt x="126" y="29"/>
                    <a:pt x="127" y="27"/>
                    <a:pt x="126" y="28"/>
                  </a:cubicBezTo>
                  <a:cubicBezTo>
                    <a:pt x="126" y="29"/>
                    <a:pt x="125" y="31"/>
                    <a:pt x="126" y="30"/>
                  </a:cubicBezTo>
                  <a:cubicBezTo>
                    <a:pt x="127" y="29"/>
                    <a:pt x="128" y="25"/>
                    <a:pt x="128" y="27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9" y="27"/>
                    <a:pt x="129" y="29"/>
                    <a:pt x="130" y="26"/>
                  </a:cubicBezTo>
                  <a:cubicBezTo>
                    <a:pt x="130" y="26"/>
                    <a:pt x="130" y="28"/>
                    <a:pt x="130" y="29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30" y="30"/>
                    <a:pt x="131" y="30"/>
                    <a:pt x="132" y="28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3" y="27"/>
                  </a:cubicBezTo>
                  <a:cubicBezTo>
                    <a:pt x="133" y="29"/>
                    <a:pt x="130" y="36"/>
                    <a:pt x="132" y="33"/>
                  </a:cubicBezTo>
                  <a:cubicBezTo>
                    <a:pt x="132" y="34"/>
                    <a:pt x="134" y="29"/>
                    <a:pt x="134" y="28"/>
                  </a:cubicBezTo>
                  <a:cubicBezTo>
                    <a:pt x="135" y="30"/>
                    <a:pt x="137" y="26"/>
                    <a:pt x="137" y="30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30"/>
                    <a:pt x="142" y="27"/>
                    <a:pt x="141" y="32"/>
                  </a:cubicBezTo>
                  <a:cubicBezTo>
                    <a:pt x="140" y="32"/>
                    <a:pt x="140" y="34"/>
                    <a:pt x="140" y="35"/>
                  </a:cubicBezTo>
                  <a:cubicBezTo>
                    <a:pt x="141" y="33"/>
                    <a:pt x="139" y="38"/>
                    <a:pt x="141" y="34"/>
                  </a:cubicBezTo>
                  <a:cubicBezTo>
                    <a:pt x="142" y="32"/>
                    <a:pt x="142" y="31"/>
                    <a:pt x="142" y="30"/>
                  </a:cubicBezTo>
                  <a:cubicBezTo>
                    <a:pt x="143" y="29"/>
                    <a:pt x="145" y="30"/>
                    <a:pt x="144" y="32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33"/>
                    <a:pt x="144" y="34"/>
                    <a:pt x="145" y="33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6" y="32"/>
                    <a:pt x="147" y="28"/>
                    <a:pt x="147" y="31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8" y="31"/>
                    <a:pt x="149" y="29"/>
                    <a:pt x="149" y="31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9" y="34"/>
                    <a:pt x="150" y="32"/>
                    <a:pt x="150" y="31"/>
                  </a:cubicBezTo>
                  <a:cubicBezTo>
                    <a:pt x="150" y="33"/>
                    <a:pt x="151" y="33"/>
                    <a:pt x="150" y="36"/>
                  </a:cubicBezTo>
                  <a:cubicBezTo>
                    <a:pt x="154" y="30"/>
                    <a:pt x="156" y="31"/>
                    <a:pt x="158" y="32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7" y="35"/>
                    <a:pt x="158" y="31"/>
                    <a:pt x="158" y="32"/>
                  </a:cubicBezTo>
                  <a:cubicBezTo>
                    <a:pt x="158" y="34"/>
                    <a:pt x="157" y="36"/>
                    <a:pt x="156" y="37"/>
                  </a:cubicBezTo>
                  <a:cubicBezTo>
                    <a:pt x="156" y="39"/>
                    <a:pt x="158" y="35"/>
                    <a:pt x="159" y="35"/>
                  </a:cubicBezTo>
                  <a:cubicBezTo>
                    <a:pt x="160" y="33"/>
                    <a:pt x="158" y="36"/>
                    <a:pt x="159" y="33"/>
                  </a:cubicBezTo>
                  <a:cubicBezTo>
                    <a:pt x="160" y="33"/>
                    <a:pt x="159" y="35"/>
                    <a:pt x="161" y="32"/>
                  </a:cubicBezTo>
                  <a:cubicBezTo>
                    <a:pt x="159" y="37"/>
                    <a:pt x="159" y="37"/>
                    <a:pt x="159" y="37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59" y="39"/>
                    <a:pt x="156" y="41"/>
                    <a:pt x="155" y="46"/>
                  </a:cubicBezTo>
                  <a:cubicBezTo>
                    <a:pt x="155" y="46"/>
                    <a:pt x="155" y="46"/>
                    <a:pt x="155" y="46"/>
                  </a:cubicBezTo>
                  <a:cubicBezTo>
                    <a:pt x="154" y="49"/>
                    <a:pt x="153" y="49"/>
                    <a:pt x="153" y="50"/>
                  </a:cubicBezTo>
                  <a:cubicBezTo>
                    <a:pt x="154" y="49"/>
                    <a:pt x="157" y="45"/>
                    <a:pt x="157" y="43"/>
                  </a:cubicBezTo>
                  <a:cubicBezTo>
                    <a:pt x="158" y="43"/>
                    <a:pt x="160" y="36"/>
                    <a:pt x="161" y="37"/>
                  </a:cubicBezTo>
                  <a:cubicBezTo>
                    <a:pt x="161" y="39"/>
                    <a:pt x="160" y="37"/>
                    <a:pt x="159" y="40"/>
                  </a:cubicBezTo>
                  <a:cubicBezTo>
                    <a:pt x="159" y="42"/>
                    <a:pt x="161" y="39"/>
                    <a:pt x="161" y="40"/>
                  </a:cubicBezTo>
                  <a:cubicBezTo>
                    <a:pt x="161" y="38"/>
                    <a:pt x="162" y="35"/>
                    <a:pt x="163" y="35"/>
                  </a:cubicBezTo>
                  <a:cubicBezTo>
                    <a:pt x="163" y="37"/>
                    <a:pt x="161" y="38"/>
                    <a:pt x="162" y="38"/>
                  </a:cubicBezTo>
                  <a:cubicBezTo>
                    <a:pt x="163" y="37"/>
                    <a:pt x="164" y="36"/>
                    <a:pt x="164" y="34"/>
                  </a:cubicBezTo>
                  <a:cubicBezTo>
                    <a:pt x="166" y="30"/>
                    <a:pt x="164" y="36"/>
                    <a:pt x="166" y="33"/>
                  </a:cubicBezTo>
                  <a:cubicBezTo>
                    <a:pt x="165" y="36"/>
                    <a:pt x="162" y="39"/>
                    <a:pt x="163" y="41"/>
                  </a:cubicBezTo>
                  <a:cubicBezTo>
                    <a:pt x="164" y="38"/>
                    <a:pt x="165" y="37"/>
                    <a:pt x="166" y="33"/>
                  </a:cubicBezTo>
                  <a:cubicBezTo>
                    <a:pt x="166" y="34"/>
                    <a:pt x="165" y="36"/>
                    <a:pt x="164" y="38"/>
                  </a:cubicBezTo>
                  <a:cubicBezTo>
                    <a:pt x="164" y="40"/>
                    <a:pt x="168" y="33"/>
                    <a:pt x="165" y="39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6" y="37"/>
                    <a:pt x="166" y="38"/>
                    <a:pt x="166" y="39"/>
                  </a:cubicBezTo>
                  <a:cubicBezTo>
                    <a:pt x="166" y="40"/>
                    <a:pt x="169" y="36"/>
                    <a:pt x="167" y="40"/>
                  </a:cubicBezTo>
                  <a:cubicBezTo>
                    <a:pt x="167" y="40"/>
                    <a:pt x="168" y="40"/>
                    <a:pt x="169" y="37"/>
                  </a:cubicBezTo>
                  <a:cubicBezTo>
                    <a:pt x="169" y="36"/>
                    <a:pt x="167" y="39"/>
                    <a:pt x="169" y="35"/>
                  </a:cubicBezTo>
                  <a:cubicBezTo>
                    <a:pt x="168" y="39"/>
                    <a:pt x="170" y="35"/>
                    <a:pt x="170" y="34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5"/>
                    <a:pt x="170" y="36"/>
                    <a:pt x="171" y="34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3" y="34"/>
                    <a:pt x="170" y="39"/>
                    <a:pt x="171" y="38"/>
                  </a:cubicBezTo>
                  <a:cubicBezTo>
                    <a:pt x="170" y="40"/>
                    <a:pt x="170" y="40"/>
                    <a:pt x="170" y="40"/>
                  </a:cubicBezTo>
                  <a:cubicBezTo>
                    <a:pt x="170" y="40"/>
                    <a:pt x="169" y="42"/>
                    <a:pt x="170" y="41"/>
                  </a:cubicBezTo>
                  <a:cubicBezTo>
                    <a:pt x="171" y="39"/>
                    <a:pt x="172" y="37"/>
                    <a:pt x="173" y="35"/>
                  </a:cubicBezTo>
                  <a:cubicBezTo>
                    <a:pt x="174" y="34"/>
                    <a:pt x="172" y="38"/>
                    <a:pt x="174" y="36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9"/>
                    <a:pt x="171" y="42"/>
                    <a:pt x="171" y="42"/>
                  </a:cubicBezTo>
                  <a:cubicBezTo>
                    <a:pt x="172" y="41"/>
                    <a:pt x="174" y="38"/>
                    <a:pt x="174" y="37"/>
                  </a:cubicBezTo>
                  <a:cubicBezTo>
                    <a:pt x="174" y="37"/>
                    <a:pt x="174" y="39"/>
                    <a:pt x="173" y="40"/>
                  </a:cubicBezTo>
                  <a:cubicBezTo>
                    <a:pt x="174" y="40"/>
                    <a:pt x="174" y="38"/>
                    <a:pt x="175" y="37"/>
                  </a:cubicBezTo>
                  <a:cubicBezTo>
                    <a:pt x="175" y="38"/>
                    <a:pt x="174" y="41"/>
                    <a:pt x="174" y="43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0" y="49"/>
                    <a:pt x="171" y="49"/>
                    <a:pt x="169" y="52"/>
                  </a:cubicBezTo>
                  <a:cubicBezTo>
                    <a:pt x="169" y="52"/>
                    <a:pt x="170" y="51"/>
                    <a:pt x="171" y="51"/>
                  </a:cubicBezTo>
                  <a:cubicBezTo>
                    <a:pt x="172" y="45"/>
                    <a:pt x="175" y="44"/>
                    <a:pt x="177" y="40"/>
                  </a:cubicBezTo>
                  <a:cubicBezTo>
                    <a:pt x="178" y="39"/>
                    <a:pt x="172" y="51"/>
                    <a:pt x="176" y="44"/>
                  </a:cubicBezTo>
                  <a:cubicBezTo>
                    <a:pt x="177" y="43"/>
                    <a:pt x="179" y="40"/>
                    <a:pt x="178" y="41"/>
                  </a:cubicBezTo>
                  <a:cubicBezTo>
                    <a:pt x="178" y="42"/>
                    <a:pt x="180" y="37"/>
                    <a:pt x="180" y="39"/>
                  </a:cubicBezTo>
                  <a:cubicBezTo>
                    <a:pt x="179" y="40"/>
                    <a:pt x="178" y="44"/>
                    <a:pt x="176" y="46"/>
                  </a:cubicBezTo>
                  <a:cubicBezTo>
                    <a:pt x="177" y="45"/>
                    <a:pt x="177" y="45"/>
                    <a:pt x="176" y="45"/>
                  </a:cubicBezTo>
                  <a:cubicBezTo>
                    <a:pt x="176" y="47"/>
                    <a:pt x="174" y="49"/>
                    <a:pt x="175" y="50"/>
                  </a:cubicBezTo>
                  <a:cubicBezTo>
                    <a:pt x="175" y="50"/>
                    <a:pt x="176" y="50"/>
                    <a:pt x="177" y="47"/>
                  </a:cubicBezTo>
                  <a:cubicBezTo>
                    <a:pt x="178" y="45"/>
                    <a:pt x="176" y="47"/>
                    <a:pt x="178" y="45"/>
                  </a:cubicBezTo>
                  <a:cubicBezTo>
                    <a:pt x="179" y="44"/>
                    <a:pt x="177" y="48"/>
                    <a:pt x="180" y="44"/>
                  </a:cubicBezTo>
                  <a:cubicBezTo>
                    <a:pt x="179" y="44"/>
                    <a:pt x="180" y="41"/>
                    <a:pt x="181" y="40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2"/>
                    <a:pt x="183" y="37"/>
                    <a:pt x="183" y="38"/>
                  </a:cubicBezTo>
                  <a:cubicBezTo>
                    <a:pt x="182" y="42"/>
                    <a:pt x="182" y="42"/>
                    <a:pt x="182" y="42"/>
                  </a:cubicBezTo>
                  <a:cubicBezTo>
                    <a:pt x="181" y="45"/>
                    <a:pt x="182" y="40"/>
                    <a:pt x="179" y="45"/>
                  </a:cubicBezTo>
                  <a:cubicBezTo>
                    <a:pt x="180" y="45"/>
                    <a:pt x="181" y="43"/>
                    <a:pt x="181" y="44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78" y="52"/>
                    <a:pt x="180" y="48"/>
                  </a:cubicBezTo>
                  <a:cubicBezTo>
                    <a:pt x="181" y="47"/>
                    <a:pt x="181" y="47"/>
                    <a:pt x="182" y="45"/>
                  </a:cubicBezTo>
                  <a:cubicBezTo>
                    <a:pt x="183" y="45"/>
                    <a:pt x="184" y="43"/>
                    <a:pt x="185" y="43"/>
                  </a:cubicBezTo>
                  <a:cubicBezTo>
                    <a:pt x="183" y="47"/>
                    <a:pt x="186" y="44"/>
                    <a:pt x="184" y="47"/>
                  </a:cubicBezTo>
                  <a:cubicBezTo>
                    <a:pt x="184" y="45"/>
                    <a:pt x="183" y="45"/>
                    <a:pt x="181" y="48"/>
                  </a:cubicBezTo>
                  <a:cubicBezTo>
                    <a:pt x="179" y="52"/>
                    <a:pt x="180" y="47"/>
                    <a:pt x="178" y="51"/>
                  </a:cubicBezTo>
                  <a:cubicBezTo>
                    <a:pt x="179" y="51"/>
                    <a:pt x="177" y="55"/>
                    <a:pt x="176" y="58"/>
                  </a:cubicBezTo>
                  <a:cubicBezTo>
                    <a:pt x="176" y="58"/>
                    <a:pt x="177" y="57"/>
                    <a:pt x="177" y="57"/>
                  </a:cubicBezTo>
                  <a:cubicBezTo>
                    <a:pt x="178" y="55"/>
                    <a:pt x="178" y="54"/>
                    <a:pt x="179" y="52"/>
                  </a:cubicBezTo>
                  <a:cubicBezTo>
                    <a:pt x="180" y="53"/>
                    <a:pt x="181" y="52"/>
                    <a:pt x="183" y="50"/>
                  </a:cubicBezTo>
                  <a:cubicBezTo>
                    <a:pt x="182" y="51"/>
                    <a:pt x="181" y="54"/>
                    <a:pt x="181" y="54"/>
                  </a:cubicBezTo>
                  <a:cubicBezTo>
                    <a:pt x="182" y="53"/>
                    <a:pt x="183" y="54"/>
                    <a:pt x="183" y="55"/>
                  </a:cubicBezTo>
                  <a:cubicBezTo>
                    <a:pt x="185" y="51"/>
                    <a:pt x="185" y="55"/>
                    <a:pt x="186" y="51"/>
                  </a:cubicBezTo>
                  <a:cubicBezTo>
                    <a:pt x="186" y="50"/>
                    <a:pt x="187" y="47"/>
                    <a:pt x="188" y="46"/>
                  </a:cubicBezTo>
                  <a:cubicBezTo>
                    <a:pt x="188" y="46"/>
                    <a:pt x="187" y="47"/>
                    <a:pt x="187" y="48"/>
                  </a:cubicBezTo>
                  <a:cubicBezTo>
                    <a:pt x="189" y="46"/>
                    <a:pt x="186" y="52"/>
                    <a:pt x="188" y="49"/>
                  </a:cubicBezTo>
                  <a:cubicBezTo>
                    <a:pt x="186" y="50"/>
                    <a:pt x="185" y="53"/>
                    <a:pt x="184" y="57"/>
                  </a:cubicBezTo>
                  <a:cubicBezTo>
                    <a:pt x="185" y="55"/>
                    <a:pt x="182" y="59"/>
                    <a:pt x="183" y="59"/>
                  </a:cubicBezTo>
                  <a:cubicBezTo>
                    <a:pt x="185" y="58"/>
                    <a:pt x="186" y="57"/>
                    <a:pt x="187" y="56"/>
                  </a:cubicBezTo>
                  <a:cubicBezTo>
                    <a:pt x="186" y="60"/>
                    <a:pt x="189" y="57"/>
                    <a:pt x="190" y="58"/>
                  </a:cubicBezTo>
                  <a:cubicBezTo>
                    <a:pt x="190" y="59"/>
                    <a:pt x="187" y="63"/>
                    <a:pt x="188" y="63"/>
                  </a:cubicBezTo>
                  <a:cubicBezTo>
                    <a:pt x="188" y="64"/>
                    <a:pt x="189" y="60"/>
                    <a:pt x="189" y="61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89" y="61"/>
                    <a:pt x="189" y="65"/>
                    <a:pt x="192" y="60"/>
                  </a:cubicBezTo>
                  <a:cubicBezTo>
                    <a:pt x="189" y="64"/>
                    <a:pt x="189" y="64"/>
                    <a:pt x="189" y="64"/>
                  </a:cubicBezTo>
                  <a:cubicBezTo>
                    <a:pt x="189" y="64"/>
                    <a:pt x="190" y="64"/>
                    <a:pt x="190" y="63"/>
                  </a:cubicBezTo>
                  <a:cubicBezTo>
                    <a:pt x="189" y="66"/>
                    <a:pt x="189" y="66"/>
                    <a:pt x="189" y="66"/>
                  </a:cubicBezTo>
                  <a:cubicBezTo>
                    <a:pt x="188" y="69"/>
                    <a:pt x="190" y="66"/>
                    <a:pt x="190" y="66"/>
                  </a:cubicBezTo>
                  <a:cubicBezTo>
                    <a:pt x="191" y="64"/>
                    <a:pt x="191" y="64"/>
                    <a:pt x="191" y="64"/>
                  </a:cubicBezTo>
                  <a:cubicBezTo>
                    <a:pt x="193" y="63"/>
                    <a:pt x="192" y="65"/>
                    <a:pt x="194" y="65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4" y="66"/>
                    <a:pt x="194" y="66"/>
                    <a:pt x="194" y="66"/>
                  </a:cubicBezTo>
                  <a:cubicBezTo>
                    <a:pt x="192" y="68"/>
                    <a:pt x="192" y="70"/>
                    <a:pt x="193" y="68"/>
                  </a:cubicBezTo>
                  <a:cubicBezTo>
                    <a:pt x="189" y="73"/>
                    <a:pt x="189" y="73"/>
                    <a:pt x="189" y="73"/>
                  </a:cubicBezTo>
                  <a:cubicBezTo>
                    <a:pt x="189" y="71"/>
                    <a:pt x="191" y="70"/>
                    <a:pt x="192" y="68"/>
                  </a:cubicBezTo>
                  <a:cubicBezTo>
                    <a:pt x="193" y="66"/>
                    <a:pt x="192" y="66"/>
                    <a:pt x="190" y="68"/>
                  </a:cubicBezTo>
                  <a:cubicBezTo>
                    <a:pt x="190" y="69"/>
                    <a:pt x="191" y="68"/>
                    <a:pt x="191" y="68"/>
                  </a:cubicBezTo>
                  <a:cubicBezTo>
                    <a:pt x="190" y="71"/>
                    <a:pt x="189" y="70"/>
                    <a:pt x="188" y="72"/>
                  </a:cubicBezTo>
                  <a:cubicBezTo>
                    <a:pt x="188" y="72"/>
                    <a:pt x="188" y="73"/>
                    <a:pt x="189" y="72"/>
                  </a:cubicBezTo>
                  <a:cubicBezTo>
                    <a:pt x="187" y="74"/>
                    <a:pt x="187" y="74"/>
                    <a:pt x="187" y="73"/>
                  </a:cubicBezTo>
                  <a:cubicBezTo>
                    <a:pt x="188" y="72"/>
                    <a:pt x="187" y="72"/>
                    <a:pt x="188" y="71"/>
                  </a:cubicBezTo>
                  <a:cubicBezTo>
                    <a:pt x="186" y="73"/>
                    <a:pt x="186" y="74"/>
                    <a:pt x="185" y="73"/>
                  </a:cubicBezTo>
                  <a:cubicBezTo>
                    <a:pt x="187" y="70"/>
                    <a:pt x="183" y="74"/>
                    <a:pt x="183" y="73"/>
                  </a:cubicBezTo>
                  <a:cubicBezTo>
                    <a:pt x="185" y="71"/>
                    <a:pt x="186" y="69"/>
                    <a:pt x="187" y="68"/>
                  </a:cubicBezTo>
                  <a:cubicBezTo>
                    <a:pt x="187" y="66"/>
                    <a:pt x="187" y="68"/>
                    <a:pt x="187" y="66"/>
                  </a:cubicBezTo>
                  <a:cubicBezTo>
                    <a:pt x="186" y="68"/>
                    <a:pt x="184" y="71"/>
                    <a:pt x="183" y="72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1"/>
                    <a:pt x="181" y="74"/>
                    <a:pt x="181" y="73"/>
                  </a:cubicBezTo>
                  <a:cubicBezTo>
                    <a:pt x="180" y="71"/>
                    <a:pt x="179" y="71"/>
                    <a:pt x="178" y="7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6" y="72"/>
                    <a:pt x="177" y="69"/>
                    <a:pt x="175" y="70"/>
                  </a:cubicBezTo>
                  <a:cubicBezTo>
                    <a:pt x="175" y="68"/>
                    <a:pt x="172" y="71"/>
                    <a:pt x="173" y="67"/>
                  </a:cubicBezTo>
                  <a:cubicBezTo>
                    <a:pt x="170" y="68"/>
                    <a:pt x="168" y="69"/>
                    <a:pt x="166" y="67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6" y="66"/>
                    <a:pt x="168" y="62"/>
                    <a:pt x="168" y="63"/>
                  </a:cubicBezTo>
                  <a:cubicBezTo>
                    <a:pt x="167" y="65"/>
                    <a:pt x="166" y="66"/>
                    <a:pt x="165" y="67"/>
                  </a:cubicBezTo>
                  <a:cubicBezTo>
                    <a:pt x="165" y="65"/>
                    <a:pt x="163" y="67"/>
                    <a:pt x="161" y="68"/>
                  </a:cubicBezTo>
                  <a:cubicBezTo>
                    <a:pt x="162" y="66"/>
                    <a:pt x="162" y="66"/>
                    <a:pt x="162" y="66"/>
                  </a:cubicBezTo>
                  <a:cubicBezTo>
                    <a:pt x="159" y="70"/>
                    <a:pt x="160" y="66"/>
                    <a:pt x="159" y="65"/>
                  </a:cubicBezTo>
                  <a:cubicBezTo>
                    <a:pt x="159" y="64"/>
                    <a:pt x="160" y="62"/>
                    <a:pt x="160" y="62"/>
                  </a:cubicBezTo>
                  <a:cubicBezTo>
                    <a:pt x="158" y="65"/>
                    <a:pt x="157" y="65"/>
                    <a:pt x="156" y="66"/>
                  </a:cubicBezTo>
                  <a:cubicBezTo>
                    <a:pt x="155" y="66"/>
                    <a:pt x="155" y="65"/>
                    <a:pt x="155" y="63"/>
                  </a:cubicBezTo>
                  <a:cubicBezTo>
                    <a:pt x="150" y="67"/>
                    <a:pt x="149" y="63"/>
                    <a:pt x="146" y="65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3" y="66"/>
                    <a:pt x="142" y="60"/>
                    <a:pt x="139" y="63"/>
                  </a:cubicBezTo>
                  <a:cubicBezTo>
                    <a:pt x="141" y="58"/>
                    <a:pt x="141" y="58"/>
                    <a:pt x="141" y="58"/>
                  </a:cubicBezTo>
                  <a:cubicBezTo>
                    <a:pt x="140" y="57"/>
                    <a:pt x="139" y="59"/>
                    <a:pt x="138" y="62"/>
                  </a:cubicBezTo>
                  <a:cubicBezTo>
                    <a:pt x="138" y="61"/>
                    <a:pt x="135" y="64"/>
                    <a:pt x="136" y="60"/>
                  </a:cubicBezTo>
                  <a:cubicBezTo>
                    <a:pt x="136" y="59"/>
                    <a:pt x="135" y="62"/>
                    <a:pt x="134" y="62"/>
                  </a:cubicBezTo>
                  <a:cubicBezTo>
                    <a:pt x="133" y="60"/>
                    <a:pt x="133" y="60"/>
                    <a:pt x="131" y="61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2" y="60"/>
                    <a:pt x="133" y="58"/>
                    <a:pt x="132" y="58"/>
                  </a:cubicBezTo>
                  <a:cubicBezTo>
                    <a:pt x="132" y="59"/>
                    <a:pt x="131" y="56"/>
                    <a:pt x="130" y="61"/>
                  </a:cubicBezTo>
                  <a:cubicBezTo>
                    <a:pt x="130" y="58"/>
                    <a:pt x="126" y="63"/>
                    <a:pt x="126" y="58"/>
                  </a:cubicBezTo>
                  <a:cubicBezTo>
                    <a:pt x="126" y="60"/>
                    <a:pt x="125" y="60"/>
                    <a:pt x="125" y="61"/>
                  </a:cubicBezTo>
                  <a:cubicBezTo>
                    <a:pt x="124" y="60"/>
                    <a:pt x="124" y="57"/>
                    <a:pt x="122" y="59"/>
                  </a:cubicBezTo>
                  <a:cubicBezTo>
                    <a:pt x="122" y="58"/>
                    <a:pt x="123" y="57"/>
                    <a:pt x="123" y="57"/>
                  </a:cubicBezTo>
                  <a:cubicBezTo>
                    <a:pt x="122" y="57"/>
                    <a:pt x="122" y="58"/>
                    <a:pt x="121" y="59"/>
                  </a:cubicBezTo>
                  <a:cubicBezTo>
                    <a:pt x="119" y="61"/>
                    <a:pt x="119" y="55"/>
                    <a:pt x="117" y="55"/>
                  </a:cubicBezTo>
                  <a:cubicBezTo>
                    <a:pt x="113" y="57"/>
                    <a:pt x="110" y="55"/>
                    <a:pt x="107" y="54"/>
                  </a:cubicBezTo>
                  <a:cubicBezTo>
                    <a:pt x="108" y="53"/>
                    <a:pt x="108" y="53"/>
                    <a:pt x="108" y="53"/>
                  </a:cubicBezTo>
                  <a:cubicBezTo>
                    <a:pt x="106" y="57"/>
                    <a:pt x="107" y="48"/>
                    <a:pt x="104" y="54"/>
                  </a:cubicBezTo>
                  <a:cubicBezTo>
                    <a:pt x="104" y="53"/>
                    <a:pt x="104" y="53"/>
                    <a:pt x="104" y="51"/>
                  </a:cubicBezTo>
                  <a:cubicBezTo>
                    <a:pt x="103" y="54"/>
                    <a:pt x="103" y="48"/>
                    <a:pt x="101" y="51"/>
                  </a:cubicBezTo>
                  <a:cubicBezTo>
                    <a:pt x="101" y="50"/>
                    <a:pt x="101" y="50"/>
                    <a:pt x="101" y="50"/>
                  </a:cubicBezTo>
                  <a:cubicBezTo>
                    <a:pt x="101" y="48"/>
                    <a:pt x="99" y="51"/>
                    <a:pt x="99" y="48"/>
                  </a:cubicBezTo>
                  <a:cubicBezTo>
                    <a:pt x="99" y="48"/>
                    <a:pt x="99" y="47"/>
                    <a:pt x="100" y="46"/>
                  </a:cubicBezTo>
                  <a:cubicBezTo>
                    <a:pt x="100" y="44"/>
                    <a:pt x="97" y="50"/>
                    <a:pt x="98" y="45"/>
                  </a:cubicBezTo>
                  <a:cubicBezTo>
                    <a:pt x="98" y="45"/>
                    <a:pt x="98" y="48"/>
                    <a:pt x="98" y="48"/>
                  </a:cubicBezTo>
                  <a:cubicBezTo>
                    <a:pt x="96" y="45"/>
                    <a:pt x="92" y="47"/>
                    <a:pt x="89" y="48"/>
                  </a:cubicBezTo>
                  <a:cubicBezTo>
                    <a:pt x="88" y="44"/>
                    <a:pt x="91" y="39"/>
                    <a:pt x="89" y="42"/>
                  </a:cubicBezTo>
                  <a:cubicBezTo>
                    <a:pt x="89" y="41"/>
                    <a:pt x="88" y="44"/>
                    <a:pt x="88" y="43"/>
                  </a:cubicBezTo>
                  <a:cubicBezTo>
                    <a:pt x="87" y="44"/>
                    <a:pt x="89" y="37"/>
                    <a:pt x="88" y="40"/>
                  </a:cubicBezTo>
                  <a:cubicBezTo>
                    <a:pt x="87" y="43"/>
                    <a:pt x="87" y="41"/>
                    <a:pt x="87" y="43"/>
                  </a:cubicBezTo>
                  <a:cubicBezTo>
                    <a:pt x="86" y="41"/>
                    <a:pt x="87" y="38"/>
                    <a:pt x="85" y="40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3" y="43"/>
                    <a:pt x="83" y="40"/>
                    <a:pt x="80" y="45"/>
                  </a:cubicBezTo>
                  <a:cubicBezTo>
                    <a:pt x="74" y="44"/>
                    <a:pt x="67" y="45"/>
                    <a:pt x="61" y="44"/>
                  </a:cubicBezTo>
                  <a:cubicBezTo>
                    <a:pt x="55" y="42"/>
                    <a:pt x="49" y="42"/>
                    <a:pt x="44" y="38"/>
                  </a:cubicBezTo>
                  <a:cubicBezTo>
                    <a:pt x="44" y="33"/>
                    <a:pt x="44" y="33"/>
                    <a:pt x="42" y="34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1" y="36"/>
                    <a:pt x="41" y="33"/>
                    <a:pt x="40" y="36"/>
                  </a:cubicBezTo>
                  <a:cubicBezTo>
                    <a:pt x="38" y="35"/>
                    <a:pt x="35" y="35"/>
                    <a:pt x="33" y="34"/>
                  </a:cubicBezTo>
                  <a:cubicBezTo>
                    <a:pt x="34" y="34"/>
                    <a:pt x="35" y="31"/>
                    <a:pt x="34" y="31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2" y="35"/>
                    <a:pt x="32" y="36"/>
                  </a:cubicBezTo>
                  <a:cubicBezTo>
                    <a:pt x="25" y="37"/>
                    <a:pt x="22" y="28"/>
                    <a:pt x="16" y="28"/>
                  </a:cubicBezTo>
                  <a:cubicBezTo>
                    <a:pt x="15" y="26"/>
                    <a:pt x="13" y="26"/>
                    <a:pt x="11" y="27"/>
                  </a:cubicBezTo>
                  <a:cubicBezTo>
                    <a:pt x="8" y="21"/>
                    <a:pt x="5" y="16"/>
                    <a:pt x="0" y="18"/>
                  </a:cubicBezTo>
                  <a:cubicBezTo>
                    <a:pt x="0" y="18"/>
                    <a:pt x="3" y="9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3" name="Freeform 55"/>
            <p:cNvSpPr/>
            <p:nvPr/>
          </p:nvSpPr>
          <p:spPr bwMode="auto">
            <a:xfrm>
              <a:off x="1366838" y="1614488"/>
              <a:ext cx="9525" cy="22225"/>
            </a:xfrm>
            <a:custGeom>
              <a:avLst/>
              <a:gdLst>
                <a:gd name="T0" fmla="*/ 0 w 2"/>
                <a:gd name="T1" fmla="*/ 5 h 5"/>
                <a:gd name="T2" fmla="*/ 2 w 2"/>
                <a:gd name="T3" fmla="*/ 0 h 5"/>
                <a:gd name="T4" fmla="*/ 0 w 2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cubicBezTo>
                    <a:pt x="1" y="3"/>
                    <a:pt x="1" y="2"/>
                    <a:pt x="2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4" name="Freeform 56"/>
            <p:cNvSpPr/>
            <p:nvPr/>
          </p:nvSpPr>
          <p:spPr bwMode="auto">
            <a:xfrm>
              <a:off x="1349376" y="1530350"/>
              <a:ext cx="9525" cy="12700"/>
            </a:xfrm>
            <a:custGeom>
              <a:avLst/>
              <a:gdLst>
                <a:gd name="T0" fmla="*/ 0 w 2"/>
                <a:gd name="T1" fmla="*/ 2 h 3"/>
                <a:gd name="T2" fmla="*/ 1 w 2"/>
                <a:gd name="T3" fmla="*/ 1 h 3"/>
                <a:gd name="T4" fmla="*/ 1 w 2"/>
                <a:gd name="T5" fmla="*/ 1 h 3"/>
                <a:gd name="T6" fmla="*/ 0 w 2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2" y="0"/>
                    <a:pt x="1" y="1"/>
                  </a:cubicBezTo>
                  <a:cubicBezTo>
                    <a:pt x="1" y="1"/>
                    <a:pt x="1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5" name="Freeform 57"/>
            <p:cNvSpPr/>
            <p:nvPr/>
          </p:nvSpPr>
          <p:spPr bwMode="auto">
            <a:xfrm>
              <a:off x="1336676" y="1520825"/>
              <a:ext cx="12700" cy="952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6" name="Freeform 58"/>
            <p:cNvSpPr/>
            <p:nvPr/>
          </p:nvSpPr>
          <p:spPr bwMode="auto">
            <a:xfrm>
              <a:off x="1336676" y="1487488"/>
              <a:ext cx="4763" cy="7937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0"/>
                    <a:pt x="1" y="1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7" name="Freeform 59"/>
            <p:cNvSpPr/>
            <p:nvPr/>
          </p:nvSpPr>
          <p:spPr bwMode="auto">
            <a:xfrm>
              <a:off x="1328738" y="1500188"/>
              <a:ext cx="7938" cy="12700"/>
            </a:xfrm>
            <a:custGeom>
              <a:avLst/>
              <a:gdLst>
                <a:gd name="T0" fmla="*/ 1 w 2"/>
                <a:gd name="T1" fmla="*/ 3 h 3"/>
                <a:gd name="T2" fmla="*/ 1 w 2"/>
                <a:gd name="T3" fmla="*/ 1 h 3"/>
                <a:gd name="T4" fmla="*/ 1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0" y="3"/>
                    <a:pt x="1" y="2"/>
                    <a:pt x="1" y="1"/>
                  </a:cubicBezTo>
                  <a:cubicBezTo>
                    <a:pt x="0" y="2"/>
                    <a:pt x="2" y="0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8" name="Freeform 60"/>
            <p:cNvSpPr/>
            <p:nvPr/>
          </p:nvSpPr>
          <p:spPr bwMode="auto">
            <a:xfrm>
              <a:off x="1308101" y="1470025"/>
              <a:ext cx="7938" cy="12700"/>
            </a:xfrm>
            <a:custGeom>
              <a:avLst/>
              <a:gdLst>
                <a:gd name="T0" fmla="*/ 1 w 2"/>
                <a:gd name="T1" fmla="*/ 2 h 3"/>
                <a:gd name="T2" fmla="*/ 0 w 2"/>
                <a:gd name="T3" fmla="*/ 1 h 3"/>
                <a:gd name="T4" fmla="*/ 1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2"/>
                  </a:moveTo>
                  <a:cubicBezTo>
                    <a:pt x="1" y="2"/>
                    <a:pt x="0" y="3"/>
                    <a:pt x="0" y="1"/>
                  </a:cubicBezTo>
                  <a:cubicBezTo>
                    <a:pt x="0" y="3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59" name="Freeform 61"/>
            <p:cNvSpPr/>
            <p:nvPr/>
          </p:nvSpPr>
          <p:spPr bwMode="auto">
            <a:xfrm>
              <a:off x="1290638" y="1474788"/>
              <a:ext cx="4763" cy="7937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2 h 2"/>
                <a:gd name="T4" fmla="*/ 1 w 1"/>
                <a:gd name="T5" fmla="*/ 0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2"/>
                    <a:pt x="1" y="1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0" name="Freeform 62"/>
            <p:cNvSpPr/>
            <p:nvPr/>
          </p:nvSpPr>
          <p:spPr bwMode="auto">
            <a:xfrm>
              <a:off x="1035051" y="1411288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1" name="Freeform 63"/>
            <p:cNvSpPr/>
            <p:nvPr/>
          </p:nvSpPr>
          <p:spPr bwMode="auto">
            <a:xfrm>
              <a:off x="925513" y="1373188"/>
              <a:ext cx="4763" cy="7937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2"/>
                    <a:pt x="1" y="0"/>
                    <a:pt x="1" y="0"/>
                  </a:cubicBezTo>
                  <a:cubicBezTo>
                    <a:pt x="1" y="0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2" name="Freeform 64"/>
            <p:cNvSpPr/>
            <p:nvPr/>
          </p:nvSpPr>
          <p:spPr bwMode="auto">
            <a:xfrm>
              <a:off x="857251" y="1393825"/>
              <a:ext cx="4763" cy="12700"/>
            </a:xfrm>
            <a:custGeom>
              <a:avLst/>
              <a:gdLst>
                <a:gd name="T0" fmla="*/ 3 w 3"/>
                <a:gd name="T1" fmla="*/ 0 h 8"/>
                <a:gd name="T2" fmla="*/ 3 w 3"/>
                <a:gd name="T3" fmla="*/ 0 h 8"/>
                <a:gd name="T4" fmla="*/ 0 w 3"/>
                <a:gd name="T5" fmla="*/ 8 h 8"/>
                <a:gd name="T6" fmla="*/ 3 w 3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3" y="0"/>
                  </a:moveTo>
                  <a:lnTo>
                    <a:pt x="3" y="0"/>
                  </a:lnTo>
                  <a:lnTo>
                    <a:pt x="0" y="8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3" name="Freeform 65"/>
            <p:cNvSpPr/>
            <p:nvPr/>
          </p:nvSpPr>
          <p:spPr bwMode="auto">
            <a:xfrm>
              <a:off x="3749676" y="1462088"/>
              <a:ext cx="4763" cy="17462"/>
            </a:xfrm>
            <a:custGeom>
              <a:avLst/>
              <a:gdLst>
                <a:gd name="T0" fmla="*/ 0 w 1"/>
                <a:gd name="T1" fmla="*/ 1 h 4"/>
                <a:gd name="T2" fmla="*/ 0 w 1"/>
                <a:gd name="T3" fmla="*/ 2 h 4"/>
                <a:gd name="T4" fmla="*/ 0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0" y="1"/>
                  </a:moveTo>
                  <a:cubicBezTo>
                    <a:pt x="0" y="2"/>
                    <a:pt x="1" y="4"/>
                    <a:pt x="0" y="2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4" name="Freeform 66"/>
            <p:cNvSpPr/>
            <p:nvPr/>
          </p:nvSpPr>
          <p:spPr bwMode="auto">
            <a:xfrm>
              <a:off x="3762376" y="1254125"/>
              <a:ext cx="785813" cy="322262"/>
            </a:xfrm>
            <a:custGeom>
              <a:avLst/>
              <a:gdLst>
                <a:gd name="T0" fmla="*/ 166 w 185"/>
                <a:gd name="T1" fmla="*/ 21 h 76"/>
                <a:gd name="T2" fmla="*/ 160 w 185"/>
                <a:gd name="T3" fmla="*/ 23 h 76"/>
                <a:gd name="T4" fmla="*/ 151 w 185"/>
                <a:gd name="T5" fmla="*/ 34 h 76"/>
                <a:gd name="T6" fmla="*/ 147 w 185"/>
                <a:gd name="T7" fmla="*/ 34 h 76"/>
                <a:gd name="T8" fmla="*/ 134 w 185"/>
                <a:gd name="T9" fmla="*/ 34 h 76"/>
                <a:gd name="T10" fmla="*/ 130 w 185"/>
                <a:gd name="T11" fmla="*/ 35 h 76"/>
                <a:gd name="T12" fmla="*/ 124 w 185"/>
                <a:gd name="T13" fmla="*/ 40 h 76"/>
                <a:gd name="T14" fmla="*/ 118 w 185"/>
                <a:gd name="T15" fmla="*/ 39 h 76"/>
                <a:gd name="T16" fmla="*/ 115 w 185"/>
                <a:gd name="T17" fmla="*/ 38 h 76"/>
                <a:gd name="T18" fmla="*/ 113 w 185"/>
                <a:gd name="T19" fmla="*/ 42 h 76"/>
                <a:gd name="T20" fmla="*/ 107 w 185"/>
                <a:gd name="T21" fmla="*/ 48 h 76"/>
                <a:gd name="T22" fmla="*/ 103 w 185"/>
                <a:gd name="T23" fmla="*/ 48 h 76"/>
                <a:gd name="T24" fmla="*/ 99 w 185"/>
                <a:gd name="T25" fmla="*/ 52 h 76"/>
                <a:gd name="T26" fmla="*/ 94 w 185"/>
                <a:gd name="T27" fmla="*/ 50 h 76"/>
                <a:gd name="T28" fmla="*/ 89 w 185"/>
                <a:gd name="T29" fmla="*/ 52 h 76"/>
                <a:gd name="T30" fmla="*/ 81 w 185"/>
                <a:gd name="T31" fmla="*/ 51 h 76"/>
                <a:gd name="T32" fmla="*/ 79 w 185"/>
                <a:gd name="T33" fmla="*/ 54 h 76"/>
                <a:gd name="T34" fmla="*/ 76 w 185"/>
                <a:gd name="T35" fmla="*/ 51 h 76"/>
                <a:gd name="T36" fmla="*/ 74 w 185"/>
                <a:gd name="T37" fmla="*/ 55 h 76"/>
                <a:gd name="T38" fmla="*/ 73 w 185"/>
                <a:gd name="T39" fmla="*/ 55 h 76"/>
                <a:gd name="T40" fmla="*/ 69 w 185"/>
                <a:gd name="T41" fmla="*/ 57 h 76"/>
                <a:gd name="T42" fmla="*/ 60 w 185"/>
                <a:gd name="T43" fmla="*/ 59 h 76"/>
                <a:gd name="T44" fmla="*/ 56 w 185"/>
                <a:gd name="T45" fmla="*/ 60 h 76"/>
                <a:gd name="T46" fmla="*/ 53 w 185"/>
                <a:gd name="T47" fmla="*/ 61 h 76"/>
                <a:gd name="T48" fmla="*/ 45 w 185"/>
                <a:gd name="T49" fmla="*/ 61 h 76"/>
                <a:gd name="T50" fmla="*/ 42 w 185"/>
                <a:gd name="T51" fmla="*/ 53 h 76"/>
                <a:gd name="T52" fmla="*/ 41 w 185"/>
                <a:gd name="T53" fmla="*/ 62 h 76"/>
                <a:gd name="T54" fmla="*/ 40 w 185"/>
                <a:gd name="T55" fmla="*/ 70 h 76"/>
                <a:gd name="T56" fmla="*/ 35 w 185"/>
                <a:gd name="T57" fmla="*/ 68 h 76"/>
                <a:gd name="T58" fmla="*/ 35 w 185"/>
                <a:gd name="T59" fmla="*/ 72 h 76"/>
                <a:gd name="T60" fmla="*/ 33 w 185"/>
                <a:gd name="T61" fmla="*/ 70 h 76"/>
                <a:gd name="T62" fmla="*/ 29 w 185"/>
                <a:gd name="T63" fmla="*/ 63 h 76"/>
                <a:gd name="T64" fmla="*/ 27 w 185"/>
                <a:gd name="T65" fmla="*/ 70 h 76"/>
                <a:gd name="T66" fmla="*/ 25 w 185"/>
                <a:gd name="T67" fmla="*/ 67 h 76"/>
                <a:gd name="T68" fmla="*/ 23 w 185"/>
                <a:gd name="T69" fmla="*/ 72 h 76"/>
                <a:gd name="T70" fmla="*/ 20 w 185"/>
                <a:gd name="T71" fmla="*/ 73 h 76"/>
                <a:gd name="T72" fmla="*/ 20 w 185"/>
                <a:gd name="T73" fmla="*/ 62 h 76"/>
                <a:gd name="T74" fmla="*/ 16 w 185"/>
                <a:gd name="T75" fmla="*/ 70 h 76"/>
                <a:gd name="T76" fmla="*/ 7 w 185"/>
                <a:gd name="T77" fmla="*/ 57 h 76"/>
                <a:gd name="T78" fmla="*/ 5 w 185"/>
                <a:gd name="T79" fmla="*/ 56 h 76"/>
                <a:gd name="T80" fmla="*/ 0 w 185"/>
                <a:gd name="T81" fmla="*/ 57 h 76"/>
                <a:gd name="T82" fmla="*/ 1 w 185"/>
                <a:gd name="T83" fmla="*/ 51 h 76"/>
                <a:gd name="T84" fmla="*/ 6 w 185"/>
                <a:gd name="T85" fmla="*/ 55 h 76"/>
                <a:gd name="T86" fmla="*/ 13 w 185"/>
                <a:gd name="T87" fmla="*/ 45 h 76"/>
                <a:gd name="T88" fmla="*/ 25 w 185"/>
                <a:gd name="T89" fmla="*/ 38 h 76"/>
                <a:gd name="T90" fmla="*/ 39 w 185"/>
                <a:gd name="T91" fmla="*/ 33 h 76"/>
                <a:gd name="T92" fmla="*/ 51 w 185"/>
                <a:gd name="T93" fmla="*/ 29 h 76"/>
                <a:gd name="T94" fmla="*/ 59 w 185"/>
                <a:gd name="T95" fmla="*/ 26 h 76"/>
                <a:gd name="T96" fmla="*/ 78 w 185"/>
                <a:gd name="T97" fmla="*/ 24 h 76"/>
                <a:gd name="T98" fmla="*/ 88 w 185"/>
                <a:gd name="T99" fmla="*/ 26 h 76"/>
                <a:gd name="T100" fmla="*/ 101 w 185"/>
                <a:gd name="T101" fmla="*/ 26 h 76"/>
                <a:gd name="T102" fmla="*/ 139 w 185"/>
                <a:gd name="T103" fmla="*/ 8 h 76"/>
                <a:gd name="T104" fmla="*/ 149 w 185"/>
                <a:gd name="T105" fmla="*/ 6 h 76"/>
                <a:gd name="T106" fmla="*/ 184 w 185"/>
                <a:gd name="T107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85" h="76">
                  <a:moveTo>
                    <a:pt x="184" y="16"/>
                  </a:moveTo>
                  <a:cubicBezTo>
                    <a:pt x="184" y="25"/>
                    <a:pt x="179" y="17"/>
                    <a:pt x="178" y="23"/>
                  </a:cubicBezTo>
                  <a:cubicBezTo>
                    <a:pt x="178" y="23"/>
                    <a:pt x="177" y="18"/>
                    <a:pt x="176" y="20"/>
                  </a:cubicBezTo>
                  <a:cubicBezTo>
                    <a:pt x="176" y="27"/>
                    <a:pt x="171" y="24"/>
                    <a:pt x="167" y="19"/>
                  </a:cubicBezTo>
                  <a:cubicBezTo>
                    <a:pt x="167" y="18"/>
                    <a:pt x="167" y="18"/>
                    <a:pt x="167" y="18"/>
                  </a:cubicBezTo>
                  <a:cubicBezTo>
                    <a:pt x="166" y="17"/>
                    <a:pt x="166" y="22"/>
                    <a:pt x="166" y="21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6" y="21"/>
                    <a:pt x="164" y="20"/>
                    <a:pt x="165" y="22"/>
                  </a:cubicBezTo>
                  <a:cubicBezTo>
                    <a:pt x="164" y="21"/>
                    <a:pt x="164" y="19"/>
                    <a:pt x="163" y="18"/>
                  </a:cubicBezTo>
                  <a:cubicBezTo>
                    <a:pt x="163" y="21"/>
                    <a:pt x="163" y="21"/>
                    <a:pt x="163" y="21"/>
                  </a:cubicBezTo>
                  <a:cubicBezTo>
                    <a:pt x="164" y="28"/>
                    <a:pt x="161" y="21"/>
                    <a:pt x="161" y="25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9" y="28"/>
                    <a:pt x="157" y="28"/>
                    <a:pt x="155" y="30"/>
                  </a:cubicBezTo>
                  <a:cubicBezTo>
                    <a:pt x="154" y="26"/>
                    <a:pt x="154" y="26"/>
                    <a:pt x="154" y="26"/>
                  </a:cubicBezTo>
                  <a:cubicBezTo>
                    <a:pt x="154" y="29"/>
                    <a:pt x="154" y="30"/>
                    <a:pt x="153" y="31"/>
                  </a:cubicBezTo>
                  <a:cubicBezTo>
                    <a:pt x="152" y="27"/>
                    <a:pt x="153" y="34"/>
                    <a:pt x="152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2" y="35"/>
                    <a:pt x="151" y="30"/>
                    <a:pt x="151" y="34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1" y="36"/>
                    <a:pt x="149" y="29"/>
                    <a:pt x="149" y="32"/>
                  </a:cubicBezTo>
                  <a:cubicBezTo>
                    <a:pt x="149" y="32"/>
                    <a:pt x="149" y="32"/>
                    <a:pt x="149" y="32"/>
                  </a:cubicBezTo>
                  <a:cubicBezTo>
                    <a:pt x="149" y="34"/>
                    <a:pt x="148" y="31"/>
                    <a:pt x="148" y="32"/>
                  </a:cubicBezTo>
                  <a:cubicBezTo>
                    <a:pt x="148" y="32"/>
                    <a:pt x="148" y="32"/>
                    <a:pt x="148" y="32"/>
                  </a:cubicBezTo>
                  <a:cubicBezTo>
                    <a:pt x="147" y="33"/>
                    <a:pt x="146" y="31"/>
                    <a:pt x="147" y="34"/>
                  </a:cubicBezTo>
                  <a:cubicBezTo>
                    <a:pt x="146" y="32"/>
                    <a:pt x="148" y="33"/>
                    <a:pt x="146" y="29"/>
                  </a:cubicBezTo>
                  <a:cubicBezTo>
                    <a:pt x="144" y="33"/>
                    <a:pt x="141" y="33"/>
                    <a:pt x="138" y="34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6" y="32"/>
                    <a:pt x="136" y="33"/>
                  </a:cubicBezTo>
                  <a:cubicBezTo>
                    <a:pt x="136" y="33"/>
                    <a:pt x="135" y="32"/>
                    <a:pt x="135" y="32"/>
                  </a:cubicBezTo>
                  <a:cubicBezTo>
                    <a:pt x="134" y="30"/>
                    <a:pt x="135" y="36"/>
                    <a:pt x="134" y="34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3"/>
                    <a:pt x="133" y="33"/>
                    <a:pt x="133" y="34"/>
                  </a:cubicBezTo>
                  <a:cubicBezTo>
                    <a:pt x="133" y="34"/>
                    <a:pt x="133" y="33"/>
                    <a:pt x="133" y="32"/>
                  </a:cubicBezTo>
                  <a:cubicBezTo>
                    <a:pt x="133" y="35"/>
                    <a:pt x="131" y="32"/>
                    <a:pt x="131" y="34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29" y="29"/>
                    <a:pt x="131" y="36"/>
                    <a:pt x="130" y="35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0" y="36"/>
                    <a:pt x="129" y="35"/>
                    <a:pt x="128" y="37"/>
                  </a:cubicBezTo>
                  <a:cubicBezTo>
                    <a:pt x="128" y="36"/>
                    <a:pt x="128" y="36"/>
                    <a:pt x="128" y="36"/>
                  </a:cubicBezTo>
                  <a:cubicBezTo>
                    <a:pt x="127" y="36"/>
                    <a:pt x="126" y="35"/>
                    <a:pt x="126" y="37"/>
                  </a:cubicBezTo>
                  <a:cubicBezTo>
                    <a:pt x="125" y="36"/>
                    <a:pt x="125" y="32"/>
                    <a:pt x="124" y="33"/>
                  </a:cubicBezTo>
                  <a:cubicBezTo>
                    <a:pt x="125" y="37"/>
                    <a:pt x="123" y="35"/>
                    <a:pt x="124" y="40"/>
                  </a:cubicBezTo>
                  <a:cubicBezTo>
                    <a:pt x="123" y="39"/>
                    <a:pt x="122" y="38"/>
                    <a:pt x="122" y="39"/>
                  </a:cubicBezTo>
                  <a:cubicBezTo>
                    <a:pt x="122" y="38"/>
                    <a:pt x="120" y="34"/>
                    <a:pt x="121" y="34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0" y="30"/>
                    <a:pt x="121" y="32"/>
                    <a:pt x="120" y="30"/>
                  </a:cubicBezTo>
                  <a:cubicBezTo>
                    <a:pt x="120" y="30"/>
                    <a:pt x="119" y="32"/>
                    <a:pt x="119" y="31"/>
                  </a:cubicBezTo>
                  <a:cubicBezTo>
                    <a:pt x="119" y="34"/>
                    <a:pt x="119" y="39"/>
                    <a:pt x="118" y="39"/>
                  </a:cubicBezTo>
                  <a:cubicBezTo>
                    <a:pt x="118" y="38"/>
                    <a:pt x="117" y="35"/>
                    <a:pt x="117" y="34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7" y="42"/>
                    <a:pt x="117" y="39"/>
                    <a:pt x="117" y="40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2"/>
                    <a:pt x="116" y="44"/>
                    <a:pt x="115" y="40"/>
                  </a:cubicBezTo>
                  <a:cubicBezTo>
                    <a:pt x="114" y="39"/>
                    <a:pt x="115" y="39"/>
                    <a:pt x="115" y="38"/>
                  </a:cubicBezTo>
                  <a:cubicBezTo>
                    <a:pt x="114" y="38"/>
                    <a:pt x="114" y="39"/>
                    <a:pt x="114" y="40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38"/>
                    <a:pt x="113" y="41"/>
                    <a:pt x="114" y="43"/>
                  </a:cubicBezTo>
                  <a:cubicBezTo>
                    <a:pt x="114" y="43"/>
                    <a:pt x="113" y="41"/>
                    <a:pt x="114" y="42"/>
                  </a:cubicBezTo>
                  <a:cubicBezTo>
                    <a:pt x="114" y="44"/>
                    <a:pt x="113" y="45"/>
                    <a:pt x="113" y="45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2" y="45"/>
                    <a:pt x="112" y="47"/>
                    <a:pt x="111" y="48"/>
                  </a:cubicBezTo>
                  <a:cubicBezTo>
                    <a:pt x="112" y="50"/>
                    <a:pt x="111" y="45"/>
                    <a:pt x="111" y="46"/>
                  </a:cubicBezTo>
                  <a:cubicBezTo>
                    <a:pt x="110" y="43"/>
                    <a:pt x="110" y="50"/>
                    <a:pt x="108" y="46"/>
                  </a:cubicBezTo>
                  <a:cubicBezTo>
                    <a:pt x="108" y="46"/>
                    <a:pt x="109" y="49"/>
                    <a:pt x="108" y="48"/>
                  </a:cubicBezTo>
                  <a:cubicBezTo>
                    <a:pt x="108" y="48"/>
                    <a:pt x="107" y="45"/>
                    <a:pt x="107" y="46"/>
                  </a:cubicBezTo>
                  <a:cubicBezTo>
                    <a:pt x="107" y="45"/>
                    <a:pt x="107" y="47"/>
                    <a:pt x="107" y="48"/>
                  </a:cubicBezTo>
                  <a:cubicBezTo>
                    <a:pt x="107" y="49"/>
                    <a:pt x="106" y="47"/>
                    <a:pt x="107" y="47"/>
                  </a:cubicBezTo>
                  <a:cubicBezTo>
                    <a:pt x="106" y="48"/>
                    <a:pt x="105" y="51"/>
                    <a:pt x="103" y="49"/>
                  </a:cubicBezTo>
                  <a:cubicBezTo>
                    <a:pt x="104" y="50"/>
                    <a:pt x="103" y="53"/>
                    <a:pt x="103" y="53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2" y="49"/>
                    <a:pt x="102" y="51"/>
                    <a:pt x="102" y="48"/>
                  </a:cubicBezTo>
                  <a:cubicBezTo>
                    <a:pt x="102" y="52"/>
                    <a:pt x="103" y="45"/>
                    <a:pt x="103" y="48"/>
                  </a:cubicBezTo>
                  <a:cubicBezTo>
                    <a:pt x="102" y="46"/>
                    <a:pt x="103" y="52"/>
                    <a:pt x="102" y="49"/>
                  </a:cubicBezTo>
                  <a:cubicBezTo>
                    <a:pt x="102" y="49"/>
                    <a:pt x="102" y="52"/>
                    <a:pt x="101" y="50"/>
                  </a:cubicBezTo>
                  <a:cubicBezTo>
                    <a:pt x="101" y="50"/>
                    <a:pt x="100" y="46"/>
                    <a:pt x="100" y="46"/>
                  </a:cubicBezTo>
                  <a:cubicBezTo>
                    <a:pt x="99" y="47"/>
                    <a:pt x="100" y="48"/>
                    <a:pt x="100" y="48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2"/>
                    <a:pt x="99" y="49"/>
                    <a:pt x="99" y="52"/>
                  </a:cubicBezTo>
                  <a:cubicBezTo>
                    <a:pt x="99" y="50"/>
                    <a:pt x="99" y="54"/>
                    <a:pt x="98" y="49"/>
                  </a:cubicBezTo>
                  <a:cubicBezTo>
                    <a:pt x="97" y="46"/>
                    <a:pt x="97" y="46"/>
                    <a:pt x="97" y="46"/>
                  </a:cubicBezTo>
                  <a:cubicBezTo>
                    <a:pt x="97" y="47"/>
                    <a:pt x="98" y="50"/>
                    <a:pt x="98" y="51"/>
                  </a:cubicBezTo>
                  <a:cubicBezTo>
                    <a:pt x="97" y="50"/>
                    <a:pt x="97" y="50"/>
                    <a:pt x="97" y="50"/>
                  </a:cubicBezTo>
                  <a:cubicBezTo>
                    <a:pt x="98" y="55"/>
                    <a:pt x="96" y="49"/>
                    <a:pt x="97" y="53"/>
                  </a:cubicBezTo>
                  <a:cubicBezTo>
                    <a:pt x="96" y="52"/>
                    <a:pt x="95" y="53"/>
                    <a:pt x="94" y="50"/>
                  </a:cubicBezTo>
                  <a:cubicBezTo>
                    <a:pt x="94" y="52"/>
                    <a:pt x="94" y="54"/>
                    <a:pt x="93" y="53"/>
                  </a:cubicBezTo>
                  <a:cubicBezTo>
                    <a:pt x="93" y="52"/>
                    <a:pt x="93" y="52"/>
                    <a:pt x="93" y="51"/>
                  </a:cubicBezTo>
                  <a:cubicBezTo>
                    <a:pt x="92" y="50"/>
                    <a:pt x="92" y="51"/>
                    <a:pt x="92" y="52"/>
                  </a:cubicBezTo>
                  <a:cubicBezTo>
                    <a:pt x="92" y="51"/>
                    <a:pt x="91" y="49"/>
                    <a:pt x="90" y="48"/>
                  </a:cubicBezTo>
                  <a:cubicBezTo>
                    <a:pt x="90" y="49"/>
                    <a:pt x="91" y="52"/>
                    <a:pt x="91" y="53"/>
                  </a:cubicBezTo>
                  <a:cubicBezTo>
                    <a:pt x="90" y="49"/>
                    <a:pt x="90" y="57"/>
                    <a:pt x="89" y="52"/>
                  </a:cubicBezTo>
                  <a:cubicBezTo>
                    <a:pt x="89" y="52"/>
                    <a:pt x="89" y="50"/>
                    <a:pt x="88" y="49"/>
                  </a:cubicBezTo>
                  <a:cubicBezTo>
                    <a:pt x="87" y="44"/>
                    <a:pt x="88" y="53"/>
                    <a:pt x="87" y="50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87" y="52"/>
                    <a:pt x="87" y="57"/>
                    <a:pt x="86" y="53"/>
                  </a:cubicBezTo>
                  <a:cubicBezTo>
                    <a:pt x="86" y="54"/>
                    <a:pt x="85" y="52"/>
                    <a:pt x="86" y="56"/>
                  </a:cubicBezTo>
                  <a:cubicBezTo>
                    <a:pt x="84" y="52"/>
                    <a:pt x="83" y="58"/>
                    <a:pt x="81" y="51"/>
                  </a:cubicBezTo>
                  <a:cubicBezTo>
                    <a:pt x="81" y="52"/>
                    <a:pt x="81" y="51"/>
                    <a:pt x="81" y="53"/>
                  </a:cubicBezTo>
                  <a:cubicBezTo>
                    <a:pt x="82" y="55"/>
                    <a:pt x="81" y="52"/>
                    <a:pt x="82" y="53"/>
                  </a:cubicBezTo>
                  <a:cubicBezTo>
                    <a:pt x="82" y="53"/>
                    <a:pt x="82" y="54"/>
                    <a:pt x="82" y="55"/>
                  </a:cubicBezTo>
                  <a:cubicBezTo>
                    <a:pt x="81" y="54"/>
                    <a:pt x="81" y="54"/>
                    <a:pt x="81" y="50"/>
                  </a:cubicBezTo>
                  <a:cubicBezTo>
                    <a:pt x="79" y="48"/>
                    <a:pt x="81" y="57"/>
                    <a:pt x="80" y="56"/>
                  </a:cubicBezTo>
                  <a:cubicBezTo>
                    <a:pt x="79" y="54"/>
                    <a:pt x="79" y="54"/>
                    <a:pt x="79" y="54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8" y="56"/>
                    <a:pt x="78" y="53"/>
                    <a:pt x="77" y="51"/>
                  </a:cubicBezTo>
                  <a:cubicBezTo>
                    <a:pt x="77" y="51"/>
                    <a:pt x="76" y="51"/>
                    <a:pt x="77" y="53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2"/>
                    <a:pt x="76" y="51"/>
                    <a:pt x="75" y="52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5" y="50"/>
                    <a:pt x="75" y="51"/>
                    <a:pt x="75" y="51"/>
                  </a:cubicBezTo>
                  <a:cubicBezTo>
                    <a:pt x="75" y="53"/>
                    <a:pt x="76" y="54"/>
                    <a:pt x="76" y="54"/>
                  </a:cubicBezTo>
                  <a:cubicBezTo>
                    <a:pt x="76" y="55"/>
                    <a:pt x="76" y="55"/>
                    <a:pt x="76" y="57"/>
                  </a:cubicBezTo>
                  <a:cubicBezTo>
                    <a:pt x="75" y="54"/>
                    <a:pt x="75" y="55"/>
                    <a:pt x="74" y="55"/>
                  </a:cubicBezTo>
                  <a:cubicBezTo>
                    <a:pt x="74" y="54"/>
                    <a:pt x="74" y="57"/>
                    <a:pt x="74" y="57"/>
                  </a:cubicBezTo>
                  <a:cubicBezTo>
                    <a:pt x="74" y="56"/>
                    <a:pt x="74" y="57"/>
                    <a:pt x="74" y="55"/>
                  </a:cubicBezTo>
                  <a:cubicBezTo>
                    <a:pt x="74" y="54"/>
                    <a:pt x="74" y="56"/>
                    <a:pt x="74" y="55"/>
                  </a:cubicBezTo>
                  <a:cubicBezTo>
                    <a:pt x="74" y="54"/>
                    <a:pt x="73" y="52"/>
                    <a:pt x="73" y="53"/>
                  </a:cubicBezTo>
                  <a:cubicBezTo>
                    <a:pt x="73" y="55"/>
                    <a:pt x="74" y="59"/>
                    <a:pt x="73" y="57"/>
                  </a:cubicBezTo>
                  <a:cubicBezTo>
                    <a:pt x="73" y="54"/>
                    <a:pt x="73" y="54"/>
                    <a:pt x="73" y="54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7"/>
                    <a:pt x="71" y="55"/>
                    <a:pt x="72" y="58"/>
                  </a:cubicBezTo>
                  <a:cubicBezTo>
                    <a:pt x="72" y="59"/>
                    <a:pt x="71" y="57"/>
                    <a:pt x="71" y="56"/>
                  </a:cubicBezTo>
                  <a:cubicBezTo>
                    <a:pt x="71" y="56"/>
                    <a:pt x="71" y="56"/>
                    <a:pt x="71" y="56"/>
                  </a:cubicBezTo>
                  <a:cubicBezTo>
                    <a:pt x="70" y="55"/>
                    <a:pt x="70" y="56"/>
                    <a:pt x="70" y="58"/>
                  </a:cubicBezTo>
                  <a:cubicBezTo>
                    <a:pt x="69" y="57"/>
                    <a:pt x="69" y="57"/>
                    <a:pt x="69" y="57"/>
                  </a:cubicBezTo>
                  <a:cubicBezTo>
                    <a:pt x="69" y="57"/>
                    <a:pt x="69" y="57"/>
                    <a:pt x="69" y="59"/>
                  </a:cubicBezTo>
                  <a:cubicBezTo>
                    <a:pt x="68" y="57"/>
                    <a:pt x="67" y="50"/>
                    <a:pt x="67" y="53"/>
                  </a:cubicBezTo>
                  <a:cubicBezTo>
                    <a:pt x="67" y="53"/>
                    <a:pt x="67" y="57"/>
                    <a:pt x="67" y="59"/>
                  </a:cubicBezTo>
                  <a:cubicBezTo>
                    <a:pt x="66" y="57"/>
                    <a:pt x="66" y="62"/>
                    <a:pt x="64" y="5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59"/>
                    <a:pt x="62" y="64"/>
                    <a:pt x="60" y="59"/>
                  </a:cubicBezTo>
                  <a:cubicBezTo>
                    <a:pt x="60" y="58"/>
                    <a:pt x="60" y="57"/>
                    <a:pt x="59" y="55"/>
                  </a:cubicBezTo>
                  <a:cubicBezTo>
                    <a:pt x="59" y="57"/>
                    <a:pt x="59" y="53"/>
                    <a:pt x="59" y="57"/>
                  </a:cubicBezTo>
                  <a:cubicBezTo>
                    <a:pt x="60" y="59"/>
                    <a:pt x="60" y="60"/>
                    <a:pt x="60" y="61"/>
                  </a:cubicBezTo>
                  <a:cubicBezTo>
                    <a:pt x="60" y="62"/>
                    <a:pt x="58" y="62"/>
                    <a:pt x="58" y="60"/>
                  </a:cubicBezTo>
                  <a:cubicBezTo>
                    <a:pt x="58" y="63"/>
                    <a:pt x="58" y="63"/>
                    <a:pt x="58" y="63"/>
                  </a:cubicBezTo>
                  <a:cubicBezTo>
                    <a:pt x="57" y="59"/>
                    <a:pt x="57" y="59"/>
                    <a:pt x="56" y="60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61"/>
                    <a:pt x="57" y="65"/>
                    <a:pt x="56" y="63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2"/>
                    <a:pt x="55" y="65"/>
                    <a:pt x="54" y="64"/>
                  </a:cubicBezTo>
                  <a:cubicBezTo>
                    <a:pt x="53" y="61"/>
                    <a:pt x="53" y="61"/>
                    <a:pt x="53" y="61"/>
                  </a:cubicBezTo>
                  <a:cubicBezTo>
                    <a:pt x="53" y="61"/>
                    <a:pt x="53" y="63"/>
                    <a:pt x="53" y="64"/>
                  </a:cubicBezTo>
                  <a:cubicBezTo>
                    <a:pt x="52" y="62"/>
                    <a:pt x="52" y="62"/>
                    <a:pt x="51" y="59"/>
                  </a:cubicBezTo>
                  <a:cubicBezTo>
                    <a:pt x="51" y="66"/>
                    <a:pt x="48" y="67"/>
                    <a:pt x="47" y="67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63"/>
                    <a:pt x="47" y="68"/>
                    <a:pt x="46" y="67"/>
                  </a:cubicBezTo>
                  <a:cubicBezTo>
                    <a:pt x="45" y="61"/>
                    <a:pt x="45" y="61"/>
                    <a:pt x="45" y="61"/>
                  </a:cubicBezTo>
                  <a:cubicBezTo>
                    <a:pt x="44" y="60"/>
                    <a:pt x="45" y="64"/>
                    <a:pt x="44" y="65"/>
                  </a:cubicBezTo>
                  <a:cubicBezTo>
                    <a:pt x="45" y="67"/>
                    <a:pt x="45" y="64"/>
                    <a:pt x="45" y="67"/>
                  </a:cubicBezTo>
                  <a:cubicBezTo>
                    <a:pt x="45" y="67"/>
                    <a:pt x="44" y="65"/>
                    <a:pt x="44" y="68"/>
                  </a:cubicBezTo>
                  <a:cubicBezTo>
                    <a:pt x="44" y="67"/>
                    <a:pt x="44" y="65"/>
                    <a:pt x="43" y="63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2" y="61"/>
                    <a:pt x="43" y="58"/>
                    <a:pt x="42" y="53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1" y="51"/>
                    <a:pt x="42" y="50"/>
                    <a:pt x="41" y="49"/>
                  </a:cubicBezTo>
                  <a:cubicBezTo>
                    <a:pt x="41" y="51"/>
                    <a:pt x="41" y="55"/>
                    <a:pt x="42" y="57"/>
                  </a:cubicBezTo>
                  <a:cubicBezTo>
                    <a:pt x="41" y="58"/>
                    <a:pt x="43" y="65"/>
                    <a:pt x="42" y="64"/>
                  </a:cubicBezTo>
                  <a:cubicBezTo>
                    <a:pt x="41" y="63"/>
                    <a:pt x="42" y="64"/>
                    <a:pt x="42" y="61"/>
                  </a:cubicBezTo>
                  <a:cubicBezTo>
                    <a:pt x="41" y="59"/>
                    <a:pt x="41" y="63"/>
                    <a:pt x="41" y="62"/>
                  </a:cubicBezTo>
                  <a:cubicBezTo>
                    <a:pt x="41" y="63"/>
                    <a:pt x="41" y="66"/>
                    <a:pt x="41" y="67"/>
                  </a:cubicBezTo>
                  <a:cubicBezTo>
                    <a:pt x="40" y="66"/>
                    <a:pt x="41" y="64"/>
                    <a:pt x="40" y="64"/>
                  </a:cubicBezTo>
                  <a:cubicBezTo>
                    <a:pt x="40" y="66"/>
                    <a:pt x="40" y="67"/>
                    <a:pt x="41" y="68"/>
                  </a:cubicBezTo>
                  <a:cubicBezTo>
                    <a:pt x="41" y="73"/>
                    <a:pt x="40" y="67"/>
                    <a:pt x="40" y="71"/>
                  </a:cubicBezTo>
                  <a:cubicBezTo>
                    <a:pt x="39" y="68"/>
                    <a:pt x="40" y="64"/>
                    <a:pt x="39" y="62"/>
                  </a:cubicBezTo>
                  <a:cubicBezTo>
                    <a:pt x="39" y="65"/>
                    <a:pt x="38" y="66"/>
                    <a:pt x="40" y="70"/>
                  </a:cubicBezTo>
                  <a:cubicBezTo>
                    <a:pt x="39" y="70"/>
                    <a:pt x="39" y="67"/>
                    <a:pt x="39" y="66"/>
                  </a:cubicBezTo>
                  <a:cubicBezTo>
                    <a:pt x="38" y="64"/>
                    <a:pt x="39" y="71"/>
                    <a:pt x="37" y="65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8" y="67"/>
                    <a:pt x="37" y="67"/>
                    <a:pt x="37" y="65"/>
                  </a:cubicBezTo>
                  <a:cubicBezTo>
                    <a:pt x="36" y="65"/>
                    <a:pt x="36" y="69"/>
                    <a:pt x="36" y="65"/>
                  </a:cubicBezTo>
                  <a:cubicBezTo>
                    <a:pt x="35" y="65"/>
                    <a:pt x="35" y="65"/>
                    <a:pt x="35" y="68"/>
                  </a:cubicBezTo>
                  <a:cubicBezTo>
                    <a:pt x="36" y="70"/>
                    <a:pt x="36" y="66"/>
                    <a:pt x="37" y="70"/>
                  </a:cubicBezTo>
                  <a:cubicBezTo>
                    <a:pt x="36" y="67"/>
                    <a:pt x="36" y="71"/>
                    <a:pt x="36" y="72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5" y="71"/>
                    <a:pt x="35" y="71"/>
                    <a:pt x="35" y="72"/>
                  </a:cubicBezTo>
                  <a:cubicBezTo>
                    <a:pt x="35" y="71"/>
                    <a:pt x="35" y="70"/>
                    <a:pt x="35" y="70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4" y="74"/>
                    <a:pt x="34" y="68"/>
                    <a:pt x="33" y="69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3" y="65"/>
                    <a:pt x="33" y="66"/>
                  </a:cubicBezTo>
                  <a:cubicBezTo>
                    <a:pt x="33" y="68"/>
                    <a:pt x="33" y="71"/>
                    <a:pt x="33" y="73"/>
                  </a:cubicBezTo>
                  <a:cubicBezTo>
                    <a:pt x="33" y="74"/>
                    <a:pt x="33" y="70"/>
                    <a:pt x="33" y="73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3" y="69"/>
                    <a:pt x="32" y="66"/>
                    <a:pt x="31" y="66"/>
                  </a:cubicBezTo>
                  <a:cubicBezTo>
                    <a:pt x="31" y="67"/>
                    <a:pt x="31" y="70"/>
                    <a:pt x="32" y="72"/>
                  </a:cubicBezTo>
                  <a:cubicBezTo>
                    <a:pt x="32" y="72"/>
                    <a:pt x="31" y="70"/>
                    <a:pt x="31" y="69"/>
                  </a:cubicBezTo>
                  <a:cubicBezTo>
                    <a:pt x="31" y="69"/>
                    <a:pt x="32" y="71"/>
                    <a:pt x="31" y="73"/>
                  </a:cubicBezTo>
                  <a:cubicBezTo>
                    <a:pt x="31" y="71"/>
                    <a:pt x="30" y="69"/>
                    <a:pt x="29" y="67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59"/>
                    <a:pt x="28" y="60"/>
                    <a:pt x="28" y="57"/>
                  </a:cubicBezTo>
                  <a:cubicBezTo>
                    <a:pt x="27" y="56"/>
                    <a:pt x="27" y="58"/>
                    <a:pt x="27" y="59"/>
                  </a:cubicBezTo>
                  <a:cubicBezTo>
                    <a:pt x="29" y="64"/>
                    <a:pt x="27" y="66"/>
                    <a:pt x="28" y="71"/>
                  </a:cubicBezTo>
                  <a:cubicBezTo>
                    <a:pt x="28" y="72"/>
                    <a:pt x="26" y="59"/>
                    <a:pt x="26" y="67"/>
                  </a:cubicBezTo>
                  <a:cubicBezTo>
                    <a:pt x="27" y="68"/>
                    <a:pt x="27" y="72"/>
                    <a:pt x="27" y="70"/>
                  </a:cubicBezTo>
                  <a:cubicBezTo>
                    <a:pt x="26" y="70"/>
                    <a:pt x="27" y="75"/>
                    <a:pt x="26" y="73"/>
                  </a:cubicBezTo>
                  <a:cubicBezTo>
                    <a:pt x="27" y="71"/>
                    <a:pt x="25" y="69"/>
                    <a:pt x="25" y="66"/>
                  </a:cubicBezTo>
                  <a:cubicBezTo>
                    <a:pt x="26" y="67"/>
                    <a:pt x="26" y="67"/>
                    <a:pt x="26" y="66"/>
                  </a:cubicBezTo>
                  <a:cubicBezTo>
                    <a:pt x="25" y="64"/>
                    <a:pt x="25" y="61"/>
                    <a:pt x="25" y="61"/>
                  </a:cubicBezTo>
                  <a:cubicBezTo>
                    <a:pt x="24" y="62"/>
                    <a:pt x="24" y="62"/>
                    <a:pt x="24" y="65"/>
                  </a:cubicBezTo>
                  <a:cubicBezTo>
                    <a:pt x="25" y="67"/>
                    <a:pt x="25" y="64"/>
                    <a:pt x="25" y="67"/>
                  </a:cubicBezTo>
                  <a:cubicBezTo>
                    <a:pt x="24" y="68"/>
                    <a:pt x="24" y="64"/>
                    <a:pt x="24" y="69"/>
                  </a:cubicBezTo>
                  <a:cubicBezTo>
                    <a:pt x="25" y="69"/>
                    <a:pt x="25" y="71"/>
                    <a:pt x="25" y="73"/>
                  </a:cubicBezTo>
                  <a:cubicBezTo>
                    <a:pt x="25" y="75"/>
                    <a:pt x="25" y="75"/>
                    <a:pt x="25" y="75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2"/>
                    <a:pt x="25" y="76"/>
                    <a:pt x="24" y="76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69"/>
                    <a:pt x="25" y="73"/>
                    <a:pt x="24" y="68"/>
                  </a:cubicBezTo>
                  <a:cubicBezTo>
                    <a:pt x="23" y="68"/>
                    <a:pt x="23" y="71"/>
                    <a:pt x="23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3" y="68"/>
                    <a:pt x="21" y="62"/>
                    <a:pt x="21" y="66"/>
                  </a:cubicBezTo>
                  <a:cubicBezTo>
                    <a:pt x="21" y="67"/>
                    <a:pt x="21" y="68"/>
                    <a:pt x="22" y="69"/>
                  </a:cubicBezTo>
                  <a:cubicBezTo>
                    <a:pt x="21" y="70"/>
                    <a:pt x="21" y="72"/>
                    <a:pt x="20" y="73"/>
                  </a:cubicBezTo>
                  <a:cubicBezTo>
                    <a:pt x="20" y="69"/>
                    <a:pt x="19" y="72"/>
                    <a:pt x="19" y="68"/>
                  </a:cubicBezTo>
                  <a:cubicBezTo>
                    <a:pt x="20" y="71"/>
                    <a:pt x="21" y="70"/>
                    <a:pt x="21" y="67"/>
                  </a:cubicBezTo>
                  <a:cubicBezTo>
                    <a:pt x="20" y="62"/>
                    <a:pt x="22" y="67"/>
                    <a:pt x="21" y="62"/>
                  </a:cubicBezTo>
                  <a:cubicBezTo>
                    <a:pt x="20" y="62"/>
                    <a:pt x="20" y="58"/>
                    <a:pt x="19" y="55"/>
                  </a:cubicBezTo>
                  <a:cubicBezTo>
                    <a:pt x="19" y="55"/>
                    <a:pt x="19" y="56"/>
                    <a:pt x="19" y="57"/>
                  </a:cubicBezTo>
                  <a:cubicBezTo>
                    <a:pt x="19" y="60"/>
                    <a:pt x="19" y="59"/>
                    <a:pt x="20" y="62"/>
                  </a:cubicBezTo>
                  <a:cubicBezTo>
                    <a:pt x="19" y="62"/>
                    <a:pt x="18" y="63"/>
                    <a:pt x="18" y="66"/>
                  </a:cubicBezTo>
                  <a:cubicBezTo>
                    <a:pt x="18" y="65"/>
                    <a:pt x="18" y="62"/>
                    <a:pt x="18" y="62"/>
                  </a:cubicBezTo>
                  <a:cubicBezTo>
                    <a:pt x="17" y="63"/>
                    <a:pt x="16" y="62"/>
                    <a:pt x="15" y="62"/>
                  </a:cubicBezTo>
                  <a:cubicBezTo>
                    <a:pt x="16" y="66"/>
                    <a:pt x="14" y="63"/>
                    <a:pt x="15" y="67"/>
                  </a:cubicBezTo>
                  <a:cubicBezTo>
                    <a:pt x="16" y="67"/>
                    <a:pt x="17" y="71"/>
                    <a:pt x="17" y="73"/>
                  </a:cubicBezTo>
                  <a:cubicBezTo>
                    <a:pt x="16" y="72"/>
                    <a:pt x="16" y="71"/>
                    <a:pt x="16" y="70"/>
                  </a:cubicBezTo>
                  <a:cubicBezTo>
                    <a:pt x="16" y="72"/>
                    <a:pt x="15" y="66"/>
                    <a:pt x="15" y="70"/>
                  </a:cubicBezTo>
                  <a:cubicBezTo>
                    <a:pt x="16" y="68"/>
                    <a:pt x="14" y="64"/>
                    <a:pt x="14" y="61"/>
                  </a:cubicBezTo>
                  <a:cubicBezTo>
                    <a:pt x="14" y="63"/>
                    <a:pt x="14" y="58"/>
                    <a:pt x="13" y="59"/>
                  </a:cubicBezTo>
                  <a:cubicBezTo>
                    <a:pt x="13" y="61"/>
                    <a:pt x="12" y="62"/>
                    <a:pt x="12" y="63"/>
                  </a:cubicBezTo>
                  <a:cubicBezTo>
                    <a:pt x="10" y="60"/>
                    <a:pt x="9" y="63"/>
                    <a:pt x="9" y="64"/>
                  </a:cubicBezTo>
                  <a:cubicBezTo>
                    <a:pt x="8" y="62"/>
                    <a:pt x="8" y="58"/>
                    <a:pt x="7" y="57"/>
                  </a:cubicBezTo>
                  <a:cubicBezTo>
                    <a:pt x="6" y="58"/>
                    <a:pt x="8" y="62"/>
                    <a:pt x="7" y="60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60"/>
                    <a:pt x="5" y="57"/>
                    <a:pt x="6" y="62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9"/>
                    <a:pt x="5" y="59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4" y="53"/>
                    <a:pt x="4" y="56"/>
                    <a:pt x="3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3" y="61"/>
                    <a:pt x="2" y="59"/>
                    <a:pt x="2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1" y="56"/>
                    <a:pt x="0" y="55"/>
                    <a:pt x="0" y="5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0" y="54"/>
                    <a:pt x="1" y="56"/>
                  </a:cubicBezTo>
                  <a:cubicBezTo>
                    <a:pt x="2" y="58"/>
                    <a:pt x="2" y="57"/>
                    <a:pt x="2" y="55"/>
                  </a:cubicBezTo>
                  <a:cubicBezTo>
                    <a:pt x="2" y="55"/>
                    <a:pt x="2" y="55"/>
                    <a:pt x="2" y="56"/>
                  </a:cubicBezTo>
                  <a:cubicBezTo>
                    <a:pt x="1" y="53"/>
                    <a:pt x="1" y="53"/>
                    <a:pt x="1" y="51"/>
                  </a:cubicBezTo>
                  <a:cubicBezTo>
                    <a:pt x="1" y="51"/>
                    <a:pt x="1" y="50"/>
                    <a:pt x="1" y="51"/>
                  </a:cubicBezTo>
                  <a:cubicBezTo>
                    <a:pt x="1" y="49"/>
                    <a:pt x="1" y="49"/>
                    <a:pt x="2" y="49"/>
                  </a:cubicBezTo>
                  <a:cubicBezTo>
                    <a:pt x="2" y="50"/>
                    <a:pt x="2" y="51"/>
                    <a:pt x="2" y="52"/>
                  </a:cubicBezTo>
                  <a:cubicBezTo>
                    <a:pt x="2" y="49"/>
                    <a:pt x="2" y="48"/>
                    <a:pt x="3" y="48"/>
                  </a:cubicBezTo>
                  <a:cubicBezTo>
                    <a:pt x="4" y="52"/>
                    <a:pt x="4" y="46"/>
                    <a:pt x="5" y="47"/>
                  </a:cubicBezTo>
                  <a:cubicBezTo>
                    <a:pt x="5" y="50"/>
                    <a:pt x="5" y="52"/>
                    <a:pt x="5" y="54"/>
                  </a:cubicBezTo>
                  <a:cubicBezTo>
                    <a:pt x="5" y="55"/>
                    <a:pt x="5" y="54"/>
                    <a:pt x="6" y="55"/>
                  </a:cubicBezTo>
                  <a:cubicBezTo>
                    <a:pt x="6" y="53"/>
                    <a:pt x="5" y="49"/>
                    <a:pt x="6" y="48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6" y="45"/>
                    <a:pt x="7" y="46"/>
                  </a:cubicBezTo>
                  <a:cubicBezTo>
                    <a:pt x="8" y="47"/>
                    <a:pt x="9" y="47"/>
                    <a:pt x="10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4"/>
                    <a:pt x="12" y="47"/>
                    <a:pt x="13" y="45"/>
                  </a:cubicBezTo>
                  <a:cubicBezTo>
                    <a:pt x="14" y="47"/>
                    <a:pt x="15" y="42"/>
                    <a:pt x="16" y="46"/>
                  </a:cubicBezTo>
                  <a:cubicBezTo>
                    <a:pt x="18" y="44"/>
                    <a:pt x="19" y="42"/>
                    <a:pt x="22" y="42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43"/>
                    <a:pt x="22" y="47"/>
                    <a:pt x="23" y="47"/>
                  </a:cubicBezTo>
                  <a:cubicBezTo>
                    <a:pt x="22" y="44"/>
                    <a:pt x="23" y="43"/>
                    <a:pt x="23" y="41"/>
                  </a:cubicBezTo>
                  <a:cubicBezTo>
                    <a:pt x="24" y="44"/>
                    <a:pt x="25" y="41"/>
                    <a:pt x="25" y="38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36"/>
                    <a:pt x="27" y="40"/>
                    <a:pt x="29" y="40"/>
                  </a:cubicBezTo>
                  <a:cubicBezTo>
                    <a:pt x="29" y="41"/>
                    <a:pt x="29" y="43"/>
                    <a:pt x="30" y="43"/>
                  </a:cubicBezTo>
                  <a:cubicBezTo>
                    <a:pt x="30" y="39"/>
                    <a:pt x="30" y="39"/>
                    <a:pt x="30" y="37"/>
                  </a:cubicBezTo>
                  <a:cubicBezTo>
                    <a:pt x="31" y="37"/>
                    <a:pt x="32" y="38"/>
                    <a:pt x="33" y="39"/>
                  </a:cubicBezTo>
                  <a:cubicBezTo>
                    <a:pt x="35" y="33"/>
                    <a:pt x="38" y="36"/>
                    <a:pt x="39" y="33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2" y="29"/>
                    <a:pt x="45" y="34"/>
                    <a:pt x="47" y="31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8" y="37"/>
                    <a:pt x="49" y="34"/>
                    <a:pt x="48" y="31"/>
                  </a:cubicBezTo>
                  <a:cubicBezTo>
                    <a:pt x="49" y="32"/>
                    <a:pt x="49" y="28"/>
                    <a:pt x="50" y="32"/>
                  </a:cubicBezTo>
                  <a:cubicBezTo>
                    <a:pt x="51" y="33"/>
                    <a:pt x="51" y="30"/>
                    <a:pt x="51" y="29"/>
                  </a:cubicBezTo>
                  <a:cubicBezTo>
                    <a:pt x="53" y="31"/>
                    <a:pt x="53" y="30"/>
                    <a:pt x="54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2"/>
                    <a:pt x="54" y="32"/>
                  </a:cubicBezTo>
                  <a:cubicBezTo>
                    <a:pt x="55" y="31"/>
                    <a:pt x="56" y="33"/>
                    <a:pt x="55" y="28"/>
                  </a:cubicBezTo>
                  <a:cubicBezTo>
                    <a:pt x="57" y="30"/>
                    <a:pt x="57" y="25"/>
                    <a:pt x="59" y="29"/>
                  </a:cubicBezTo>
                  <a:cubicBezTo>
                    <a:pt x="59" y="27"/>
                    <a:pt x="59" y="27"/>
                    <a:pt x="59" y="26"/>
                  </a:cubicBezTo>
                  <a:cubicBezTo>
                    <a:pt x="60" y="25"/>
                    <a:pt x="62" y="28"/>
                    <a:pt x="63" y="26"/>
                  </a:cubicBezTo>
                  <a:cubicBezTo>
                    <a:pt x="63" y="26"/>
                    <a:pt x="63" y="28"/>
                    <a:pt x="63" y="28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5" y="22"/>
                    <a:pt x="67" y="28"/>
                    <a:pt x="69" y="27"/>
                  </a:cubicBezTo>
                  <a:cubicBezTo>
                    <a:pt x="71" y="23"/>
                    <a:pt x="75" y="24"/>
                    <a:pt x="78" y="23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0"/>
                    <a:pt x="81" y="28"/>
                    <a:pt x="80" y="22"/>
                  </a:cubicBezTo>
                  <a:cubicBezTo>
                    <a:pt x="81" y="23"/>
                    <a:pt x="81" y="22"/>
                    <a:pt x="81" y="24"/>
                  </a:cubicBezTo>
                  <a:cubicBezTo>
                    <a:pt x="82" y="21"/>
                    <a:pt x="84" y="27"/>
                    <a:pt x="85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6" y="26"/>
                    <a:pt x="86" y="22"/>
                    <a:pt x="88" y="24"/>
                  </a:cubicBezTo>
                  <a:cubicBezTo>
                    <a:pt x="88" y="25"/>
                    <a:pt x="88" y="25"/>
                    <a:pt x="88" y="26"/>
                  </a:cubicBezTo>
                  <a:cubicBezTo>
                    <a:pt x="89" y="28"/>
                    <a:pt x="88" y="21"/>
                    <a:pt x="89" y="26"/>
                  </a:cubicBezTo>
                  <a:cubicBezTo>
                    <a:pt x="89" y="26"/>
                    <a:pt x="89" y="24"/>
                    <a:pt x="89" y="24"/>
                  </a:cubicBezTo>
                  <a:cubicBezTo>
                    <a:pt x="92" y="26"/>
                    <a:pt x="94" y="22"/>
                    <a:pt x="96" y="20"/>
                  </a:cubicBezTo>
                  <a:cubicBezTo>
                    <a:pt x="99" y="23"/>
                    <a:pt x="98" y="29"/>
                    <a:pt x="99" y="25"/>
                  </a:cubicBezTo>
                  <a:cubicBezTo>
                    <a:pt x="99" y="26"/>
                    <a:pt x="99" y="23"/>
                    <a:pt x="99" y="24"/>
                  </a:cubicBezTo>
                  <a:cubicBezTo>
                    <a:pt x="99" y="22"/>
                    <a:pt x="101" y="29"/>
                    <a:pt x="101" y="26"/>
                  </a:cubicBezTo>
                  <a:cubicBezTo>
                    <a:pt x="100" y="23"/>
                    <a:pt x="101" y="25"/>
                    <a:pt x="100" y="23"/>
                  </a:cubicBezTo>
                  <a:cubicBezTo>
                    <a:pt x="102" y="24"/>
                    <a:pt x="103" y="27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1"/>
                    <a:pt x="105" y="24"/>
                    <a:pt x="105" y="18"/>
                  </a:cubicBezTo>
                  <a:cubicBezTo>
                    <a:pt x="111" y="16"/>
                    <a:pt x="116" y="12"/>
                    <a:pt x="121" y="10"/>
                  </a:cubicBezTo>
                  <a:cubicBezTo>
                    <a:pt x="127" y="10"/>
                    <a:pt x="132" y="7"/>
                    <a:pt x="139" y="8"/>
                  </a:cubicBezTo>
                  <a:cubicBezTo>
                    <a:pt x="141" y="12"/>
                    <a:pt x="141" y="12"/>
                    <a:pt x="142" y="10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8"/>
                    <a:pt x="143" y="11"/>
                    <a:pt x="143" y="8"/>
                  </a:cubicBezTo>
                  <a:cubicBezTo>
                    <a:pt x="145" y="8"/>
                    <a:pt x="147" y="6"/>
                    <a:pt x="149" y="6"/>
                  </a:cubicBezTo>
                  <a:cubicBezTo>
                    <a:pt x="149" y="6"/>
                    <a:pt x="149" y="9"/>
                    <a:pt x="149" y="9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50" y="7"/>
                    <a:pt x="150" y="7"/>
                    <a:pt x="150" y="7"/>
                  </a:cubicBezTo>
                  <a:cubicBezTo>
                    <a:pt x="150" y="7"/>
                    <a:pt x="150" y="5"/>
                    <a:pt x="149" y="4"/>
                  </a:cubicBezTo>
                  <a:cubicBezTo>
                    <a:pt x="154" y="0"/>
                    <a:pt x="161" y="5"/>
                    <a:pt x="166" y="3"/>
                  </a:cubicBezTo>
                  <a:cubicBezTo>
                    <a:pt x="167" y="4"/>
                    <a:pt x="169" y="3"/>
                    <a:pt x="170" y="2"/>
                  </a:cubicBezTo>
                  <a:cubicBezTo>
                    <a:pt x="175" y="5"/>
                    <a:pt x="180" y="8"/>
                    <a:pt x="183" y="4"/>
                  </a:cubicBezTo>
                  <a:cubicBezTo>
                    <a:pt x="183" y="4"/>
                    <a:pt x="185" y="13"/>
                    <a:pt x="18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5" name="Freeform 67"/>
            <p:cNvSpPr/>
            <p:nvPr/>
          </p:nvSpPr>
          <p:spPr bwMode="auto">
            <a:xfrm>
              <a:off x="3754438" y="1462088"/>
              <a:ext cx="3175" cy="25400"/>
            </a:xfrm>
            <a:custGeom>
              <a:avLst/>
              <a:gdLst>
                <a:gd name="T0" fmla="*/ 0 w 1"/>
                <a:gd name="T1" fmla="*/ 0 h 6"/>
                <a:gd name="T2" fmla="*/ 1 w 1"/>
                <a:gd name="T3" fmla="*/ 6 h 6"/>
                <a:gd name="T4" fmla="*/ 0 w 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6">
                  <a:moveTo>
                    <a:pt x="0" y="0"/>
                  </a:moveTo>
                  <a:cubicBezTo>
                    <a:pt x="1" y="2"/>
                    <a:pt x="1" y="3"/>
                    <a:pt x="1" y="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6" name="Freeform 68"/>
            <p:cNvSpPr/>
            <p:nvPr/>
          </p:nvSpPr>
          <p:spPr bwMode="auto">
            <a:xfrm>
              <a:off x="3821113" y="1530350"/>
              <a:ext cx="4763" cy="12700"/>
            </a:xfrm>
            <a:custGeom>
              <a:avLst/>
              <a:gdLst>
                <a:gd name="T0" fmla="*/ 0 w 1"/>
                <a:gd name="T1" fmla="*/ 1 h 3"/>
                <a:gd name="T2" fmla="*/ 1 w 1"/>
                <a:gd name="T3" fmla="*/ 2 h 3"/>
                <a:gd name="T4" fmla="*/ 0 w 1"/>
                <a:gd name="T5" fmla="*/ 3 h 3"/>
                <a:gd name="T6" fmla="*/ 0 w 1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0"/>
                    <a:pt x="1" y="1"/>
                    <a:pt x="1" y="2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1" y="2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7" name="Freeform 69"/>
            <p:cNvSpPr/>
            <p:nvPr/>
          </p:nvSpPr>
          <p:spPr bwMode="auto">
            <a:xfrm>
              <a:off x="3833813" y="1533525"/>
              <a:ext cx="4763" cy="17462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4 h 4"/>
                <a:gd name="T4" fmla="*/ 1 w 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2"/>
                    <a:pt x="1" y="3"/>
                    <a:pt x="0" y="4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8" name="Freeform 70"/>
            <p:cNvSpPr/>
            <p:nvPr/>
          </p:nvSpPr>
          <p:spPr bwMode="auto">
            <a:xfrm>
              <a:off x="3856038" y="1558925"/>
              <a:ext cx="4763" cy="12700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2"/>
                    <a:pt x="1" y="3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69" name="Freeform 71"/>
            <p:cNvSpPr/>
            <p:nvPr/>
          </p:nvSpPr>
          <p:spPr bwMode="auto">
            <a:xfrm>
              <a:off x="3856038" y="1546225"/>
              <a:ext cx="4763" cy="9525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0" y="0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0" name="Freeform 72"/>
            <p:cNvSpPr/>
            <p:nvPr/>
          </p:nvSpPr>
          <p:spPr bwMode="auto">
            <a:xfrm>
              <a:off x="3886201" y="1555750"/>
              <a:ext cx="3175" cy="15875"/>
            </a:xfrm>
            <a:custGeom>
              <a:avLst/>
              <a:gdLst>
                <a:gd name="T0" fmla="*/ 0 w 1"/>
                <a:gd name="T1" fmla="*/ 1 h 4"/>
                <a:gd name="T2" fmla="*/ 1 w 1"/>
                <a:gd name="T3" fmla="*/ 2 h 4"/>
                <a:gd name="T4" fmla="*/ 0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0" y="1"/>
                  </a:moveTo>
                  <a:cubicBezTo>
                    <a:pt x="0" y="1"/>
                    <a:pt x="0" y="0"/>
                    <a:pt x="1" y="2"/>
                  </a:cubicBezTo>
                  <a:cubicBezTo>
                    <a:pt x="1" y="0"/>
                    <a:pt x="0" y="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1" name="Freeform 73"/>
            <p:cNvSpPr/>
            <p:nvPr/>
          </p:nvSpPr>
          <p:spPr bwMode="auto">
            <a:xfrm>
              <a:off x="3898901" y="1546225"/>
              <a:ext cx="3175" cy="9525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1"/>
                    <a:pt x="0" y="0"/>
                  </a:cubicBezTo>
                  <a:cubicBezTo>
                    <a:pt x="1" y="1"/>
                    <a:pt x="1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2" name="Freeform 74"/>
            <p:cNvSpPr/>
            <p:nvPr/>
          </p:nvSpPr>
          <p:spPr bwMode="auto">
            <a:xfrm>
              <a:off x="4135438" y="1474788"/>
              <a:ext cx="0" cy="7937"/>
            </a:xfrm>
            <a:custGeom>
              <a:avLst/>
              <a:gdLst>
                <a:gd name="T0" fmla="*/ 3 h 5"/>
                <a:gd name="T1" fmla="*/ 5 h 5"/>
                <a:gd name="T2" fmla="*/ 0 h 5"/>
                <a:gd name="T3" fmla="*/ 3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3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3" name="Freeform 75"/>
            <p:cNvSpPr/>
            <p:nvPr/>
          </p:nvSpPr>
          <p:spPr bwMode="auto">
            <a:xfrm>
              <a:off x="4241801" y="1452563"/>
              <a:ext cx="4763" cy="14287"/>
            </a:xfrm>
            <a:custGeom>
              <a:avLst/>
              <a:gdLst>
                <a:gd name="T0" fmla="*/ 0 w 1"/>
                <a:gd name="T1" fmla="*/ 1 h 3"/>
                <a:gd name="T2" fmla="*/ 1 w 1"/>
                <a:gd name="T3" fmla="*/ 3 h 3"/>
                <a:gd name="T4" fmla="*/ 0 w 1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0"/>
                    <a:pt x="1" y="3"/>
                    <a:pt x="1" y="3"/>
                  </a:cubicBezTo>
                  <a:cubicBezTo>
                    <a:pt x="0" y="3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4" name="Freeform 76"/>
            <p:cNvSpPr/>
            <p:nvPr/>
          </p:nvSpPr>
          <p:spPr bwMode="auto">
            <a:xfrm>
              <a:off x="4289426" y="1398588"/>
              <a:ext cx="3175" cy="15875"/>
            </a:xfrm>
            <a:custGeom>
              <a:avLst/>
              <a:gdLst>
                <a:gd name="T0" fmla="*/ 2 w 2"/>
                <a:gd name="T1" fmla="*/ 10 h 10"/>
                <a:gd name="T2" fmla="*/ 2 w 2"/>
                <a:gd name="T3" fmla="*/ 10 h 10"/>
                <a:gd name="T4" fmla="*/ 0 w 2"/>
                <a:gd name="T5" fmla="*/ 0 h 10"/>
                <a:gd name="T6" fmla="*/ 2 w 2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2" y="10"/>
                  </a:moveTo>
                  <a:lnTo>
                    <a:pt x="2" y="10"/>
                  </a:lnTo>
                  <a:lnTo>
                    <a:pt x="0" y="0"/>
                  </a:lnTo>
                  <a:lnTo>
                    <a:pt x="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5" name="Freeform 77"/>
            <p:cNvSpPr/>
            <p:nvPr/>
          </p:nvSpPr>
          <p:spPr bwMode="auto">
            <a:xfrm>
              <a:off x="3516313" y="2643188"/>
              <a:ext cx="4763" cy="12700"/>
            </a:xfrm>
            <a:custGeom>
              <a:avLst/>
              <a:gdLst>
                <a:gd name="T0" fmla="*/ 1 w 1"/>
                <a:gd name="T1" fmla="*/ 1 h 3"/>
                <a:gd name="T2" fmla="*/ 0 w 1"/>
                <a:gd name="T3" fmla="*/ 2 h 3"/>
                <a:gd name="T4" fmla="*/ 1 w 1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1"/>
                  </a:moveTo>
                  <a:cubicBezTo>
                    <a:pt x="0" y="1"/>
                    <a:pt x="0" y="3"/>
                    <a:pt x="0" y="2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6" name="Freeform 78"/>
            <p:cNvSpPr/>
            <p:nvPr/>
          </p:nvSpPr>
          <p:spPr bwMode="auto">
            <a:xfrm>
              <a:off x="3511551" y="2652713"/>
              <a:ext cx="823913" cy="646112"/>
            </a:xfrm>
            <a:custGeom>
              <a:avLst/>
              <a:gdLst>
                <a:gd name="T0" fmla="*/ 166 w 194"/>
                <a:gd name="T1" fmla="*/ 132 h 152"/>
                <a:gd name="T2" fmla="*/ 160 w 194"/>
                <a:gd name="T3" fmla="*/ 128 h 152"/>
                <a:gd name="T4" fmla="*/ 145 w 194"/>
                <a:gd name="T5" fmla="*/ 124 h 152"/>
                <a:gd name="T6" fmla="*/ 141 w 194"/>
                <a:gd name="T7" fmla="*/ 120 h 152"/>
                <a:gd name="T8" fmla="*/ 133 w 194"/>
                <a:gd name="T9" fmla="*/ 107 h 152"/>
                <a:gd name="T10" fmla="*/ 129 w 194"/>
                <a:gd name="T11" fmla="*/ 104 h 152"/>
                <a:gd name="T12" fmla="*/ 120 w 194"/>
                <a:gd name="T13" fmla="*/ 101 h 152"/>
                <a:gd name="T14" fmla="*/ 116 w 194"/>
                <a:gd name="T15" fmla="*/ 95 h 152"/>
                <a:gd name="T16" fmla="*/ 115 w 194"/>
                <a:gd name="T17" fmla="*/ 90 h 152"/>
                <a:gd name="T18" fmla="*/ 110 w 194"/>
                <a:gd name="T19" fmla="*/ 91 h 152"/>
                <a:gd name="T20" fmla="*/ 101 w 194"/>
                <a:gd name="T21" fmla="*/ 88 h 152"/>
                <a:gd name="T22" fmla="*/ 97 w 194"/>
                <a:gd name="T23" fmla="*/ 85 h 152"/>
                <a:gd name="T24" fmla="*/ 92 w 194"/>
                <a:gd name="T25" fmla="*/ 84 h 152"/>
                <a:gd name="T26" fmla="*/ 89 w 194"/>
                <a:gd name="T27" fmla="*/ 78 h 152"/>
                <a:gd name="T28" fmla="*/ 83 w 194"/>
                <a:gd name="T29" fmla="*/ 75 h 152"/>
                <a:gd name="T30" fmla="*/ 78 w 194"/>
                <a:gd name="T31" fmla="*/ 67 h 152"/>
                <a:gd name="T32" fmla="*/ 74 w 194"/>
                <a:gd name="T33" fmla="*/ 67 h 152"/>
                <a:gd name="T34" fmla="*/ 73 w 194"/>
                <a:gd name="T35" fmla="*/ 62 h 152"/>
                <a:gd name="T36" fmla="*/ 69 w 194"/>
                <a:gd name="T37" fmla="*/ 63 h 152"/>
                <a:gd name="T38" fmla="*/ 67 w 194"/>
                <a:gd name="T39" fmla="*/ 62 h 152"/>
                <a:gd name="T40" fmla="*/ 64 w 194"/>
                <a:gd name="T41" fmla="*/ 60 h 152"/>
                <a:gd name="T42" fmla="*/ 54 w 194"/>
                <a:gd name="T43" fmla="*/ 54 h 152"/>
                <a:gd name="T44" fmla="*/ 50 w 194"/>
                <a:gd name="T45" fmla="*/ 51 h 152"/>
                <a:gd name="T46" fmla="*/ 47 w 194"/>
                <a:gd name="T47" fmla="*/ 49 h 152"/>
                <a:gd name="T48" fmla="*/ 40 w 194"/>
                <a:gd name="T49" fmla="*/ 43 h 152"/>
                <a:gd name="T50" fmla="*/ 43 w 194"/>
                <a:gd name="T51" fmla="*/ 35 h 152"/>
                <a:gd name="T52" fmla="*/ 35 w 194"/>
                <a:gd name="T53" fmla="*/ 40 h 152"/>
                <a:gd name="T54" fmla="*/ 28 w 194"/>
                <a:gd name="T55" fmla="*/ 45 h 152"/>
                <a:gd name="T56" fmla="*/ 26 w 194"/>
                <a:gd name="T57" fmla="*/ 41 h 152"/>
                <a:gd name="T58" fmla="*/ 23 w 194"/>
                <a:gd name="T59" fmla="*/ 43 h 152"/>
                <a:gd name="T60" fmla="*/ 23 w 194"/>
                <a:gd name="T61" fmla="*/ 40 h 152"/>
                <a:gd name="T62" fmla="*/ 24 w 194"/>
                <a:gd name="T63" fmla="*/ 31 h 152"/>
                <a:gd name="T64" fmla="*/ 17 w 194"/>
                <a:gd name="T65" fmla="*/ 36 h 152"/>
                <a:gd name="T66" fmla="*/ 18 w 194"/>
                <a:gd name="T67" fmla="*/ 32 h 152"/>
                <a:gd name="T68" fmla="*/ 13 w 194"/>
                <a:gd name="T69" fmla="*/ 34 h 152"/>
                <a:gd name="T70" fmla="*/ 10 w 194"/>
                <a:gd name="T71" fmla="*/ 33 h 152"/>
                <a:gd name="T72" fmla="*/ 16 w 194"/>
                <a:gd name="T73" fmla="*/ 24 h 152"/>
                <a:gd name="T74" fmla="*/ 8 w 194"/>
                <a:gd name="T75" fmla="*/ 27 h 152"/>
                <a:gd name="T76" fmla="*/ 7 w 194"/>
                <a:gd name="T77" fmla="*/ 12 h 152"/>
                <a:gd name="T78" fmla="*/ 5 w 194"/>
                <a:gd name="T79" fmla="*/ 8 h 152"/>
                <a:gd name="T80" fmla="*/ 0 w 194"/>
                <a:gd name="T81" fmla="*/ 6 h 152"/>
                <a:gd name="T82" fmla="*/ 5 w 194"/>
                <a:gd name="T83" fmla="*/ 2 h 152"/>
                <a:gd name="T84" fmla="*/ 7 w 194"/>
                <a:gd name="T85" fmla="*/ 9 h 152"/>
                <a:gd name="T86" fmla="*/ 21 w 194"/>
                <a:gd name="T87" fmla="*/ 6 h 152"/>
                <a:gd name="T88" fmla="*/ 38 w 194"/>
                <a:gd name="T89" fmla="*/ 11 h 152"/>
                <a:gd name="T90" fmla="*/ 55 w 194"/>
                <a:gd name="T91" fmla="*/ 18 h 152"/>
                <a:gd name="T92" fmla="*/ 69 w 194"/>
                <a:gd name="T93" fmla="*/ 26 h 152"/>
                <a:gd name="T94" fmla="*/ 79 w 194"/>
                <a:gd name="T95" fmla="*/ 31 h 152"/>
                <a:gd name="T96" fmla="*/ 96 w 194"/>
                <a:gd name="T97" fmla="*/ 47 h 152"/>
                <a:gd name="T98" fmla="*/ 104 w 194"/>
                <a:gd name="T99" fmla="*/ 58 h 152"/>
                <a:gd name="T100" fmla="*/ 113 w 194"/>
                <a:gd name="T101" fmla="*/ 70 h 152"/>
                <a:gd name="T102" fmla="*/ 158 w 194"/>
                <a:gd name="T103" fmla="*/ 98 h 152"/>
                <a:gd name="T104" fmla="*/ 167 w 194"/>
                <a:gd name="T105" fmla="*/ 108 h 152"/>
                <a:gd name="T106" fmla="*/ 183 w 194"/>
                <a:gd name="T107" fmla="*/ 14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4" h="152">
                  <a:moveTo>
                    <a:pt x="183" y="148"/>
                  </a:moveTo>
                  <a:cubicBezTo>
                    <a:pt x="176" y="152"/>
                    <a:pt x="179" y="144"/>
                    <a:pt x="173" y="145"/>
                  </a:cubicBezTo>
                  <a:cubicBezTo>
                    <a:pt x="172" y="145"/>
                    <a:pt x="176" y="142"/>
                    <a:pt x="175" y="142"/>
                  </a:cubicBezTo>
                  <a:cubicBezTo>
                    <a:pt x="168" y="145"/>
                    <a:pt x="167" y="139"/>
                    <a:pt x="168" y="133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70" y="131"/>
                    <a:pt x="166" y="133"/>
                    <a:pt x="166" y="132"/>
                  </a:cubicBezTo>
                  <a:cubicBezTo>
                    <a:pt x="167" y="132"/>
                    <a:pt x="167" y="132"/>
                    <a:pt x="168" y="131"/>
                  </a:cubicBezTo>
                  <a:cubicBezTo>
                    <a:pt x="166" y="132"/>
                    <a:pt x="166" y="131"/>
                    <a:pt x="164" y="132"/>
                  </a:cubicBezTo>
                  <a:cubicBezTo>
                    <a:pt x="167" y="128"/>
                    <a:pt x="167" y="128"/>
                    <a:pt x="167" y="128"/>
                  </a:cubicBezTo>
                  <a:cubicBezTo>
                    <a:pt x="164" y="130"/>
                    <a:pt x="164" y="130"/>
                    <a:pt x="164" y="130"/>
                  </a:cubicBezTo>
                  <a:cubicBezTo>
                    <a:pt x="159" y="134"/>
                    <a:pt x="163" y="128"/>
                    <a:pt x="159" y="129"/>
                  </a:cubicBezTo>
                  <a:cubicBezTo>
                    <a:pt x="160" y="128"/>
                    <a:pt x="160" y="128"/>
                    <a:pt x="160" y="128"/>
                  </a:cubicBezTo>
                  <a:cubicBezTo>
                    <a:pt x="156" y="129"/>
                    <a:pt x="154" y="126"/>
                    <a:pt x="151" y="126"/>
                  </a:cubicBezTo>
                  <a:cubicBezTo>
                    <a:pt x="154" y="123"/>
                    <a:pt x="154" y="123"/>
                    <a:pt x="154" y="123"/>
                  </a:cubicBezTo>
                  <a:cubicBezTo>
                    <a:pt x="151" y="125"/>
                    <a:pt x="150" y="125"/>
                    <a:pt x="149" y="125"/>
                  </a:cubicBezTo>
                  <a:cubicBezTo>
                    <a:pt x="151" y="122"/>
                    <a:pt x="146" y="126"/>
                    <a:pt x="147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4" y="125"/>
                    <a:pt x="148" y="121"/>
                    <a:pt x="145" y="124"/>
                  </a:cubicBezTo>
                  <a:cubicBezTo>
                    <a:pt x="146" y="122"/>
                    <a:pt x="146" y="122"/>
                    <a:pt x="146" y="122"/>
                  </a:cubicBezTo>
                  <a:cubicBezTo>
                    <a:pt x="143" y="125"/>
                    <a:pt x="147" y="119"/>
                    <a:pt x="145" y="121"/>
                  </a:cubicBezTo>
                  <a:cubicBezTo>
                    <a:pt x="145" y="121"/>
                    <a:pt x="145" y="121"/>
                    <a:pt x="145" y="121"/>
                  </a:cubicBezTo>
                  <a:cubicBezTo>
                    <a:pt x="143" y="122"/>
                    <a:pt x="145" y="120"/>
                    <a:pt x="144" y="120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4" y="118"/>
                    <a:pt x="141" y="120"/>
                  </a:cubicBezTo>
                  <a:cubicBezTo>
                    <a:pt x="143" y="118"/>
                    <a:pt x="143" y="120"/>
                    <a:pt x="146" y="117"/>
                  </a:cubicBezTo>
                  <a:cubicBezTo>
                    <a:pt x="140" y="117"/>
                    <a:pt x="138" y="113"/>
                    <a:pt x="135" y="111"/>
                  </a:cubicBezTo>
                  <a:cubicBezTo>
                    <a:pt x="136" y="109"/>
                    <a:pt x="136" y="109"/>
                    <a:pt x="137" y="108"/>
                  </a:cubicBezTo>
                  <a:cubicBezTo>
                    <a:pt x="136" y="108"/>
                    <a:pt x="136" y="107"/>
                    <a:pt x="134" y="109"/>
                  </a:cubicBezTo>
                  <a:cubicBezTo>
                    <a:pt x="134" y="109"/>
                    <a:pt x="135" y="107"/>
                    <a:pt x="135" y="107"/>
                  </a:cubicBezTo>
                  <a:cubicBezTo>
                    <a:pt x="136" y="105"/>
                    <a:pt x="132" y="109"/>
                    <a:pt x="133" y="107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3" y="107"/>
                    <a:pt x="132" y="106"/>
                    <a:pt x="131" y="106"/>
                  </a:cubicBezTo>
                  <a:cubicBezTo>
                    <a:pt x="132" y="106"/>
                    <a:pt x="132" y="105"/>
                    <a:pt x="133" y="105"/>
                  </a:cubicBezTo>
                  <a:cubicBezTo>
                    <a:pt x="130" y="106"/>
                    <a:pt x="132" y="103"/>
                    <a:pt x="130" y="104"/>
                  </a:cubicBezTo>
                  <a:cubicBezTo>
                    <a:pt x="132" y="103"/>
                    <a:pt x="132" y="103"/>
                    <a:pt x="132" y="103"/>
                  </a:cubicBezTo>
                  <a:cubicBezTo>
                    <a:pt x="133" y="100"/>
                    <a:pt x="129" y="106"/>
                    <a:pt x="129" y="104"/>
                  </a:cubicBezTo>
                  <a:cubicBezTo>
                    <a:pt x="131" y="102"/>
                    <a:pt x="131" y="102"/>
                    <a:pt x="131" y="102"/>
                  </a:cubicBezTo>
                  <a:cubicBezTo>
                    <a:pt x="128" y="104"/>
                    <a:pt x="127" y="102"/>
                    <a:pt x="126" y="103"/>
                  </a:cubicBezTo>
                  <a:cubicBezTo>
                    <a:pt x="126" y="102"/>
                    <a:pt x="126" y="102"/>
                    <a:pt x="126" y="102"/>
                  </a:cubicBezTo>
                  <a:cubicBezTo>
                    <a:pt x="125" y="102"/>
                    <a:pt x="125" y="100"/>
                    <a:pt x="123" y="101"/>
                  </a:cubicBezTo>
                  <a:cubicBezTo>
                    <a:pt x="124" y="100"/>
                    <a:pt x="127" y="97"/>
                    <a:pt x="126" y="97"/>
                  </a:cubicBezTo>
                  <a:cubicBezTo>
                    <a:pt x="123" y="100"/>
                    <a:pt x="123" y="97"/>
                    <a:pt x="120" y="101"/>
                  </a:cubicBezTo>
                  <a:cubicBezTo>
                    <a:pt x="120" y="100"/>
                    <a:pt x="120" y="97"/>
                    <a:pt x="119" y="98"/>
                  </a:cubicBezTo>
                  <a:cubicBezTo>
                    <a:pt x="120" y="97"/>
                    <a:pt x="122" y="94"/>
                    <a:pt x="123" y="94"/>
                  </a:cubicBezTo>
                  <a:cubicBezTo>
                    <a:pt x="124" y="92"/>
                    <a:pt x="124" y="92"/>
                    <a:pt x="124" y="92"/>
                  </a:cubicBezTo>
                  <a:cubicBezTo>
                    <a:pt x="125" y="91"/>
                    <a:pt x="124" y="93"/>
                    <a:pt x="126" y="91"/>
                  </a:cubicBezTo>
                  <a:cubicBezTo>
                    <a:pt x="125" y="91"/>
                    <a:pt x="123" y="92"/>
                    <a:pt x="123" y="91"/>
                  </a:cubicBezTo>
                  <a:cubicBezTo>
                    <a:pt x="121" y="92"/>
                    <a:pt x="117" y="95"/>
                    <a:pt x="116" y="95"/>
                  </a:cubicBezTo>
                  <a:cubicBezTo>
                    <a:pt x="118" y="94"/>
                    <a:pt x="119" y="91"/>
                    <a:pt x="120" y="91"/>
                  </a:cubicBezTo>
                  <a:cubicBezTo>
                    <a:pt x="113" y="96"/>
                    <a:pt x="113" y="96"/>
                    <a:pt x="113" y="96"/>
                  </a:cubicBezTo>
                  <a:cubicBezTo>
                    <a:pt x="113" y="96"/>
                    <a:pt x="115" y="93"/>
                    <a:pt x="114" y="94"/>
                  </a:cubicBezTo>
                  <a:cubicBezTo>
                    <a:pt x="112" y="95"/>
                    <a:pt x="112" y="95"/>
                    <a:pt x="112" y="95"/>
                  </a:cubicBezTo>
                  <a:cubicBezTo>
                    <a:pt x="112" y="95"/>
                    <a:pt x="110" y="95"/>
                    <a:pt x="113" y="92"/>
                  </a:cubicBezTo>
                  <a:cubicBezTo>
                    <a:pt x="114" y="91"/>
                    <a:pt x="114" y="92"/>
                    <a:pt x="115" y="90"/>
                  </a:cubicBezTo>
                  <a:cubicBezTo>
                    <a:pt x="114" y="90"/>
                    <a:pt x="113" y="91"/>
                    <a:pt x="113" y="90"/>
                  </a:cubicBezTo>
                  <a:cubicBezTo>
                    <a:pt x="113" y="90"/>
                    <a:pt x="113" y="90"/>
                    <a:pt x="113" y="90"/>
                  </a:cubicBezTo>
                  <a:cubicBezTo>
                    <a:pt x="113" y="89"/>
                    <a:pt x="111" y="90"/>
                    <a:pt x="110" y="92"/>
                  </a:cubicBezTo>
                  <a:cubicBezTo>
                    <a:pt x="110" y="93"/>
                    <a:pt x="111" y="91"/>
                    <a:pt x="111" y="92"/>
                  </a:cubicBezTo>
                  <a:cubicBezTo>
                    <a:pt x="109" y="93"/>
                    <a:pt x="108" y="93"/>
                    <a:pt x="107" y="93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07" y="93"/>
                    <a:pt x="105" y="93"/>
                    <a:pt x="104" y="93"/>
                  </a:cubicBezTo>
                  <a:cubicBezTo>
                    <a:pt x="102" y="94"/>
                    <a:pt x="106" y="91"/>
                    <a:pt x="106" y="91"/>
                  </a:cubicBezTo>
                  <a:cubicBezTo>
                    <a:pt x="106" y="89"/>
                    <a:pt x="101" y="92"/>
                    <a:pt x="103" y="89"/>
                  </a:cubicBezTo>
                  <a:cubicBezTo>
                    <a:pt x="103" y="89"/>
                    <a:pt x="101" y="91"/>
                    <a:pt x="101" y="90"/>
                  </a:cubicBezTo>
                  <a:cubicBezTo>
                    <a:pt x="101" y="90"/>
                    <a:pt x="103" y="88"/>
                    <a:pt x="102" y="88"/>
                  </a:cubicBezTo>
                  <a:cubicBezTo>
                    <a:pt x="103" y="87"/>
                    <a:pt x="101" y="88"/>
                    <a:pt x="101" y="88"/>
                  </a:cubicBezTo>
                  <a:cubicBezTo>
                    <a:pt x="100" y="89"/>
                    <a:pt x="101" y="88"/>
                    <a:pt x="101" y="88"/>
                  </a:cubicBezTo>
                  <a:cubicBezTo>
                    <a:pt x="100" y="88"/>
                    <a:pt x="97" y="89"/>
                    <a:pt x="97" y="86"/>
                  </a:cubicBezTo>
                  <a:cubicBezTo>
                    <a:pt x="96" y="87"/>
                    <a:pt x="94" y="88"/>
                    <a:pt x="94" y="88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96" y="85"/>
                    <a:pt x="95" y="86"/>
                    <a:pt x="96" y="84"/>
                  </a:cubicBezTo>
                  <a:cubicBezTo>
                    <a:pt x="93" y="86"/>
                    <a:pt x="100" y="84"/>
                    <a:pt x="97" y="85"/>
                  </a:cubicBezTo>
                  <a:cubicBezTo>
                    <a:pt x="99" y="83"/>
                    <a:pt x="94" y="87"/>
                    <a:pt x="96" y="85"/>
                  </a:cubicBezTo>
                  <a:cubicBezTo>
                    <a:pt x="96" y="84"/>
                    <a:pt x="93" y="86"/>
                    <a:pt x="94" y="84"/>
                  </a:cubicBezTo>
                  <a:cubicBezTo>
                    <a:pt x="94" y="84"/>
                    <a:pt x="97" y="82"/>
                    <a:pt x="97" y="81"/>
                  </a:cubicBezTo>
                  <a:cubicBezTo>
                    <a:pt x="96" y="81"/>
                    <a:pt x="96" y="82"/>
                    <a:pt x="95" y="82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2" y="85"/>
                    <a:pt x="93" y="82"/>
                    <a:pt x="92" y="84"/>
                  </a:cubicBezTo>
                  <a:cubicBezTo>
                    <a:pt x="93" y="83"/>
                    <a:pt x="90" y="84"/>
                    <a:pt x="93" y="81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4" y="79"/>
                    <a:pt x="92" y="81"/>
                    <a:pt x="91" y="82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88" y="84"/>
                    <a:pt x="91" y="80"/>
                    <a:pt x="88" y="82"/>
                  </a:cubicBezTo>
                  <a:cubicBezTo>
                    <a:pt x="89" y="80"/>
                    <a:pt x="87" y="81"/>
                    <a:pt x="89" y="78"/>
                  </a:cubicBezTo>
                  <a:cubicBezTo>
                    <a:pt x="87" y="79"/>
                    <a:pt x="86" y="80"/>
                    <a:pt x="86" y="79"/>
                  </a:cubicBezTo>
                  <a:cubicBezTo>
                    <a:pt x="86" y="78"/>
                    <a:pt x="86" y="78"/>
                    <a:pt x="87" y="78"/>
                  </a:cubicBezTo>
                  <a:cubicBezTo>
                    <a:pt x="88" y="76"/>
                    <a:pt x="87" y="77"/>
                    <a:pt x="86" y="77"/>
                  </a:cubicBezTo>
                  <a:cubicBezTo>
                    <a:pt x="87" y="77"/>
                    <a:pt x="87" y="75"/>
                    <a:pt x="88" y="73"/>
                  </a:cubicBezTo>
                  <a:cubicBezTo>
                    <a:pt x="86" y="74"/>
                    <a:pt x="85" y="76"/>
                    <a:pt x="84" y="77"/>
                  </a:cubicBezTo>
                  <a:cubicBezTo>
                    <a:pt x="87" y="73"/>
                    <a:pt x="80" y="78"/>
                    <a:pt x="83" y="75"/>
                  </a:cubicBezTo>
                  <a:cubicBezTo>
                    <a:pt x="83" y="74"/>
                    <a:pt x="85" y="73"/>
                    <a:pt x="85" y="72"/>
                  </a:cubicBezTo>
                  <a:cubicBezTo>
                    <a:pt x="88" y="68"/>
                    <a:pt x="82" y="74"/>
                    <a:pt x="83" y="72"/>
                  </a:cubicBezTo>
                  <a:cubicBezTo>
                    <a:pt x="80" y="75"/>
                    <a:pt x="80" y="75"/>
                    <a:pt x="80" y="75"/>
                  </a:cubicBezTo>
                  <a:cubicBezTo>
                    <a:pt x="82" y="73"/>
                    <a:pt x="78" y="76"/>
                    <a:pt x="81" y="73"/>
                  </a:cubicBezTo>
                  <a:cubicBezTo>
                    <a:pt x="79" y="74"/>
                    <a:pt x="81" y="71"/>
                    <a:pt x="78" y="74"/>
                  </a:cubicBezTo>
                  <a:cubicBezTo>
                    <a:pt x="79" y="70"/>
                    <a:pt x="74" y="73"/>
                    <a:pt x="78" y="67"/>
                  </a:cubicBezTo>
                  <a:cubicBezTo>
                    <a:pt x="77" y="68"/>
                    <a:pt x="77" y="67"/>
                    <a:pt x="76" y="68"/>
                  </a:cubicBezTo>
                  <a:cubicBezTo>
                    <a:pt x="75" y="70"/>
                    <a:pt x="78" y="67"/>
                    <a:pt x="77" y="69"/>
                  </a:cubicBezTo>
                  <a:cubicBezTo>
                    <a:pt x="76" y="69"/>
                    <a:pt x="76" y="69"/>
                    <a:pt x="75" y="70"/>
                  </a:cubicBezTo>
                  <a:cubicBezTo>
                    <a:pt x="76" y="69"/>
                    <a:pt x="75" y="68"/>
                    <a:pt x="78" y="66"/>
                  </a:cubicBezTo>
                  <a:cubicBezTo>
                    <a:pt x="79" y="64"/>
                    <a:pt x="73" y="71"/>
                    <a:pt x="73" y="69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1" y="67"/>
                    <a:pt x="73" y="65"/>
                    <a:pt x="75" y="63"/>
                  </a:cubicBezTo>
                  <a:cubicBezTo>
                    <a:pt x="74" y="63"/>
                    <a:pt x="74" y="63"/>
                    <a:pt x="73" y="64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3"/>
                    <a:pt x="73" y="62"/>
                    <a:pt x="72" y="63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4" y="61"/>
                    <a:pt x="73" y="61"/>
                    <a:pt x="72" y="61"/>
                  </a:cubicBezTo>
                  <a:cubicBezTo>
                    <a:pt x="71" y="63"/>
                    <a:pt x="71" y="64"/>
                    <a:pt x="71" y="64"/>
                  </a:cubicBezTo>
                  <a:cubicBezTo>
                    <a:pt x="70" y="65"/>
                    <a:pt x="70" y="65"/>
                    <a:pt x="69" y="66"/>
                  </a:cubicBezTo>
                  <a:cubicBezTo>
                    <a:pt x="71" y="64"/>
                    <a:pt x="70" y="64"/>
                    <a:pt x="70" y="63"/>
                  </a:cubicBezTo>
                  <a:cubicBezTo>
                    <a:pt x="70" y="62"/>
                    <a:pt x="68" y="65"/>
                    <a:pt x="68" y="65"/>
                  </a:cubicBezTo>
                  <a:cubicBezTo>
                    <a:pt x="69" y="63"/>
                    <a:pt x="67" y="64"/>
                    <a:pt x="69" y="63"/>
                  </a:cubicBezTo>
                  <a:cubicBezTo>
                    <a:pt x="69" y="62"/>
                    <a:pt x="68" y="64"/>
                    <a:pt x="69" y="63"/>
                  </a:cubicBezTo>
                  <a:cubicBezTo>
                    <a:pt x="70" y="62"/>
                    <a:pt x="71" y="60"/>
                    <a:pt x="70" y="61"/>
                  </a:cubicBezTo>
                  <a:cubicBezTo>
                    <a:pt x="68" y="62"/>
                    <a:pt x="66" y="65"/>
                    <a:pt x="67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6" y="63"/>
                    <a:pt x="67" y="61"/>
                    <a:pt x="65" y="63"/>
                  </a:cubicBezTo>
                  <a:cubicBezTo>
                    <a:pt x="64" y="63"/>
                    <a:pt x="65" y="61"/>
                    <a:pt x="65" y="61"/>
                  </a:cubicBezTo>
                  <a:cubicBezTo>
                    <a:pt x="65" y="61"/>
                    <a:pt x="65" y="61"/>
                    <a:pt x="65" y="61"/>
                  </a:cubicBezTo>
                  <a:cubicBezTo>
                    <a:pt x="66" y="59"/>
                    <a:pt x="65" y="60"/>
                    <a:pt x="63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4" y="60"/>
                    <a:pt x="63" y="60"/>
                    <a:pt x="62" y="61"/>
                  </a:cubicBezTo>
                  <a:cubicBezTo>
                    <a:pt x="62" y="59"/>
                    <a:pt x="67" y="53"/>
                    <a:pt x="65" y="55"/>
                  </a:cubicBezTo>
                  <a:cubicBezTo>
                    <a:pt x="64" y="55"/>
                    <a:pt x="61" y="58"/>
                    <a:pt x="61" y="60"/>
                  </a:cubicBezTo>
                  <a:cubicBezTo>
                    <a:pt x="61" y="58"/>
                    <a:pt x="57" y="60"/>
                    <a:pt x="59" y="57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6" y="56"/>
                    <a:pt x="52" y="58"/>
                    <a:pt x="54" y="54"/>
                  </a:cubicBezTo>
                  <a:cubicBezTo>
                    <a:pt x="55" y="53"/>
                    <a:pt x="56" y="52"/>
                    <a:pt x="57" y="51"/>
                  </a:cubicBezTo>
                  <a:cubicBezTo>
                    <a:pt x="55" y="52"/>
                    <a:pt x="58" y="48"/>
                    <a:pt x="55" y="51"/>
                  </a:cubicBezTo>
                  <a:cubicBezTo>
                    <a:pt x="54" y="53"/>
                    <a:pt x="53" y="54"/>
                    <a:pt x="53" y="55"/>
                  </a:cubicBezTo>
                  <a:cubicBezTo>
                    <a:pt x="52" y="56"/>
                    <a:pt x="50" y="55"/>
                    <a:pt x="51" y="53"/>
                  </a:cubicBezTo>
                  <a:cubicBezTo>
                    <a:pt x="51" y="54"/>
                    <a:pt x="50" y="54"/>
                    <a:pt x="50" y="54"/>
                  </a:cubicBezTo>
                  <a:cubicBezTo>
                    <a:pt x="52" y="52"/>
                    <a:pt x="52" y="51"/>
                    <a:pt x="50" y="51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49" y="52"/>
                    <a:pt x="47" y="55"/>
                    <a:pt x="48" y="53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8" y="52"/>
                    <a:pt x="45" y="54"/>
                    <a:pt x="46" y="52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49"/>
                    <a:pt x="45" y="50"/>
                    <a:pt x="45" y="51"/>
                  </a:cubicBezTo>
                  <a:cubicBezTo>
                    <a:pt x="46" y="49"/>
                    <a:pt x="45" y="49"/>
                    <a:pt x="46" y="46"/>
                  </a:cubicBezTo>
                  <a:cubicBezTo>
                    <a:pt x="41" y="51"/>
                    <a:pt x="39" y="49"/>
                    <a:pt x="37" y="48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9" y="45"/>
                    <a:pt x="37" y="49"/>
                    <a:pt x="37" y="47"/>
                  </a:cubicBezTo>
                  <a:cubicBezTo>
                    <a:pt x="38" y="46"/>
                    <a:pt x="38" y="44"/>
                    <a:pt x="40" y="43"/>
                  </a:cubicBezTo>
                  <a:cubicBezTo>
                    <a:pt x="40" y="41"/>
                    <a:pt x="37" y="45"/>
                    <a:pt x="37" y="45"/>
                  </a:cubicBezTo>
                  <a:cubicBezTo>
                    <a:pt x="35" y="47"/>
                    <a:pt x="38" y="44"/>
                    <a:pt x="36" y="46"/>
                  </a:cubicBezTo>
                  <a:cubicBezTo>
                    <a:pt x="36" y="47"/>
                    <a:pt x="36" y="44"/>
                    <a:pt x="34" y="47"/>
                  </a:cubicBezTo>
                  <a:cubicBezTo>
                    <a:pt x="35" y="46"/>
                    <a:pt x="36" y="44"/>
                    <a:pt x="37" y="43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7" y="41"/>
                    <a:pt x="41" y="39"/>
                    <a:pt x="43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4" y="32"/>
                    <a:pt x="45" y="33"/>
                    <a:pt x="45" y="31"/>
                  </a:cubicBezTo>
                  <a:cubicBezTo>
                    <a:pt x="44" y="32"/>
                    <a:pt x="41" y="36"/>
                    <a:pt x="40" y="37"/>
                  </a:cubicBezTo>
                  <a:cubicBezTo>
                    <a:pt x="39" y="37"/>
                    <a:pt x="35" y="43"/>
                    <a:pt x="35" y="42"/>
                  </a:cubicBezTo>
                  <a:cubicBezTo>
                    <a:pt x="35" y="41"/>
                    <a:pt x="36" y="43"/>
                    <a:pt x="37" y="40"/>
                  </a:cubicBezTo>
                  <a:cubicBezTo>
                    <a:pt x="38" y="38"/>
                    <a:pt x="35" y="41"/>
                    <a:pt x="35" y="40"/>
                  </a:cubicBezTo>
                  <a:cubicBezTo>
                    <a:pt x="35" y="41"/>
                    <a:pt x="33" y="44"/>
                    <a:pt x="32" y="44"/>
                  </a:cubicBezTo>
                  <a:cubicBezTo>
                    <a:pt x="33" y="42"/>
                    <a:pt x="34" y="42"/>
                    <a:pt x="34" y="41"/>
                  </a:cubicBezTo>
                  <a:cubicBezTo>
                    <a:pt x="33" y="42"/>
                    <a:pt x="31" y="43"/>
                    <a:pt x="31" y="45"/>
                  </a:cubicBezTo>
                  <a:cubicBezTo>
                    <a:pt x="29" y="48"/>
                    <a:pt x="31" y="43"/>
                    <a:pt x="29" y="46"/>
                  </a:cubicBezTo>
                  <a:cubicBezTo>
                    <a:pt x="30" y="43"/>
                    <a:pt x="33" y="40"/>
                    <a:pt x="33" y="39"/>
                  </a:cubicBezTo>
                  <a:cubicBezTo>
                    <a:pt x="32" y="41"/>
                    <a:pt x="30" y="41"/>
                    <a:pt x="28" y="45"/>
                  </a:cubicBezTo>
                  <a:cubicBezTo>
                    <a:pt x="29" y="44"/>
                    <a:pt x="30" y="42"/>
                    <a:pt x="31" y="41"/>
                  </a:cubicBezTo>
                  <a:cubicBezTo>
                    <a:pt x="32" y="39"/>
                    <a:pt x="27" y="45"/>
                    <a:pt x="30" y="40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1"/>
                    <a:pt x="29" y="41"/>
                    <a:pt x="30" y="39"/>
                  </a:cubicBezTo>
                  <a:cubicBezTo>
                    <a:pt x="29" y="39"/>
                    <a:pt x="26" y="42"/>
                    <a:pt x="29" y="38"/>
                  </a:cubicBezTo>
                  <a:cubicBezTo>
                    <a:pt x="28" y="38"/>
                    <a:pt x="28" y="38"/>
                    <a:pt x="26" y="41"/>
                  </a:cubicBezTo>
                  <a:cubicBezTo>
                    <a:pt x="26" y="42"/>
                    <a:pt x="28" y="39"/>
                    <a:pt x="26" y="43"/>
                  </a:cubicBezTo>
                  <a:cubicBezTo>
                    <a:pt x="28" y="40"/>
                    <a:pt x="25" y="43"/>
                    <a:pt x="24" y="43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2"/>
                    <a:pt x="24" y="42"/>
                    <a:pt x="23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4"/>
                    <a:pt x="25" y="39"/>
                    <a:pt x="24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7" y="36"/>
                    <a:pt x="26" y="36"/>
                  </a:cubicBezTo>
                  <a:cubicBezTo>
                    <a:pt x="24" y="38"/>
                    <a:pt x="23" y="41"/>
                    <a:pt x="22" y="42"/>
                  </a:cubicBezTo>
                  <a:cubicBezTo>
                    <a:pt x="21" y="43"/>
                    <a:pt x="23" y="40"/>
                    <a:pt x="21" y="42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39"/>
                    <a:pt x="25" y="36"/>
                    <a:pt x="24" y="36"/>
                  </a:cubicBezTo>
                  <a:cubicBezTo>
                    <a:pt x="24" y="36"/>
                    <a:pt x="21" y="39"/>
                    <a:pt x="21" y="40"/>
                  </a:cubicBezTo>
                  <a:cubicBezTo>
                    <a:pt x="21" y="40"/>
                    <a:pt x="21" y="39"/>
                    <a:pt x="22" y="37"/>
                  </a:cubicBezTo>
                  <a:cubicBezTo>
                    <a:pt x="21" y="38"/>
                    <a:pt x="21" y="40"/>
                    <a:pt x="20" y="40"/>
                  </a:cubicBezTo>
                  <a:cubicBezTo>
                    <a:pt x="20" y="39"/>
                    <a:pt x="21" y="37"/>
                    <a:pt x="22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6" y="29"/>
                    <a:pt x="25" y="29"/>
                    <a:pt x="27" y="26"/>
                  </a:cubicBezTo>
                  <a:cubicBezTo>
                    <a:pt x="27" y="25"/>
                    <a:pt x="26" y="26"/>
                    <a:pt x="25" y="27"/>
                  </a:cubicBezTo>
                  <a:cubicBezTo>
                    <a:pt x="23" y="32"/>
                    <a:pt x="21" y="33"/>
                    <a:pt x="18" y="37"/>
                  </a:cubicBezTo>
                  <a:cubicBezTo>
                    <a:pt x="17" y="38"/>
                    <a:pt x="24" y="26"/>
                    <a:pt x="19" y="32"/>
                  </a:cubicBezTo>
                  <a:cubicBezTo>
                    <a:pt x="19" y="34"/>
                    <a:pt x="16" y="36"/>
                    <a:pt x="17" y="36"/>
                  </a:cubicBezTo>
                  <a:cubicBezTo>
                    <a:pt x="17" y="35"/>
                    <a:pt x="15" y="40"/>
                    <a:pt x="15" y="37"/>
                  </a:cubicBezTo>
                  <a:cubicBezTo>
                    <a:pt x="16" y="36"/>
                    <a:pt x="17" y="33"/>
                    <a:pt x="19" y="31"/>
                  </a:cubicBezTo>
                  <a:cubicBezTo>
                    <a:pt x="18" y="32"/>
                    <a:pt x="19" y="32"/>
                    <a:pt x="19" y="32"/>
                  </a:cubicBezTo>
                  <a:cubicBezTo>
                    <a:pt x="20" y="30"/>
                    <a:pt x="22" y="27"/>
                    <a:pt x="21" y="27"/>
                  </a:cubicBezTo>
                  <a:cubicBezTo>
                    <a:pt x="21" y="27"/>
                    <a:pt x="20" y="27"/>
                    <a:pt x="19" y="29"/>
                  </a:cubicBezTo>
                  <a:cubicBezTo>
                    <a:pt x="17" y="32"/>
                    <a:pt x="20" y="29"/>
                    <a:pt x="18" y="32"/>
                  </a:cubicBezTo>
                  <a:cubicBezTo>
                    <a:pt x="17" y="32"/>
                    <a:pt x="19" y="28"/>
                    <a:pt x="16" y="32"/>
                  </a:cubicBezTo>
                  <a:cubicBezTo>
                    <a:pt x="16" y="32"/>
                    <a:pt x="15" y="35"/>
                    <a:pt x="14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4"/>
                    <a:pt x="12" y="38"/>
                    <a:pt x="11" y="38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5" y="31"/>
                    <a:pt x="13" y="36"/>
                    <a:pt x="16" y="31"/>
                  </a:cubicBezTo>
                  <a:cubicBezTo>
                    <a:pt x="15" y="31"/>
                    <a:pt x="14" y="33"/>
                    <a:pt x="14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8" y="25"/>
                    <a:pt x="15" y="28"/>
                  </a:cubicBezTo>
                  <a:cubicBezTo>
                    <a:pt x="14" y="29"/>
                    <a:pt x="14" y="29"/>
                    <a:pt x="13" y="31"/>
                  </a:cubicBezTo>
                  <a:cubicBezTo>
                    <a:pt x="12" y="31"/>
                    <a:pt x="11" y="33"/>
                    <a:pt x="10" y="33"/>
                  </a:cubicBezTo>
                  <a:cubicBezTo>
                    <a:pt x="12" y="29"/>
                    <a:pt x="9" y="32"/>
                    <a:pt x="12" y="29"/>
                  </a:cubicBezTo>
                  <a:cubicBezTo>
                    <a:pt x="11" y="31"/>
                    <a:pt x="12" y="31"/>
                    <a:pt x="14" y="28"/>
                  </a:cubicBezTo>
                  <a:cubicBezTo>
                    <a:pt x="16" y="24"/>
                    <a:pt x="15" y="29"/>
                    <a:pt x="17" y="25"/>
                  </a:cubicBezTo>
                  <a:cubicBezTo>
                    <a:pt x="17" y="25"/>
                    <a:pt x="19" y="21"/>
                    <a:pt x="20" y="18"/>
                  </a:cubicBezTo>
                  <a:cubicBezTo>
                    <a:pt x="20" y="18"/>
                    <a:pt x="19" y="19"/>
                    <a:pt x="19" y="19"/>
                  </a:cubicBezTo>
                  <a:cubicBezTo>
                    <a:pt x="17" y="22"/>
                    <a:pt x="18" y="22"/>
                    <a:pt x="16" y="24"/>
                  </a:cubicBezTo>
                  <a:cubicBezTo>
                    <a:pt x="16" y="23"/>
                    <a:pt x="14" y="24"/>
                    <a:pt x="12" y="26"/>
                  </a:cubicBezTo>
                  <a:cubicBezTo>
                    <a:pt x="13" y="25"/>
                    <a:pt x="14" y="22"/>
                    <a:pt x="15" y="22"/>
                  </a:cubicBezTo>
                  <a:cubicBezTo>
                    <a:pt x="13" y="23"/>
                    <a:pt x="12" y="22"/>
                    <a:pt x="12" y="20"/>
                  </a:cubicBezTo>
                  <a:cubicBezTo>
                    <a:pt x="10" y="25"/>
                    <a:pt x="10" y="21"/>
                    <a:pt x="9" y="24"/>
                  </a:cubicBezTo>
                  <a:cubicBezTo>
                    <a:pt x="9" y="25"/>
                    <a:pt x="8" y="28"/>
                    <a:pt x="7" y="30"/>
                  </a:cubicBezTo>
                  <a:cubicBezTo>
                    <a:pt x="6" y="30"/>
                    <a:pt x="8" y="28"/>
                    <a:pt x="8" y="27"/>
                  </a:cubicBezTo>
                  <a:cubicBezTo>
                    <a:pt x="6" y="29"/>
                    <a:pt x="9" y="24"/>
                    <a:pt x="7" y="27"/>
                  </a:cubicBezTo>
                  <a:cubicBezTo>
                    <a:pt x="8" y="26"/>
                    <a:pt x="10" y="22"/>
                    <a:pt x="11" y="19"/>
                  </a:cubicBezTo>
                  <a:cubicBezTo>
                    <a:pt x="10" y="21"/>
                    <a:pt x="13" y="17"/>
                    <a:pt x="12" y="17"/>
                  </a:cubicBezTo>
                  <a:cubicBezTo>
                    <a:pt x="10" y="18"/>
                    <a:pt x="9" y="19"/>
                    <a:pt x="8" y="19"/>
                  </a:cubicBezTo>
                  <a:cubicBezTo>
                    <a:pt x="8" y="16"/>
                    <a:pt x="5" y="18"/>
                    <a:pt x="4" y="18"/>
                  </a:cubicBezTo>
                  <a:cubicBezTo>
                    <a:pt x="5" y="16"/>
                    <a:pt x="7" y="12"/>
                    <a:pt x="7" y="12"/>
                  </a:cubicBezTo>
                  <a:cubicBezTo>
                    <a:pt x="6" y="11"/>
                    <a:pt x="5" y="16"/>
                    <a:pt x="5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4"/>
                    <a:pt x="5" y="10"/>
                    <a:pt x="3" y="15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0"/>
                    <a:pt x="4" y="11"/>
                    <a:pt x="4" y="12"/>
                  </a:cubicBezTo>
                  <a:cubicBezTo>
                    <a:pt x="4" y="10"/>
                    <a:pt x="5" y="9"/>
                    <a:pt x="5" y="8"/>
                  </a:cubicBezTo>
                  <a:cubicBezTo>
                    <a:pt x="6" y="5"/>
                    <a:pt x="4" y="8"/>
                    <a:pt x="3" y="8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2"/>
                    <a:pt x="1" y="9"/>
                    <a:pt x="0" y="1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6"/>
                    <a:pt x="1" y="5"/>
                    <a:pt x="0" y="6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3"/>
                    <a:pt x="2" y="4"/>
                    <a:pt x="2" y="6"/>
                  </a:cubicBezTo>
                  <a:cubicBezTo>
                    <a:pt x="1" y="8"/>
                    <a:pt x="2" y="8"/>
                    <a:pt x="3" y="6"/>
                  </a:cubicBezTo>
                  <a:cubicBezTo>
                    <a:pt x="3" y="6"/>
                    <a:pt x="3" y="6"/>
                    <a:pt x="2" y="7"/>
                  </a:cubicBezTo>
                  <a:cubicBezTo>
                    <a:pt x="4" y="4"/>
                    <a:pt x="4" y="4"/>
                    <a:pt x="5" y="2"/>
                  </a:cubicBezTo>
                  <a:cubicBezTo>
                    <a:pt x="5" y="2"/>
                    <a:pt x="5" y="1"/>
                    <a:pt x="5" y="2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7" y="1"/>
                    <a:pt x="8" y="0"/>
                    <a:pt x="8" y="2"/>
                  </a:cubicBezTo>
                  <a:cubicBezTo>
                    <a:pt x="7" y="5"/>
                    <a:pt x="11" y="0"/>
                    <a:pt x="11" y="2"/>
                  </a:cubicBezTo>
                  <a:cubicBezTo>
                    <a:pt x="9" y="4"/>
                    <a:pt x="8" y="6"/>
                    <a:pt x="7" y="7"/>
                  </a:cubicBezTo>
                  <a:cubicBezTo>
                    <a:pt x="7" y="9"/>
                    <a:pt x="7" y="7"/>
                    <a:pt x="7" y="9"/>
                  </a:cubicBezTo>
                  <a:cubicBezTo>
                    <a:pt x="8" y="7"/>
                    <a:pt x="10" y="4"/>
                    <a:pt x="12" y="3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4"/>
                    <a:pt x="13" y="1"/>
                    <a:pt x="14" y="2"/>
                  </a:cubicBezTo>
                  <a:cubicBezTo>
                    <a:pt x="15" y="4"/>
                    <a:pt x="16" y="5"/>
                    <a:pt x="17" y="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4"/>
                    <a:pt x="19" y="7"/>
                    <a:pt x="21" y="6"/>
                  </a:cubicBezTo>
                  <a:cubicBezTo>
                    <a:pt x="21" y="8"/>
                    <a:pt x="25" y="5"/>
                    <a:pt x="23" y="9"/>
                  </a:cubicBezTo>
                  <a:cubicBezTo>
                    <a:pt x="26" y="9"/>
                    <a:pt x="30" y="8"/>
                    <a:pt x="31" y="11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1" y="11"/>
                    <a:pt x="29" y="15"/>
                    <a:pt x="29" y="15"/>
                  </a:cubicBezTo>
                  <a:cubicBezTo>
                    <a:pt x="30" y="12"/>
                    <a:pt x="32" y="12"/>
                    <a:pt x="33" y="11"/>
                  </a:cubicBezTo>
                  <a:cubicBezTo>
                    <a:pt x="33" y="14"/>
                    <a:pt x="35" y="12"/>
                    <a:pt x="38" y="11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40" y="9"/>
                    <a:pt x="39" y="13"/>
                    <a:pt x="39" y="15"/>
                  </a:cubicBezTo>
                  <a:cubicBezTo>
                    <a:pt x="39" y="16"/>
                    <a:pt x="38" y="18"/>
                    <a:pt x="39" y="18"/>
                  </a:cubicBezTo>
                  <a:cubicBezTo>
                    <a:pt x="41" y="15"/>
                    <a:pt x="41" y="15"/>
                    <a:pt x="44" y="14"/>
                  </a:cubicBezTo>
                  <a:cubicBezTo>
                    <a:pt x="44" y="14"/>
                    <a:pt x="45" y="16"/>
                    <a:pt x="45" y="18"/>
                  </a:cubicBezTo>
                  <a:cubicBezTo>
                    <a:pt x="50" y="15"/>
                    <a:pt x="51" y="19"/>
                    <a:pt x="55" y="18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60" y="18"/>
                    <a:pt x="60" y="24"/>
                    <a:pt x="64" y="23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1" y="28"/>
                    <a:pt x="63" y="27"/>
                    <a:pt x="65" y="24"/>
                  </a:cubicBezTo>
                  <a:cubicBezTo>
                    <a:pt x="65" y="26"/>
                    <a:pt x="68" y="24"/>
                    <a:pt x="66" y="27"/>
                  </a:cubicBezTo>
                  <a:cubicBezTo>
                    <a:pt x="66" y="28"/>
                    <a:pt x="68" y="26"/>
                    <a:pt x="69" y="26"/>
                  </a:cubicBezTo>
                  <a:cubicBezTo>
                    <a:pt x="69" y="28"/>
                    <a:pt x="70" y="28"/>
                    <a:pt x="72" y="29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1" y="29"/>
                    <a:pt x="70" y="30"/>
                    <a:pt x="70" y="31"/>
                  </a:cubicBezTo>
                  <a:cubicBezTo>
                    <a:pt x="71" y="30"/>
                    <a:pt x="71" y="33"/>
                    <a:pt x="74" y="28"/>
                  </a:cubicBezTo>
                  <a:cubicBezTo>
                    <a:pt x="73" y="32"/>
                    <a:pt x="78" y="29"/>
                    <a:pt x="77" y="33"/>
                  </a:cubicBezTo>
                  <a:cubicBezTo>
                    <a:pt x="78" y="32"/>
                    <a:pt x="78" y="32"/>
                    <a:pt x="79" y="31"/>
                  </a:cubicBezTo>
                  <a:cubicBezTo>
                    <a:pt x="80" y="32"/>
                    <a:pt x="80" y="35"/>
                    <a:pt x="82" y="34"/>
                  </a:cubicBezTo>
                  <a:cubicBezTo>
                    <a:pt x="82" y="35"/>
                    <a:pt x="80" y="36"/>
                    <a:pt x="81" y="36"/>
                  </a:cubicBezTo>
                  <a:cubicBezTo>
                    <a:pt x="81" y="36"/>
                    <a:pt x="82" y="35"/>
                    <a:pt x="83" y="34"/>
                  </a:cubicBezTo>
                  <a:cubicBezTo>
                    <a:pt x="87" y="34"/>
                    <a:pt x="85" y="40"/>
                    <a:pt x="87" y="40"/>
                  </a:cubicBezTo>
                  <a:cubicBezTo>
                    <a:pt x="92" y="41"/>
                    <a:pt x="94" y="44"/>
                    <a:pt x="97" y="46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100" y="45"/>
                    <a:pt x="96" y="52"/>
                    <a:pt x="101" y="48"/>
                  </a:cubicBezTo>
                  <a:cubicBezTo>
                    <a:pt x="100" y="49"/>
                    <a:pt x="101" y="49"/>
                    <a:pt x="100" y="51"/>
                  </a:cubicBezTo>
                  <a:cubicBezTo>
                    <a:pt x="102" y="49"/>
                    <a:pt x="100" y="55"/>
                    <a:pt x="103" y="53"/>
                  </a:cubicBezTo>
                  <a:cubicBezTo>
                    <a:pt x="103" y="53"/>
                    <a:pt x="103" y="53"/>
                    <a:pt x="103" y="53"/>
                  </a:cubicBezTo>
                  <a:cubicBezTo>
                    <a:pt x="102" y="56"/>
                    <a:pt x="105" y="54"/>
                    <a:pt x="105" y="57"/>
                  </a:cubicBezTo>
                  <a:cubicBezTo>
                    <a:pt x="105" y="57"/>
                    <a:pt x="104" y="57"/>
                    <a:pt x="104" y="58"/>
                  </a:cubicBezTo>
                  <a:cubicBezTo>
                    <a:pt x="103" y="60"/>
                    <a:pt x="108" y="55"/>
                    <a:pt x="104" y="59"/>
                  </a:cubicBezTo>
                  <a:cubicBezTo>
                    <a:pt x="105" y="60"/>
                    <a:pt x="106" y="57"/>
                    <a:pt x="106" y="57"/>
                  </a:cubicBezTo>
                  <a:cubicBezTo>
                    <a:pt x="107" y="61"/>
                    <a:pt x="112" y="61"/>
                    <a:pt x="115" y="62"/>
                  </a:cubicBezTo>
                  <a:cubicBezTo>
                    <a:pt x="115" y="66"/>
                    <a:pt x="110" y="69"/>
                    <a:pt x="114" y="68"/>
                  </a:cubicBezTo>
                  <a:cubicBezTo>
                    <a:pt x="113" y="68"/>
                    <a:pt x="115" y="66"/>
                    <a:pt x="114" y="67"/>
                  </a:cubicBezTo>
                  <a:cubicBezTo>
                    <a:pt x="116" y="66"/>
                    <a:pt x="111" y="72"/>
                    <a:pt x="113" y="70"/>
                  </a:cubicBezTo>
                  <a:cubicBezTo>
                    <a:pt x="115" y="68"/>
                    <a:pt x="115" y="69"/>
                    <a:pt x="116" y="68"/>
                  </a:cubicBezTo>
                  <a:cubicBezTo>
                    <a:pt x="116" y="70"/>
                    <a:pt x="114" y="73"/>
                    <a:pt x="117" y="72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20" y="70"/>
                    <a:pt x="119" y="73"/>
                    <a:pt x="124" y="70"/>
                  </a:cubicBezTo>
                  <a:cubicBezTo>
                    <a:pt x="130" y="74"/>
                    <a:pt x="138" y="77"/>
                    <a:pt x="143" y="82"/>
                  </a:cubicBezTo>
                  <a:cubicBezTo>
                    <a:pt x="148" y="88"/>
                    <a:pt x="155" y="91"/>
                    <a:pt x="158" y="98"/>
                  </a:cubicBezTo>
                  <a:cubicBezTo>
                    <a:pt x="156" y="103"/>
                    <a:pt x="156" y="103"/>
                    <a:pt x="159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61" y="101"/>
                    <a:pt x="159" y="104"/>
                    <a:pt x="162" y="102"/>
                  </a:cubicBezTo>
                  <a:cubicBezTo>
                    <a:pt x="163" y="104"/>
                    <a:pt x="166" y="105"/>
                    <a:pt x="168" y="107"/>
                  </a:cubicBezTo>
                  <a:cubicBezTo>
                    <a:pt x="167" y="107"/>
                    <a:pt x="165" y="109"/>
                    <a:pt x="165" y="110"/>
                  </a:cubicBezTo>
                  <a:cubicBezTo>
                    <a:pt x="167" y="108"/>
                    <a:pt x="167" y="108"/>
                    <a:pt x="167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7" y="109"/>
                    <a:pt x="169" y="108"/>
                    <a:pt x="170" y="107"/>
                  </a:cubicBezTo>
                  <a:cubicBezTo>
                    <a:pt x="177" y="110"/>
                    <a:pt x="177" y="120"/>
                    <a:pt x="182" y="124"/>
                  </a:cubicBezTo>
                  <a:cubicBezTo>
                    <a:pt x="182" y="126"/>
                    <a:pt x="185" y="127"/>
                    <a:pt x="187" y="127"/>
                  </a:cubicBezTo>
                  <a:cubicBezTo>
                    <a:pt x="187" y="134"/>
                    <a:pt x="187" y="141"/>
                    <a:pt x="194" y="142"/>
                  </a:cubicBezTo>
                  <a:cubicBezTo>
                    <a:pt x="194" y="142"/>
                    <a:pt x="187" y="148"/>
                    <a:pt x="183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7" name="Freeform 79"/>
            <p:cNvSpPr/>
            <p:nvPr/>
          </p:nvSpPr>
          <p:spPr bwMode="auto">
            <a:xfrm>
              <a:off x="3516313" y="2647950"/>
              <a:ext cx="7938" cy="20637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5 h 5"/>
                <a:gd name="T4" fmla="*/ 2 w 2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cubicBezTo>
                    <a:pt x="1" y="2"/>
                    <a:pt x="1" y="3"/>
                    <a:pt x="0" y="5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8" name="Freeform 80"/>
            <p:cNvSpPr/>
            <p:nvPr/>
          </p:nvSpPr>
          <p:spPr bwMode="auto">
            <a:xfrm>
              <a:off x="3541713" y="2749550"/>
              <a:ext cx="7938" cy="12700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1 h 3"/>
                <a:gd name="T4" fmla="*/ 1 w 2"/>
                <a:gd name="T5" fmla="*/ 2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0" y="3"/>
                    <a:pt x="1" y="2"/>
                  </a:cubicBezTo>
                  <a:cubicBezTo>
                    <a:pt x="1" y="2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79" name="Freeform 81"/>
            <p:cNvSpPr/>
            <p:nvPr/>
          </p:nvSpPr>
          <p:spPr bwMode="auto">
            <a:xfrm>
              <a:off x="3549651" y="2762250"/>
              <a:ext cx="12700" cy="952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1"/>
                    <a:pt x="0" y="2"/>
                    <a:pt x="0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0" name="Freeform 82"/>
            <p:cNvSpPr/>
            <p:nvPr/>
          </p:nvSpPr>
          <p:spPr bwMode="auto">
            <a:xfrm>
              <a:off x="3554413" y="2797175"/>
              <a:ext cx="7938" cy="793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1"/>
                    <a:pt x="1" y="2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1" name="Freeform 83"/>
            <p:cNvSpPr/>
            <p:nvPr/>
          </p:nvSpPr>
          <p:spPr bwMode="auto">
            <a:xfrm>
              <a:off x="3562351" y="2779713"/>
              <a:ext cx="9525" cy="12700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2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2" y="1"/>
                    <a:pt x="1" y="2"/>
                  </a:cubicBezTo>
                  <a:cubicBezTo>
                    <a:pt x="2" y="1"/>
                    <a:pt x="0" y="3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2" name="Freeform 84"/>
            <p:cNvSpPr/>
            <p:nvPr/>
          </p:nvSpPr>
          <p:spPr bwMode="auto">
            <a:xfrm>
              <a:off x="3584576" y="2813050"/>
              <a:ext cx="7938" cy="12700"/>
            </a:xfrm>
            <a:custGeom>
              <a:avLst/>
              <a:gdLst>
                <a:gd name="T0" fmla="*/ 1 w 2"/>
                <a:gd name="T1" fmla="*/ 1 h 3"/>
                <a:gd name="T2" fmla="*/ 2 w 2"/>
                <a:gd name="T3" fmla="*/ 1 h 3"/>
                <a:gd name="T4" fmla="*/ 1 w 2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2" y="0"/>
                    <a:pt x="0" y="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3" name="Freeform 85"/>
            <p:cNvSpPr/>
            <p:nvPr/>
          </p:nvSpPr>
          <p:spPr bwMode="auto">
            <a:xfrm>
              <a:off x="3605213" y="2817813"/>
              <a:ext cx="4763" cy="4762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4" name="Freeform 86"/>
            <p:cNvSpPr/>
            <p:nvPr/>
          </p:nvSpPr>
          <p:spPr bwMode="auto">
            <a:xfrm>
              <a:off x="3856038" y="296703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5" name="Freeform 87"/>
            <p:cNvSpPr/>
            <p:nvPr/>
          </p:nvSpPr>
          <p:spPr bwMode="auto">
            <a:xfrm>
              <a:off x="3949701" y="3051175"/>
              <a:ext cx="12700" cy="9525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2 h 2"/>
                <a:gd name="T4" fmla="*/ 2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3" y="0"/>
                    <a:pt x="1" y="2"/>
                    <a:pt x="1" y="2"/>
                  </a:cubicBezTo>
                  <a:cubicBezTo>
                    <a:pt x="0" y="2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86" name="Freeform 88"/>
            <p:cNvSpPr/>
            <p:nvPr/>
          </p:nvSpPr>
          <p:spPr bwMode="auto">
            <a:xfrm>
              <a:off x="4033838" y="3068638"/>
              <a:ext cx="9525" cy="7937"/>
            </a:xfrm>
            <a:custGeom>
              <a:avLst/>
              <a:gdLst>
                <a:gd name="T0" fmla="*/ 0 w 6"/>
                <a:gd name="T1" fmla="*/ 5 h 5"/>
                <a:gd name="T2" fmla="*/ 0 w 6"/>
                <a:gd name="T3" fmla="*/ 5 h 5"/>
                <a:gd name="T4" fmla="*/ 6 w 6"/>
                <a:gd name="T5" fmla="*/ 0 h 5"/>
                <a:gd name="T6" fmla="*/ 0 w 6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0" y="5"/>
                  </a:moveTo>
                  <a:lnTo>
                    <a:pt x="0" y="5"/>
                  </a:lnTo>
                  <a:lnTo>
                    <a:pt x="6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</p:grpSp>
      <p:sp>
        <p:nvSpPr>
          <p:cNvPr id="187" name="文本框 95"/>
          <p:cNvSpPr txBox="1"/>
          <p:nvPr/>
        </p:nvSpPr>
        <p:spPr>
          <a:xfrm>
            <a:off x="4589194" y="2865913"/>
            <a:ext cx="2672159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188" name="文本框 96"/>
          <p:cNvSpPr txBox="1"/>
          <p:nvPr/>
        </p:nvSpPr>
        <p:spPr>
          <a:xfrm>
            <a:off x="4589195" y="3300525"/>
            <a:ext cx="2236355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189" name="文本框 97"/>
          <p:cNvSpPr txBox="1"/>
          <p:nvPr/>
        </p:nvSpPr>
        <p:spPr>
          <a:xfrm>
            <a:off x="4620946" y="5050315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3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190" name="文本框 98"/>
          <p:cNvSpPr txBox="1"/>
          <p:nvPr/>
        </p:nvSpPr>
        <p:spPr>
          <a:xfrm>
            <a:off x="4620946" y="5427777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191" name="文本框 99"/>
          <p:cNvSpPr txBox="1"/>
          <p:nvPr/>
        </p:nvSpPr>
        <p:spPr>
          <a:xfrm>
            <a:off x="8270382" y="2908550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4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192" name="文本框 100"/>
          <p:cNvSpPr txBox="1"/>
          <p:nvPr/>
        </p:nvSpPr>
        <p:spPr>
          <a:xfrm>
            <a:off x="8270382" y="3286012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193" name="文本框 101"/>
          <p:cNvSpPr txBox="1"/>
          <p:nvPr/>
        </p:nvSpPr>
        <p:spPr>
          <a:xfrm>
            <a:off x="8322996" y="5030357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194" name="文本框 102"/>
          <p:cNvSpPr txBox="1"/>
          <p:nvPr/>
        </p:nvSpPr>
        <p:spPr>
          <a:xfrm>
            <a:off x="8322996" y="5407819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195" name="Freeform 5"/>
          <p:cNvSpPr>
            <a:spLocks noEditPoints="1"/>
          </p:cNvSpPr>
          <p:nvPr/>
        </p:nvSpPr>
        <p:spPr bwMode="auto">
          <a:xfrm>
            <a:off x="7638350" y="2982435"/>
            <a:ext cx="576505" cy="1049337"/>
          </a:xfrm>
          <a:custGeom>
            <a:avLst/>
            <a:gdLst>
              <a:gd name="T0" fmla="*/ 6 w 86"/>
              <a:gd name="T1" fmla="*/ 113 h 154"/>
              <a:gd name="T2" fmla="*/ 44 w 86"/>
              <a:gd name="T3" fmla="*/ 113 h 154"/>
              <a:gd name="T4" fmla="*/ 25 w 86"/>
              <a:gd name="T5" fmla="*/ 91 h 154"/>
              <a:gd name="T6" fmla="*/ 14 w 86"/>
              <a:gd name="T7" fmla="*/ 62 h 154"/>
              <a:gd name="T8" fmla="*/ 41 w 86"/>
              <a:gd name="T9" fmla="*/ 49 h 154"/>
              <a:gd name="T10" fmla="*/ 22 w 86"/>
              <a:gd name="T11" fmla="*/ 40 h 154"/>
              <a:gd name="T12" fmla="*/ 11 w 86"/>
              <a:gd name="T13" fmla="*/ 8 h 154"/>
              <a:gd name="T14" fmla="*/ 54 w 86"/>
              <a:gd name="T15" fmla="*/ 10 h 154"/>
              <a:gd name="T16" fmla="*/ 65 w 86"/>
              <a:gd name="T17" fmla="*/ 61 h 154"/>
              <a:gd name="T18" fmla="*/ 60 w 86"/>
              <a:gd name="T19" fmla="*/ 68 h 154"/>
              <a:gd name="T20" fmla="*/ 70 w 86"/>
              <a:gd name="T21" fmla="*/ 75 h 154"/>
              <a:gd name="T22" fmla="*/ 84 w 86"/>
              <a:gd name="T23" fmla="*/ 113 h 154"/>
              <a:gd name="T24" fmla="*/ 31 w 86"/>
              <a:gd name="T25" fmla="*/ 154 h 154"/>
              <a:gd name="T26" fmla="*/ 14 w 86"/>
              <a:gd name="T27" fmla="*/ 152 h 154"/>
              <a:gd name="T28" fmla="*/ 2 w 86"/>
              <a:gd name="T29" fmla="*/ 133 h 154"/>
              <a:gd name="T30" fmla="*/ 6 w 86"/>
              <a:gd name="T31" fmla="*/ 113 h 154"/>
              <a:gd name="T32" fmla="*/ 55 w 86"/>
              <a:gd name="T33" fmla="*/ 109 h 154"/>
              <a:gd name="T34" fmla="*/ 9 w 86"/>
              <a:gd name="T35" fmla="*/ 119 h 154"/>
              <a:gd name="T36" fmla="*/ 9 w 86"/>
              <a:gd name="T37" fmla="*/ 131 h 154"/>
              <a:gd name="T38" fmla="*/ 74 w 86"/>
              <a:gd name="T39" fmla="*/ 90 h 154"/>
              <a:gd name="T40" fmla="*/ 54 w 86"/>
              <a:gd name="T41" fmla="*/ 72 h 154"/>
              <a:gd name="T42" fmla="*/ 58 w 86"/>
              <a:gd name="T43" fmla="*/ 60 h 154"/>
              <a:gd name="T44" fmla="*/ 64 w 86"/>
              <a:gd name="T45" fmla="*/ 39 h 154"/>
              <a:gd name="T46" fmla="*/ 16 w 86"/>
              <a:gd name="T47" fmla="*/ 10 h 154"/>
              <a:gd name="T48" fmla="*/ 17 w 86"/>
              <a:gd name="T49" fmla="*/ 26 h 154"/>
              <a:gd name="T50" fmla="*/ 39 w 86"/>
              <a:gd name="T51" fmla="*/ 32 h 154"/>
              <a:gd name="T52" fmla="*/ 46 w 86"/>
              <a:gd name="T53" fmla="*/ 45 h 154"/>
              <a:gd name="T54" fmla="*/ 45 w 86"/>
              <a:gd name="T55" fmla="*/ 43 h 154"/>
              <a:gd name="T56" fmla="*/ 44 w 86"/>
              <a:gd name="T57" fmla="*/ 57 h 154"/>
              <a:gd name="T58" fmla="*/ 18 w 86"/>
              <a:gd name="T59" fmla="*/ 68 h 154"/>
              <a:gd name="T60" fmla="*/ 19 w 86"/>
              <a:gd name="T61" fmla="*/ 75 h 154"/>
              <a:gd name="T62" fmla="*/ 55 w 86"/>
              <a:gd name="T63" fmla="*/ 109 h 154"/>
              <a:gd name="T64" fmla="*/ 41 w 86"/>
              <a:gd name="T65" fmla="*/ 43 h 154"/>
              <a:gd name="T66" fmla="*/ 17 w 86"/>
              <a:gd name="T67" fmla="*/ 31 h 154"/>
              <a:gd name="T68" fmla="*/ 41 w 86"/>
              <a:gd name="T69" fmla="*/ 43 h 154"/>
              <a:gd name="T70" fmla="*/ 49 w 86"/>
              <a:gd name="T71" fmla="*/ 101 h 154"/>
              <a:gd name="T72" fmla="*/ 22 w 86"/>
              <a:gd name="T73" fmla="*/ 82 h 154"/>
              <a:gd name="T74" fmla="*/ 49 w 86"/>
              <a:gd name="T75" fmla="*/ 101 h 154"/>
              <a:gd name="T76" fmla="*/ 11 w 86"/>
              <a:gd name="T77" fmla="*/ 138 h 154"/>
              <a:gd name="T78" fmla="*/ 24 w 86"/>
              <a:gd name="T79" fmla="*/ 152 h 154"/>
              <a:gd name="T80" fmla="*/ 81 w 86"/>
              <a:gd name="T81" fmla="*/ 110 h 154"/>
              <a:gd name="T82" fmla="*/ 11 w 86"/>
              <a:gd name="T83" fmla="*/ 13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6" h="154">
                <a:moveTo>
                  <a:pt x="6" y="113"/>
                </a:moveTo>
                <a:cubicBezTo>
                  <a:pt x="15" y="116"/>
                  <a:pt x="34" y="120"/>
                  <a:pt x="44" y="113"/>
                </a:cubicBezTo>
                <a:cubicBezTo>
                  <a:pt x="58" y="105"/>
                  <a:pt x="37" y="91"/>
                  <a:pt x="25" y="91"/>
                </a:cubicBezTo>
                <a:cubicBezTo>
                  <a:pt x="20" y="84"/>
                  <a:pt x="10" y="75"/>
                  <a:pt x="14" y="62"/>
                </a:cubicBezTo>
                <a:cubicBezTo>
                  <a:pt x="23" y="62"/>
                  <a:pt x="41" y="58"/>
                  <a:pt x="41" y="49"/>
                </a:cubicBezTo>
                <a:cubicBezTo>
                  <a:pt x="41" y="42"/>
                  <a:pt x="27" y="42"/>
                  <a:pt x="22" y="40"/>
                </a:cubicBezTo>
                <a:cubicBezTo>
                  <a:pt x="10" y="35"/>
                  <a:pt x="11" y="20"/>
                  <a:pt x="11" y="8"/>
                </a:cubicBezTo>
                <a:cubicBezTo>
                  <a:pt x="20" y="0"/>
                  <a:pt x="45" y="5"/>
                  <a:pt x="54" y="10"/>
                </a:cubicBezTo>
                <a:cubicBezTo>
                  <a:pt x="69" y="17"/>
                  <a:pt x="75" y="45"/>
                  <a:pt x="65" y="61"/>
                </a:cubicBezTo>
                <a:cubicBezTo>
                  <a:pt x="64" y="63"/>
                  <a:pt x="59" y="67"/>
                  <a:pt x="60" y="68"/>
                </a:cubicBezTo>
                <a:cubicBezTo>
                  <a:pt x="60" y="68"/>
                  <a:pt x="68" y="73"/>
                  <a:pt x="70" y="75"/>
                </a:cubicBezTo>
                <a:cubicBezTo>
                  <a:pt x="79" y="83"/>
                  <a:pt x="84" y="98"/>
                  <a:pt x="84" y="113"/>
                </a:cubicBezTo>
                <a:cubicBezTo>
                  <a:pt x="86" y="140"/>
                  <a:pt x="58" y="153"/>
                  <a:pt x="31" y="154"/>
                </a:cubicBezTo>
                <a:cubicBezTo>
                  <a:pt x="26" y="154"/>
                  <a:pt x="18" y="154"/>
                  <a:pt x="14" y="152"/>
                </a:cubicBezTo>
                <a:cubicBezTo>
                  <a:pt x="13" y="151"/>
                  <a:pt x="3" y="136"/>
                  <a:pt x="2" y="133"/>
                </a:cubicBezTo>
                <a:cubicBezTo>
                  <a:pt x="0" y="126"/>
                  <a:pt x="4" y="118"/>
                  <a:pt x="6" y="113"/>
                </a:cubicBezTo>
                <a:close/>
                <a:moveTo>
                  <a:pt x="55" y="109"/>
                </a:moveTo>
                <a:cubicBezTo>
                  <a:pt x="52" y="124"/>
                  <a:pt x="26" y="126"/>
                  <a:pt x="9" y="119"/>
                </a:cubicBezTo>
                <a:cubicBezTo>
                  <a:pt x="10" y="124"/>
                  <a:pt x="8" y="128"/>
                  <a:pt x="9" y="131"/>
                </a:cubicBezTo>
                <a:cubicBezTo>
                  <a:pt x="45" y="144"/>
                  <a:pt x="86" y="129"/>
                  <a:pt x="74" y="90"/>
                </a:cubicBezTo>
                <a:cubicBezTo>
                  <a:pt x="72" y="81"/>
                  <a:pt x="61" y="74"/>
                  <a:pt x="54" y="72"/>
                </a:cubicBezTo>
                <a:cubicBezTo>
                  <a:pt x="42" y="67"/>
                  <a:pt x="53" y="65"/>
                  <a:pt x="58" y="60"/>
                </a:cubicBezTo>
                <a:cubicBezTo>
                  <a:pt x="62" y="56"/>
                  <a:pt x="65" y="47"/>
                  <a:pt x="64" y="39"/>
                </a:cubicBezTo>
                <a:cubicBezTo>
                  <a:pt x="62" y="14"/>
                  <a:pt x="38" y="9"/>
                  <a:pt x="16" y="10"/>
                </a:cubicBezTo>
                <a:cubicBezTo>
                  <a:pt x="15" y="15"/>
                  <a:pt x="16" y="21"/>
                  <a:pt x="17" y="26"/>
                </a:cubicBezTo>
                <a:cubicBezTo>
                  <a:pt x="24" y="26"/>
                  <a:pt x="33" y="27"/>
                  <a:pt x="39" y="32"/>
                </a:cubicBezTo>
                <a:cubicBezTo>
                  <a:pt x="41" y="33"/>
                  <a:pt x="48" y="42"/>
                  <a:pt x="46" y="45"/>
                </a:cubicBezTo>
                <a:cubicBezTo>
                  <a:pt x="46" y="44"/>
                  <a:pt x="45" y="43"/>
                  <a:pt x="45" y="43"/>
                </a:cubicBezTo>
                <a:cubicBezTo>
                  <a:pt x="45" y="48"/>
                  <a:pt x="44" y="52"/>
                  <a:pt x="44" y="57"/>
                </a:cubicBezTo>
                <a:cubicBezTo>
                  <a:pt x="35" y="56"/>
                  <a:pt x="32" y="67"/>
                  <a:pt x="18" y="68"/>
                </a:cubicBezTo>
                <a:cubicBezTo>
                  <a:pt x="19" y="71"/>
                  <a:pt x="19" y="71"/>
                  <a:pt x="19" y="75"/>
                </a:cubicBezTo>
                <a:cubicBezTo>
                  <a:pt x="38" y="77"/>
                  <a:pt x="61" y="85"/>
                  <a:pt x="55" y="109"/>
                </a:cubicBezTo>
                <a:close/>
                <a:moveTo>
                  <a:pt x="41" y="43"/>
                </a:moveTo>
                <a:cubicBezTo>
                  <a:pt x="38" y="34"/>
                  <a:pt x="28" y="30"/>
                  <a:pt x="17" y="31"/>
                </a:cubicBezTo>
                <a:cubicBezTo>
                  <a:pt x="20" y="40"/>
                  <a:pt x="37" y="39"/>
                  <a:pt x="41" y="43"/>
                </a:cubicBezTo>
                <a:close/>
                <a:moveTo>
                  <a:pt x="49" y="101"/>
                </a:moveTo>
                <a:cubicBezTo>
                  <a:pt x="49" y="85"/>
                  <a:pt x="35" y="83"/>
                  <a:pt x="22" y="82"/>
                </a:cubicBezTo>
                <a:cubicBezTo>
                  <a:pt x="25" y="94"/>
                  <a:pt x="46" y="89"/>
                  <a:pt x="49" y="101"/>
                </a:cubicBezTo>
                <a:close/>
                <a:moveTo>
                  <a:pt x="11" y="138"/>
                </a:moveTo>
                <a:cubicBezTo>
                  <a:pt x="13" y="145"/>
                  <a:pt x="16" y="151"/>
                  <a:pt x="24" y="152"/>
                </a:cubicBezTo>
                <a:cubicBezTo>
                  <a:pt x="54" y="154"/>
                  <a:pt x="86" y="139"/>
                  <a:pt x="81" y="110"/>
                </a:cubicBezTo>
                <a:cubicBezTo>
                  <a:pt x="78" y="141"/>
                  <a:pt x="40" y="146"/>
                  <a:pt x="11" y="138"/>
                </a:cubicBezTo>
                <a:close/>
              </a:path>
            </a:pathLst>
          </a:custGeom>
          <a:solidFill>
            <a:srgbClr val="77396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196" name="Freeform 6"/>
          <p:cNvSpPr>
            <a:spLocks noEditPoints="1"/>
          </p:cNvSpPr>
          <p:nvPr/>
        </p:nvSpPr>
        <p:spPr bwMode="auto">
          <a:xfrm>
            <a:off x="3788275" y="3022121"/>
            <a:ext cx="408375" cy="849087"/>
          </a:xfrm>
          <a:custGeom>
            <a:avLst/>
            <a:gdLst>
              <a:gd name="T0" fmla="*/ 41 w 78"/>
              <a:gd name="T1" fmla="*/ 64 h 157"/>
              <a:gd name="T2" fmla="*/ 26 w 78"/>
              <a:gd name="T3" fmla="*/ 82 h 157"/>
              <a:gd name="T4" fmla="*/ 7 w 78"/>
              <a:gd name="T5" fmla="*/ 74 h 157"/>
              <a:gd name="T6" fmla="*/ 0 w 78"/>
              <a:gd name="T7" fmla="*/ 55 h 157"/>
              <a:gd name="T8" fmla="*/ 2 w 78"/>
              <a:gd name="T9" fmla="*/ 55 h 157"/>
              <a:gd name="T10" fmla="*/ 34 w 78"/>
              <a:gd name="T11" fmla="*/ 9 h 157"/>
              <a:gd name="T12" fmla="*/ 37 w 78"/>
              <a:gd name="T13" fmla="*/ 3 h 157"/>
              <a:gd name="T14" fmla="*/ 61 w 78"/>
              <a:gd name="T15" fmla="*/ 4 h 157"/>
              <a:gd name="T16" fmla="*/ 70 w 78"/>
              <a:gd name="T17" fmla="*/ 19 h 157"/>
              <a:gd name="T18" fmla="*/ 78 w 78"/>
              <a:gd name="T19" fmla="*/ 152 h 157"/>
              <a:gd name="T20" fmla="*/ 77 w 78"/>
              <a:gd name="T21" fmla="*/ 153 h 157"/>
              <a:gd name="T22" fmla="*/ 52 w 78"/>
              <a:gd name="T23" fmla="*/ 157 h 157"/>
              <a:gd name="T24" fmla="*/ 42 w 78"/>
              <a:gd name="T25" fmla="*/ 148 h 157"/>
              <a:gd name="T26" fmla="*/ 42 w 78"/>
              <a:gd name="T27" fmla="*/ 135 h 157"/>
              <a:gd name="T28" fmla="*/ 41 w 78"/>
              <a:gd name="T29" fmla="*/ 64 h 157"/>
              <a:gd name="T30" fmla="*/ 47 w 78"/>
              <a:gd name="T31" fmla="*/ 143 h 157"/>
              <a:gd name="T32" fmla="*/ 61 w 78"/>
              <a:gd name="T33" fmla="*/ 142 h 157"/>
              <a:gd name="T34" fmla="*/ 55 w 78"/>
              <a:gd name="T35" fmla="*/ 8 h 157"/>
              <a:gd name="T36" fmla="*/ 39 w 78"/>
              <a:gd name="T37" fmla="*/ 8 h 157"/>
              <a:gd name="T38" fmla="*/ 8 w 78"/>
              <a:gd name="T39" fmla="*/ 56 h 157"/>
              <a:gd name="T40" fmla="*/ 21 w 78"/>
              <a:gd name="T41" fmla="*/ 65 h 157"/>
              <a:gd name="T42" fmla="*/ 44 w 78"/>
              <a:gd name="T43" fmla="*/ 35 h 157"/>
              <a:gd name="T44" fmla="*/ 47 w 78"/>
              <a:gd name="T45" fmla="*/ 143 h 157"/>
              <a:gd name="T46" fmla="*/ 63 w 78"/>
              <a:gd name="T47" fmla="*/ 69 h 157"/>
              <a:gd name="T48" fmla="*/ 65 w 78"/>
              <a:gd name="T49" fmla="*/ 109 h 157"/>
              <a:gd name="T50" fmla="*/ 76 w 78"/>
              <a:gd name="T51" fmla="*/ 148 h 157"/>
              <a:gd name="T52" fmla="*/ 68 w 78"/>
              <a:gd name="T53" fmla="*/ 21 h 157"/>
              <a:gd name="T54" fmla="*/ 61 w 78"/>
              <a:gd name="T55" fmla="*/ 14 h 157"/>
              <a:gd name="T56" fmla="*/ 63 w 78"/>
              <a:gd name="T57" fmla="*/ 69 h 157"/>
              <a:gd name="T58" fmla="*/ 23 w 78"/>
              <a:gd name="T59" fmla="*/ 70 h 157"/>
              <a:gd name="T60" fmla="*/ 28 w 78"/>
              <a:gd name="T61" fmla="*/ 77 h 157"/>
              <a:gd name="T62" fmla="*/ 40 w 78"/>
              <a:gd name="T63" fmla="*/ 48 h 157"/>
              <a:gd name="T64" fmla="*/ 23 w 78"/>
              <a:gd name="T65" fmla="*/ 70 h 157"/>
              <a:gd name="T66" fmla="*/ 24 w 78"/>
              <a:gd name="T67" fmla="*/ 78 h 157"/>
              <a:gd name="T68" fmla="*/ 4 w 78"/>
              <a:gd name="T69" fmla="*/ 61 h 157"/>
              <a:gd name="T70" fmla="*/ 24 w 78"/>
              <a:gd name="T71" fmla="*/ 78 h 157"/>
              <a:gd name="T72" fmla="*/ 47 w 78"/>
              <a:gd name="T73" fmla="*/ 149 h 157"/>
              <a:gd name="T74" fmla="*/ 73 w 78"/>
              <a:gd name="T75" fmla="*/ 150 h 157"/>
              <a:gd name="T76" fmla="*/ 47 w 78"/>
              <a:gd name="T77" fmla="*/ 149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8" h="157">
                <a:moveTo>
                  <a:pt x="41" y="64"/>
                </a:moveTo>
                <a:cubicBezTo>
                  <a:pt x="35" y="64"/>
                  <a:pt x="32" y="82"/>
                  <a:pt x="26" y="82"/>
                </a:cubicBezTo>
                <a:cubicBezTo>
                  <a:pt x="20" y="83"/>
                  <a:pt x="14" y="74"/>
                  <a:pt x="7" y="74"/>
                </a:cubicBezTo>
                <a:cubicBezTo>
                  <a:pt x="6" y="67"/>
                  <a:pt x="0" y="62"/>
                  <a:pt x="0" y="55"/>
                </a:cubicBezTo>
                <a:cubicBezTo>
                  <a:pt x="0" y="53"/>
                  <a:pt x="2" y="55"/>
                  <a:pt x="2" y="55"/>
                </a:cubicBezTo>
                <a:cubicBezTo>
                  <a:pt x="10" y="40"/>
                  <a:pt x="26" y="24"/>
                  <a:pt x="34" y="9"/>
                </a:cubicBezTo>
                <a:cubicBezTo>
                  <a:pt x="35" y="6"/>
                  <a:pt x="35" y="4"/>
                  <a:pt x="37" y="3"/>
                </a:cubicBezTo>
                <a:cubicBezTo>
                  <a:pt x="41" y="0"/>
                  <a:pt x="58" y="1"/>
                  <a:pt x="61" y="4"/>
                </a:cubicBezTo>
                <a:cubicBezTo>
                  <a:pt x="64" y="7"/>
                  <a:pt x="65" y="17"/>
                  <a:pt x="70" y="19"/>
                </a:cubicBezTo>
                <a:cubicBezTo>
                  <a:pt x="74" y="63"/>
                  <a:pt x="75" y="105"/>
                  <a:pt x="78" y="152"/>
                </a:cubicBezTo>
                <a:cubicBezTo>
                  <a:pt x="77" y="151"/>
                  <a:pt x="77" y="153"/>
                  <a:pt x="77" y="153"/>
                </a:cubicBezTo>
                <a:cubicBezTo>
                  <a:pt x="75" y="154"/>
                  <a:pt x="53" y="157"/>
                  <a:pt x="52" y="157"/>
                </a:cubicBezTo>
                <a:cubicBezTo>
                  <a:pt x="51" y="157"/>
                  <a:pt x="42" y="149"/>
                  <a:pt x="42" y="148"/>
                </a:cubicBezTo>
                <a:cubicBezTo>
                  <a:pt x="41" y="145"/>
                  <a:pt x="42" y="139"/>
                  <a:pt x="42" y="135"/>
                </a:cubicBezTo>
                <a:cubicBezTo>
                  <a:pt x="41" y="113"/>
                  <a:pt x="42" y="86"/>
                  <a:pt x="41" y="64"/>
                </a:cubicBezTo>
                <a:close/>
                <a:moveTo>
                  <a:pt x="47" y="143"/>
                </a:moveTo>
                <a:cubicBezTo>
                  <a:pt x="52" y="142"/>
                  <a:pt x="55" y="142"/>
                  <a:pt x="61" y="142"/>
                </a:cubicBezTo>
                <a:cubicBezTo>
                  <a:pt x="60" y="103"/>
                  <a:pt x="58" y="52"/>
                  <a:pt x="55" y="8"/>
                </a:cubicBezTo>
                <a:cubicBezTo>
                  <a:pt x="49" y="7"/>
                  <a:pt x="45" y="9"/>
                  <a:pt x="39" y="8"/>
                </a:cubicBezTo>
                <a:cubicBezTo>
                  <a:pt x="30" y="25"/>
                  <a:pt x="19" y="41"/>
                  <a:pt x="8" y="56"/>
                </a:cubicBezTo>
                <a:cubicBezTo>
                  <a:pt x="13" y="59"/>
                  <a:pt x="18" y="61"/>
                  <a:pt x="21" y="65"/>
                </a:cubicBezTo>
                <a:cubicBezTo>
                  <a:pt x="32" y="58"/>
                  <a:pt x="34" y="43"/>
                  <a:pt x="44" y="35"/>
                </a:cubicBezTo>
                <a:cubicBezTo>
                  <a:pt x="47" y="70"/>
                  <a:pt x="44" y="102"/>
                  <a:pt x="47" y="143"/>
                </a:cubicBezTo>
                <a:close/>
                <a:moveTo>
                  <a:pt x="63" y="69"/>
                </a:moveTo>
                <a:cubicBezTo>
                  <a:pt x="63" y="82"/>
                  <a:pt x="65" y="96"/>
                  <a:pt x="65" y="109"/>
                </a:cubicBezTo>
                <a:cubicBezTo>
                  <a:pt x="66" y="126"/>
                  <a:pt x="63" y="144"/>
                  <a:pt x="76" y="148"/>
                </a:cubicBezTo>
                <a:cubicBezTo>
                  <a:pt x="74" y="108"/>
                  <a:pt x="70" y="60"/>
                  <a:pt x="68" y="21"/>
                </a:cubicBezTo>
                <a:cubicBezTo>
                  <a:pt x="65" y="19"/>
                  <a:pt x="64" y="16"/>
                  <a:pt x="61" y="14"/>
                </a:cubicBezTo>
                <a:cubicBezTo>
                  <a:pt x="64" y="31"/>
                  <a:pt x="62" y="49"/>
                  <a:pt x="63" y="69"/>
                </a:cubicBezTo>
                <a:close/>
                <a:moveTo>
                  <a:pt x="23" y="70"/>
                </a:moveTo>
                <a:cubicBezTo>
                  <a:pt x="22" y="73"/>
                  <a:pt x="26" y="75"/>
                  <a:pt x="28" y="77"/>
                </a:cubicBezTo>
                <a:cubicBezTo>
                  <a:pt x="32" y="68"/>
                  <a:pt x="43" y="62"/>
                  <a:pt x="40" y="48"/>
                </a:cubicBezTo>
                <a:cubicBezTo>
                  <a:pt x="35" y="56"/>
                  <a:pt x="27" y="66"/>
                  <a:pt x="23" y="70"/>
                </a:cubicBezTo>
                <a:close/>
                <a:moveTo>
                  <a:pt x="24" y="78"/>
                </a:moveTo>
                <a:cubicBezTo>
                  <a:pt x="19" y="71"/>
                  <a:pt x="13" y="63"/>
                  <a:pt x="4" y="61"/>
                </a:cubicBezTo>
                <a:cubicBezTo>
                  <a:pt x="6" y="71"/>
                  <a:pt x="16" y="76"/>
                  <a:pt x="24" y="78"/>
                </a:cubicBezTo>
                <a:close/>
                <a:moveTo>
                  <a:pt x="47" y="149"/>
                </a:moveTo>
                <a:cubicBezTo>
                  <a:pt x="52" y="155"/>
                  <a:pt x="66" y="153"/>
                  <a:pt x="73" y="150"/>
                </a:cubicBezTo>
                <a:cubicBezTo>
                  <a:pt x="68" y="144"/>
                  <a:pt x="54" y="147"/>
                  <a:pt x="47" y="149"/>
                </a:cubicBezTo>
                <a:close/>
              </a:path>
            </a:pathLst>
          </a:custGeom>
          <a:solidFill>
            <a:srgbClr val="47839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197" name="Freeform 7"/>
          <p:cNvSpPr>
            <a:spLocks noEditPoints="1"/>
          </p:cNvSpPr>
          <p:nvPr/>
        </p:nvSpPr>
        <p:spPr bwMode="auto">
          <a:xfrm>
            <a:off x="3870079" y="5213469"/>
            <a:ext cx="612322" cy="943285"/>
          </a:xfrm>
          <a:custGeom>
            <a:avLst/>
            <a:gdLst>
              <a:gd name="T0" fmla="*/ 75 w 109"/>
              <a:gd name="T1" fmla="*/ 124 h 165"/>
              <a:gd name="T2" fmla="*/ 94 w 109"/>
              <a:gd name="T3" fmla="*/ 124 h 165"/>
              <a:gd name="T4" fmla="*/ 108 w 109"/>
              <a:gd name="T5" fmla="*/ 137 h 165"/>
              <a:gd name="T6" fmla="*/ 107 w 109"/>
              <a:gd name="T7" fmla="*/ 161 h 165"/>
              <a:gd name="T8" fmla="*/ 21 w 109"/>
              <a:gd name="T9" fmla="*/ 163 h 165"/>
              <a:gd name="T10" fmla="*/ 16 w 109"/>
              <a:gd name="T11" fmla="*/ 165 h 165"/>
              <a:gd name="T12" fmla="*/ 5 w 109"/>
              <a:gd name="T13" fmla="*/ 152 h 165"/>
              <a:gd name="T14" fmla="*/ 4 w 109"/>
              <a:gd name="T15" fmla="*/ 136 h 165"/>
              <a:gd name="T16" fmla="*/ 2 w 109"/>
              <a:gd name="T17" fmla="*/ 129 h 165"/>
              <a:gd name="T18" fmla="*/ 23 w 109"/>
              <a:gd name="T19" fmla="*/ 113 h 165"/>
              <a:gd name="T20" fmla="*/ 61 w 109"/>
              <a:gd name="T21" fmla="*/ 84 h 165"/>
              <a:gd name="T22" fmla="*/ 63 w 109"/>
              <a:gd name="T23" fmla="*/ 67 h 165"/>
              <a:gd name="T24" fmla="*/ 34 w 109"/>
              <a:gd name="T25" fmla="*/ 72 h 165"/>
              <a:gd name="T26" fmla="*/ 32 w 109"/>
              <a:gd name="T27" fmla="*/ 78 h 165"/>
              <a:gd name="T28" fmla="*/ 8 w 109"/>
              <a:gd name="T29" fmla="*/ 67 h 165"/>
              <a:gd name="T30" fmla="*/ 6 w 109"/>
              <a:gd name="T31" fmla="*/ 65 h 165"/>
              <a:gd name="T32" fmla="*/ 0 w 109"/>
              <a:gd name="T33" fmla="*/ 49 h 165"/>
              <a:gd name="T34" fmla="*/ 87 w 109"/>
              <a:gd name="T35" fmla="*/ 30 h 165"/>
              <a:gd name="T36" fmla="*/ 100 w 109"/>
              <a:gd name="T37" fmla="*/ 62 h 165"/>
              <a:gd name="T38" fmla="*/ 102 w 109"/>
              <a:gd name="T39" fmla="*/ 76 h 165"/>
              <a:gd name="T40" fmla="*/ 75 w 109"/>
              <a:gd name="T41" fmla="*/ 124 h 165"/>
              <a:gd name="T42" fmla="*/ 56 w 109"/>
              <a:gd name="T43" fmla="*/ 116 h 165"/>
              <a:gd name="T44" fmla="*/ 89 w 109"/>
              <a:gd name="T45" fmla="*/ 75 h 165"/>
              <a:gd name="T46" fmla="*/ 80 w 109"/>
              <a:gd name="T47" fmla="*/ 32 h 165"/>
              <a:gd name="T48" fmla="*/ 7 w 109"/>
              <a:gd name="T49" fmla="*/ 50 h 165"/>
              <a:gd name="T50" fmla="*/ 24 w 109"/>
              <a:gd name="T51" fmla="*/ 61 h 165"/>
              <a:gd name="T52" fmla="*/ 58 w 109"/>
              <a:gd name="T53" fmla="*/ 44 h 165"/>
              <a:gd name="T54" fmla="*/ 73 w 109"/>
              <a:gd name="T55" fmla="*/ 72 h 165"/>
              <a:gd name="T56" fmla="*/ 24 w 109"/>
              <a:gd name="T57" fmla="*/ 120 h 165"/>
              <a:gd name="T58" fmla="*/ 9 w 109"/>
              <a:gd name="T59" fmla="*/ 131 h 165"/>
              <a:gd name="T60" fmla="*/ 11 w 109"/>
              <a:gd name="T61" fmla="*/ 148 h 165"/>
              <a:gd name="T62" fmla="*/ 93 w 109"/>
              <a:gd name="T63" fmla="*/ 145 h 165"/>
              <a:gd name="T64" fmla="*/ 93 w 109"/>
              <a:gd name="T65" fmla="*/ 130 h 165"/>
              <a:gd name="T66" fmla="*/ 41 w 109"/>
              <a:gd name="T67" fmla="*/ 129 h 165"/>
              <a:gd name="T68" fmla="*/ 56 w 109"/>
              <a:gd name="T69" fmla="*/ 116 h 165"/>
              <a:gd name="T70" fmla="*/ 57 w 109"/>
              <a:gd name="T71" fmla="*/ 50 h 165"/>
              <a:gd name="T72" fmla="*/ 30 w 109"/>
              <a:gd name="T73" fmla="*/ 72 h 165"/>
              <a:gd name="T74" fmla="*/ 66 w 109"/>
              <a:gd name="T75" fmla="*/ 69 h 165"/>
              <a:gd name="T76" fmla="*/ 57 w 109"/>
              <a:gd name="T77" fmla="*/ 50 h 165"/>
              <a:gd name="T78" fmla="*/ 29 w 109"/>
              <a:gd name="T79" fmla="*/ 74 h 165"/>
              <a:gd name="T80" fmla="*/ 6 w 109"/>
              <a:gd name="T81" fmla="*/ 56 h 165"/>
              <a:gd name="T82" fmla="*/ 29 w 109"/>
              <a:gd name="T83" fmla="*/ 74 h 165"/>
              <a:gd name="T84" fmla="*/ 56 w 109"/>
              <a:gd name="T85" fmla="*/ 124 h 165"/>
              <a:gd name="T86" fmla="*/ 84 w 109"/>
              <a:gd name="T87" fmla="*/ 110 h 165"/>
              <a:gd name="T88" fmla="*/ 98 w 109"/>
              <a:gd name="T89" fmla="*/ 68 h 165"/>
              <a:gd name="T90" fmla="*/ 56 w 109"/>
              <a:gd name="T91" fmla="*/ 124 h 165"/>
              <a:gd name="T92" fmla="*/ 101 w 109"/>
              <a:gd name="T93" fmla="*/ 147 h 165"/>
              <a:gd name="T94" fmla="*/ 106 w 109"/>
              <a:gd name="T95" fmla="*/ 158 h 165"/>
              <a:gd name="T96" fmla="*/ 98 w 109"/>
              <a:gd name="T97" fmla="*/ 132 h 165"/>
              <a:gd name="T98" fmla="*/ 101 w 109"/>
              <a:gd name="T99" fmla="*/ 147 h 165"/>
              <a:gd name="T100" fmla="*/ 78 w 109"/>
              <a:gd name="T101" fmla="*/ 152 h 165"/>
              <a:gd name="T102" fmla="*/ 12 w 109"/>
              <a:gd name="T103" fmla="*/ 154 h 165"/>
              <a:gd name="T104" fmla="*/ 16 w 109"/>
              <a:gd name="T105" fmla="*/ 160 h 165"/>
              <a:gd name="T106" fmla="*/ 103 w 109"/>
              <a:gd name="T107" fmla="*/ 158 h 165"/>
              <a:gd name="T108" fmla="*/ 78 w 109"/>
              <a:gd name="T109" fmla="*/ 152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9" h="165">
                <a:moveTo>
                  <a:pt x="75" y="124"/>
                </a:moveTo>
                <a:cubicBezTo>
                  <a:pt x="82" y="124"/>
                  <a:pt x="88" y="122"/>
                  <a:pt x="94" y="124"/>
                </a:cubicBezTo>
                <a:cubicBezTo>
                  <a:pt x="100" y="126"/>
                  <a:pt x="101" y="136"/>
                  <a:pt x="108" y="137"/>
                </a:cubicBezTo>
                <a:cubicBezTo>
                  <a:pt x="107" y="145"/>
                  <a:pt x="109" y="156"/>
                  <a:pt x="107" y="161"/>
                </a:cubicBezTo>
                <a:cubicBezTo>
                  <a:pt x="83" y="161"/>
                  <a:pt x="44" y="161"/>
                  <a:pt x="21" y="163"/>
                </a:cubicBezTo>
                <a:cubicBezTo>
                  <a:pt x="20" y="163"/>
                  <a:pt x="17" y="165"/>
                  <a:pt x="16" y="165"/>
                </a:cubicBezTo>
                <a:cubicBezTo>
                  <a:pt x="11" y="164"/>
                  <a:pt x="10" y="152"/>
                  <a:pt x="5" y="152"/>
                </a:cubicBezTo>
                <a:cubicBezTo>
                  <a:pt x="4" y="149"/>
                  <a:pt x="4" y="142"/>
                  <a:pt x="4" y="136"/>
                </a:cubicBezTo>
                <a:cubicBezTo>
                  <a:pt x="3" y="133"/>
                  <a:pt x="2" y="131"/>
                  <a:pt x="2" y="129"/>
                </a:cubicBezTo>
                <a:cubicBezTo>
                  <a:pt x="3" y="123"/>
                  <a:pt x="18" y="117"/>
                  <a:pt x="23" y="113"/>
                </a:cubicBezTo>
                <a:cubicBezTo>
                  <a:pt x="37" y="104"/>
                  <a:pt x="52" y="96"/>
                  <a:pt x="61" y="84"/>
                </a:cubicBezTo>
                <a:cubicBezTo>
                  <a:pt x="64" y="80"/>
                  <a:pt x="66" y="72"/>
                  <a:pt x="63" y="67"/>
                </a:cubicBezTo>
                <a:cubicBezTo>
                  <a:pt x="56" y="57"/>
                  <a:pt x="38" y="63"/>
                  <a:pt x="34" y="72"/>
                </a:cubicBezTo>
                <a:cubicBezTo>
                  <a:pt x="33" y="74"/>
                  <a:pt x="34" y="76"/>
                  <a:pt x="32" y="78"/>
                </a:cubicBezTo>
                <a:cubicBezTo>
                  <a:pt x="30" y="79"/>
                  <a:pt x="11" y="69"/>
                  <a:pt x="8" y="67"/>
                </a:cubicBezTo>
                <a:cubicBezTo>
                  <a:pt x="8" y="67"/>
                  <a:pt x="8" y="65"/>
                  <a:pt x="6" y="65"/>
                </a:cubicBezTo>
                <a:cubicBezTo>
                  <a:pt x="7" y="61"/>
                  <a:pt x="4" y="53"/>
                  <a:pt x="0" y="49"/>
                </a:cubicBezTo>
                <a:cubicBezTo>
                  <a:pt x="11" y="26"/>
                  <a:pt x="63" y="0"/>
                  <a:pt x="87" y="30"/>
                </a:cubicBezTo>
                <a:cubicBezTo>
                  <a:pt x="93" y="38"/>
                  <a:pt x="96" y="51"/>
                  <a:pt x="100" y="62"/>
                </a:cubicBezTo>
                <a:cubicBezTo>
                  <a:pt x="101" y="66"/>
                  <a:pt x="103" y="70"/>
                  <a:pt x="102" y="76"/>
                </a:cubicBezTo>
                <a:cubicBezTo>
                  <a:pt x="101" y="97"/>
                  <a:pt x="87" y="113"/>
                  <a:pt x="75" y="124"/>
                </a:cubicBezTo>
                <a:close/>
                <a:moveTo>
                  <a:pt x="56" y="116"/>
                </a:moveTo>
                <a:cubicBezTo>
                  <a:pt x="71" y="106"/>
                  <a:pt x="83" y="93"/>
                  <a:pt x="89" y="75"/>
                </a:cubicBezTo>
                <a:cubicBezTo>
                  <a:pt x="95" y="60"/>
                  <a:pt x="88" y="41"/>
                  <a:pt x="80" y="32"/>
                </a:cubicBezTo>
                <a:cubicBezTo>
                  <a:pt x="59" y="10"/>
                  <a:pt x="17" y="29"/>
                  <a:pt x="7" y="50"/>
                </a:cubicBezTo>
                <a:cubicBezTo>
                  <a:pt x="13" y="53"/>
                  <a:pt x="18" y="58"/>
                  <a:pt x="24" y="61"/>
                </a:cubicBezTo>
                <a:cubicBezTo>
                  <a:pt x="32" y="53"/>
                  <a:pt x="42" y="41"/>
                  <a:pt x="58" y="44"/>
                </a:cubicBezTo>
                <a:cubicBezTo>
                  <a:pt x="69" y="47"/>
                  <a:pt x="75" y="61"/>
                  <a:pt x="73" y="72"/>
                </a:cubicBezTo>
                <a:cubicBezTo>
                  <a:pt x="68" y="95"/>
                  <a:pt x="41" y="108"/>
                  <a:pt x="24" y="120"/>
                </a:cubicBezTo>
                <a:cubicBezTo>
                  <a:pt x="19" y="123"/>
                  <a:pt x="10" y="128"/>
                  <a:pt x="9" y="131"/>
                </a:cubicBezTo>
                <a:cubicBezTo>
                  <a:pt x="8" y="137"/>
                  <a:pt x="11" y="143"/>
                  <a:pt x="11" y="148"/>
                </a:cubicBezTo>
                <a:cubicBezTo>
                  <a:pt x="38" y="145"/>
                  <a:pt x="62" y="146"/>
                  <a:pt x="93" y="145"/>
                </a:cubicBezTo>
                <a:cubicBezTo>
                  <a:pt x="93" y="141"/>
                  <a:pt x="94" y="135"/>
                  <a:pt x="93" y="130"/>
                </a:cubicBezTo>
                <a:cubicBezTo>
                  <a:pt x="75" y="128"/>
                  <a:pt x="57" y="131"/>
                  <a:pt x="41" y="129"/>
                </a:cubicBezTo>
                <a:cubicBezTo>
                  <a:pt x="41" y="123"/>
                  <a:pt x="50" y="119"/>
                  <a:pt x="56" y="116"/>
                </a:cubicBezTo>
                <a:close/>
                <a:moveTo>
                  <a:pt x="57" y="50"/>
                </a:moveTo>
                <a:cubicBezTo>
                  <a:pt x="45" y="46"/>
                  <a:pt x="21" y="63"/>
                  <a:pt x="30" y="72"/>
                </a:cubicBezTo>
                <a:cubicBezTo>
                  <a:pt x="33" y="60"/>
                  <a:pt x="61" y="53"/>
                  <a:pt x="66" y="69"/>
                </a:cubicBezTo>
                <a:cubicBezTo>
                  <a:pt x="66" y="59"/>
                  <a:pt x="63" y="52"/>
                  <a:pt x="57" y="50"/>
                </a:cubicBezTo>
                <a:close/>
                <a:moveTo>
                  <a:pt x="29" y="74"/>
                </a:moveTo>
                <a:cubicBezTo>
                  <a:pt x="24" y="65"/>
                  <a:pt x="13" y="62"/>
                  <a:pt x="6" y="56"/>
                </a:cubicBezTo>
                <a:cubicBezTo>
                  <a:pt x="9" y="67"/>
                  <a:pt x="22" y="71"/>
                  <a:pt x="29" y="74"/>
                </a:cubicBezTo>
                <a:close/>
                <a:moveTo>
                  <a:pt x="56" y="124"/>
                </a:moveTo>
                <a:cubicBezTo>
                  <a:pt x="71" y="126"/>
                  <a:pt x="76" y="120"/>
                  <a:pt x="84" y="110"/>
                </a:cubicBezTo>
                <a:cubicBezTo>
                  <a:pt x="92" y="99"/>
                  <a:pt x="103" y="86"/>
                  <a:pt x="98" y="68"/>
                </a:cubicBezTo>
                <a:cubicBezTo>
                  <a:pt x="92" y="95"/>
                  <a:pt x="75" y="110"/>
                  <a:pt x="56" y="124"/>
                </a:cubicBezTo>
                <a:close/>
                <a:moveTo>
                  <a:pt x="101" y="147"/>
                </a:moveTo>
                <a:cubicBezTo>
                  <a:pt x="99" y="152"/>
                  <a:pt x="104" y="155"/>
                  <a:pt x="106" y="158"/>
                </a:cubicBezTo>
                <a:cubicBezTo>
                  <a:pt x="105" y="146"/>
                  <a:pt x="107" y="136"/>
                  <a:pt x="98" y="132"/>
                </a:cubicBezTo>
                <a:cubicBezTo>
                  <a:pt x="99" y="139"/>
                  <a:pt x="97" y="145"/>
                  <a:pt x="101" y="147"/>
                </a:cubicBezTo>
                <a:close/>
                <a:moveTo>
                  <a:pt x="78" y="152"/>
                </a:moveTo>
                <a:cubicBezTo>
                  <a:pt x="56" y="152"/>
                  <a:pt x="29" y="152"/>
                  <a:pt x="12" y="154"/>
                </a:cubicBezTo>
                <a:cubicBezTo>
                  <a:pt x="12" y="157"/>
                  <a:pt x="15" y="158"/>
                  <a:pt x="16" y="160"/>
                </a:cubicBezTo>
                <a:cubicBezTo>
                  <a:pt x="42" y="162"/>
                  <a:pt x="77" y="154"/>
                  <a:pt x="103" y="158"/>
                </a:cubicBezTo>
                <a:cubicBezTo>
                  <a:pt x="100" y="148"/>
                  <a:pt x="88" y="152"/>
                  <a:pt x="78" y="152"/>
                </a:cubicBezTo>
                <a:close/>
              </a:path>
            </a:pathLst>
          </a:custGeom>
          <a:solidFill>
            <a:srgbClr val="CCC5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198" name="Freeform 8"/>
          <p:cNvSpPr>
            <a:spLocks noEditPoints="1"/>
          </p:cNvSpPr>
          <p:nvPr/>
        </p:nvSpPr>
        <p:spPr bwMode="auto">
          <a:xfrm>
            <a:off x="7669863" y="5173683"/>
            <a:ext cx="547924" cy="857250"/>
          </a:xfrm>
          <a:custGeom>
            <a:avLst/>
            <a:gdLst>
              <a:gd name="T0" fmla="*/ 43 w 93"/>
              <a:gd name="T1" fmla="*/ 0 h 143"/>
              <a:gd name="T2" fmla="*/ 50 w 93"/>
              <a:gd name="T3" fmla="*/ 16 h 143"/>
              <a:gd name="T4" fmla="*/ 47 w 93"/>
              <a:gd name="T5" fmla="*/ 23 h 143"/>
              <a:gd name="T6" fmla="*/ 42 w 93"/>
              <a:gd name="T7" fmla="*/ 50 h 143"/>
              <a:gd name="T8" fmla="*/ 54 w 93"/>
              <a:gd name="T9" fmla="*/ 51 h 143"/>
              <a:gd name="T10" fmla="*/ 54 w 93"/>
              <a:gd name="T11" fmla="*/ 26 h 143"/>
              <a:gd name="T12" fmla="*/ 77 w 93"/>
              <a:gd name="T13" fmla="*/ 23 h 143"/>
              <a:gd name="T14" fmla="*/ 90 w 93"/>
              <a:gd name="T15" fmla="*/ 38 h 143"/>
              <a:gd name="T16" fmla="*/ 89 w 93"/>
              <a:gd name="T17" fmla="*/ 44 h 143"/>
              <a:gd name="T18" fmla="*/ 91 w 93"/>
              <a:gd name="T19" fmla="*/ 65 h 143"/>
              <a:gd name="T20" fmla="*/ 93 w 93"/>
              <a:gd name="T21" fmla="*/ 140 h 143"/>
              <a:gd name="T22" fmla="*/ 67 w 93"/>
              <a:gd name="T23" fmla="*/ 140 h 143"/>
              <a:gd name="T24" fmla="*/ 56 w 93"/>
              <a:gd name="T25" fmla="*/ 126 h 143"/>
              <a:gd name="T26" fmla="*/ 55 w 93"/>
              <a:gd name="T27" fmla="*/ 104 h 143"/>
              <a:gd name="T28" fmla="*/ 54 w 93"/>
              <a:gd name="T29" fmla="*/ 83 h 143"/>
              <a:gd name="T30" fmla="*/ 21 w 93"/>
              <a:gd name="T31" fmla="*/ 83 h 143"/>
              <a:gd name="T32" fmla="*/ 14 w 93"/>
              <a:gd name="T33" fmla="*/ 85 h 143"/>
              <a:gd name="T34" fmla="*/ 1 w 93"/>
              <a:gd name="T35" fmla="*/ 70 h 143"/>
              <a:gd name="T36" fmla="*/ 5 w 93"/>
              <a:gd name="T37" fmla="*/ 58 h 143"/>
              <a:gd name="T38" fmla="*/ 21 w 93"/>
              <a:gd name="T39" fmla="*/ 1 h 143"/>
              <a:gd name="T40" fmla="*/ 43 w 93"/>
              <a:gd name="T41" fmla="*/ 0 h 143"/>
              <a:gd name="T42" fmla="*/ 24 w 93"/>
              <a:gd name="T43" fmla="*/ 5 h 143"/>
              <a:gd name="T44" fmla="*/ 8 w 93"/>
              <a:gd name="T45" fmla="*/ 68 h 143"/>
              <a:gd name="T46" fmla="*/ 57 w 93"/>
              <a:gd name="T47" fmla="*/ 68 h 143"/>
              <a:gd name="T48" fmla="*/ 63 w 93"/>
              <a:gd name="T49" fmla="*/ 127 h 143"/>
              <a:gd name="T50" fmla="*/ 78 w 93"/>
              <a:gd name="T51" fmla="*/ 126 h 143"/>
              <a:gd name="T52" fmla="*/ 75 w 93"/>
              <a:gd name="T53" fmla="*/ 27 h 143"/>
              <a:gd name="T54" fmla="*/ 58 w 93"/>
              <a:gd name="T55" fmla="*/ 27 h 143"/>
              <a:gd name="T56" fmla="*/ 59 w 93"/>
              <a:gd name="T57" fmla="*/ 56 h 143"/>
              <a:gd name="T58" fmla="*/ 57 w 93"/>
              <a:gd name="T59" fmla="*/ 56 h 143"/>
              <a:gd name="T60" fmla="*/ 41 w 93"/>
              <a:gd name="T61" fmla="*/ 56 h 143"/>
              <a:gd name="T62" fmla="*/ 26 w 93"/>
              <a:gd name="T63" fmla="*/ 55 h 143"/>
              <a:gd name="T64" fmla="*/ 32 w 93"/>
              <a:gd name="T65" fmla="*/ 31 h 143"/>
              <a:gd name="T66" fmla="*/ 38 w 93"/>
              <a:gd name="T67" fmla="*/ 6 h 143"/>
              <a:gd name="T68" fmla="*/ 24 w 93"/>
              <a:gd name="T69" fmla="*/ 5 h 143"/>
              <a:gd name="T70" fmla="*/ 32 w 93"/>
              <a:gd name="T71" fmla="*/ 52 h 143"/>
              <a:gd name="T72" fmla="*/ 40 w 93"/>
              <a:gd name="T73" fmla="*/ 51 h 143"/>
              <a:gd name="T74" fmla="*/ 42 w 93"/>
              <a:gd name="T75" fmla="*/ 7 h 143"/>
              <a:gd name="T76" fmla="*/ 32 w 93"/>
              <a:gd name="T77" fmla="*/ 52 h 143"/>
              <a:gd name="T78" fmla="*/ 82 w 93"/>
              <a:gd name="T79" fmla="*/ 73 h 143"/>
              <a:gd name="T80" fmla="*/ 82 w 93"/>
              <a:gd name="T81" fmla="*/ 85 h 143"/>
              <a:gd name="T82" fmla="*/ 90 w 93"/>
              <a:gd name="T83" fmla="*/ 135 h 143"/>
              <a:gd name="T84" fmla="*/ 88 w 93"/>
              <a:gd name="T85" fmla="*/ 73 h 143"/>
              <a:gd name="T86" fmla="*/ 81 w 93"/>
              <a:gd name="T87" fmla="*/ 30 h 143"/>
              <a:gd name="T88" fmla="*/ 82 w 93"/>
              <a:gd name="T89" fmla="*/ 73 h 143"/>
              <a:gd name="T90" fmla="*/ 6 w 93"/>
              <a:gd name="T91" fmla="*/ 73 h 143"/>
              <a:gd name="T92" fmla="*/ 54 w 93"/>
              <a:gd name="T93" fmla="*/ 80 h 143"/>
              <a:gd name="T94" fmla="*/ 52 w 93"/>
              <a:gd name="T95" fmla="*/ 72 h 143"/>
              <a:gd name="T96" fmla="*/ 6 w 93"/>
              <a:gd name="T97" fmla="*/ 73 h 143"/>
              <a:gd name="T98" fmla="*/ 88 w 93"/>
              <a:gd name="T99" fmla="*/ 137 h 143"/>
              <a:gd name="T100" fmla="*/ 83 w 93"/>
              <a:gd name="T101" fmla="*/ 132 h 143"/>
              <a:gd name="T102" fmla="*/ 64 w 93"/>
              <a:gd name="T103" fmla="*/ 132 h 143"/>
              <a:gd name="T104" fmla="*/ 88 w 93"/>
              <a:gd name="T105" fmla="*/ 137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3" h="143">
                <a:moveTo>
                  <a:pt x="43" y="0"/>
                </a:moveTo>
                <a:cubicBezTo>
                  <a:pt x="42" y="6"/>
                  <a:pt x="49" y="10"/>
                  <a:pt x="50" y="16"/>
                </a:cubicBezTo>
                <a:cubicBezTo>
                  <a:pt x="50" y="18"/>
                  <a:pt x="47" y="21"/>
                  <a:pt x="47" y="23"/>
                </a:cubicBezTo>
                <a:cubicBezTo>
                  <a:pt x="44" y="32"/>
                  <a:pt x="43" y="42"/>
                  <a:pt x="42" y="50"/>
                </a:cubicBezTo>
                <a:cubicBezTo>
                  <a:pt x="45" y="52"/>
                  <a:pt x="51" y="51"/>
                  <a:pt x="54" y="51"/>
                </a:cubicBezTo>
                <a:cubicBezTo>
                  <a:pt x="58" y="41"/>
                  <a:pt x="50" y="34"/>
                  <a:pt x="54" y="26"/>
                </a:cubicBezTo>
                <a:cubicBezTo>
                  <a:pt x="56" y="22"/>
                  <a:pt x="72" y="21"/>
                  <a:pt x="77" y="23"/>
                </a:cubicBezTo>
                <a:cubicBezTo>
                  <a:pt x="79" y="24"/>
                  <a:pt x="90" y="35"/>
                  <a:pt x="90" y="38"/>
                </a:cubicBezTo>
                <a:cubicBezTo>
                  <a:pt x="91" y="39"/>
                  <a:pt x="89" y="42"/>
                  <a:pt x="89" y="44"/>
                </a:cubicBezTo>
                <a:cubicBezTo>
                  <a:pt x="89" y="51"/>
                  <a:pt x="91" y="58"/>
                  <a:pt x="91" y="65"/>
                </a:cubicBezTo>
                <a:cubicBezTo>
                  <a:pt x="91" y="90"/>
                  <a:pt x="92" y="117"/>
                  <a:pt x="93" y="140"/>
                </a:cubicBezTo>
                <a:cubicBezTo>
                  <a:pt x="84" y="139"/>
                  <a:pt x="74" y="143"/>
                  <a:pt x="67" y="140"/>
                </a:cubicBezTo>
                <a:cubicBezTo>
                  <a:pt x="64" y="139"/>
                  <a:pt x="56" y="130"/>
                  <a:pt x="56" y="126"/>
                </a:cubicBezTo>
                <a:cubicBezTo>
                  <a:pt x="55" y="120"/>
                  <a:pt x="55" y="112"/>
                  <a:pt x="55" y="104"/>
                </a:cubicBezTo>
                <a:cubicBezTo>
                  <a:pt x="54" y="96"/>
                  <a:pt x="56" y="86"/>
                  <a:pt x="54" y="83"/>
                </a:cubicBezTo>
                <a:cubicBezTo>
                  <a:pt x="52" y="81"/>
                  <a:pt x="30" y="82"/>
                  <a:pt x="21" y="83"/>
                </a:cubicBezTo>
                <a:cubicBezTo>
                  <a:pt x="18" y="83"/>
                  <a:pt x="15" y="85"/>
                  <a:pt x="14" y="85"/>
                </a:cubicBezTo>
                <a:cubicBezTo>
                  <a:pt x="11" y="84"/>
                  <a:pt x="1" y="73"/>
                  <a:pt x="1" y="70"/>
                </a:cubicBezTo>
                <a:cubicBezTo>
                  <a:pt x="0" y="67"/>
                  <a:pt x="4" y="61"/>
                  <a:pt x="5" y="58"/>
                </a:cubicBezTo>
                <a:cubicBezTo>
                  <a:pt x="10" y="40"/>
                  <a:pt x="16" y="18"/>
                  <a:pt x="21" y="1"/>
                </a:cubicBezTo>
                <a:cubicBezTo>
                  <a:pt x="31" y="1"/>
                  <a:pt x="33" y="2"/>
                  <a:pt x="43" y="0"/>
                </a:cubicBezTo>
                <a:close/>
                <a:moveTo>
                  <a:pt x="24" y="5"/>
                </a:moveTo>
                <a:cubicBezTo>
                  <a:pt x="19" y="26"/>
                  <a:pt x="13" y="46"/>
                  <a:pt x="8" y="68"/>
                </a:cubicBezTo>
                <a:cubicBezTo>
                  <a:pt x="23" y="66"/>
                  <a:pt x="42" y="68"/>
                  <a:pt x="57" y="68"/>
                </a:cubicBezTo>
                <a:cubicBezTo>
                  <a:pt x="63" y="85"/>
                  <a:pt x="59" y="109"/>
                  <a:pt x="63" y="127"/>
                </a:cubicBezTo>
                <a:cubicBezTo>
                  <a:pt x="68" y="127"/>
                  <a:pt x="75" y="128"/>
                  <a:pt x="78" y="126"/>
                </a:cubicBezTo>
                <a:cubicBezTo>
                  <a:pt x="75" y="96"/>
                  <a:pt x="79" y="57"/>
                  <a:pt x="75" y="27"/>
                </a:cubicBezTo>
                <a:cubicBezTo>
                  <a:pt x="69" y="28"/>
                  <a:pt x="65" y="25"/>
                  <a:pt x="58" y="27"/>
                </a:cubicBezTo>
                <a:cubicBezTo>
                  <a:pt x="57" y="35"/>
                  <a:pt x="61" y="47"/>
                  <a:pt x="59" y="56"/>
                </a:cubicBezTo>
                <a:cubicBezTo>
                  <a:pt x="59" y="53"/>
                  <a:pt x="58" y="56"/>
                  <a:pt x="57" y="56"/>
                </a:cubicBezTo>
                <a:cubicBezTo>
                  <a:pt x="54" y="57"/>
                  <a:pt x="46" y="55"/>
                  <a:pt x="41" y="56"/>
                </a:cubicBezTo>
                <a:cubicBezTo>
                  <a:pt x="37" y="56"/>
                  <a:pt x="28" y="59"/>
                  <a:pt x="26" y="55"/>
                </a:cubicBezTo>
                <a:cubicBezTo>
                  <a:pt x="24" y="52"/>
                  <a:pt x="30" y="36"/>
                  <a:pt x="32" y="31"/>
                </a:cubicBezTo>
                <a:cubicBezTo>
                  <a:pt x="34" y="22"/>
                  <a:pt x="34" y="13"/>
                  <a:pt x="38" y="6"/>
                </a:cubicBezTo>
                <a:cubicBezTo>
                  <a:pt x="33" y="7"/>
                  <a:pt x="28" y="5"/>
                  <a:pt x="24" y="5"/>
                </a:cubicBezTo>
                <a:close/>
                <a:moveTo>
                  <a:pt x="32" y="52"/>
                </a:moveTo>
                <a:cubicBezTo>
                  <a:pt x="35" y="52"/>
                  <a:pt x="37" y="51"/>
                  <a:pt x="40" y="51"/>
                </a:cubicBezTo>
                <a:cubicBezTo>
                  <a:pt x="40" y="35"/>
                  <a:pt x="52" y="17"/>
                  <a:pt x="42" y="7"/>
                </a:cubicBezTo>
                <a:cubicBezTo>
                  <a:pt x="40" y="23"/>
                  <a:pt x="35" y="36"/>
                  <a:pt x="32" y="52"/>
                </a:cubicBezTo>
                <a:close/>
                <a:moveTo>
                  <a:pt x="82" y="73"/>
                </a:moveTo>
                <a:cubicBezTo>
                  <a:pt x="82" y="77"/>
                  <a:pt x="82" y="81"/>
                  <a:pt x="82" y="85"/>
                </a:cubicBezTo>
                <a:cubicBezTo>
                  <a:pt x="84" y="102"/>
                  <a:pt x="80" y="128"/>
                  <a:pt x="90" y="135"/>
                </a:cubicBezTo>
                <a:cubicBezTo>
                  <a:pt x="90" y="113"/>
                  <a:pt x="88" y="94"/>
                  <a:pt x="88" y="73"/>
                </a:cubicBezTo>
                <a:cubicBezTo>
                  <a:pt x="89" y="57"/>
                  <a:pt x="90" y="37"/>
                  <a:pt x="81" y="30"/>
                </a:cubicBezTo>
                <a:cubicBezTo>
                  <a:pt x="80" y="41"/>
                  <a:pt x="81" y="58"/>
                  <a:pt x="82" y="73"/>
                </a:cubicBezTo>
                <a:close/>
                <a:moveTo>
                  <a:pt x="6" y="73"/>
                </a:moveTo>
                <a:cubicBezTo>
                  <a:pt x="13" y="88"/>
                  <a:pt x="34" y="76"/>
                  <a:pt x="54" y="80"/>
                </a:cubicBezTo>
                <a:cubicBezTo>
                  <a:pt x="53" y="77"/>
                  <a:pt x="53" y="74"/>
                  <a:pt x="52" y="72"/>
                </a:cubicBezTo>
                <a:cubicBezTo>
                  <a:pt x="37" y="74"/>
                  <a:pt x="20" y="71"/>
                  <a:pt x="6" y="73"/>
                </a:cubicBezTo>
                <a:close/>
                <a:moveTo>
                  <a:pt x="88" y="137"/>
                </a:moveTo>
                <a:cubicBezTo>
                  <a:pt x="86" y="136"/>
                  <a:pt x="85" y="134"/>
                  <a:pt x="83" y="132"/>
                </a:cubicBezTo>
                <a:cubicBezTo>
                  <a:pt x="77" y="133"/>
                  <a:pt x="71" y="131"/>
                  <a:pt x="64" y="132"/>
                </a:cubicBezTo>
                <a:cubicBezTo>
                  <a:pt x="67" y="141"/>
                  <a:pt x="80" y="136"/>
                  <a:pt x="88" y="137"/>
                </a:cubicBezTo>
                <a:close/>
              </a:path>
            </a:pathLst>
          </a:custGeom>
          <a:solidFill>
            <a:srgbClr val="FC838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199" name="文本框 107"/>
          <p:cNvSpPr txBox="1"/>
          <p:nvPr/>
        </p:nvSpPr>
        <p:spPr>
          <a:xfrm>
            <a:off x="930935" y="1388176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6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案例对比分析</a:t>
            </a:r>
          </a:p>
        </p:txBody>
      </p:sp>
      <p:sp>
        <p:nvSpPr>
          <p:cNvPr id="200" name="文本框 108"/>
          <p:cNvSpPr txBox="1"/>
          <p:nvPr/>
        </p:nvSpPr>
        <p:spPr>
          <a:xfrm>
            <a:off x="720477" y="1946974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6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201" name="矩形 200"/>
          <p:cNvSpPr/>
          <p:nvPr/>
        </p:nvSpPr>
        <p:spPr>
          <a:xfrm flipH="1">
            <a:off x="838761" y="1489774"/>
            <a:ext cx="108000" cy="432000"/>
          </a:xfrm>
          <a:prstGeom prst="rect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8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134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850"/>
                            </p:stCondLst>
                            <p:childTnLst>
                              <p:par>
                                <p:cTn id="5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tmFilter="0,0; .5, 1; 1, 1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600"/>
                            </p:stCondLst>
                            <p:childTnLst>
                              <p:par>
                                <p:cTn id="6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 tmFilter="0,0; .5, 1; 1, 1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450"/>
                            </p:stCondLst>
                            <p:childTnLst>
                              <p:par>
                                <p:cTn id="7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 tmFilter="0,0; .5, 1; 1, 1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200"/>
                            </p:stCondLst>
                            <p:childTnLst>
                              <p:par>
                                <p:cTn id="7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 tmFilter="0,0; .5, 1; 1, 1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050"/>
                            </p:stCondLst>
                            <p:childTnLst>
                              <p:par>
                                <p:cTn id="8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 tmFilter="0,0; .5, 1; 1, 1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800"/>
                            </p:stCondLst>
                            <p:childTnLst>
                              <p:par>
                                <p:cTn id="9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 tmFilter="0,0; .5, 1; 1, 1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650"/>
                            </p:stCondLst>
                            <p:childTnLst>
                              <p:par>
                                <p:cTn id="10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 tmFilter="0,0; .5, 1; 1, 1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/>
      <p:bldP spid="188" grpId="0"/>
      <p:bldP spid="189" grpId="0"/>
      <p:bldP spid="190" grpId="0"/>
      <p:bldP spid="191" grpId="0"/>
      <p:bldP spid="192" grpId="0"/>
      <p:bldP spid="193" grpId="0"/>
      <p:bldP spid="194" grpId="0"/>
      <p:bldP spid="195" grpId="0" animBg="1"/>
      <p:bldP spid="196" grpId="0" animBg="1"/>
      <p:bldP spid="197" grpId="0" animBg="1"/>
      <p:bldP spid="198" grpId="0" animBg="1"/>
      <p:bldP spid="199" grpId="0"/>
      <p:bldP spid="200" grpId="0"/>
      <p:bldP spid="20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文本框 107"/>
          <p:cNvSpPr txBox="1"/>
          <p:nvPr/>
        </p:nvSpPr>
        <p:spPr>
          <a:xfrm>
            <a:off x="1002943" y="1296045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市场调研分析</a:t>
            </a:r>
          </a:p>
        </p:txBody>
      </p:sp>
      <p:sp>
        <p:nvSpPr>
          <p:cNvPr id="86" name="文本框 108"/>
          <p:cNvSpPr txBox="1"/>
          <p:nvPr/>
        </p:nvSpPr>
        <p:spPr>
          <a:xfrm>
            <a:off x="792485" y="1854843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87" name="矩形 86"/>
          <p:cNvSpPr/>
          <p:nvPr/>
        </p:nvSpPr>
        <p:spPr>
          <a:xfrm flipH="1">
            <a:off x="910769" y="1397643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88" name="矩形 47"/>
          <p:cNvSpPr>
            <a:spLocks noChangeArrowheads="1"/>
          </p:cNvSpPr>
          <p:nvPr/>
        </p:nvSpPr>
        <p:spPr bwMode="auto">
          <a:xfrm>
            <a:off x="1190932" y="6489697"/>
            <a:ext cx="9203453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在此录入上述图表的综合描述说明，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文字内容需概况精炼的说明该分项内容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l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感谢您使用陈第一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的作品，文字内容需概况精炼的说明该分项内容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l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感谢您使用陈第一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PPT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的作品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1505620" y="2672106"/>
            <a:ext cx="4082454" cy="136082"/>
            <a:chOff x="1507396" y="1628800"/>
            <a:chExt cx="4320480" cy="144016"/>
          </a:xfrm>
        </p:grpSpPr>
        <p:cxnSp>
          <p:nvCxnSpPr>
            <p:cNvPr id="90" name="直接连接符 89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1" name="直接连接符 90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2" name="直接连接符 91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3" name="直接连接符 92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4" name="直接连接符 93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5" name="直接连接符 94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6" name="直接连接符 95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7" name="直接连接符 96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8" name="直接连接符 97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99" name="直接连接符 98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0" name="直接连接符 99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</p:grpSp>
      <p:grpSp>
        <p:nvGrpSpPr>
          <p:cNvPr id="101" name="组合 100"/>
          <p:cNvGrpSpPr/>
          <p:nvPr/>
        </p:nvGrpSpPr>
        <p:grpSpPr>
          <a:xfrm>
            <a:off x="6112839" y="2672106"/>
            <a:ext cx="4082454" cy="136082"/>
            <a:chOff x="1507396" y="1628800"/>
            <a:chExt cx="4320480" cy="144016"/>
          </a:xfrm>
        </p:grpSpPr>
        <p:cxnSp>
          <p:nvCxnSpPr>
            <p:cNvPr id="102" name="直接连接符 101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3" name="直接连接符 102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4" name="直接连接符 103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5" name="直接连接符 104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6" name="直接连接符 105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7" name="直接连接符 106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8" name="直接连接符 107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09" name="直接连接符 108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10" name="直接连接符 109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11" name="直接连接符 110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112" name="直接连接符 111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solid"/>
              <a:miter lim="800000"/>
            </a:ln>
            <a:effectLst/>
          </p:spPr>
        </p:cxnSp>
      </p:grpSp>
      <p:sp>
        <p:nvSpPr>
          <p:cNvPr id="113" name="TextBox 132"/>
          <p:cNvSpPr txBox="1"/>
          <p:nvPr/>
        </p:nvSpPr>
        <p:spPr>
          <a:xfrm>
            <a:off x="5408805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10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14" name="TextBox 133"/>
          <p:cNvSpPr txBox="1"/>
          <p:nvPr/>
        </p:nvSpPr>
        <p:spPr>
          <a:xfrm>
            <a:off x="4962397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 dirty="0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20</a:t>
            </a:r>
            <a:endParaRPr lang="zh-CN" altLang="en-US" sz="1135" dirty="0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15" name="TextBox 134"/>
          <p:cNvSpPr txBox="1"/>
          <p:nvPr/>
        </p:nvSpPr>
        <p:spPr>
          <a:xfrm>
            <a:off x="4508791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30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16" name="TextBox 135"/>
          <p:cNvSpPr txBox="1"/>
          <p:nvPr/>
        </p:nvSpPr>
        <p:spPr>
          <a:xfrm>
            <a:off x="4055186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40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17" name="TextBox 136"/>
          <p:cNvSpPr txBox="1"/>
          <p:nvPr/>
        </p:nvSpPr>
        <p:spPr>
          <a:xfrm>
            <a:off x="3601580" y="2410370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50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18" name="TextBox 137"/>
          <p:cNvSpPr txBox="1"/>
          <p:nvPr/>
        </p:nvSpPr>
        <p:spPr>
          <a:xfrm>
            <a:off x="3147974" y="2410370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60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19" name="TextBox 138"/>
          <p:cNvSpPr txBox="1"/>
          <p:nvPr/>
        </p:nvSpPr>
        <p:spPr>
          <a:xfrm>
            <a:off x="2694369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70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0" name="TextBox 139"/>
          <p:cNvSpPr txBox="1"/>
          <p:nvPr/>
        </p:nvSpPr>
        <p:spPr>
          <a:xfrm>
            <a:off x="2240763" y="2410370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80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1" name="TextBox 140"/>
          <p:cNvSpPr txBox="1"/>
          <p:nvPr/>
        </p:nvSpPr>
        <p:spPr>
          <a:xfrm>
            <a:off x="1787157" y="2410370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90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2" name="TextBox 141"/>
          <p:cNvSpPr txBox="1"/>
          <p:nvPr/>
        </p:nvSpPr>
        <p:spPr>
          <a:xfrm>
            <a:off x="1291140" y="2410370"/>
            <a:ext cx="42511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100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3" name="TextBox 142"/>
          <p:cNvSpPr txBox="1"/>
          <p:nvPr/>
        </p:nvSpPr>
        <p:spPr>
          <a:xfrm>
            <a:off x="5942782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10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4" name="TextBox 143"/>
          <p:cNvSpPr txBox="1"/>
          <p:nvPr/>
        </p:nvSpPr>
        <p:spPr>
          <a:xfrm>
            <a:off x="6394377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 dirty="0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20</a:t>
            </a:r>
            <a:endParaRPr lang="zh-CN" altLang="en-US" sz="1135" dirty="0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5" name="TextBox 144"/>
          <p:cNvSpPr txBox="1"/>
          <p:nvPr/>
        </p:nvSpPr>
        <p:spPr>
          <a:xfrm>
            <a:off x="6847982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30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6" name="TextBox 145"/>
          <p:cNvSpPr txBox="1"/>
          <p:nvPr/>
        </p:nvSpPr>
        <p:spPr>
          <a:xfrm>
            <a:off x="7301588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40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7" name="TextBox 146"/>
          <p:cNvSpPr txBox="1"/>
          <p:nvPr/>
        </p:nvSpPr>
        <p:spPr>
          <a:xfrm>
            <a:off x="7755194" y="2410370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 dirty="0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50</a:t>
            </a:r>
            <a:endParaRPr lang="zh-CN" altLang="en-US" sz="1135" dirty="0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8" name="TextBox 147"/>
          <p:cNvSpPr txBox="1"/>
          <p:nvPr/>
        </p:nvSpPr>
        <p:spPr>
          <a:xfrm>
            <a:off x="8208799" y="2410370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60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29" name="TextBox 148"/>
          <p:cNvSpPr txBox="1"/>
          <p:nvPr/>
        </p:nvSpPr>
        <p:spPr>
          <a:xfrm>
            <a:off x="8662405" y="2410370"/>
            <a:ext cx="34496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70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30" name="TextBox 149"/>
          <p:cNvSpPr txBox="1"/>
          <p:nvPr/>
        </p:nvSpPr>
        <p:spPr>
          <a:xfrm>
            <a:off x="9116010" y="2410370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80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31" name="TextBox 150"/>
          <p:cNvSpPr txBox="1"/>
          <p:nvPr/>
        </p:nvSpPr>
        <p:spPr>
          <a:xfrm>
            <a:off x="9569616" y="2410370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90</a:t>
            </a:r>
            <a:endParaRPr lang="zh-CN" altLang="en-US" sz="1135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32" name="TextBox 151"/>
          <p:cNvSpPr txBox="1"/>
          <p:nvPr/>
        </p:nvSpPr>
        <p:spPr>
          <a:xfrm>
            <a:off x="9980813" y="2410370"/>
            <a:ext cx="425116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35" dirty="0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100</a:t>
            </a:r>
            <a:endParaRPr lang="zh-CN" altLang="en-US" sz="1135" dirty="0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33" name="五边形 132"/>
          <p:cNvSpPr/>
          <p:nvPr/>
        </p:nvSpPr>
        <p:spPr>
          <a:xfrm flipH="1">
            <a:off x="2694368" y="3050131"/>
            <a:ext cx="2893705" cy="306150"/>
          </a:xfrm>
          <a:prstGeom prst="homePlate">
            <a:avLst/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Impact MT Std" pitchFamily="34" charset="0"/>
              <a:cs typeface="+mn-cs"/>
            </a:endParaRPr>
          </a:p>
        </p:txBody>
      </p:sp>
      <p:sp>
        <p:nvSpPr>
          <p:cNvPr id="134" name="五边形 133"/>
          <p:cNvSpPr/>
          <p:nvPr/>
        </p:nvSpPr>
        <p:spPr>
          <a:xfrm flipH="1">
            <a:off x="3741128" y="3535776"/>
            <a:ext cx="1846947" cy="306150"/>
          </a:xfrm>
          <a:prstGeom prst="homePlate">
            <a:avLst/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35" name="五边形 134"/>
          <p:cNvSpPr/>
          <p:nvPr/>
        </p:nvSpPr>
        <p:spPr>
          <a:xfrm flipH="1">
            <a:off x="3038506" y="4021422"/>
            <a:ext cx="2549568" cy="306150"/>
          </a:xfrm>
          <a:prstGeom prst="homePlate">
            <a:avLst/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36" name="五边形 135"/>
          <p:cNvSpPr/>
          <p:nvPr/>
        </p:nvSpPr>
        <p:spPr>
          <a:xfrm flipH="1">
            <a:off x="1534965" y="4507067"/>
            <a:ext cx="4053111" cy="306150"/>
          </a:xfrm>
          <a:prstGeom prst="homePlate">
            <a:avLst/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37" name="五边形 136"/>
          <p:cNvSpPr/>
          <p:nvPr/>
        </p:nvSpPr>
        <p:spPr>
          <a:xfrm flipH="1">
            <a:off x="2240765" y="4992713"/>
            <a:ext cx="3347311" cy="306150"/>
          </a:xfrm>
          <a:prstGeom prst="homePlate">
            <a:avLst/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38" name="五边形 137"/>
          <p:cNvSpPr/>
          <p:nvPr/>
        </p:nvSpPr>
        <p:spPr>
          <a:xfrm flipH="1">
            <a:off x="3320043" y="5478358"/>
            <a:ext cx="2268031" cy="306150"/>
          </a:xfrm>
          <a:prstGeom prst="homePlate">
            <a:avLst/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39" name="五边形 138"/>
          <p:cNvSpPr/>
          <p:nvPr/>
        </p:nvSpPr>
        <p:spPr>
          <a:xfrm flipH="1">
            <a:off x="4227254" y="5964451"/>
            <a:ext cx="1360820" cy="306150"/>
          </a:xfrm>
          <a:prstGeom prst="homePlate">
            <a:avLst/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40" name="TextBox 159"/>
          <p:cNvSpPr txBox="1"/>
          <p:nvPr/>
        </p:nvSpPr>
        <p:spPr>
          <a:xfrm>
            <a:off x="2049456" y="305779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 dirty="0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41" name="TextBox 160"/>
          <p:cNvSpPr txBox="1"/>
          <p:nvPr/>
        </p:nvSpPr>
        <p:spPr>
          <a:xfrm>
            <a:off x="3117517" y="354403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42" name="TextBox 161"/>
          <p:cNvSpPr txBox="1"/>
          <p:nvPr/>
        </p:nvSpPr>
        <p:spPr>
          <a:xfrm>
            <a:off x="2441293" y="4029311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43" name="TextBox 162"/>
          <p:cNvSpPr txBox="1"/>
          <p:nvPr/>
        </p:nvSpPr>
        <p:spPr>
          <a:xfrm>
            <a:off x="991840" y="450707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44" name="TextBox 163"/>
          <p:cNvSpPr txBox="1"/>
          <p:nvPr/>
        </p:nvSpPr>
        <p:spPr>
          <a:xfrm>
            <a:off x="1702121" y="500038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45" name="TextBox 164"/>
          <p:cNvSpPr txBox="1"/>
          <p:nvPr/>
        </p:nvSpPr>
        <p:spPr>
          <a:xfrm>
            <a:off x="2694371" y="5486616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46" name="TextBox 165"/>
          <p:cNvSpPr txBox="1"/>
          <p:nvPr/>
        </p:nvSpPr>
        <p:spPr>
          <a:xfrm>
            <a:off x="3593963" y="5971894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47" name="五边形 146"/>
          <p:cNvSpPr/>
          <p:nvPr/>
        </p:nvSpPr>
        <p:spPr>
          <a:xfrm>
            <a:off x="6112840" y="3050131"/>
            <a:ext cx="1532885" cy="306150"/>
          </a:xfrm>
          <a:prstGeom prst="homePlate">
            <a:avLst/>
          </a:prstGeom>
          <a:blipFill>
            <a:blip r:embed="rId6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Impact MT Std" pitchFamily="34" charset="0"/>
              <a:cs typeface="+mn-cs"/>
            </a:endParaRPr>
          </a:p>
        </p:txBody>
      </p:sp>
      <p:sp>
        <p:nvSpPr>
          <p:cNvPr id="148" name="五边形 147"/>
          <p:cNvSpPr/>
          <p:nvPr/>
        </p:nvSpPr>
        <p:spPr>
          <a:xfrm>
            <a:off x="6112842" y="3535776"/>
            <a:ext cx="2893702" cy="306150"/>
          </a:xfrm>
          <a:prstGeom prst="homePlate">
            <a:avLst/>
          </a:prstGeom>
          <a:blipFill>
            <a:blip r:embed="rId6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49" name="五边形 148"/>
          <p:cNvSpPr/>
          <p:nvPr/>
        </p:nvSpPr>
        <p:spPr>
          <a:xfrm>
            <a:off x="6112839" y="4021422"/>
            <a:ext cx="1814423" cy="306150"/>
          </a:xfrm>
          <a:prstGeom prst="homePlate">
            <a:avLst/>
          </a:prstGeom>
          <a:blipFill>
            <a:blip r:embed="rId6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50" name="五边形 149"/>
          <p:cNvSpPr/>
          <p:nvPr/>
        </p:nvSpPr>
        <p:spPr>
          <a:xfrm>
            <a:off x="6112841" y="4507067"/>
            <a:ext cx="3867974" cy="306150"/>
          </a:xfrm>
          <a:prstGeom prst="homePlate">
            <a:avLst/>
          </a:prstGeom>
          <a:blipFill>
            <a:blip r:embed="rId6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51" name="五边形 150"/>
          <p:cNvSpPr/>
          <p:nvPr/>
        </p:nvSpPr>
        <p:spPr>
          <a:xfrm>
            <a:off x="6112842" y="4992713"/>
            <a:ext cx="2799457" cy="306150"/>
          </a:xfrm>
          <a:prstGeom prst="homePlate">
            <a:avLst/>
          </a:prstGeom>
          <a:blipFill>
            <a:blip r:embed="rId6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52" name="五边形 151"/>
          <p:cNvSpPr/>
          <p:nvPr/>
        </p:nvSpPr>
        <p:spPr>
          <a:xfrm>
            <a:off x="6112842" y="5478358"/>
            <a:ext cx="3244692" cy="306150"/>
          </a:xfrm>
          <a:prstGeom prst="homePlate">
            <a:avLst/>
          </a:prstGeom>
          <a:blipFill>
            <a:blip r:embed="rId6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53" name="五边形 152"/>
          <p:cNvSpPr/>
          <p:nvPr/>
        </p:nvSpPr>
        <p:spPr>
          <a:xfrm>
            <a:off x="6112842" y="5964453"/>
            <a:ext cx="2391212" cy="298261"/>
          </a:xfrm>
          <a:prstGeom prst="homePlate">
            <a:avLst/>
          </a:prstGeom>
          <a:blipFill>
            <a:blip r:embed="rId6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5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154" name="TextBox 173"/>
          <p:cNvSpPr txBox="1"/>
          <p:nvPr/>
        </p:nvSpPr>
        <p:spPr>
          <a:xfrm>
            <a:off x="7725476" y="305779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55" name="TextBox 174"/>
          <p:cNvSpPr txBox="1"/>
          <p:nvPr/>
        </p:nvSpPr>
        <p:spPr>
          <a:xfrm>
            <a:off x="9078925" y="354403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56" name="TextBox 175"/>
          <p:cNvSpPr txBox="1"/>
          <p:nvPr/>
        </p:nvSpPr>
        <p:spPr>
          <a:xfrm>
            <a:off x="7990271" y="4029311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57" name="TextBox 176"/>
          <p:cNvSpPr txBox="1"/>
          <p:nvPr/>
        </p:nvSpPr>
        <p:spPr>
          <a:xfrm>
            <a:off x="9980816" y="450707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58" name="TextBox 177"/>
          <p:cNvSpPr txBox="1"/>
          <p:nvPr/>
        </p:nvSpPr>
        <p:spPr>
          <a:xfrm>
            <a:off x="9031189" y="500038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59" name="TextBox 178"/>
          <p:cNvSpPr txBox="1"/>
          <p:nvPr/>
        </p:nvSpPr>
        <p:spPr>
          <a:xfrm>
            <a:off x="9416467" y="5486616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60" name="TextBox 179"/>
          <p:cNvSpPr txBox="1"/>
          <p:nvPr/>
        </p:nvSpPr>
        <p:spPr>
          <a:xfrm>
            <a:off x="8583008" y="5971894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325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</a:p>
        </p:txBody>
      </p:sp>
      <p:sp>
        <p:nvSpPr>
          <p:cNvPr id="161" name="TextBox 180"/>
          <p:cNvSpPr txBox="1"/>
          <p:nvPr/>
        </p:nvSpPr>
        <p:spPr>
          <a:xfrm>
            <a:off x="5677630" y="3014172"/>
            <a:ext cx="346570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90">
                <a:solidFill>
                  <a:prstClr val="white">
                    <a:lumMod val="95000"/>
                  </a:prstClr>
                </a:solidFill>
                <a:latin typeface="Impact MT Std" pitchFamily="34" charset="0"/>
                <a:ea typeface="微软雅黑" panose="020B0503020204020204" pitchFamily="34" charset="-122"/>
              </a:rPr>
              <a:t>A</a:t>
            </a:r>
            <a:endParaRPr lang="zh-CN" altLang="en-US" sz="1890">
              <a:solidFill>
                <a:prstClr val="white">
                  <a:lumMod val="95000"/>
                </a:prst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62" name="TextBox 181"/>
          <p:cNvSpPr txBox="1"/>
          <p:nvPr/>
        </p:nvSpPr>
        <p:spPr>
          <a:xfrm>
            <a:off x="5677630" y="3499818"/>
            <a:ext cx="33695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9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89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" name="TextBox 182"/>
          <p:cNvSpPr txBox="1"/>
          <p:nvPr/>
        </p:nvSpPr>
        <p:spPr>
          <a:xfrm>
            <a:off x="5677630" y="3985463"/>
            <a:ext cx="346570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9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89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TextBox 183"/>
          <p:cNvSpPr txBox="1"/>
          <p:nvPr/>
        </p:nvSpPr>
        <p:spPr>
          <a:xfrm>
            <a:off x="5677630" y="4471109"/>
            <a:ext cx="36901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9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189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5" name="TextBox 184"/>
          <p:cNvSpPr txBox="1"/>
          <p:nvPr/>
        </p:nvSpPr>
        <p:spPr>
          <a:xfrm>
            <a:off x="5677630" y="4956754"/>
            <a:ext cx="317716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9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endParaRPr lang="zh-CN" altLang="en-US" sz="189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6" name="TextBox 185"/>
          <p:cNvSpPr txBox="1"/>
          <p:nvPr/>
        </p:nvSpPr>
        <p:spPr>
          <a:xfrm>
            <a:off x="5677630" y="5442400"/>
            <a:ext cx="312906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9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endParaRPr lang="zh-CN" altLang="en-US" sz="189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7" name="TextBox 186"/>
          <p:cNvSpPr txBox="1"/>
          <p:nvPr/>
        </p:nvSpPr>
        <p:spPr>
          <a:xfrm>
            <a:off x="5677630" y="5928047"/>
            <a:ext cx="36420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9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189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612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1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0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3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9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8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3600"/>
                            </p:stCondLst>
                            <p:childTnLst>
                              <p:par>
                                <p:cTn id="1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100"/>
                            </p:stCondLst>
                            <p:childTnLst>
                              <p:par>
                                <p:cTn id="14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5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5" dur="5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9" dur="5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7"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1"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5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6" grpId="0"/>
      <p:bldP spid="87" grpId="0" animBg="1"/>
      <p:bldP spid="88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131" grpId="0"/>
      <p:bldP spid="132" grpId="0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/>
      <p:bldP spid="141" grpId="0"/>
      <p:bldP spid="142" grpId="0"/>
      <p:bldP spid="143" grpId="0"/>
      <p:bldP spid="144" grpId="0"/>
      <p:bldP spid="145" grpId="0"/>
      <p:bldP spid="146" grpId="0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/>
      <p:bldP spid="155" grpId="0"/>
      <p:bldP spid="156" grpId="0"/>
      <p:bldP spid="157" grpId="0"/>
      <p:bldP spid="158" grpId="0"/>
      <p:bldP spid="159" grpId="0"/>
      <p:bldP spid="160" grpId="0"/>
      <p:bldP spid="161" grpId="0"/>
      <p:bldP spid="162" grpId="0"/>
      <p:bldP spid="163" grpId="0"/>
      <p:bldP spid="164" grpId="0"/>
      <p:bldP spid="165" grpId="0"/>
      <p:bldP spid="166" grpId="0"/>
      <p:bldP spid="16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8"/>
          <p:cNvSpPr txBox="1"/>
          <p:nvPr/>
        </p:nvSpPr>
        <p:spPr>
          <a:xfrm>
            <a:off x="5536963" y="2035275"/>
            <a:ext cx="5784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 dirty="0">
                <a:blipFill>
                  <a:blip r:embed="rId2"/>
                  <a:stretch>
                    <a:fillRect/>
                  </a:stretch>
                </a:blipFill>
                <a:latin typeface="造字工房朗宋（非商用）常规体" pitchFamily="50" charset="-122"/>
                <a:ea typeface="造字工房朗宋（非商用）常规体" pitchFamily="50" charset="-122"/>
              </a:rPr>
              <a:t>研究成果及应用</a:t>
            </a:r>
          </a:p>
        </p:txBody>
      </p:sp>
      <p:sp>
        <p:nvSpPr>
          <p:cNvPr id="12" name="文本框 12"/>
          <p:cNvSpPr txBox="1"/>
          <p:nvPr/>
        </p:nvSpPr>
        <p:spPr>
          <a:xfrm>
            <a:off x="5528623" y="3159493"/>
            <a:ext cx="2321469" cy="21441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研究目标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成果形式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应用前景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案例对比分析</a:t>
            </a:r>
          </a:p>
        </p:txBody>
      </p:sp>
      <p:grpSp>
        <p:nvGrpSpPr>
          <p:cNvPr id="13" name="组合 12"/>
          <p:cNvGrpSpPr/>
          <p:nvPr/>
        </p:nvGrpSpPr>
        <p:grpSpPr>
          <a:xfrm flipV="1">
            <a:off x="5343937" y="2960910"/>
            <a:ext cx="4695414" cy="95251"/>
            <a:chOff x="2804139" y="4450981"/>
            <a:chExt cx="7078926" cy="223552"/>
          </a:xfrm>
          <a:solidFill>
            <a:srgbClr val="C84E96"/>
          </a:solidFill>
        </p:grpSpPr>
        <p:sp>
          <p:nvSpPr>
            <p:cNvPr id="14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15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4129" y="2012802"/>
            <a:ext cx="5948516" cy="5446368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4389438" y="1872109"/>
            <a:ext cx="963611" cy="1278726"/>
            <a:chOff x="5761038" y="2984500"/>
            <a:chExt cx="669925" cy="889000"/>
          </a:xfrm>
          <a:solidFill>
            <a:srgbClr val="C84E96"/>
          </a:solidFill>
        </p:grpSpPr>
        <p:sp>
          <p:nvSpPr>
            <p:cNvPr id="18" name="Freeform 21"/>
            <p:cNvSpPr>
              <a:spLocks noEditPoints="1"/>
            </p:cNvSpPr>
            <p:nvPr/>
          </p:nvSpPr>
          <p:spPr bwMode="auto">
            <a:xfrm>
              <a:off x="5903913" y="3079750"/>
              <a:ext cx="409575" cy="685800"/>
            </a:xfrm>
            <a:custGeom>
              <a:avLst/>
              <a:gdLst>
                <a:gd name="T0" fmla="*/ 70 w 95"/>
                <a:gd name="T1" fmla="*/ 100 h 160"/>
                <a:gd name="T2" fmla="*/ 32 w 95"/>
                <a:gd name="T3" fmla="*/ 35 h 160"/>
                <a:gd name="T4" fmla="*/ 25 w 95"/>
                <a:gd name="T5" fmla="*/ 66 h 160"/>
                <a:gd name="T6" fmla="*/ 25 w 95"/>
                <a:gd name="T7" fmla="*/ 62 h 160"/>
                <a:gd name="T8" fmla="*/ 19 w 95"/>
                <a:gd name="T9" fmla="*/ 88 h 160"/>
                <a:gd name="T10" fmla="*/ 17 w 95"/>
                <a:gd name="T11" fmla="*/ 88 h 160"/>
                <a:gd name="T12" fmla="*/ 23 w 95"/>
                <a:gd name="T13" fmla="*/ 79 h 160"/>
                <a:gd name="T14" fmla="*/ 43 w 95"/>
                <a:gd name="T15" fmla="*/ 105 h 160"/>
                <a:gd name="T16" fmla="*/ 30 w 95"/>
                <a:gd name="T17" fmla="*/ 41 h 160"/>
                <a:gd name="T18" fmla="*/ 34 w 95"/>
                <a:gd name="T19" fmla="*/ 47 h 160"/>
                <a:gd name="T20" fmla="*/ 26 w 95"/>
                <a:gd name="T21" fmla="*/ 70 h 160"/>
                <a:gd name="T22" fmla="*/ 24 w 95"/>
                <a:gd name="T23" fmla="*/ 7 h 160"/>
                <a:gd name="T24" fmla="*/ 61 w 95"/>
                <a:gd name="T25" fmla="*/ 34 h 160"/>
                <a:gd name="T26" fmla="*/ 86 w 95"/>
                <a:gd name="T27" fmla="*/ 58 h 160"/>
                <a:gd name="T28" fmla="*/ 82 w 95"/>
                <a:gd name="T29" fmla="*/ 124 h 160"/>
                <a:gd name="T30" fmla="*/ 66 w 95"/>
                <a:gd name="T31" fmla="*/ 145 h 160"/>
                <a:gd name="T32" fmla="*/ 23 w 95"/>
                <a:gd name="T33" fmla="*/ 159 h 160"/>
                <a:gd name="T34" fmla="*/ 5 w 95"/>
                <a:gd name="T35" fmla="*/ 107 h 160"/>
                <a:gd name="T36" fmla="*/ 26 w 95"/>
                <a:gd name="T37" fmla="*/ 99 h 160"/>
                <a:gd name="T38" fmla="*/ 20 w 95"/>
                <a:gd name="T39" fmla="*/ 136 h 160"/>
                <a:gd name="T40" fmla="*/ 42 w 95"/>
                <a:gd name="T41" fmla="*/ 136 h 160"/>
                <a:gd name="T42" fmla="*/ 67 w 95"/>
                <a:gd name="T43" fmla="*/ 108 h 160"/>
                <a:gd name="T44" fmla="*/ 75 w 95"/>
                <a:gd name="T45" fmla="*/ 97 h 160"/>
                <a:gd name="T46" fmla="*/ 73 w 95"/>
                <a:gd name="T47" fmla="*/ 68 h 160"/>
                <a:gd name="T48" fmla="*/ 52 w 95"/>
                <a:gd name="T49" fmla="*/ 41 h 160"/>
                <a:gd name="T50" fmla="*/ 69 w 95"/>
                <a:gd name="T51" fmla="*/ 72 h 160"/>
                <a:gd name="T52" fmla="*/ 65 w 95"/>
                <a:gd name="T53" fmla="*/ 79 h 160"/>
                <a:gd name="T54" fmla="*/ 54 w 95"/>
                <a:gd name="T55" fmla="*/ 55 h 160"/>
                <a:gd name="T56" fmla="*/ 39 w 95"/>
                <a:gd name="T57" fmla="*/ 32 h 160"/>
                <a:gd name="T58" fmla="*/ 27 w 95"/>
                <a:gd name="T59" fmla="*/ 28 h 160"/>
                <a:gd name="T60" fmla="*/ 34 w 95"/>
                <a:gd name="T61" fmla="*/ 51 h 160"/>
                <a:gd name="T62" fmla="*/ 35 w 95"/>
                <a:gd name="T63" fmla="*/ 58 h 160"/>
                <a:gd name="T64" fmla="*/ 27 w 95"/>
                <a:gd name="T65" fmla="*/ 47 h 160"/>
                <a:gd name="T66" fmla="*/ 27 w 95"/>
                <a:gd name="T67" fmla="*/ 54 h 160"/>
                <a:gd name="T68" fmla="*/ 45 w 95"/>
                <a:gd name="T69" fmla="*/ 26 h 160"/>
                <a:gd name="T70" fmla="*/ 79 w 95"/>
                <a:gd name="T71" fmla="*/ 58 h 160"/>
                <a:gd name="T72" fmla="*/ 45 w 95"/>
                <a:gd name="T73" fmla="*/ 21 h 160"/>
                <a:gd name="T74" fmla="*/ 47 w 95"/>
                <a:gd name="T75" fmla="*/ 18 h 160"/>
                <a:gd name="T76" fmla="*/ 32 w 95"/>
                <a:gd name="T77" fmla="*/ 48 h 160"/>
                <a:gd name="T78" fmla="*/ 25 w 95"/>
                <a:gd name="T79" fmla="*/ 41 h 160"/>
                <a:gd name="T80" fmla="*/ 26 w 95"/>
                <a:gd name="T81" fmla="*/ 34 h 160"/>
                <a:gd name="T82" fmla="*/ 27 w 95"/>
                <a:gd name="T83" fmla="*/ 31 h 160"/>
                <a:gd name="T84" fmla="*/ 24 w 95"/>
                <a:gd name="T85" fmla="*/ 20 h 160"/>
                <a:gd name="T86" fmla="*/ 43 w 95"/>
                <a:gd name="T87" fmla="*/ 38 h 160"/>
                <a:gd name="T88" fmla="*/ 48 w 95"/>
                <a:gd name="T89" fmla="*/ 47 h 160"/>
                <a:gd name="T90" fmla="*/ 55 w 95"/>
                <a:gd name="T91" fmla="*/ 53 h 160"/>
                <a:gd name="T92" fmla="*/ 23 w 95"/>
                <a:gd name="T93" fmla="*/ 134 h 160"/>
                <a:gd name="T94" fmla="*/ 26 w 95"/>
                <a:gd name="T95" fmla="*/ 146 h 160"/>
                <a:gd name="T96" fmla="*/ 55 w 95"/>
                <a:gd name="T97" fmla="*/ 135 h 160"/>
                <a:gd name="T98" fmla="*/ 65 w 95"/>
                <a:gd name="T99" fmla="*/ 120 h 160"/>
                <a:gd name="T100" fmla="*/ 93 w 95"/>
                <a:gd name="T101" fmla="*/ 74 h 160"/>
                <a:gd name="T102" fmla="*/ 71 w 95"/>
                <a:gd name="T103" fmla="*/ 37 h 160"/>
                <a:gd name="T104" fmla="*/ 35 w 95"/>
                <a:gd name="T105" fmla="*/ 135 h 160"/>
                <a:gd name="T106" fmla="*/ 27 w 95"/>
                <a:gd name="T107" fmla="*/ 131 h 160"/>
                <a:gd name="T108" fmla="*/ 52 w 95"/>
                <a:gd name="T109" fmla="*/ 22 h 160"/>
                <a:gd name="T110" fmla="*/ 40 w 95"/>
                <a:gd name="T111" fmla="*/ 18 h 160"/>
                <a:gd name="T112" fmla="*/ 4 w 95"/>
                <a:gd name="T113" fmla="*/ 82 h 160"/>
                <a:gd name="T114" fmla="*/ 8 w 95"/>
                <a:gd name="T115" fmla="*/ 22 h 160"/>
                <a:gd name="T116" fmla="*/ 13 w 95"/>
                <a:gd name="T117" fmla="*/ 9 h 160"/>
                <a:gd name="T118" fmla="*/ 13 w 95"/>
                <a:gd name="T119" fmla="*/ 57 h 160"/>
                <a:gd name="T120" fmla="*/ 13 w 95"/>
                <a:gd name="T121" fmla="*/ 12 h 160"/>
                <a:gd name="T122" fmla="*/ 2 w 95"/>
                <a:gd name="T123" fmla="*/ 8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5" h="160">
                  <a:moveTo>
                    <a:pt x="68" y="98"/>
                  </a:moveTo>
                  <a:cubicBezTo>
                    <a:pt x="67" y="97"/>
                    <a:pt x="67" y="97"/>
                    <a:pt x="67" y="97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8" y="97"/>
                    <a:pt x="68" y="97"/>
                    <a:pt x="68" y="98"/>
                  </a:cubicBezTo>
                  <a:moveTo>
                    <a:pt x="69" y="99"/>
                  </a:moveTo>
                  <a:cubicBezTo>
                    <a:pt x="69" y="99"/>
                    <a:pt x="69" y="99"/>
                    <a:pt x="68" y="99"/>
                  </a:cubicBezTo>
                  <a:cubicBezTo>
                    <a:pt x="68" y="99"/>
                    <a:pt x="69" y="99"/>
                    <a:pt x="69" y="99"/>
                  </a:cubicBezTo>
                  <a:cubicBezTo>
                    <a:pt x="69" y="99"/>
                    <a:pt x="69" y="98"/>
                    <a:pt x="70" y="98"/>
                  </a:cubicBezTo>
                  <a:cubicBezTo>
                    <a:pt x="70" y="99"/>
                    <a:pt x="69" y="99"/>
                    <a:pt x="69" y="99"/>
                  </a:cubicBezTo>
                  <a:moveTo>
                    <a:pt x="67" y="97"/>
                  </a:moveTo>
                  <a:cubicBezTo>
                    <a:pt x="67" y="98"/>
                    <a:pt x="67" y="98"/>
                    <a:pt x="67" y="98"/>
                  </a:cubicBezTo>
                  <a:cubicBezTo>
                    <a:pt x="66" y="98"/>
                    <a:pt x="66" y="97"/>
                    <a:pt x="67" y="97"/>
                  </a:cubicBezTo>
                  <a:moveTo>
                    <a:pt x="69" y="105"/>
                  </a:moveTo>
                  <a:cubicBezTo>
                    <a:pt x="69" y="105"/>
                    <a:pt x="68" y="105"/>
                    <a:pt x="69" y="104"/>
                  </a:cubicBezTo>
                  <a:cubicBezTo>
                    <a:pt x="69" y="104"/>
                    <a:pt x="68" y="104"/>
                    <a:pt x="68" y="104"/>
                  </a:cubicBezTo>
                  <a:cubicBezTo>
                    <a:pt x="68" y="103"/>
                    <a:pt x="68" y="103"/>
                    <a:pt x="68" y="103"/>
                  </a:cubicBezTo>
                  <a:cubicBezTo>
                    <a:pt x="69" y="102"/>
                    <a:pt x="69" y="103"/>
                    <a:pt x="68" y="103"/>
                  </a:cubicBezTo>
                  <a:cubicBezTo>
                    <a:pt x="69" y="103"/>
                    <a:pt x="69" y="103"/>
                    <a:pt x="70" y="103"/>
                  </a:cubicBezTo>
                  <a:cubicBezTo>
                    <a:pt x="70" y="103"/>
                    <a:pt x="69" y="103"/>
                    <a:pt x="69" y="103"/>
                  </a:cubicBezTo>
                  <a:cubicBezTo>
                    <a:pt x="69" y="102"/>
                    <a:pt x="70" y="102"/>
                    <a:pt x="71" y="102"/>
                  </a:cubicBezTo>
                  <a:cubicBezTo>
                    <a:pt x="70" y="101"/>
                    <a:pt x="71" y="101"/>
                    <a:pt x="71" y="101"/>
                  </a:cubicBezTo>
                  <a:cubicBezTo>
                    <a:pt x="72" y="102"/>
                    <a:pt x="70" y="102"/>
                    <a:pt x="70" y="103"/>
                  </a:cubicBezTo>
                  <a:cubicBezTo>
                    <a:pt x="70" y="103"/>
                    <a:pt x="70" y="102"/>
                    <a:pt x="71" y="103"/>
                  </a:cubicBezTo>
                  <a:cubicBezTo>
                    <a:pt x="70" y="103"/>
                    <a:pt x="70" y="104"/>
                    <a:pt x="69" y="103"/>
                  </a:cubicBezTo>
                  <a:cubicBezTo>
                    <a:pt x="69" y="104"/>
                    <a:pt x="70" y="105"/>
                    <a:pt x="70" y="105"/>
                  </a:cubicBezTo>
                  <a:cubicBezTo>
                    <a:pt x="70" y="105"/>
                    <a:pt x="69" y="105"/>
                    <a:pt x="69" y="105"/>
                  </a:cubicBezTo>
                  <a:cubicBezTo>
                    <a:pt x="70" y="106"/>
                    <a:pt x="70" y="105"/>
                    <a:pt x="71" y="106"/>
                  </a:cubicBezTo>
                  <a:cubicBezTo>
                    <a:pt x="70" y="106"/>
                    <a:pt x="71" y="106"/>
                    <a:pt x="70" y="107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6"/>
                    <a:pt x="68" y="106"/>
                    <a:pt x="68" y="105"/>
                  </a:cubicBezTo>
                  <a:cubicBezTo>
                    <a:pt x="68" y="106"/>
                    <a:pt x="69" y="106"/>
                    <a:pt x="69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69" y="106"/>
                    <a:pt x="69" y="106"/>
                    <a:pt x="68" y="105"/>
                  </a:cubicBezTo>
                  <a:cubicBezTo>
                    <a:pt x="68" y="105"/>
                    <a:pt x="68" y="105"/>
                    <a:pt x="69" y="105"/>
                  </a:cubicBezTo>
                  <a:moveTo>
                    <a:pt x="67" y="100"/>
                  </a:move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7" y="100"/>
                    <a:pt x="67" y="100"/>
                  </a:cubicBezTo>
                  <a:moveTo>
                    <a:pt x="66" y="102"/>
                  </a:moveTo>
                  <a:cubicBezTo>
                    <a:pt x="66" y="102"/>
                    <a:pt x="66" y="102"/>
                    <a:pt x="66" y="102"/>
                  </a:cubicBezTo>
                  <a:cubicBezTo>
                    <a:pt x="66" y="102"/>
                    <a:pt x="67" y="102"/>
                    <a:pt x="67" y="102"/>
                  </a:cubicBezTo>
                  <a:cubicBezTo>
                    <a:pt x="67" y="101"/>
                    <a:pt x="67" y="102"/>
                    <a:pt x="67" y="102"/>
                  </a:cubicBezTo>
                  <a:cubicBezTo>
                    <a:pt x="67" y="102"/>
                    <a:pt x="67" y="103"/>
                    <a:pt x="66" y="102"/>
                  </a:cubicBezTo>
                  <a:moveTo>
                    <a:pt x="66" y="101"/>
                  </a:moveTo>
                  <a:cubicBezTo>
                    <a:pt x="66" y="100"/>
                    <a:pt x="66" y="100"/>
                    <a:pt x="66" y="100"/>
                  </a:cubicBezTo>
                  <a:cubicBezTo>
                    <a:pt x="67" y="100"/>
                    <a:pt x="66" y="101"/>
                    <a:pt x="67" y="101"/>
                  </a:cubicBezTo>
                  <a:cubicBezTo>
                    <a:pt x="67" y="101"/>
                    <a:pt x="66" y="101"/>
                    <a:pt x="66" y="101"/>
                  </a:cubicBezTo>
                  <a:moveTo>
                    <a:pt x="69" y="100"/>
                  </a:moveTo>
                  <a:cubicBezTo>
                    <a:pt x="69" y="99"/>
                    <a:pt x="70" y="100"/>
                    <a:pt x="69" y="100"/>
                  </a:cubicBezTo>
                  <a:cubicBezTo>
                    <a:pt x="70" y="100"/>
                    <a:pt x="69" y="99"/>
                    <a:pt x="70" y="99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69" y="100"/>
                    <a:pt x="70" y="100"/>
                    <a:pt x="69" y="100"/>
                  </a:cubicBezTo>
                  <a:cubicBezTo>
                    <a:pt x="69" y="100"/>
                    <a:pt x="70" y="100"/>
                    <a:pt x="69" y="100"/>
                  </a:cubicBezTo>
                  <a:moveTo>
                    <a:pt x="69" y="97"/>
                  </a:moveTo>
                  <a:cubicBezTo>
                    <a:pt x="70" y="97"/>
                    <a:pt x="70" y="98"/>
                    <a:pt x="69" y="98"/>
                  </a:cubicBezTo>
                  <a:cubicBezTo>
                    <a:pt x="69" y="98"/>
                    <a:pt x="69" y="97"/>
                    <a:pt x="69" y="97"/>
                  </a:cubicBezTo>
                  <a:moveTo>
                    <a:pt x="35" y="29"/>
                  </a:moveTo>
                  <a:cubicBezTo>
                    <a:pt x="34" y="28"/>
                    <a:pt x="34" y="29"/>
                    <a:pt x="34" y="28"/>
                  </a:cubicBezTo>
                  <a:cubicBezTo>
                    <a:pt x="34" y="28"/>
                    <a:pt x="34" y="27"/>
                    <a:pt x="34" y="29"/>
                  </a:cubicBezTo>
                  <a:cubicBezTo>
                    <a:pt x="35" y="29"/>
                    <a:pt x="34" y="27"/>
                    <a:pt x="34" y="27"/>
                  </a:cubicBezTo>
                  <a:cubicBezTo>
                    <a:pt x="35" y="28"/>
                    <a:pt x="35" y="27"/>
                    <a:pt x="35" y="28"/>
                  </a:cubicBezTo>
                  <a:cubicBezTo>
                    <a:pt x="35" y="28"/>
                    <a:pt x="35" y="29"/>
                    <a:pt x="36" y="29"/>
                  </a:cubicBezTo>
                  <a:cubicBezTo>
                    <a:pt x="36" y="30"/>
                    <a:pt x="36" y="29"/>
                    <a:pt x="36" y="30"/>
                  </a:cubicBezTo>
                  <a:cubicBezTo>
                    <a:pt x="36" y="30"/>
                    <a:pt x="36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1"/>
                    <a:pt x="35" y="29"/>
                    <a:pt x="35" y="29"/>
                  </a:cubicBezTo>
                  <a:cubicBezTo>
                    <a:pt x="36" y="31"/>
                    <a:pt x="37" y="31"/>
                    <a:pt x="37" y="31"/>
                  </a:cubicBezTo>
                  <a:cubicBezTo>
                    <a:pt x="38" y="31"/>
                    <a:pt x="38" y="31"/>
                    <a:pt x="39" y="32"/>
                  </a:cubicBezTo>
                  <a:cubicBezTo>
                    <a:pt x="37" y="32"/>
                    <a:pt x="35" y="31"/>
                    <a:pt x="33" y="30"/>
                  </a:cubicBezTo>
                  <a:cubicBezTo>
                    <a:pt x="33" y="28"/>
                    <a:pt x="35" y="31"/>
                    <a:pt x="35" y="29"/>
                  </a:cubicBezTo>
                  <a:moveTo>
                    <a:pt x="33" y="33"/>
                  </a:moveTo>
                  <a:cubicBezTo>
                    <a:pt x="34" y="35"/>
                    <a:pt x="33" y="34"/>
                    <a:pt x="33" y="34"/>
                  </a:cubicBezTo>
                  <a:cubicBezTo>
                    <a:pt x="33" y="35"/>
                    <a:pt x="33" y="34"/>
                    <a:pt x="33" y="34"/>
                  </a:cubicBezTo>
                  <a:cubicBezTo>
                    <a:pt x="31" y="31"/>
                    <a:pt x="33" y="33"/>
                    <a:pt x="33" y="33"/>
                  </a:cubicBezTo>
                  <a:moveTo>
                    <a:pt x="35" y="35"/>
                  </a:moveTo>
                  <a:cubicBezTo>
                    <a:pt x="35" y="35"/>
                    <a:pt x="34" y="34"/>
                    <a:pt x="34" y="34"/>
                  </a:cubicBezTo>
                  <a:cubicBezTo>
                    <a:pt x="34" y="33"/>
                    <a:pt x="34" y="34"/>
                    <a:pt x="34" y="34"/>
                  </a:cubicBezTo>
                  <a:cubicBezTo>
                    <a:pt x="35" y="36"/>
                    <a:pt x="34" y="34"/>
                    <a:pt x="34" y="34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4" y="33"/>
                    <a:pt x="34" y="32"/>
                    <a:pt x="35" y="33"/>
                  </a:cubicBezTo>
                  <a:cubicBezTo>
                    <a:pt x="35" y="33"/>
                    <a:pt x="36" y="34"/>
                    <a:pt x="36" y="33"/>
                  </a:cubicBezTo>
                  <a:cubicBezTo>
                    <a:pt x="36" y="34"/>
                    <a:pt x="36" y="34"/>
                    <a:pt x="36" y="35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8"/>
                    <a:pt x="36" y="35"/>
                    <a:pt x="37" y="37"/>
                  </a:cubicBezTo>
                  <a:cubicBezTo>
                    <a:pt x="37" y="38"/>
                    <a:pt x="36" y="35"/>
                    <a:pt x="36" y="35"/>
                  </a:cubicBezTo>
                  <a:cubicBezTo>
                    <a:pt x="36" y="35"/>
                    <a:pt x="36" y="34"/>
                    <a:pt x="36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2"/>
                    <a:pt x="35" y="33"/>
                  </a:cubicBezTo>
                  <a:cubicBezTo>
                    <a:pt x="34" y="33"/>
                    <a:pt x="35" y="33"/>
                    <a:pt x="35" y="34"/>
                  </a:cubicBezTo>
                  <a:cubicBezTo>
                    <a:pt x="35" y="35"/>
                    <a:pt x="35" y="34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6"/>
                    <a:pt x="36" y="35"/>
                    <a:pt x="37" y="36"/>
                  </a:cubicBezTo>
                  <a:cubicBezTo>
                    <a:pt x="36" y="36"/>
                    <a:pt x="35" y="35"/>
                    <a:pt x="35" y="35"/>
                  </a:cubicBezTo>
                  <a:moveTo>
                    <a:pt x="34" y="34"/>
                  </a:moveTo>
                  <a:cubicBezTo>
                    <a:pt x="35" y="34"/>
                    <a:pt x="35" y="35"/>
                    <a:pt x="35" y="35"/>
                  </a:cubicBezTo>
                  <a:cubicBezTo>
                    <a:pt x="35" y="34"/>
                    <a:pt x="34" y="33"/>
                    <a:pt x="34" y="34"/>
                  </a:cubicBezTo>
                  <a:moveTo>
                    <a:pt x="70" y="99"/>
                  </a:moveTo>
                  <a:cubicBezTo>
                    <a:pt x="70" y="98"/>
                    <a:pt x="71" y="99"/>
                    <a:pt x="71" y="98"/>
                  </a:cubicBezTo>
                  <a:cubicBezTo>
                    <a:pt x="72" y="98"/>
                    <a:pt x="72" y="99"/>
                    <a:pt x="71" y="99"/>
                  </a:cubicBezTo>
                  <a:cubicBezTo>
                    <a:pt x="71" y="99"/>
                    <a:pt x="72" y="100"/>
                    <a:pt x="71" y="100"/>
                  </a:cubicBezTo>
                  <a:cubicBezTo>
                    <a:pt x="70" y="100"/>
                    <a:pt x="71" y="100"/>
                    <a:pt x="71" y="99"/>
                  </a:cubicBezTo>
                  <a:cubicBezTo>
                    <a:pt x="71" y="99"/>
                    <a:pt x="70" y="99"/>
                    <a:pt x="70" y="99"/>
                  </a:cubicBezTo>
                  <a:moveTo>
                    <a:pt x="32" y="35"/>
                  </a:moveTo>
                  <a:cubicBezTo>
                    <a:pt x="32" y="35"/>
                    <a:pt x="30" y="33"/>
                    <a:pt x="31" y="33"/>
                  </a:cubicBezTo>
                  <a:cubicBezTo>
                    <a:pt x="31" y="34"/>
                    <a:pt x="32" y="34"/>
                    <a:pt x="32" y="35"/>
                  </a:cubicBezTo>
                  <a:moveTo>
                    <a:pt x="32" y="32"/>
                  </a:move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1" y="31"/>
                    <a:pt x="32" y="32"/>
                  </a:cubicBezTo>
                  <a:moveTo>
                    <a:pt x="68" y="96"/>
                  </a:moveTo>
                  <a:cubicBezTo>
                    <a:pt x="67" y="97"/>
                    <a:pt x="67" y="97"/>
                    <a:pt x="67" y="97"/>
                  </a:cubicBezTo>
                  <a:cubicBezTo>
                    <a:pt x="66" y="97"/>
                    <a:pt x="66" y="97"/>
                    <a:pt x="66" y="97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7"/>
                    <a:pt x="67" y="96"/>
                    <a:pt x="68" y="96"/>
                  </a:cubicBezTo>
                  <a:moveTo>
                    <a:pt x="38" y="37"/>
                  </a:moveTo>
                  <a:cubicBezTo>
                    <a:pt x="38" y="38"/>
                    <a:pt x="38" y="38"/>
                    <a:pt x="38" y="39"/>
                  </a:cubicBezTo>
                  <a:cubicBezTo>
                    <a:pt x="38" y="39"/>
                    <a:pt x="37" y="39"/>
                    <a:pt x="36" y="38"/>
                  </a:cubicBezTo>
                  <a:cubicBezTo>
                    <a:pt x="37" y="37"/>
                    <a:pt x="38" y="39"/>
                    <a:pt x="38" y="38"/>
                  </a:cubicBezTo>
                  <a:cubicBezTo>
                    <a:pt x="38" y="38"/>
                    <a:pt x="38" y="37"/>
                    <a:pt x="38" y="37"/>
                  </a:cubicBezTo>
                  <a:moveTo>
                    <a:pt x="58" y="63"/>
                  </a:moveTo>
                  <a:cubicBezTo>
                    <a:pt x="57" y="63"/>
                    <a:pt x="57" y="63"/>
                    <a:pt x="56" y="62"/>
                  </a:cubicBezTo>
                  <a:cubicBezTo>
                    <a:pt x="57" y="61"/>
                    <a:pt x="57" y="62"/>
                    <a:pt x="57" y="62"/>
                  </a:cubicBezTo>
                  <a:cubicBezTo>
                    <a:pt x="57" y="63"/>
                    <a:pt x="58" y="63"/>
                    <a:pt x="58" y="63"/>
                  </a:cubicBezTo>
                  <a:moveTo>
                    <a:pt x="67" y="106"/>
                  </a:moveTo>
                  <a:cubicBezTo>
                    <a:pt x="67" y="105"/>
                    <a:pt x="66" y="106"/>
                    <a:pt x="66" y="105"/>
                  </a:cubicBezTo>
                  <a:cubicBezTo>
                    <a:pt x="66" y="105"/>
                    <a:pt x="66" y="105"/>
                    <a:pt x="65" y="105"/>
                  </a:cubicBezTo>
                  <a:cubicBezTo>
                    <a:pt x="65" y="105"/>
                    <a:pt x="66" y="105"/>
                    <a:pt x="66" y="105"/>
                  </a:cubicBezTo>
                  <a:cubicBezTo>
                    <a:pt x="66" y="105"/>
                    <a:pt x="66" y="104"/>
                    <a:pt x="67" y="104"/>
                  </a:cubicBezTo>
                  <a:cubicBezTo>
                    <a:pt x="67" y="105"/>
                    <a:pt x="66" y="105"/>
                    <a:pt x="66" y="105"/>
                  </a:cubicBezTo>
                  <a:cubicBezTo>
                    <a:pt x="66" y="105"/>
                    <a:pt x="67" y="105"/>
                    <a:pt x="67" y="105"/>
                  </a:cubicBezTo>
                  <a:cubicBezTo>
                    <a:pt x="67" y="105"/>
                    <a:pt x="67" y="106"/>
                    <a:pt x="68" y="106"/>
                  </a:cubicBezTo>
                  <a:cubicBezTo>
                    <a:pt x="67" y="106"/>
                    <a:pt x="68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6"/>
                    <a:pt x="67" y="106"/>
                    <a:pt x="67" y="106"/>
                  </a:cubicBezTo>
                  <a:moveTo>
                    <a:pt x="40" y="40"/>
                  </a:moveTo>
                  <a:cubicBezTo>
                    <a:pt x="40" y="41"/>
                    <a:pt x="40" y="40"/>
                    <a:pt x="40" y="39"/>
                  </a:cubicBezTo>
                  <a:cubicBezTo>
                    <a:pt x="40" y="39"/>
                    <a:pt x="40" y="40"/>
                    <a:pt x="40" y="40"/>
                  </a:cubicBezTo>
                  <a:cubicBezTo>
                    <a:pt x="40" y="39"/>
                    <a:pt x="40" y="40"/>
                    <a:pt x="39" y="40"/>
                  </a:cubicBezTo>
                  <a:cubicBezTo>
                    <a:pt x="39" y="40"/>
                    <a:pt x="39" y="41"/>
                    <a:pt x="39" y="39"/>
                  </a:cubicBezTo>
                  <a:cubicBezTo>
                    <a:pt x="39" y="40"/>
                    <a:pt x="39" y="39"/>
                    <a:pt x="39" y="39"/>
                  </a:cubicBezTo>
                  <a:cubicBezTo>
                    <a:pt x="40" y="39"/>
                    <a:pt x="40" y="40"/>
                    <a:pt x="40" y="40"/>
                  </a:cubicBezTo>
                  <a:moveTo>
                    <a:pt x="24" y="78"/>
                  </a:moveTo>
                  <a:cubicBezTo>
                    <a:pt x="23" y="78"/>
                    <a:pt x="22" y="76"/>
                    <a:pt x="23" y="76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3" y="77"/>
                    <a:pt x="24" y="77"/>
                    <a:pt x="24" y="77"/>
                  </a:cubicBezTo>
                  <a:cubicBezTo>
                    <a:pt x="24" y="76"/>
                    <a:pt x="22" y="76"/>
                    <a:pt x="23" y="76"/>
                  </a:cubicBezTo>
                  <a:cubicBezTo>
                    <a:pt x="23" y="76"/>
                    <a:pt x="24" y="76"/>
                    <a:pt x="24" y="77"/>
                  </a:cubicBezTo>
                  <a:cubicBezTo>
                    <a:pt x="24" y="77"/>
                    <a:pt x="24" y="77"/>
                    <a:pt x="24" y="78"/>
                  </a:cubicBezTo>
                  <a:moveTo>
                    <a:pt x="26" y="65"/>
                  </a:moveTo>
                  <a:cubicBezTo>
                    <a:pt x="25" y="65"/>
                    <a:pt x="25" y="64"/>
                    <a:pt x="26" y="65"/>
                  </a:cubicBezTo>
                  <a:cubicBezTo>
                    <a:pt x="26" y="65"/>
                    <a:pt x="25" y="65"/>
                    <a:pt x="26" y="65"/>
                  </a:cubicBezTo>
                  <a:cubicBezTo>
                    <a:pt x="26" y="65"/>
                    <a:pt x="26" y="65"/>
                    <a:pt x="27" y="65"/>
                  </a:cubicBezTo>
                  <a:cubicBezTo>
                    <a:pt x="27" y="65"/>
                    <a:pt x="26" y="66"/>
                    <a:pt x="27" y="66"/>
                  </a:cubicBezTo>
                  <a:cubicBezTo>
                    <a:pt x="27" y="66"/>
                    <a:pt x="27" y="67"/>
                    <a:pt x="26" y="67"/>
                  </a:cubicBezTo>
                  <a:cubicBezTo>
                    <a:pt x="26" y="67"/>
                    <a:pt x="26" y="66"/>
                    <a:pt x="26" y="66"/>
                  </a:cubicBezTo>
                  <a:cubicBezTo>
                    <a:pt x="26" y="66"/>
                    <a:pt x="25" y="66"/>
                    <a:pt x="25" y="66"/>
                  </a:cubicBezTo>
                  <a:cubicBezTo>
                    <a:pt x="25" y="66"/>
                    <a:pt x="26" y="66"/>
                    <a:pt x="26" y="65"/>
                  </a:cubicBezTo>
                  <a:moveTo>
                    <a:pt x="22" y="67"/>
                  </a:moveTo>
                  <a:cubicBezTo>
                    <a:pt x="21" y="67"/>
                    <a:pt x="22" y="66"/>
                    <a:pt x="22" y="65"/>
                  </a:cubicBezTo>
                  <a:cubicBezTo>
                    <a:pt x="22" y="65"/>
                    <a:pt x="23" y="66"/>
                    <a:pt x="24" y="66"/>
                  </a:cubicBezTo>
                  <a:cubicBezTo>
                    <a:pt x="24" y="66"/>
                    <a:pt x="23" y="66"/>
                    <a:pt x="22" y="66"/>
                  </a:cubicBezTo>
                  <a:cubicBezTo>
                    <a:pt x="22" y="66"/>
                    <a:pt x="23" y="66"/>
                    <a:pt x="23" y="66"/>
                  </a:cubicBezTo>
                  <a:cubicBezTo>
                    <a:pt x="23" y="66"/>
                    <a:pt x="23" y="67"/>
                    <a:pt x="23" y="66"/>
                  </a:cubicBezTo>
                  <a:cubicBezTo>
                    <a:pt x="24" y="67"/>
                    <a:pt x="24" y="67"/>
                    <a:pt x="24" y="66"/>
                  </a:cubicBezTo>
                  <a:cubicBezTo>
                    <a:pt x="24" y="66"/>
                    <a:pt x="24" y="66"/>
                    <a:pt x="24" y="66"/>
                  </a:cubicBezTo>
                  <a:cubicBezTo>
                    <a:pt x="24" y="66"/>
                    <a:pt x="25" y="66"/>
                    <a:pt x="25" y="65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5" y="67"/>
                    <a:pt x="25" y="67"/>
                    <a:pt x="25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4" y="67"/>
                    <a:pt x="24" y="67"/>
                    <a:pt x="24" y="68"/>
                  </a:cubicBezTo>
                  <a:cubicBezTo>
                    <a:pt x="24" y="68"/>
                    <a:pt x="24" y="68"/>
                    <a:pt x="25" y="68"/>
                  </a:cubicBezTo>
                  <a:cubicBezTo>
                    <a:pt x="25" y="69"/>
                    <a:pt x="24" y="68"/>
                    <a:pt x="24" y="69"/>
                  </a:cubicBezTo>
                  <a:cubicBezTo>
                    <a:pt x="24" y="69"/>
                    <a:pt x="25" y="69"/>
                    <a:pt x="24" y="70"/>
                  </a:cubicBezTo>
                  <a:cubicBezTo>
                    <a:pt x="24" y="70"/>
                    <a:pt x="23" y="69"/>
                    <a:pt x="23" y="69"/>
                  </a:cubicBezTo>
                  <a:cubicBezTo>
                    <a:pt x="23" y="68"/>
                    <a:pt x="23" y="68"/>
                    <a:pt x="22" y="68"/>
                  </a:cubicBezTo>
                  <a:cubicBezTo>
                    <a:pt x="21" y="67"/>
                    <a:pt x="23" y="68"/>
                    <a:pt x="23" y="67"/>
                  </a:cubicBezTo>
                  <a:cubicBezTo>
                    <a:pt x="22" y="67"/>
                    <a:pt x="22" y="67"/>
                    <a:pt x="22" y="67"/>
                  </a:cubicBezTo>
                  <a:moveTo>
                    <a:pt x="27" y="76"/>
                  </a:moveTo>
                  <a:cubicBezTo>
                    <a:pt x="27" y="76"/>
                    <a:pt x="26" y="76"/>
                    <a:pt x="26" y="77"/>
                  </a:cubicBezTo>
                  <a:cubicBezTo>
                    <a:pt x="26" y="77"/>
                    <a:pt x="27" y="77"/>
                    <a:pt x="26" y="77"/>
                  </a:cubicBezTo>
                  <a:cubicBezTo>
                    <a:pt x="26" y="78"/>
                    <a:pt x="26" y="78"/>
                    <a:pt x="26" y="78"/>
                  </a:cubicBezTo>
                  <a:cubicBezTo>
                    <a:pt x="24" y="78"/>
                    <a:pt x="26" y="77"/>
                    <a:pt x="26" y="76"/>
                  </a:cubicBezTo>
                  <a:cubicBezTo>
                    <a:pt x="26" y="76"/>
                    <a:pt x="26" y="76"/>
                    <a:pt x="27" y="76"/>
                  </a:cubicBezTo>
                  <a:moveTo>
                    <a:pt x="26" y="74"/>
                  </a:moveTo>
                  <a:cubicBezTo>
                    <a:pt x="27" y="74"/>
                    <a:pt x="27" y="75"/>
                    <a:pt x="26" y="75"/>
                  </a:cubicBezTo>
                  <a:cubicBezTo>
                    <a:pt x="27" y="75"/>
                    <a:pt x="27" y="75"/>
                    <a:pt x="27" y="76"/>
                  </a:cubicBezTo>
                  <a:cubicBezTo>
                    <a:pt x="27" y="75"/>
                    <a:pt x="26" y="75"/>
                    <a:pt x="26" y="76"/>
                  </a:cubicBezTo>
                  <a:cubicBezTo>
                    <a:pt x="24" y="75"/>
                    <a:pt x="26" y="75"/>
                    <a:pt x="26" y="74"/>
                  </a:cubicBezTo>
                  <a:cubicBezTo>
                    <a:pt x="26" y="74"/>
                    <a:pt x="26" y="74"/>
                    <a:pt x="26" y="74"/>
                  </a:cubicBezTo>
                  <a:moveTo>
                    <a:pt x="26" y="61"/>
                  </a:moveTo>
                  <a:cubicBezTo>
                    <a:pt x="26" y="61"/>
                    <a:pt x="26" y="61"/>
                    <a:pt x="26" y="61"/>
                  </a:cubicBezTo>
                  <a:cubicBezTo>
                    <a:pt x="25" y="61"/>
                    <a:pt x="25" y="61"/>
                    <a:pt x="25" y="60"/>
                  </a:cubicBezTo>
                  <a:cubicBezTo>
                    <a:pt x="25" y="60"/>
                    <a:pt x="25" y="61"/>
                    <a:pt x="26" y="61"/>
                  </a:cubicBezTo>
                  <a:moveTo>
                    <a:pt x="23" y="60"/>
                  </a:moveTo>
                  <a:cubicBezTo>
                    <a:pt x="22" y="61"/>
                    <a:pt x="22" y="61"/>
                    <a:pt x="22" y="61"/>
                  </a:cubicBezTo>
                  <a:cubicBezTo>
                    <a:pt x="22" y="61"/>
                    <a:pt x="23" y="61"/>
                    <a:pt x="23" y="62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1" y="61"/>
                    <a:pt x="21" y="60"/>
                    <a:pt x="23" y="60"/>
                  </a:cubicBezTo>
                  <a:moveTo>
                    <a:pt x="22" y="62"/>
                  </a:moveTo>
                  <a:cubicBezTo>
                    <a:pt x="23" y="62"/>
                    <a:pt x="22" y="63"/>
                    <a:pt x="22" y="63"/>
                  </a:cubicBezTo>
                  <a:cubicBezTo>
                    <a:pt x="23" y="63"/>
                    <a:pt x="22" y="64"/>
                    <a:pt x="23" y="65"/>
                  </a:cubicBezTo>
                  <a:cubicBezTo>
                    <a:pt x="21" y="65"/>
                    <a:pt x="22" y="64"/>
                    <a:pt x="22" y="64"/>
                  </a:cubicBezTo>
                  <a:cubicBezTo>
                    <a:pt x="22" y="63"/>
                    <a:pt x="21" y="62"/>
                    <a:pt x="22" y="62"/>
                  </a:cubicBezTo>
                  <a:moveTo>
                    <a:pt x="23" y="62"/>
                  </a:moveTo>
                  <a:cubicBezTo>
                    <a:pt x="24" y="62"/>
                    <a:pt x="23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5" y="62"/>
                    <a:pt x="25" y="63"/>
                    <a:pt x="25" y="62"/>
                  </a:cubicBezTo>
                  <a:cubicBezTo>
                    <a:pt x="26" y="62"/>
                    <a:pt x="25" y="63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3"/>
                    <a:pt x="24" y="63"/>
                    <a:pt x="24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5"/>
                    <a:pt x="23" y="64"/>
                  </a:cubicBezTo>
                  <a:cubicBezTo>
                    <a:pt x="23" y="64"/>
                    <a:pt x="23" y="63"/>
                    <a:pt x="24" y="63"/>
                  </a:cubicBezTo>
                  <a:cubicBezTo>
                    <a:pt x="24" y="63"/>
                    <a:pt x="25" y="63"/>
                    <a:pt x="24" y="62"/>
                  </a:cubicBezTo>
                  <a:cubicBezTo>
                    <a:pt x="24" y="62"/>
                    <a:pt x="24" y="63"/>
                    <a:pt x="23" y="63"/>
                  </a:cubicBezTo>
                  <a:cubicBezTo>
                    <a:pt x="23" y="62"/>
                    <a:pt x="24" y="62"/>
                    <a:pt x="23" y="62"/>
                  </a:cubicBezTo>
                  <a:moveTo>
                    <a:pt x="26" y="78"/>
                  </a:moveTo>
                  <a:cubicBezTo>
                    <a:pt x="26" y="78"/>
                    <a:pt x="26" y="78"/>
                    <a:pt x="26" y="78"/>
                  </a:cubicBezTo>
                  <a:cubicBezTo>
                    <a:pt x="27" y="79"/>
                    <a:pt x="26" y="80"/>
                    <a:pt x="26" y="81"/>
                  </a:cubicBezTo>
                  <a:cubicBezTo>
                    <a:pt x="26" y="82"/>
                    <a:pt x="26" y="81"/>
                    <a:pt x="26" y="81"/>
                  </a:cubicBezTo>
                  <a:cubicBezTo>
                    <a:pt x="26" y="80"/>
                    <a:pt x="25" y="79"/>
                    <a:pt x="26" y="78"/>
                  </a:cubicBezTo>
                  <a:moveTo>
                    <a:pt x="27" y="63"/>
                  </a:moveTo>
                  <a:cubicBezTo>
                    <a:pt x="27" y="63"/>
                    <a:pt x="28" y="63"/>
                    <a:pt x="28" y="64"/>
                  </a:cubicBezTo>
                  <a:cubicBezTo>
                    <a:pt x="27" y="63"/>
                    <a:pt x="26" y="64"/>
                    <a:pt x="26" y="63"/>
                  </a:cubicBezTo>
                  <a:cubicBezTo>
                    <a:pt x="26" y="63"/>
                    <a:pt x="26" y="64"/>
                    <a:pt x="25" y="64"/>
                  </a:cubicBezTo>
                  <a:cubicBezTo>
                    <a:pt x="26" y="63"/>
                    <a:pt x="26" y="63"/>
                    <a:pt x="26" y="62"/>
                  </a:cubicBezTo>
                  <a:cubicBezTo>
                    <a:pt x="27" y="62"/>
                    <a:pt x="26" y="62"/>
                    <a:pt x="27" y="62"/>
                  </a:cubicBezTo>
                  <a:cubicBezTo>
                    <a:pt x="27" y="62"/>
                    <a:pt x="26" y="62"/>
                    <a:pt x="27" y="63"/>
                  </a:cubicBezTo>
                  <a:moveTo>
                    <a:pt x="29" y="63"/>
                  </a:moveTo>
                  <a:cubicBezTo>
                    <a:pt x="30" y="63"/>
                    <a:pt x="29" y="64"/>
                    <a:pt x="29" y="64"/>
                  </a:cubicBezTo>
                  <a:cubicBezTo>
                    <a:pt x="29" y="65"/>
                    <a:pt x="30" y="65"/>
                    <a:pt x="29" y="65"/>
                  </a:cubicBezTo>
                  <a:cubicBezTo>
                    <a:pt x="29" y="65"/>
                    <a:pt x="28" y="64"/>
                    <a:pt x="28" y="64"/>
                  </a:cubicBezTo>
                  <a:cubicBezTo>
                    <a:pt x="29" y="64"/>
                    <a:pt x="29" y="64"/>
                    <a:pt x="29" y="63"/>
                  </a:cubicBezTo>
                  <a:moveTo>
                    <a:pt x="24" y="73"/>
                  </a:moveTo>
                  <a:cubicBezTo>
                    <a:pt x="24" y="74"/>
                    <a:pt x="25" y="74"/>
                    <a:pt x="25" y="74"/>
                  </a:cubicBezTo>
                  <a:cubicBezTo>
                    <a:pt x="25" y="74"/>
                    <a:pt x="24" y="74"/>
                    <a:pt x="24" y="74"/>
                  </a:cubicBezTo>
                  <a:cubicBezTo>
                    <a:pt x="23" y="74"/>
                    <a:pt x="22" y="74"/>
                    <a:pt x="22" y="74"/>
                  </a:cubicBezTo>
                  <a:cubicBezTo>
                    <a:pt x="23" y="74"/>
                    <a:pt x="23" y="74"/>
                    <a:pt x="24" y="74"/>
                  </a:cubicBezTo>
                  <a:cubicBezTo>
                    <a:pt x="24" y="74"/>
                    <a:pt x="23" y="73"/>
                    <a:pt x="22" y="73"/>
                  </a:cubicBezTo>
                  <a:cubicBezTo>
                    <a:pt x="22" y="73"/>
                    <a:pt x="22" y="73"/>
                    <a:pt x="23" y="73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23" y="73"/>
                    <a:pt x="23" y="73"/>
                    <a:pt x="24" y="73"/>
                  </a:cubicBezTo>
                  <a:cubicBezTo>
                    <a:pt x="24" y="73"/>
                    <a:pt x="23" y="73"/>
                    <a:pt x="24" y="72"/>
                  </a:cubicBezTo>
                  <a:cubicBezTo>
                    <a:pt x="24" y="72"/>
                    <a:pt x="25" y="72"/>
                    <a:pt x="25" y="73"/>
                  </a:cubicBezTo>
                  <a:cubicBezTo>
                    <a:pt x="25" y="73"/>
                    <a:pt x="24" y="73"/>
                    <a:pt x="24" y="73"/>
                  </a:cubicBezTo>
                  <a:moveTo>
                    <a:pt x="25" y="91"/>
                  </a:moveTo>
                  <a:cubicBezTo>
                    <a:pt x="25" y="91"/>
                    <a:pt x="25" y="92"/>
                    <a:pt x="25" y="93"/>
                  </a:cubicBezTo>
                  <a:cubicBezTo>
                    <a:pt x="24" y="92"/>
                    <a:pt x="25" y="92"/>
                    <a:pt x="25" y="91"/>
                  </a:cubicBezTo>
                  <a:moveTo>
                    <a:pt x="20" y="85"/>
                  </a:moveTo>
                  <a:cubicBezTo>
                    <a:pt x="20" y="85"/>
                    <a:pt x="20" y="86"/>
                    <a:pt x="20" y="86"/>
                  </a:cubicBezTo>
                  <a:cubicBezTo>
                    <a:pt x="19" y="86"/>
                    <a:pt x="19" y="85"/>
                    <a:pt x="20" y="85"/>
                  </a:cubicBezTo>
                  <a:cubicBezTo>
                    <a:pt x="19" y="85"/>
                    <a:pt x="19" y="84"/>
                    <a:pt x="19" y="84"/>
                  </a:cubicBezTo>
                  <a:cubicBezTo>
                    <a:pt x="18" y="85"/>
                    <a:pt x="19" y="86"/>
                    <a:pt x="19" y="86"/>
                  </a:cubicBezTo>
                  <a:cubicBezTo>
                    <a:pt x="19" y="86"/>
                    <a:pt x="18" y="86"/>
                    <a:pt x="18" y="86"/>
                  </a:cubicBezTo>
                  <a:cubicBezTo>
                    <a:pt x="19" y="86"/>
                    <a:pt x="19" y="86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8"/>
                    <a:pt x="19" y="88"/>
                  </a:cubicBezTo>
                  <a:cubicBezTo>
                    <a:pt x="19" y="89"/>
                    <a:pt x="18" y="88"/>
                    <a:pt x="18" y="89"/>
                  </a:cubicBezTo>
                  <a:cubicBezTo>
                    <a:pt x="18" y="89"/>
                    <a:pt x="19" y="89"/>
                    <a:pt x="19" y="88"/>
                  </a:cubicBezTo>
                  <a:cubicBezTo>
                    <a:pt x="19" y="89"/>
                    <a:pt x="19" y="89"/>
                    <a:pt x="19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90"/>
                  </a:cubicBezTo>
                  <a:cubicBezTo>
                    <a:pt x="17" y="90"/>
                    <a:pt x="18" y="91"/>
                    <a:pt x="17" y="91"/>
                  </a:cubicBezTo>
                  <a:cubicBezTo>
                    <a:pt x="17" y="91"/>
                    <a:pt x="17" y="91"/>
                    <a:pt x="17" y="90"/>
                  </a:cubicBezTo>
                  <a:cubicBezTo>
                    <a:pt x="16" y="90"/>
                    <a:pt x="16" y="91"/>
                    <a:pt x="16" y="91"/>
                  </a:cubicBezTo>
                  <a:cubicBezTo>
                    <a:pt x="16" y="90"/>
                    <a:pt x="16" y="89"/>
                    <a:pt x="16" y="88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6" y="86"/>
                    <a:pt x="16" y="86"/>
                  </a:cubicBezTo>
                  <a:cubicBezTo>
                    <a:pt x="16" y="86"/>
                    <a:pt x="16" y="86"/>
                    <a:pt x="16" y="85"/>
                  </a:cubicBezTo>
                  <a:cubicBezTo>
                    <a:pt x="17" y="84"/>
                    <a:pt x="16" y="84"/>
                    <a:pt x="16" y="83"/>
                  </a:cubicBezTo>
                  <a:cubicBezTo>
                    <a:pt x="17" y="83"/>
                    <a:pt x="17" y="82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0"/>
                    <a:pt x="18" y="79"/>
                    <a:pt x="17" y="78"/>
                  </a:cubicBezTo>
                  <a:cubicBezTo>
                    <a:pt x="18" y="78"/>
                    <a:pt x="18" y="78"/>
                    <a:pt x="18" y="78"/>
                  </a:cubicBezTo>
                  <a:cubicBezTo>
                    <a:pt x="19" y="78"/>
                    <a:pt x="18" y="79"/>
                    <a:pt x="19" y="79"/>
                  </a:cubicBezTo>
                  <a:cubicBezTo>
                    <a:pt x="19" y="78"/>
                    <a:pt x="18" y="78"/>
                    <a:pt x="18" y="77"/>
                  </a:cubicBezTo>
                  <a:cubicBezTo>
                    <a:pt x="19" y="77"/>
                    <a:pt x="18" y="75"/>
                    <a:pt x="19" y="74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20" y="74"/>
                    <a:pt x="20" y="73"/>
                    <a:pt x="20" y="73"/>
                  </a:cubicBezTo>
                  <a:cubicBezTo>
                    <a:pt x="21" y="73"/>
                    <a:pt x="20" y="74"/>
                    <a:pt x="20" y="74"/>
                  </a:cubicBezTo>
                  <a:cubicBezTo>
                    <a:pt x="20" y="75"/>
                    <a:pt x="20" y="75"/>
                    <a:pt x="20" y="75"/>
                  </a:cubicBezTo>
                  <a:cubicBezTo>
                    <a:pt x="20" y="76"/>
                    <a:pt x="20" y="76"/>
                    <a:pt x="20" y="76"/>
                  </a:cubicBezTo>
                  <a:cubicBezTo>
                    <a:pt x="20" y="76"/>
                    <a:pt x="20" y="76"/>
                    <a:pt x="20" y="76"/>
                  </a:cubicBezTo>
                  <a:cubicBezTo>
                    <a:pt x="20" y="76"/>
                    <a:pt x="20" y="77"/>
                    <a:pt x="20" y="77"/>
                  </a:cubicBezTo>
                  <a:cubicBezTo>
                    <a:pt x="20" y="77"/>
                    <a:pt x="20" y="78"/>
                    <a:pt x="20" y="78"/>
                  </a:cubicBezTo>
                  <a:cubicBezTo>
                    <a:pt x="19" y="78"/>
                    <a:pt x="19" y="77"/>
                    <a:pt x="19" y="78"/>
                  </a:cubicBezTo>
                  <a:cubicBezTo>
                    <a:pt x="19" y="78"/>
                    <a:pt x="19" y="78"/>
                    <a:pt x="20" y="78"/>
                  </a:cubicBezTo>
                  <a:cubicBezTo>
                    <a:pt x="20" y="78"/>
                    <a:pt x="20" y="79"/>
                    <a:pt x="21" y="79"/>
                  </a:cubicBezTo>
                  <a:cubicBezTo>
                    <a:pt x="20" y="80"/>
                    <a:pt x="20" y="81"/>
                    <a:pt x="20" y="82"/>
                  </a:cubicBezTo>
                  <a:cubicBezTo>
                    <a:pt x="20" y="82"/>
                    <a:pt x="20" y="83"/>
                    <a:pt x="21" y="83"/>
                  </a:cubicBezTo>
                  <a:cubicBezTo>
                    <a:pt x="21" y="83"/>
                    <a:pt x="21" y="84"/>
                    <a:pt x="21" y="84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85"/>
                    <a:pt x="20" y="85"/>
                    <a:pt x="20" y="85"/>
                  </a:cubicBezTo>
                  <a:moveTo>
                    <a:pt x="20" y="80"/>
                  </a:moveTo>
                  <a:cubicBezTo>
                    <a:pt x="20" y="80"/>
                    <a:pt x="20" y="80"/>
                    <a:pt x="20" y="80"/>
                  </a:cubicBezTo>
                  <a:cubicBezTo>
                    <a:pt x="21" y="80"/>
                    <a:pt x="20" y="79"/>
                    <a:pt x="20" y="79"/>
                  </a:cubicBezTo>
                  <a:cubicBezTo>
                    <a:pt x="20" y="79"/>
                    <a:pt x="19" y="79"/>
                    <a:pt x="19" y="79"/>
                  </a:cubicBezTo>
                  <a:cubicBezTo>
                    <a:pt x="19" y="80"/>
                    <a:pt x="20" y="79"/>
                    <a:pt x="20" y="80"/>
                  </a:cubicBezTo>
                  <a:moveTo>
                    <a:pt x="19" y="81"/>
                  </a:moveTo>
                  <a:cubicBezTo>
                    <a:pt x="20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8" y="80"/>
                    <a:pt x="18" y="80"/>
                  </a:cubicBezTo>
                  <a:cubicBezTo>
                    <a:pt x="19" y="80"/>
                    <a:pt x="19" y="81"/>
                    <a:pt x="19" y="81"/>
                  </a:cubicBezTo>
                  <a:moveTo>
                    <a:pt x="19" y="82"/>
                  </a:moveTo>
                  <a:cubicBezTo>
                    <a:pt x="20" y="82"/>
                    <a:pt x="20" y="81"/>
                    <a:pt x="20" y="81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19" y="81"/>
                    <a:pt x="19" y="81"/>
                    <a:pt x="19" y="82"/>
                  </a:cubicBezTo>
                  <a:moveTo>
                    <a:pt x="17" y="88"/>
                  </a:moveTo>
                  <a:cubicBezTo>
                    <a:pt x="17" y="88"/>
                    <a:pt x="16" y="88"/>
                    <a:pt x="16" y="88"/>
                  </a:cubicBezTo>
                  <a:cubicBezTo>
                    <a:pt x="16" y="88"/>
                    <a:pt x="16" y="89"/>
                    <a:pt x="17" y="89"/>
                  </a:cubicBezTo>
                  <a:cubicBezTo>
                    <a:pt x="17" y="88"/>
                    <a:pt x="17" y="88"/>
                    <a:pt x="17" y="88"/>
                  </a:cubicBezTo>
                  <a:moveTo>
                    <a:pt x="18" y="83"/>
                  </a:moveTo>
                  <a:cubicBezTo>
                    <a:pt x="18" y="83"/>
                    <a:pt x="19" y="82"/>
                    <a:pt x="18" y="82"/>
                  </a:cubicBezTo>
                  <a:cubicBezTo>
                    <a:pt x="18" y="82"/>
                    <a:pt x="17" y="84"/>
                    <a:pt x="18" y="83"/>
                  </a:cubicBezTo>
                  <a:moveTo>
                    <a:pt x="20" y="84"/>
                  </a:moveTo>
                  <a:cubicBezTo>
                    <a:pt x="21" y="84"/>
                    <a:pt x="20" y="83"/>
                    <a:pt x="19" y="82"/>
                  </a:cubicBezTo>
                  <a:cubicBezTo>
                    <a:pt x="19" y="83"/>
                    <a:pt x="20" y="83"/>
                    <a:pt x="20" y="84"/>
                  </a:cubicBezTo>
                  <a:moveTo>
                    <a:pt x="31" y="34"/>
                  </a:moveTo>
                  <a:cubicBezTo>
                    <a:pt x="31" y="34"/>
                    <a:pt x="31" y="34"/>
                    <a:pt x="3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1" y="35"/>
                    <a:pt x="31" y="34"/>
                    <a:pt x="31" y="34"/>
                  </a:cubicBezTo>
                  <a:cubicBezTo>
                    <a:pt x="31" y="34"/>
                    <a:pt x="31" y="33"/>
                    <a:pt x="30" y="32"/>
                  </a:cubicBezTo>
                  <a:cubicBezTo>
                    <a:pt x="30" y="32"/>
                    <a:pt x="31" y="33"/>
                    <a:pt x="31" y="34"/>
                  </a:cubicBezTo>
                  <a:moveTo>
                    <a:pt x="21" y="105"/>
                  </a:moveTo>
                  <a:cubicBezTo>
                    <a:pt x="20" y="105"/>
                    <a:pt x="21" y="104"/>
                    <a:pt x="21" y="104"/>
                  </a:cubicBezTo>
                  <a:cubicBezTo>
                    <a:pt x="21" y="103"/>
                    <a:pt x="21" y="105"/>
                    <a:pt x="21" y="105"/>
                  </a:cubicBezTo>
                  <a:moveTo>
                    <a:pt x="23" y="78"/>
                  </a:moveTo>
                  <a:cubicBezTo>
                    <a:pt x="24" y="79"/>
                    <a:pt x="23" y="78"/>
                    <a:pt x="23" y="79"/>
                  </a:cubicBezTo>
                  <a:cubicBezTo>
                    <a:pt x="22" y="78"/>
                    <a:pt x="23" y="78"/>
                    <a:pt x="23" y="78"/>
                  </a:cubicBezTo>
                  <a:cubicBezTo>
                    <a:pt x="23" y="77"/>
                    <a:pt x="23" y="78"/>
                    <a:pt x="23" y="78"/>
                  </a:cubicBezTo>
                  <a:moveTo>
                    <a:pt x="21" y="79"/>
                  </a:moveTo>
                  <a:cubicBezTo>
                    <a:pt x="20" y="79"/>
                    <a:pt x="21" y="78"/>
                    <a:pt x="20" y="78"/>
                  </a:cubicBezTo>
                  <a:cubicBezTo>
                    <a:pt x="21" y="78"/>
                    <a:pt x="21" y="78"/>
                    <a:pt x="20" y="77"/>
                  </a:cubicBezTo>
                  <a:cubicBezTo>
                    <a:pt x="21" y="78"/>
                    <a:pt x="21" y="78"/>
                    <a:pt x="21" y="79"/>
                  </a:cubicBezTo>
                  <a:moveTo>
                    <a:pt x="26" y="82"/>
                  </a:moveTo>
                  <a:cubicBezTo>
                    <a:pt x="26" y="83"/>
                    <a:pt x="26" y="83"/>
                    <a:pt x="26" y="83"/>
                  </a:cubicBezTo>
                  <a:cubicBezTo>
                    <a:pt x="26" y="83"/>
                    <a:pt x="26" y="83"/>
                    <a:pt x="25" y="83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83"/>
                    <a:pt x="26" y="83"/>
                    <a:pt x="26" y="83"/>
                  </a:cubicBezTo>
                  <a:cubicBezTo>
                    <a:pt x="26" y="83"/>
                    <a:pt x="25" y="84"/>
                    <a:pt x="25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5" y="84"/>
                    <a:pt x="26" y="85"/>
                    <a:pt x="26" y="85"/>
                  </a:cubicBezTo>
                  <a:cubicBezTo>
                    <a:pt x="25" y="85"/>
                    <a:pt x="26" y="85"/>
                    <a:pt x="25" y="85"/>
                  </a:cubicBezTo>
                  <a:cubicBezTo>
                    <a:pt x="25" y="85"/>
                    <a:pt x="25" y="84"/>
                    <a:pt x="25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5" y="84"/>
                    <a:pt x="25" y="83"/>
                    <a:pt x="25" y="83"/>
                  </a:cubicBezTo>
                  <a:cubicBezTo>
                    <a:pt x="25" y="83"/>
                    <a:pt x="25" y="82"/>
                    <a:pt x="26" y="82"/>
                  </a:cubicBezTo>
                  <a:moveTo>
                    <a:pt x="66" y="108"/>
                  </a:moveTo>
                  <a:cubicBezTo>
                    <a:pt x="65" y="108"/>
                    <a:pt x="65" y="107"/>
                    <a:pt x="65" y="107"/>
                  </a:cubicBezTo>
                  <a:cubicBezTo>
                    <a:pt x="66" y="107"/>
                    <a:pt x="66" y="108"/>
                    <a:pt x="66" y="108"/>
                  </a:cubicBezTo>
                  <a:moveTo>
                    <a:pt x="24" y="81"/>
                  </a:moveTo>
                  <a:cubicBezTo>
                    <a:pt x="24" y="82"/>
                    <a:pt x="23" y="82"/>
                    <a:pt x="24" y="83"/>
                  </a:cubicBezTo>
                  <a:cubicBezTo>
                    <a:pt x="24" y="83"/>
                    <a:pt x="23" y="83"/>
                    <a:pt x="23" y="83"/>
                  </a:cubicBezTo>
                  <a:cubicBezTo>
                    <a:pt x="23" y="84"/>
                    <a:pt x="24" y="84"/>
                    <a:pt x="23" y="85"/>
                  </a:cubicBezTo>
                  <a:cubicBezTo>
                    <a:pt x="23" y="84"/>
                    <a:pt x="23" y="84"/>
                    <a:pt x="23" y="83"/>
                  </a:cubicBezTo>
                  <a:cubicBezTo>
                    <a:pt x="23" y="83"/>
                    <a:pt x="23" y="81"/>
                    <a:pt x="24" y="81"/>
                  </a:cubicBezTo>
                  <a:moveTo>
                    <a:pt x="24" y="81"/>
                  </a:moveTo>
                  <a:cubicBezTo>
                    <a:pt x="22" y="81"/>
                    <a:pt x="24" y="80"/>
                    <a:pt x="23" y="79"/>
                  </a:cubicBezTo>
                  <a:cubicBezTo>
                    <a:pt x="24" y="79"/>
                    <a:pt x="23" y="79"/>
                    <a:pt x="24" y="79"/>
                  </a:cubicBezTo>
                  <a:cubicBezTo>
                    <a:pt x="25" y="79"/>
                    <a:pt x="23" y="80"/>
                    <a:pt x="24" y="81"/>
                  </a:cubicBezTo>
                  <a:moveTo>
                    <a:pt x="21" y="82"/>
                  </a:moveTo>
                  <a:cubicBezTo>
                    <a:pt x="21" y="82"/>
                    <a:pt x="21" y="82"/>
                    <a:pt x="21" y="83"/>
                  </a:cubicBezTo>
                  <a:cubicBezTo>
                    <a:pt x="20" y="83"/>
                    <a:pt x="21" y="82"/>
                    <a:pt x="21" y="82"/>
                  </a:cubicBezTo>
                  <a:cubicBezTo>
                    <a:pt x="21" y="81"/>
                    <a:pt x="21" y="81"/>
                    <a:pt x="21" y="80"/>
                  </a:cubicBezTo>
                  <a:cubicBezTo>
                    <a:pt x="22" y="80"/>
                    <a:pt x="21" y="82"/>
                    <a:pt x="21" y="82"/>
                  </a:cubicBezTo>
                  <a:moveTo>
                    <a:pt x="40" y="106"/>
                  </a:moveTo>
                  <a:cubicBezTo>
                    <a:pt x="39" y="105"/>
                    <a:pt x="37" y="105"/>
                    <a:pt x="37" y="104"/>
                  </a:cubicBezTo>
                  <a:cubicBezTo>
                    <a:pt x="37" y="104"/>
                    <a:pt x="37" y="104"/>
                    <a:pt x="36" y="103"/>
                  </a:cubicBezTo>
                  <a:cubicBezTo>
                    <a:pt x="36" y="103"/>
                    <a:pt x="36" y="103"/>
                    <a:pt x="36" y="102"/>
                  </a:cubicBezTo>
                  <a:cubicBezTo>
                    <a:pt x="36" y="102"/>
                    <a:pt x="36" y="102"/>
                    <a:pt x="35" y="101"/>
                  </a:cubicBezTo>
                  <a:cubicBezTo>
                    <a:pt x="36" y="99"/>
                    <a:pt x="35" y="98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7" y="97"/>
                    <a:pt x="37" y="97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37" y="96"/>
                    <a:pt x="36" y="96"/>
                    <a:pt x="36" y="96"/>
                  </a:cubicBezTo>
                  <a:cubicBezTo>
                    <a:pt x="36" y="96"/>
                    <a:pt x="36" y="95"/>
                    <a:pt x="36" y="95"/>
                  </a:cubicBezTo>
                  <a:cubicBezTo>
                    <a:pt x="37" y="95"/>
                    <a:pt x="37" y="94"/>
                    <a:pt x="37" y="95"/>
                  </a:cubicBezTo>
                  <a:cubicBezTo>
                    <a:pt x="37" y="95"/>
                    <a:pt x="38" y="94"/>
                    <a:pt x="37" y="94"/>
                  </a:cubicBezTo>
                  <a:cubicBezTo>
                    <a:pt x="37" y="94"/>
                    <a:pt x="37" y="95"/>
                    <a:pt x="36" y="94"/>
                  </a:cubicBezTo>
                  <a:cubicBezTo>
                    <a:pt x="36" y="94"/>
                    <a:pt x="36" y="94"/>
                    <a:pt x="36" y="94"/>
                  </a:cubicBezTo>
                  <a:cubicBezTo>
                    <a:pt x="36" y="95"/>
                    <a:pt x="37" y="94"/>
                    <a:pt x="37" y="93"/>
                  </a:cubicBezTo>
                  <a:cubicBezTo>
                    <a:pt x="36" y="93"/>
                    <a:pt x="37" y="93"/>
                    <a:pt x="36" y="94"/>
                  </a:cubicBezTo>
                  <a:cubicBezTo>
                    <a:pt x="36" y="94"/>
                    <a:pt x="36" y="93"/>
                    <a:pt x="36" y="92"/>
                  </a:cubicBezTo>
                  <a:cubicBezTo>
                    <a:pt x="36" y="92"/>
                    <a:pt x="36" y="92"/>
                    <a:pt x="37" y="92"/>
                  </a:cubicBezTo>
                  <a:cubicBezTo>
                    <a:pt x="36" y="92"/>
                    <a:pt x="37" y="91"/>
                    <a:pt x="38" y="91"/>
                  </a:cubicBezTo>
                  <a:cubicBezTo>
                    <a:pt x="38" y="91"/>
                    <a:pt x="38" y="92"/>
                    <a:pt x="40" y="93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39" y="93"/>
                    <a:pt x="40" y="93"/>
                    <a:pt x="40" y="93"/>
                  </a:cubicBezTo>
                  <a:cubicBezTo>
                    <a:pt x="40" y="93"/>
                    <a:pt x="40" y="94"/>
                    <a:pt x="40" y="94"/>
                  </a:cubicBezTo>
                  <a:cubicBezTo>
                    <a:pt x="39" y="94"/>
                    <a:pt x="40" y="94"/>
                    <a:pt x="40" y="93"/>
                  </a:cubicBezTo>
                  <a:cubicBezTo>
                    <a:pt x="39" y="93"/>
                    <a:pt x="39" y="94"/>
                    <a:pt x="40" y="95"/>
                  </a:cubicBezTo>
                  <a:cubicBezTo>
                    <a:pt x="40" y="95"/>
                    <a:pt x="39" y="95"/>
                    <a:pt x="39" y="95"/>
                  </a:cubicBezTo>
                  <a:cubicBezTo>
                    <a:pt x="39" y="96"/>
                    <a:pt x="39" y="96"/>
                    <a:pt x="40" y="96"/>
                  </a:cubicBezTo>
                  <a:cubicBezTo>
                    <a:pt x="40" y="96"/>
                    <a:pt x="40" y="95"/>
                    <a:pt x="40" y="95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0" y="95"/>
                    <a:pt x="40" y="94"/>
                    <a:pt x="40" y="94"/>
                  </a:cubicBezTo>
                  <a:cubicBezTo>
                    <a:pt x="41" y="95"/>
                    <a:pt x="41" y="97"/>
                    <a:pt x="41" y="98"/>
                  </a:cubicBezTo>
                  <a:cubicBezTo>
                    <a:pt x="40" y="98"/>
                    <a:pt x="39" y="98"/>
                    <a:pt x="38" y="98"/>
                  </a:cubicBezTo>
                  <a:cubicBezTo>
                    <a:pt x="38" y="98"/>
                    <a:pt x="39" y="98"/>
                    <a:pt x="38" y="99"/>
                  </a:cubicBezTo>
                  <a:cubicBezTo>
                    <a:pt x="39" y="99"/>
                    <a:pt x="39" y="98"/>
                    <a:pt x="40" y="99"/>
                  </a:cubicBezTo>
                  <a:cubicBezTo>
                    <a:pt x="40" y="99"/>
                    <a:pt x="40" y="99"/>
                    <a:pt x="40" y="99"/>
                  </a:cubicBezTo>
                  <a:cubicBezTo>
                    <a:pt x="41" y="99"/>
                    <a:pt x="41" y="99"/>
                    <a:pt x="41" y="98"/>
                  </a:cubicBezTo>
                  <a:cubicBezTo>
                    <a:pt x="41" y="99"/>
                    <a:pt x="41" y="100"/>
                    <a:pt x="41" y="101"/>
                  </a:cubicBezTo>
                  <a:cubicBezTo>
                    <a:pt x="41" y="101"/>
                    <a:pt x="41" y="100"/>
                    <a:pt x="41" y="100"/>
                  </a:cubicBezTo>
                  <a:cubicBezTo>
                    <a:pt x="40" y="101"/>
                    <a:pt x="41" y="101"/>
                    <a:pt x="41" y="101"/>
                  </a:cubicBezTo>
                  <a:cubicBezTo>
                    <a:pt x="41" y="101"/>
                    <a:pt x="41" y="101"/>
                    <a:pt x="42" y="101"/>
                  </a:cubicBezTo>
                  <a:cubicBezTo>
                    <a:pt x="42" y="102"/>
                    <a:pt x="42" y="103"/>
                    <a:pt x="42" y="104"/>
                  </a:cubicBezTo>
                  <a:cubicBezTo>
                    <a:pt x="42" y="103"/>
                    <a:pt x="42" y="103"/>
                    <a:pt x="42" y="104"/>
                  </a:cubicBezTo>
                  <a:cubicBezTo>
                    <a:pt x="41" y="104"/>
                    <a:pt x="42" y="104"/>
                    <a:pt x="43" y="104"/>
                  </a:cubicBezTo>
                  <a:cubicBezTo>
                    <a:pt x="43" y="104"/>
                    <a:pt x="43" y="105"/>
                    <a:pt x="43" y="105"/>
                  </a:cubicBezTo>
                  <a:cubicBezTo>
                    <a:pt x="42" y="105"/>
                    <a:pt x="41" y="105"/>
                    <a:pt x="40" y="106"/>
                  </a:cubicBezTo>
                  <a:moveTo>
                    <a:pt x="38" y="95"/>
                  </a:moveTo>
                  <a:cubicBezTo>
                    <a:pt x="39" y="95"/>
                    <a:pt x="39" y="94"/>
                    <a:pt x="38" y="94"/>
                  </a:cubicBezTo>
                  <a:cubicBezTo>
                    <a:pt x="38" y="94"/>
                    <a:pt x="38" y="95"/>
                    <a:pt x="38" y="95"/>
                  </a:cubicBezTo>
                  <a:moveTo>
                    <a:pt x="38" y="98"/>
                  </a:moveTo>
                  <a:cubicBezTo>
                    <a:pt x="39" y="97"/>
                    <a:pt x="39" y="97"/>
                    <a:pt x="40" y="97"/>
                  </a:cubicBezTo>
                  <a:cubicBezTo>
                    <a:pt x="40" y="97"/>
                    <a:pt x="39" y="97"/>
                    <a:pt x="39" y="97"/>
                  </a:cubicBezTo>
                  <a:cubicBezTo>
                    <a:pt x="39" y="97"/>
                    <a:pt x="40" y="96"/>
                    <a:pt x="38" y="96"/>
                  </a:cubicBezTo>
                  <a:cubicBezTo>
                    <a:pt x="38" y="96"/>
                    <a:pt x="39" y="96"/>
                    <a:pt x="39" y="96"/>
                  </a:cubicBezTo>
                  <a:cubicBezTo>
                    <a:pt x="38" y="97"/>
                    <a:pt x="37" y="97"/>
                    <a:pt x="38" y="98"/>
                  </a:cubicBezTo>
                  <a:moveTo>
                    <a:pt x="39" y="101"/>
                  </a:moveTo>
                  <a:cubicBezTo>
                    <a:pt x="40" y="100"/>
                    <a:pt x="39" y="100"/>
                    <a:pt x="39" y="100"/>
                  </a:cubicBezTo>
                  <a:cubicBezTo>
                    <a:pt x="39" y="100"/>
                    <a:pt x="39" y="99"/>
                    <a:pt x="39" y="99"/>
                  </a:cubicBezTo>
                  <a:cubicBezTo>
                    <a:pt x="38" y="99"/>
                    <a:pt x="39" y="100"/>
                    <a:pt x="38" y="100"/>
                  </a:cubicBezTo>
                  <a:cubicBezTo>
                    <a:pt x="39" y="100"/>
                    <a:pt x="39" y="100"/>
                    <a:pt x="39" y="101"/>
                  </a:cubicBezTo>
                  <a:moveTo>
                    <a:pt x="38" y="100"/>
                  </a:moveTo>
                  <a:cubicBezTo>
                    <a:pt x="37" y="100"/>
                    <a:pt x="37" y="101"/>
                    <a:pt x="37" y="101"/>
                  </a:cubicBezTo>
                  <a:cubicBezTo>
                    <a:pt x="38" y="101"/>
                    <a:pt x="38" y="101"/>
                    <a:pt x="38" y="100"/>
                  </a:cubicBezTo>
                  <a:moveTo>
                    <a:pt x="40" y="102"/>
                  </a:moveTo>
                  <a:cubicBezTo>
                    <a:pt x="40" y="101"/>
                    <a:pt x="39" y="101"/>
                    <a:pt x="39" y="101"/>
                  </a:cubicBezTo>
                  <a:cubicBezTo>
                    <a:pt x="39" y="101"/>
                    <a:pt x="39" y="101"/>
                    <a:pt x="39" y="102"/>
                  </a:cubicBezTo>
                  <a:lnTo>
                    <a:pt x="40" y="102"/>
                  </a:lnTo>
                  <a:close/>
                  <a:moveTo>
                    <a:pt x="40" y="102"/>
                  </a:moveTo>
                  <a:cubicBezTo>
                    <a:pt x="40" y="102"/>
                    <a:pt x="39" y="102"/>
                    <a:pt x="39" y="102"/>
                  </a:cubicBezTo>
                  <a:cubicBezTo>
                    <a:pt x="39" y="102"/>
                    <a:pt x="41" y="103"/>
                    <a:pt x="40" y="102"/>
                  </a:cubicBezTo>
                  <a:moveTo>
                    <a:pt x="41" y="104"/>
                  </a:moveTo>
                  <a:cubicBezTo>
                    <a:pt x="41" y="104"/>
                    <a:pt x="42" y="104"/>
                    <a:pt x="41" y="104"/>
                  </a:cubicBezTo>
                  <a:cubicBezTo>
                    <a:pt x="41" y="104"/>
                    <a:pt x="40" y="104"/>
                    <a:pt x="40" y="105"/>
                  </a:cubicBezTo>
                  <a:cubicBezTo>
                    <a:pt x="41" y="105"/>
                    <a:pt x="41" y="104"/>
                    <a:pt x="41" y="104"/>
                  </a:cubicBezTo>
                  <a:moveTo>
                    <a:pt x="31" y="41"/>
                  </a:moveTo>
                  <a:cubicBezTo>
                    <a:pt x="31" y="41"/>
                    <a:pt x="31" y="40"/>
                    <a:pt x="32" y="41"/>
                  </a:cubicBezTo>
                  <a:cubicBezTo>
                    <a:pt x="32" y="41"/>
                    <a:pt x="31" y="41"/>
                    <a:pt x="31" y="41"/>
                  </a:cubicBezTo>
                  <a:cubicBezTo>
                    <a:pt x="31" y="41"/>
                    <a:pt x="31" y="41"/>
                    <a:pt x="31" y="41"/>
                  </a:cubicBezTo>
                  <a:moveTo>
                    <a:pt x="32" y="42"/>
                  </a:moveTo>
                  <a:cubicBezTo>
                    <a:pt x="32" y="42"/>
                    <a:pt x="33" y="43"/>
                    <a:pt x="32" y="43"/>
                  </a:cubicBezTo>
                  <a:cubicBezTo>
                    <a:pt x="32" y="42"/>
                    <a:pt x="33" y="43"/>
                    <a:pt x="32" y="42"/>
                  </a:cubicBezTo>
                  <a:moveTo>
                    <a:pt x="32" y="45"/>
                  </a:moveTo>
                  <a:cubicBezTo>
                    <a:pt x="32" y="45"/>
                    <a:pt x="30" y="42"/>
                    <a:pt x="32" y="44"/>
                  </a:cubicBezTo>
                  <a:cubicBezTo>
                    <a:pt x="32" y="43"/>
                    <a:pt x="31" y="43"/>
                    <a:pt x="31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44"/>
                    <a:pt x="31" y="44"/>
                    <a:pt x="32" y="45"/>
                  </a:cubicBezTo>
                  <a:cubicBezTo>
                    <a:pt x="33" y="45"/>
                    <a:pt x="32" y="45"/>
                    <a:pt x="32" y="45"/>
                  </a:cubicBezTo>
                  <a:moveTo>
                    <a:pt x="31" y="40"/>
                  </a:moveTo>
                  <a:cubicBezTo>
                    <a:pt x="32" y="40"/>
                    <a:pt x="31" y="39"/>
                    <a:pt x="31" y="39"/>
                  </a:cubicBezTo>
                  <a:cubicBezTo>
                    <a:pt x="32" y="40"/>
                    <a:pt x="31" y="40"/>
                    <a:pt x="32" y="41"/>
                  </a:cubicBezTo>
                  <a:cubicBezTo>
                    <a:pt x="32" y="41"/>
                    <a:pt x="31" y="40"/>
                    <a:pt x="31" y="39"/>
                  </a:cubicBezTo>
                  <a:cubicBezTo>
                    <a:pt x="30" y="38"/>
                    <a:pt x="31" y="41"/>
                    <a:pt x="31" y="40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1" y="39"/>
                    <a:pt x="31" y="40"/>
                    <a:pt x="31" y="40"/>
                  </a:cubicBezTo>
                  <a:moveTo>
                    <a:pt x="30" y="41"/>
                  </a:moveTo>
                  <a:cubicBezTo>
                    <a:pt x="30" y="41"/>
                    <a:pt x="30" y="40"/>
                    <a:pt x="30" y="40"/>
                  </a:cubicBezTo>
                  <a:cubicBezTo>
                    <a:pt x="31" y="41"/>
                    <a:pt x="31" y="42"/>
                    <a:pt x="31" y="43"/>
                  </a:cubicBezTo>
                  <a:cubicBezTo>
                    <a:pt x="30" y="42"/>
                    <a:pt x="31" y="42"/>
                    <a:pt x="31" y="41"/>
                  </a:cubicBezTo>
                  <a:cubicBezTo>
                    <a:pt x="30" y="41"/>
                    <a:pt x="31" y="42"/>
                    <a:pt x="30" y="41"/>
                  </a:cubicBezTo>
                  <a:moveTo>
                    <a:pt x="28" y="67"/>
                  </a:moveTo>
                  <a:cubicBezTo>
                    <a:pt x="29" y="67"/>
                    <a:pt x="29" y="67"/>
                    <a:pt x="29" y="67"/>
                  </a:cubicBezTo>
                  <a:cubicBezTo>
                    <a:pt x="30" y="67"/>
                    <a:pt x="29" y="68"/>
                    <a:pt x="28" y="68"/>
                  </a:cubicBezTo>
                  <a:lnTo>
                    <a:pt x="28" y="67"/>
                  </a:lnTo>
                  <a:close/>
                  <a:moveTo>
                    <a:pt x="30" y="37"/>
                  </a:moveTo>
                  <a:cubicBezTo>
                    <a:pt x="31" y="38"/>
                    <a:pt x="30" y="37"/>
                    <a:pt x="30" y="38"/>
                  </a:cubicBezTo>
                  <a:cubicBezTo>
                    <a:pt x="30" y="37"/>
                    <a:pt x="30" y="38"/>
                    <a:pt x="29" y="36"/>
                  </a:cubicBezTo>
                  <a:cubicBezTo>
                    <a:pt x="30" y="37"/>
                    <a:pt x="29" y="36"/>
                    <a:pt x="30" y="37"/>
                  </a:cubicBezTo>
                  <a:moveTo>
                    <a:pt x="33" y="38"/>
                  </a:moveTo>
                  <a:cubicBezTo>
                    <a:pt x="34" y="39"/>
                    <a:pt x="34" y="40"/>
                    <a:pt x="33" y="39"/>
                  </a:cubicBezTo>
                  <a:cubicBezTo>
                    <a:pt x="32" y="38"/>
                    <a:pt x="33" y="39"/>
                    <a:pt x="33" y="39"/>
                  </a:cubicBezTo>
                  <a:cubicBezTo>
                    <a:pt x="33" y="39"/>
                    <a:pt x="33" y="38"/>
                    <a:pt x="33" y="38"/>
                  </a:cubicBezTo>
                  <a:moveTo>
                    <a:pt x="30" y="43"/>
                  </a:moveTo>
                  <a:cubicBezTo>
                    <a:pt x="30" y="43"/>
                    <a:pt x="32" y="44"/>
                    <a:pt x="31" y="45"/>
                  </a:cubicBezTo>
                  <a:cubicBezTo>
                    <a:pt x="31" y="44"/>
                    <a:pt x="31" y="44"/>
                    <a:pt x="30" y="43"/>
                  </a:cubicBezTo>
                  <a:cubicBezTo>
                    <a:pt x="30" y="42"/>
                    <a:pt x="29" y="41"/>
                    <a:pt x="30" y="42"/>
                  </a:cubicBezTo>
                  <a:cubicBezTo>
                    <a:pt x="30" y="42"/>
                    <a:pt x="31" y="44"/>
                    <a:pt x="30" y="43"/>
                  </a:cubicBezTo>
                  <a:moveTo>
                    <a:pt x="34" y="40"/>
                  </a:moveTo>
                  <a:cubicBezTo>
                    <a:pt x="34" y="41"/>
                    <a:pt x="34" y="41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1"/>
                    <a:pt x="34" y="41"/>
                  </a:cubicBezTo>
                  <a:cubicBezTo>
                    <a:pt x="33" y="40"/>
                    <a:pt x="33" y="40"/>
                    <a:pt x="34" y="40"/>
                  </a:cubicBezTo>
                  <a:moveTo>
                    <a:pt x="31" y="38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7"/>
                    <a:pt x="31" y="38"/>
                    <a:pt x="31" y="38"/>
                  </a:cubicBezTo>
                  <a:cubicBezTo>
                    <a:pt x="31" y="37"/>
                    <a:pt x="31" y="37"/>
                    <a:pt x="30" y="36"/>
                  </a:cubicBezTo>
                  <a:cubicBezTo>
                    <a:pt x="30" y="36"/>
                    <a:pt x="31" y="37"/>
                    <a:pt x="31" y="37"/>
                  </a:cubicBezTo>
                  <a:cubicBezTo>
                    <a:pt x="31" y="37"/>
                    <a:pt x="31" y="37"/>
                    <a:pt x="31" y="38"/>
                  </a:cubicBezTo>
                  <a:moveTo>
                    <a:pt x="31" y="34"/>
                  </a:moveTo>
                  <a:cubicBezTo>
                    <a:pt x="31" y="35"/>
                    <a:pt x="31" y="35"/>
                    <a:pt x="31" y="35"/>
                  </a:cubicBezTo>
                  <a:cubicBezTo>
                    <a:pt x="33" y="37"/>
                    <a:pt x="31" y="36"/>
                    <a:pt x="32" y="37"/>
                  </a:cubicBezTo>
                  <a:cubicBezTo>
                    <a:pt x="32" y="36"/>
                    <a:pt x="31" y="35"/>
                    <a:pt x="31" y="36"/>
                  </a:cubicBezTo>
                  <a:cubicBezTo>
                    <a:pt x="31" y="36"/>
                    <a:pt x="31" y="36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4"/>
                    <a:pt x="30" y="35"/>
                  </a:cubicBezTo>
                  <a:cubicBezTo>
                    <a:pt x="30" y="34"/>
                    <a:pt x="30" y="33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1" y="35"/>
                    <a:pt x="31" y="35"/>
                    <a:pt x="31" y="36"/>
                  </a:cubicBezTo>
                  <a:cubicBezTo>
                    <a:pt x="31" y="35"/>
                    <a:pt x="30" y="33"/>
                    <a:pt x="30" y="32"/>
                  </a:cubicBezTo>
                  <a:cubicBezTo>
                    <a:pt x="31" y="34"/>
                    <a:pt x="30" y="33"/>
                    <a:pt x="30" y="32"/>
                  </a:cubicBezTo>
                  <a:cubicBezTo>
                    <a:pt x="30" y="33"/>
                    <a:pt x="30" y="33"/>
                    <a:pt x="31" y="34"/>
                  </a:cubicBezTo>
                  <a:cubicBezTo>
                    <a:pt x="31" y="35"/>
                    <a:pt x="30" y="34"/>
                    <a:pt x="31" y="34"/>
                  </a:cubicBezTo>
                  <a:moveTo>
                    <a:pt x="34" y="43"/>
                  </a:moveTo>
                  <a:cubicBezTo>
                    <a:pt x="34" y="43"/>
                    <a:pt x="34" y="44"/>
                    <a:pt x="34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6"/>
                    <a:pt x="34" y="47"/>
                  </a:cubicBezTo>
                  <a:cubicBezTo>
                    <a:pt x="33" y="45"/>
                    <a:pt x="34" y="45"/>
                    <a:pt x="34" y="45"/>
                  </a:cubicBezTo>
                  <a:cubicBezTo>
                    <a:pt x="34" y="45"/>
                    <a:pt x="33" y="44"/>
                    <a:pt x="34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2" y="43"/>
                    <a:pt x="33" y="44"/>
                    <a:pt x="34" y="44"/>
                  </a:cubicBezTo>
                  <a:cubicBezTo>
                    <a:pt x="33" y="43"/>
                    <a:pt x="34" y="43"/>
                    <a:pt x="33" y="42"/>
                  </a:cubicBezTo>
                  <a:cubicBezTo>
                    <a:pt x="34" y="42"/>
                    <a:pt x="34" y="42"/>
                    <a:pt x="34" y="43"/>
                  </a:cubicBezTo>
                  <a:moveTo>
                    <a:pt x="29" y="68"/>
                  </a:moveTo>
                  <a:cubicBezTo>
                    <a:pt x="30" y="68"/>
                    <a:pt x="30" y="69"/>
                    <a:pt x="29" y="70"/>
                  </a:cubicBezTo>
                  <a:cubicBezTo>
                    <a:pt x="29" y="70"/>
                    <a:pt x="30" y="69"/>
                    <a:pt x="29" y="68"/>
                  </a:cubicBezTo>
                  <a:moveTo>
                    <a:pt x="22" y="70"/>
                  </a:moveTo>
                  <a:cubicBezTo>
                    <a:pt x="22" y="70"/>
                    <a:pt x="23" y="69"/>
                    <a:pt x="23" y="69"/>
                  </a:cubicBezTo>
                  <a:cubicBezTo>
                    <a:pt x="24" y="69"/>
                    <a:pt x="23" y="70"/>
                    <a:pt x="23" y="70"/>
                  </a:cubicBezTo>
                  <a:cubicBezTo>
                    <a:pt x="23" y="70"/>
                    <a:pt x="23" y="71"/>
                    <a:pt x="23" y="71"/>
                  </a:cubicBezTo>
                  <a:cubicBezTo>
                    <a:pt x="23" y="71"/>
                    <a:pt x="22" y="72"/>
                    <a:pt x="23" y="72"/>
                  </a:cubicBezTo>
                  <a:cubicBezTo>
                    <a:pt x="22" y="72"/>
                    <a:pt x="22" y="72"/>
                    <a:pt x="22" y="73"/>
                  </a:cubicBezTo>
                  <a:cubicBezTo>
                    <a:pt x="21" y="72"/>
                    <a:pt x="22" y="72"/>
                    <a:pt x="22" y="71"/>
                  </a:cubicBezTo>
                  <a:cubicBezTo>
                    <a:pt x="23" y="71"/>
                    <a:pt x="22" y="70"/>
                    <a:pt x="22" y="70"/>
                  </a:cubicBezTo>
                  <a:moveTo>
                    <a:pt x="27" y="69"/>
                  </a:moveTo>
                  <a:cubicBezTo>
                    <a:pt x="26" y="69"/>
                    <a:pt x="27" y="68"/>
                    <a:pt x="26" y="68"/>
                  </a:cubicBezTo>
                  <a:cubicBezTo>
                    <a:pt x="26" y="68"/>
                    <a:pt x="26" y="68"/>
                    <a:pt x="27" y="68"/>
                  </a:cubicBezTo>
                  <a:cubicBezTo>
                    <a:pt x="27" y="68"/>
                    <a:pt x="28" y="68"/>
                    <a:pt x="27" y="69"/>
                  </a:cubicBezTo>
                  <a:moveTo>
                    <a:pt x="27" y="68"/>
                  </a:moveTo>
                  <a:cubicBezTo>
                    <a:pt x="27" y="68"/>
                    <a:pt x="25" y="68"/>
                    <a:pt x="25" y="68"/>
                  </a:cubicBezTo>
                  <a:cubicBezTo>
                    <a:pt x="26" y="67"/>
                    <a:pt x="26" y="68"/>
                    <a:pt x="27" y="68"/>
                  </a:cubicBezTo>
                  <a:cubicBezTo>
                    <a:pt x="27" y="68"/>
                    <a:pt x="27" y="68"/>
                    <a:pt x="27" y="68"/>
                  </a:cubicBezTo>
                  <a:moveTo>
                    <a:pt x="22" y="68"/>
                  </a:move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1" y="68"/>
                    <a:pt x="22" y="68"/>
                  </a:cubicBezTo>
                  <a:moveTo>
                    <a:pt x="36" y="52"/>
                  </a:moveTo>
                  <a:cubicBezTo>
                    <a:pt x="36" y="53"/>
                    <a:pt x="36" y="52"/>
                    <a:pt x="36" y="53"/>
                  </a:cubicBezTo>
                  <a:cubicBezTo>
                    <a:pt x="34" y="52"/>
                    <a:pt x="36" y="53"/>
                    <a:pt x="35" y="52"/>
                  </a:cubicBezTo>
                  <a:cubicBezTo>
                    <a:pt x="34" y="51"/>
                    <a:pt x="35" y="52"/>
                    <a:pt x="36" y="52"/>
                  </a:cubicBezTo>
                  <a:moveTo>
                    <a:pt x="36" y="61"/>
                  </a:moveTo>
                  <a:cubicBezTo>
                    <a:pt x="36" y="62"/>
                    <a:pt x="35" y="63"/>
                    <a:pt x="35" y="64"/>
                  </a:cubicBezTo>
                  <a:cubicBezTo>
                    <a:pt x="35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5" y="64"/>
                    <a:pt x="35" y="63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5" y="62"/>
                    <a:pt x="35" y="62"/>
                    <a:pt x="36" y="61"/>
                  </a:cubicBezTo>
                  <a:moveTo>
                    <a:pt x="24" y="71"/>
                  </a:moveTo>
                  <a:cubicBezTo>
                    <a:pt x="23" y="71"/>
                    <a:pt x="23" y="70"/>
                    <a:pt x="23" y="70"/>
                  </a:cubicBezTo>
                  <a:cubicBezTo>
                    <a:pt x="24" y="70"/>
                    <a:pt x="24" y="70"/>
                    <a:pt x="24" y="71"/>
                  </a:cubicBezTo>
                  <a:moveTo>
                    <a:pt x="27" y="72"/>
                  </a:moveTo>
                  <a:cubicBezTo>
                    <a:pt x="27" y="73"/>
                    <a:pt x="27" y="73"/>
                    <a:pt x="26" y="73"/>
                  </a:cubicBezTo>
                  <a:cubicBezTo>
                    <a:pt x="24" y="73"/>
                    <a:pt x="26" y="71"/>
                    <a:pt x="26" y="70"/>
                  </a:cubicBezTo>
                  <a:cubicBezTo>
                    <a:pt x="26" y="70"/>
                    <a:pt x="25" y="70"/>
                    <a:pt x="25" y="70"/>
                  </a:cubicBezTo>
                  <a:cubicBezTo>
                    <a:pt x="26" y="70"/>
                    <a:pt x="25" y="69"/>
                    <a:pt x="25" y="69"/>
                  </a:cubicBezTo>
                  <a:cubicBezTo>
                    <a:pt x="25" y="68"/>
                    <a:pt x="25" y="68"/>
                    <a:pt x="26" y="68"/>
                  </a:cubicBezTo>
                  <a:cubicBezTo>
                    <a:pt x="26" y="69"/>
                    <a:pt x="25" y="69"/>
                    <a:pt x="26" y="70"/>
                  </a:cubicBezTo>
                  <a:cubicBezTo>
                    <a:pt x="26" y="70"/>
                    <a:pt x="27" y="70"/>
                    <a:pt x="27" y="71"/>
                  </a:cubicBezTo>
                  <a:cubicBezTo>
                    <a:pt x="26" y="71"/>
                    <a:pt x="26" y="70"/>
                    <a:pt x="26" y="70"/>
                  </a:cubicBezTo>
                  <a:cubicBezTo>
                    <a:pt x="26" y="71"/>
                    <a:pt x="25" y="72"/>
                    <a:pt x="27" y="72"/>
                  </a:cubicBezTo>
                  <a:moveTo>
                    <a:pt x="33" y="70"/>
                  </a:moveTo>
                  <a:cubicBezTo>
                    <a:pt x="34" y="70"/>
                    <a:pt x="34" y="71"/>
                    <a:pt x="34" y="72"/>
                  </a:cubicBezTo>
                  <a:cubicBezTo>
                    <a:pt x="34" y="72"/>
                    <a:pt x="35" y="73"/>
                    <a:pt x="33" y="73"/>
                  </a:cubicBezTo>
                  <a:cubicBezTo>
                    <a:pt x="33" y="72"/>
                    <a:pt x="33" y="71"/>
                    <a:pt x="33" y="70"/>
                  </a:cubicBezTo>
                  <a:moveTo>
                    <a:pt x="28" y="133"/>
                  </a:moveTo>
                  <a:cubicBezTo>
                    <a:pt x="29" y="133"/>
                    <a:pt x="29" y="134"/>
                    <a:pt x="29" y="134"/>
                  </a:cubicBezTo>
                  <a:cubicBezTo>
                    <a:pt x="29" y="135"/>
                    <a:pt x="28" y="134"/>
                    <a:pt x="28" y="133"/>
                  </a:cubicBezTo>
                  <a:moveTo>
                    <a:pt x="29" y="14"/>
                  </a:moveTo>
                  <a:cubicBezTo>
                    <a:pt x="30" y="15"/>
                    <a:pt x="29" y="14"/>
                    <a:pt x="28" y="14"/>
                  </a:cubicBezTo>
                  <a:cubicBezTo>
                    <a:pt x="28" y="13"/>
                    <a:pt x="29" y="14"/>
                    <a:pt x="29" y="14"/>
                  </a:cubicBezTo>
                  <a:moveTo>
                    <a:pt x="29" y="15"/>
                  </a:moveTo>
                  <a:cubicBezTo>
                    <a:pt x="30" y="16"/>
                    <a:pt x="30" y="16"/>
                    <a:pt x="30" y="16"/>
                  </a:cubicBezTo>
                  <a:cubicBezTo>
                    <a:pt x="31" y="17"/>
                    <a:pt x="29" y="16"/>
                    <a:pt x="29" y="15"/>
                  </a:cubicBezTo>
                  <a:moveTo>
                    <a:pt x="28" y="12"/>
                  </a:moveTo>
                  <a:cubicBezTo>
                    <a:pt x="27" y="11"/>
                    <a:pt x="28" y="12"/>
                    <a:pt x="29" y="12"/>
                  </a:cubicBezTo>
                  <a:cubicBezTo>
                    <a:pt x="29" y="13"/>
                    <a:pt x="28" y="13"/>
                    <a:pt x="28" y="12"/>
                  </a:cubicBezTo>
                  <a:moveTo>
                    <a:pt x="39" y="20"/>
                  </a:moveTo>
                  <a:cubicBezTo>
                    <a:pt x="39" y="19"/>
                    <a:pt x="40" y="20"/>
                    <a:pt x="41" y="20"/>
                  </a:cubicBezTo>
                  <a:cubicBezTo>
                    <a:pt x="41" y="21"/>
                    <a:pt x="40" y="20"/>
                    <a:pt x="39" y="20"/>
                  </a:cubicBezTo>
                  <a:moveTo>
                    <a:pt x="26" y="9"/>
                  </a:moveTo>
                  <a:cubicBezTo>
                    <a:pt x="25" y="9"/>
                    <a:pt x="24" y="9"/>
                    <a:pt x="23" y="8"/>
                  </a:cubicBezTo>
                  <a:cubicBezTo>
                    <a:pt x="23" y="7"/>
                    <a:pt x="22" y="8"/>
                    <a:pt x="22" y="7"/>
                  </a:cubicBezTo>
                  <a:cubicBezTo>
                    <a:pt x="23" y="8"/>
                    <a:pt x="23" y="7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5" y="9"/>
                    <a:pt x="25" y="9"/>
                  </a:cubicBezTo>
                  <a:cubicBezTo>
                    <a:pt x="25" y="9"/>
                    <a:pt x="25" y="8"/>
                    <a:pt x="25" y="8"/>
                  </a:cubicBezTo>
                  <a:cubicBezTo>
                    <a:pt x="26" y="9"/>
                    <a:pt x="26" y="8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8"/>
                    <a:pt x="28" y="9"/>
                    <a:pt x="28" y="9"/>
                  </a:cubicBezTo>
                  <a:cubicBezTo>
                    <a:pt x="28" y="10"/>
                    <a:pt x="27" y="9"/>
                    <a:pt x="28" y="10"/>
                  </a:cubicBezTo>
                  <a:cubicBezTo>
                    <a:pt x="27" y="11"/>
                    <a:pt x="26" y="9"/>
                    <a:pt x="27" y="9"/>
                  </a:cubicBezTo>
                  <a:cubicBezTo>
                    <a:pt x="27" y="9"/>
                    <a:pt x="26" y="9"/>
                    <a:pt x="26" y="9"/>
                  </a:cubicBezTo>
                  <a:moveTo>
                    <a:pt x="25" y="14"/>
                  </a:moveTo>
                  <a:cubicBezTo>
                    <a:pt x="25" y="13"/>
                    <a:pt x="26" y="15"/>
                    <a:pt x="27" y="15"/>
                  </a:cubicBezTo>
                  <a:cubicBezTo>
                    <a:pt x="27" y="16"/>
                    <a:pt x="26" y="14"/>
                    <a:pt x="25" y="14"/>
                  </a:cubicBezTo>
                  <a:moveTo>
                    <a:pt x="42" y="17"/>
                  </a:moveTo>
                  <a:cubicBezTo>
                    <a:pt x="42" y="18"/>
                    <a:pt x="42" y="18"/>
                    <a:pt x="42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3" y="18"/>
                    <a:pt x="43" y="18"/>
                    <a:pt x="44" y="19"/>
                  </a:cubicBezTo>
                  <a:cubicBezTo>
                    <a:pt x="44" y="19"/>
                    <a:pt x="44" y="19"/>
                    <a:pt x="43" y="20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8"/>
                    <a:pt x="43" y="20"/>
                    <a:pt x="42" y="19"/>
                  </a:cubicBezTo>
                  <a:cubicBezTo>
                    <a:pt x="42" y="17"/>
                    <a:pt x="41" y="18"/>
                    <a:pt x="41" y="17"/>
                  </a:cubicBezTo>
                  <a:cubicBezTo>
                    <a:pt x="41" y="16"/>
                    <a:pt x="41" y="16"/>
                    <a:pt x="42" y="16"/>
                  </a:cubicBezTo>
                  <a:cubicBezTo>
                    <a:pt x="42" y="17"/>
                    <a:pt x="42" y="17"/>
                    <a:pt x="42" y="17"/>
                  </a:cubicBezTo>
                  <a:moveTo>
                    <a:pt x="24" y="10"/>
                  </a:moveTo>
                  <a:cubicBezTo>
                    <a:pt x="24" y="11"/>
                    <a:pt x="23" y="9"/>
                    <a:pt x="22" y="10"/>
                  </a:cubicBezTo>
                  <a:cubicBezTo>
                    <a:pt x="22" y="9"/>
                    <a:pt x="23" y="10"/>
                    <a:pt x="24" y="10"/>
                  </a:cubicBezTo>
                  <a:moveTo>
                    <a:pt x="24" y="7"/>
                  </a:moveTo>
                  <a:cubicBezTo>
                    <a:pt x="24" y="6"/>
                    <a:pt x="25" y="7"/>
                    <a:pt x="25" y="7"/>
                  </a:cubicBezTo>
                  <a:cubicBezTo>
                    <a:pt x="25" y="8"/>
                    <a:pt x="25" y="7"/>
                    <a:pt x="24" y="7"/>
                  </a:cubicBezTo>
                  <a:moveTo>
                    <a:pt x="45" y="18"/>
                  </a:moveTo>
                  <a:cubicBezTo>
                    <a:pt x="46" y="18"/>
                    <a:pt x="46" y="17"/>
                    <a:pt x="46" y="18"/>
                  </a:cubicBezTo>
                  <a:cubicBezTo>
                    <a:pt x="46" y="19"/>
                    <a:pt x="46" y="18"/>
                    <a:pt x="45" y="18"/>
                  </a:cubicBezTo>
                  <a:moveTo>
                    <a:pt x="50" y="21"/>
                  </a:moveTo>
                  <a:cubicBezTo>
                    <a:pt x="50" y="21"/>
                    <a:pt x="50" y="21"/>
                    <a:pt x="50" y="21"/>
                  </a:cubicBezTo>
                  <a:cubicBezTo>
                    <a:pt x="50" y="20"/>
                    <a:pt x="50" y="20"/>
                    <a:pt x="51" y="20"/>
                  </a:cubicBezTo>
                  <a:cubicBezTo>
                    <a:pt x="51" y="21"/>
                    <a:pt x="50" y="21"/>
                    <a:pt x="50" y="21"/>
                  </a:cubicBezTo>
                  <a:moveTo>
                    <a:pt x="24" y="14"/>
                  </a:moveTo>
                  <a:cubicBezTo>
                    <a:pt x="22" y="13"/>
                    <a:pt x="21" y="13"/>
                    <a:pt x="19" y="12"/>
                  </a:cubicBezTo>
                  <a:cubicBezTo>
                    <a:pt x="18" y="12"/>
                    <a:pt x="19" y="12"/>
                    <a:pt x="20" y="12"/>
                  </a:cubicBezTo>
                  <a:cubicBezTo>
                    <a:pt x="21" y="13"/>
                    <a:pt x="23" y="13"/>
                    <a:pt x="25" y="14"/>
                  </a:cubicBezTo>
                  <a:cubicBezTo>
                    <a:pt x="25" y="14"/>
                    <a:pt x="25" y="14"/>
                    <a:pt x="24" y="14"/>
                  </a:cubicBezTo>
                  <a:moveTo>
                    <a:pt x="58" y="26"/>
                  </a:moveTo>
                  <a:cubicBezTo>
                    <a:pt x="59" y="26"/>
                    <a:pt x="58" y="27"/>
                    <a:pt x="58" y="27"/>
                  </a:cubicBezTo>
                  <a:cubicBezTo>
                    <a:pt x="57" y="27"/>
                    <a:pt x="58" y="26"/>
                    <a:pt x="58" y="26"/>
                  </a:cubicBezTo>
                  <a:moveTo>
                    <a:pt x="67" y="30"/>
                  </a:moveTo>
                  <a:cubicBezTo>
                    <a:pt x="68" y="30"/>
                    <a:pt x="68" y="30"/>
                    <a:pt x="68" y="31"/>
                  </a:cubicBezTo>
                  <a:cubicBezTo>
                    <a:pt x="67" y="31"/>
                    <a:pt x="67" y="30"/>
                    <a:pt x="67" y="30"/>
                  </a:cubicBezTo>
                  <a:moveTo>
                    <a:pt x="60" y="24"/>
                  </a:moveTo>
                  <a:cubicBezTo>
                    <a:pt x="61" y="24"/>
                    <a:pt x="63" y="25"/>
                    <a:pt x="64" y="27"/>
                  </a:cubicBezTo>
                  <a:cubicBezTo>
                    <a:pt x="64" y="28"/>
                    <a:pt x="65" y="27"/>
                    <a:pt x="65" y="27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5" y="29"/>
                    <a:pt x="66" y="29"/>
                    <a:pt x="67" y="29"/>
                  </a:cubicBezTo>
                  <a:cubicBezTo>
                    <a:pt x="66" y="30"/>
                    <a:pt x="67" y="31"/>
                    <a:pt x="67" y="31"/>
                  </a:cubicBezTo>
                  <a:cubicBezTo>
                    <a:pt x="66" y="32"/>
                    <a:pt x="65" y="30"/>
                    <a:pt x="65" y="29"/>
                  </a:cubicBezTo>
                  <a:cubicBezTo>
                    <a:pt x="65" y="30"/>
                    <a:pt x="63" y="30"/>
                    <a:pt x="63" y="29"/>
                  </a:cubicBezTo>
                  <a:cubicBezTo>
                    <a:pt x="63" y="28"/>
                    <a:pt x="64" y="29"/>
                    <a:pt x="64" y="29"/>
                  </a:cubicBezTo>
                  <a:cubicBezTo>
                    <a:pt x="64" y="28"/>
                    <a:pt x="63" y="29"/>
                    <a:pt x="63" y="29"/>
                  </a:cubicBezTo>
                  <a:cubicBezTo>
                    <a:pt x="63" y="28"/>
                    <a:pt x="62" y="28"/>
                    <a:pt x="62" y="28"/>
                  </a:cubicBezTo>
                  <a:cubicBezTo>
                    <a:pt x="62" y="28"/>
                    <a:pt x="63" y="27"/>
                    <a:pt x="62" y="2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1" y="26"/>
                    <a:pt x="61" y="27"/>
                    <a:pt x="60" y="26"/>
                  </a:cubicBezTo>
                  <a:cubicBezTo>
                    <a:pt x="60" y="26"/>
                    <a:pt x="60" y="25"/>
                    <a:pt x="60" y="25"/>
                  </a:cubicBezTo>
                  <a:cubicBezTo>
                    <a:pt x="60" y="25"/>
                    <a:pt x="61" y="24"/>
                    <a:pt x="60" y="24"/>
                  </a:cubicBezTo>
                  <a:moveTo>
                    <a:pt x="61" y="25"/>
                  </a:moveTo>
                  <a:cubicBezTo>
                    <a:pt x="62" y="25"/>
                    <a:pt x="61" y="27"/>
                    <a:pt x="62" y="26"/>
                  </a:cubicBezTo>
                  <a:cubicBezTo>
                    <a:pt x="62" y="25"/>
                    <a:pt x="62" y="25"/>
                    <a:pt x="61" y="25"/>
                  </a:cubicBezTo>
                  <a:cubicBezTo>
                    <a:pt x="61" y="25"/>
                    <a:pt x="61" y="25"/>
                    <a:pt x="61" y="25"/>
                  </a:cubicBezTo>
                  <a:moveTo>
                    <a:pt x="45" y="22"/>
                  </a:moveTo>
                  <a:cubicBezTo>
                    <a:pt x="44" y="23"/>
                    <a:pt x="44" y="22"/>
                    <a:pt x="43" y="22"/>
                  </a:cubicBezTo>
                  <a:cubicBezTo>
                    <a:pt x="43" y="21"/>
                    <a:pt x="44" y="22"/>
                    <a:pt x="45" y="22"/>
                  </a:cubicBezTo>
                  <a:moveTo>
                    <a:pt x="45" y="21"/>
                  </a:moveTo>
                  <a:cubicBezTo>
                    <a:pt x="45" y="21"/>
                    <a:pt x="43" y="20"/>
                    <a:pt x="43" y="20"/>
                  </a:cubicBezTo>
                  <a:cubicBezTo>
                    <a:pt x="43" y="19"/>
                    <a:pt x="44" y="21"/>
                    <a:pt x="45" y="21"/>
                  </a:cubicBezTo>
                  <a:moveTo>
                    <a:pt x="66" y="38"/>
                  </a:moveTo>
                  <a:cubicBezTo>
                    <a:pt x="67" y="38"/>
                    <a:pt x="66" y="39"/>
                    <a:pt x="67" y="39"/>
                  </a:cubicBezTo>
                  <a:cubicBezTo>
                    <a:pt x="67" y="40"/>
                    <a:pt x="66" y="39"/>
                    <a:pt x="66" y="38"/>
                  </a:cubicBezTo>
                  <a:moveTo>
                    <a:pt x="61" y="34"/>
                  </a:moveTo>
                  <a:cubicBezTo>
                    <a:pt x="62" y="34"/>
                    <a:pt x="62" y="35"/>
                    <a:pt x="63" y="35"/>
                  </a:cubicBezTo>
                  <a:cubicBezTo>
                    <a:pt x="64" y="36"/>
                    <a:pt x="66" y="38"/>
                    <a:pt x="65" y="37"/>
                  </a:cubicBezTo>
                  <a:cubicBezTo>
                    <a:pt x="64" y="36"/>
                    <a:pt x="62" y="34"/>
                    <a:pt x="61" y="34"/>
                  </a:cubicBezTo>
                  <a:moveTo>
                    <a:pt x="76" y="82"/>
                  </a:moveTo>
                  <a:cubicBezTo>
                    <a:pt x="75" y="83"/>
                    <a:pt x="76" y="81"/>
                    <a:pt x="76" y="81"/>
                  </a:cubicBezTo>
                  <a:cubicBezTo>
                    <a:pt x="76" y="81"/>
                    <a:pt x="77" y="82"/>
                    <a:pt x="76" y="82"/>
                  </a:cubicBezTo>
                  <a:cubicBezTo>
                    <a:pt x="76" y="82"/>
                    <a:pt x="76" y="82"/>
                    <a:pt x="76" y="82"/>
                  </a:cubicBezTo>
                  <a:moveTo>
                    <a:pt x="76" y="85"/>
                  </a:moveTo>
                  <a:cubicBezTo>
                    <a:pt x="76" y="84"/>
                    <a:pt x="76" y="84"/>
                    <a:pt x="76" y="83"/>
                  </a:cubicBezTo>
                  <a:cubicBezTo>
                    <a:pt x="77" y="83"/>
                    <a:pt x="77" y="85"/>
                    <a:pt x="76" y="85"/>
                  </a:cubicBezTo>
                  <a:moveTo>
                    <a:pt x="74" y="86"/>
                  </a:moveTo>
                  <a:cubicBezTo>
                    <a:pt x="74" y="86"/>
                    <a:pt x="73" y="86"/>
                    <a:pt x="73" y="86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4" y="85"/>
                    <a:pt x="73" y="86"/>
                    <a:pt x="74" y="86"/>
                  </a:cubicBezTo>
                  <a:moveTo>
                    <a:pt x="18" y="12"/>
                  </a:moveTo>
                  <a:cubicBezTo>
                    <a:pt x="18" y="13"/>
                    <a:pt x="17" y="13"/>
                    <a:pt x="16" y="13"/>
                  </a:cubicBezTo>
                  <a:cubicBezTo>
                    <a:pt x="16" y="12"/>
                    <a:pt x="17" y="12"/>
                    <a:pt x="18" y="12"/>
                  </a:cubicBezTo>
                  <a:moveTo>
                    <a:pt x="67" y="32"/>
                  </a:moveTo>
                  <a:cubicBezTo>
                    <a:pt x="68" y="30"/>
                    <a:pt x="69" y="32"/>
                    <a:pt x="70" y="33"/>
                  </a:cubicBezTo>
                  <a:cubicBezTo>
                    <a:pt x="70" y="34"/>
                    <a:pt x="70" y="33"/>
                    <a:pt x="70" y="33"/>
                  </a:cubicBezTo>
                  <a:cubicBezTo>
                    <a:pt x="71" y="33"/>
                    <a:pt x="71" y="34"/>
                    <a:pt x="71" y="35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2" y="35"/>
                    <a:pt x="73" y="36"/>
                    <a:pt x="73" y="36"/>
                  </a:cubicBezTo>
                  <a:cubicBezTo>
                    <a:pt x="73" y="36"/>
                    <a:pt x="73" y="37"/>
                    <a:pt x="74" y="36"/>
                  </a:cubicBezTo>
                  <a:cubicBezTo>
                    <a:pt x="74" y="37"/>
                    <a:pt x="75" y="38"/>
                    <a:pt x="75" y="39"/>
                  </a:cubicBezTo>
                  <a:cubicBezTo>
                    <a:pt x="75" y="39"/>
                    <a:pt x="74" y="40"/>
                    <a:pt x="75" y="40"/>
                  </a:cubicBezTo>
                  <a:cubicBezTo>
                    <a:pt x="76" y="40"/>
                    <a:pt x="75" y="39"/>
                    <a:pt x="76" y="39"/>
                  </a:cubicBezTo>
                  <a:cubicBezTo>
                    <a:pt x="76" y="39"/>
                    <a:pt x="76" y="39"/>
                    <a:pt x="76" y="40"/>
                  </a:cubicBezTo>
                  <a:cubicBezTo>
                    <a:pt x="77" y="41"/>
                    <a:pt x="77" y="42"/>
                    <a:pt x="78" y="43"/>
                  </a:cubicBezTo>
                  <a:cubicBezTo>
                    <a:pt x="78" y="43"/>
                    <a:pt x="78" y="43"/>
                    <a:pt x="78" y="43"/>
                  </a:cubicBezTo>
                  <a:cubicBezTo>
                    <a:pt x="79" y="43"/>
                    <a:pt x="79" y="44"/>
                    <a:pt x="79" y="45"/>
                  </a:cubicBezTo>
                  <a:cubicBezTo>
                    <a:pt x="80" y="45"/>
                    <a:pt x="80" y="45"/>
                    <a:pt x="81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1" y="46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2" y="47"/>
                    <a:pt x="81" y="47"/>
                    <a:pt x="81" y="47"/>
                  </a:cubicBezTo>
                  <a:cubicBezTo>
                    <a:pt x="81" y="47"/>
                    <a:pt x="81" y="48"/>
                    <a:pt x="82" y="48"/>
                  </a:cubicBezTo>
                  <a:cubicBezTo>
                    <a:pt x="82" y="49"/>
                    <a:pt x="82" y="49"/>
                    <a:pt x="82" y="49"/>
                  </a:cubicBezTo>
                  <a:cubicBezTo>
                    <a:pt x="82" y="49"/>
                    <a:pt x="82" y="50"/>
                    <a:pt x="82" y="50"/>
                  </a:cubicBezTo>
                  <a:cubicBezTo>
                    <a:pt x="82" y="50"/>
                    <a:pt x="83" y="50"/>
                    <a:pt x="83" y="50"/>
                  </a:cubicBezTo>
                  <a:cubicBezTo>
                    <a:pt x="83" y="50"/>
                    <a:pt x="83" y="50"/>
                    <a:pt x="83" y="51"/>
                  </a:cubicBezTo>
                  <a:cubicBezTo>
                    <a:pt x="83" y="51"/>
                    <a:pt x="83" y="51"/>
                    <a:pt x="83" y="51"/>
                  </a:cubicBezTo>
                  <a:cubicBezTo>
                    <a:pt x="83" y="51"/>
                    <a:pt x="83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3"/>
                    <a:pt x="85" y="54"/>
                  </a:cubicBezTo>
                  <a:cubicBezTo>
                    <a:pt x="85" y="54"/>
                    <a:pt x="85" y="54"/>
                    <a:pt x="85" y="55"/>
                  </a:cubicBezTo>
                  <a:cubicBezTo>
                    <a:pt x="85" y="55"/>
                    <a:pt x="85" y="55"/>
                    <a:pt x="85" y="56"/>
                  </a:cubicBezTo>
                  <a:cubicBezTo>
                    <a:pt x="85" y="56"/>
                    <a:pt x="86" y="55"/>
                    <a:pt x="86" y="55"/>
                  </a:cubicBezTo>
                  <a:cubicBezTo>
                    <a:pt x="86" y="56"/>
                    <a:pt x="86" y="56"/>
                    <a:pt x="86" y="57"/>
                  </a:cubicBezTo>
                  <a:cubicBezTo>
                    <a:pt x="86" y="57"/>
                    <a:pt x="86" y="57"/>
                    <a:pt x="86" y="56"/>
                  </a:cubicBezTo>
                  <a:cubicBezTo>
                    <a:pt x="85" y="57"/>
                    <a:pt x="85" y="56"/>
                    <a:pt x="84" y="57"/>
                  </a:cubicBezTo>
                  <a:cubicBezTo>
                    <a:pt x="84" y="57"/>
                    <a:pt x="85" y="57"/>
                    <a:pt x="85" y="57"/>
                  </a:cubicBezTo>
                  <a:cubicBezTo>
                    <a:pt x="85" y="58"/>
                    <a:pt x="85" y="57"/>
                    <a:pt x="86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6" y="57"/>
                    <a:pt x="86" y="58"/>
                    <a:pt x="86" y="58"/>
                  </a:cubicBezTo>
                  <a:cubicBezTo>
                    <a:pt x="87" y="58"/>
                    <a:pt x="86" y="59"/>
                    <a:pt x="87" y="58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60"/>
                    <a:pt x="87" y="61"/>
                    <a:pt x="88" y="61"/>
                  </a:cubicBezTo>
                  <a:cubicBezTo>
                    <a:pt x="88" y="62"/>
                    <a:pt x="88" y="62"/>
                    <a:pt x="88" y="63"/>
                  </a:cubicBezTo>
                  <a:cubicBezTo>
                    <a:pt x="88" y="63"/>
                    <a:pt x="88" y="62"/>
                    <a:pt x="88" y="62"/>
                  </a:cubicBezTo>
                  <a:cubicBezTo>
                    <a:pt x="89" y="62"/>
                    <a:pt x="88" y="63"/>
                    <a:pt x="89" y="63"/>
                  </a:cubicBezTo>
                  <a:cubicBezTo>
                    <a:pt x="89" y="64"/>
                    <a:pt x="90" y="63"/>
                    <a:pt x="90" y="63"/>
                  </a:cubicBezTo>
                  <a:cubicBezTo>
                    <a:pt x="90" y="64"/>
                    <a:pt x="91" y="64"/>
                    <a:pt x="91" y="64"/>
                  </a:cubicBezTo>
                  <a:cubicBezTo>
                    <a:pt x="91" y="64"/>
                    <a:pt x="91" y="65"/>
                    <a:pt x="91" y="65"/>
                  </a:cubicBezTo>
                  <a:cubicBezTo>
                    <a:pt x="92" y="66"/>
                    <a:pt x="92" y="69"/>
                    <a:pt x="93" y="71"/>
                  </a:cubicBezTo>
                  <a:cubicBezTo>
                    <a:pt x="93" y="71"/>
                    <a:pt x="94" y="72"/>
                    <a:pt x="93" y="72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4" y="75"/>
                    <a:pt x="94" y="76"/>
                    <a:pt x="94" y="78"/>
                  </a:cubicBezTo>
                  <a:cubicBezTo>
                    <a:pt x="93" y="77"/>
                    <a:pt x="94" y="76"/>
                    <a:pt x="93" y="76"/>
                  </a:cubicBezTo>
                  <a:cubicBezTo>
                    <a:pt x="92" y="75"/>
                    <a:pt x="93" y="76"/>
                    <a:pt x="93" y="77"/>
                  </a:cubicBezTo>
                  <a:cubicBezTo>
                    <a:pt x="93" y="77"/>
                    <a:pt x="93" y="77"/>
                    <a:pt x="93" y="77"/>
                  </a:cubicBezTo>
                  <a:cubicBezTo>
                    <a:pt x="93" y="78"/>
                    <a:pt x="93" y="78"/>
                    <a:pt x="93" y="78"/>
                  </a:cubicBezTo>
                  <a:cubicBezTo>
                    <a:pt x="93" y="79"/>
                    <a:pt x="93" y="80"/>
                    <a:pt x="94" y="81"/>
                  </a:cubicBezTo>
                  <a:cubicBezTo>
                    <a:pt x="94" y="82"/>
                    <a:pt x="94" y="84"/>
                    <a:pt x="93" y="85"/>
                  </a:cubicBezTo>
                  <a:cubicBezTo>
                    <a:pt x="94" y="85"/>
                    <a:pt x="94" y="86"/>
                    <a:pt x="94" y="87"/>
                  </a:cubicBezTo>
                  <a:cubicBezTo>
                    <a:pt x="94" y="88"/>
                    <a:pt x="94" y="89"/>
                    <a:pt x="93" y="89"/>
                  </a:cubicBezTo>
                  <a:cubicBezTo>
                    <a:pt x="94" y="90"/>
                    <a:pt x="94" y="91"/>
                    <a:pt x="93" y="92"/>
                  </a:cubicBezTo>
                  <a:cubicBezTo>
                    <a:pt x="93" y="93"/>
                    <a:pt x="94" y="94"/>
                    <a:pt x="94" y="95"/>
                  </a:cubicBezTo>
                  <a:cubicBezTo>
                    <a:pt x="94" y="96"/>
                    <a:pt x="93" y="97"/>
                    <a:pt x="93" y="98"/>
                  </a:cubicBezTo>
                  <a:cubicBezTo>
                    <a:pt x="93" y="99"/>
                    <a:pt x="92" y="100"/>
                    <a:pt x="93" y="101"/>
                  </a:cubicBezTo>
                  <a:cubicBezTo>
                    <a:pt x="92" y="101"/>
                    <a:pt x="93" y="102"/>
                    <a:pt x="93" y="102"/>
                  </a:cubicBezTo>
                  <a:cubicBezTo>
                    <a:pt x="93" y="103"/>
                    <a:pt x="93" y="103"/>
                    <a:pt x="92" y="103"/>
                  </a:cubicBezTo>
                  <a:cubicBezTo>
                    <a:pt x="92" y="104"/>
                    <a:pt x="92" y="105"/>
                    <a:pt x="92" y="106"/>
                  </a:cubicBezTo>
                  <a:cubicBezTo>
                    <a:pt x="92" y="107"/>
                    <a:pt x="92" y="108"/>
                    <a:pt x="91" y="108"/>
                  </a:cubicBezTo>
                  <a:cubicBezTo>
                    <a:pt x="91" y="109"/>
                    <a:pt x="92" y="109"/>
                    <a:pt x="92" y="109"/>
                  </a:cubicBezTo>
                  <a:cubicBezTo>
                    <a:pt x="92" y="110"/>
                    <a:pt x="91" y="110"/>
                    <a:pt x="91" y="110"/>
                  </a:cubicBezTo>
                  <a:cubicBezTo>
                    <a:pt x="91" y="111"/>
                    <a:pt x="91" y="112"/>
                    <a:pt x="91" y="112"/>
                  </a:cubicBezTo>
                  <a:cubicBezTo>
                    <a:pt x="91" y="112"/>
                    <a:pt x="91" y="113"/>
                    <a:pt x="91" y="113"/>
                  </a:cubicBezTo>
                  <a:cubicBezTo>
                    <a:pt x="91" y="113"/>
                    <a:pt x="90" y="113"/>
                    <a:pt x="90" y="114"/>
                  </a:cubicBezTo>
                  <a:cubicBezTo>
                    <a:pt x="90" y="114"/>
                    <a:pt x="89" y="114"/>
                    <a:pt x="88" y="115"/>
                  </a:cubicBezTo>
                  <a:cubicBezTo>
                    <a:pt x="88" y="115"/>
                    <a:pt x="88" y="114"/>
                    <a:pt x="86" y="114"/>
                  </a:cubicBezTo>
                  <a:cubicBezTo>
                    <a:pt x="86" y="114"/>
                    <a:pt x="86" y="115"/>
                    <a:pt x="86" y="115"/>
                  </a:cubicBezTo>
                  <a:cubicBezTo>
                    <a:pt x="86" y="115"/>
                    <a:pt x="86" y="115"/>
                    <a:pt x="87" y="116"/>
                  </a:cubicBezTo>
                  <a:cubicBezTo>
                    <a:pt x="87" y="116"/>
                    <a:pt x="86" y="116"/>
                    <a:pt x="85" y="116"/>
                  </a:cubicBezTo>
                  <a:cubicBezTo>
                    <a:pt x="85" y="116"/>
                    <a:pt x="86" y="117"/>
                    <a:pt x="85" y="117"/>
                  </a:cubicBezTo>
                  <a:cubicBezTo>
                    <a:pt x="85" y="117"/>
                    <a:pt x="85" y="117"/>
                    <a:pt x="84" y="117"/>
                  </a:cubicBezTo>
                  <a:cubicBezTo>
                    <a:pt x="84" y="117"/>
                    <a:pt x="85" y="118"/>
                    <a:pt x="84" y="118"/>
                  </a:cubicBezTo>
                  <a:cubicBezTo>
                    <a:pt x="84" y="118"/>
                    <a:pt x="84" y="118"/>
                    <a:pt x="84" y="118"/>
                  </a:cubicBezTo>
                  <a:cubicBezTo>
                    <a:pt x="83" y="118"/>
                    <a:pt x="83" y="119"/>
                    <a:pt x="83" y="119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0"/>
                    <a:pt x="82" y="121"/>
                    <a:pt x="82" y="121"/>
                  </a:cubicBezTo>
                  <a:cubicBezTo>
                    <a:pt x="82" y="121"/>
                    <a:pt x="82" y="121"/>
                    <a:pt x="82" y="121"/>
                  </a:cubicBezTo>
                  <a:cubicBezTo>
                    <a:pt x="82" y="122"/>
                    <a:pt x="82" y="122"/>
                    <a:pt x="82" y="123"/>
                  </a:cubicBezTo>
                  <a:cubicBezTo>
                    <a:pt x="82" y="123"/>
                    <a:pt x="81" y="122"/>
                    <a:pt x="81" y="123"/>
                  </a:cubicBezTo>
                  <a:cubicBezTo>
                    <a:pt x="81" y="123"/>
                    <a:pt x="81" y="123"/>
                    <a:pt x="81" y="123"/>
                  </a:cubicBezTo>
                  <a:cubicBezTo>
                    <a:pt x="82" y="123"/>
                    <a:pt x="82" y="123"/>
                    <a:pt x="82" y="124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1" y="124"/>
                    <a:pt x="82" y="124"/>
                    <a:pt x="82" y="125"/>
                  </a:cubicBezTo>
                  <a:cubicBezTo>
                    <a:pt x="81" y="125"/>
                    <a:pt x="79" y="124"/>
                    <a:pt x="81" y="125"/>
                  </a:cubicBezTo>
                  <a:cubicBezTo>
                    <a:pt x="81" y="125"/>
                    <a:pt x="81" y="125"/>
                    <a:pt x="81" y="125"/>
                  </a:cubicBezTo>
                  <a:cubicBezTo>
                    <a:pt x="81" y="125"/>
                    <a:pt x="82" y="125"/>
                    <a:pt x="82" y="125"/>
                  </a:cubicBezTo>
                  <a:cubicBezTo>
                    <a:pt x="82" y="126"/>
                    <a:pt x="82" y="126"/>
                    <a:pt x="82" y="127"/>
                  </a:cubicBezTo>
                  <a:cubicBezTo>
                    <a:pt x="81" y="126"/>
                    <a:pt x="82" y="126"/>
                    <a:pt x="82" y="126"/>
                  </a:cubicBezTo>
                  <a:cubicBezTo>
                    <a:pt x="81" y="126"/>
                    <a:pt x="81" y="127"/>
                    <a:pt x="81" y="128"/>
                  </a:cubicBezTo>
                  <a:cubicBezTo>
                    <a:pt x="81" y="128"/>
                    <a:pt x="81" y="129"/>
                    <a:pt x="80" y="129"/>
                  </a:cubicBezTo>
                  <a:cubicBezTo>
                    <a:pt x="80" y="129"/>
                    <a:pt x="80" y="129"/>
                    <a:pt x="79" y="129"/>
                  </a:cubicBezTo>
                  <a:cubicBezTo>
                    <a:pt x="79" y="129"/>
                    <a:pt x="80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29"/>
                    <a:pt x="78" y="130"/>
                    <a:pt x="77" y="129"/>
                  </a:cubicBezTo>
                  <a:cubicBezTo>
                    <a:pt x="77" y="129"/>
                    <a:pt x="76" y="129"/>
                    <a:pt x="76" y="130"/>
                  </a:cubicBezTo>
                  <a:cubicBezTo>
                    <a:pt x="77" y="130"/>
                    <a:pt x="77" y="130"/>
                    <a:pt x="77" y="129"/>
                  </a:cubicBezTo>
                  <a:cubicBezTo>
                    <a:pt x="77" y="130"/>
                    <a:pt x="79" y="130"/>
                    <a:pt x="78" y="131"/>
                  </a:cubicBezTo>
                  <a:cubicBezTo>
                    <a:pt x="78" y="131"/>
                    <a:pt x="78" y="130"/>
                    <a:pt x="77" y="130"/>
                  </a:cubicBezTo>
                  <a:cubicBezTo>
                    <a:pt x="77" y="131"/>
                    <a:pt x="78" y="131"/>
                    <a:pt x="77" y="131"/>
                  </a:cubicBezTo>
                  <a:cubicBezTo>
                    <a:pt x="77" y="131"/>
                    <a:pt x="77" y="131"/>
                    <a:pt x="78" y="132"/>
                  </a:cubicBezTo>
                  <a:cubicBezTo>
                    <a:pt x="77" y="132"/>
                    <a:pt x="77" y="132"/>
                    <a:pt x="76" y="133"/>
                  </a:cubicBezTo>
                  <a:cubicBezTo>
                    <a:pt x="76" y="133"/>
                    <a:pt x="76" y="132"/>
                    <a:pt x="75" y="132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6" y="133"/>
                    <a:pt x="76" y="133"/>
                    <a:pt x="76" y="133"/>
                  </a:cubicBezTo>
                  <a:cubicBezTo>
                    <a:pt x="77" y="133"/>
                    <a:pt x="76" y="134"/>
                    <a:pt x="76" y="134"/>
                  </a:cubicBezTo>
                  <a:cubicBezTo>
                    <a:pt x="77" y="134"/>
                    <a:pt x="76" y="134"/>
                    <a:pt x="77" y="133"/>
                  </a:cubicBezTo>
                  <a:cubicBezTo>
                    <a:pt x="78" y="134"/>
                    <a:pt x="76" y="134"/>
                    <a:pt x="76" y="135"/>
                  </a:cubicBezTo>
                  <a:cubicBezTo>
                    <a:pt x="76" y="135"/>
                    <a:pt x="76" y="135"/>
                    <a:pt x="75" y="134"/>
                  </a:cubicBezTo>
                  <a:cubicBezTo>
                    <a:pt x="75" y="136"/>
                    <a:pt x="74" y="135"/>
                    <a:pt x="73" y="135"/>
                  </a:cubicBezTo>
                  <a:cubicBezTo>
                    <a:pt x="73" y="135"/>
                    <a:pt x="73" y="135"/>
                    <a:pt x="73" y="135"/>
                  </a:cubicBezTo>
                  <a:cubicBezTo>
                    <a:pt x="74" y="136"/>
                    <a:pt x="75" y="135"/>
                    <a:pt x="76" y="136"/>
                  </a:cubicBezTo>
                  <a:cubicBezTo>
                    <a:pt x="75" y="136"/>
                    <a:pt x="75" y="136"/>
                    <a:pt x="74" y="136"/>
                  </a:cubicBezTo>
                  <a:cubicBezTo>
                    <a:pt x="74" y="136"/>
                    <a:pt x="74" y="137"/>
                    <a:pt x="74" y="137"/>
                  </a:cubicBezTo>
                  <a:cubicBezTo>
                    <a:pt x="74" y="137"/>
                    <a:pt x="74" y="137"/>
                    <a:pt x="73" y="137"/>
                  </a:cubicBezTo>
                  <a:cubicBezTo>
                    <a:pt x="73" y="137"/>
                    <a:pt x="73" y="137"/>
                    <a:pt x="73" y="138"/>
                  </a:cubicBezTo>
                  <a:cubicBezTo>
                    <a:pt x="72" y="138"/>
                    <a:pt x="72" y="138"/>
                    <a:pt x="72" y="138"/>
                  </a:cubicBezTo>
                  <a:cubicBezTo>
                    <a:pt x="71" y="138"/>
                    <a:pt x="72" y="138"/>
                    <a:pt x="72" y="139"/>
                  </a:cubicBezTo>
                  <a:cubicBezTo>
                    <a:pt x="73" y="139"/>
                    <a:pt x="73" y="139"/>
                    <a:pt x="73" y="138"/>
                  </a:cubicBezTo>
                  <a:cubicBezTo>
                    <a:pt x="73" y="139"/>
                    <a:pt x="72" y="139"/>
                    <a:pt x="71" y="139"/>
                  </a:cubicBezTo>
                  <a:cubicBezTo>
                    <a:pt x="71" y="139"/>
                    <a:pt x="70" y="139"/>
                    <a:pt x="70" y="140"/>
                  </a:cubicBezTo>
                  <a:cubicBezTo>
                    <a:pt x="71" y="140"/>
                    <a:pt x="72" y="139"/>
                    <a:pt x="72" y="140"/>
                  </a:cubicBezTo>
                  <a:cubicBezTo>
                    <a:pt x="72" y="140"/>
                    <a:pt x="71" y="140"/>
                    <a:pt x="71" y="140"/>
                  </a:cubicBezTo>
                  <a:cubicBezTo>
                    <a:pt x="71" y="140"/>
                    <a:pt x="71" y="140"/>
                    <a:pt x="71" y="140"/>
                  </a:cubicBezTo>
                  <a:cubicBezTo>
                    <a:pt x="71" y="141"/>
                    <a:pt x="71" y="141"/>
                    <a:pt x="72" y="141"/>
                  </a:cubicBezTo>
                  <a:cubicBezTo>
                    <a:pt x="72" y="141"/>
                    <a:pt x="72" y="140"/>
                    <a:pt x="72" y="140"/>
                  </a:cubicBezTo>
                  <a:cubicBezTo>
                    <a:pt x="73" y="140"/>
                    <a:pt x="72" y="141"/>
                    <a:pt x="71" y="141"/>
                  </a:cubicBezTo>
                  <a:cubicBezTo>
                    <a:pt x="71" y="141"/>
                    <a:pt x="71" y="141"/>
                    <a:pt x="70" y="140"/>
                  </a:cubicBezTo>
                  <a:cubicBezTo>
                    <a:pt x="70" y="141"/>
                    <a:pt x="69" y="142"/>
                    <a:pt x="68" y="142"/>
                  </a:cubicBezTo>
                  <a:cubicBezTo>
                    <a:pt x="68" y="142"/>
                    <a:pt x="69" y="142"/>
                    <a:pt x="70" y="142"/>
                  </a:cubicBezTo>
                  <a:cubicBezTo>
                    <a:pt x="69" y="143"/>
                    <a:pt x="69" y="143"/>
                    <a:pt x="68" y="143"/>
                  </a:cubicBezTo>
                  <a:cubicBezTo>
                    <a:pt x="68" y="143"/>
                    <a:pt x="67" y="143"/>
                    <a:pt x="67" y="144"/>
                  </a:cubicBezTo>
                  <a:cubicBezTo>
                    <a:pt x="66" y="144"/>
                    <a:pt x="66" y="143"/>
                    <a:pt x="66" y="144"/>
                  </a:cubicBezTo>
                  <a:cubicBezTo>
                    <a:pt x="65" y="144"/>
                    <a:pt x="66" y="145"/>
                    <a:pt x="66" y="145"/>
                  </a:cubicBezTo>
                  <a:cubicBezTo>
                    <a:pt x="65" y="145"/>
                    <a:pt x="64" y="146"/>
                    <a:pt x="63" y="146"/>
                  </a:cubicBezTo>
                  <a:cubicBezTo>
                    <a:pt x="63" y="146"/>
                    <a:pt x="64" y="146"/>
                    <a:pt x="63" y="146"/>
                  </a:cubicBezTo>
                  <a:cubicBezTo>
                    <a:pt x="63" y="147"/>
                    <a:pt x="64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ubicBezTo>
                    <a:pt x="63" y="147"/>
                    <a:pt x="63" y="146"/>
                    <a:pt x="62" y="147"/>
                  </a:cubicBezTo>
                  <a:cubicBezTo>
                    <a:pt x="62" y="147"/>
                    <a:pt x="63" y="147"/>
                    <a:pt x="63" y="147"/>
                  </a:cubicBezTo>
                  <a:cubicBezTo>
                    <a:pt x="62" y="148"/>
                    <a:pt x="62" y="149"/>
                    <a:pt x="62" y="149"/>
                  </a:cubicBezTo>
                  <a:cubicBezTo>
                    <a:pt x="61" y="149"/>
                    <a:pt x="60" y="149"/>
                    <a:pt x="60" y="149"/>
                  </a:cubicBezTo>
                  <a:cubicBezTo>
                    <a:pt x="59" y="149"/>
                    <a:pt x="60" y="150"/>
                    <a:pt x="60" y="150"/>
                  </a:cubicBezTo>
                  <a:cubicBezTo>
                    <a:pt x="59" y="151"/>
                    <a:pt x="59" y="150"/>
                    <a:pt x="59" y="150"/>
                  </a:cubicBezTo>
                  <a:cubicBezTo>
                    <a:pt x="59" y="150"/>
                    <a:pt x="59" y="150"/>
                    <a:pt x="58" y="149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0"/>
                    <a:pt x="58" y="151"/>
                    <a:pt x="58" y="151"/>
                  </a:cubicBezTo>
                  <a:cubicBezTo>
                    <a:pt x="58" y="151"/>
                    <a:pt x="57" y="151"/>
                    <a:pt x="56" y="152"/>
                  </a:cubicBezTo>
                  <a:cubicBezTo>
                    <a:pt x="56" y="152"/>
                    <a:pt x="56" y="151"/>
                    <a:pt x="56" y="151"/>
                  </a:cubicBezTo>
                  <a:cubicBezTo>
                    <a:pt x="55" y="150"/>
                    <a:pt x="55" y="151"/>
                    <a:pt x="54" y="152"/>
                  </a:cubicBezTo>
                  <a:cubicBezTo>
                    <a:pt x="54" y="151"/>
                    <a:pt x="53" y="151"/>
                    <a:pt x="54" y="150"/>
                  </a:cubicBezTo>
                  <a:cubicBezTo>
                    <a:pt x="54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4" y="152"/>
                  </a:cubicBezTo>
                  <a:cubicBezTo>
                    <a:pt x="53" y="152"/>
                    <a:pt x="53" y="153"/>
                    <a:pt x="53" y="153"/>
                  </a:cubicBezTo>
                  <a:cubicBezTo>
                    <a:pt x="52" y="153"/>
                    <a:pt x="53" y="154"/>
                    <a:pt x="53" y="154"/>
                  </a:cubicBezTo>
                  <a:cubicBezTo>
                    <a:pt x="52" y="154"/>
                    <a:pt x="51" y="154"/>
                    <a:pt x="51" y="154"/>
                  </a:cubicBezTo>
                  <a:cubicBezTo>
                    <a:pt x="50" y="155"/>
                    <a:pt x="49" y="155"/>
                    <a:pt x="49" y="155"/>
                  </a:cubicBezTo>
                  <a:cubicBezTo>
                    <a:pt x="48" y="155"/>
                    <a:pt x="48" y="155"/>
                    <a:pt x="48" y="156"/>
                  </a:cubicBezTo>
                  <a:cubicBezTo>
                    <a:pt x="47" y="156"/>
                    <a:pt x="47" y="156"/>
                    <a:pt x="46" y="156"/>
                  </a:cubicBezTo>
                  <a:cubicBezTo>
                    <a:pt x="46" y="156"/>
                    <a:pt x="46" y="156"/>
                    <a:pt x="46" y="156"/>
                  </a:cubicBezTo>
                  <a:cubicBezTo>
                    <a:pt x="46" y="156"/>
                    <a:pt x="45" y="156"/>
                    <a:pt x="45" y="156"/>
                  </a:cubicBezTo>
                  <a:cubicBezTo>
                    <a:pt x="45" y="156"/>
                    <a:pt x="45" y="157"/>
                    <a:pt x="45" y="157"/>
                  </a:cubicBezTo>
                  <a:cubicBezTo>
                    <a:pt x="44" y="158"/>
                    <a:pt x="45" y="157"/>
                    <a:pt x="45" y="158"/>
                  </a:cubicBezTo>
                  <a:cubicBezTo>
                    <a:pt x="44" y="159"/>
                    <a:pt x="44" y="156"/>
                    <a:pt x="43" y="158"/>
                  </a:cubicBezTo>
                  <a:cubicBezTo>
                    <a:pt x="43" y="157"/>
                    <a:pt x="43" y="157"/>
                    <a:pt x="43" y="157"/>
                  </a:cubicBezTo>
                  <a:cubicBezTo>
                    <a:pt x="43" y="157"/>
                    <a:pt x="42" y="158"/>
                    <a:pt x="42" y="157"/>
                  </a:cubicBezTo>
                  <a:cubicBezTo>
                    <a:pt x="42" y="157"/>
                    <a:pt x="42" y="158"/>
                    <a:pt x="42" y="158"/>
                  </a:cubicBezTo>
                  <a:cubicBezTo>
                    <a:pt x="40" y="158"/>
                    <a:pt x="39" y="158"/>
                    <a:pt x="38" y="159"/>
                  </a:cubicBezTo>
                  <a:cubicBezTo>
                    <a:pt x="38" y="158"/>
                    <a:pt x="39" y="159"/>
                    <a:pt x="39" y="158"/>
                  </a:cubicBezTo>
                  <a:cubicBezTo>
                    <a:pt x="39" y="157"/>
                    <a:pt x="36" y="160"/>
                    <a:pt x="38" y="159"/>
                  </a:cubicBezTo>
                  <a:cubicBezTo>
                    <a:pt x="38" y="160"/>
                    <a:pt x="37" y="159"/>
                    <a:pt x="36" y="160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6" y="159"/>
                    <a:pt x="35" y="159"/>
                    <a:pt x="35" y="159"/>
                  </a:cubicBezTo>
                  <a:cubicBezTo>
                    <a:pt x="34" y="159"/>
                    <a:pt x="34" y="159"/>
                    <a:pt x="34" y="160"/>
                  </a:cubicBezTo>
                  <a:cubicBezTo>
                    <a:pt x="33" y="160"/>
                    <a:pt x="33" y="159"/>
                    <a:pt x="32" y="159"/>
                  </a:cubicBezTo>
                  <a:cubicBezTo>
                    <a:pt x="32" y="160"/>
                    <a:pt x="33" y="160"/>
                    <a:pt x="33" y="160"/>
                  </a:cubicBezTo>
                  <a:cubicBezTo>
                    <a:pt x="33" y="160"/>
                    <a:pt x="32" y="160"/>
                    <a:pt x="31" y="159"/>
                  </a:cubicBezTo>
                  <a:cubicBezTo>
                    <a:pt x="31" y="160"/>
                    <a:pt x="31" y="160"/>
                    <a:pt x="30" y="160"/>
                  </a:cubicBezTo>
                  <a:cubicBezTo>
                    <a:pt x="30" y="160"/>
                    <a:pt x="30" y="160"/>
                    <a:pt x="30" y="159"/>
                  </a:cubicBezTo>
                  <a:cubicBezTo>
                    <a:pt x="30" y="159"/>
                    <a:pt x="29" y="160"/>
                    <a:pt x="28" y="160"/>
                  </a:cubicBezTo>
                  <a:cubicBezTo>
                    <a:pt x="28" y="160"/>
                    <a:pt x="28" y="160"/>
                    <a:pt x="27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6" y="160"/>
                    <a:pt x="26" y="160"/>
                    <a:pt x="25" y="160"/>
                  </a:cubicBezTo>
                  <a:cubicBezTo>
                    <a:pt x="24" y="160"/>
                    <a:pt x="24" y="160"/>
                    <a:pt x="24" y="160"/>
                  </a:cubicBezTo>
                  <a:cubicBezTo>
                    <a:pt x="24" y="159"/>
                    <a:pt x="23" y="159"/>
                    <a:pt x="23" y="159"/>
                  </a:cubicBezTo>
                  <a:cubicBezTo>
                    <a:pt x="23" y="159"/>
                    <a:pt x="22" y="160"/>
                    <a:pt x="22" y="159"/>
                  </a:cubicBezTo>
                  <a:cubicBezTo>
                    <a:pt x="22" y="159"/>
                    <a:pt x="21" y="159"/>
                    <a:pt x="21" y="159"/>
                  </a:cubicBezTo>
                  <a:cubicBezTo>
                    <a:pt x="21" y="159"/>
                    <a:pt x="21" y="159"/>
                    <a:pt x="21" y="159"/>
                  </a:cubicBezTo>
                  <a:cubicBezTo>
                    <a:pt x="20" y="159"/>
                    <a:pt x="20" y="157"/>
                    <a:pt x="19" y="159"/>
                  </a:cubicBezTo>
                  <a:cubicBezTo>
                    <a:pt x="18" y="158"/>
                    <a:pt x="17" y="158"/>
                    <a:pt x="16" y="158"/>
                  </a:cubicBezTo>
                  <a:cubicBezTo>
                    <a:pt x="16" y="158"/>
                    <a:pt x="15" y="157"/>
                    <a:pt x="15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6"/>
                    <a:pt x="14" y="157"/>
                    <a:pt x="14" y="156"/>
                  </a:cubicBezTo>
                  <a:cubicBezTo>
                    <a:pt x="14" y="156"/>
                    <a:pt x="14" y="156"/>
                    <a:pt x="13" y="156"/>
                  </a:cubicBezTo>
                  <a:cubicBezTo>
                    <a:pt x="12" y="155"/>
                    <a:pt x="11" y="154"/>
                    <a:pt x="9" y="153"/>
                  </a:cubicBezTo>
                  <a:cubicBezTo>
                    <a:pt x="8" y="152"/>
                    <a:pt x="7" y="151"/>
                    <a:pt x="6" y="150"/>
                  </a:cubicBezTo>
                  <a:cubicBezTo>
                    <a:pt x="6" y="150"/>
                    <a:pt x="6" y="149"/>
                    <a:pt x="7" y="149"/>
                  </a:cubicBezTo>
                  <a:cubicBezTo>
                    <a:pt x="6" y="149"/>
                    <a:pt x="5" y="148"/>
                    <a:pt x="4" y="147"/>
                  </a:cubicBezTo>
                  <a:cubicBezTo>
                    <a:pt x="4" y="146"/>
                    <a:pt x="3" y="145"/>
                    <a:pt x="3" y="144"/>
                  </a:cubicBezTo>
                  <a:cubicBezTo>
                    <a:pt x="3" y="143"/>
                    <a:pt x="2" y="144"/>
                    <a:pt x="2" y="144"/>
                  </a:cubicBezTo>
                  <a:cubicBezTo>
                    <a:pt x="3" y="143"/>
                    <a:pt x="3" y="143"/>
                    <a:pt x="3" y="142"/>
                  </a:cubicBezTo>
                  <a:cubicBezTo>
                    <a:pt x="2" y="143"/>
                    <a:pt x="3" y="143"/>
                    <a:pt x="2" y="143"/>
                  </a:cubicBezTo>
                  <a:cubicBezTo>
                    <a:pt x="2" y="143"/>
                    <a:pt x="2" y="142"/>
                    <a:pt x="2" y="142"/>
                  </a:cubicBezTo>
                  <a:cubicBezTo>
                    <a:pt x="2" y="142"/>
                    <a:pt x="2" y="142"/>
                    <a:pt x="1" y="142"/>
                  </a:cubicBezTo>
                  <a:cubicBezTo>
                    <a:pt x="1" y="141"/>
                    <a:pt x="1" y="140"/>
                    <a:pt x="0" y="138"/>
                  </a:cubicBezTo>
                  <a:cubicBezTo>
                    <a:pt x="2" y="138"/>
                    <a:pt x="2" y="138"/>
                    <a:pt x="3" y="138"/>
                  </a:cubicBezTo>
                  <a:cubicBezTo>
                    <a:pt x="3" y="137"/>
                    <a:pt x="3" y="137"/>
                    <a:pt x="2" y="137"/>
                  </a:cubicBezTo>
                  <a:cubicBezTo>
                    <a:pt x="2" y="137"/>
                    <a:pt x="3" y="136"/>
                    <a:pt x="4" y="136"/>
                  </a:cubicBezTo>
                  <a:cubicBezTo>
                    <a:pt x="3" y="135"/>
                    <a:pt x="4" y="134"/>
                    <a:pt x="3" y="133"/>
                  </a:cubicBezTo>
                  <a:cubicBezTo>
                    <a:pt x="3" y="133"/>
                    <a:pt x="4" y="133"/>
                    <a:pt x="4" y="132"/>
                  </a:cubicBezTo>
                  <a:cubicBezTo>
                    <a:pt x="4" y="132"/>
                    <a:pt x="3" y="132"/>
                    <a:pt x="3" y="132"/>
                  </a:cubicBezTo>
                  <a:cubicBezTo>
                    <a:pt x="3" y="131"/>
                    <a:pt x="4" y="131"/>
                    <a:pt x="4" y="130"/>
                  </a:cubicBezTo>
                  <a:cubicBezTo>
                    <a:pt x="4" y="130"/>
                    <a:pt x="5" y="130"/>
                    <a:pt x="4" y="129"/>
                  </a:cubicBezTo>
                  <a:cubicBezTo>
                    <a:pt x="4" y="129"/>
                    <a:pt x="4" y="131"/>
                    <a:pt x="4" y="130"/>
                  </a:cubicBezTo>
                  <a:cubicBezTo>
                    <a:pt x="3" y="129"/>
                    <a:pt x="4" y="129"/>
                    <a:pt x="4" y="129"/>
                  </a:cubicBezTo>
                  <a:cubicBezTo>
                    <a:pt x="4" y="128"/>
                    <a:pt x="3" y="128"/>
                    <a:pt x="3" y="128"/>
                  </a:cubicBezTo>
                  <a:cubicBezTo>
                    <a:pt x="3" y="127"/>
                    <a:pt x="4" y="127"/>
                    <a:pt x="4" y="127"/>
                  </a:cubicBezTo>
                  <a:cubicBezTo>
                    <a:pt x="4" y="126"/>
                    <a:pt x="4" y="125"/>
                    <a:pt x="4" y="124"/>
                  </a:cubicBezTo>
                  <a:cubicBezTo>
                    <a:pt x="4" y="123"/>
                    <a:pt x="4" y="122"/>
                    <a:pt x="4" y="121"/>
                  </a:cubicBezTo>
                  <a:cubicBezTo>
                    <a:pt x="4" y="121"/>
                    <a:pt x="4" y="121"/>
                    <a:pt x="3" y="121"/>
                  </a:cubicBezTo>
                  <a:cubicBezTo>
                    <a:pt x="4" y="120"/>
                    <a:pt x="4" y="118"/>
                    <a:pt x="3" y="116"/>
                  </a:cubicBezTo>
                  <a:cubicBezTo>
                    <a:pt x="3" y="116"/>
                    <a:pt x="3" y="116"/>
                    <a:pt x="4" y="116"/>
                  </a:cubicBezTo>
                  <a:cubicBezTo>
                    <a:pt x="4" y="115"/>
                    <a:pt x="3" y="115"/>
                    <a:pt x="3" y="115"/>
                  </a:cubicBezTo>
                  <a:cubicBezTo>
                    <a:pt x="3" y="115"/>
                    <a:pt x="4" y="115"/>
                    <a:pt x="4" y="115"/>
                  </a:cubicBezTo>
                  <a:cubicBezTo>
                    <a:pt x="4" y="115"/>
                    <a:pt x="4" y="114"/>
                    <a:pt x="4" y="114"/>
                  </a:cubicBezTo>
                  <a:cubicBezTo>
                    <a:pt x="4" y="114"/>
                    <a:pt x="3" y="113"/>
                    <a:pt x="3" y="113"/>
                  </a:cubicBezTo>
                  <a:cubicBezTo>
                    <a:pt x="3" y="113"/>
                    <a:pt x="3" y="113"/>
                    <a:pt x="3" y="114"/>
                  </a:cubicBezTo>
                  <a:cubicBezTo>
                    <a:pt x="3" y="114"/>
                    <a:pt x="3" y="113"/>
                    <a:pt x="3" y="112"/>
                  </a:cubicBezTo>
                  <a:cubicBezTo>
                    <a:pt x="4" y="113"/>
                    <a:pt x="4" y="112"/>
                    <a:pt x="4" y="113"/>
                  </a:cubicBezTo>
                  <a:cubicBezTo>
                    <a:pt x="5" y="112"/>
                    <a:pt x="4" y="112"/>
                    <a:pt x="4" y="112"/>
                  </a:cubicBezTo>
                  <a:cubicBezTo>
                    <a:pt x="4" y="112"/>
                    <a:pt x="3" y="112"/>
                    <a:pt x="3" y="112"/>
                  </a:cubicBezTo>
                  <a:cubicBezTo>
                    <a:pt x="3" y="111"/>
                    <a:pt x="4" y="112"/>
                    <a:pt x="4" y="111"/>
                  </a:cubicBezTo>
                  <a:cubicBezTo>
                    <a:pt x="4" y="111"/>
                    <a:pt x="3" y="111"/>
                    <a:pt x="3" y="111"/>
                  </a:cubicBezTo>
                  <a:cubicBezTo>
                    <a:pt x="3" y="111"/>
                    <a:pt x="4" y="110"/>
                    <a:pt x="3" y="110"/>
                  </a:cubicBezTo>
                  <a:cubicBezTo>
                    <a:pt x="3" y="110"/>
                    <a:pt x="3" y="109"/>
                    <a:pt x="3" y="109"/>
                  </a:cubicBezTo>
                  <a:cubicBezTo>
                    <a:pt x="4" y="109"/>
                    <a:pt x="4" y="109"/>
                    <a:pt x="5" y="109"/>
                  </a:cubicBezTo>
                  <a:cubicBezTo>
                    <a:pt x="5" y="108"/>
                    <a:pt x="5" y="107"/>
                    <a:pt x="5" y="107"/>
                  </a:cubicBezTo>
                  <a:cubicBezTo>
                    <a:pt x="5" y="106"/>
                    <a:pt x="5" y="106"/>
                    <a:pt x="5" y="106"/>
                  </a:cubicBezTo>
                  <a:cubicBezTo>
                    <a:pt x="5" y="106"/>
                    <a:pt x="5" y="105"/>
                    <a:pt x="5" y="105"/>
                  </a:cubicBezTo>
                  <a:cubicBezTo>
                    <a:pt x="5" y="105"/>
                    <a:pt x="5" y="104"/>
                    <a:pt x="5" y="104"/>
                  </a:cubicBezTo>
                  <a:cubicBezTo>
                    <a:pt x="5" y="104"/>
                    <a:pt x="5" y="104"/>
                    <a:pt x="5" y="104"/>
                  </a:cubicBezTo>
                  <a:cubicBezTo>
                    <a:pt x="5" y="104"/>
                    <a:pt x="5" y="103"/>
                    <a:pt x="4" y="104"/>
                  </a:cubicBezTo>
                  <a:cubicBezTo>
                    <a:pt x="5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2"/>
                    <a:pt x="4" y="102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4" y="103"/>
                    <a:pt x="4" y="102"/>
                  </a:cubicBezTo>
                  <a:cubicBezTo>
                    <a:pt x="4" y="102"/>
                    <a:pt x="5" y="102"/>
                    <a:pt x="5" y="102"/>
                  </a:cubicBezTo>
                  <a:cubicBezTo>
                    <a:pt x="6" y="102"/>
                    <a:pt x="5" y="102"/>
                    <a:pt x="5" y="102"/>
                  </a:cubicBezTo>
                  <a:cubicBezTo>
                    <a:pt x="6" y="102"/>
                    <a:pt x="8" y="101"/>
                    <a:pt x="8" y="101"/>
                  </a:cubicBezTo>
                  <a:cubicBezTo>
                    <a:pt x="8" y="101"/>
                    <a:pt x="8" y="102"/>
                    <a:pt x="8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7" y="102"/>
                    <a:pt x="7" y="103"/>
                    <a:pt x="7" y="103"/>
                  </a:cubicBezTo>
                  <a:cubicBezTo>
                    <a:pt x="6" y="103"/>
                    <a:pt x="7" y="103"/>
                    <a:pt x="6" y="104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4"/>
                    <a:pt x="6" y="105"/>
                    <a:pt x="6" y="105"/>
                  </a:cubicBezTo>
                  <a:cubicBezTo>
                    <a:pt x="7" y="105"/>
                    <a:pt x="7" y="105"/>
                    <a:pt x="8" y="105"/>
                  </a:cubicBezTo>
                  <a:cubicBezTo>
                    <a:pt x="8" y="105"/>
                    <a:pt x="10" y="105"/>
                    <a:pt x="10" y="105"/>
                  </a:cubicBezTo>
                  <a:cubicBezTo>
                    <a:pt x="11" y="105"/>
                    <a:pt x="11" y="105"/>
                    <a:pt x="12" y="105"/>
                  </a:cubicBezTo>
                  <a:cubicBezTo>
                    <a:pt x="13" y="105"/>
                    <a:pt x="13" y="105"/>
                    <a:pt x="14" y="105"/>
                  </a:cubicBezTo>
                  <a:cubicBezTo>
                    <a:pt x="14" y="105"/>
                    <a:pt x="15" y="105"/>
                    <a:pt x="15" y="105"/>
                  </a:cubicBezTo>
                  <a:cubicBezTo>
                    <a:pt x="15" y="105"/>
                    <a:pt x="15" y="105"/>
                    <a:pt x="15" y="105"/>
                  </a:cubicBezTo>
                  <a:cubicBezTo>
                    <a:pt x="15" y="105"/>
                    <a:pt x="16" y="105"/>
                    <a:pt x="16" y="105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7" y="105"/>
                    <a:pt x="17" y="105"/>
                    <a:pt x="18" y="105"/>
                  </a:cubicBezTo>
                  <a:cubicBezTo>
                    <a:pt x="18" y="105"/>
                    <a:pt x="18" y="106"/>
                    <a:pt x="18" y="106"/>
                  </a:cubicBezTo>
                  <a:cubicBezTo>
                    <a:pt x="18" y="106"/>
                    <a:pt x="19" y="106"/>
                    <a:pt x="19" y="106"/>
                  </a:cubicBezTo>
                  <a:cubicBezTo>
                    <a:pt x="19" y="106"/>
                    <a:pt x="19" y="106"/>
                    <a:pt x="19" y="106"/>
                  </a:cubicBezTo>
                  <a:cubicBezTo>
                    <a:pt x="19" y="106"/>
                    <a:pt x="19" y="107"/>
                    <a:pt x="20" y="107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20" y="107"/>
                    <a:pt x="20" y="108"/>
                    <a:pt x="20" y="108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20" y="107"/>
                    <a:pt x="20" y="107"/>
                    <a:pt x="21" y="107"/>
                  </a:cubicBezTo>
                  <a:cubicBezTo>
                    <a:pt x="20" y="106"/>
                    <a:pt x="20" y="105"/>
                    <a:pt x="19" y="104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20" y="103"/>
                    <a:pt x="21" y="104"/>
                    <a:pt x="22" y="104"/>
                  </a:cubicBezTo>
                  <a:cubicBezTo>
                    <a:pt x="22" y="103"/>
                    <a:pt x="24" y="104"/>
                    <a:pt x="24" y="104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5" y="103"/>
                    <a:pt x="25" y="103"/>
                    <a:pt x="26" y="103"/>
                  </a:cubicBezTo>
                  <a:cubicBezTo>
                    <a:pt x="26" y="102"/>
                    <a:pt x="26" y="102"/>
                    <a:pt x="26" y="101"/>
                  </a:cubicBezTo>
                  <a:cubicBezTo>
                    <a:pt x="25" y="101"/>
                    <a:pt x="25" y="101"/>
                    <a:pt x="25" y="100"/>
                  </a:cubicBezTo>
                  <a:cubicBezTo>
                    <a:pt x="25" y="100"/>
                    <a:pt x="26" y="100"/>
                    <a:pt x="26" y="100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5" y="100"/>
                    <a:pt x="25" y="100"/>
                    <a:pt x="25" y="100"/>
                  </a:cubicBezTo>
                  <a:cubicBezTo>
                    <a:pt x="25" y="99"/>
                    <a:pt x="24" y="99"/>
                    <a:pt x="25" y="98"/>
                  </a:cubicBezTo>
                  <a:cubicBezTo>
                    <a:pt x="25" y="98"/>
                    <a:pt x="24" y="99"/>
                    <a:pt x="26" y="99"/>
                  </a:cubicBezTo>
                  <a:cubicBezTo>
                    <a:pt x="26" y="96"/>
                    <a:pt x="26" y="96"/>
                    <a:pt x="26" y="96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7" y="94"/>
                    <a:pt x="27" y="94"/>
                    <a:pt x="28" y="94"/>
                  </a:cubicBezTo>
                  <a:cubicBezTo>
                    <a:pt x="28" y="94"/>
                    <a:pt x="29" y="94"/>
                    <a:pt x="28" y="95"/>
                  </a:cubicBezTo>
                  <a:cubicBezTo>
                    <a:pt x="29" y="95"/>
                    <a:pt x="29" y="95"/>
                    <a:pt x="29" y="94"/>
                  </a:cubicBezTo>
                  <a:cubicBezTo>
                    <a:pt x="29" y="94"/>
                    <a:pt x="29" y="95"/>
                    <a:pt x="29" y="95"/>
                  </a:cubicBezTo>
                  <a:cubicBezTo>
                    <a:pt x="29" y="96"/>
                    <a:pt x="29" y="99"/>
                    <a:pt x="28" y="99"/>
                  </a:cubicBezTo>
                  <a:cubicBezTo>
                    <a:pt x="28" y="100"/>
                    <a:pt x="29" y="100"/>
                    <a:pt x="29" y="101"/>
                  </a:cubicBezTo>
                  <a:cubicBezTo>
                    <a:pt x="28" y="101"/>
                    <a:pt x="29" y="100"/>
                    <a:pt x="28" y="100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9" y="103"/>
                    <a:pt x="28" y="104"/>
                    <a:pt x="28" y="105"/>
                  </a:cubicBezTo>
                  <a:cubicBezTo>
                    <a:pt x="28" y="104"/>
                    <a:pt x="28" y="106"/>
                    <a:pt x="28" y="106"/>
                  </a:cubicBezTo>
                  <a:cubicBezTo>
                    <a:pt x="28" y="107"/>
                    <a:pt x="28" y="108"/>
                    <a:pt x="28" y="109"/>
                  </a:cubicBezTo>
                  <a:cubicBezTo>
                    <a:pt x="28" y="111"/>
                    <a:pt x="26" y="114"/>
                    <a:pt x="27" y="116"/>
                  </a:cubicBezTo>
                  <a:cubicBezTo>
                    <a:pt x="27" y="116"/>
                    <a:pt x="27" y="116"/>
                    <a:pt x="27" y="116"/>
                  </a:cubicBezTo>
                  <a:cubicBezTo>
                    <a:pt x="27" y="116"/>
                    <a:pt x="26" y="116"/>
                    <a:pt x="26" y="116"/>
                  </a:cubicBezTo>
                  <a:cubicBezTo>
                    <a:pt x="26" y="116"/>
                    <a:pt x="27" y="116"/>
                    <a:pt x="27" y="117"/>
                  </a:cubicBezTo>
                  <a:cubicBezTo>
                    <a:pt x="27" y="117"/>
                    <a:pt x="26" y="117"/>
                    <a:pt x="26" y="117"/>
                  </a:cubicBezTo>
                  <a:cubicBezTo>
                    <a:pt x="26" y="118"/>
                    <a:pt x="27" y="118"/>
                    <a:pt x="26" y="118"/>
                  </a:cubicBezTo>
                  <a:cubicBezTo>
                    <a:pt x="26" y="118"/>
                    <a:pt x="26" y="119"/>
                    <a:pt x="26" y="118"/>
                  </a:cubicBezTo>
                  <a:cubicBezTo>
                    <a:pt x="26" y="119"/>
                    <a:pt x="27" y="119"/>
                    <a:pt x="26" y="119"/>
                  </a:cubicBezTo>
                  <a:cubicBezTo>
                    <a:pt x="26" y="119"/>
                    <a:pt x="26" y="119"/>
                    <a:pt x="26" y="119"/>
                  </a:cubicBezTo>
                  <a:cubicBezTo>
                    <a:pt x="25" y="119"/>
                    <a:pt x="26" y="120"/>
                    <a:pt x="25" y="120"/>
                  </a:cubicBezTo>
                  <a:cubicBezTo>
                    <a:pt x="25" y="120"/>
                    <a:pt x="25" y="120"/>
                    <a:pt x="25" y="120"/>
                  </a:cubicBezTo>
                  <a:cubicBezTo>
                    <a:pt x="24" y="121"/>
                    <a:pt x="25" y="122"/>
                    <a:pt x="25" y="122"/>
                  </a:cubicBezTo>
                  <a:cubicBezTo>
                    <a:pt x="25" y="122"/>
                    <a:pt x="25" y="122"/>
                    <a:pt x="25" y="122"/>
                  </a:cubicBezTo>
                  <a:cubicBezTo>
                    <a:pt x="24" y="123"/>
                    <a:pt x="25" y="124"/>
                    <a:pt x="25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4" y="124"/>
                    <a:pt x="24" y="125"/>
                    <a:pt x="25" y="125"/>
                  </a:cubicBezTo>
                  <a:cubicBezTo>
                    <a:pt x="25" y="125"/>
                    <a:pt x="24" y="125"/>
                    <a:pt x="24" y="125"/>
                  </a:cubicBezTo>
                  <a:cubicBezTo>
                    <a:pt x="24" y="125"/>
                    <a:pt x="24" y="125"/>
                    <a:pt x="25" y="125"/>
                  </a:cubicBezTo>
                  <a:cubicBezTo>
                    <a:pt x="24" y="126"/>
                    <a:pt x="24" y="127"/>
                    <a:pt x="25" y="127"/>
                  </a:cubicBezTo>
                  <a:cubicBezTo>
                    <a:pt x="25" y="127"/>
                    <a:pt x="25" y="127"/>
                    <a:pt x="24" y="127"/>
                  </a:cubicBezTo>
                  <a:cubicBezTo>
                    <a:pt x="25" y="128"/>
                    <a:pt x="26" y="130"/>
                    <a:pt x="25" y="132"/>
                  </a:cubicBezTo>
                  <a:cubicBezTo>
                    <a:pt x="26" y="132"/>
                    <a:pt x="26" y="132"/>
                    <a:pt x="26" y="132"/>
                  </a:cubicBezTo>
                  <a:cubicBezTo>
                    <a:pt x="26" y="132"/>
                    <a:pt x="26" y="133"/>
                    <a:pt x="26" y="134"/>
                  </a:cubicBezTo>
                  <a:cubicBezTo>
                    <a:pt x="25" y="134"/>
                    <a:pt x="25" y="134"/>
                    <a:pt x="25" y="134"/>
                  </a:cubicBezTo>
                  <a:cubicBezTo>
                    <a:pt x="26" y="134"/>
                    <a:pt x="27" y="134"/>
                    <a:pt x="26" y="135"/>
                  </a:cubicBezTo>
                  <a:cubicBezTo>
                    <a:pt x="25" y="136"/>
                    <a:pt x="26" y="135"/>
                    <a:pt x="26" y="135"/>
                  </a:cubicBezTo>
                  <a:cubicBezTo>
                    <a:pt x="25" y="135"/>
                    <a:pt x="25" y="135"/>
                    <a:pt x="25" y="135"/>
                  </a:cubicBezTo>
                  <a:cubicBezTo>
                    <a:pt x="24" y="135"/>
                    <a:pt x="24" y="136"/>
                    <a:pt x="24" y="136"/>
                  </a:cubicBezTo>
                  <a:cubicBezTo>
                    <a:pt x="24" y="136"/>
                    <a:pt x="22" y="137"/>
                    <a:pt x="22" y="137"/>
                  </a:cubicBezTo>
                  <a:cubicBezTo>
                    <a:pt x="21" y="138"/>
                    <a:pt x="21" y="136"/>
                    <a:pt x="20" y="136"/>
                  </a:cubicBezTo>
                  <a:cubicBezTo>
                    <a:pt x="21" y="136"/>
                    <a:pt x="20" y="136"/>
                    <a:pt x="21" y="135"/>
                  </a:cubicBezTo>
                  <a:cubicBezTo>
                    <a:pt x="21" y="135"/>
                    <a:pt x="21" y="135"/>
                    <a:pt x="21" y="135"/>
                  </a:cubicBezTo>
                  <a:cubicBezTo>
                    <a:pt x="20" y="135"/>
                    <a:pt x="20" y="136"/>
                    <a:pt x="20" y="136"/>
                  </a:cubicBezTo>
                  <a:cubicBezTo>
                    <a:pt x="19" y="136"/>
                    <a:pt x="20" y="135"/>
                    <a:pt x="20" y="134"/>
                  </a:cubicBezTo>
                  <a:cubicBezTo>
                    <a:pt x="21" y="134"/>
                    <a:pt x="21" y="134"/>
                    <a:pt x="21" y="133"/>
                  </a:cubicBezTo>
                  <a:cubicBezTo>
                    <a:pt x="21" y="133"/>
                    <a:pt x="20" y="133"/>
                    <a:pt x="21" y="133"/>
                  </a:cubicBezTo>
                  <a:cubicBezTo>
                    <a:pt x="21" y="133"/>
                    <a:pt x="21" y="133"/>
                    <a:pt x="20" y="133"/>
                  </a:cubicBezTo>
                  <a:cubicBezTo>
                    <a:pt x="20" y="133"/>
                    <a:pt x="21" y="134"/>
                    <a:pt x="20" y="134"/>
                  </a:cubicBezTo>
                  <a:cubicBezTo>
                    <a:pt x="20" y="134"/>
                    <a:pt x="20" y="133"/>
                    <a:pt x="20" y="132"/>
                  </a:cubicBezTo>
                  <a:cubicBezTo>
                    <a:pt x="20" y="132"/>
                    <a:pt x="19" y="133"/>
                    <a:pt x="19" y="133"/>
                  </a:cubicBezTo>
                  <a:cubicBezTo>
                    <a:pt x="19" y="133"/>
                    <a:pt x="19" y="133"/>
                    <a:pt x="19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5"/>
                    <a:pt x="17" y="135"/>
                    <a:pt x="17" y="135"/>
                  </a:cubicBezTo>
                  <a:cubicBezTo>
                    <a:pt x="17" y="135"/>
                    <a:pt x="18" y="134"/>
                    <a:pt x="18" y="134"/>
                  </a:cubicBezTo>
                  <a:cubicBezTo>
                    <a:pt x="18" y="135"/>
                    <a:pt x="18" y="134"/>
                    <a:pt x="19" y="134"/>
                  </a:cubicBezTo>
                  <a:cubicBezTo>
                    <a:pt x="19" y="134"/>
                    <a:pt x="19" y="135"/>
                    <a:pt x="19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17" y="136"/>
                    <a:pt x="18" y="135"/>
                    <a:pt x="19" y="135"/>
                  </a:cubicBezTo>
                  <a:cubicBezTo>
                    <a:pt x="19" y="136"/>
                    <a:pt x="18" y="137"/>
                    <a:pt x="18" y="137"/>
                  </a:cubicBezTo>
                  <a:cubicBezTo>
                    <a:pt x="18" y="137"/>
                    <a:pt x="19" y="136"/>
                    <a:pt x="19" y="137"/>
                  </a:cubicBezTo>
                  <a:cubicBezTo>
                    <a:pt x="19" y="137"/>
                    <a:pt x="19" y="137"/>
                    <a:pt x="19" y="138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8"/>
                    <a:pt x="19" y="138"/>
                    <a:pt x="19" y="138"/>
                  </a:cubicBezTo>
                  <a:cubicBezTo>
                    <a:pt x="20" y="139"/>
                    <a:pt x="20" y="141"/>
                    <a:pt x="21" y="143"/>
                  </a:cubicBezTo>
                  <a:cubicBezTo>
                    <a:pt x="21" y="143"/>
                    <a:pt x="22" y="142"/>
                    <a:pt x="22" y="142"/>
                  </a:cubicBezTo>
                  <a:cubicBezTo>
                    <a:pt x="22" y="142"/>
                    <a:pt x="22" y="141"/>
                    <a:pt x="22" y="141"/>
                  </a:cubicBezTo>
                  <a:cubicBezTo>
                    <a:pt x="23" y="141"/>
                    <a:pt x="24" y="139"/>
                    <a:pt x="24" y="139"/>
                  </a:cubicBezTo>
                  <a:cubicBezTo>
                    <a:pt x="24" y="139"/>
                    <a:pt x="24" y="139"/>
                    <a:pt x="24" y="139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4" y="140"/>
                    <a:pt x="23" y="141"/>
                    <a:pt x="23" y="141"/>
                  </a:cubicBezTo>
                  <a:cubicBezTo>
                    <a:pt x="24" y="140"/>
                    <a:pt x="23" y="140"/>
                    <a:pt x="24" y="139"/>
                  </a:cubicBezTo>
                  <a:cubicBezTo>
                    <a:pt x="24" y="141"/>
                    <a:pt x="25" y="140"/>
                    <a:pt x="26" y="140"/>
                  </a:cubicBezTo>
                  <a:cubicBezTo>
                    <a:pt x="26" y="139"/>
                    <a:pt x="25" y="140"/>
                    <a:pt x="25" y="140"/>
                  </a:cubicBezTo>
                  <a:cubicBezTo>
                    <a:pt x="25" y="139"/>
                    <a:pt x="25" y="138"/>
                    <a:pt x="25" y="138"/>
                  </a:cubicBezTo>
                  <a:cubicBezTo>
                    <a:pt x="26" y="138"/>
                    <a:pt x="27" y="137"/>
                    <a:pt x="27" y="136"/>
                  </a:cubicBezTo>
                  <a:cubicBezTo>
                    <a:pt x="27" y="136"/>
                    <a:pt x="27" y="136"/>
                    <a:pt x="27" y="136"/>
                  </a:cubicBezTo>
                  <a:cubicBezTo>
                    <a:pt x="28" y="136"/>
                    <a:pt x="28" y="136"/>
                    <a:pt x="28" y="136"/>
                  </a:cubicBezTo>
                  <a:cubicBezTo>
                    <a:pt x="29" y="136"/>
                    <a:pt x="28" y="136"/>
                    <a:pt x="28" y="136"/>
                  </a:cubicBezTo>
                  <a:cubicBezTo>
                    <a:pt x="28" y="137"/>
                    <a:pt x="29" y="136"/>
                    <a:pt x="29" y="137"/>
                  </a:cubicBezTo>
                  <a:cubicBezTo>
                    <a:pt x="29" y="137"/>
                    <a:pt x="29" y="137"/>
                    <a:pt x="29" y="137"/>
                  </a:cubicBezTo>
                  <a:cubicBezTo>
                    <a:pt x="30" y="137"/>
                    <a:pt x="30" y="137"/>
                    <a:pt x="30" y="137"/>
                  </a:cubicBezTo>
                  <a:cubicBezTo>
                    <a:pt x="30" y="137"/>
                    <a:pt x="31" y="137"/>
                    <a:pt x="31" y="138"/>
                  </a:cubicBezTo>
                  <a:cubicBezTo>
                    <a:pt x="32" y="138"/>
                    <a:pt x="32" y="138"/>
                    <a:pt x="33" y="138"/>
                  </a:cubicBezTo>
                  <a:cubicBezTo>
                    <a:pt x="33" y="138"/>
                    <a:pt x="33" y="138"/>
                    <a:pt x="33" y="137"/>
                  </a:cubicBezTo>
                  <a:cubicBezTo>
                    <a:pt x="34" y="137"/>
                    <a:pt x="33" y="138"/>
                    <a:pt x="33" y="138"/>
                  </a:cubicBezTo>
                  <a:cubicBezTo>
                    <a:pt x="34" y="138"/>
                    <a:pt x="34" y="138"/>
                    <a:pt x="34" y="137"/>
                  </a:cubicBezTo>
                  <a:cubicBezTo>
                    <a:pt x="34" y="137"/>
                    <a:pt x="34" y="138"/>
                    <a:pt x="34" y="138"/>
                  </a:cubicBezTo>
                  <a:cubicBezTo>
                    <a:pt x="34" y="139"/>
                    <a:pt x="35" y="138"/>
                    <a:pt x="35" y="138"/>
                  </a:cubicBezTo>
                  <a:cubicBezTo>
                    <a:pt x="35" y="138"/>
                    <a:pt x="35" y="138"/>
                    <a:pt x="35" y="137"/>
                  </a:cubicBezTo>
                  <a:cubicBezTo>
                    <a:pt x="35" y="138"/>
                    <a:pt x="36" y="138"/>
                    <a:pt x="36" y="138"/>
                  </a:cubicBezTo>
                  <a:cubicBezTo>
                    <a:pt x="36" y="138"/>
                    <a:pt x="37" y="137"/>
                    <a:pt x="37" y="137"/>
                  </a:cubicBezTo>
                  <a:cubicBezTo>
                    <a:pt x="38" y="137"/>
                    <a:pt x="40" y="137"/>
                    <a:pt x="42" y="136"/>
                  </a:cubicBezTo>
                  <a:cubicBezTo>
                    <a:pt x="42" y="136"/>
                    <a:pt x="43" y="135"/>
                    <a:pt x="43" y="135"/>
                  </a:cubicBezTo>
                  <a:cubicBezTo>
                    <a:pt x="43" y="135"/>
                    <a:pt x="44" y="135"/>
                    <a:pt x="44" y="134"/>
                  </a:cubicBezTo>
                  <a:cubicBezTo>
                    <a:pt x="44" y="134"/>
                    <a:pt x="44" y="134"/>
                    <a:pt x="44" y="133"/>
                  </a:cubicBezTo>
                  <a:cubicBezTo>
                    <a:pt x="44" y="134"/>
                    <a:pt x="45" y="133"/>
                    <a:pt x="45" y="133"/>
                  </a:cubicBezTo>
                  <a:cubicBezTo>
                    <a:pt x="46" y="133"/>
                    <a:pt x="47" y="133"/>
                    <a:pt x="47" y="132"/>
                  </a:cubicBezTo>
                  <a:cubicBezTo>
                    <a:pt x="47" y="132"/>
                    <a:pt x="47" y="133"/>
                    <a:pt x="47" y="133"/>
                  </a:cubicBezTo>
                  <a:cubicBezTo>
                    <a:pt x="47" y="133"/>
                    <a:pt x="48" y="132"/>
                    <a:pt x="48" y="132"/>
                  </a:cubicBezTo>
                  <a:cubicBezTo>
                    <a:pt x="48" y="132"/>
                    <a:pt x="48" y="132"/>
                    <a:pt x="48" y="132"/>
                  </a:cubicBezTo>
                  <a:cubicBezTo>
                    <a:pt x="49" y="132"/>
                    <a:pt x="48" y="131"/>
                    <a:pt x="49" y="131"/>
                  </a:cubicBezTo>
                  <a:cubicBezTo>
                    <a:pt x="49" y="131"/>
                    <a:pt x="50" y="131"/>
                    <a:pt x="50" y="131"/>
                  </a:cubicBezTo>
                  <a:cubicBezTo>
                    <a:pt x="50" y="131"/>
                    <a:pt x="50" y="131"/>
                    <a:pt x="50" y="130"/>
                  </a:cubicBezTo>
                  <a:cubicBezTo>
                    <a:pt x="50" y="130"/>
                    <a:pt x="50" y="131"/>
                    <a:pt x="50" y="130"/>
                  </a:cubicBezTo>
                  <a:cubicBezTo>
                    <a:pt x="50" y="130"/>
                    <a:pt x="50" y="130"/>
                    <a:pt x="51" y="130"/>
                  </a:cubicBezTo>
                  <a:cubicBezTo>
                    <a:pt x="51" y="129"/>
                    <a:pt x="52" y="129"/>
                    <a:pt x="52" y="128"/>
                  </a:cubicBezTo>
                  <a:cubicBezTo>
                    <a:pt x="53" y="128"/>
                    <a:pt x="52" y="128"/>
                    <a:pt x="52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2" y="127"/>
                    <a:pt x="53" y="127"/>
                    <a:pt x="53" y="128"/>
                  </a:cubicBezTo>
                  <a:cubicBezTo>
                    <a:pt x="53" y="127"/>
                    <a:pt x="53" y="127"/>
                    <a:pt x="54" y="127"/>
                  </a:cubicBezTo>
                  <a:cubicBezTo>
                    <a:pt x="54" y="127"/>
                    <a:pt x="54" y="126"/>
                    <a:pt x="54" y="126"/>
                  </a:cubicBezTo>
                  <a:cubicBezTo>
                    <a:pt x="54" y="126"/>
                    <a:pt x="54" y="126"/>
                    <a:pt x="55" y="126"/>
                  </a:cubicBezTo>
                  <a:cubicBezTo>
                    <a:pt x="55" y="126"/>
                    <a:pt x="56" y="125"/>
                    <a:pt x="56" y="124"/>
                  </a:cubicBezTo>
                  <a:cubicBezTo>
                    <a:pt x="56" y="124"/>
                    <a:pt x="56" y="124"/>
                    <a:pt x="56" y="123"/>
                  </a:cubicBezTo>
                  <a:cubicBezTo>
                    <a:pt x="57" y="123"/>
                    <a:pt x="57" y="123"/>
                    <a:pt x="57" y="123"/>
                  </a:cubicBezTo>
                  <a:cubicBezTo>
                    <a:pt x="57" y="123"/>
                    <a:pt x="57" y="123"/>
                    <a:pt x="57" y="122"/>
                  </a:cubicBezTo>
                  <a:cubicBezTo>
                    <a:pt x="58" y="122"/>
                    <a:pt x="58" y="122"/>
                    <a:pt x="58" y="122"/>
                  </a:cubicBezTo>
                  <a:cubicBezTo>
                    <a:pt x="58" y="122"/>
                    <a:pt x="59" y="122"/>
                    <a:pt x="59" y="122"/>
                  </a:cubicBezTo>
                  <a:cubicBezTo>
                    <a:pt x="59" y="122"/>
                    <a:pt x="59" y="121"/>
                    <a:pt x="59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60" y="121"/>
                    <a:pt x="60" y="120"/>
                  </a:cubicBezTo>
                  <a:cubicBezTo>
                    <a:pt x="60" y="120"/>
                    <a:pt x="60" y="119"/>
                    <a:pt x="61" y="119"/>
                  </a:cubicBezTo>
                  <a:cubicBezTo>
                    <a:pt x="61" y="118"/>
                    <a:pt x="61" y="117"/>
                    <a:pt x="61" y="117"/>
                  </a:cubicBezTo>
                  <a:cubicBezTo>
                    <a:pt x="61" y="117"/>
                    <a:pt x="62" y="117"/>
                    <a:pt x="62" y="117"/>
                  </a:cubicBezTo>
                  <a:cubicBezTo>
                    <a:pt x="62" y="115"/>
                    <a:pt x="62" y="114"/>
                    <a:pt x="63" y="113"/>
                  </a:cubicBezTo>
                  <a:cubicBezTo>
                    <a:pt x="63" y="113"/>
                    <a:pt x="64" y="113"/>
                    <a:pt x="64" y="112"/>
                  </a:cubicBezTo>
                  <a:cubicBezTo>
                    <a:pt x="64" y="112"/>
                    <a:pt x="64" y="113"/>
                    <a:pt x="63" y="113"/>
                  </a:cubicBezTo>
                  <a:cubicBezTo>
                    <a:pt x="63" y="112"/>
                    <a:pt x="64" y="111"/>
                    <a:pt x="65" y="112"/>
                  </a:cubicBezTo>
                  <a:cubicBezTo>
                    <a:pt x="64" y="111"/>
                    <a:pt x="64" y="111"/>
                    <a:pt x="64" y="111"/>
                  </a:cubicBezTo>
                  <a:cubicBezTo>
                    <a:pt x="64" y="111"/>
                    <a:pt x="64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6" y="110"/>
                    <a:pt x="65" y="111"/>
                  </a:cubicBezTo>
                  <a:cubicBezTo>
                    <a:pt x="66" y="111"/>
                    <a:pt x="65" y="110"/>
                    <a:pt x="66" y="110"/>
                  </a:cubicBezTo>
                  <a:cubicBezTo>
                    <a:pt x="66" y="110"/>
                    <a:pt x="66" y="110"/>
                    <a:pt x="67" y="111"/>
                  </a:cubicBezTo>
                  <a:cubicBezTo>
                    <a:pt x="67" y="110"/>
                    <a:pt x="66" y="110"/>
                    <a:pt x="67" y="110"/>
                  </a:cubicBezTo>
                  <a:cubicBezTo>
                    <a:pt x="67" y="110"/>
                    <a:pt x="68" y="110"/>
                    <a:pt x="68" y="110"/>
                  </a:cubicBezTo>
                  <a:cubicBezTo>
                    <a:pt x="67" y="109"/>
                    <a:pt x="66" y="110"/>
                    <a:pt x="65" y="110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4" y="108"/>
                    <a:pt x="66" y="108"/>
                    <a:pt x="67" y="108"/>
                  </a:cubicBezTo>
                  <a:cubicBezTo>
                    <a:pt x="66" y="108"/>
                    <a:pt x="66" y="107"/>
                    <a:pt x="65" y="107"/>
                  </a:cubicBezTo>
                  <a:cubicBezTo>
                    <a:pt x="65" y="107"/>
                    <a:pt x="65" y="107"/>
                    <a:pt x="65" y="106"/>
                  </a:cubicBezTo>
                  <a:cubicBezTo>
                    <a:pt x="66" y="106"/>
                    <a:pt x="66" y="106"/>
                    <a:pt x="67" y="106"/>
                  </a:cubicBezTo>
                  <a:cubicBezTo>
                    <a:pt x="67" y="106"/>
                    <a:pt x="66" y="107"/>
                    <a:pt x="66" y="106"/>
                  </a:cubicBezTo>
                  <a:cubicBezTo>
                    <a:pt x="66" y="106"/>
                    <a:pt x="66" y="107"/>
                    <a:pt x="65" y="107"/>
                  </a:cubicBezTo>
                  <a:cubicBezTo>
                    <a:pt x="66" y="107"/>
                    <a:pt x="66" y="106"/>
                    <a:pt x="67" y="107"/>
                  </a:cubicBezTo>
                  <a:cubicBezTo>
                    <a:pt x="67" y="107"/>
                    <a:pt x="67" y="107"/>
                    <a:pt x="66" y="107"/>
                  </a:cubicBezTo>
                  <a:cubicBezTo>
                    <a:pt x="67" y="108"/>
                    <a:pt x="67" y="107"/>
                    <a:pt x="68" y="107"/>
                  </a:cubicBezTo>
                  <a:cubicBezTo>
                    <a:pt x="68" y="107"/>
                    <a:pt x="67" y="106"/>
                    <a:pt x="68" y="106"/>
                  </a:cubicBezTo>
                  <a:cubicBezTo>
                    <a:pt x="69" y="107"/>
                    <a:pt x="70" y="108"/>
                    <a:pt x="70" y="108"/>
                  </a:cubicBezTo>
                  <a:cubicBezTo>
                    <a:pt x="71" y="108"/>
                    <a:pt x="70" y="109"/>
                    <a:pt x="70" y="109"/>
                  </a:cubicBezTo>
                  <a:cubicBezTo>
                    <a:pt x="70" y="109"/>
                    <a:pt x="70" y="109"/>
                    <a:pt x="69" y="109"/>
                  </a:cubicBezTo>
                  <a:cubicBezTo>
                    <a:pt x="69" y="109"/>
                    <a:pt x="71" y="110"/>
                    <a:pt x="70" y="110"/>
                  </a:cubicBezTo>
                  <a:cubicBezTo>
                    <a:pt x="70" y="111"/>
                    <a:pt x="70" y="110"/>
                    <a:pt x="70" y="110"/>
                  </a:cubicBezTo>
                  <a:cubicBezTo>
                    <a:pt x="69" y="110"/>
                    <a:pt x="70" y="111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9" y="112"/>
                    <a:pt x="70" y="112"/>
                    <a:pt x="70" y="112"/>
                  </a:cubicBezTo>
                  <a:cubicBezTo>
                    <a:pt x="70" y="112"/>
                    <a:pt x="70" y="113"/>
                    <a:pt x="69" y="112"/>
                  </a:cubicBezTo>
                  <a:cubicBezTo>
                    <a:pt x="69" y="113"/>
                    <a:pt x="70" y="112"/>
                    <a:pt x="70" y="112"/>
                  </a:cubicBezTo>
                  <a:cubicBezTo>
                    <a:pt x="70" y="113"/>
                    <a:pt x="70" y="113"/>
                    <a:pt x="70" y="114"/>
                  </a:cubicBezTo>
                  <a:cubicBezTo>
                    <a:pt x="71" y="114"/>
                    <a:pt x="70" y="113"/>
                    <a:pt x="70" y="113"/>
                  </a:cubicBezTo>
                  <a:cubicBezTo>
                    <a:pt x="71" y="113"/>
                    <a:pt x="71" y="113"/>
                    <a:pt x="72" y="113"/>
                  </a:cubicBezTo>
                  <a:cubicBezTo>
                    <a:pt x="72" y="113"/>
                    <a:pt x="71" y="112"/>
                    <a:pt x="72" y="112"/>
                  </a:cubicBezTo>
                  <a:cubicBezTo>
                    <a:pt x="72" y="112"/>
                    <a:pt x="72" y="112"/>
                    <a:pt x="72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2" y="111"/>
                    <a:pt x="73" y="110"/>
                    <a:pt x="73" y="110"/>
                  </a:cubicBezTo>
                  <a:cubicBezTo>
                    <a:pt x="73" y="109"/>
                    <a:pt x="73" y="110"/>
                    <a:pt x="72" y="110"/>
                  </a:cubicBezTo>
                  <a:cubicBezTo>
                    <a:pt x="72" y="109"/>
                    <a:pt x="73" y="108"/>
                    <a:pt x="72" y="108"/>
                  </a:cubicBezTo>
                  <a:cubicBezTo>
                    <a:pt x="73" y="108"/>
                    <a:pt x="73" y="108"/>
                    <a:pt x="73" y="107"/>
                  </a:cubicBezTo>
                  <a:cubicBezTo>
                    <a:pt x="74" y="108"/>
                    <a:pt x="72" y="108"/>
                    <a:pt x="73" y="108"/>
                  </a:cubicBezTo>
                  <a:cubicBezTo>
                    <a:pt x="74" y="108"/>
                    <a:pt x="75" y="108"/>
                    <a:pt x="76" y="107"/>
                  </a:cubicBezTo>
                  <a:cubicBezTo>
                    <a:pt x="75" y="107"/>
                    <a:pt x="75" y="107"/>
                    <a:pt x="74" y="108"/>
                  </a:cubicBezTo>
                  <a:cubicBezTo>
                    <a:pt x="74" y="107"/>
                    <a:pt x="75" y="107"/>
                    <a:pt x="73" y="106"/>
                  </a:cubicBezTo>
                  <a:cubicBezTo>
                    <a:pt x="73" y="106"/>
                    <a:pt x="74" y="106"/>
                    <a:pt x="74" y="106"/>
                  </a:cubicBezTo>
                  <a:cubicBezTo>
                    <a:pt x="73" y="106"/>
                    <a:pt x="74" y="105"/>
                    <a:pt x="74" y="105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6" y="104"/>
                    <a:pt x="75" y="104"/>
                    <a:pt x="74" y="104"/>
                  </a:cubicBezTo>
                  <a:cubicBezTo>
                    <a:pt x="74" y="104"/>
                    <a:pt x="74" y="103"/>
                    <a:pt x="75" y="103"/>
                  </a:cubicBezTo>
                  <a:cubicBezTo>
                    <a:pt x="76" y="103"/>
                    <a:pt x="74" y="103"/>
                    <a:pt x="75" y="104"/>
                  </a:cubicBezTo>
                  <a:cubicBezTo>
                    <a:pt x="76" y="104"/>
                    <a:pt x="75" y="103"/>
                    <a:pt x="75" y="103"/>
                  </a:cubicBezTo>
                  <a:cubicBezTo>
                    <a:pt x="75" y="102"/>
                    <a:pt x="75" y="103"/>
                    <a:pt x="74" y="103"/>
                  </a:cubicBezTo>
                  <a:cubicBezTo>
                    <a:pt x="75" y="102"/>
                    <a:pt x="75" y="102"/>
                    <a:pt x="75" y="101"/>
                  </a:cubicBezTo>
                  <a:cubicBezTo>
                    <a:pt x="75" y="101"/>
                    <a:pt x="74" y="102"/>
                    <a:pt x="75" y="102"/>
                  </a:cubicBezTo>
                  <a:cubicBezTo>
                    <a:pt x="76" y="102"/>
                    <a:pt x="75" y="101"/>
                    <a:pt x="75" y="101"/>
                  </a:cubicBezTo>
                  <a:cubicBezTo>
                    <a:pt x="74" y="101"/>
                    <a:pt x="75" y="100"/>
                    <a:pt x="75" y="99"/>
                  </a:cubicBezTo>
                  <a:cubicBezTo>
                    <a:pt x="76" y="99"/>
                    <a:pt x="75" y="100"/>
                    <a:pt x="75" y="100"/>
                  </a:cubicBezTo>
                  <a:cubicBezTo>
                    <a:pt x="76" y="100"/>
                    <a:pt x="76" y="99"/>
                    <a:pt x="76" y="99"/>
                  </a:cubicBezTo>
                  <a:cubicBezTo>
                    <a:pt x="76" y="99"/>
                    <a:pt x="77" y="98"/>
                    <a:pt x="76" y="97"/>
                  </a:cubicBezTo>
                  <a:cubicBezTo>
                    <a:pt x="76" y="97"/>
                    <a:pt x="76" y="98"/>
                    <a:pt x="76" y="99"/>
                  </a:cubicBezTo>
                  <a:cubicBezTo>
                    <a:pt x="75" y="99"/>
                    <a:pt x="76" y="98"/>
                    <a:pt x="76" y="98"/>
                  </a:cubicBezTo>
                  <a:cubicBezTo>
                    <a:pt x="76" y="97"/>
                    <a:pt x="76" y="97"/>
                    <a:pt x="75" y="97"/>
                  </a:cubicBezTo>
                  <a:cubicBezTo>
                    <a:pt x="76" y="96"/>
                    <a:pt x="76" y="95"/>
                    <a:pt x="76" y="94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4"/>
                    <a:pt x="76" y="94"/>
                    <a:pt x="77" y="94"/>
                  </a:cubicBezTo>
                  <a:cubicBezTo>
                    <a:pt x="76" y="93"/>
                    <a:pt x="77" y="92"/>
                    <a:pt x="77" y="91"/>
                  </a:cubicBezTo>
                  <a:cubicBezTo>
                    <a:pt x="77" y="91"/>
                    <a:pt x="77" y="91"/>
                    <a:pt x="78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1"/>
                    <a:pt x="77" y="91"/>
                    <a:pt x="77" y="91"/>
                  </a:cubicBezTo>
                  <a:cubicBezTo>
                    <a:pt x="77" y="91"/>
                    <a:pt x="77" y="90"/>
                    <a:pt x="77" y="89"/>
                  </a:cubicBezTo>
                  <a:cubicBezTo>
                    <a:pt x="76" y="89"/>
                    <a:pt x="76" y="89"/>
                    <a:pt x="76" y="90"/>
                  </a:cubicBezTo>
                  <a:cubicBezTo>
                    <a:pt x="76" y="89"/>
                    <a:pt x="76" y="89"/>
                    <a:pt x="76" y="88"/>
                  </a:cubicBezTo>
                  <a:cubicBezTo>
                    <a:pt x="76" y="89"/>
                    <a:pt x="77" y="88"/>
                    <a:pt x="77" y="88"/>
                  </a:cubicBezTo>
                  <a:cubicBezTo>
                    <a:pt x="78" y="88"/>
                    <a:pt x="77" y="88"/>
                    <a:pt x="77" y="89"/>
                  </a:cubicBezTo>
                  <a:cubicBezTo>
                    <a:pt x="78" y="89"/>
                    <a:pt x="78" y="88"/>
                    <a:pt x="78" y="88"/>
                  </a:cubicBezTo>
                  <a:cubicBezTo>
                    <a:pt x="78" y="87"/>
                    <a:pt x="77" y="88"/>
                    <a:pt x="76" y="88"/>
                  </a:cubicBezTo>
                  <a:cubicBezTo>
                    <a:pt x="77" y="87"/>
                    <a:pt x="77" y="87"/>
                    <a:pt x="77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7" y="85"/>
                    <a:pt x="77" y="85"/>
                  </a:cubicBezTo>
                  <a:cubicBezTo>
                    <a:pt x="77" y="85"/>
                    <a:pt x="77" y="84"/>
                    <a:pt x="78" y="84"/>
                  </a:cubicBezTo>
                  <a:cubicBezTo>
                    <a:pt x="78" y="84"/>
                    <a:pt x="79" y="84"/>
                    <a:pt x="79" y="84"/>
                  </a:cubicBezTo>
                  <a:cubicBezTo>
                    <a:pt x="78" y="83"/>
                    <a:pt x="78" y="84"/>
                    <a:pt x="77" y="84"/>
                  </a:cubicBezTo>
                  <a:cubicBezTo>
                    <a:pt x="77" y="84"/>
                    <a:pt x="78" y="84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6" y="83"/>
                    <a:pt x="77" y="83"/>
                    <a:pt x="77" y="82"/>
                  </a:cubicBezTo>
                  <a:cubicBezTo>
                    <a:pt x="77" y="82"/>
                    <a:pt x="77" y="82"/>
                    <a:pt x="77" y="81"/>
                  </a:cubicBezTo>
                  <a:cubicBezTo>
                    <a:pt x="76" y="81"/>
                    <a:pt x="77" y="81"/>
                    <a:pt x="76" y="80"/>
                  </a:cubicBezTo>
                  <a:cubicBezTo>
                    <a:pt x="77" y="80"/>
                    <a:pt x="77" y="80"/>
                    <a:pt x="77" y="80"/>
                  </a:cubicBezTo>
                  <a:cubicBezTo>
                    <a:pt x="77" y="80"/>
                    <a:pt x="76" y="80"/>
                    <a:pt x="77" y="80"/>
                  </a:cubicBezTo>
                  <a:cubicBezTo>
                    <a:pt x="77" y="79"/>
                    <a:pt x="77" y="80"/>
                    <a:pt x="78" y="80"/>
                  </a:cubicBezTo>
                  <a:cubicBezTo>
                    <a:pt x="78" y="79"/>
                    <a:pt x="77" y="80"/>
                    <a:pt x="77" y="79"/>
                  </a:cubicBezTo>
                  <a:cubicBezTo>
                    <a:pt x="76" y="79"/>
                    <a:pt x="77" y="80"/>
                    <a:pt x="76" y="80"/>
                  </a:cubicBezTo>
                  <a:cubicBezTo>
                    <a:pt x="76" y="80"/>
                    <a:pt x="75" y="79"/>
                    <a:pt x="76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7" y="79"/>
                    <a:pt x="77" y="79"/>
                    <a:pt x="77" y="78"/>
                  </a:cubicBezTo>
                  <a:cubicBezTo>
                    <a:pt x="77" y="77"/>
                    <a:pt x="77" y="78"/>
                    <a:pt x="76" y="78"/>
                  </a:cubicBezTo>
                  <a:cubicBezTo>
                    <a:pt x="76" y="78"/>
                    <a:pt x="76" y="77"/>
                    <a:pt x="76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7" y="75"/>
                    <a:pt x="78" y="75"/>
                    <a:pt x="77" y="75"/>
                  </a:cubicBezTo>
                  <a:cubicBezTo>
                    <a:pt x="77" y="76"/>
                    <a:pt x="76" y="76"/>
                    <a:pt x="76" y="76"/>
                  </a:cubicBezTo>
                  <a:cubicBezTo>
                    <a:pt x="75" y="76"/>
                    <a:pt x="76" y="77"/>
                    <a:pt x="76" y="77"/>
                  </a:cubicBezTo>
                  <a:cubicBezTo>
                    <a:pt x="75" y="77"/>
                    <a:pt x="75" y="77"/>
                    <a:pt x="75" y="76"/>
                  </a:cubicBezTo>
                  <a:cubicBezTo>
                    <a:pt x="75" y="76"/>
                    <a:pt x="75" y="75"/>
                    <a:pt x="75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4"/>
                    <a:pt x="75" y="74"/>
                    <a:pt x="75" y="74"/>
                  </a:cubicBezTo>
                  <a:cubicBezTo>
                    <a:pt x="75" y="74"/>
                    <a:pt x="75" y="74"/>
                    <a:pt x="75" y="74"/>
                  </a:cubicBezTo>
                  <a:cubicBezTo>
                    <a:pt x="75" y="74"/>
                    <a:pt x="75" y="74"/>
                    <a:pt x="75" y="74"/>
                  </a:cubicBezTo>
                  <a:cubicBezTo>
                    <a:pt x="75" y="73"/>
                    <a:pt x="76" y="73"/>
                    <a:pt x="75" y="72"/>
                  </a:cubicBezTo>
                  <a:cubicBezTo>
                    <a:pt x="75" y="72"/>
                    <a:pt x="75" y="72"/>
                    <a:pt x="76" y="72"/>
                  </a:cubicBezTo>
                  <a:cubicBezTo>
                    <a:pt x="76" y="71"/>
                    <a:pt x="75" y="70"/>
                    <a:pt x="75" y="69"/>
                  </a:cubicBezTo>
                  <a:cubicBezTo>
                    <a:pt x="74" y="70"/>
                    <a:pt x="74" y="69"/>
                    <a:pt x="74" y="68"/>
                  </a:cubicBezTo>
                  <a:cubicBezTo>
                    <a:pt x="73" y="69"/>
                    <a:pt x="74" y="69"/>
                    <a:pt x="74" y="70"/>
                  </a:cubicBezTo>
                  <a:cubicBezTo>
                    <a:pt x="73" y="70"/>
                    <a:pt x="73" y="69"/>
                    <a:pt x="73" y="68"/>
                  </a:cubicBezTo>
                  <a:cubicBezTo>
                    <a:pt x="73" y="68"/>
                    <a:pt x="74" y="68"/>
                    <a:pt x="74" y="68"/>
                  </a:cubicBezTo>
                  <a:cubicBezTo>
                    <a:pt x="74" y="68"/>
                    <a:pt x="74" y="68"/>
                    <a:pt x="75" y="68"/>
                  </a:cubicBezTo>
                  <a:cubicBezTo>
                    <a:pt x="75" y="67"/>
                    <a:pt x="74" y="68"/>
                    <a:pt x="74" y="68"/>
                  </a:cubicBezTo>
                  <a:cubicBezTo>
                    <a:pt x="73" y="67"/>
                    <a:pt x="75" y="67"/>
                    <a:pt x="74" y="67"/>
                  </a:cubicBezTo>
                  <a:cubicBezTo>
                    <a:pt x="74" y="66"/>
                    <a:pt x="73" y="67"/>
                    <a:pt x="73" y="67"/>
                  </a:cubicBezTo>
                  <a:cubicBezTo>
                    <a:pt x="74" y="66"/>
                    <a:pt x="72" y="66"/>
                    <a:pt x="73" y="66"/>
                  </a:cubicBezTo>
                  <a:cubicBezTo>
                    <a:pt x="73" y="65"/>
                    <a:pt x="72" y="65"/>
                    <a:pt x="72" y="64"/>
                  </a:cubicBezTo>
                  <a:cubicBezTo>
                    <a:pt x="71" y="64"/>
                    <a:pt x="72" y="65"/>
                    <a:pt x="72" y="65"/>
                  </a:cubicBezTo>
                  <a:cubicBezTo>
                    <a:pt x="71" y="66"/>
                    <a:pt x="72" y="65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3"/>
                    <a:pt x="71" y="64"/>
                    <a:pt x="71" y="64"/>
                  </a:cubicBezTo>
                  <a:cubicBezTo>
                    <a:pt x="72" y="64"/>
                    <a:pt x="72" y="64"/>
                    <a:pt x="72" y="63"/>
                  </a:cubicBezTo>
                  <a:cubicBezTo>
                    <a:pt x="72" y="63"/>
                    <a:pt x="73" y="63"/>
                    <a:pt x="73" y="63"/>
                  </a:cubicBezTo>
                  <a:cubicBezTo>
                    <a:pt x="73" y="62"/>
                    <a:pt x="72" y="63"/>
                    <a:pt x="71" y="63"/>
                  </a:cubicBezTo>
                  <a:cubicBezTo>
                    <a:pt x="71" y="63"/>
                    <a:pt x="71" y="64"/>
                    <a:pt x="70" y="63"/>
                  </a:cubicBezTo>
                  <a:cubicBezTo>
                    <a:pt x="70" y="63"/>
                    <a:pt x="70" y="63"/>
                    <a:pt x="71" y="63"/>
                  </a:cubicBezTo>
                  <a:cubicBezTo>
                    <a:pt x="70" y="63"/>
                    <a:pt x="70" y="62"/>
                    <a:pt x="70" y="62"/>
                  </a:cubicBezTo>
                  <a:cubicBezTo>
                    <a:pt x="71" y="61"/>
                    <a:pt x="70" y="62"/>
                    <a:pt x="71" y="62"/>
                  </a:cubicBezTo>
                  <a:cubicBezTo>
                    <a:pt x="72" y="61"/>
                    <a:pt x="71" y="61"/>
                    <a:pt x="71" y="61"/>
                  </a:cubicBezTo>
                  <a:cubicBezTo>
                    <a:pt x="71" y="61"/>
                    <a:pt x="70" y="61"/>
                    <a:pt x="70" y="61"/>
                  </a:cubicBezTo>
                  <a:cubicBezTo>
                    <a:pt x="70" y="62"/>
                    <a:pt x="70" y="61"/>
                    <a:pt x="69" y="61"/>
                  </a:cubicBezTo>
                  <a:cubicBezTo>
                    <a:pt x="69" y="61"/>
                    <a:pt x="68" y="61"/>
                    <a:pt x="69" y="60"/>
                  </a:cubicBezTo>
                  <a:cubicBezTo>
                    <a:pt x="68" y="60"/>
                    <a:pt x="68" y="59"/>
                    <a:pt x="67" y="58"/>
                  </a:cubicBezTo>
                  <a:cubicBezTo>
                    <a:pt x="67" y="58"/>
                    <a:pt x="67" y="58"/>
                    <a:pt x="67" y="57"/>
                  </a:cubicBezTo>
                  <a:cubicBezTo>
                    <a:pt x="67" y="57"/>
                    <a:pt x="66" y="57"/>
                    <a:pt x="66" y="57"/>
                  </a:cubicBezTo>
                  <a:cubicBezTo>
                    <a:pt x="65" y="55"/>
                    <a:pt x="64" y="55"/>
                    <a:pt x="64" y="53"/>
                  </a:cubicBezTo>
                  <a:cubicBezTo>
                    <a:pt x="64" y="53"/>
                    <a:pt x="63" y="54"/>
                    <a:pt x="63" y="53"/>
                  </a:cubicBezTo>
                  <a:cubicBezTo>
                    <a:pt x="63" y="53"/>
                    <a:pt x="64" y="53"/>
                    <a:pt x="63" y="53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4" y="53"/>
                    <a:pt x="64" y="54"/>
                    <a:pt x="65" y="54"/>
                  </a:cubicBezTo>
                  <a:cubicBezTo>
                    <a:pt x="65" y="53"/>
                    <a:pt x="64" y="53"/>
                    <a:pt x="65" y="53"/>
                  </a:cubicBezTo>
                  <a:cubicBezTo>
                    <a:pt x="65" y="52"/>
                    <a:pt x="65" y="52"/>
                    <a:pt x="65" y="52"/>
                  </a:cubicBezTo>
                  <a:cubicBezTo>
                    <a:pt x="65" y="52"/>
                    <a:pt x="65" y="52"/>
                    <a:pt x="65" y="51"/>
                  </a:cubicBezTo>
                  <a:cubicBezTo>
                    <a:pt x="64" y="52"/>
                    <a:pt x="65" y="52"/>
                    <a:pt x="64" y="52"/>
                  </a:cubicBezTo>
                  <a:cubicBezTo>
                    <a:pt x="64" y="52"/>
                    <a:pt x="63" y="52"/>
                    <a:pt x="63" y="52"/>
                  </a:cubicBezTo>
                  <a:cubicBezTo>
                    <a:pt x="63" y="53"/>
                    <a:pt x="62" y="52"/>
                    <a:pt x="63" y="51"/>
                  </a:cubicBezTo>
                  <a:cubicBezTo>
                    <a:pt x="61" y="51"/>
                    <a:pt x="61" y="50"/>
                    <a:pt x="61" y="49"/>
                  </a:cubicBezTo>
                  <a:cubicBezTo>
                    <a:pt x="60" y="48"/>
                    <a:pt x="58" y="47"/>
                    <a:pt x="58" y="47"/>
                  </a:cubicBezTo>
                  <a:cubicBezTo>
                    <a:pt x="57" y="47"/>
                    <a:pt x="58" y="46"/>
                    <a:pt x="58" y="46"/>
                  </a:cubicBezTo>
                  <a:cubicBezTo>
                    <a:pt x="57" y="46"/>
                    <a:pt x="57" y="45"/>
                    <a:pt x="57" y="45"/>
                  </a:cubicBezTo>
                  <a:cubicBezTo>
                    <a:pt x="57" y="45"/>
                    <a:pt x="57" y="46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58" y="45"/>
                    <a:pt x="58" y="46"/>
                    <a:pt x="59" y="45"/>
                  </a:cubicBezTo>
                  <a:cubicBezTo>
                    <a:pt x="59" y="45"/>
                    <a:pt x="58" y="45"/>
                    <a:pt x="58" y="45"/>
                  </a:cubicBezTo>
                  <a:cubicBezTo>
                    <a:pt x="58" y="45"/>
                    <a:pt x="59" y="44"/>
                    <a:pt x="59" y="44"/>
                  </a:cubicBezTo>
                  <a:cubicBezTo>
                    <a:pt x="58" y="44"/>
                    <a:pt x="59" y="44"/>
                    <a:pt x="58" y="45"/>
                  </a:cubicBezTo>
                  <a:cubicBezTo>
                    <a:pt x="58" y="44"/>
                    <a:pt x="58" y="43"/>
                    <a:pt x="57" y="43"/>
                  </a:cubicBezTo>
                  <a:cubicBezTo>
                    <a:pt x="57" y="43"/>
                    <a:pt x="58" y="44"/>
                    <a:pt x="58" y="44"/>
                  </a:cubicBezTo>
                  <a:cubicBezTo>
                    <a:pt x="57" y="45"/>
                    <a:pt x="57" y="45"/>
                    <a:pt x="56" y="45"/>
                  </a:cubicBezTo>
                  <a:cubicBezTo>
                    <a:pt x="55" y="45"/>
                    <a:pt x="55" y="44"/>
                    <a:pt x="54" y="42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2"/>
                    <a:pt x="52" y="43"/>
                    <a:pt x="52" y="43"/>
                  </a:cubicBezTo>
                  <a:cubicBezTo>
                    <a:pt x="52" y="44"/>
                    <a:pt x="52" y="43"/>
                    <a:pt x="52" y="43"/>
                  </a:cubicBezTo>
                  <a:cubicBezTo>
                    <a:pt x="51" y="44"/>
                    <a:pt x="52" y="44"/>
                    <a:pt x="52" y="44"/>
                  </a:cubicBezTo>
                  <a:cubicBezTo>
                    <a:pt x="52" y="44"/>
                    <a:pt x="52" y="44"/>
                    <a:pt x="53" y="45"/>
                  </a:cubicBezTo>
                  <a:cubicBezTo>
                    <a:pt x="53" y="45"/>
                    <a:pt x="53" y="44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4" y="45"/>
                    <a:pt x="53" y="45"/>
                    <a:pt x="54" y="45"/>
                  </a:cubicBezTo>
                  <a:cubicBezTo>
                    <a:pt x="54" y="46"/>
                    <a:pt x="55" y="45"/>
                    <a:pt x="55" y="47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8"/>
                    <a:pt x="56" y="47"/>
                    <a:pt x="56" y="48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5" y="47"/>
                    <a:pt x="56" y="47"/>
                    <a:pt x="56" y="47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57" y="48"/>
                    <a:pt x="56" y="48"/>
                    <a:pt x="56" y="48"/>
                  </a:cubicBezTo>
                  <a:cubicBezTo>
                    <a:pt x="57" y="47"/>
                    <a:pt x="56" y="48"/>
                    <a:pt x="57" y="48"/>
                  </a:cubicBezTo>
                  <a:cubicBezTo>
                    <a:pt x="57" y="48"/>
                    <a:pt x="58" y="48"/>
                    <a:pt x="58" y="49"/>
                  </a:cubicBezTo>
                  <a:cubicBezTo>
                    <a:pt x="58" y="50"/>
                    <a:pt x="57" y="49"/>
                    <a:pt x="57" y="49"/>
                  </a:cubicBezTo>
                  <a:cubicBezTo>
                    <a:pt x="57" y="50"/>
                    <a:pt x="58" y="50"/>
                    <a:pt x="58" y="50"/>
                  </a:cubicBezTo>
                  <a:cubicBezTo>
                    <a:pt x="59" y="51"/>
                    <a:pt x="58" y="51"/>
                    <a:pt x="59" y="52"/>
                  </a:cubicBezTo>
                  <a:cubicBezTo>
                    <a:pt x="60" y="51"/>
                    <a:pt x="59" y="51"/>
                    <a:pt x="59" y="51"/>
                  </a:cubicBezTo>
                  <a:cubicBezTo>
                    <a:pt x="60" y="51"/>
                    <a:pt x="60" y="53"/>
                    <a:pt x="61" y="53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2" y="53"/>
                    <a:pt x="61" y="54"/>
                    <a:pt x="61" y="54"/>
                  </a:cubicBezTo>
                  <a:cubicBezTo>
                    <a:pt x="61" y="54"/>
                    <a:pt x="62" y="54"/>
                    <a:pt x="62" y="54"/>
                  </a:cubicBezTo>
                  <a:cubicBezTo>
                    <a:pt x="62" y="54"/>
                    <a:pt x="62" y="55"/>
                    <a:pt x="62" y="55"/>
                  </a:cubicBezTo>
                  <a:cubicBezTo>
                    <a:pt x="62" y="55"/>
                    <a:pt x="62" y="55"/>
                    <a:pt x="63" y="55"/>
                  </a:cubicBezTo>
                  <a:cubicBezTo>
                    <a:pt x="63" y="56"/>
                    <a:pt x="64" y="57"/>
                    <a:pt x="64" y="58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65" y="58"/>
                    <a:pt x="65" y="58"/>
                    <a:pt x="65" y="58"/>
                  </a:cubicBezTo>
                  <a:cubicBezTo>
                    <a:pt x="65" y="59"/>
                    <a:pt x="65" y="59"/>
                    <a:pt x="65" y="60"/>
                  </a:cubicBezTo>
                  <a:cubicBezTo>
                    <a:pt x="65" y="60"/>
                    <a:pt x="66" y="60"/>
                    <a:pt x="66" y="60"/>
                  </a:cubicBezTo>
                  <a:cubicBezTo>
                    <a:pt x="66" y="60"/>
                    <a:pt x="66" y="61"/>
                    <a:pt x="67" y="62"/>
                  </a:cubicBezTo>
                  <a:cubicBezTo>
                    <a:pt x="67" y="62"/>
                    <a:pt x="67" y="63"/>
                    <a:pt x="67" y="64"/>
                  </a:cubicBezTo>
                  <a:cubicBezTo>
                    <a:pt x="66" y="65"/>
                    <a:pt x="65" y="65"/>
                    <a:pt x="65" y="65"/>
                  </a:cubicBezTo>
                  <a:cubicBezTo>
                    <a:pt x="65" y="66"/>
                    <a:pt x="65" y="67"/>
                    <a:pt x="66" y="68"/>
                  </a:cubicBezTo>
                  <a:cubicBezTo>
                    <a:pt x="66" y="68"/>
                    <a:pt x="66" y="68"/>
                    <a:pt x="66" y="68"/>
                  </a:cubicBezTo>
                  <a:cubicBezTo>
                    <a:pt x="67" y="68"/>
                    <a:pt x="67" y="68"/>
                    <a:pt x="66" y="69"/>
                  </a:cubicBezTo>
                  <a:cubicBezTo>
                    <a:pt x="67" y="69"/>
                    <a:pt x="67" y="68"/>
                    <a:pt x="67" y="68"/>
                  </a:cubicBezTo>
                  <a:cubicBezTo>
                    <a:pt x="67" y="67"/>
                    <a:pt x="66" y="68"/>
                    <a:pt x="66" y="67"/>
                  </a:cubicBezTo>
                  <a:cubicBezTo>
                    <a:pt x="67" y="67"/>
                    <a:pt x="67" y="67"/>
                    <a:pt x="67" y="68"/>
                  </a:cubicBezTo>
                  <a:cubicBezTo>
                    <a:pt x="68" y="68"/>
                    <a:pt x="68" y="68"/>
                    <a:pt x="68" y="67"/>
                  </a:cubicBezTo>
                  <a:cubicBezTo>
                    <a:pt x="68" y="67"/>
                    <a:pt x="68" y="68"/>
                    <a:pt x="68" y="68"/>
                  </a:cubicBezTo>
                  <a:cubicBezTo>
                    <a:pt x="68" y="68"/>
                    <a:pt x="68" y="68"/>
                    <a:pt x="67" y="68"/>
                  </a:cubicBezTo>
                  <a:cubicBezTo>
                    <a:pt x="67" y="68"/>
                    <a:pt x="67" y="69"/>
                    <a:pt x="67" y="69"/>
                  </a:cubicBezTo>
                  <a:cubicBezTo>
                    <a:pt x="67" y="69"/>
                    <a:pt x="67" y="69"/>
                    <a:pt x="67" y="69"/>
                  </a:cubicBezTo>
                  <a:cubicBezTo>
                    <a:pt x="67" y="70"/>
                    <a:pt x="68" y="69"/>
                    <a:pt x="68" y="70"/>
                  </a:cubicBezTo>
                  <a:cubicBezTo>
                    <a:pt x="67" y="70"/>
                    <a:pt x="67" y="71"/>
                    <a:pt x="66" y="71"/>
                  </a:cubicBezTo>
                  <a:cubicBezTo>
                    <a:pt x="67" y="71"/>
                    <a:pt x="67" y="70"/>
                    <a:pt x="68" y="71"/>
                  </a:cubicBezTo>
                  <a:cubicBezTo>
                    <a:pt x="68" y="71"/>
                    <a:pt x="68" y="71"/>
                    <a:pt x="67" y="71"/>
                  </a:cubicBezTo>
                  <a:cubicBezTo>
                    <a:pt x="68" y="71"/>
                    <a:pt x="67" y="72"/>
                    <a:pt x="68" y="72"/>
                  </a:cubicBezTo>
                  <a:cubicBezTo>
                    <a:pt x="69" y="72"/>
                    <a:pt x="67" y="72"/>
                    <a:pt x="68" y="71"/>
                  </a:cubicBezTo>
                  <a:cubicBezTo>
                    <a:pt x="69" y="71"/>
                    <a:pt x="68" y="72"/>
                    <a:pt x="69" y="72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70" y="73"/>
                    <a:pt x="70" y="74"/>
                    <a:pt x="69" y="74"/>
                  </a:cubicBezTo>
                  <a:cubicBezTo>
                    <a:pt x="70" y="74"/>
                    <a:pt x="69" y="75"/>
                    <a:pt x="69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1" y="75"/>
                    <a:pt x="70" y="75"/>
                    <a:pt x="70" y="75"/>
                  </a:cubicBezTo>
                  <a:cubicBezTo>
                    <a:pt x="71" y="75"/>
                    <a:pt x="71" y="75"/>
                    <a:pt x="71" y="76"/>
                  </a:cubicBezTo>
                  <a:cubicBezTo>
                    <a:pt x="71" y="76"/>
                    <a:pt x="71" y="77"/>
                    <a:pt x="71" y="77"/>
                  </a:cubicBezTo>
                  <a:cubicBezTo>
                    <a:pt x="70" y="78"/>
                    <a:pt x="71" y="77"/>
                    <a:pt x="70" y="77"/>
                  </a:cubicBezTo>
                  <a:cubicBezTo>
                    <a:pt x="70" y="77"/>
                    <a:pt x="71" y="78"/>
                    <a:pt x="71" y="78"/>
                  </a:cubicBezTo>
                  <a:cubicBezTo>
                    <a:pt x="71" y="78"/>
                    <a:pt x="71" y="78"/>
                    <a:pt x="71" y="79"/>
                  </a:cubicBezTo>
                  <a:cubicBezTo>
                    <a:pt x="72" y="79"/>
                    <a:pt x="71" y="78"/>
                    <a:pt x="72" y="78"/>
                  </a:cubicBezTo>
                  <a:cubicBezTo>
                    <a:pt x="72" y="79"/>
                    <a:pt x="71" y="80"/>
                    <a:pt x="72" y="79"/>
                  </a:cubicBezTo>
                  <a:cubicBezTo>
                    <a:pt x="72" y="80"/>
                    <a:pt x="72" y="80"/>
                    <a:pt x="71" y="81"/>
                  </a:cubicBezTo>
                  <a:cubicBezTo>
                    <a:pt x="71" y="81"/>
                    <a:pt x="71" y="81"/>
                    <a:pt x="72" y="81"/>
                  </a:cubicBezTo>
                  <a:cubicBezTo>
                    <a:pt x="72" y="81"/>
                    <a:pt x="71" y="81"/>
                    <a:pt x="72" y="81"/>
                  </a:cubicBezTo>
                  <a:cubicBezTo>
                    <a:pt x="73" y="82"/>
                    <a:pt x="72" y="82"/>
                    <a:pt x="71" y="82"/>
                  </a:cubicBezTo>
                  <a:cubicBezTo>
                    <a:pt x="72" y="83"/>
                    <a:pt x="72" y="82"/>
                    <a:pt x="73" y="82"/>
                  </a:cubicBezTo>
                  <a:cubicBezTo>
                    <a:pt x="72" y="83"/>
                    <a:pt x="73" y="84"/>
                    <a:pt x="72" y="84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2" y="85"/>
                    <a:pt x="73" y="85"/>
                    <a:pt x="72" y="85"/>
                  </a:cubicBezTo>
                  <a:cubicBezTo>
                    <a:pt x="72" y="85"/>
                    <a:pt x="73" y="86"/>
                    <a:pt x="73" y="86"/>
                  </a:cubicBezTo>
                  <a:cubicBezTo>
                    <a:pt x="74" y="86"/>
                    <a:pt x="73" y="86"/>
                    <a:pt x="73" y="86"/>
                  </a:cubicBezTo>
                  <a:cubicBezTo>
                    <a:pt x="73" y="87"/>
                    <a:pt x="73" y="86"/>
                    <a:pt x="74" y="86"/>
                  </a:cubicBezTo>
                  <a:cubicBezTo>
                    <a:pt x="74" y="88"/>
                    <a:pt x="74" y="89"/>
                    <a:pt x="74" y="90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2"/>
                    <a:pt x="74" y="92"/>
                    <a:pt x="74" y="92"/>
                  </a:cubicBezTo>
                  <a:cubicBezTo>
                    <a:pt x="74" y="92"/>
                    <a:pt x="74" y="93"/>
                    <a:pt x="74" y="94"/>
                  </a:cubicBezTo>
                  <a:cubicBezTo>
                    <a:pt x="74" y="95"/>
                    <a:pt x="73" y="96"/>
                    <a:pt x="71" y="97"/>
                  </a:cubicBezTo>
                  <a:cubicBezTo>
                    <a:pt x="70" y="96"/>
                    <a:pt x="70" y="96"/>
                    <a:pt x="69" y="97"/>
                  </a:cubicBezTo>
                  <a:cubicBezTo>
                    <a:pt x="69" y="97"/>
                    <a:pt x="69" y="96"/>
                    <a:pt x="69" y="96"/>
                  </a:cubicBezTo>
                  <a:cubicBezTo>
                    <a:pt x="68" y="96"/>
                    <a:pt x="67" y="96"/>
                    <a:pt x="67" y="96"/>
                  </a:cubicBezTo>
                  <a:cubicBezTo>
                    <a:pt x="67" y="96"/>
                    <a:pt x="66" y="96"/>
                    <a:pt x="65" y="95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5" y="94"/>
                    <a:pt x="65" y="94"/>
                    <a:pt x="65" y="93"/>
                  </a:cubicBezTo>
                  <a:cubicBezTo>
                    <a:pt x="66" y="93"/>
                    <a:pt x="66" y="92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7" y="91"/>
                    <a:pt x="66" y="90"/>
                    <a:pt x="66" y="90"/>
                  </a:cubicBezTo>
                  <a:cubicBezTo>
                    <a:pt x="66" y="90"/>
                    <a:pt x="67" y="90"/>
                    <a:pt x="67" y="89"/>
                  </a:cubicBezTo>
                  <a:cubicBezTo>
                    <a:pt x="67" y="89"/>
                    <a:pt x="66" y="89"/>
                    <a:pt x="67" y="88"/>
                  </a:cubicBezTo>
                  <a:cubicBezTo>
                    <a:pt x="67" y="88"/>
                    <a:pt x="66" y="88"/>
                    <a:pt x="66" y="88"/>
                  </a:cubicBezTo>
                  <a:cubicBezTo>
                    <a:pt x="66" y="88"/>
                    <a:pt x="66" y="88"/>
                    <a:pt x="66" y="87"/>
                  </a:cubicBezTo>
                  <a:cubicBezTo>
                    <a:pt x="66" y="87"/>
                    <a:pt x="67" y="87"/>
                    <a:pt x="67" y="87"/>
                  </a:cubicBezTo>
                  <a:cubicBezTo>
                    <a:pt x="67" y="87"/>
                    <a:pt x="66" y="87"/>
                    <a:pt x="66" y="87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5"/>
                  </a:cubicBezTo>
                  <a:cubicBezTo>
                    <a:pt x="66" y="85"/>
                    <a:pt x="66" y="85"/>
                    <a:pt x="66" y="84"/>
                  </a:cubicBezTo>
                  <a:cubicBezTo>
                    <a:pt x="66" y="84"/>
                    <a:pt x="66" y="84"/>
                    <a:pt x="66" y="84"/>
                  </a:cubicBezTo>
                  <a:cubicBezTo>
                    <a:pt x="66" y="83"/>
                    <a:pt x="66" y="82"/>
                    <a:pt x="65" y="81"/>
                  </a:cubicBezTo>
                  <a:cubicBezTo>
                    <a:pt x="66" y="81"/>
                    <a:pt x="66" y="81"/>
                    <a:pt x="67" y="81"/>
                  </a:cubicBezTo>
                  <a:cubicBezTo>
                    <a:pt x="66" y="81"/>
                    <a:pt x="66" y="81"/>
                    <a:pt x="65" y="81"/>
                  </a:cubicBezTo>
                  <a:cubicBezTo>
                    <a:pt x="65" y="80"/>
                    <a:pt x="65" y="80"/>
                    <a:pt x="65" y="79"/>
                  </a:cubicBezTo>
                  <a:cubicBezTo>
                    <a:pt x="65" y="79"/>
                    <a:pt x="65" y="79"/>
                    <a:pt x="66" y="79"/>
                  </a:cubicBezTo>
                  <a:cubicBezTo>
                    <a:pt x="66" y="79"/>
                    <a:pt x="65" y="79"/>
                    <a:pt x="65" y="79"/>
                  </a:cubicBezTo>
                  <a:cubicBezTo>
                    <a:pt x="64" y="78"/>
                    <a:pt x="65" y="79"/>
                    <a:pt x="65" y="78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5" y="77"/>
                    <a:pt x="65" y="78"/>
                    <a:pt x="65" y="77"/>
                  </a:cubicBezTo>
                  <a:cubicBezTo>
                    <a:pt x="65" y="77"/>
                    <a:pt x="65" y="77"/>
                    <a:pt x="65" y="77"/>
                  </a:cubicBezTo>
                  <a:cubicBezTo>
                    <a:pt x="65" y="77"/>
                    <a:pt x="64" y="78"/>
                    <a:pt x="64" y="77"/>
                  </a:cubicBezTo>
                  <a:cubicBezTo>
                    <a:pt x="64" y="77"/>
                    <a:pt x="65" y="77"/>
                    <a:pt x="65" y="77"/>
                  </a:cubicBezTo>
                  <a:cubicBezTo>
                    <a:pt x="65" y="76"/>
                    <a:pt x="66" y="76"/>
                    <a:pt x="65" y="76"/>
                  </a:cubicBezTo>
                  <a:cubicBezTo>
                    <a:pt x="65" y="76"/>
                    <a:pt x="64" y="76"/>
                    <a:pt x="64" y="76"/>
                  </a:cubicBezTo>
                  <a:cubicBezTo>
                    <a:pt x="64" y="76"/>
                    <a:pt x="64" y="76"/>
                    <a:pt x="63" y="76"/>
                  </a:cubicBezTo>
                  <a:cubicBezTo>
                    <a:pt x="64" y="76"/>
                    <a:pt x="64" y="76"/>
                    <a:pt x="64" y="76"/>
                  </a:cubicBezTo>
                  <a:cubicBezTo>
                    <a:pt x="64" y="75"/>
                    <a:pt x="64" y="75"/>
                    <a:pt x="63" y="75"/>
                  </a:cubicBezTo>
                  <a:cubicBezTo>
                    <a:pt x="63" y="75"/>
                    <a:pt x="63" y="74"/>
                    <a:pt x="64" y="74"/>
                  </a:cubicBezTo>
                  <a:cubicBezTo>
                    <a:pt x="64" y="74"/>
                    <a:pt x="63" y="74"/>
                    <a:pt x="64" y="73"/>
                  </a:cubicBezTo>
                  <a:cubicBezTo>
                    <a:pt x="64" y="73"/>
                    <a:pt x="63" y="74"/>
                    <a:pt x="63" y="73"/>
                  </a:cubicBezTo>
                  <a:cubicBezTo>
                    <a:pt x="63" y="73"/>
                    <a:pt x="63" y="73"/>
                    <a:pt x="63" y="74"/>
                  </a:cubicBezTo>
                  <a:cubicBezTo>
                    <a:pt x="63" y="74"/>
                    <a:pt x="62" y="73"/>
                    <a:pt x="63" y="73"/>
                  </a:cubicBezTo>
                  <a:cubicBezTo>
                    <a:pt x="63" y="72"/>
                    <a:pt x="62" y="73"/>
                    <a:pt x="62" y="72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2" y="72"/>
                    <a:pt x="62" y="72"/>
                    <a:pt x="62" y="72"/>
                  </a:cubicBezTo>
                  <a:cubicBezTo>
                    <a:pt x="62" y="72"/>
                    <a:pt x="62" y="71"/>
                    <a:pt x="63" y="71"/>
                  </a:cubicBezTo>
                  <a:cubicBezTo>
                    <a:pt x="62" y="71"/>
                    <a:pt x="62" y="70"/>
                    <a:pt x="62" y="70"/>
                  </a:cubicBezTo>
                  <a:cubicBezTo>
                    <a:pt x="62" y="70"/>
                    <a:pt x="61" y="71"/>
                    <a:pt x="61" y="71"/>
                  </a:cubicBezTo>
                  <a:cubicBezTo>
                    <a:pt x="60" y="70"/>
                    <a:pt x="61" y="69"/>
                    <a:pt x="61" y="69"/>
                  </a:cubicBezTo>
                  <a:cubicBezTo>
                    <a:pt x="61" y="68"/>
                    <a:pt x="62" y="68"/>
                    <a:pt x="62" y="67"/>
                  </a:cubicBezTo>
                  <a:cubicBezTo>
                    <a:pt x="62" y="66"/>
                    <a:pt x="62" y="67"/>
                    <a:pt x="62" y="67"/>
                  </a:cubicBezTo>
                  <a:cubicBezTo>
                    <a:pt x="61" y="67"/>
                    <a:pt x="61" y="67"/>
                    <a:pt x="60" y="67"/>
                  </a:cubicBezTo>
                  <a:cubicBezTo>
                    <a:pt x="60" y="67"/>
                    <a:pt x="60" y="67"/>
                    <a:pt x="59" y="67"/>
                  </a:cubicBezTo>
                  <a:cubicBezTo>
                    <a:pt x="58" y="66"/>
                    <a:pt x="58" y="65"/>
                    <a:pt x="57" y="64"/>
                  </a:cubicBezTo>
                  <a:cubicBezTo>
                    <a:pt x="58" y="63"/>
                    <a:pt x="58" y="64"/>
                    <a:pt x="58" y="64"/>
                  </a:cubicBezTo>
                  <a:cubicBezTo>
                    <a:pt x="58" y="65"/>
                    <a:pt x="58" y="65"/>
                    <a:pt x="59" y="65"/>
                  </a:cubicBezTo>
                  <a:cubicBezTo>
                    <a:pt x="59" y="65"/>
                    <a:pt x="59" y="65"/>
                    <a:pt x="59" y="64"/>
                  </a:cubicBezTo>
                  <a:cubicBezTo>
                    <a:pt x="59" y="64"/>
                    <a:pt x="58" y="64"/>
                    <a:pt x="58" y="64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8" y="63"/>
                    <a:pt x="58" y="63"/>
                    <a:pt x="58" y="62"/>
                  </a:cubicBezTo>
                  <a:cubicBezTo>
                    <a:pt x="58" y="62"/>
                    <a:pt x="58" y="63"/>
                    <a:pt x="58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7" y="61"/>
                  </a:cubicBezTo>
                  <a:cubicBezTo>
                    <a:pt x="57" y="61"/>
                    <a:pt x="57" y="61"/>
                    <a:pt x="56" y="61"/>
                  </a:cubicBezTo>
                  <a:cubicBezTo>
                    <a:pt x="56" y="60"/>
                    <a:pt x="55" y="60"/>
                    <a:pt x="55" y="59"/>
                  </a:cubicBezTo>
                  <a:cubicBezTo>
                    <a:pt x="56" y="59"/>
                    <a:pt x="56" y="60"/>
                    <a:pt x="56" y="61"/>
                  </a:cubicBezTo>
                  <a:cubicBezTo>
                    <a:pt x="57" y="60"/>
                    <a:pt x="57" y="60"/>
                    <a:pt x="58" y="60"/>
                  </a:cubicBezTo>
                  <a:cubicBezTo>
                    <a:pt x="58" y="60"/>
                    <a:pt x="57" y="60"/>
                    <a:pt x="57" y="60"/>
                  </a:cubicBezTo>
                  <a:cubicBezTo>
                    <a:pt x="57" y="59"/>
                    <a:pt x="56" y="60"/>
                    <a:pt x="56" y="59"/>
                  </a:cubicBezTo>
                  <a:cubicBezTo>
                    <a:pt x="56" y="59"/>
                    <a:pt x="56" y="59"/>
                    <a:pt x="57" y="58"/>
                  </a:cubicBezTo>
                  <a:cubicBezTo>
                    <a:pt x="56" y="58"/>
                    <a:pt x="56" y="58"/>
                    <a:pt x="55" y="57"/>
                  </a:cubicBezTo>
                  <a:cubicBezTo>
                    <a:pt x="55" y="57"/>
                    <a:pt x="55" y="57"/>
                    <a:pt x="54" y="56"/>
                  </a:cubicBezTo>
                  <a:cubicBezTo>
                    <a:pt x="54" y="56"/>
                    <a:pt x="55" y="56"/>
                    <a:pt x="55" y="55"/>
                  </a:cubicBezTo>
                  <a:cubicBezTo>
                    <a:pt x="55" y="55"/>
                    <a:pt x="54" y="56"/>
                    <a:pt x="54" y="55"/>
                  </a:cubicBezTo>
                  <a:cubicBezTo>
                    <a:pt x="54" y="55"/>
                    <a:pt x="55" y="55"/>
                    <a:pt x="55" y="55"/>
                  </a:cubicBezTo>
                  <a:cubicBezTo>
                    <a:pt x="56" y="54"/>
                    <a:pt x="55" y="54"/>
                    <a:pt x="54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4"/>
                    <a:pt x="53" y="54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2"/>
                    <a:pt x="52" y="52"/>
                  </a:cubicBezTo>
                  <a:cubicBezTo>
                    <a:pt x="51" y="52"/>
                    <a:pt x="51" y="51"/>
                    <a:pt x="50" y="51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0" y="50"/>
                    <a:pt x="50" y="51"/>
                    <a:pt x="50" y="50"/>
                  </a:cubicBezTo>
                  <a:cubicBezTo>
                    <a:pt x="50" y="49"/>
                    <a:pt x="50" y="50"/>
                    <a:pt x="50" y="49"/>
                  </a:cubicBezTo>
                  <a:cubicBezTo>
                    <a:pt x="50" y="49"/>
                    <a:pt x="50" y="50"/>
                    <a:pt x="50" y="49"/>
                  </a:cubicBezTo>
                  <a:cubicBezTo>
                    <a:pt x="50" y="49"/>
                    <a:pt x="50" y="48"/>
                    <a:pt x="50" y="48"/>
                  </a:cubicBezTo>
                  <a:cubicBezTo>
                    <a:pt x="50" y="49"/>
                    <a:pt x="49" y="49"/>
                    <a:pt x="49" y="50"/>
                  </a:cubicBezTo>
                  <a:cubicBezTo>
                    <a:pt x="49" y="49"/>
                    <a:pt x="49" y="49"/>
                    <a:pt x="49" y="48"/>
                  </a:cubicBezTo>
                  <a:cubicBezTo>
                    <a:pt x="49" y="49"/>
                    <a:pt x="48" y="48"/>
                    <a:pt x="48" y="48"/>
                  </a:cubicBezTo>
                  <a:cubicBezTo>
                    <a:pt x="48" y="47"/>
                    <a:pt x="48" y="47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7"/>
                    <a:pt x="47" y="47"/>
                    <a:pt x="47" y="46"/>
                  </a:cubicBezTo>
                  <a:cubicBezTo>
                    <a:pt x="46" y="46"/>
                    <a:pt x="46" y="45"/>
                    <a:pt x="45" y="44"/>
                  </a:cubicBezTo>
                  <a:cubicBezTo>
                    <a:pt x="45" y="44"/>
                    <a:pt x="45" y="45"/>
                    <a:pt x="45" y="44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4" y="44"/>
                    <a:pt x="44" y="43"/>
                    <a:pt x="44" y="43"/>
                  </a:cubicBezTo>
                  <a:cubicBezTo>
                    <a:pt x="44" y="44"/>
                    <a:pt x="43" y="42"/>
                    <a:pt x="42" y="42"/>
                  </a:cubicBezTo>
                  <a:cubicBezTo>
                    <a:pt x="42" y="41"/>
                    <a:pt x="42" y="41"/>
                    <a:pt x="42" y="40"/>
                  </a:cubicBezTo>
                  <a:cubicBezTo>
                    <a:pt x="41" y="40"/>
                    <a:pt x="42" y="42"/>
                    <a:pt x="41" y="42"/>
                  </a:cubicBezTo>
                  <a:cubicBezTo>
                    <a:pt x="41" y="41"/>
                    <a:pt x="41" y="41"/>
                    <a:pt x="41" y="39"/>
                  </a:cubicBezTo>
                  <a:cubicBezTo>
                    <a:pt x="40" y="39"/>
                    <a:pt x="41" y="41"/>
                    <a:pt x="40" y="39"/>
                  </a:cubicBezTo>
                  <a:cubicBezTo>
                    <a:pt x="40" y="39"/>
                    <a:pt x="41" y="39"/>
                    <a:pt x="40" y="39"/>
                  </a:cubicBezTo>
                  <a:cubicBezTo>
                    <a:pt x="40" y="38"/>
                    <a:pt x="40" y="40"/>
                    <a:pt x="40" y="39"/>
                  </a:cubicBezTo>
                  <a:cubicBezTo>
                    <a:pt x="39" y="38"/>
                    <a:pt x="40" y="38"/>
                    <a:pt x="40" y="38"/>
                  </a:cubicBezTo>
                  <a:cubicBezTo>
                    <a:pt x="39" y="36"/>
                    <a:pt x="40" y="38"/>
                    <a:pt x="39" y="38"/>
                  </a:cubicBezTo>
                  <a:cubicBezTo>
                    <a:pt x="39" y="37"/>
                    <a:pt x="39" y="38"/>
                    <a:pt x="39" y="37"/>
                  </a:cubicBezTo>
                  <a:cubicBezTo>
                    <a:pt x="39" y="38"/>
                    <a:pt x="39" y="39"/>
                    <a:pt x="39" y="39"/>
                  </a:cubicBezTo>
                  <a:cubicBezTo>
                    <a:pt x="38" y="38"/>
                    <a:pt x="38" y="37"/>
                    <a:pt x="38" y="37"/>
                  </a:cubicBezTo>
                  <a:cubicBezTo>
                    <a:pt x="38" y="37"/>
                    <a:pt x="38" y="37"/>
                    <a:pt x="39" y="37"/>
                  </a:cubicBezTo>
                  <a:cubicBezTo>
                    <a:pt x="38" y="35"/>
                    <a:pt x="38" y="36"/>
                    <a:pt x="38" y="36"/>
                  </a:cubicBezTo>
                  <a:cubicBezTo>
                    <a:pt x="37" y="35"/>
                    <a:pt x="37" y="35"/>
                    <a:pt x="37" y="34"/>
                  </a:cubicBezTo>
                  <a:cubicBezTo>
                    <a:pt x="37" y="34"/>
                    <a:pt x="37" y="35"/>
                    <a:pt x="37" y="35"/>
                  </a:cubicBezTo>
                  <a:cubicBezTo>
                    <a:pt x="37" y="35"/>
                    <a:pt x="36" y="34"/>
                    <a:pt x="36" y="33"/>
                  </a:cubicBezTo>
                  <a:cubicBezTo>
                    <a:pt x="36" y="33"/>
                    <a:pt x="37" y="33"/>
                    <a:pt x="38" y="35"/>
                  </a:cubicBezTo>
                  <a:cubicBezTo>
                    <a:pt x="38" y="35"/>
                    <a:pt x="38" y="34"/>
                    <a:pt x="38" y="34"/>
                  </a:cubicBezTo>
                  <a:cubicBezTo>
                    <a:pt x="38" y="34"/>
                    <a:pt x="39" y="34"/>
                    <a:pt x="39" y="35"/>
                  </a:cubicBezTo>
                  <a:cubicBezTo>
                    <a:pt x="40" y="35"/>
                    <a:pt x="39" y="34"/>
                    <a:pt x="39" y="34"/>
                  </a:cubicBezTo>
                  <a:cubicBezTo>
                    <a:pt x="40" y="34"/>
                    <a:pt x="41" y="36"/>
                    <a:pt x="41" y="34"/>
                  </a:cubicBezTo>
                  <a:cubicBezTo>
                    <a:pt x="41" y="36"/>
                    <a:pt x="42" y="36"/>
                    <a:pt x="43" y="35"/>
                  </a:cubicBezTo>
                  <a:cubicBezTo>
                    <a:pt x="43" y="36"/>
                    <a:pt x="43" y="36"/>
                    <a:pt x="44" y="37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3"/>
                    <a:pt x="43" y="35"/>
                    <a:pt x="43" y="35"/>
                  </a:cubicBezTo>
                  <a:cubicBezTo>
                    <a:pt x="44" y="35"/>
                    <a:pt x="43" y="34"/>
                    <a:pt x="43" y="33"/>
                  </a:cubicBezTo>
                  <a:cubicBezTo>
                    <a:pt x="43" y="33"/>
                    <a:pt x="42" y="34"/>
                    <a:pt x="42" y="34"/>
                  </a:cubicBezTo>
                  <a:cubicBezTo>
                    <a:pt x="41" y="33"/>
                    <a:pt x="40" y="33"/>
                    <a:pt x="39" y="32"/>
                  </a:cubicBezTo>
                  <a:cubicBezTo>
                    <a:pt x="39" y="32"/>
                    <a:pt x="39" y="30"/>
                    <a:pt x="39" y="30"/>
                  </a:cubicBezTo>
                  <a:cubicBezTo>
                    <a:pt x="39" y="29"/>
                    <a:pt x="38" y="30"/>
                    <a:pt x="38" y="29"/>
                  </a:cubicBezTo>
                  <a:cubicBezTo>
                    <a:pt x="38" y="30"/>
                    <a:pt x="38" y="30"/>
                    <a:pt x="39" y="30"/>
                  </a:cubicBezTo>
                  <a:cubicBezTo>
                    <a:pt x="39" y="31"/>
                    <a:pt x="38" y="31"/>
                    <a:pt x="38" y="31"/>
                  </a:cubicBezTo>
                  <a:cubicBezTo>
                    <a:pt x="38" y="30"/>
                    <a:pt x="37" y="29"/>
                    <a:pt x="37" y="29"/>
                  </a:cubicBezTo>
                  <a:cubicBezTo>
                    <a:pt x="37" y="28"/>
                    <a:pt x="38" y="31"/>
                    <a:pt x="37" y="30"/>
                  </a:cubicBezTo>
                  <a:cubicBezTo>
                    <a:pt x="37" y="29"/>
                    <a:pt x="37" y="29"/>
                    <a:pt x="36" y="28"/>
                  </a:cubicBezTo>
                  <a:cubicBezTo>
                    <a:pt x="36" y="28"/>
                    <a:pt x="36" y="29"/>
                    <a:pt x="37" y="29"/>
                  </a:cubicBezTo>
                  <a:cubicBezTo>
                    <a:pt x="37" y="29"/>
                    <a:pt x="36" y="29"/>
                    <a:pt x="36" y="29"/>
                  </a:cubicBezTo>
                  <a:cubicBezTo>
                    <a:pt x="36" y="28"/>
                    <a:pt x="36" y="28"/>
                    <a:pt x="35" y="27"/>
                  </a:cubicBezTo>
                  <a:cubicBezTo>
                    <a:pt x="35" y="26"/>
                    <a:pt x="35" y="28"/>
                    <a:pt x="34" y="27"/>
                  </a:cubicBezTo>
                  <a:cubicBezTo>
                    <a:pt x="34" y="27"/>
                    <a:pt x="33" y="25"/>
                    <a:pt x="33" y="25"/>
                  </a:cubicBezTo>
                  <a:cubicBezTo>
                    <a:pt x="33" y="25"/>
                    <a:pt x="32" y="26"/>
                    <a:pt x="33" y="27"/>
                  </a:cubicBezTo>
                  <a:cubicBezTo>
                    <a:pt x="32" y="27"/>
                    <a:pt x="32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6"/>
                    <a:pt x="31" y="26"/>
                    <a:pt x="31" y="25"/>
                  </a:cubicBezTo>
                  <a:cubicBezTo>
                    <a:pt x="31" y="26"/>
                    <a:pt x="31" y="26"/>
                    <a:pt x="30" y="25"/>
                  </a:cubicBezTo>
                  <a:cubicBezTo>
                    <a:pt x="29" y="24"/>
                    <a:pt x="30" y="24"/>
                    <a:pt x="30" y="24"/>
                  </a:cubicBezTo>
                  <a:cubicBezTo>
                    <a:pt x="30" y="24"/>
                    <a:pt x="30" y="24"/>
                    <a:pt x="29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23"/>
                    <a:pt x="29" y="23"/>
                    <a:pt x="29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9" y="25"/>
                    <a:pt x="29" y="26"/>
                    <a:pt x="30" y="26"/>
                  </a:cubicBezTo>
                  <a:cubicBezTo>
                    <a:pt x="29" y="26"/>
                    <a:pt x="30" y="26"/>
                    <a:pt x="30" y="26"/>
                  </a:cubicBezTo>
                  <a:cubicBezTo>
                    <a:pt x="31" y="28"/>
                    <a:pt x="32" y="28"/>
                    <a:pt x="32" y="30"/>
                  </a:cubicBezTo>
                  <a:cubicBezTo>
                    <a:pt x="32" y="29"/>
                    <a:pt x="31" y="29"/>
                    <a:pt x="30" y="29"/>
                  </a:cubicBezTo>
                  <a:cubicBezTo>
                    <a:pt x="29" y="28"/>
                    <a:pt x="29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7" y="27"/>
                    <a:pt x="27" y="26"/>
                  </a:cubicBezTo>
                  <a:cubicBezTo>
                    <a:pt x="27" y="26"/>
                    <a:pt x="26" y="26"/>
                    <a:pt x="26" y="26"/>
                  </a:cubicBezTo>
                  <a:cubicBezTo>
                    <a:pt x="26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7"/>
                    <a:pt x="30" y="28"/>
                    <a:pt x="31" y="28"/>
                  </a:cubicBezTo>
                  <a:cubicBezTo>
                    <a:pt x="30" y="27"/>
                    <a:pt x="30" y="27"/>
                    <a:pt x="29" y="26"/>
                  </a:cubicBezTo>
                  <a:cubicBezTo>
                    <a:pt x="28" y="25"/>
                    <a:pt x="30" y="27"/>
                    <a:pt x="29" y="27"/>
                  </a:cubicBezTo>
                  <a:cubicBezTo>
                    <a:pt x="29" y="27"/>
                    <a:pt x="28" y="26"/>
                    <a:pt x="28" y="26"/>
                  </a:cubicBezTo>
                  <a:cubicBezTo>
                    <a:pt x="27" y="25"/>
                    <a:pt x="28" y="27"/>
                    <a:pt x="28" y="27"/>
                  </a:cubicBezTo>
                  <a:cubicBezTo>
                    <a:pt x="28" y="27"/>
                    <a:pt x="28" y="26"/>
                    <a:pt x="28" y="26"/>
                  </a:cubicBezTo>
                  <a:cubicBezTo>
                    <a:pt x="27" y="26"/>
                    <a:pt x="28" y="26"/>
                    <a:pt x="28" y="26"/>
                  </a:cubicBezTo>
                  <a:cubicBezTo>
                    <a:pt x="27" y="26"/>
                    <a:pt x="27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7"/>
                  </a:cubicBezTo>
                  <a:cubicBezTo>
                    <a:pt x="26" y="27"/>
                    <a:pt x="26" y="26"/>
                    <a:pt x="26" y="26"/>
                  </a:cubicBezTo>
                  <a:cubicBezTo>
                    <a:pt x="26" y="27"/>
                    <a:pt x="26" y="27"/>
                    <a:pt x="27" y="28"/>
                  </a:cubicBezTo>
                  <a:cubicBezTo>
                    <a:pt x="27" y="28"/>
                    <a:pt x="26" y="27"/>
                    <a:pt x="26" y="27"/>
                  </a:cubicBezTo>
                  <a:cubicBezTo>
                    <a:pt x="26" y="27"/>
                    <a:pt x="27" y="28"/>
                    <a:pt x="27" y="29"/>
                  </a:cubicBezTo>
                  <a:cubicBezTo>
                    <a:pt x="27" y="30"/>
                    <a:pt x="28" y="32"/>
                    <a:pt x="28" y="32"/>
                  </a:cubicBezTo>
                  <a:cubicBezTo>
                    <a:pt x="28" y="33"/>
                    <a:pt x="28" y="32"/>
                    <a:pt x="28" y="32"/>
                  </a:cubicBezTo>
                  <a:cubicBezTo>
                    <a:pt x="28" y="32"/>
                    <a:pt x="27" y="32"/>
                    <a:pt x="27" y="32"/>
                  </a:cubicBezTo>
                  <a:cubicBezTo>
                    <a:pt x="27" y="32"/>
                    <a:pt x="28" y="33"/>
                    <a:pt x="28" y="33"/>
                  </a:cubicBezTo>
                  <a:cubicBezTo>
                    <a:pt x="28" y="33"/>
                    <a:pt x="27" y="33"/>
                    <a:pt x="28" y="34"/>
                  </a:cubicBezTo>
                  <a:cubicBezTo>
                    <a:pt x="28" y="34"/>
                    <a:pt x="28" y="34"/>
                    <a:pt x="27" y="34"/>
                  </a:cubicBezTo>
                  <a:cubicBezTo>
                    <a:pt x="28" y="35"/>
                    <a:pt x="27" y="36"/>
                    <a:pt x="28" y="37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5"/>
                    <a:pt x="27" y="35"/>
                    <a:pt x="27" y="34"/>
                  </a:cubicBezTo>
                  <a:cubicBezTo>
                    <a:pt x="27" y="34"/>
                    <a:pt x="26" y="33"/>
                    <a:pt x="26" y="33"/>
                  </a:cubicBezTo>
                  <a:cubicBezTo>
                    <a:pt x="25" y="32"/>
                    <a:pt x="27" y="34"/>
                    <a:pt x="27" y="35"/>
                  </a:cubicBezTo>
                  <a:cubicBezTo>
                    <a:pt x="26" y="34"/>
                    <a:pt x="27" y="36"/>
                    <a:pt x="26" y="34"/>
                  </a:cubicBezTo>
                  <a:cubicBezTo>
                    <a:pt x="26" y="35"/>
                    <a:pt x="27" y="35"/>
                    <a:pt x="27" y="36"/>
                  </a:cubicBezTo>
                  <a:cubicBezTo>
                    <a:pt x="27" y="37"/>
                    <a:pt x="27" y="36"/>
                    <a:pt x="27" y="37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8"/>
                    <a:pt x="28" y="38"/>
                    <a:pt x="28" y="39"/>
                  </a:cubicBezTo>
                  <a:cubicBezTo>
                    <a:pt x="28" y="39"/>
                    <a:pt x="28" y="40"/>
                    <a:pt x="28" y="40"/>
                  </a:cubicBezTo>
                  <a:cubicBezTo>
                    <a:pt x="28" y="40"/>
                    <a:pt x="27" y="40"/>
                    <a:pt x="27" y="40"/>
                  </a:cubicBezTo>
                  <a:cubicBezTo>
                    <a:pt x="27" y="40"/>
                    <a:pt x="28" y="40"/>
                    <a:pt x="28" y="40"/>
                  </a:cubicBezTo>
                  <a:cubicBezTo>
                    <a:pt x="28" y="41"/>
                    <a:pt x="27" y="40"/>
                    <a:pt x="28" y="41"/>
                  </a:cubicBezTo>
                  <a:cubicBezTo>
                    <a:pt x="28" y="42"/>
                    <a:pt x="28" y="41"/>
                    <a:pt x="28" y="41"/>
                  </a:cubicBezTo>
                  <a:cubicBezTo>
                    <a:pt x="28" y="41"/>
                    <a:pt x="28" y="42"/>
                    <a:pt x="28" y="42"/>
                  </a:cubicBezTo>
                  <a:cubicBezTo>
                    <a:pt x="28" y="42"/>
                    <a:pt x="28" y="42"/>
                    <a:pt x="28" y="41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1"/>
                    <a:pt x="27" y="42"/>
                    <a:pt x="28" y="42"/>
                  </a:cubicBezTo>
                  <a:cubicBezTo>
                    <a:pt x="27" y="42"/>
                    <a:pt x="27" y="42"/>
                    <a:pt x="28" y="43"/>
                  </a:cubicBezTo>
                  <a:cubicBezTo>
                    <a:pt x="28" y="44"/>
                    <a:pt x="27" y="42"/>
                    <a:pt x="28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3"/>
                    <a:pt x="30" y="44"/>
                  </a:cubicBezTo>
                  <a:cubicBezTo>
                    <a:pt x="29" y="43"/>
                    <a:pt x="30" y="43"/>
                    <a:pt x="30" y="44"/>
                  </a:cubicBezTo>
                  <a:cubicBezTo>
                    <a:pt x="31" y="44"/>
                    <a:pt x="29" y="43"/>
                    <a:pt x="30" y="44"/>
                  </a:cubicBezTo>
                  <a:cubicBezTo>
                    <a:pt x="31" y="45"/>
                    <a:pt x="31" y="44"/>
                    <a:pt x="30" y="44"/>
                  </a:cubicBezTo>
                  <a:cubicBezTo>
                    <a:pt x="31" y="44"/>
                    <a:pt x="32" y="46"/>
                    <a:pt x="32" y="45"/>
                  </a:cubicBezTo>
                  <a:cubicBezTo>
                    <a:pt x="33" y="47"/>
                    <a:pt x="31" y="46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6"/>
                    <a:pt x="33" y="46"/>
                    <a:pt x="32" y="45"/>
                  </a:cubicBezTo>
                  <a:cubicBezTo>
                    <a:pt x="32" y="45"/>
                    <a:pt x="33" y="46"/>
                    <a:pt x="34" y="47"/>
                  </a:cubicBezTo>
                  <a:cubicBezTo>
                    <a:pt x="34" y="46"/>
                    <a:pt x="33" y="46"/>
                    <a:pt x="34" y="46"/>
                  </a:cubicBezTo>
                  <a:cubicBezTo>
                    <a:pt x="35" y="48"/>
                    <a:pt x="34" y="47"/>
                    <a:pt x="34" y="48"/>
                  </a:cubicBezTo>
                  <a:cubicBezTo>
                    <a:pt x="34" y="48"/>
                    <a:pt x="34" y="48"/>
                    <a:pt x="33" y="47"/>
                  </a:cubicBezTo>
                  <a:cubicBezTo>
                    <a:pt x="33" y="47"/>
                    <a:pt x="34" y="48"/>
                    <a:pt x="34" y="48"/>
                  </a:cubicBezTo>
                  <a:cubicBezTo>
                    <a:pt x="34" y="49"/>
                    <a:pt x="35" y="49"/>
                    <a:pt x="35" y="49"/>
                  </a:cubicBezTo>
                  <a:cubicBezTo>
                    <a:pt x="35" y="49"/>
                    <a:pt x="35" y="50"/>
                    <a:pt x="37" y="51"/>
                  </a:cubicBezTo>
                  <a:cubicBezTo>
                    <a:pt x="37" y="51"/>
                    <a:pt x="36" y="51"/>
                    <a:pt x="36" y="51"/>
                  </a:cubicBezTo>
                  <a:cubicBezTo>
                    <a:pt x="36" y="51"/>
                    <a:pt x="36" y="52"/>
                    <a:pt x="36" y="52"/>
                  </a:cubicBezTo>
                  <a:cubicBezTo>
                    <a:pt x="36" y="51"/>
                    <a:pt x="35" y="51"/>
                    <a:pt x="35" y="51"/>
                  </a:cubicBezTo>
                  <a:cubicBezTo>
                    <a:pt x="34" y="50"/>
                    <a:pt x="36" y="52"/>
                    <a:pt x="34" y="51"/>
                  </a:cubicBezTo>
                  <a:cubicBezTo>
                    <a:pt x="34" y="51"/>
                    <a:pt x="35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5" y="51"/>
                    <a:pt x="35" y="52"/>
                    <a:pt x="34" y="51"/>
                  </a:cubicBezTo>
                  <a:cubicBezTo>
                    <a:pt x="35" y="52"/>
                    <a:pt x="36" y="53"/>
                    <a:pt x="36" y="53"/>
                  </a:cubicBezTo>
                  <a:cubicBezTo>
                    <a:pt x="36" y="53"/>
                    <a:pt x="35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6" y="53"/>
                    <a:pt x="36" y="54"/>
                  </a:cubicBezTo>
                  <a:cubicBezTo>
                    <a:pt x="36" y="54"/>
                    <a:pt x="36" y="54"/>
                    <a:pt x="35" y="54"/>
                  </a:cubicBezTo>
                  <a:cubicBezTo>
                    <a:pt x="36" y="54"/>
                    <a:pt x="36" y="54"/>
                    <a:pt x="36" y="55"/>
                  </a:cubicBezTo>
                  <a:cubicBezTo>
                    <a:pt x="36" y="55"/>
                    <a:pt x="35" y="54"/>
                    <a:pt x="35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5" y="56"/>
                    <a:pt x="36" y="56"/>
                  </a:cubicBezTo>
                  <a:cubicBezTo>
                    <a:pt x="36" y="56"/>
                    <a:pt x="35" y="56"/>
                    <a:pt x="35" y="56"/>
                  </a:cubicBezTo>
                  <a:cubicBezTo>
                    <a:pt x="35" y="56"/>
                    <a:pt x="35" y="56"/>
                    <a:pt x="36" y="56"/>
                  </a:cubicBezTo>
                  <a:cubicBezTo>
                    <a:pt x="35" y="57"/>
                    <a:pt x="35" y="57"/>
                    <a:pt x="36" y="58"/>
                  </a:cubicBezTo>
                  <a:cubicBezTo>
                    <a:pt x="35" y="57"/>
                    <a:pt x="34" y="57"/>
                    <a:pt x="35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6" y="58"/>
                    <a:pt x="35" y="58"/>
                    <a:pt x="35" y="58"/>
                  </a:cubicBezTo>
                  <a:cubicBezTo>
                    <a:pt x="35" y="58"/>
                    <a:pt x="36" y="58"/>
                    <a:pt x="35" y="58"/>
                  </a:cubicBezTo>
                  <a:cubicBezTo>
                    <a:pt x="34" y="58"/>
                    <a:pt x="35" y="58"/>
                    <a:pt x="34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5" y="57"/>
                    <a:pt x="34" y="56"/>
                    <a:pt x="35" y="5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4" y="56"/>
                    <a:pt x="35" y="56"/>
                    <a:pt x="35" y="56"/>
                  </a:cubicBezTo>
                  <a:cubicBezTo>
                    <a:pt x="35" y="56"/>
                    <a:pt x="36" y="56"/>
                    <a:pt x="36" y="55"/>
                  </a:cubicBezTo>
                  <a:cubicBezTo>
                    <a:pt x="34" y="55"/>
                    <a:pt x="35" y="56"/>
                    <a:pt x="33" y="55"/>
                  </a:cubicBezTo>
                  <a:cubicBezTo>
                    <a:pt x="34" y="55"/>
                    <a:pt x="34" y="55"/>
                    <a:pt x="35" y="55"/>
                  </a:cubicBezTo>
                  <a:cubicBezTo>
                    <a:pt x="36" y="55"/>
                    <a:pt x="35" y="55"/>
                    <a:pt x="34" y="55"/>
                  </a:cubicBezTo>
                  <a:cubicBezTo>
                    <a:pt x="34" y="54"/>
                    <a:pt x="34" y="54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4" y="54"/>
                    <a:pt x="34" y="54"/>
                  </a:cubicBezTo>
                  <a:cubicBezTo>
                    <a:pt x="34" y="54"/>
                    <a:pt x="35" y="54"/>
                    <a:pt x="34" y="54"/>
                  </a:cubicBezTo>
                  <a:cubicBezTo>
                    <a:pt x="34" y="53"/>
                    <a:pt x="34" y="53"/>
                    <a:pt x="33" y="53"/>
                  </a:cubicBezTo>
                  <a:cubicBezTo>
                    <a:pt x="34" y="54"/>
                    <a:pt x="33" y="54"/>
                    <a:pt x="34" y="54"/>
                  </a:cubicBezTo>
                  <a:cubicBezTo>
                    <a:pt x="34" y="54"/>
                    <a:pt x="33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2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5"/>
                    <a:pt x="33" y="55"/>
                  </a:cubicBezTo>
                  <a:cubicBezTo>
                    <a:pt x="33" y="55"/>
                    <a:pt x="34" y="55"/>
                    <a:pt x="34" y="55"/>
                  </a:cubicBezTo>
                  <a:cubicBezTo>
                    <a:pt x="34" y="56"/>
                    <a:pt x="33" y="55"/>
                    <a:pt x="33" y="56"/>
                  </a:cubicBezTo>
                  <a:cubicBezTo>
                    <a:pt x="33" y="56"/>
                    <a:pt x="34" y="56"/>
                    <a:pt x="34" y="56"/>
                  </a:cubicBezTo>
                  <a:cubicBezTo>
                    <a:pt x="34" y="56"/>
                    <a:pt x="33" y="56"/>
                    <a:pt x="32" y="56"/>
                  </a:cubicBezTo>
                  <a:cubicBezTo>
                    <a:pt x="33" y="57"/>
                    <a:pt x="33" y="57"/>
                    <a:pt x="34" y="58"/>
                  </a:cubicBezTo>
                  <a:cubicBezTo>
                    <a:pt x="33" y="57"/>
                    <a:pt x="33" y="58"/>
                    <a:pt x="33" y="58"/>
                  </a:cubicBezTo>
                  <a:cubicBezTo>
                    <a:pt x="33" y="58"/>
                    <a:pt x="33" y="58"/>
                    <a:pt x="34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4" y="59"/>
                    <a:pt x="34" y="58"/>
                    <a:pt x="34" y="58"/>
                  </a:cubicBezTo>
                  <a:cubicBezTo>
                    <a:pt x="33" y="58"/>
                    <a:pt x="33" y="58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9"/>
                    <a:pt x="35" y="58"/>
                    <a:pt x="35" y="58"/>
                  </a:cubicBezTo>
                  <a:cubicBezTo>
                    <a:pt x="35" y="58"/>
                    <a:pt x="35" y="58"/>
                    <a:pt x="35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6" y="58"/>
                    <a:pt x="35" y="58"/>
                    <a:pt x="36" y="59"/>
                  </a:cubicBezTo>
                  <a:cubicBezTo>
                    <a:pt x="36" y="59"/>
                    <a:pt x="36" y="60"/>
                    <a:pt x="35" y="61"/>
                  </a:cubicBezTo>
                  <a:cubicBezTo>
                    <a:pt x="35" y="61"/>
                    <a:pt x="34" y="61"/>
                    <a:pt x="34" y="61"/>
                  </a:cubicBezTo>
                  <a:cubicBezTo>
                    <a:pt x="33" y="62"/>
                    <a:pt x="34" y="62"/>
                    <a:pt x="33" y="63"/>
                  </a:cubicBezTo>
                  <a:cubicBezTo>
                    <a:pt x="33" y="63"/>
                    <a:pt x="33" y="63"/>
                    <a:pt x="32" y="62"/>
                  </a:cubicBezTo>
                  <a:cubicBezTo>
                    <a:pt x="32" y="63"/>
                    <a:pt x="33" y="63"/>
                    <a:pt x="33" y="63"/>
                  </a:cubicBezTo>
                  <a:cubicBezTo>
                    <a:pt x="33" y="64"/>
                    <a:pt x="32" y="64"/>
                    <a:pt x="33" y="64"/>
                  </a:cubicBezTo>
                  <a:cubicBezTo>
                    <a:pt x="33" y="65"/>
                    <a:pt x="34" y="64"/>
                    <a:pt x="33" y="64"/>
                  </a:cubicBezTo>
                  <a:cubicBezTo>
                    <a:pt x="35" y="64"/>
                    <a:pt x="33" y="64"/>
                    <a:pt x="33" y="65"/>
                  </a:cubicBezTo>
                  <a:cubicBezTo>
                    <a:pt x="33" y="65"/>
                    <a:pt x="34" y="65"/>
                    <a:pt x="34" y="65"/>
                  </a:cubicBezTo>
                  <a:cubicBezTo>
                    <a:pt x="34" y="66"/>
                    <a:pt x="33" y="65"/>
                    <a:pt x="33" y="66"/>
                  </a:cubicBezTo>
                  <a:cubicBezTo>
                    <a:pt x="34" y="66"/>
                    <a:pt x="33" y="66"/>
                    <a:pt x="34" y="66"/>
                  </a:cubicBezTo>
                  <a:cubicBezTo>
                    <a:pt x="34" y="67"/>
                    <a:pt x="34" y="68"/>
                    <a:pt x="34" y="67"/>
                  </a:cubicBezTo>
                  <a:cubicBezTo>
                    <a:pt x="34" y="68"/>
                    <a:pt x="33" y="68"/>
                    <a:pt x="34" y="69"/>
                  </a:cubicBezTo>
                  <a:cubicBezTo>
                    <a:pt x="33" y="69"/>
                    <a:pt x="33" y="69"/>
                    <a:pt x="33" y="68"/>
                  </a:cubicBezTo>
                  <a:cubicBezTo>
                    <a:pt x="33" y="69"/>
                    <a:pt x="34" y="69"/>
                    <a:pt x="34" y="69"/>
                  </a:cubicBezTo>
                  <a:cubicBezTo>
                    <a:pt x="33" y="69"/>
                    <a:pt x="34" y="69"/>
                    <a:pt x="34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3" y="67"/>
                    <a:pt x="32" y="66"/>
                    <a:pt x="3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1" y="63"/>
                    <a:pt x="31" y="62"/>
                    <a:pt x="31" y="62"/>
                  </a:cubicBezTo>
                  <a:cubicBezTo>
                    <a:pt x="31" y="62"/>
                    <a:pt x="32" y="62"/>
                    <a:pt x="32" y="61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4" y="61"/>
                    <a:pt x="32" y="62"/>
                    <a:pt x="33" y="62"/>
                  </a:cubicBezTo>
                  <a:cubicBezTo>
                    <a:pt x="34" y="61"/>
                    <a:pt x="34" y="60"/>
                    <a:pt x="34" y="59"/>
                  </a:cubicBezTo>
                  <a:cubicBezTo>
                    <a:pt x="35" y="59"/>
                    <a:pt x="35" y="60"/>
                    <a:pt x="35" y="60"/>
                  </a:cubicBezTo>
                  <a:cubicBezTo>
                    <a:pt x="35" y="59"/>
                    <a:pt x="34" y="59"/>
                    <a:pt x="33" y="59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3" y="60"/>
                    <a:pt x="32" y="60"/>
                    <a:pt x="31" y="61"/>
                  </a:cubicBezTo>
                  <a:cubicBezTo>
                    <a:pt x="31" y="60"/>
                    <a:pt x="31" y="59"/>
                    <a:pt x="31" y="58"/>
                  </a:cubicBezTo>
                  <a:cubicBezTo>
                    <a:pt x="31" y="58"/>
                    <a:pt x="31" y="57"/>
                    <a:pt x="31" y="57"/>
                  </a:cubicBezTo>
                  <a:cubicBezTo>
                    <a:pt x="31" y="57"/>
                    <a:pt x="31" y="56"/>
                    <a:pt x="31" y="55"/>
                  </a:cubicBezTo>
                  <a:cubicBezTo>
                    <a:pt x="31" y="55"/>
                    <a:pt x="30" y="55"/>
                    <a:pt x="30" y="55"/>
                  </a:cubicBezTo>
                  <a:cubicBezTo>
                    <a:pt x="31" y="55"/>
                    <a:pt x="31" y="55"/>
                    <a:pt x="32" y="55"/>
                  </a:cubicBezTo>
                  <a:cubicBezTo>
                    <a:pt x="32" y="54"/>
                    <a:pt x="32" y="55"/>
                    <a:pt x="32" y="54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1" y="54"/>
                    <a:pt x="31" y="54"/>
                    <a:pt x="32" y="55"/>
                  </a:cubicBezTo>
                  <a:cubicBezTo>
                    <a:pt x="30" y="55"/>
                    <a:pt x="30" y="54"/>
                    <a:pt x="30" y="53"/>
                  </a:cubicBezTo>
                  <a:cubicBezTo>
                    <a:pt x="30" y="53"/>
                    <a:pt x="31" y="53"/>
                    <a:pt x="31" y="53"/>
                  </a:cubicBezTo>
                  <a:cubicBezTo>
                    <a:pt x="31" y="53"/>
                    <a:pt x="31" y="53"/>
                    <a:pt x="30" y="53"/>
                  </a:cubicBezTo>
                  <a:cubicBezTo>
                    <a:pt x="30" y="52"/>
                    <a:pt x="30" y="51"/>
                    <a:pt x="30" y="50"/>
                  </a:cubicBezTo>
                  <a:cubicBezTo>
                    <a:pt x="30" y="49"/>
                    <a:pt x="30" y="48"/>
                    <a:pt x="30" y="48"/>
                  </a:cubicBezTo>
                  <a:cubicBezTo>
                    <a:pt x="30" y="47"/>
                    <a:pt x="29" y="47"/>
                    <a:pt x="29" y="46"/>
                  </a:cubicBezTo>
                  <a:cubicBezTo>
                    <a:pt x="29" y="46"/>
                    <a:pt x="29" y="45"/>
                    <a:pt x="29" y="44"/>
                  </a:cubicBezTo>
                  <a:cubicBezTo>
                    <a:pt x="28" y="44"/>
                    <a:pt x="28" y="45"/>
                    <a:pt x="27" y="44"/>
                  </a:cubicBezTo>
                  <a:cubicBezTo>
                    <a:pt x="27" y="45"/>
                    <a:pt x="27" y="45"/>
                    <a:pt x="26" y="45"/>
                  </a:cubicBezTo>
                  <a:cubicBezTo>
                    <a:pt x="27" y="46"/>
                    <a:pt x="27" y="46"/>
                    <a:pt x="28" y="47"/>
                  </a:cubicBezTo>
                  <a:cubicBezTo>
                    <a:pt x="28" y="48"/>
                    <a:pt x="28" y="47"/>
                    <a:pt x="29" y="48"/>
                  </a:cubicBezTo>
                  <a:cubicBezTo>
                    <a:pt x="29" y="49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8"/>
                    <a:pt x="28" y="48"/>
                    <a:pt x="28" y="48"/>
                  </a:cubicBezTo>
                  <a:cubicBezTo>
                    <a:pt x="28" y="49"/>
                    <a:pt x="27" y="47"/>
                    <a:pt x="28" y="47"/>
                  </a:cubicBezTo>
                  <a:cubicBezTo>
                    <a:pt x="28" y="48"/>
                    <a:pt x="28" y="48"/>
                    <a:pt x="29" y="48"/>
                  </a:cubicBezTo>
                  <a:cubicBezTo>
                    <a:pt x="28" y="49"/>
                    <a:pt x="29" y="50"/>
                    <a:pt x="29" y="52"/>
                  </a:cubicBezTo>
                  <a:cubicBezTo>
                    <a:pt x="28" y="52"/>
                    <a:pt x="29" y="51"/>
                    <a:pt x="28" y="51"/>
                  </a:cubicBezTo>
                  <a:cubicBezTo>
                    <a:pt x="27" y="50"/>
                    <a:pt x="27" y="51"/>
                    <a:pt x="27" y="51"/>
                  </a:cubicBezTo>
                  <a:cubicBezTo>
                    <a:pt x="27" y="51"/>
                    <a:pt x="28" y="52"/>
                    <a:pt x="28" y="52"/>
                  </a:cubicBezTo>
                  <a:cubicBezTo>
                    <a:pt x="27" y="51"/>
                    <a:pt x="27" y="52"/>
                    <a:pt x="27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3"/>
                    <a:pt x="27" y="53"/>
                  </a:cubicBezTo>
                  <a:cubicBezTo>
                    <a:pt x="28" y="53"/>
                    <a:pt x="27" y="53"/>
                    <a:pt x="28" y="53"/>
                  </a:cubicBezTo>
                  <a:cubicBezTo>
                    <a:pt x="28" y="53"/>
                    <a:pt x="28" y="53"/>
                    <a:pt x="27" y="53"/>
                  </a:cubicBezTo>
                  <a:cubicBezTo>
                    <a:pt x="28" y="53"/>
                    <a:pt x="28" y="54"/>
                    <a:pt x="28" y="54"/>
                  </a:cubicBezTo>
                  <a:cubicBezTo>
                    <a:pt x="28" y="54"/>
                    <a:pt x="28" y="54"/>
                    <a:pt x="29" y="54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29" y="54"/>
                    <a:pt x="29" y="54"/>
                    <a:pt x="29" y="55"/>
                  </a:cubicBezTo>
                  <a:cubicBezTo>
                    <a:pt x="29" y="55"/>
                    <a:pt x="29" y="56"/>
                    <a:pt x="29" y="56"/>
                  </a:cubicBezTo>
                  <a:cubicBezTo>
                    <a:pt x="28" y="56"/>
                    <a:pt x="29" y="56"/>
                    <a:pt x="29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7" y="56"/>
                  </a:cubicBezTo>
                  <a:cubicBezTo>
                    <a:pt x="27" y="57"/>
                    <a:pt x="28" y="56"/>
                    <a:pt x="29" y="56"/>
                  </a:cubicBezTo>
                  <a:cubicBezTo>
                    <a:pt x="29" y="57"/>
                    <a:pt x="27" y="57"/>
                    <a:pt x="26" y="57"/>
                  </a:cubicBezTo>
                  <a:cubicBezTo>
                    <a:pt x="26" y="57"/>
                    <a:pt x="26" y="58"/>
                    <a:pt x="26" y="58"/>
                  </a:cubicBezTo>
                  <a:cubicBezTo>
                    <a:pt x="26" y="58"/>
                    <a:pt x="27" y="58"/>
                    <a:pt x="27" y="58"/>
                  </a:cubicBezTo>
                  <a:cubicBezTo>
                    <a:pt x="27" y="59"/>
                    <a:pt x="26" y="59"/>
                    <a:pt x="26" y="60"/>
                  </a:cubicBezTo>
                  <a:cubicBezTo>
                    <a:pt x="25" y="60"/>
                    <a:pt x="25" y="60"/>
                    <a:pt x="24" y="60"/>
                  </a:cubicBezTo>
                  <a:cubicBezTo>
                    <a:pt x="24" y="60"/>
                    <a:pt x="23" y="59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2" y="58"/>
                    <a:pt x="22" y="58"/>
                  </a:cubicBezTo>
                  <a:cubicBezTo>
                    <a:pt x="23" y="58"/>
                    <a:pt x="23" y="58"/>
                    <a:pt x="23" y="59"/>
                  </a:cubicBezTo>
                  <a:cubicBezTo>
                    <a:pt x="23" y="58"/>
                    <a:pt x="24" y="59"/>
                    <a:pt x="24" y="59"/>
                  </a:cubicBezTo>
                  <a:cubicBezTo>
                    <a:pt x="25" y="59"/>
                    <a:pt x="24" y="58"/>
                    <a:pt x="24" y="58"/>
                  </a:cubicBezTo>
                  <a:cubicBezTo>
                    <a:pt x="25" y="58"/>
                    <a:pt x="25" y="58"/>
                    <a:pt x="26" y="58"/>
                  </a:cubicBezTo>
                  <a:cubicBezTo>
                    <a:pt x="26" y="58"/>
                    <a:pt x="25" y="58"/>
                    <a:pt x="25" y="57"/>
                  </a:cubicBezTo>
                  <a:cubicBezTo>
                    <a:pt x="24" y="57"/>
                    <a:pt x="24" y="58"/>
                    <a:pt x="24" y="58"/>
                  </a:cubicBezTo>
                  <a:cubicBezTo>
                    <a:pt x="24" y="58"/>
                    <a:pt x="23" y="57"/>
                    <a:pt x="24" y="57"/>
                  </a:cubicBezTo>
                  <a:cubicBezTo>
                    <a:pt x="24" y="57"/>
                    <a:pt x="23" y="57"/>
                    <a:pt x="23" y="56"/>
                  </a:cubicBezTo>
                  <a:cubicBezTo>
                    <a:pt x="24" y="56"/>
                    <a:pt x="25" y="56"/>
                    <a:pt x="25" y="56"/>
                  </a:cubicBezTo>
                  <a:cubicBezTo>
                    <a:pt x="25" y="55"/>
                    <a:pt x="25" y="56"/>
                    <a:pt x="26" y="56"/>
                  </a:cubicBezTo>
                  <a:cubicBezTo>
                    <a:pt x="26" y="56"/>
                    <a:pt x="25" y="55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5"/>
                    <a:pt x="27" y="55"/>
                    <a:pt x="28" y="55"/>
                  </a:cubicBezTo>
                  <a:cubicBezTo>
                    <a:pt x="28" y="55"/>
                    <a:pt x="27" y="55"/>
                    <a:pt x="27" y="55"/>
                  </a:cubicBezTo>
                  <a:cubicBezTo>
                    <a:pt x="28" y="55"/>
                    <a:pt x="28" y="55"/>
                    <a:pt x="29" y="55"/>
                  </a:cubicBezTo>
                  <a:cubicBezTo>
                    <a:pt x="29" y="55"/>
                    <a:pt x="28" y="55"/>
                    <a:pt x="28" y="54"/>
                  </a:cubicBezTo>
                  <a:cubicBezTo>
                    <a:pt x="28" y="54"/>
                    <a:pt x="29" y="55"/>
                    <a:pt x="28" y="54"/>
                  </a:cubicBezTo>
                  <a:cubicBezTo>
                    <a:pt x="28" y="54"/>
                    <a:pt x="28" y="54"/>
                    <a:pt x="27" y="53"/>
                  </a:cubicBezTo>
                  <a:cubicBezTo>
                    <a:pt x="27" y="53"/>
                    <a:pt x="28" y="54"/>
                    <a:pt x="27" y="54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4"/>
                    <a:pt x="25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5" y="54"/>
                    <a:pt x="25" y="54"/>
                    <a:pt x="26" y="54"/>
                  </a:cubicBezTo>
                  <a:cubicBezTo>
                    <a:pt x="26" y="54"/>
                    <a:pt x="26" y="53"/>
                    <a:pt x="25" y="53"/>
                  </a:cubicBezTo>
                  <a:cubicBezTo>
                    <a:pt x="24" y="53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3" y="54"/>
                    <a:pt x="23" y="54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4"/>
                    <a:pt x="21" y="53"/>
                    <a:pt x="21" y="52"/>
                  </a:cubicBezTo>
                  <a:cubicBezTo>
                    <a:pt x="21" y="51"/>
                    <a:pt x="21" y="50"/>
                    <a:pt x="21" y="50"/>
                  </a:cubicBezTo>
                  <a:cubicBezTo>
                    <a:pt x="21" y="50"/>
                    <a:pt x="21" y="51"/>
                    <a:pt x="21" y="51"/>
                  </a:cubicBezTo>
                  <a:cubicBezTo>
                    <a:pt x="22" y="50"/>
                    <a:pt x="21" y="50"/>
                    <a:pt x="21" y="50"/>
                  </a:cubicBezTo>
                  <a:cubicBezTo>
                    <a:pt x="21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8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1" y="47"/>
                    <a:pt x="20" y="46"/>
                    <a:pt x="21" y="46"/>
                  </a:cubicBezTo>
                  <a:cubicBezTo>
                    <a:pt x="22" y="47"/>
                    <a:pt x="23" y="48"/>
                    <a:pt x="22" y="48"/>
                  </a:cubicBezTo>
                  <a:cubicBezTo>
                    <a:pt x="23" y="49"/>
                    <a:pt x="23" y="48"/>
                    <a:pt x="23" y="47"/>
                  </a:cubicBezTo>
                  <a:cubicBezTo>
                    <a:pt x="23" y="47"/>
                    <a:pt x="23" y="47"/>
                    <a:pt x="22" y="47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46"/>
                    <a:pt x="22" y="45"/>
                    <a:pt x="21" y="45"/>
                  </a:cubicBezTo>
                  <a:cubicBezTo>
                    <a:pt x="21" y="45"/>
                    <a:pt x="22" y="46"/>
                    <a:pt x="21" y="46"/>
                  </a:cubicBezTo>
                  <a:cubicBezTo>
                    <a:pt x="20" y="44"/>
                    <a:pt x="21" y="44"/>
                    <a:pt x="21" y="43"/>
                  </a:cubicBezTo>
                  <a:cubicBezTo>
                    <a:pt x="21" y="42"/>
                    <a:pt x="20" y="42"/>
                    <a:pt x="20" y="42"/>
                  </a:cubicBezTo>
                  <a:cubicBezTo>
                    <a:pt x="20" y="41"/>
                    <a:pt x="20" y="40"/>
                    <a:pt x="20" y="39"/>
                  </a:cubicBezTo>
                  <a:cubicBezTo>
                    <a:pt x="20" y="37"/>
                    <a:pt x="20" y="36"/>
                    <a:pt x="20" y="35"/>
                  </a:cubicBezTo>
                  <a:cubicBezTo>
                    <a:pt x="20" y="35"/>
                    <a:pt x="21" y="36"/>
                    <a:pt x="21" y="36"/>
                  </a:cubicBezTo>
                  <a:cubicBezTo>
                    <a:pt x="21" y="36"/>
                    <a:pt x="20" y="35"/>
                    <a:pt x="20" y="35"/>
                  </a:cubicBezTo>
                  <a:cubicBezTo>
                    <a:pt x="22" y="37"/>
                    <a:pt x="20" y="34"/>
                    <a:pt x="20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19" y="31"/>
                    <a:pt x="20" y="31"/>
                  </a:cubicBezTo>
                  <a:cubicBezTo>
                    <a:pt x="20" y="31"/>
                    <a:pt x="19" y="30"/>
                    <a:pt x="20" y="30"/>
                  </a:cubicBezTo>
                  <a:cubicBezTo>
                    <a:pt x="21" y="30"/>
                    <a:pt x="21" y="31"/>
                    <a:pt x="21" y="31"/>
                  </a:cubicBezTo>
                  <a:cubicBezTo>
                    <a:pt x="22" y="32"/>
                    <a:pt x="22" y="32"/>
                    <a:pt x="22" y="31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20" y="26"/>
                    <a:pt x="19" y="23"/>
                    <a:pt x="19" y="20"/>
                  </a:cubicBezTo>
                  <a:cubicBezTo>
                    <a:pt x="20" y="19"/>
                    <a:pt x="20" y="18"/>
                    <a:pt x="20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5" y="18"/>
                    <a:pt x="28" y="19"/>
                    <a:pt x="30" y="20"/>
                  </a:cubicBezTo>
                  <a:cubicBezTo>
                    <a:pt x="32" y="20"/>
                    <a:pt x="33" y="21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5" y="21"/>
                    <a:pt x="36" y="22"/>
                    <a:pt x="37" y="23"/>
                  </a:cubicBezTo>
                  <a:cubicBezTo>
                    <a:pt x="37" y="23"/>
                    <a:pt x="38" y="23"/>
                    <a:pt x="38" y="23"/>
                  </a:cubicBezTo>
                  <a:cubicBezTo>
                    <a:pt x="39" y="23"/>
                    <a:pt x="41" y="25"/>
                    <a:pt x="42" y="25"/>
                  </a:cubicBezTo>
                  <a:cubicBezTo>
                    <a:pt x="43" y="25"/>
                    <a:pt x="44" y="25"/>
                    <a:pt x="45" y="26"/>
                  </a:cubicBezTo>
                  <a:cubicBezTo>
                    <a:pt x="46" y="26"/>
                    <a:pt x="46" y="27"/>
                    <a:pt x="47" y="28"/>
                  </a:cubicBezTo>
                  <a:cubicBezTo>
                    <a:pt x="47" y="27"/>
                    <a:pt x="46" y="27"/>
                    <a:pt x="46" y="27"/>
                  </a:cubicBezTo>
                  <a:cubicBezTo>
                    <a:pt x="47" y="28"/>
                    <a:pt x="48" y="28"/>
                    <a:pt x="50" y="29"/>
                  </a:cubicBezTo>
                  <a:cubicBezTo>
                    <a:pt x="50" y="29"/>
                    <a:pt x="49" y="29"/>
                    <a:pt x="49" y="29"/>
                  </a:cubicBezTo>
                  <a:cubicBezTo>
                    <a:pt x="50" y="30"/>
                    <a:pt x="50" y="28"/>
                    <a:pt x="50" y="29"/>
                  </a:cubicBezTo>
                  <a:cubicBezTo>
                    <a:pt x="50" y="29"/>
                    <a:pt x="50" y="30"/>
                    <a:pt x="50" y="30"/>
                  </a:cubicBezTo>
                  <a:cubicBezTo>
                    <a:pt x="50" y="30"/>
                    <a:pt x="51" y="30"/>
                    <a:pt x="51" y="30"/>
                  </a:cubicBezTo>
                  <a:cubicBezTo>
                    <a:pt x="51" y="31"/>
                    <a:pt x="52" y="30"/>
                    <a:pt x="52" y="31"/>
                  </a:cubicBezTo>
                  <a:cubicBezTo>
                    <a:pt x="53" y="31"/>
                    <a:pt x="53" y="31"/>
                    <a:pt x="53" y="32"/>
                  </a:cubicBezTo>
                  <a:cubicBezTo>
                    <a:pt x="53" y="32"/>
                    <a:pt x="54" y="31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5" y="33"/>
                    <a:pt x="56" y="33"/>
                    <a:pt x="56" y="34"/>
                  </a:cubicBezTo>
                  <a:cubicBezTo>
                    <a:pt x="56" y="34"/>
                    <a:pt x="58" y="34"/>
                    <a:pt x="58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6"/>
                    <a:pt x="59" y="35"/>
                    <a:pt x="59" y="36"/>
                  </a:cubicBezTo>
                  <a:cubicBezTo>
                    <a:pt x="60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7"/>
                  </a:cubicBezTo>
                  <a:cubicBezTo>
                    <a:pt x="61" y="37"/>
                    <a:pt x="61" y="38"/>
                    <a:pt x="62" y="39"/>
                  </a:cubicBezTo>
                  <a:cubicBezTo>
                    <a:pt x="62" y="39"/>
                    <a:pt x="62" y="39"/>
                    <a:pt x="63" y="39"/>
                  </a:cubicBezTo>
                  <a:cubicBezTo>
                    <a:pt x="63" y="39"/>
                    <a:pt x="63" y="39"/>
                    <a:pt x="63" y="40"/>
                  </a:cubicBezTo>
                  <a:cubicBezTo>
                    <a:pt x="63" y="40"/>
                    <a:pt x="64" y="40"/>
                    <a:pt x="64" y="41"/>
                  </a:cubicBezTo>
                  <a:cubicBezTo>
                    <a:pt x="64" y="41"/>
                    <a:pt x="65" y="41"/>
                    <a:pt x="65" y="41"/>
                  </a:cubicBezTo>
                  <a:cubicBezTo>
                    <a:pt x="65" y="41"/>
                    <a:pt x="65" y="42"/>
                    <a:pt x="65" y="42"/>
                  </a:cubicBezTo>
                  <a:cubicBezTo>
                    <a:pt x="66" y="43"/>
                    <a:pt x="67" y="43"/>
                    <a:pt x="68" y="44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69" y="46"/>
                    <a:pt x="70" y="46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1" y="48"/>
                    <a:pt x="71" y="48"/>
                    <a:pt x="72" y="49"/>
                  </a:cubicBezTo>
                  <a:cubicBezTo>
                    <a:pt x="72" y="49"/>
                    <a:pt x="72" y="50"/>
                    <a:pt x="71" y="50"/>
                  </a:cubicBezTo>
                  <a:cubicBezTo>
                    <a:pt x="72" y="50"/>
                    <a:pt x="72" y="50"/>
                    <a:pt x="72" y="50"/>
                  </a:cubicBezTo>
                  <a:cubicBezTo>
                    <a:pt x="73" y="51"/>
                    <a:pt x="74" y="50"/>
                    <a:pt x="74" y="52"/>
                  </a:cubicBezTo>
                  <a:cubicBezTo>
                    <a:pt x="74" y="52"/>
                    <a:pt x="74" y="52"/>
                    <a:pt x="74" y="53"/>
                  </a:cubicBezTo>
                  <a:cubicBezTo>
                    <a:pt x="74" y="53"/>
                    <a:pt x="74" y="53"/>
                    <a:pt x="73" y="54"/>
                  </a:cubicBezTo>
                  <a:cubicBezTo>
                    <a:pt x="74" y="54"/>
                    <a:pt x="74" y="54"/>
                    <a:pt x="75" y="54"/>
                  </a:cubicBezTo>
                  <a:cubicBezTo>
                    <a:pt x="75" y="54"/>
                    <a:pt x="74" y="55"/>
                    <a:pt x="75" y="55"/>
                  </a:cubicBezTo>
                  <a:cubicBezTo>
                    <a:pt x="75" y="55"/>
                    <a:pt x="76" y="55"/>
                    <a:pt x="76" y="55"/>
                  </a:cubicBezTo>
                  <a:cubicBezTo>
                    <a:pt x="76" y="55"/>
                    <a:pt x="76" y="56"/>
                    <a:pt x="76" y="56"/>
                  </a:cubicBezTo>
                  <a:cubicBezTo>
                    <a:pt x="77" y="57"/>
                    <a:pt x="77" y="57"/>
                    <a:pt x="77" y="58"/>
                  </a:cubicBezTo>
                  <a:cubicBezTo>
                    <a:pt x="77" y="58"/>
                    <a:pt x="77" y="58"/>
                    <a:pt x="77" y="59"/>
                  </a:cubicBezTo>
                  <a:cubicBezTo>
                    <a:pt x="78" y="60"/>
                    <a:pt x="79" y="61"/>
                    <a:pt x="78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3"/>
                    <a:pt x="80" y="63"/>
                    <a:pt x="80" y="65"/>
                  </a:cubicBezTo>
                  <a:cubicBezTo>
                    <a:pt x="81" y="64"/>
                    <a:pt x="81" y="65"/>
                    <a:pt x="81" y="66"/>
                  </a:cubicBezTo>
                  <a:cubicBezTo>
                    <a:pt x="82" y="66"/>
                    <a:pt x="82" y="65"/>
                    <a:pt x="82" y="65"/>
                  </a:cubicBezTo>
                  <a:cubicBezTo>
                    <a:pt x="82" y="65"/>
                    <a:pt x="81" y="65"/>
                    <a:pt x="81" y="65"/>
                  </a:cubicBezTo>
                  <a:cubicBezTo>
                    <a:pt x="81" y="65"/>
                    <a:pt x="81" y="64"/>
                    <a:pt x="81" y="64"/>
                  </a:cubicBezTo>
                  <a:cubicBezTo>
                    <a:pt x="81" y="64"/>
                    <a:pt x="81" y="64"/>
                    <a:pt x="81" y="64"/>
                  </a:cubicBezTo>
                  <a:cubicBezTo>
                    <a:pt x="80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1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79" y="59"/>
                    <a:pt x="79" y="59"/>
                    <a:pt x="79" y="58"/>
                  </a:cubicBezTo>
                  <a:cubicBezTo>
                    <a:pt x="79" y="58"/>
                    <a:pt x="79" y="57"/>
                    <a:pt x="78" y="56"/>
                  </a:cubicBezTo>
                  <a:cubicBezTo>
                    <a:pt x="78" y="56"/>
                    <a:pt x="78" y="56"/>
                    <a:pt x="79" y="56"/>
                  </a:cubicBezTo>
                  <a:cubicBezTo>
                    <a:pt x="79" y="56"/>
                    <a:pt x="78" y="55"/>
                    <a:pt x="79" y="55"/>
                  </a:cubicBezTo>
                  <a:cubicBezTo>
                    <a:pt x="79" y="55"/>
                    <a:pt x="79" y="55"/>
                    <a:pt x="78" y="55"/>
                  </a:cubicBezTo>
                  <a:cubicBezTo>
                    <a:pt x="78" y="55"/>
                    <a:pt x="78" y="56"/>
                    <a:pt x="78" y="56"/>
                  </a:cubicBezTo>
                  <a:cubicBezTo>
                    <a:pt x="77" y="56"/>
                    <a:pt x="77" y="55"/>
                    <a:pt x="77" y="54"/>
                  </a:cubicBezTo>
                  <a:cubicBezTo>
                    <a:pt x="77" y="53"/>
                    <a:pt x="76" y="54"/>
                    <a:pt x="77" y="53"/>
                  </a:cubicBezTo>
                  <a:cubicBezTo>
                    <a:pt x="77" y="53"/>
                    <a:pt x="77" y="53"/>
                    <a:pt x="77" y="53"/>
                  </a:cubicBezTo>
                  <a:cubicBezTo>
                    <a:pt x="78" y="53"/>
                    <a:pt x="78" y="53"/>
                    <a:pt x="78" y="53"/>
                  </a:cubicBezTo>
                  <a:cubicBezTo>
                    <a:pt x="78" y="54"/>
                    <a:pt x="78" y="54"/>
                    <a:pt x="78" y="54"/>
                  </a:cubicBezTo>
                  <a:cubicBezTo>
                    <a:pt x="78" y="54"/>
                    <a:pt x="78" y="54"/>
                    <a:pt x="77" y="54"/>
                  </a:cubicBezTo>
                  <a:cubicBezTo>
                    <a:pt x="77" y="54"/>
                    <a:pt x="78" y="54"/>
                    <a:pt x="78" y="55"/>
                  </a:cubicBezTo>
                  <a:cubicBezTo>
                    <a:pt x="79" y="55"/>
                    <a:pt x="77" y="54"/>
                    <a:pt x="79" y="54"/>
                  </a:cubicBezTo>
                  <a:cubicBezTo>
                    <a:pt x="78" y="53"/>
                    <a:pt x="77" y="53"/>
                    <a:pt x="77" y="52"/>
                  </a:cubicBezTo>
                  <a:cubicBezTo>
                    <a:pt x="76" y="52"/>
                    <a:pt x="77" y="53"/>
                    <a:pt x="76" y="53"/>
                  </a:cubicBezTo>
                  <a:cubicBezTo>
                    <a:pt x="76" y="53"/>
                    <a:pt x="75" y="52"/>
                    <a:pt x="76" y="51"/>
                  </a:cubicBezTo>
                  <a:cubicBezTo>
                    <a:pt x="76" y="51"/>
                    <a:pt x="77" y="52"/>
                    <a:pt x="77" y="51"/>
                  </a:cubicBezTo>
                  <a:cubicBezTo>
                    <a:pt x="77" y="51"/>
                    <a:pt x="76" y="52"/>
                    <a:pt x="76" y="51"/>
                  </a:cubicBezTo>
                  <a:cubicBezTo>
                    <a:pt x="77" y="50"/>
                    <a:pt x="76" y="50"/>
                    <a:pt x="76" y="50"/>
                  </a:cubicBezTo>
                  <a:cubicBezTo>
                    <a:pt x="75" y="50"/>
                    <a:pt x="75" y="51"/>
                    <a:pt x="76" y="51"/>
                  </a:cubicBezTo>
                  <a:cubicBezTo>
                    <a:pt x="75" y="51"/>
                    <a:pt x="75" y="50"/>
                    <a:pt x="75" y="50"/>
                  </a:cubicBezTo>
                  <a:cubicBezTo>
                    <a:pt x="76" y="50"/>
                    <a:pt x="75" y="49"/>
                    <a:pt x="76" y="49"/>
                  </a:cubicBezTo>
                  <a:cubicBezTo>
                    <a:pt x="75" y="49"/>
                    <a:pt x="75" y="50"/>
                    <a:pt x="75" y="50"/>
                  </a:cubicBezTo>
                  <a:cubicBezTo>
                    <a:pt x="74" y="49"/>
                    <a:pt x="75" y="49"/>
                    <a:pt x="75" y="48"/>
                  </a:cubicBezTo>
                  <a:cubicBezTo>
                    <a:pt x="75" y="48"/>
                    <a:pt x="75" y="49"/>
                    <a:pt x="75" y="49"/>
                  </a:cubicBezTo>
                  <a:cubicBezTo>
                    <a:pt x="74" y="48"/>
                    <a:pt x="73" y="47"/>
                    <a:pt x="73" y="47"/>
                  </a:cubicBezTo>
                  <a:cubicBezTo>
                    <a:pt x="72" y="46"/>
                    <a:pt x="71" y="45"/>
                    <a:pt x="71" y="44"/>
                  </a:cubicBezTo>
                  <a:cubicBezTo>
                    <a:pt x="71" y="44"/>
                    <a:pt x="71" y="43"/>
                    <a:pt x="70" y="43"/>
                  </a:cubicBezTo>
                  <a:cubicBezTo>
                    <a:pt x="70" y="43"/>
                    <a:pt x="69" y="42"/>
                    <a:pt x="69" y="42"/>
                  </a:cubicBezTo>
                  <a:cubicBezTo>
                    <a:pt x="69" y="41"/>
                    <a:pt x="68" y="41"/>
                    <a:pt x="68" y="40"/>
                  </a:cubicBezTo>
                  <a:cubicBezTo>
                    <a:pt x="69" y="40"/>
                    <a:pt x="69" y="41"/>
                    <a:pt x="69" y="42"/>
                  </a:cubicBezTo>
                  <a:cubicBezTo>
                    <a:pt x="70" y="42"/>
                    <a:pt x="71" y="43"/>
                    <a:pt x="71" y="43"/>
                  </a:cubicBezTo>
                  <a:cubicBezTo>
                    <a:pt x="72" y="43"/>
                    <a:pt x="71" y="43"/>
                    <a:pt x="72" y="42"/>
                  </a:cubicBezTo>
                  <a:cubicBezTo>
                    <a:pt x="72" y="42"/>
                    <a:pt x="72" y="41"/>
                    <a:pt x="72" y="41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1" y="43"/>
                    <a:pt x="71" y="42"/>
                    <a:pt x="71" y="41"/>
                  </a:cubicBezTo>
                  <a:cubicBezTo>
                    <a:pt x="70" y="41"/>
                    <a:pt x="71" y="42"/>
                    <a:pt x="70" y="42"/>
                  </a:cubicBezTo>
                  <a:cubicBezTo>
                    <a:pt x="70" y="41"/>
                    <a:pt x="69" y="40"/>
                    <a:pt x="69" y="40"/>
                  </a:cubicBezTo>
                  <a:cubicBezTo>
                    <a:pt x="68" y="39"/>
                    <a:pt x="68" y="39"/>
                    <a:pt x="67" y="38"/>
                  </a:cubicBezTo>
                  <a:cubicBezTo>
                    <a:pt x="67" y="38"/>
                    <a:pt x="66" y="37"/>
                    <a:pt x="66" y="37"/>
                  </a:cubicBezTo>
                  <a:cubicBezTo>
                    <a:pt x="65" y="36"/>
                    <a:pt x="64" y="34"/>
                    <a:pt x="63" y="34"/>
                  </a:cubicBezTo>
                  <a:cubicBezTo>
                    <a:pt x="62" y="33"/>
                    <a:pt x="61" y="32"/>
                    <a:pt x="60" y="31"/>
                  </a:cubicBezTo>
                  <a:cubicBezTo>
                    <a:pt x="60" y="31"/>
                    <a:pt x="59" y="30"/>
                    <a:pt x="59" y="30"/>
                  </a:cubicBezTo>
                  <a:cubicBezTo>
                    <a:pt x="59" y="30"/>
                    <a:pt x="58" y="30"/>
                    <a:pt x="58" y="29"/>
                  </a:cubicBezTo>
                  <a:cubicBezTo>
                    <a:pt x="58" y="29"/>
                    <a:pt x="57" y="27"/>
                    <a:pt x="57" y="28"/>
                  </a:cubicBezTo>
                  <a:cubicBezTo>
                    <a:pt x="57" y="27"/>
                    <a:pt x="56" y="27"/>
                    <a:pt x="56" y="27"/>
                  </a:cubicBezTo>
                  <a:cubicBezTo>
                    <a:pt x="56" y="26"/>
                    <a:pt x="56" y="27"/>
                    <a:pt x="56" y="27"/>
                  </a:cubicBezTo>
                  <a:cubicBezTo>
                    <a:pt x="55" y="27"/>
                    <a:pt x="54" y="26"/>
                    <a:pt x="53" y="26"/>
                  </a:cubicBezTo>
                  <a:cubicBezTo>
                    <a:pt x="53" y="26"/>
                    <a:pt x="52" y="25"/>
                    <a:pt x="51" y="24"/>
                  </a:cubicBezTo>
                  <a:cubicBezTo>
                    <a:pt x="50" y="23"/>
                    <a:pt x="48" y="22"/>
                    <a:pt x="47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6" y="22"/>
                    <a:pt x="46" y="22"/>
                    <a:pt x="45" y="21"/>
                  </a:cubicBezTo>
                  <a:cubicBezTo>
                    <a:pt x="45" y="20"/>
                    <a:pt x="46" y="21"/>
                    <a:pt x="46" y="20"/>
                  </a:cubicBezTo>
                  <a:cubicBezTo>
                    <a:pt x="45" y="20"/>
                    <a:pt x="44" y="21"/>
                    <a:pt x="44" y="20"/>
                  </a:cubicBezTo>
                  <a:cubicBezTo>
                    <a:pt x="44" y="18"/>
                    <a:pt x="45" y="20"/>
                    <a:pt x="45" y="19"/>
                  </a:cubicBezTo>
                  <a:cubicBezTo>
                    <a:pt x="45" y="19"/>
                    <a:pt x="45" y="20"/>
                    <a:pt x="46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6" y="19"/>
                    <a:pt x="46" y="19"/>
                  </a:cubicBezTo>
                  <a:cubicBezTo>
                    <a:pt x="47" y="19"/>
                    <a:pt x="47" y="18"/>
                    <a:pt x="47" y="17"/>
                  </a:cubicBezTo>
                  <a:cubicBezTo>
                    <a:pt x="47" y="16"/>
                    <a:pt x="46" y="17"/>
                    <a:pt x="45" y="16"/>
                  </a:cubicBezTo>
                  <a:cubicBezTo>
                    <a:pt x="45" y="15"/>
                    <a:pt x="46" y="16"/>
                    <a:pt x="46" y="16"/>
                  </a:cubicBezTo>
                  <a:cubicBezTo>
                    <a:pt x="46" y="16"/>
                    <a:pt x="46" y="15"/>
                    <a:pt x="46" y="16"/>
                  </a:cubicBezTo>
                  <a:cubicBezTo>
                    <a:pt x="47" y="16"/>
                    <a:pt x="48" y="16"/>
                    <a:pt x="49" y="16"/>
                  </a:cubicBezTo>
                  <a:cubicBezTo>
                    <a:pt x="49" y="17"/>
                    <a:pt x="49" y="19"/>
                    <a:pt x="48" y="19"/>
                  </a:cubicBezTo>
                  <a:cubicBezTo>
                    <a:pt x="48" y="19"/>
                    <a:pt x="49" y="20"/>
                    <a:pt x="49" y="20"/>
                  </a:cubicBezTo>
                  <a:cubicBezTo>
                    <a:pt x="49" y="20"/>
                    <a:pt x="48" y="20"/>
                    <a:pt x="48" y="21"/>
                  </a:cubicBezTo>
                  <a:cubicBezTo>
                    <a:pt x="49" y="21"/>
                    <a:pt x="49" y="21"/>
                    <a:pt x="49" y="20"/>
                  </a:cubicBezTo>
                  <a:cubicBezTo>
                    <a:pt x="50" y="20"/>
                    <a:pt x="49" y="21"/>
                    <a:pt x="50" y="21"/>
                  </a:cubicBezTo>
                  <a:cubicBezTo>
                    <a:pt x="50" y="22"/>
                    <a:pt x="49" y="20"/>
                    <a:pt x="49" y="21"/>
                  </a:cubicBezTo>
                  <a:cubicBezTo>
                    <a:pt x="48" y="21"/>
                    <a:pt x="47" y="19"/>
                    <a:pt x="47" y="20"/>
                  </a:cubicBezTo>
                  <a:cubicBezTo>
                    <a:pt x="46" y="21"/>
                    <a:pt x="48" y="21"/>
                    <a:pt x="47" y="22"/>
                  </a:cubicBezTo>
                  <a:cubicBezTo>
                    <a:pt x="48" y="21"/>
                    <a:pt x="49" y="22"/>
                    <a:pt x="49" y="22"/>
                  </a:cubicBezTo>
                  <a:cubicBezTo>
                    <a:pt x="49" y="22"/>
                    <a:pt x="50" y="22"/>
                    <a:pt x="50" y="23"/>
                  </a:cubicBezTo>
                  <a:cubicBezTo>
                    <a:pt x="51" y="23"/>
                    <a:pt x="52" y="24"/>
                    <a:pt x="53" y="25"/>
                  </a:cubicBezTo>
                  <a:cubicBezTo>
                    <a:pt x="54" y="25"/>
                    <a:pt x="55" y="25"/>
                    <a:pt x="55" y="26"/>
                  </a:cubicBezTo>
                  <a:cubicBezTo>
                    <a:pt x="56" y="26"/>
                    <a:pt x="56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7"/>
                    <a:pt x="58" y="27"/>
                  </a:cubicBezTo>
                  <a:cubicBezTo>
                    <a:pt x="58" y="27"/>
                    <a:pt x="59" y="28"/>
                    <a:pt x="59" y="28"/>
                  </a:cubicBezTo>
                  <a:cubicBezTo>
                    <a:pt x="59" y="28"/>
                    <a:pt x="59" y="27"/>
                    <a:pt x="59" y="27"/>
                  </a:cubicBezTo>
                  <a:cubicBezTo>
                    <a:pt x="59" y="27"/>
                    <a:pt x="60" y="28"/>
                    <a:pt x="61" y="28"/>
                  </a:cubicBezTo>
                  <a:cubicBezTo>
                    <a:pt x="61" y="28"/>
                    <a:pt x="61" y="29"/>
                    <a:pt x="62" y="30"/>
                  </a:cubicBezTo>
                  <a:cubicBezTo>
                    <a:pt x="62" y="30"/>
                    <a:pt x="62" y="30"/>
                    <a:pt x="62" y="29"/>
                  </a:cubicBezTo>
                  <a:cubicBezTo>
                    <a:pt x="63" y="30"/>
                    <a:pt x="63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1"/>
                    <a:pt x="64" y="31"/>
                    <a:pt x="64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6" y="32"/>
                    <a:pt x="65" y="31"/>
                    <a:pt x="66" y="31"/>
                  </a:cubicBezTo>
                  <a:cubicBezTo>
                    <a:pt x="66" y="32"/>
                    <a:pt x="65" y="33"/>
                    <a:pt x="66" y="34"/>
                  </a:cubicBezTo>
                  <a:cubicBezTo>
                    <a:pt x="66" y="33"/>
                    <a:pt x="66" y="33"/>
                    <a:pt x="67" y="33"/>
                  </a:cubicBezTo>
                  <a:cubicBezTo>
                    <a:pt x="67" y="34"/>
                    <a:pt x="68" y="33"/>
                    <a:pt x="68" y="33"/>
                  </a:cubicBezTo>
                  <a:cubicBezTo>
                    <a:pt x="68" y="33"/>
                    <a:pt x="67" y="34"/>
                    <a:pt x="67" y="34"/>
                  </a:cubicBezTo>
                  <a:cubicBezTo>
                    <a:pt x="67" y="34"/>
                    <a:pt x="68" y="34"/>
                    <a:pt x="68" y="34"/>
                  </a:cubicBezTo>
                  <a:cubicBezTo>
                    <a:pt x="68" y="33"/>
                    <a:pt x="68" y="35"/>
                    <a:pt x="69" y="34"/>
                  </a:cubicBezTo>
                  <a:cubicBezTo>
                    <a:pt x="69" y="34"/>
                    <a:pt x="67" y="33"/>
                    <a:pt x="68" y="32"/>
                  </a:cubicBezTo>
                  <a:cubicBezTo>
                    <a:pt x="68" y="32"/>
                    <a:pt x="68" y="33"/>
                    <a:pt x="67" y="33"/>
                  </a:cubicBezTo>
                  <a:lnTo>
                    <a:pt x="67" y="32"/>
                  </a:lnTo>
                  <a:close/>
                  <a:moveTo>
                    <a:pt x="48" y="16"/>
                  </a:moveTo>
                  <a:cubicBezTo>
                    <a:pt x="48" y="17"/>
                    <a:pt x="48" y="18"/>
                    <a:pt x="48" y="18"/>
                  </a:cubicBezTo>
                  <a:cubicBezTo>
                    <a:pt x="48" y="17"/>
                    <a:pt x="48" y="17"/>
                    <a:pt x="48" y="17"/>
                  </a:cubicBezTo>
                  <a:lnTo>
                    <a:pt x="48" y="16"/>
                  </a:lnTo>
                  <a:close/>
                  <a:moveTo>
                    <a:pt x="48" y="20"/>
                  </a:moveTo>
                  <a:cubicBezTo>
                    <a:pt x="48" y="20"/>
                    <a:pt x="48" y="20"/>
                    <a:pt x="48" y="20"/>
                  </a:cubicBezTo>
                  <a:cubicBezTo>
                    <a:pt x="48" y="19"/>
                    <a:pt x="48" y="18"/>
                    <a:pt x="47" y="18"/>
                  </a:cubicBezTo>
                  <a:cubicBezTo>
                    <a:pt x="47" y="19"/>
                    <a:pt x="48" y="19"/>
                    <a:pt x="48" y="20"/>
                  </a:cubicBezTo>
                  <a:moveTo>
                    <a:pt x="61" y="30"/>
                  </a:moveTo>
                  <a:cubicBezTo>
                    <a:pt x="60" y="29"/>
                    <a:pt x="61" y="28"/>
                    <a:pt x="60" y="28"/>
                  </a:cubicBezTo>
                  <a:cubicBezTo>
                    <a:pt x="60" y="28"/>
                    <a:pt x="60" y="29"/>
                    <a:pt x="60" y="29"/>
                  </a:cubicBezTo>
                  <a:cubicBezTo>
                    <a:pt x="60" y="29"/>
                    <a:pt x="61" y="30"/>
                    <a:pt x="61" y="30"/>
                  </a:cubicBezTo>
                  <a:moveTo>
                    <a:pt x="24" y="56"/>
                  </a:moveTo>
                  <a:cubicBezTo>
                    <a:pt x="25" y="57"/>
                    <a:pt x="25" y="57"/>
                    <a:pt x="26" y="57"/>
                  </a:cubicBezTo>
                  <a:cubicBezTo>
                    <a:pt x="26" y="57"/>
                    <a:pt x="25" y="57"/>
                    <a:pt x="25" y="57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6" y="57"/>
                    <a:pt x="25" y="57"/>
                    <a:pt x="24" y="56"/>
                  </a:cubicBezTo>
                  <a:moveTo>
                    <a:pt x="25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25" y="49"/>
                    <a:pt x="25" y="49"/>
                    <a:pt x="24" y="49"/>
                  </a:cubicBezTo>
                  <a:cubicBezTo>
                    <a:pt x="24" y="49"/>
                    <a:pt x="25" y="50"/>
                    <a:pt x="25" y="50"/>
                  </a:cubicBezTo>
                  <a:moveTo>
                    <a:pt x="23" y="49"/>
                  </a:moveTo>
                  <a:cubicBezTo>
                    <a:pt x="22" y="49"/>
                    <a:pt x="22" y="49"/>
                    <a:pt x="21" y="48"/>
                  </a:cubicBezTo>
                  <a:cubicBezTo>
                    <a:pt x="21" y="48"/>
                    <a:pt x="23" y="50"/>
                    <a:pt x="23" y="49"/>
                  </a:cubicBezTo>
                  <a:moveTo>
                    <a:pt x="24" y="52"/>
                  </a:moveTo>
                  <a:cubicBezTo>
                    <a:pt x="23" y="52"/>
                    <a:pt x="23" y="51"/>
                    <a:pt x="23" y="52"/>
                  </a:cubicBezTo>
                  <a:cubicBezTo>
                    <a:pt x="24" y="52"/>
                    <a:pt x="23" y="53"/>
                    <a:pt x="24" y="53"/>
                  </a:cubicBezTo>
                  <a:cubicBezTo>
                    <a:pt x="24" y="53"/>
                    <a:pt x="24" y="53"/>
                    <a:pt x="24" y="52"/>
                  </a:cubicBezTo>
                  <a:moveTo>
                    <a:pt x="26" y="53"/>
                  </a:moveTo>
                  <a:cubicBezTo>
                    <a:pt x="26" y="53"/>
                    <a:pt x="26" y="53"/>
                    <a:pt x="26" y="53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26" y="53"/>
                    <a:pt x="26" y="53"/>
                    <a:pt x="26" y="53"/>
                  </a:cubicBezTo>
                  <a:moveTo>
                    <a:pt x="23" y="51"/>
                  </a:moveTo>
                  <a:cubicBezTo>
                    <a:pt x="23" y="51"/>
                    <a:pt x="23" y="51"/>
                    <a:pt x="22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2" y="51"/>
                    <a:pt x="23" y="52"/>
                    <a:pt x="23" y="51"/>
                  </a:cubicBezTo>
                  <a:moveTo>
                    <a:pt x="26" y="50"/>
                  </a:moveTo>
                  <a:cubicBezTo>
                    <a:pt x="26" y="50"/>
                    <a:pt x="27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51"/>
                    <a:pt x="24" y="51"/>
                    <a:pt x="24" y="51"/>
                  </a:cubicBezTo>
                  <a:cubicBezTo>
                    <a:pt x="24" y="51"/>
                    <a:pt x="25" y="52"/>
                    <a:pt x="25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6" y="52"/>
                    <a:pt x="25" y="52"/>
                    <a:pt x="25" y="52"/>
                  </a:cubicBezTo>
                  <a:cubicBezTo>
                    <a:pt x="26" y="51"/>
                    <a:pt x="26" y="51"/>
                    <a:pt x="27" y="52"/>
                  </a:cubicBezTo>
                  <a:cubicBezTo>
                    <a:pt x="27" y="51"/>
                    <a:pt x="27" y="50"/>
                    <a:pt x="26" y="50"/>
                  </a:cubicBezTo>
                  <a:moveTo>
                    <a:pt x="31" y="52"/>
                  </a:moveTo>
                  <a:cubicBezTo>
                    <a:pt x="31" y="52"/>
                    <a:pt x="31" y="52"/>
                    <a:pt x="32" y="53"/>
                  </a:cubicBezTo>
                  <a:cubicBezTo>
                    <a:pt x="31" y="52"/>
                    <a:pt x="32" y="52"/>
                    <a:pt x="32" y="52"/>
                  </a:cubicBezTo>
                  <a:lnTo>
                    <a:pt x="31" y="52"/>
                  </a:lnTo>
                  <a:close/>
                  <a:moveTo>
                    <a:pt x="34" y="52"/>
                  </a:moveTo>
                  <a:cubicBezTo>
                    <a:pt x="34" y="52"/>
                    <a:pt x="34" y="52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moveTo>
                    <a:pt x="32" y="49"/>
                  </a:moveTo>
                  <a:cubicBezTo>
                    <a:pt x="32" y="50"/>
                    <a:pt x="31" y="49"/>
                    <a:pt x="31" y="50"/>
                  </a:cubicBezTo>
                  <a:cubicBezTo>
                    <a:pt x="33" y="51"/>
                    <a:pt x="32" y="50"/>
                    <a:pt x="32" y="50"/>
                  </a:cubicBezTo>
                  <a:cubicBezTo>
                    <a:pt x="32" y="49"/>
                    <a:pt x="32" y="50"/>
                    <a:pt x="32" y="49"/>
                  </a:cubicBezTo>
                  <a:moveTo>
                    <a:pt x="32" y="48"/>
                  </a:moveTo>
                  <a:cubicBezTo>
                    <a:pt x="31" y="47"/>
                    <a:pt x="33" y="49"/>
                    <a:pt x="32" y="49"/>
                  </a:cubicBezTo>
                  <a:cubicBezTo>
                    <a:pt x="33" y="50"/>
                    <a:pt x="32" y="48"/>
                    <a:pt x="32" y="48"/>
                  </a:cubicBezTo>
                  <a:moveTo>
                    <a:pt x="35" y="50"/>
                  </a:moveTo>
                  <a:cubicBezTo>
                    <a:pt x="34" y="50"/>
                    <a:pt x="33" y="50"/>
                    <a:pt x="34" y="51"/>
                  </a:cubicBezTo>
                  <a:cubicBezTo>
                    <a:pt x="34" y="50"/>
                    <a:pt x="35" y="51"/>
                    <a:pt x="35" y="50"/>
                  </a:cubicBezTo>
                  <a:moveTo>
                    <a:pt x="23" y="46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6"/>
                    <a:pt x="22" y="46"/>
                  </a:cubicBezTo>
                  <a:cubicBezTo>
                    <a:pt x="23" y="46"/>
                    <a:pt x="23" y="47"/>
                    <a:pt x="23" y="46"/>
                  </a:cubicBezTo>
                  <a:moveTo>
                    <a:pt x="28" y="49"/>
                  </a:moveTo>
                  <a:cubicBezTo>
                    <a:pt x="27" y="48"/>
                    <a:pt x="27" y="49"/>
                    <a:pt x="27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8" y="50"/>
                    <a:pt x="28" y="49"/>
                    <a:pt x="28" y="49"/>
                  </a:cubicBezTo>
                  <a:moveTo>
                    <a:pt x="26" y="48"/>
                  </a:moveTo>
                  <a:cubicBezTo>
                    <a:pt x="26" y="48"/>
                    <a:pt x="26" y="48"/>
                    <a:pt x="25" y="48"/>
                  </a:cubicBezTo>
                  <a:cubicBezTo>
                    <a:pt x="25" y="48"/>
                    <a:pt x="25" y="48"/>
                    <a:pt x="26" y="49"/>
                  </a:cubicBezTo>
                  <a:cubicBezTo>
                    <a:pt x="26" y="48"/>
                    <a:pt x="26" y="48"/>
                    <a:pt x="27" y="49"/>
                  </a:cubicBezTo>
                  <a:cubicBezTo>
                    <a:pt x="27" y="49"/>
                    <a:pt x="26" y="48"/>
                    <a:pt x="26" y="48"/>
                  </a:cubicBezTo>
                  <a:moveTo>
                    <a:pt x="22" y="45"/>
                  </a:moveTo>
                  <a:cubicBezTo>
                    <a:pt x="23" y="45"/>
                    <a:pt x="24" y="46"/>
                    <a:pt x="24" y="45"/>
                  </a:cubicBezTo>
                  <a:cubicBezTo>
                    <a:pt x="23" y="44"/>
                    <a:pt x="23" y="45"/>
                    <a:pt x="23" y="45"/>
                  </a:cubicBezTo>
                  <a:cubicBezTo>
                    <a:pt x="22" y="45"/>
                    <a:pt x="22" y="44"/>
                    <a:pt x="22" y="44"/>
                  </a:cubicBezTo>
                  <a:cubicBezTo>
                    <a:pt x="22" y="44"/>
                    <a:pt x="21" y="43"/>
                    <a:pt x="21" y="44"/>
                  </a:cubicBezTo>
                  <a:cubicBezTo>
                    <a:pt x="23" y="45"/>
                    <a:pt x="22" y="45"/>
                    <a:pt x="22" y="45"/>
                  </a:cubicBezTo>
                  <a:moveTo>
                    <a:pt x="24" y="43"/>
                  </a:moveTo>
                  <a:cubicBezTo>
                    <a:pt x="26" y="44"/>
                    <a:pt x="24" y="44"/>
                    <a:pt x="25" y="44"/>
                  </a:cubicBezTo>
                  <a:cubicBezTo>
                    <a:pt x="25" y="45"/>
                    <a:pt x="25" y="45"/>
                    <a:pt x="26" y="46"/>
                  </a:cubicBezTo>
                  <a:cubicBezTo>
                    <a:pt x="25" y="46"/>
                    <a:pt x="25" y="46"/>
                    <a:pt x="24" y="46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5" y="46"/>
                    <a:pt x="25" y="46"/>
                    <a:pt x="26" y="47"/>
                  </a:cubicBezTo>
                  <a:cubicBezTo>
                    <a:pt x="26" y="46"/>
                    <a:pt x="26" y="45"/>
                    <a:pt x="26" y="44"/>
                  </a:cubicBezTo>
                  <a:cubicBezTo>
                    <a:pt x="25" y="44"/>
                    <a:pt x="25" y="43"/>
                    <a:pt x="24" y="43"/>
                  </a:cubicBezTo>
                  <a:moveTo>
                    <a:pt x="20" y="38"/>
                  </a:moveTo>
                  <a:cubicBezTo>
                    <a:pt x="21" y="39"/>
                    <a:pt x="21" y="40"/>
                    <a:pt x="21" y="41"/>
                  </a:cubicBezTo>
                  <a:cubicBezTo>
                    <a:pt x="21" y="41"/>
                    <a:pt x="21" y="42"/>
                    <a:pt x="21" y="43"/>
                  </a:cubicBezTo>
                  <a:cubicBezTo>
                    <a:pt x="21" y="43"/>
                    <a:pt x="22" y="43"/>
                    <a:pt x="22" y="43"/>
                  </a:cubicBezTo>
                  <a:cubicBezTo>
                    <a:pt x="22" y="43"/>
                    <a:pt x="22" y="42"/>
                    <a:pt x="22" y="42"/>
                  </a:cubicBezTo>
                  <a:cubicBezTo>
                    <a:pt x="21" y="42"/>
                    <a:pt x="22" y="43"/>
                    <a:pt x="21" y="42"/>
                  </a:cubicBezTo>
                  <a:cubicBezTo>
                    <a:pt x="21" y="42"/>
                    <a:pt x="21" y="41"/>
                    <a:pt x="22" y="41"/>
                  </a:cubicBezTo>
                  <a:cubicBezTo>
                    <a:pt x="22" y="43"/>
                    <a:pt x="23" y="42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5" y="44"/>
                    <a:pt x="25" y="45"/>
                    <a:pt x="25" y="45"/>
                  </a:cubicBezTo>
                  <a:cubicBezTo>
                    <a:pt x="25" y="44"/>
                    <a:pt x="24" y="43"/>
                    <a:pt x="24" y="43"/>
                  </a:cubicBezTo>
                  <a:cubicBezTo>
                    <a:pt x="23" y="42"/>
                    <a:pt x="22" y="42"/>
                    <a:pt x="22" y="41"/>
                  </a:cubicBezTo>
                  <a:cubicBezTo>
                    <a:pt x="22" y="42"/>
                    <a:pt x="21" y="41"/>
                    <a:pt x="21" y="40"/>
                  </a:cubicBezTo>
                  <a:cubicBezTo>
                    <a:pt x="23" y="41"/>
                    <a:pt x="22" y="40"/>
                    <a:pt x="23" y="40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40"/>
                    <a:pt x="22" y="40"/>
                    <a:pt x="21" y="40"/>
                  </a:cubicBezTo>
                  <a:cubicBezTo>
                    <a:pt x="21" y="39"/>
                    <a:pt x="22" y="39"/>
                    <a:pt x="20" y="38"/>
                  </a:cubicBezTo>
                  <a:moveTo>
                    <a:pt x="25" y="41"/>
                  </a:moveTo>
                  <a:cubicBezTo>
                    <a:pt x="25" y="41"/>
                    <a:pt x="25" y="41"/>
                    <a:pt x="25" y="41"/>
                  </a:cubicBezTo>
                  <a:cubicBezTo>
                    <a:pt x="24" y="40"/>
                    <a:pt x="24" y="41"/>
                    <a:pt x="25" y="41"/>
                  </a:cubicBezTo>
                  <a:moveTo>
                    <a:pt x="23" y="38"/>
                  </a:moveTo>
                  <a:cubicBezTo>
                    <a:pt x="22" y="39"/>
                    <a:pt x="23" y="39"/>
                    <a:pt x="23" y="39"/>
                  </a:cubicBezTo>
                  <a:cubicBezTo>
                    <a:pt x="23" y="40"/>
                    <a:pt x="23" y="40"/>
                    <a:pt x="24" y="41"/>
                  </a:cubicBezTo>
                  <a:cubicBezTo>
                    <a:pt x="24" y="40"/>
                    <a:pt x="23" y="39"/>
                    <a:pt x="24" y="39"/>
                  </a:cubicBezTo>
                  <a:cubicBezTo>
                    <a:pt x="23" y="39"/>
                    <a:pt x="23" y="39"/>
                    <a:pt x="23" y="38"/>
                  </a:cubicBezTo>
                  <a:moveTo>
                    <a:pt x="21" y="36"/>
                  </a:moveTo>
                  <a:cubicBezTo>
                    <a:pt x="21" y="36"/>
                    <a:pt x="20" y="36"/>
                    <a:pt x="21" y="37"/>
                  </a:cubicBezTo>
                  <a:cubicBezTo>
                    <a:pt x="21" y="37"/>
                    <a:pt x="21" y="37"/>
                    <a:pt x="22" y="37"/>
                  </a:cubicBezTo>
                  <a:cubicBezTo>
                    <a:pt x="22" y="37"/>
                    <a:pt x="22" y="36"/>
                    <a:pt x="21" y="36"/>
                  </a:cubicBezTo>
                  <a:moveTo>
                    <a:pt x="22" y="35"/>
                  </a:moveTo>
                  <a:cubicBezTo>
                    <a:pt x="21" y="34"/>
                    <a:pt x="23" y="36"/>
                    <a:pt x="22" y="35"/>
                  </a:cubicBezTo>
                  <a:cubicBezTo>
                    <a:pt x="22" y="35"/>
                    <a:pt x="21" y="34"/>
                    <a:pt x="22" y="34"/>
                  </a:cubicBezTo>
                  <a:cubicBezTo>
                    <a:pt x="21" y="33"/>
                    <a:pt x="22" y="34"/>
                    <a:pt x="21" y="33"/>
                  </a:cubicBezTo>
                  <a:cubicBezTo>
                    <a:pt x="21" y="33"/>
                    <a:pt x="22" y="33"/>
                    <a:pt x="21" y="32"/>
                  </a:cubicBezTo>
                  <a:cubicBezTo>
                    <a:pt x="21" y="33"/>
                    <a:pt x="20" y="32"/>
                    <a:pt x="20" y="33"/>
                  </a:cubicBezTo>
                  <a:cubicBezTo>
                    <a:pt x="21" y="34"/>
                    <a:pt x="21" y="35"/>
                    <a:pt x="21" y="36"/>
                  </a:cubicBezTo>
                  <a:cubicBezTo>
                    <a:pt x="22" y="36"/>
                    <a:pt x="22" y="36"/>
                    <a:pt x="22" y="37"/>
                  </a:cubicBezTo>
                  <a:cubicBezTo>
                    <a:pt x="23" y="38"/>
                    <a:pt x="23" y="37"/>
                    <a:pt x="22" y="36"/>
                  </a:cubicBezTo>
                  <a:cubicBezTo>
                    <a:pt x="22" y="36"/>
                    <a:pt x="23" y="37"/>
                    <a:pt x="22" y="36"/>
                  </a:cubicBezTo>
                  <a:cubicBezTo>
                    <a:pt x="22" y="36"/>
                    <a:pt x="22" y="36"/>
                    <a:pt x="22" y="35"/>
                  </a:cubicBezTo>
                  <a:moveTo>
                    <a:pt x="24" y="35"/>
                  </a:moveTo>
                  <a:cubicBezTo>
                    <a:pt x="23" y="35"/>
                    <a:pt x="23" y="35"/>
                    <a:pt x="23" y="36"/>
                  </a:cubicBezTo>
                  <a:cubicBezTo>
                    <a:pt x="24" y="37"/>
                    <a:pt x="24" y="36"/>
                    <a:pt x="24" y="37"/>
                  </a:cubicBezTo>
                  <a:cubicBezTo>
                    <a:pt x="25" y="37"/>
                    <a:pt x="24" y="37"/>
                    <a:pt x="24" y="37"/>
                  </a:cubicBezTo>
                  <a:cubicBezTo>
                    <a:pt x="25" y="38"/>
                    <a:pt x="24" y="38"/>
                    <a:pt x="25" y="38"/>
                  </a:cubicBezTo>
                  <a:cubicBezTo>
                    <a:pt x="25" y="38"/>
                    <a:pt x="25" y="37"/>
                    <a:pt x="24" y="36"/>
                  </a:cubicBezTo>
                  <a:cubicBezTo>
                    <a:pt x="24" y="37"/>
                    <a:pt x="24" y="36"/>
                    <a:pt x="24" y="35"/>
                  </a:cubicBezTo>
                  <a:moveTo>
                    <a:pt x="22" y="33"/>
                  </a:moveTo>
                  <a:cubicBezTo>
                    <a:pt x="23" y="33"/>
                    <a:pt x="25" y="35"/>
                    <a:pt x="24" y="34"/>
                  </a:cubicBezTo>
                  <a:cubicBezTo>
                    <a:pt x="24" y="34"/>
                    <a:pt x="23" y="34"/>
                    <a:pt x="23" y="33"/>
                  </a:cubicBezTo>
                  <a:cubicBezTo>
                    <a:pt x="23" y="33"/>
                    <a:pt x="23" y="33"/>
                    <a:pt x="22" y="32"/>
                  </a:cubicBezTo>
                  <a:cubicBezTo>
                    <a:pt x="22" y="32"/>
                    <a:pt x="22" y="33"/>
                    <a:pt x="22" y="33"/>
                  </a:cubicBezTo>
                  <a:cubicBezTo>
                    <a:pt x="22" y="33"/>
                    <a:pt x="22" y="34"/>
                    <a:pt x="22" y="34"/>
                  </a:cubicBezTo>
                  <a:lnTo>
                    <a:pt x="22" y="33"/>
                  </a:lnTo>
                  <a:close/>
                  <a:moveTo>
                    <a:pt x="25" y="37"/>
                  </a:moveTo>
                  <a:cubicBezTo>
                    <a:pt x="26" y="37"/>
                    <a:pt x="26" y="37"/>
                    <a:pt x="26" y="36"/>
                  </a:cubicBezTo>
                  <a:cubicBezTo>
                    <a:pt x="25" y="36"/>
                    <a:pt x="25" y="36"/>
                    <a:pt x="25" y="37"/>
                  </a:cubicBezTo>
                  <a:moveTo>
                    <a:pt x="26" y="37"/>
                  </a:moveTo>
                  <a:cubicBezTo>
                    <a:pt x="26" y="37"/>
                    <a:pt x="27" y="38"/>
                    <a:pt x="27" y="38"/>
                  </a:cubicBezTo>
                  <a:cubicBezTo>
                    <a:pt x="27" y="38"/>
                    <a:pt x="26" y="38"/>
                    <a:pt x="26" y="38"/>
                  </a:cubicBezTo>
                  <a:cubicBezTo>
                    <a:pt x="27" y="38"/>
                    <a:pt x="27" y="39"/>
                    <a:pt x="27" y="39"/>
                  </a:cubicBezTo>
                  <a:cubicBezTo>
                    <a:pt x="27" y="38"/>
                    <a:pt x="28" y="39"/>
                    <a:pt x="28" y="38"/>
                  </a:cubicBezTo>
                  <a:cubicBezTo>
                    <a:pt x="27" y="38"/>
                    <a:pt x="27" y="38"/>
                    <a:pt x="26" y="37"/>
                  </a:cubicBezTo>
                  <a:moveTo>
                    <a:pt x="24" y="33"/>
                  </a:moveTo>
                  <a:cubicBezTo>
                    <a:pt x="23" y="32"/>
                    <a:pt x="23" y="33"/>
                    <a:pt x="23" y="33"/>
                  </a:cubicBezTo>
                  <a:cubicBezTo>
                    <a:pt x="23" y="32"/>
                    <a:pt x="24" y="34"/>
                    <a:pt x="24" y="33"/>
                  </a:cubicBezTo>
                  <a:moveTo>
                    <a:pt x="26" y="35"/>
                  </a:moveTo>
                  <a:cubicBezTo>
                    <a:pt x="26" y="35"/>
                    <a:pt x="25" y="35"/>
                    <a:pt x="26" y="35"/>
                  </a:cubicBezTo>
                  <a:cubicBezTo>
                    <a:pt x="26" y="37"/>
                    <a:pt x="27" y="36"/>
                    <a:pt x="26" y="35"/>
                  </a:cubicBezTo>
                  <a:moveTo>
                    <a:pt x="26" y="33"/>
                  </a:moveTo>
                  <a:cubicBezTo>
                    <a:pt x="25" y="33"/>
                    <a:pt x="25" y="33"/>
                    <a:pt x="26" y="34"/>
                  </a:cubicBezTo>
                  <a:cubicBezTo>
                    <a:pt x="26" y="34"/>
                    <a:pt x="26" y="34"/>
                    <a:pt x="26" y="33"/>
                  </a:cubicBezTo>
                  <a:moveTo>
                    <a:pt x="23" y="29"/>
                  </a:moveTo>
                  <a:cubicBezTo>
                    <a:pt x="23" y="29"/>
                    <a:pt x="22" y="28"/>
                    <a:pt x="22" y="29"/>
                  </a:cubicBezTo>
                  <a:cubicBezTo>
                    <a:pt x="23" y="29"/>
                    <a:pt x="24" y="31"/>
                    <a:pt x="23" y="29"/>
                  </a:cubicBezTo>
                  <a:moveTo>
                    <a:pt x="21" y="26"/>
                  </a:moveTo>
                  <a:cubicBezTo>
                    <a:pt x="20" y="25"/>
                    <a:pt x="20" y="27"/>
                    <a:pt x="20" y="27"/>
                  </a:cubicBezTo>
                  <a:cubicBezTo>
                    <a:pt x="21" y="29"/>
                    <a:pt x="20" y="27"/>
                    <a:pt x="21" y="28"/>
                  </a:cubicBezTo>
                  <a:cubicBezTo>
                    <a:pt x="21" y="28"/>
                    <a:pt x="22" y="29"/>
                    <a:pt x="22" y="28"/>
                  </a:cubicBezTo>
                  <a:cubicBezTo>
                    <a:pt x="22" y="28"/>
                    <a:pt x="21" y="27"/>
                    <a:pt x="21" y="27"/>
                  </a:cubicBezTo>
                  <a:cubicBezTo>
                    <a:pt x="21" y="27"/>
                    <a:pt x="21" y="27"/>
                    <a:pt x="21" y="26"/>
                  </a:cubicBezTo>
                  <a:moveTo>
                    <a:pt x="21" y="21"/>
                  </a:moveTo>
                  <a:cubicBezTo>
                    <a:pt x="21" y="20"/>
                    <a:pt x="22" y="21"/>
                    <a:pt x="22" y="20"/>
                  </a:cubicBezTo>
                  <a:cubicBezTo>
                    <a:pt x="21" y="19"/>
                    <a:pt x="21" y="20"/>
                    <a:pt x="21" y="21"/>
                  </a:cubicBezTo>
                  <a:moveTo>
                    <a:pt x="26" y="33"/>
                  </a:move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7" y="33"/>
                    <a:pt x="27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3"/>
                    <a:pt x="27" y="33"/>
                    <a:pt x="26" y="33"/>
                  </a:cubicBezTo>
                  <a:moveTo>
                    <a:pt x="21" y="25"/>
                  </a:moveTo>
                  <a:cubicBezTo>
                    <a:pt x="20" y="24"/>
                    <a:pt x="20" y="25"/>
                    <a:pt x="20" y="24"/>
                  </a:cubicBezTo>
                  <a:cubicBezTo>
                    <a:pt x="20" y="25"/>
                    <a:pt x="21" y="25"/>
                    <a:pt x="21" y="26"/>
                  </a:cubicBezTo>
                  <a:lnTo>
                    <a:pt x="21" y="25"/>
                  </a:lnTo>
                  <a:close/>
                  <a:moveTo>
                    <a:pt x="26" y="30"/>
                  </a:moveTo>
                  <a:cubicBezTo>
                    <a:pt x="26" y="31"/>
                    <a:pt x="26" y="32"/>
                    <a:pt x="27" y="32"/>
                  </a:cubicBezTo>
                  <a:cubicBezTo>
                    <a:pt x="26" y="32"/>
                    <a:pt x="26" y="31"/>
                    <a:pt x="26" y="31"/>
                  </a:cubicBezTo>
                  <a:cubicBezTo>
                    <a:pt x="25" y="30"/>
                    <a:pt x="26" y="32"/>
                    <a:pt x="27" y="33"/>
                  </a:cubicBezTo>
                  <a:cubicBezTo>
                    <a:pt x="27" y="33"/>
                    <a:pt x="26" y="31"/>
                    <a:pt x="27" y="32"/>
                  </a:cubicBezTo>
                  <a:cubicBezTo>
                    <a:pt x="27" y="31"/>
                    <a:pt x="27" y="31"/>
                    <a:pt x="26" y="30"/>
                  </a:cubicBezTo>
                  <a:moveTo>
                    <a:pt x="22" y="25"/>
                  </a:moveTo>
                  <a:cubicBezTo>
                    <a:pt x="22" y="23"/>
                    <a:pt x="21" y="25"/>
                    <a:pt x="22" y="26"/>
                  </a:cubicBezTo>
                  <a:cubicBezTo>
                    <a:pt x="22" y="26"/>
                    <a:pt x="22" y="26"/>
                    <a:pt x="22" y="25"/>
                  </a:cubicBezTo>
                  <a:moveTo>
                    <a:pt x="23" y="24"/>
                  </a:moveTo>
                  <a:cubicBezTo>
                    <a:pt x="21" y="22"/>
                    <a:pt x="21" y="22"/>
                    <a:pt x="21" y="22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0" y="21"/>
                  </a:cubicBezTo>
                  <a:cubicBezTo>
                    <a:pt x="22" y="23"/>
                    <a:pt x="21" y="21"/>
                    <a:pt x="22" y="23"/>
                  </a:cubicBezTo>
                  <a:cubicBezTo>
                    <a:pt x="22" y="23"/>
                    <a:pt x="22" y="24"/>
                    <a:pt x="22" y="24"/>
                  </a:cubicBezTo>
                  <a:cubicBezTo>
                    <a:pt x="22" y="24"/>
                    <a:pt x="22" y="23"/>
                    <a:pt x="22" y="23"/>
                  </a:cubicBezTo>
                  <a:cubicBezTo>
                    <a:pt x="21" y="22"/>
                    <a:pt x="20" y="23"/>
                    <a:pt x="21" y="25"/>
                  </a:cubicBezTo>
                  <a:cubicBezTo>
                    <a:pt x="21" y="24"/>
                    <a:pt x="22" y="24"/>
                    <a:pt x="22" y="24"/>
                  </a:cubicBezTo>
                  <a:cubicBezTo>
                    <a:pt x="23" y="25"/>
                    <a:pt x="22" y="25"/>
                    <a:pt x="23" y="26"/>
                  </a:cubicBezTo>
                  <a:cubicBezTo>
                    <a:pt x="23" y="26"/>
                    <a:pt x="23" y="26"/>
                    <a:pt x="23" y="25"/>
                  </a:cubicBezTo>
                  <a:cubicBezTo>
                    <a:pt x="23" y="25"/>
                    <a:pt x="22" y="24"/>
                    <a:pt x="23" y="24"/>
                  </a:cubicBezTo>
                  <a:moveTo>
                    <a:pt x="26" y="27"/>
                  </a:moveTo>
                  <a:cubicBezTo>
                    <a:pt x="26" y="28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9"/>
                    <a:pt x="26" y="29"/>
                  </a:cubicBezTo>
                  <a:cubicBezTo>
                    <a:pt x="26" y="27"/>
                    <a:pt x="26" y="27"/>
                    <a:pt x="25" y="27"/>
                  </a:cubicBezTo>
                  <a:cubicBezTo>
                    <a:pt x="25" y="27"/>
                    <a:pt x="25" y="27"/>
                    <a:pt x="25" y="28"/>
                  </a:cubicBezTo>
                  <a:cubicBezTo>
                    <a:pt x="25" y="28"/>
                    <a:pt x="26" y="28"/>
                    <a:pt x="26" y="28"/>
                  </a:cubicBezTo>
                  <a:cubicBezTo>
                    <a:pt x="26" y="29"/>
                    <a:pt x="25" y="27"/>
                    <a:pt x="25" y="27"/>
                  </a:cubicBezTo>
                  <a:cubicBezTo>
                    <a:pt x="26" y="29"/>
                    <a:pt x="26" y="30"/>
                    <a:pt x="27" y="31"/>
                  </a:cubicBezTo>
                  <a:cubicBezTo>
                    <a:pt x="27" y="30"/>
                    <a:pt x="27" y="31"/>
                    <a:pt x="27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8" y="31"/>
                    <a:pt x="27" y="30"/>
                  </a:cubicBezTo>
                  <a:cubicBezTo>
                    <a:pt x="27" y="29"/>
                    <a:pt x="27" y="28"/>
                    <a:pt x="26" y="27"/>
                  </a:cubicBezTo>
                  <a:moveTo>
                    <a:pt x="25" y="25"/>
                  </a:moveTo>
                  <a:cubicBezTo>
                    <a:pt x="24" y="25"/>
                    <a:pt x="24" y="24"/>
                    <a:pt x="24" y="24"/>
                  </a:cubicBezTo>
                  <a:cubicBezTo>
                    <a:pt x="24" y="24"/>
                    <a:pt x="24" y="24"/>
                    <a:pt x="24" y="25"/>
                  </a:cubicBezTo>
                  <a:cubicBezTo>
                    <a:pt x="23" y="24"/>
                    <a:pt x="24" y="24"/>
                    <a:pt x="23" y="23"/>
                  </a:cubicBezTo>
                  <a:cubicBezTo>
                    <a:pt x="23" y="23"/>
                    <a:pt x="24" y="25"/>
                    <a:pt x="24" y="25"/>
                  </a:cubicBezTo>
                  <a:cubicBezTo>
                    <a:pt x="23" y="24"/>
                    <a:pt x="23" y="24"/>
                    <a:pt x="24" y="24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7"/>
                    <a:pt x="24" y="26"/>
                    <a:pt x="24" y="25"/>
                  </a:cubicBezTo>
                  <a:cubicBezTo>
                    <a:pt x="25" y="27"/>
                    <a:pt x="25" y="25"/>
                    <a:pt x="25" y="25"/>
                  </a:cubicBezTo>
                  <a:cubicBezTo>
                    <a:pt x="24" y="24"/>
                    <a:pt x="25" y="25"/>
                    <a:pt x="25" y="25"/>
                  </a:cubicBezTo>
                  <a:moveTo>
                    <a:pt x="23" y="21"/>
                  </a:moveTo>
                  <a:cubicBezTo>
                    <a:pt x="23" y="21"/>
                    <a:pt x="23" y="21"/>
                    <a:pt x="22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20"/>
                    <a:pt x="22" y="20"/>
                  </a:cubicBezTo>
                  <a:cubicBezTo>
                    <a:pt x="22" y="21"/>
                    <a:pt x="22" y="21"/>
                    <a:pt x="23" y="21"/>
                  </a:cubicBezTo>
                  <a:cubicBezTo>
                    <a:pt x="23" y="21"/>
                    <a:pt x="23" y="22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3" y="22"/>
                    <a:pt x="24" y="23"/>
                    <a:pt x="24" y="23"/>
                  </a:cubicBezTo>
                  <a:cubicBezTo>
                    <a:pt x="23" y="21"/>
                    <a:pt x="23" y="21"/>
                    <a:pt x="23" y="21"/>
                  </a:cubicBezTo>
                  <a:moveTo>
                    <a:pt x="25" y="23"/>
                  </a:moveTo>
                  <a:cubicBezTo>
                    <a:pt x="25" y="23"/>
                    <a:pt x="25" y="23"/>
                    <a:pt x="25" y="23"/>
                  </a:cubicBezTo>
                  <a:cubicBezTo>
                    <a:pt x="24" y="22"/>
                    <a:pt x="24" y="23"/>
                    <a:pt x="24" y="23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6" y="24"/>
                    <a:pt x="25" y="23"/>
                  </a:cubicBezTo>
                  <a:moveTo>
                    <a:pt x="25" y="22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2"/>
                    <a:pt x="26" y="23"/>
                    <a:pt x="26" y="23"/>
                  </a:cubicBezTo>
                  <a:cubicBezTo>
                    <a:pt x="26" y="23"/>
                    <a:pt x="27" y="23"/>
                    <a:pt x="26" y="22"/>
                  </a:cubicBezTo>
                  <a:cubicBezTo>
                    <a:pt x="26" y="22"/>
                    <a:pt x="26" y="22"/>
                    <a:pt x="25" y="22"/>
                  </a:cubicBezTo>
                  <a:cubicBezTo>
                    <a:pt x="26" y="22"/>
                    <a:pt x="25" y="21"/>
                    <a:pt x="25" y="21"/>
                  </a:cubicBezTo>
                  <a:cubicBezTo>
                    <a:pt x="26" y="21"/>
                    <a:pt x="26" y="22"/>
                    <a:pt x="27" y="22"/>
                  </a:cubicBezTo>
                  <a:cubicBezTo>
                    <a:pt x="26" y="20"/>
                    <a:pt x="25" y="21"/>
                    <a:pt x="24" y="20"/>
                  </a:cubicBezTo>
                  <a:cubicBezTo>
                    <a:pt x="24" y="20"/>
                    <a:pt x="24" y="20"/>
                    <a:pt x="24" y="19"/>
                  </a:cubicBezTo>
                  <a:cubicBezTo>
                    <a:pt x="23" y="19"/>
                    <a:pt x="24" y="19"/>
                    <a:pt x="23" y="19"/>
                  </a:cubicBezTo>
                  <a:cubicBezTo>
                    <a:pt x="24" y="20"/>
                    <a:pt x="24" y="19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1"/>
                    <a:pt x="25" y="21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moveTo>
                    <a:pt x="28" y="24"/>
                  </a:moveTo>
                  <a:cubicBezTo>
                    <a:pt x="27" y="23"/>
                    <a:pt x="28" y="24"/>
                    <a:pt x="28" y="24"/>
                  </a:cubicBezTo>
                  <a:cubicBezTo>
                    <a:pt x="27" y="25"/>
                    <a:pt x="26" y="23"/>
                    <a:pt x="26" y="23"/>
                  </a:cubicBezTo>
                  <a:cubicBezTo>
                    <a:pt x="26" y="24"/>
                    <a:pt x="27" y="25"/>
                    <a:pt x="27" y="25"/>
                  </a:cubicBezTo>
                  <a:cubicBezTo>
                    <a:pt x="27" y="24"/>
                    <a:pt x="28" y="25"/>
                    <a:pt x="29" y="25"/>
                  </a:cubicBezTo>
                  <a:lnTo>
                    <a:pt x="28" y="24"/>
                  </a:lnTo>
                  <a:close/>
                  <a:moveTo>
                    <a:pt x="32" y="26"/>
                  </a:moveTo>
                  <a:cubicBezTo>
                    <a:pt x="32" y="25"/>
                    <a:pt x="32" y="25"/>
                    <a:pt x="31" y="25"/>
                  </a:cubicBezTo>
                  <a:cubicBezTo>
                    <a:pt x="31" y="25"/>
                    <a:pt x="31" y="25"/>
                    <a:pt x="31" y="26"/>
                  </a:cubicBezTo>
                  <a:cubicBezTo>
                    <a:pt x="32" y="26"/>
                    <a:pt x="32" y="26"/>
                    <a:pt x="32" y="26"/>
                  </a:cubicBezTo>
                  <a:moveTo>
                    <a:pt x="32" y="24"/>
                  </a:moveTo>
                  <a:cubicBezTo>
                    <a:pt x="32" y="24"/>
                    <a:pt x="31" y="23"/>
                    <a:pt x="32" y="23"/>
                  </a:cubicBezTo>
                  <a:cubicBezTo>
                    <a:pt x="32" y="24"/>
                    <a:pt x="33" y="24"/>
                    <a:pt x="32" y="24"/>
                  </a:cubicBezTo>
                  <a:moveTo>
                    <a:pt x="35" y="23"/>
                  </a:moveTo>
                  <a:cubicBezTo>
                    <a:pt x="35" y="22"/>
                    <a:pt x="35" y="23"/>
                    <a:pt x="34" y="23"/>
                  </a:cubicBezTo>
                  <a:cubicBezTo>
                    <a:pt x="35" y="24"/>
                    <a:pt x="35" y="24"/>
                    <a:pt x="35" y="23"/>
                  </a:cubicBezTo>
                  <a:moveTo>
                    <a:pt x="36" y="26"/>
                  </a:moveTo>
                  <a:cubicBezTo>
                    <a:pt x="36" y="25"/>
                    <a:pt x="35" y="24"/>
                    <a:pt x="35" y="25"/>
                  </a:cubicBezTo>
                  <a:cubicBezTo>
                    <a:pt x="35" y="25"/>
                    <a:pt x="36" y="26"/>
                    <a:pt x="36" y="26"/>
                  </a:cubicBezTo>
                  <a:moveTo>
                    <a:pt x="40" y="32"/>
                  </a:moveTo>
                  <a:cubicBezTo>
                    <a:pt x="39" y="32"/>
                    <a:pt x="39" y="31"/>
                    <a:pt x="39" y="31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2"/>
                    <a:pt x="40" y="32"/>
                    <a:pt x="40" y="32"/>
                  </a:cubicBezTo>
                  <a:moveTo>
                    <a:pt x="40" y="31"/>
                  </a:moveTo>
                  <a:cubicBezTo>
                    <a:pt x="40" y="30"/>
                    <a:pt x="39" y="30"/>
                    <a:pt x="40" y="32"/>
                  </a:cubicBezTo>
                  <a:cubicBezTo>
                    <a:pt x="40" y="32"/>
                    <a:pt x="40" y="33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1"/>
                    <a:pt x="40" y="31"/>
                  </a:cubicBezTo>
                  <a:moveTo>
                    <a:pt x="42" y="33"/>
                  </a:moveTo>
                  <a:cubicBezTo>
                    <a:pt x="42" y="32"/>
                    <a:pt x="42" y="33"/>
                    <a:pt x="41" y="33"/>
                  </a:cubicBezTo>
                  <a:cubicBezTo>
                    <a:pt x="41" y="33"/>
                    <a:pt x="41" y="31"/>
                    <a:pt x="41" y="33"/>
                  </a:cubicBezTo>
                  <a:cubicBezTo>
                    <a:pt x="41" y="33"/>
                    <a:pt x="42" y="34"/>
                    <a:pt x="42" y="33"/>
                  </a:cubicBezTo>
                  <a:moveTo>
                    <a:pt x="43" y="30"/>
                  </a:moveTo>
                  <a:cubicBezTo>
                    <a:pt x="43" y="29"/>
                    <a:pt x="42" y="29"/>
                    <a:pt x="42" y="30"/>
                  </a:cubicBezTo>
                  <a:cubicBezTo>
                    <a:pt x="42" y="30"/>
                    <a:pt x="43" y="31"/>
                    <a:pt x="43" y="30"/>
                  </a:cubicBezTo>
                  <a:moveTo>
                    <a:pt x="38" y="35"/>
                  </a:moveTo>
                  <a:cubicBezTo>
                    <a:pt x="38" y="35"/>
                    <a:pt x="37" y="34"/>
                    <a:pt x="37" y="34"/>
                  </a:cubicBezTo>
                  <a:cubicBezTo>
                    <a:pt x="38" y="36"/>
                    <a:pt x="38" y="36"/>
                    <a:pt x="38" y="35"/>
                  </a:cubicBezTo>
                  <a:moveTo>
                    <a:pt x="39" y="36"/>
                  </a:moveTo>
                  <a:cubicBezTo>
                    <a:pt x="39" y="36"/>
                    <a:pt x="38" y="34"/>
                    <a:pt x="39" y="35"/>
                  </a:cubicBezTo>
                  <a:cubicBezTo>
                    <a:pt x="39" y="36"/>
                    <a:pt x="39" y="36"/>
                    <a:pt x="39" y="37"/>
                  </a:cubicBezTo>
                  <a:cubicBezTo>
                    <a:pt x="39" y="37"/>
                    <a:pt x="39" y="37"/>
                    <a:pt x="39" y="36"/>
                  </a:cubicBezTo>
                  <a:moveTo>
                    <a:pt x="41" y="40"/>
                  </a:moveTo>
                  <a:cubicBezTo>
                    <a:pt x="41" y="39"/>
                    <a:pt x="41" y="38"/>
                    <a:pt x="40" y="38"/>
                  </a:cubicBezTo>
                  <a:cubicBezTo>
                    <a:pt x="41" y="39"/>
                    <a:pt x="41" y="39"/>
                    <a:pt x="41" y="40"/>
                  </a:cubicBezTo>
                  <a:moveTo>
                    <a:pt x="41" y="38"/>
                  </a:moveTo>
                  <a:cubicBezTo>
                    <a:pt x="40" y="37"/>
                    <a:pt x="41" y="36"/>
                    <a:pt x="40" y="36"/>
                  </a:cubicBezTo>
                  <a:cubicBezTo>
                    <a:pt x="40" y="37"/>
                    <a:pt x="41" y="39"/>
                    <a:pt x="41" y="38"/>
                  </a:cubicBezTo>
                  <a:moveTo>
                    <a:pt x="43" y="38"/>
                  </a:moveTo>
                  <a:cubicBezTo>
                    <a:pt x="43" y="38"/>
                    <a:pt x="43" y="39"/>
                    <a:pt x="44" y="39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38"/>
                    <a:pt x="43" y="37"/>
                    <a:pt x="43" y="38"/>
                  </a:cubicBezTo>
                  <a:moveTo>
                    <a:pt x="44" y="43"/>
                  </a:moveTo>
                  <a:cubicBezTo>
                    <a:pt x="44" y="43"/>
                    <a:pt x="44" y="42"/>
                    <a:pt x="44" y="42"/>
                  </a:cubicBezTo>
                  <a:cubicBezTo>
                    <a:pt x="44" y="42"/>
                    <a:pt x="44" y="41"/>
                    <a:pt x="44" y="41"/>
                  </a:cubicBezTo>
                  <a:cubicBezTo>
                    <a:pt x="44" y="41"/>
                    <a:pt x="44" y="41"/>
                    <a:pt x="44" y="40"/>
                  </a:cubicBezTo>
                  <a:cubicBezTo>
                    <a:pt x="44" y="40"/>
                    <a:pt x="43" y="40"/>
                    <a:pt x="43" y="40"/>
                  </a:cubicBezTo>
                  <a:cubicBezTo>
                    <a:pt x="43" y="40"/>
                    <a:pt x="42" y="38"/>
                    <a:pt x="42" y="38"/>
                  </a:cubicBezTo>
                  <a:cubicBezTo>
                    <a:pt x="42" y="38"/>
                    <a:pt x="43" y="37"/>
                    <a:pt x="42" y="37"/>
                  </a:cubicBezTo>
                  <a:cubicBezTo>
                    <a:pt x="42" y="38"/>
                    <a:pt x="42" y="37"/>
                    <a:pt x="42" y="38"/>
                  </a:cubicBezTo>
                  <a:cubicBezTo>
                    <a:pt x="42" y="38"/>
                    <a:pt x="42" y="39"/>
                    <a:pt x="42" y="39"/>
                  </a:cubicBezTo>
                  <a:cubicBezTo>
                    <a:pt x="42" y="39"/>
                    <a:pt x="42" y="40"/>
                    <a:pt x="42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2" y="38"/>
                    <a:pt x="41" y="38"/>
                    <a:pt x="41" y="37"/>
                  </a:cubicBezTo>
                  <a:cubicBezTo>
                    <a:pt x="41" y="37"/>
                    <a:pt x="41" y="36"/>
                    <a:pt x="41" y="36"/>
                  </a:cubicBezTo>
                  <a:cubicBezTo>
                    <a:pt x="41" y="37"/>
                    <a:pt x="41" y="36"/>
                    <a:pt x="41" y="38"/>
                  </a:cubicBezTo>
                  <a:cubicBezTo>
                    <a:pt x="41" y="38"/>
                    <a:pt x="41" y="37"/>
                    <a:pt x="42" y="38"/>
                  </a:cubicBezTo>
                  <a:cubicBezTo>
                    <a:pt x="42" y="40"/>
                    <a:pt x="42" y="41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0"/>
                    <a:pt x="42" y="40"/>
                  </a:cubicBezTo>
                  <a:cubicBezTo>
                    <a:pt x="42" y="40"/>
                    <a:pt x="42" y="40"/>
                    <a:pt x="42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2"/>
                    <a:pt x="43" y="41"/>
                    <a:pt x="43" y="42"/>
                  </a:cubicBezTo>
                  <a:cubicBezTo>
                    <a:pt x="43" y="42"/>
                    <a:pt x="43" y="43"/>
                    <a:pt x="43" y="41"/>
                  </a:cubicBezTo>
                  <a:cubicBezTo>
                    <a:pt x="43" y="41"/>
                    <a:pt x="43" y="40"/>
                    <a:pt x="42" y="40"/>
                  </a:cubicBezTo>
                  <a:cubicBezTo>
                    <a:pt x="42" y="39"/>
                    <a:pt x="43" y="41"/>
                    <a:pt x="43" y="41"/>
                  </a:cubicBezTo>
                  <a:cubicBezTo>
                    <a:pt x="43" y="41"/>
                    <a:pt x="44" y="41"/>
                    <a:pt x="44" y="41"/>
                  </a:cubicBezTo>
                  <a:cubicBezTo>
                    <a:pt x="44" y="42"/>
                    <a:pt x="43" y="41"/>
                    <a:pt x="44" y="42"/>
                  </a:cubicBezTo>
                  <a:cubicBezTo>
                    <a:pt x="44" y="42"/>
                    <a:pt x="44" y="43"/>
                    <a:pt x="44" y="43"/>
                  </a:cubicBezTo>
                  <a:moveTo>
                    <a:pt x="46" y="37"/>
                  </a:moveTo>
                  <a:cubicBezTo>
                    <a:pt x="46" y="36"/>
                    <a:pt x="45" y="34"/>
                    <a:pt x="45" y="34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6"/>
                    <a:pt x="45" y="35"/>
                    <a:pt x="45" y="35"/>
                  </a:cubicBezTo>
                  <a:cubicBezTo>
                    <a:pt x="45" y="34"/>
                    <a:pt x="44" y="34"/>
                    <a:pt x="44" y="34"/>
                  </a:cubicBezTo>
                  <a:cubicBezTo>
                    <a:pt x="44" y="33"/>
                    <a:pt x="44" y="34"/>
                    <a:pt x="43" y="33"/>
                  </a:cubicBezTo>
                  <a:cubicBezTo>
                    <a:pt x="44" y="35"/>
                    <a:pt x="44" y="34"/>
                    <a:pt x="44" y="35"/>
                  </a:cubicBezTo>
                  <a:lnTo>
                    <a:pt x="46" y="37"/>
                  </a:lnTo>
                  <a:close/>
                  <a:moveTo>
                    <a:pt x="49" y="37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7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7"/>
                    <a:pt x="48" y="37"/>
                  </a:cubicBezTo>
                  <a:cubicBezTo>
                    <a:pt x="48" y="35"/>
                    <a:pt x="47" y="36"/>
                    <a:pt x="47" y="36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6"/>
                    <a:pt x="46" y="33"/>
                    <a:pt x="46" y="35"/>
                  </a:cubicBezTo>
                  <a:cubicBezTo>
                    <a:pt x="46" y="35"/>
                    <a:pt x="46" y="36"/>
                    <a:pt x="46" y="37"/>
                  </a:cubicBezTo>
                  <a:cubicBezTo>
                    <a:pt x="46" y="37"/>
                    <a:pt x="47" y="37"/>
                    <a:pt x="47" y="36"/>
                  </a:cubicBezTo>
                  <a:cubicBezTo>
                    <a:pt x="48" y="37"/>
                    <a:pt x="48" y="39"/>
                    <a:pt x="49" y="37"/>
                  </a:cubicBezTo>
                  <a:moveTo>
                    <a:pt x="49" y="47"/>
                  </a:moveTo>
                  <a:cubicBezTo>
                    <a:pt x="48" y="47"/>
                    <a:pt x="49" y="47"/>
                    <a:pt x="48" y="47"/>
                  </a:cubicBezTo>
                  <a:cubicBezTo>
                    <a:pt x="48" y="48"/>
                    <a:pt x="48" y="47"/>
                    <a:pt x="49" y="48"/>
                  </a:cubicBezTo>
                  <a:lnTo>
                    <a:pt x="49" y="47"/>
                  </a:lnTo>
                  <a:close/>
                  <a:moveTo>
                    <a:pt x="51" y="42"/>
                  </a:moveTo>
                  <a:cubicBezTo>
                    <a:pt x="51" y="42"/>
                    <a:pt x="50" y="42"/>
                    <a:pt x="50" y="42"/>
                  </a:cubicBezTo>
                  <a:cubicBezTo>
                    <a:pt x="50" y="42"/>
                    <a:pt x="51" y="43"/>
                    <a:pt x="51" y="42"/>
                  </a:cubicBezTo>
                  <a:moveTo>
                    <a:pt x="52" y="40"/>
                  </a:moveTo>
                  <a:cubicBezTo>
                    <a:pt x="51" y="39"/>
                    <a:pt x="52" y="39"/>
                    <a:pt x="52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8"/>
                    <a:pt x="50" y="37"/>
                    <a:pt x="50" y="37"/>
                  </a:cubicBezTo>
                  <a:cubicBezTo>
                    <a:pt x="49" y="37"/>
                    <a:pt x="49" y="37"/>
                    <a:pt x="49" y="38"/>
                  </a:cubicBezTo>
                  <a:cubicBezTo>
                    <a:pt x="49" y="38"/>
                    <a:pt x="50" y="39"/>
                    <a:pt x="50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1" y="38"/>
                    <a:pt x="51" y="40"/>
                    <a:pt x="52" y="40"/>
                  </a:cubicBezTo>
                  <a:moveTo>
                    <a:pt x="52" y="39"/>
                  </a:move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40"/>
                    <a:pt x="52" y="40"/>
                  </a:cubicBezTo>
                  <a:cubicBezTo>
                    <a:pt x="52" y="40"/>
                    <a:pt x="53" y="38"/>
                    <a:pt x="52" y="39"/>
                  </a:cubicBezTo>
                  <a:moveTo>
                    <a:pt x="66" y="93"/>
                  </a:moveTo>
                  <a:cubicBezTo>
                    <a:pt x="66" y="93"/>
                    <a:pt x="66" y="93"/>
                    <a:pt x="66" y="93"/>
                  </a:cubicBezTo>
                  <a:cubicBezTo>
                    <a:pt x="67" y="93"/>
                    <a:pt x="68" y="94"/>
                    <a:pt x="68" y="93"/>
                  </a:cubicBezTo>
                  <a:cubicBezTo>
                    <a:pt x="67" y="93"/>
                    <a:pt x="67" y="93"/>
                    <a:pt x="66" y="93"/>
                  </a:cubicBezTo>
                  <a:moveTo>
                    <a:pt x="73" y="87"/>
                  </a:moveTo>
                  <a:cubicBezTo>
                    <a:pt x="73" y="87"/>
                    <a:pt x="73" y="88"/>
                    <a:pt x="73" y="88"/>
                  </a:cubicBezTo>
                  <a:cubicBezTo>
                    <a:pt x="73" y="88"/>
                    <a:pt x="73" y="87"/>
                    <a:pt x="73" y="87"/>
                  </a:cubicBezTo>
                  <a:moveTo>
                    <a:pt x="66" y="82"/>
                  </a:moveTo>
                  <a:cubicBezTo>
                    <a:pt x="66" y="82"/>
                    <a:pt x="66" y="82"/>
                    <a:pt x="66" y="82"/>
                  </a:cubicBezTo>
                  <a:cubicBezTo>
                    <a:pt x="67" y="82"/>
                    <a:pt x="67" y="81"/>
                    <a:pt x="66" y="82"/>
                  </a:cubicBezTo>
                  <a:moveTo>
                    <a:pt x="66" y="80"/>
                  </a:moveTo>
                  <a:cubicBezTo>
                    <a:pt x="66" y="80"/>
                    <a:pt x="65" y="81"/>
                    <a:pt x="66" y="81"/>
                  </a:cubicBezTo>
                  <a:cubicBezTo>
                    <a:pt x="66" y="81"/>
                    <a:pt x="67" y="80"/>
                    <a:pt x="66" y="80"/>
                  </a:cubicBezTo>
                  <a:moveTo>
                    <a:pt x="63" y="69"/>
                  </a:moveTo>
                  <a:cubicBezTo>
                    <a:pt x="63" y="69"/>
                    <a:pt x="64" y="69"/>
                    <a:pt x="64" y="69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63" y="68"/>
                    <a:pt x="63" y="69"/>
                    <a:pt x="63" y="69"/>
                  </a:cubicBezTo>
                  <a:moveTo>
                    <a:pt x="65" y="61"/>
                  </a:moveTo>
                  <a:cubicBezTo>
                    <a:pt x="65" y="62"/>
                    <a:pt x="64" y="62"/>
                    <a:pt x="65" y="62"/>
                  </a:cubicBezTo>
                  <a:cubicBezTo>
                    <a:pt x="66" y="62"/>
                    <a:pt x="65" y="62"/>
                    <a:pt x="66" y="62"/>
                  </a:cubicBezTo>
                  <a:cubicBezTo>
                    <a:pt x="66" y="61"/>
                    <a:pt x="66" y="61"/>
                    <a:pt x="65" y="61"/>
                  </a:cubicBezTo>
                  <a:moveTo>
                    <a:pt x="59" y="63"/>
                  </a:moveTo>
                  <a:cubicBezTo>
                    <a:pt x="59" y="63"/>
                    <a:pt x="58" y="63"/>
                    <a:pt x="58" y="63"/>
                  </a:cubicBezTo>
                  <a:cubicBezTo>
                    <a:pt x="59" y="63"/>
                    <a:pt x="59" y="63"/>
                    <a:pt x="59" y="62"/>
                  </a:cubicBezTo>
                  <a:cubicBezTo>
                    <a:pt x="60" y="62"/>
                    <a:pt x="60" y="63"/>
                    <a:pt x="60" y="62"/>
                  </a:cubicBezTo>
                  <a:cubicBezTo>
                    <a:pt x="60" y="61"/>
                    <a:pt x="60" y="62"/>
                    <a:pt x="59" y="63"/>
                  </a:cubicBezTo>
                  <a:moveTo>
                    <a:pt x="56" y="56"/>
                  </a:moveTo>
                  <a:cubicBezTo>
                    <a:pt x="56" y="57"/>
                    <a:pt x="56" y="57"/>
                    <a:pt x="56" y="57"/>
                  </a:cubicBezTo>
                  <a:cubicBezTo>
                    <a:pt x="56" y="56"/>
                    <a:pt x="56" y="56"/>
                    <a:pt x="56" y="56"/>
                  </a:cubicBezTo>
                  <a:moveTo>
                    <a:pt x="57" y="51"/>
                  </a:move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8" y="50"/>
                    <a:pt x="57" y="51"/>
                  </a:cubicBezTo>
                  <a:moveTo>
                    <a:pt x="54" y="52"/>
                  </a:moveTo>
                  <a:cubicBezTo>
                    <a:pt x="54" y="53"/>
                    <a:pt x="54" y="53"/>
                    <a:pt x="55" y="53"/>
                  </a:cubicBezTo>
                  <a:cubicBezTo>
                    <a:pt x="54" y="52"/>
                    <a:pt x="54" y="52"/>
                    <a:pt x="54" y="52"/>
                  </a:cubicBezTo>
                  <a:moveTo>
                    <a:pt x="53" y="51"/>
                  </a:moveTo>
                  <a:cubicBezTo>
                    <a:pt x="54" y="51"/>
                    <a:pt x="54" y="51"/>
                    <a:pt x="55" y="50"/>
                  </a:cubicBezTo>
                  <a:cubicBezTo>
                    <a:pt x="54" y="50"/>
                    <a:pt x="54" y="49"/>
                    <a:pt x="53" y="51"/>
                  </a:cubicBezTo>
                  <a:moveTo>
                    <a:pt x="54" y="46"/>
                  </a:moveTo>
                  <a:cubicBezTo>
                    <a:pt x="54" y="47"/>
                    <a:pt x="54" y="47"/>
                    <a:pt x="54" y="47"/>
                  </a:cubicBezTo>
                  <a:cubicBezTo>
                    <a:pt x="55" y="46"/>
                    <a:pt x="55" y="46"/>
                    <a:pt x="54" y="46"/>
                  </a:cubicBezTo>
                  <a:moveTo>
                    <a:pt x="51" y="49"/>
                  </a:moveTo>
                  <a:cubicBezTo>
                    <a:pt x="50" y="50"/>
                    <a:pt x="51" y="50"/>
                    <a:pt x="51" y="51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1" y="50"/>
                    <a:pt x="51" y="48"/>
                    <a:pt x="51" y="49"/>
                  </a:cubicBezTo>
                  <a:moveTo>
                    <a:pt x="53" y="41"/>
                  </a:moveTo>
                  <a:cubicBezTo>
                    <a:pt x="53" y="41"/>
                    <a:pt x="54" y="41"/>
                    <a:pt x="54" y="40"/>
                  </a:cubicBezTo>
                  <a:cubicBezTo>
                    <a:pt x="54" y="40"/>
                    <a:pt x="54" y="39"/>
                    <a:pt x="53" y="40"/>
                  </a:cubicBezTo>
                  <a:cubicBezTo>
                    <a:pt x="53" y="40"/>
                    <a:pt x="53" y="41"/>
                    <a:pt x="53" y="41"/>
                  </a:cubicBezTo>
                  <a:moveTo>
                    <a:pt x="55" y="42"/>
                  </a:moveTo>
                  <a:cubicBezTo>
                    <a:pt x="56" y="42"/>
                    <a:pt x="55" y="42"/>
                    <a:pt x="55" y="41"/>
                  </a:cubicBezTo>
                  <a:cubicBezTo>
                    <a:pt x="55" y="41"/>
                    <a:pt x="55" y="41"/>
                    <a:pt x="54" y="41"/>
                  </a:cubicBezTo>
                  <a:cubicBezTo>
                    <a:pt x="55" y="41"/>
                    <a:pt x="55" y="40"/>
                    <a:pt x="55" y="40"/>
                  </a:cubicBezTo>
                  <a:cubicBezTo>
                    <a:pt x="54" y="41"/>
                    <a:pt x="55" y="41"/>
                    <a:pt x="54" y="41"/>
                  </a:cubicBezTo>
                  <a:cubicBezTo>
                    <a:pt x="54" y="41"/>
                    <a:pt x="54" y="41"/>
                    <a:pt x="53" y="42"/>
                  </a:cubicBezTo>
                  <a:cubicBezTo>
                    <a:pt x="54" y="42"/>
                    <a:pt x="55" y="42"/>
                    <a:pt x="55" y="42"/>
                  </a:cubicBezTo>
                  <a:moveTo>
                    <a:pt x="60" y="48"/>
                  </a:moveTo>
                  <a:cubicBezTo>
                    <a:pt x="60" y="48"/>
                    <a:pt x="60" y="47"/>
                    <a:pt x="60" y="47"/>
                  </a:cubicBezTo>
                  <a:cubicBezTo>
                    <a:pt x="60" y="47"/>
                    <a:pt x="60" y="47"/>
                    <a:pt x="60" y="47"/>
                  </a:cubicBezTo>
                  <a:cubicBezTo>
                    <a:pt x="59" y="47"/>
                    <a:pt x="60" y="48"/>
                    <a:pt x="60" y="48"/>
                  </a:cubicBezTo>
                  <a:moveTo>
                    <a:pt x="62" y="49"/>
                  </a:moveTo>
                  <a:cubicBezTo>
                    <a:pt x="62" y="49"/>
                    <a:pt x="62" y="49"/>
                    <a:pt x="61" y="49"/>
                  </a:cubicBezTo>
                  <a:cubicBezTo>
                    <a:pt x="61" y="49"/>
                    <a:pt x="61" y="50"/>
                    <a:pt x="61" y="50"/>
                  </a:cubicBezTo>
                  <a:lnTo>
                    <a:pt x="62" y="49"/>
                  </a:lnTo>
                  <a:close/>
                  <a:moveTo>
                    <a:pt x="62" y="50"/>
                  </a:moveTo>
                  <a:cubicBezTo>
                    <a:pt x="63" y="50"/>
                    <a:pt x="64" y="49"/>
                    <a:pt x="63" y="49"/>
                  </a:cubicBezTo>
                  <a:cubicBezTo>
                    <a:pt x="62" y="49"/>
                    <a:pt x="63" y="49"/>
                    <a:pt x="62" y="50"/>
                  </a:cubicBezTo>
                  <a:cubicBezTo>
                    <a:pt x="63" y="50"/>
                    <a:pt x="62" y="50"/>
                    <a:pt x="62" y="50"/>
                  </a:cubicBezTo>
                  <a:close/>
                  <a:moveTo>
                    <a:pt x="69" y="58"/>
                  </a:moveTo>
                  <a:cubicBezTo>
                    <a:pt x="69" y="57"/>
                    <a:pt x="68" y="57"/>
                    <a:pt x="68" y="57"/>
                  </a:cubicBezTo>
                  <a:cubicBezTo>
                    <a:pt x="68" y="57"/>
                    <a:pt x="68" y="58"/>
                    <a:pt x="68" y="58"/>
                  </a:cubicBezTo>
                  <a:lnTo>
                    <a:pt x="69" y="58"/>
                  </a:lnTo>
                  <a:close/>
                  <a:moveTo>
                    <a:pt x="70" y="108"/>
                  </a:moveTo>
                  <a:cubicBezTo>
                    <a:pt x="69" y="108"/>
                    <a:pt x="69" y="108"/>
                    <a:pt x="69" y="107"/>
                  </a:cubicBezTo>
                  <a:cubicBezTo>
                    <a:pt x="69" y="107"/>
                    <a:pt x="68" y="107"/>
                    <a:pt x="68" y="107"/>
                  </a:cubicBezTo>
                  <a:cubicBezTo>
                    <a:pt x="68" y="108"/>
                    <a:pt x="69" y="109"/>
                    <a:pt x="70" y="108"/>
                  </a:cubicBezTo>
                  <a:moveTo>
                    <a:pt x="69" y="111"/>
                  </a:moveTo>
                  <a:cubicBezTo>
                    <a:pt x="69" y="111"/>
                    <a:pt x="69" y="111"/>
                    <a:pt x="69" y="111"/>
                  </a:cubicBezTo>
                  <a:cubicBezTo>
                    <a:pt x="70" y="111"/>
                    <a:pt x="69" y="111"/>
                    <a:pt x="69" y="110"/>
                  </a:cubicBezTo>
                  <a:cubicBezTo>
                    <a:pt x="69" y="110"/>
                    <a:pt x="68" y="111"/>
                    <a:pt x="69" y="111"/>
                  </a:cubicBezTo>
                  <a:moveTo>
                    <a:pt x="22" y="135"/>
                  </a:moveTo>
                  <a:cubicBezTo>
                    <a:pt x="22" y="136"/>
                    <a:pt x="21" y="137"/>
                    <a:pt x="22" y="136"/>
                  </a:cubicBezTo>
                  <a:cubicBezTo>
                    <a:pt x="22" y="136"/>
                    <a:pt x="23" y="135"/>
                    <a:pt x="22" y="135"/>
                  </a:cubicBezTo>
                  <a:moveTo>
                    <a:pt x="23" y="132"/>
                  </a:moveTo>
                  <a:cubicBezTo>
                    <a:pt x="24" y="133"/>
                    <a:pt x="23" y="133"/>
                    <a:pt x="23" y="133"/>
                  </a:cubicBezTo>
                  <a:cubicBezTo>
                    <a:pt x="23" y="134"/>
                    <a:pt x="23" y="133"/>
                    <a:pt x="23" y="134"/>
                  </a:cubicBezTo>
                  <a:cubicBezTo>
                    <a:pt x="24" y="133"/>
                    <a:pt x="24" y="132"/>
                    <a:pt x="24" y="132"/>
                  </a:cubicBezTo>
                  <a:cubicBezTo>
                    <a:pt x="24" y="132"/>
                    <a:pt x="23" y="133"/>
                    <a:pt x="24" y="133"/>
                  </a:cubicBezTo>
                  <a:cubicBezTo>
                    <a:pt x="24" y="132"/>
                    <a:pt x="24" y="132"/>
                    <a:pt x="23" y="132"/>
                  </a:cubicBezTo>
                  <a:moveTo>
                    <a:pt x="22" y="131"/>
                  </a:moveTo>
                  <a:cubicBezTo>
                    <a:pt x="21" y="132"/>
                    <a:pt x="21" y="132"/>
                    <a:pt x="21" y="132"/>
                  </a:cubicBezTo>
                  <a:cubicBezTo>
                    <a:pt x="21" y="132"/>
                    <a:pt x="22" y="132"/>
                    <a:pt x="22" y="131"/>
                  </a:cubicBezTo>
                  <a:moveTo>
                    <a:pt x="24" y="101"/>
                  </a:moveTo>
                  <a:cubicBezTo>
                    <a:pt x="24" y="101"/>
                    <a:pt x="23" y="101"/>
                    <a:pt x="23" y="101"/>
                  </a:cubicBezTo>
                  <a:lnTo>
                    <a:pt x="24" y="101"/>
                  </a:lnTo>
                  <a:close/>
                  <a:moveTo>
                    <a:pt x="24" y="96"/>
                  </a:moveTo>
                  <a:cubicBezTo>
                    <a:pt x="25" y="96"/>
                    <a:pt x="25" y="96"/>
                    <a:pt x="25" y="97"/>
                  </a:cubicBezTo>
                  <a:cubicBezTo>
                    <a:pt x="24" y="97"/>
                    <a:pt x="24" y="97"/>
                    <a:pt x="24" y="96"/>
                  </a:cubicBezTo>
                  <a:moveTo>
                    <a:pt x="5" y="102"/>
                  </a:moveTo>
                  <a:cubicBezTo>
                    <a:pt x="5" y="102"/>
                    <a:pt x="6" y="101"/>
                    <a:pt x="6" y="101"/>
                  </a:cubicBezTo>
                  <a:cubicBezTo>
                    <a:pt x="6" y="101"/>
                    <a:pt x="6" y="102"/>
                    <a:pt x="5" y="102"/>
                  </a:cubicBezTo>
                  <a:cubicBezTo>
                    <a:pt x="5" y="102"/>
                    <a:pt x="5" y="102"/>
                    <a:pt x="5" y="102"/>
                  </a:cubicBezTo>
                  <a:moveTo>
                    <a:pt x="4" y="103"/>
                  </a:moveTo>
                  <a:cubicBezTo>
                    <a:pt x="4" y="103"/>
                    <a:pt x="4" y="103"/>
                    <a:pt x="5" y="102"/>
                  </a:cubicBezTo>
                  <a:cubicBezTo>
                    <a:pt x="5" y="102"/>
                    <a:pt x="6" y="102"/>
                    <a:pt x="6" y="102"/>
                  </a:cubicBezTo>
                  <a:cubicBezTo>
                    <a:pt x="6" y="102"/>
                    <a:pt x="5" y="102"/>
                    <a:pt x="5" y="102"/>
                  </a:cubicBezTo>
                  <a:cubicBezTo>
                    <a:pt x="5" y="102"/>
                    <a:pt x="5" y="102"/>
                    <a:pt x="4" y="102"/>
                  </a:cubicBezTo>
                  <a:cubicBezTo>
                    <a:pt x="5" y="102"/>
                    <a:pt x="4" y="103"/>
                    <a:pt x="4" y="103"/>
                  </a:cubicBezTo>
                  <a:moveTo>
                    <a:pt x="28" y="99"/>
                  </a:moveTo>
                  <a:cubicBezTo>
                    <a:pt x="28" y="98"/>
                    <a:pt x="29" y="97"/>
                    <a:pt x="28" y="97"/>
                  </a:cubicBezTo>
                  <a:cubicBezTo>
                    <a:pt x="27" y="97"/>
                    <a:pt x="28" y="97"/>
                    <a:pt x="28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8" y="98"/>
                    <a:pt x="27" y="99"/>
                    <a:pt x="28" y="99"/>
                  </a:cubicBezTo>
                  <a:moveTo>
                    <a:pt x="6" y="103"/>
                  </a:moveTo>
                  <a:cubicBezTo>
                    <a:pt x="6" y="103"/>
                    <a:pt x="5" y="103"/>
                    <a:pt x="5" y="103"/>
                  </a:cubicBezTo>
                  <a:cubicBezTo>
                    <a:pt x="5" y="103"/>
                    <a:pt x="6" y="103"/>
                    <a:pt x="5" y="103"/>
                  </a:cubicBezTo>
                  <a:cubicBezTo>
                    <a:pt x="6" y="103"/>
                    <a:pt x="6" y="103"/>
                    <a:pt x="6" y="103"/>
                  </a:cubicBezTo>
                  <a:moveTo>
                    <a:pt x="7" y="103"/>
                  </a:moveTo>
                  <a:cubicBezTo>
                    <a:pt x="7" y="103"/>
                    <a:pt x="7" y="103"/>
                    <a:pt x="6" y="103"/>
                  </a:cubicBezTo>
                  <a:cubicBezTo>
                    <a:pt x="5" y="103"/>
                    <a:pt x="7" y="103"/>
                    <a:pt x="7" y="103"/>
                  </a:cubicBezTo>
                  <a:moveTo>
                    <a:pt x="27" y="112"/>
                  </a:moveTo>
                  <a:cubicBezTo>
                    <a:pt x="26" y="112"/>
                    <a:pt x="26" y="112"/>
                    <a:pt x="26" y="113"/>
                  </a:cubicBezTo>
                  <a:cubicBezTo>
                    <a:pt x="26" y="113"/>
                    <a:pt x="27" y="112"/>
                    <a:pt x="27" y="112"/>
                  </a:cubicBezTo>
                  <a:moveTo>
                    <a:pt x="18" y="122"/>
                  </a:moveTo>
                  <a:cubicBezTo>
                    <a:pt x="17" y="122"/>
                    <a:pt x="17" y="122"/>
                    <a:pt x="17" y="122"/>
                  </a:cubicBezTo>
                  <a:cubicBezTo>
                    <a:pt x="17" y="123"/>
                    <a:pt x="17" y="123"/>
                    <a:pt x="17" y="123"/>
                  </a:cubicBezTo>
                  <a:cubicBezTo>
                    <a:pt x="17" y="123"/>
                    <a:pt x="18" y="123"/>
                    <a:pt x="18" y="122"/>
                  </a:cubicBezTo>
                  <a:moveTo>
                    <a:pt x="19" y="141"/>
                  </a:moveTo>
                  <a:cubicBezTo>
                    <a:pt x="19" y="140"/>
                    <a:pt x="19" y="140"/>
                    <a:pt x="19" y="140"/>
                  </a:cubicBezTo>
                  <a:cubicBezTo>
                    <a:pt x="19" y="140"/>
                    <a:pt x="19" y="141"/>
                    <a:pt x="19" y="141"/>
                  </a:cubicBezTo>
                  <a:moveTo>
                    <a:pt x="19" y="144"/>
                  </a:moveTo>
                  <a:cubicBezTo>
                    <a:pt x="19" y="143"/>
                    <a:pt x="20" y="143"/>
                    <a:pt x="19" y="143"/>
                  </a:cubicBezTo>
                  <a:cubicBezTo>
                    <a:pt x="19" y="143"/>
                    <a:pt x="19" y="144"/>
                    <a:pt x="19" y="144"/>
                  </a:cubicBezTo>
                  <a:moveTo>
                    <a:pt x="23" y="142"/>
                  </a:moveTo>
                  <a:cubicBezTo>
                    <a:pt x="22" y="143"/>
                    <a:pt x="23" y="143"/>
                    <a:pt x="24" y="142"/>
                  </a:cubicBezTo>
                  <a:cubicBezTo>
                    <a:pt x="23" y="142"/>
                    <a:pt x="23" y="141"/>
                    <a:pt x="23" y="142"/>
                  </a:cubicBezTo>
                  <a:moveTo>
                    <a:pt x="26" y="147"/>
                  </a:moveTo>
                  <a:cubicBezTo>
                    <a:pt x="25" y="147"/>
                    <a:pt x="26" y="146"/>
                    <a:pt x="26" y="146"/>
                  </a:cubicBezTo>
                  <a:cubicBezTo>
                    <a:pt x="25" y="146"/>
                    <a:pt x="25" y="146"/>
                    <a:pt x="24" y="146"/>
                  </a:cubicBezTo>
                  <a:cubicBezTo>
                    <a:pt x="24" y="146"/>
                    <a:pt x="24" y="146"/>
                    <a:pt x="24" y="145"/>
                  </a:cubicBezTo>
                  <a:cubicBezTo>
                    <a:pt x="23" y="146"/>
                    <a:pt x="22" y="145"/>
                    <a:pt x="21" y="144"/>
                  </a:cubicBezTo>
                  <a:cubicBezTo>
                    <a:pt x="21" y="145"/>
                    <a:pt x="21" y="144"/>
                    <a:pt x="21" y="144"/>
                  </a:cubicBezTo>
                  <a:cubicBezTo>
                    <a:pt x="21" y="144"/>
                    <a:pt x="21" y="144"/>
                    <a:pt x="22" y="144"/>
                  </a:cubicBezTo>
                  <a:cubicBezTo>
                    <a:pt x="21" y="145"/>
                    <a:pt x="21" y="145"/>
                    <a:pt x="22" y="146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23" y="146"/>
                    <a:pt x="23" y="147"/>
                    <a:pt x="23" y="147"/>
                  </a:cubicBezTo>
                  <a:cubicBezTo>
                    <a:pt x="23" y="147"/>
                    <a:pt x="24" y="147"/>
                    <a:pt x="24" y="147"/>
                  </a:cubicBezTo>
                  <a:cubicBezTo>
                    <a:pt x="24" y="147"/>
                    <a:pt x="25" y="148"/>
                    <a:pt x="26" y="147"/>
                  </a:cubicBezTo>
                  <a:moveTo>
                    <a:pt x="44" y="144"/>
                  </a:moveTo>
                  <a:cubicBezTo>
                    <a:pt x="44" y="144"/>
                    <a:pt x="43" y="143"/>
                    <a:pt x="43" y="143"/>
                  </a:cubicBezTo>
                  <a:cubicBezTo>
                    <a:pt x="43" y="143"/>
                    <a:pt x="43" y="144"/>
                    <a:pt x="42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5"/>
                    <a:pt x="41" y="146"/>
                  </a:cubicBezTo>
                  <a:cubicBezTo>
                    <a:pt x="41" y="146"/>
                    <a:pt x="42" y="145"/>
                    <a:pt x="43" y="144"/>
                  </a:cubicBezTo>
                  <a:cubicBezTo>
                    <a:pt x="43" y="144"/>
                    <a:pt x="44" y="145"/>
                    <a:pt x="44" y="144"/>
                  </a:cubicBezTo>
                  <a:moveTo>
                    <a:pt x="56" y="126"/>
                  </a:moveTo>
                  <a:cubicBezTo>
                    <a:pt x="55" y="126"/>
                    <a:pt x="55" y="126"/>
                    <a:pt x="55" y="126"/>
                  </a:cubicBezTo>
                  <a:cubicBezTo>
                    <a:pt x="56" y="127"/>
                    <a:pt x="56" y="126"/>
                    <a:pt x="56" y="126"/>
                  </a:cubicBezTo>
                  <a:moveTo>
                    <a:pt x="55" y="129"/>
                  </a:moveTo>
                  <a:cubicBezTo>
                    <a:pt x="56" y="129"/>
                    <a:pt x="55" y="128"/>
                    <a:pt x="54" y="128"/>
                  </a:cubicBezTo>
                  <a:cubicBezTo>
                    <a:pt x="55" y="128"/>
                    <a:pt x="54" y="128"/>
                    <a:pt x="55" y="129"/>
                  </a:cubicBezTo>
                  <a:moveTo>
                    <a:pt x="56" y="129"/>
                  </a:moveTo>
                  <a:cubicBezTo>
                    <a:pt x="56" y="129"/>
                    <a:pt x="56" y="129"/>
                    <a:pt x="55" y="129"/>
                  </a:cubicBezTo>
                  <a:cubicBezTo>
                    <a:pt x="55" y="130"/>
                    <a:pt x="57" y="130"/>
                    <a:pt x="56" y="129"/>
                  </a:cubicBezTo>
                  <a:moveTo>
                    <a:pt x="44" y="143"/>
                  </a:moveTo>
                  <a:cubicBezTo>
                    <a:pt x="44" y="143"/>
                    <a:pt x="45" y="143"/>
                    <a:pt x="45" y="144"/>
                  </a:cubicBezTo>
                  <a:cubicBezTo>
                    <a:pt x="45" y="144"/>
                    <a:pt x="45" y="144"/>
                    <a:pt x="45" y="145"/>
                  </a:cubicBezTo>
                  <a:cubicBezTo>
                    <a:pt x="45" y="144"/>
                    <a:pt x="45" y="143"/>
                    <a:pt x="44" y="143"/>
                  </a:cubicBezTo>
                  <a:moveTo>
                    <a:pt x="58" y="150"/>
                  </a:moveTo>
                  <a:cubicBezTo>
                    <a:pt x="57" y="150"/>
                    <a:pt x="57" y="151"/>
                    <a:pt x="56" y="151"/>
                  </a:cubicBezTo>
                  <a:cubicBezTo>
                    <a:pt x="57" y="151"/>
                    <a:pt x="58" y="151"/>
                    <a:pt x="58" y="150"/>
                  </a:cubicBezTo>
                  <a:moveTo>
                    <a:pt x="62" y="147"/>
                  </a:moveTo>
                  <a:cubicBezTo>
                    <a:pt x="62" y="148"/>
                    <a:pt x="61" y="147"/>
                    <a:pt x="61" y="147"/>
                  </a:cubicBezTo>
                  <a:cubicBezTo>
                    <a:pt x="61" y="148"/>
                    <a:pt x="61" y="148"/>
                    <a:pt x="61" y="149"/>
                  </a:cubicBezTo>
                  <a:cubicBezTo>
                    <a:pt x="61" y="148"/>
                    <a:pt x="62" y="148"/>
                    <a:pt x="62" y="147"/>
                  </a:cubicBezTo>
                  <a:moveTo>
                    <a:pt x="70" y="140"/>
                  </a:moveTo>
                  <a:cubicBezTo>
                    <a:pt x="69" y="140"/>
                    <a:pt x="69" y="141"/>
                    <a:pt x="69" y="141"/>
                  </a:cubicBezTo>
                  <a:cubicBezTo>
                    <a:pt x="70" y="141"/>
                    <a:pt x="70" y="141"/>
                    <a:pt x="70" y="140"/>
                  </a:cubicBezTo>
                  <a:moveTo>
                    <a:pt x="60" y="131"/>
                  </a:moveTo>
                  <a:cubicBezTo>
                    <a:pt x="59" y="131"/>
                    <a:pt x="60" y="131"/>
                    <a:pt x="59" y="132"/>
                  </a:cubicBezTo>
                  <a:cubicBezTo>
                    <a:pt x="59" y="131"/>
                    <a:pt x="59" y="132"/>
                    <a:pt x="59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3"/>
                    <a:pt x="57" y="133"/>
                    <a:pt x="58" y="133"/>
                  </a:cubicBezTo>
                  <a:cubicBezTo>
                    <a:pt x="58" y="133"/>
                    <a:pt x="57" y="134"/>
                    <a:pt x="57" y="133"/>
                  </a:cubicBezTo>
                  <a:cubicBezTo>
                    <a:pt x="57" y="133"/>
                    <a:pt x="58" y="133"/>
                    <a:pt x="57" y="133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7" y="135"/>
                    <a:pt x="56" y="134"/>
                  </a:cubicBezTo>
                  <a:cubicBezTo>
                    <a:pt x="56" y="134"/>
                    <a:pt x="56" y="134"/>
                    <a:pt x="56" y="134"/>
                  </a:cubicBezTo>
                  <a:cubicBezTo>
                    <a:pt x="56" y="135"/>
                    <a:pt x="55" y="133"/>
                    <a:pt x="55" y="135"/>
                  </a:cubicBezTo>
                  <a:cubicBezTo>
                    <a:pt x="55" y="135"/>
                    <a:pt x="56" y="134"/>
                    <a:pt x="56" y="135"/>
                  </a:cubicBezTo>
                  <a:cubicBezTo>
                    <a:pt x="55" y="135"/>
                    <a:pt x="55" y="135"/>
                    <a:pt x="55" y="136"/>
                  </a:cubicBezTo>
                  <a:cubicBezTo>
                    <a:pt x="55" y="136"/>
                    <a:pt x="54" y="135"/>
                    <a:pt x="54" y="135"/>
                  </a:cubicBezTo>
                  <a:cubicBezTo>
                    <a:pt x="54" y="135"/>
                    <a:pt x="53" y="136"/>
                    <a:pt x="53" y="136"/>
                  </a:cubicBezTo>
                  <a:cubicBezTo>
                    <a:pt x="53" y="136"/>
                    <a:pt x="53" y="135"/>
                    <a:pt x="53" y="135"/>
                  </a:cubicBezTo>
                  <a:cubicBezTo>
                    <a:pt x="53" y="135"/>
                    <a:pt x="53" y="136"/>
                    <a:pt x="52" y="136"/>
                  </a:cubicBezTo>
                  <a:cubicBezTo>
                    <a:pt x="52" y="136"/>
                    <a:pt x="52" y="135"/>
                    <a:pt x="52" y="135"/>
                  </a:cubicBezTo>
                  <a:cubicBezTo>
                    <a:pt x="52" y="136"/>
                    <a:pt x="52" y="136"/>
                    <a:pt x="53" y="136"/>
                  </a:cubicBezTo>
                  <a:cubicBezTo>
                    <a:pt x="52" y="137"/>
                    <a:pt x="53" y="137"/>
                    <a:pt x="53" y="138"/>
                  </a:cubicBezTo>
                  <a:cubicBezTo>
                    <a:pt x="52" y="138"/>
                    <a:pt x="52" y="137"/>
                    <a:pt x="52" y="138"/>
                  </a:cubicBezTo>
                  <a:cubicBezTo>
                    <a:pt x="52" y="138"/>
                    <a:pt x="52" y="138"/>
                    <a:pt x="52" y="139"/>
                  </a:cubicBezTo>
                  <a:cubicBezTo>
                    <a:pt x="51" y="139"/>
                    <a:pt x="50" y="140"/>
                    <a:pt x="49" y="140"/>
                  </a:cubicBezTo>
                  <a:cubicBezTo>
                    <a:pt x="49" y="140"/>
                    <a:pt x="49" y="140"/>
                    <a:pt x="49" y="141"/>
                  </a:cubicBezTo>
                  <a:cubicBezTo>
                    <a:pt x="47" y="142"/>
                    <a:pt x="47" y="142"/>
                    <a:pt x="45" y="142"/>
                  </a:cubicBezTo>
                  <a:cubicBezTo>
                    <a:pt x="45" y="144"/>
                    <a:pt x="46" y="143"/>
                    <a:pt x="47" y="142"/>
                  </a:cubicBezTo>
                  <a:cubicBezTo>
                    <a:pt x="47" y="142"/>
                    <a:pt x="48" y="142"/>
                    <a:pt x="48" y="142"/>
                  </a:cubicBezTo>
                  <a:cubicBezTo>
                    <a:pt x="49" y="142"/>
                    <a:pt x="49" y="142"/>
                    <a:pt x="49" y="142"/>
                  </a:cubicBezTo>
                  <a:cubicBezTo>
                    <a:pt x="49" y="142"/>
                    <a:pt x="49" y="141"/>
                    <a:pt x="49" y="141"/>
                  </a:cubicBezTo>
                  <a:cubicBezTo>
                    <a:pt x="51" y="141"/>
                    <a:pt x="51" y="140"/>
                    <a:pt x="52" y="139"/>
                  </a:cubicBezTo>
                  <a:cubicBezTo>
                    <a:pt x="52" y="140"/>
                    <a:pt x="52" y="140"/>
                    <a:pt x="53" y="140"/>
                  </a:cubicBezTo>
                  <a:cubicBezTo>
                    <a:pt x="52" y="140"/>
                    <a:pt x="53" y="139"/>
                    <a:pt x="53" y="139"/>
                  </a:cubicBezTo>
                  <a:cubicBezTo>
                    <a:pt x="54" y="138"/>
                    <a:pt x="54" y="137"/>
                    <a:pt x="55" y="138"/>
                  </a:cubicBezTo>
                  <a:cubicBezTo>
                    <a:pt x="55" y="137"/>
                    <a:pt x="56" y="137"/>
                    <a:pt x="57" y="137"/>
                  </a:cubicBezTo>
                  <a:cubicBezTo>
                    <a:pt x="56" y="136"/>
                    <a:pt x="57" y="136"/>
                    <a:pt x="57" y="135"/>
                  </a:cubicBezTo>
                  <a:cubicBezTo>
                    <a:pt x="57" y="136"/>
                    <a:pt x="57" y="136"/>
                    <a:pt x="57" y="136"/>
                  </a:cubicBezTo>
                  <a:cubicBezTo>
                    <a:pt x="57" y="136"/>
                    <a:pt x="58" y="136"/>
                    <a:pt x="58" y="136"/>
                  </a:cubicBezTo>
                  <a:cubicBezTo>
                    <a:pt x="58" y="135"/>
                    <a:pt x="58" y="136"/>
                    <a:pt x="57" y="135"/>
                  </a:cubicBezTo>
                  <a:cubicBezTo>
                    <a:pt x="57" y="135"/>
                    <a:pt x="58" y="135"/>
                    <a:pt x="58" y="134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58" y="135"/>
                    <a:pt x="58" y="134"/>
                    <a:pt x="58" y="134"/>
                  </a:cubicBezTo>
                  <a:cubicBezTo>
                    <a:pt x="59" y="133"/>
                    <a:pt x="59" y="133"/>
                    <a:pt x="59" y="133"/>
                  </a:cubicBezTo>
                  <a:cubicBezTo>
                    <a:pt x="59" y="133"/>
                    <a:pt x="60" y="133"/>
                    <a:pt x="60" y="133"/>
                  </a:cubicBezTo>
                  <a:cubicBezTo>
                    <a:pt x="60" y="133"/>
                    <a:pt x="60" y="133"/>
                    <a:pt x="60" y="132"/>
                  </a:cubicBezTo>
                  <a:cubicBezTo>
                    <a:pt x="61" y="132"/>
                    <a:pt x="61" y="131"/>
                    <a:pt x="62" y="132"/>
                  </a:cubicBezTo>
                  <a:cubicBezTo>
                    <a:pt x="62" y="132"/>
                    <a:pt x="62" y="132"/>
                    <a:pt x="62" y="132"/>
                  </a:cubicBezTo>
                  <a:cubicBezTo>
                    <a:pt x="62" y="132"/>
                    <a:pt x="62" y="131"/>
                    <a:pt x="62" y="131"/>
                  </a:cubicBezTo>
                  <a:cubicBezTo>
                    <a:pt x="62" y="131"/>
                    <a:pt x="63" y="131"/>
                    <a:pt x="62" y="130"/>
                  </a:cubicBezTo>
                  <a:cubicBezTo>
                    <a:pt x="62" y="131"/>
                    <a:pt x="62" y="131"/>
                    <a:pt x="61" y="131"/>
                  </a:cubicBezTo>
                  <a:cubicBezTo>
                    <a:pt x="61" y="131"/>
                    <a:pt x="61" y="130"/>
                    <a:pt x="62" y="130"/>
                  </a:cubicBezTo>
                  <a:cubicBezTo>
                    <a:pt x="62" y="129"/>
                    <a:pt x="62" y="130"/>
                    <a:pt x="62" y="130"/>
                  </a:cubicBezTo>
                  <a:cubicBezTo>
                    <a:pt x="62" y="128"/>
                    <a:pt x="59" y="130"/>
                    <a:pt x="60" y="131"/>
                  </a:cubicBezTo>
                  <a:moveTo>
                    <a:pt x="64" y="125"/>
                  </a:moveTo>
                  <a:cubicBezTo>
                    <a:pt x="64" y="126"/>
                    <a:pt x="65" y="126"/>
                    <a:pt x="65" y="125"/>
                  </a:cubicBezTo>
                  <a:cubicBezTo>
                    <a:pt x="64" y="125"/>
                    <a:pt x="64" y="125"/>
                    <a:pt x="64" y="125"/>
                  </a:cubicBezTo>
                  <a:moveTo>
                    <a:pt x="62" y="119"/>
                  </a:moveTo>
                  <a:cubicBezTo>
                    <a:pt x="62" y="119"/>
                    <a:pt x="61" y="120"/>
                    <a:pt x="61" y="120"/>
                  </a:cubicBezTo>
                  <a:cubicBezTo>
                    <a:pt x="61" y="120"/>
                    <a:pt x="63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19"/>
                    <a:pt x="62" y="119"/>
                  </a:cubicBezTo>
                  <a:moveTo>
                    <a:pt x="65" y="120"/>
                  </a:moveTo>
                  <a:cubicBezTo>
                    <a:pt x="64" y="120"/>
                    <a:pt x="64" y="120"/>
                    <a:pt x="64" y="121"/>
                  </a:cubicBezTo>
                  <a:cubicBezTo>
                    <a:pt x="65" y="121"/>
                    <a:pt x="65" y="120"/>
                    <a:pt x="65" y="120"/>
                  </a:cubicBezTo>
                  <a:moveTo>
                    <a:pt x="66" y="120"/>
                  </a:moveTo>
                  <a:cubicBezTo>
                    <a:pt x="65" y="120"/>
                    <a:pt x="65" y="120"/>
                    <a:pt x="65" y="120"/>
                  </a:cubicBezTo>
                  <a:cubicBezTo>
                    <a:pt x="66" y="121"/>
                    <a:pt x="66" y="120"/>
                    <a:pt x="66" y="120"/>
                  </a:cubicBezTo>
                  <a:moveTo>
                    <a:pt x="78" y="128"/>
                  </a:moveTo>
                  <a:cubicBezTo>
                    <a:pt x="77" y="128"/>
                    <a:pt x="78" y="129"/>
                    <a:pt x="78" y="129"/>
                  </a:cubicBezTo>
                  <a:cubicBezTo>
                    <a:pt x="79" y="129"/>
                    <a:pt x="79" y="128"/>
                    <a:pt x="78" y="128"/>
                  </a:cubicBezTo>
                  <a:moveTo>
                    <a:pt x="80" y="128"/>
                  </a:moveTo>
                  <a:cubicBezTo>
                    <a:pt x="80" y="129"/>
                    <a:pt x="81" y="128"/>
                    <a:pt x="81" y="128"/>
                  </a:cubicBezTo>
                  <a:cubicBezTo>
                    <a:pt x="80" y="127"/>
                    <a:pt x="80" y="128"/>
                    <a:pt x="80" y="128"/>
                  </a:cubicBezTo>
                  <a:moveTo>
                    <a:pt x="80" y="125"/>
                  </a:moveTo>
                  <a:cubicBezTo>
                    <a:pt x="79" y="126"/>
                    <a:pt x="79" y="126"/>
                    <a:pt x="80" y="126"/>
                  </a:cubicBezTo>
                  <a:cubicBezTo>
                    <a:pt x="80" y="126"/>
                    <a:pt x="81" y="126"/>
                    <a:pt x="80" y="125"/>
                  </a:cubicBezTo>
                  <a:moveTo>
                    <a:pt x="70" y="118"/>
                  </a:moveTo>
                  <a:cubicBezTo>
                    <a:pt x="69" y="118"/>
                    <a:pt x="70" y="118"/>
                    <a:pt x="70" y="118"/>
                  </a:cubicBezTo>
                  <a:cubicBezTo>
                    <a:pt x="69" y="119"/>
                    <a:pt x="68" y="119"/>
                    <a:pt x="69" y="120"/>
                  </a:cubicBezTo>
                  <a:cubicBezTo>
                    <a:pt x="69" y="120"/>
                    <a:pt x="69" y="119"/>
                    <a:pt x="70" y="119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0" y="119"/>
                    <a:pt x="71" y="118"/>
                    <a:pt x="70" y="118"/>
                  </a:cubicBezTo>
                  <a:moveTo>
                    <a:pt x="81" y="123"/>
                  </a:moveTo>
                  <a:cubicBezTo>
                    <a:pt x="81" y="124"/>
                    <a:pt x="80" y="124"/>
                    <a:pt x="80" y="124"/>
                  </a:cubicBezTo>
                  <a:cubicBezTo>
                    <a:pt x="81" y="124"/>
                    <a:pt x="81" y="124"/>
                    <a:pt x="81" y="124"/>
                  </a:cubicBezTo>
                  <a:cubicBezTo>
                    <a:pt x="81" y="124"/>
                    <a:pt x="81" y="124"/>
                    <a:pt x="81" y="123"/>
                  </a:cubicBezTo>
                  <a:moveTo>
                    <a:pt x="71" y="113"/>
                  </a:moveTo>
                  <a:cubicBezTo>
                    <a:pt x="71" y="114"/>
                    <a:pt x="70" y="114"/>
                    <a:pt x="71" y="115"/>
                  </a:cubicBezTo>
                  <a:cubicBezTo>
                    <a:pt x="71" y="115"/>
                    <a:pt x="72" y="115"/>
                    <a:pt x="72" y="114"/>
                  </a:cubicBezTo>
                  <a:cubicBezTo>
                    <a:pt x="72" y="114"/>
                    <a:pt x="72" y="114"/>
                    <a:pt x="71" y="114"/>
                  </a:cubicBezTo>
                  <a:cubicBezTo>
                    <a:pt x="72" y="114"/>
                    <a:pt x="71" y="114"/>
                    <a:pt x="71" y="113"/>
                  </a:cubicBezTo>
                  <a:moveTo>
                    <a:pt x="73" y="113"/>
                  </a:moveTo>
                  <a:cubicBezTo>
                    <a:pt x="73" y="113"/>
                    <a:pt x="74" y="113"/>
                    <a:pt x="74" y="114"/>
                  </a:cubicBezTo>
                  <a:cubicBezTo>
                    <a:pt x="74" y="113"/>
                    <a:pt x="74" y="113"/>
                    <a:pt x="73" y="113"/>
                  </a:cubicBezTo>
                  <a:moveTo>
                    <a:pt x="77" y="105"/>
                  </a:moveTo>
                  <a:cubicBezTo>
                    <a:pt x="76" y="106"/>
                    <a:pt x="76" y="106"/>
                    <a:pt x="76" y="105"/>
                  </a:cubicBezTo>
                  <a:cubicBezTo>
                    <a:pt x="76" y="106"/>
                    <a:pt x="76" y="107"/>
                    <a:pt x="76" y="106"/>
                  </a:cubicBezTo>
                  <a:cubicBezTo>
                    <a:pt x="75" y="106"/>
                    <a:pt x="76" y="106"/>
                    <a:pt x="75" y="106"/>
                  </a:cubicBezTo>
                  <a:cubicBezTo>
                    <a:pt x="74" y="106"/>
                    <a:pt x="75" y="106"/>
                    <a:pt x="75" y="107"/>
                  </a:cubicBezTo>
                  <a:cubicBezTo>
                    <a:pt x="76" y="107"/>
                    <a:pt x="76" y="107"/>
                    <a:pt x="77" y="107"/>
                  </a:cubicBezTo>
                  <a:cubicBezTo>
                    <a:pt x="76" y="106"/>
                    <a:pt x="77" y="106"/>
                    <a:pt x="77" y="105"/>
                  </a:cubicBezTo>
                  <a:moveTo>
                    <a:pt x="77" y="97"/>
                  </a:moveTo>
                  <a:cubicBezTo>
                    <a:pt x="77" y="97"/>
                    <a:pt x="76" y="97"/>
                    <a:pt x="76" y="97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7" y="97"/>
                    <a:pt x="77" y="97"/>
                    <a:pt x="77" y="97"/>
                  </a:cubicBezTo>
                  <a:moveTo>
                    <a:pt x="77" y="95"/>
                  </a:moveTo>
                  <a:cubicBezTo>
                    <a:pt x="77" y="95"/>
                    <a:pt x="76" y="95"/>
                    <a:pt x="76" y="95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78" y="96"/>
                    <a:pt x="76" y="96"/>
                    <a:pt x="77" y="96"/>
                  </a:cubicBezTo>
                  <a:cubicBezTo>
                    <a:pt x="78" y="96"/>
                    <a:pt x="77" y="96"/>
                    <a:pt x="78" y="95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77" y="94"/>
                    <a:pt x="77" y="94"/>
                    <a:pt x="77" y="95"/>
                  </a:cubicBezTo>
                  <a:moveTo>
                    <a:pt x="92" y="73"/>
                  </a:moveTo>
                  <a:cubicBezTo>
                    <a:pt x="92" y="73"/>
                    <a:pt x="92" y="74"/>
                    <a:pt x="93" y="74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93" y="73"/>
                    <a:pt x="94" y="72"/>
                    <a:pt x="92" y="73"/>
                  </a:cubicBezTo>
                  <a:moveTo>
                    <a:pt x="91" y="72"/>
                  </a:moveTo>
                  <a:cubicBezTo>
                    <a:pt x="91" y="72"/>
                    <a:pt x="91" y="73"/>
                    <a:pt x="92" y="73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92" y="72"/>
                    <a:pt x="92" y="72"/>
                    <a:pt x="91" y="72"/>
                  </a:cubicBezTo>
                  <a:moveTo>
                    <a:pt x="91" y="70"/>
                  </a:moveTo>
                  <a:cubicBezTo>
                    <a:pt x="91" y="70"/>
                    <a:pt x="91" y="71"/>
                    <a:pt x="92" y="71"/>
                  </a:cubicBezTo>
                  <a:cubicBezTo>
                    <a:pt x="92" y="70"/>
                    <a:pt x="92" y="70"/>
                    <a:pt x="91" y="70"/>
                  </a:cubicBezTo>
                  <a:moveTo>
                    <a:pt x="82" y="69"/>
                  </a:moveTo>
                  <a:cubicBezTo>
                    <a:pt x="82" y="69"/>
                    <a:pt x="82" y="70"/>
                    <a:pt x="83" y="70"/>
                  </a:cubicBezTo>
                  <a:cubicBezTo>
                    <a:pt x="83" y="69"/>
                    <a:pt x="83" y="69"/>
                    <a:pt x="82" y="69"/>
                  </a:cubicBezTo>
                  <a:moveTo>
                    <a:pt x="90" y="66"/>
                  </a:moveTo>
                  <a:cubicBezTo>
                    <a:pt x="90" y="66"/>
                    <a:pt x="90" y="66"/>
                    <a:pt x="91" y="66"/>
                  </a:cubicBezTo>
                  <a:cubicBezTo>
                    <a:pt x="91" y="66"/>
                    <a:pt x="91" y="65"/>
                    <a:pt x="90" y="66"/>
                  </a:cubicBezTo>
                  <a:moveTo>
                    <a:pt x="79" y="57"/>
                  </a:moveTo>
                  <a:cubicBezTo>
                    <a:pt x="79" y="58"/>
                    <a:pt x="79" y="58"/>
                    <a:pt x="80" y="58"/>
                  </a:cubicBezTo>
                  <a:cubicBezTo>
                    <a:pt x="80" y="58"/>
                    <a:pt x="80" y="58"/>
                    <a:pt x="80" y="57"/>
                  </a:cubicBezTo>
                  <a:cubicBezTo>
                    <a:pt x="80" y="58"/>
                    <a:pt x="80" y="57"/>
                    <a:pt x="79" y="57"/>
                  </a:cubicBezTo>
                  <a:moveTo>
                    <a:pt x="79" y="56"/>
                  </a:moveTo>
                  <a:cubicBezTo>
                    <a:pt x="79" y="56"/>
                    <a:pt x="78" y="57"/>
                    <a:pt x="79" y="57"/>
                  </a:cubicBezTo>
                  <a:cubicBezTo>
                    <a:pt x="80" y="56"/>
                    <a:pt x="79" y="57"/>
                    <a:pt x="80" y="57"/>
                  </a:cubicBezTo>
                  <a:cubicBezTo>
                    <a:pt x="81" y="57"/>
                    <a:pt x="80" y="56"/>
                    <a:pt x="79" y="56"/>
                  </a:cubicBezTo>
                  <a:moveTo>
                    <a:pt x="79" y="48"/>
                  </a:moveTo>
                  <a:cubicBezTo>
                    <a:pt x="79" y="48"/>
                    <a:pt x="79" y="49"/>
                    <a:pt x="80" y="49"/>
                  </a:cubicBezTo>
                  <a:cubicBezTo>
                    <a:pt x="79" y="49"/>
                    <a:pt x="80" y="48"/>
                    <a:pt x="79" y="48"/>
                  </a:cubicBezTo>
                  <a:moveTo>
                    <a:pt x="75" y="43"/>
                  </a:moveTo>
                  <a:cubicBezTo>
                    <a:pt x="76" y="42"/>
                    <a:pt x="76" y="42"/>
                    <a:pt x="76" y="43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6" y="42"/>
                    <a:pt x="76" y="41"/>
                  </a:cubicBezTo>
                  <a:cubicBezTo>
                    <a:pt x="75" y="42"/>
                    <a:pt x="75" y="42"/>
                    <a:pt x="75" y="43"/>
                  </a:cubicBezTo>
                  <a:moveTo>
                    <a:pt x="76" y="41"/>
                  </a:moveTo>
                  <a:cubicBezTo>
                    <a:pt x="75" y="41"/>
                    <a:pt x="75" y="41"/>
                    <a:pt x="75" y="42"/>
                  </a:cubicBezTo>
                  <a:cubicBezTo>
                    <a:pt x="75" y="41"/>
                    <a:pt x="76" y="41"/>
                    <a:pt x="76" y="41"/>
                  </a:cubicBezTo>
                  <a:moveTo>
                    <a:pt x="71" y="44"/>
                  </a:moveTo>
                  <a:cubicBezTo>
                    <a:pt x="72" y="44"/>
                    <a:pt x="72" y="45"/>
                    <a:pt x="73" y="45"/>
                  </a:cubicBezTo>
                  <a:cubicBezTo>
                    <a:pt x="74" y="44"/>
                    <a:pt x="73" y="45"/>
                    <a:pt x="73" y="44"/>
                  </a:cubicBezTo>
                  <a:cubicBezTo>
                    <a:pt x="73" y="44"/>
                    <a:pt x="72" y="43"/>
                    <a:pt x="71" y="44"/>
                  </a:cubicBezTo>
                  <a:moveTo>
                    <a:pt x="69" y="38"/>
                  </a:moveTo>
                  <a:cubicBezTo>
                    <a:pt x="69" y="38"/>
                    <a:pt x="69" y="38"/>
                    <a:pt x="68" y="38"/>
                  </a:cubicBezTo>
                  <a:cubicBezTo>
                    <a:pt x="69" y="38"/>
                    <a:pt x="68" y="39"/>
                    <a:pt x="69" y="39"/>
                  </a:cubicBezTo>
                  <a:lnTo>
                    <a:pt x="69" y="38"/>
                  </a:lnTo>
                  <a:close/>
                  <a:moveTo>
                    <a:pt x="71" y="38"/>
                  </a:moveTo>
                  <a:cubicBezTo>
                    <a:pt x="71" y="38"/>
                    <a:pt x="72" y="38"/>
                    <a:pt x="72" y="38"/>
                  </a:cubicBezTo>
                  <a:cubicBezTo>
                    <a:pt x="72" y="38"/>
                    <a:pt x="73" y="37"/>
                    <a:pt x="73" y="37"/>
                  </a:cubicBezTo>
                  <a:cubicBezTo>
                    <a:pt x="73" y="38"/>
                    <a:pt x="72" y="38"/>
                    <a:pt x="71" y="38"/>
                  </a:cubicBezTo>
                  <a:moveTo>
                    <a:pt x="70" y="35"/>
                  </a:moveTo>
                  <a:cubicBezTo>
                    <a:pt x="70" y="35"/>
                    <a:pt x="71" y="36"/>
                    <a:pt x="71" y="36"/>
                  </a:cubicBezTo>
                  <a:cubicBezTo>
                    <a:pt x="71" y="35"/>
                    <a:pt x="70" y="34"/>
                    <a:pt x="70" y="35"/>
                  </a:cubicBezTo>
                  <a:moveTo>
                    <a:pt x="69" y="35"/>
                  </a:moveTo>
                  <a:cubicBezTo>
                    <a:pt x="69" y="35"/>
                    <a:pt x="69" y="36"/>
                    <a:pt x="70" y="36"/>
                  </a:cubicBezTo>
                  <a:cubicBezTo>
                    <a:pt x="70" y="36"/>
                    <a:pt x="70" y="36"/>
                    <a:pt x="70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7"/>
                    <a:pt x="71" y="37"/>
                    <a:pt x="72" y="37"/>
                  </a:cubicBezTo>
                  <a:cubicBezTo>
                    <a:pt x="71" y="37"/>
                    <a:pt x="71" y="36"/>
                    <a:pt x="71" y="36"/>
                  </a:cubicBezTo>
                  <a:cubicBezTo>
                    <a:pt x="70" y="36"/>
                    <a:pt x="70" y="36"/>
                    <a:pt x="69" y="35"/>
                  </a:cubicBezTo>
                  <a:moveTo>
                    <a:pt x="53" y="136"/>
                  </a:moveTo>
                  <a:cubicBezTo>
                    <a:pt x="54" y="137"/>
                    <a:pt x="54" y="137"/>
                    <a:pt x="53" y="137"/>
                  </a:cubicBezTo>
                  <a:cubicBezTo>
                    <a:pt x="53" y="137"/>
                    <a:pt x="53" y="137"/>
                    <a:pt x="53" y="137"/>
                  </a:cubicBezTo>
                  <a:cubicBezTo>
                    <a:pt x="53" y="136"/>
                    <a:pt x="53" y="136"/>
                    <a:pt x="53" y="136"/>
                  </a:cubicBezTo>
                  <a:cubicBezTo>
                    <a:pt x="53" y="136"/>
                    <a:pt x="53" y="136"/>
                    <a:pt x="53" y="136"/>
                  </a:cubicBezTo>
                  <a:moveTo>
                    <a:pt x="29" y="53"/>
                  </a:moveTo>
                  <a:cubicBezTo>
                    <a:pt x="28" y="52"/>
                    <a:pt x="28" y="52"/>
                    <a:pt x="29" y="52"/>
                  </a:cubicBezTo>
                  <a:cubicBezTo>
                    <a:pt x="29" y="52"/>
                    <a:pt x="29" y="53"/>
                    <a:pt x="29" y="53"/>
                  </a:cubicBezTo>
                  <a:moveTo>
                    <a:pt x="76" y="92"/>
                  </a:moveTo>
                  <a:cubicBezTo>
                    <a:pt x="76" y="92"/>
                    <a:pt x="75" y="91"/>
                    <a:pt x="76" y="90"/>
                  </a:cubicBezTo>
                  <a:cubicBezTo>
                    <a:pt x="77" y="90"/>
                    <a:pt x="76" y="90"/>
                    <a:pt x="76" y="91"/>
                  </a:cubicBezTo>
                  <a:cubicBezTo>
                    <a:pt x="77" y="91"/>
                    <a:pt x="76" y="92"/>
                    <a:pt x="76" y="92"/>
                  </a:cubicBezTo>
                  <a:moveTo>
                    <a:pt x="75" y="72"/>
                  </a:moveTo>
                  <a:cubicBezTo>
                    <a:pt x="74" y="72"/>
                    <a:pt x="74" y="72"/>
                    <a:pt x="74" y="71"/>
                  </a:cubicBezTo>
                  <a:cubicBezTo>
                    <a:pt x="74" y="71"/>
                    <a:pt x="75" y="72"/>
                    <a:pt x="75" y="72"/>
                  </a:cubicBezTo>
                  <a:moveTo>
                    <a:pt x="15" y="28"/>
                  </a:moveTo>
                  <a:cubicBezTo>
                    <a:pt x="14" y="26"/>
                    <a:pt x="14" y="26"/>
                    <a:pt x="14" y="25"/>
                  </a:cubicBezTo>
                  <a:cubicBezTo>
                    <a:pt x="15" y="24"/>
                    <a:pt x="14" y="23"/>
                    <a:pt x="15" y="24"/>
                  </a:cubicBezTo>
                  <a:cubicBezTo>
                    <a:pt x="14" y="25"/>
                    <a:pt x="15" y="27"/>
                    <a:pt x="15" y="28"/>
                  </a:cubicBezTo>
                  <a:moveTo>
                    <a:pt x="23" y="55"/>
                  </a:moveTo>
                  <a:cubicBezTo>
                    <a:pt x="23" y="55"/>
                    <a:pt x="22" y="55"/>
                    <a:pt x="23" y="55"/>
                  </a:cubicBezTo>
                  <a:cubicBezTo>
                    <a:pt x="23" y="55"/>
                    <a:pt x="24" y="55"/>
                    <a:pt x="25" y="55"/>
                  </a:cubicBezTo>
                  <a:cubicBezTo>
                    <a:pt x="24" y="55"/>
                    <a:pt x="24" y="55"/>
                    <a:pt x="23" y="55"/>
                  </a:cubicBezTo>
                  <a:moveTo>
                    <a:pt x="14" y="32"/>
                  </a:moveTo>
                  <a:cubicBezTo>
                    <a:pt x="14" y="31"/>
                    <a:pt x="14" y="30"/>
                    <a:pt x="14" y="29"/>
                  </a:cubicBezTo>
                  <a:cubicBezTo>
                    <a:pt x="15" y="30"/>
                    <a:pt x="14" y="31"/>
                    <a:pt x="14" y="32"/>
                  </a:cubicBezTo>
                  <a:moveTo>
                    <a:pt x="15" y="14"/>
                  </a:moveTo>
                  <a:cubicBezTo>
                    <a:pt x="15" y="15"/>
                    <a:pt x="15" y="17"/>
                    <a:pt x="15" y="18"/>
                  </a:cubicBezTo>
                  <a:cubicBezTo>
                    <a:pt x="14" y="15"/>
                    <a:pt x="15" y="15"/>
                    <a:pt x="15" y="13"/>
                  </a:cubicBezTo>
                  <a:cubicBezTo>
                    <a:pt x="15" y="13"/>
                    <a:pt x="16" y="13"/>
                    <a:pt x="16" y="13"/>
                  </a:cubicBezTo>
                  <a:cubicBezTo>
                    <a:pt x="16" y="13"/>
                    <a:pt x="16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moveTo>
                    <a:pt x="21" y="56"/>
                  </a:moveTo>
                  <a:cubicBezTo>
                    <a:pt x="22" y="54"/>
                    <a:pt x="22" y="54"/>
                    <a:pt x="22" y="54"/>
                  </a:cubicBezTo>
                  <a:cubicBezTo>
                    <a:pt x="22" y="55"/>
                    <a:pt x="23" y="56"/>
                    <a:pt x="21" y="56"/>
                  </a:cubicBezTo>
                  <a:moveTo>
                    <a:pt x="22" y="60"/>
                  </a:moveTo>
                  <a:cubicBezTo>
                    <a:pt x="21" y="60"/>
                    <a:pt x="21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moveTo>
                    <a:pt x="22" y="58"/>
                  </a:moveTo>
                  <a:cubicBezTo>
                    <a:pt x="21" y="57"/>
                    <a:pt x="22" y="57"/>
                    <a:pt x="22" y="56"/>
                  </a:cubicBezTo>
                  <a:cubicBezTo>
                    <a:pt x="22" y="57"/>
                    <a:pt x="22" y="57"/>
                    <a:pt x="22" y="58"/>
                  </a:cubicBezTo>
                  <a:cubicBezTo>
                    <a:pt x="22" y="58"/>
                    <a:pt x="22" y="58"/>
                    <a:pt x="22" y="58"/>
                  </a:cubicBezTo>
                  <a:moveTo>
                    <a:pt x="28" y="47"/>
                  </a:moveTo>
                  <a:cubicBezTo>
                    <a:pt x="28" y="46"/>
                    <a:pt x="27" y="46"/>
                    <a:pt x="27" y="45"/>
                  </a:cubicBezTo>
                  <a:cubicBezTo>
                    <a:pt x="29" y="46"/>
                    <a:pt x="27" y="45"/>
                    <a:pt x="28" y="45"/>
                  </a:cubicBezTo>
                  <a:cubicBezTo>
                    <a:pt x="28" y="45"/>
                    <a:pt x="28" y="45"/>
                    <a:pt x="29" y="45"/>
                  </a:cubicBezTo>
                  <a:cubicBezTo>
                    <a:pt x="28" y="45"/>
                    <a:pt x="29" y="46"/>
                    <a:pt x="28" y="46"/>
                  </a:cubicBezTo>
                  <a:cubicBezTo>
                    <a:pt x="28" y="46"/>
                    <a:pt x="29" y="48"/>
                    <a:pt x="28" y="47"/>
                  </a:cubicBezTo>
                  <a:moveTo>
                    <a:pt x="35" y="135"/>
                  </a:moveTo>
                  <a:cubicBezTo>
                    <a:pt x="36" y="135"/>
                    <a:pt x="36" y="135"/>
                    <a:pt x="37" y="135"/>
                  </a:cubicBezTo>
                  <a:cubicBezTo>
                    <a:pt x="36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moveTo>
                    <a:pt x="91" y="115"/>
                  </a:moveTo>
                  <a:cubicBezTo>
                    <a:pt x="90" y="115"/>
                    <a:pt x="90" y="115"/>
                    <a:pt x="90" y="116"/>
                  </a:cubicBezTo>
                  <a:cubicBezTo>
                    <a:pt x="90" y="116"/>
                    <a:pt x="90" y="114"/>
                    <a:pt x="91" y="115"/>
                  </a:cubicBezTo>
                  <a:moveTo>
                    <a:pt x="2" y="131"/>
                  </a:moveTo>
                  <a:cubicBezTo>
                    <a:pt x="2" y="131"/>
                    <a:pt x="1" y="130"/>
                    <a:pt x="2" y="130"/>
                  </a:cubicBezTo>
                  <a:cubicBezTo>
                    <a:pt x="2" y="130"/>
                    <a:pt x="2" y="129"/>
                    <a:pt x="2" y="129"/>
                  </a:cubicBezTo>
                  <a:cubicBezTo>
                    <a:pt x="2" y="130"/>
                    <a:pt x="2" y="130"/>
                    <a:pt x="2" y="131"/>
                  </a:cubicBezTo>
                  <a:moveTo>
                    <a:pt x="87" y="123"/>
                  </a:moveTo>
                  <a:cubicBezTo>
                    <a:pt x="87" y="123"/>
                    <a:pt x="87" y="124"/>
                    <a:pt x="86" y="124"/>
                  </a:cubicBezTo>
                  <a:cubicBezTo>
                    <a:pt x="86" y="125"/>
                    <a:pt x="86" y="126"/>
                    <a:pt x="85" y="126"/>
                  </a:cubicBezTo>
                  <a:cubicBezTo>
                    <a:pt x="86" y="125"/>
                    <a:pt x="86" y="122"/>
                    <a:pt x="87" y="123"/>
                  </a:cubicBezTo>
                  <a:moveTo>
                    <a:pt x="52" y="155"/>
                  </a:moveTo>
                  <a:cubicBezTo>
                    <a:pt x="53" y="156"/>
                    <a:pt x="50" y="156"/>
                    <a:pt x="50" y="156"/>
                  </a:cubicBezTo>
                  <a:cubicBezTo>
                    <a:pt x="50" y="156"/>
                    <a:pt x="49" y="156"/>
                    <a:pt x="49" y="156"/>
                  </a:cubicBezTo>
                  <a:cubicBezTo>
                    <a:pt x="49" y="155"/>
                    <a:pt x="52" y="156"/>
                    <a:pt x="52" y="155"/>
                  </a:cubicBezTo>
                  <a:moveTo>
                    <a:pt x="79" y="131"/>
                  </a:moveTo>
                  <a:cubicBezTo>
                    <a:pt x="79" y="132"/>
                    <a:pt x="79" y="132"/>
                    <a:pt x="78" y="132"/>
                  </a:cubicBezTo>
                  <a:cubicBezTo>
                    <a:pt x="78" y="131"/>
                    <a:pt x="79" y="131"/>
                    <a:pt x="79" y="131"/>
                  </a:cubicBezTo>
                  <a:moveTo>
                    <a:pt x="86" y="121"/>
                  </a:moveTo>
                  <a:cubicBezTo>
                    <a:pt x="86" y="121"/>
                    <a:pt x="85" y="121"/>
                    <a:pt x="86" y="122"/>
                  </a:cubicBezTo>
                  <a:cubicBezTo>
                    <a:pt x="85" y="122"/>
                    <a:pt x="85" y="123"/>
                    <a:pt x="85" y="122"/>
                  </a:cubicBezTo>
                  <a:cubicBezTo>
                    <a:pt x="85" y="122"/>
                    <a:pt x="86" y="122"/>
                    <a:pt x="86" y="121"/>
                  </a:cubicBezTo>
                  <a:moveTo>
                    <a:pt x="88" y="116"/>
                  </a:moveTo>
                  <a:cubicBezTo>
                    <a:pt x="88" y="116"/>
                    <a:pt x="87" y="116"/>
                    <a:pt x="87" y="117"/>
                  </a:cubicBezTo>
                  <a:cubicBezTo>
                    <a:pt x="87" y="117"/>
                    <a:pt x="87" y="115"/>
                    <a:pt x="88" y="116"/>
                  </a:cubicBezTo>
                  <a:moveTo>
                    <a:pt x="85" y="121"/>
                  </a:moveTo>
                  <a:cubicBezTo>
                    <a:pt x="84" y="121"/>
                    <a:pt x="84" y="122"/>
                    <a:pt x="83" y="121"/>
                  </a:cubicBezTo>
                  <a:cubicBezTo>
                    <a:pt x="84" y="121"/>
                    <a:pt x="84" y="120"/>
                    <a:pt x="85" y="121"/>
                  </a:cubicBezTo>
                  <a:moveTo>
                    <a:pt x="83" y="122"/>
                  </a:moveTo>
                  <a:cubicBezTo>
                    <a:pt x="84" y="123"/>
                    <a:pt x="83" y="122"/>
                    <a:pt x="84" y="123"/>
                  </a:cubicBezTo>
                  <a:cubicBezTo>
                    <a:pt x="84" y="123"/>
                    <a:pt x="83" y="123"/>
                    <a:pt x="83" y="123"/>
                  </a:cubicBezTo>
                  <a:cubicBezTo>
                    <a:pt x="83" y="123"/>
                    <a:pt x="83" y="123"/>
                    <a:pt x="83" y="122"/>
                  </a:cubicBezTo>
                  <a:moveTo>
                    <a:pt x="30" y="135"/>
                  </a:moveTo>
                  <a:cubicBezTo>
                    <a:pt x="31" y="134"/>
                    <a:pt x="31" y="135"/>
                    <a:pt x="32" y="135"/>
                  </a:cubicBezTo>
                  <a:cubicBezTo>
                    <a:pt x="32" y="135"/>
                    <a:pt x="33" y="135"/>
                    <a:pt x="34" y="136"/>
                  </a:cubicBezTo>
                  <a:cubicBezTo>
                    <a:pt x="34" y="136"/>
                    <a:pt x="35" y="135"/>
                    <a:pt x="34" y="136"/>
                  </a:cubicBezTo>
                  <a:cubicBezTo>
                    <a:pt x="34" y="135"/>
                    <a:pt x="33" y="136"/>
                    <a:pt x="32" y="136"/>
                  </a:cubicBezTo>
                  <a:cubicBezTo>
                    <a:pt x="32" y="136"/>
                    <a:pt x="31" y="135"/>
                    <a:pt x="30" y="135"/>
                  </a:cubicBezTo>
                  <a:moveTo>
                    <a:pt x="38" y="135"/>
                  </a:moveTo>
                  <a:cubicBezTo>
                    <a:pt x="38" y="135"/>
                    <a:pt x="39" y="135"/>
                    <a:pt x="39" y="135"/>
                  </a:cubicBezTo>
                  <a:cubicBezTo>
                    <a:pt x="39" y="136"/>
                    <a:pt x="38" y="136"/>
                    <a:pt x="38" y="135"/>
                  </a:cubicBezTo>
                  <a:moveTo>
                    <a:pt x="43" y="134"/>
                  </a:moveTo>
                  <a:cubicBezTo>
                    <a:pt x="43" y="134"/>
                    <a:pt x="43" y="134"/>
                    <a:pt x="44" y="134"/>
                  </a:cubicBezTo>
                  <a:cubicBezTo>
                    <a:pt x="44" y="135"/>
                    <a:pt x="43" y="134"/>
                    <a:pt x="43" y="134"/>
                  </a:cubicBezTo>
                  <a:moveTo>
                    <a:pt x="39" y="135"/>
                  </a:moveTo>
                  <a:cubicBezTo>
                    <a:pt x="39" y="134"/>
                    <a:pt x="40" y="135"/>
                    <a:pt x="40" y="135"/>
                  </a:cubicBezTo>
                  <a:cubicBezTo>
                    <a:pt x="40" y="136"/>
                    <a:pt x="40" y="135"/>
                    <a:pt x="39" y="135"/>
                  </a:cubicBezTo>
                  <a:moveTo>
                    <a:pt x="27" y="130"/>
                  </a:moveTo>
                  <a:cubicBezTo>
                    <a:pt x="27" y="130"/>
                    <a:pt x="27" y="130"/>
                    <a:pt x="27" y="131"/>
                  </a:cubicBezTo>
                  <a:cubicBezTo>
                    <a:pt x="26" y="131"/>
                    <a:pt x="27" y="130"/>
                    <a:pt x="27" y="130"/>
                  </a:cubicBezTo>
                  <a:moveTo>
                    <a:pt x="26" y="123"/>
                  </a:moveTo>
                  <a:cubicBezTo>
                    <a:pt x="27" y="123"/>
                    <a:pt x="26" y="123"/>
                    <a:pt x="26" y="123"/>
                  </a:cubicBezTo>
                  <a:cubicBezTo>
                    <a:pt x="26" y="124"/>
                    <a:pt x="26" y="125"/>
                    <a:pt x="26" y="126"/>
                  </a:cubicBezTo>
                  <a:cubicBezTo>
                    <a:pt x="25" y="126"/>
                    <a:pt x="26" y="125"/>
                    <a:pt x="26" y="125"/>
                  </a:cubicBezTo>
                  <a:cubicBezTo>
                    <a:pt x="26" y="124"/>
                    <a:pt x="26" y="124"/>
                    <a:pt x="26" y="123"/>
                  </a:cubicBezTo>
                  <a:moveTo>
                    <a:pt x="29" y="135"/>
                  </a:moveTo>
                  <a:cubicBezTo>
                    <a:pt x="30" y="134"/>
                    <a:pt x="31" y="135"/>
                    <a:pt x="30" y="135"/>
                  </a:cubicBezTo>
                  <a:cubicBezTo>
                    <a:pt x="30" y="135"/>
                    <a:pt x="30" y="135"/>
                    <a:pt x="29" y="135"/>
                  </a:cubicBezTo>
                  <a:moveTo>
                    <a:pt x="27" y="131"/>
                  </a:moveTo>
                  <a:cubicBezTo>
                    <a:pt x="27" y="131"/>
                    <a:pt x="27" y="131"/>
                    <a:pt x="27" y="131"/>
                  </a:cubicBezTo>
                  <a:cubicBezTo>
                    <a:pt x="27" y="132"/>
                    <a:pt x="27" y="131"/>
                    <a:pt x="27" y="131"/>
                  </a:cubicBezTo>
                  <a:moveTo>
                    <a:pt x="94" y="98"/>
                  </a:moveTo>
                  <a:cubicBezTo>
                    <a:pt x="95" y="99"/>
                    <a:pt x="94" y="100"/>
                    <a:pt x="94" y="100"/>
                  </a:cubicBezTo>
                  <a:cubicBezTo>
                    <a:pt x="93" y="100"/>
                    <a:pt x="94" y="99"/>
                    <a:pt x="94" y="98"/>
                  </a:cubicBezTo>
                  <a:moveTo>
                    <a:pt x="41" y="16"/>
                  </a:moveTo>
                  <a:cubicBezTo>
                    <a:pt x="41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4"/>
                  </a:cubicBezTo>
                  <a:cubicBezTo>
                    <a:pt x="42" y="14"/>
                    <a:pt x="42" y="15"/>
                    <a:pt x="43" y="15"/>
                  </a:cubicBezTo>
                  <a:cubicBezTo>
                    <a:pt x="42" y="16"/>
                    <a:pt x="42" y="16"/>
                    <a:pt x="41" y="16"/>
                  </a:cubicBezTo>
                  <a:moveTo>
                    <a:pt x="37" y="13"/>
                  </a:moveTo>
                  <a:cubicBezTo>
                    <a:pt x="36" y="12"/>
                    <a:pt x="37" y="13"/>
                    <a:pt x="38" y="13"/>
                  </a:cubicBezTo>
                  <a:cubicBezTo>
                    <a:pt x="38" y="14"/>
                    <a:pt x="37" y="13"/>
                    <a:pt x="37" y="13"/>
                  </a:cubicBezTo>
                  <a:moveTo>
                    <a:pt x="43" y="12"/>
                  </a:moveTo>
                  <a:cubicBezTo>
                    <a:pt x="43" y="13"/>
                    <a:pt x="44" y="13"/>
                    <a:pt x="44" y="14"/>
                  </a:cubicBezTo>
                  <a:cubicBezTo>
                    <a:pt x="44" y="13"/>
                    <a:pt x="43" y="13"/>
                    <a:pt x="43" y="12"/>
                  </a:cubicBezTo>
                  <a:moveTo>
                    <a:pt x="38" y="11"/>
                  </a:moveTo>
                  <a:cubicBezTo>
                    <a:pt x="38" y="10"/>
                    <a:pt x="39" y="12"/>
                    <a:pt x="40" y="12"/>
                  </a:cubicBezTo>
                  <a:cubicBezTo>
                    <a:pt x="40" y="12"/>
                    <a:pt x="40" y="12"/>
                    <a:pt x="41" y="12"/>
                  </a:cubicBezTo>
                  <a:cubicBezTo>
                    <a:pt x="40" y="13"/>
                    <a:pt x="39" y="12"/>
                    <a:pt x="38" y="11"/>
                  </a:cubicBezTo>
                  <a:moveTo>
                    <a:pt x="43" y="15"/>
                  </a:moveTo>
                  <a:cubicBezTo>
                    <a:pt x="43" y="14"/>
                    <a:pt x="43" y="15"/>
                    <a:pt x="44" y="15"/>
                  </a:cubicBezTo>
                  <a:cubicBezTo>
                    <a:pt x="44" y="15"/>
                    <a:pt x="44" y="14"/>
                    <a:pt x="44" y="14"/>
                  </a:cubicBezTo>
                  <a:cubicBezTo>
                    <a:pt x="44" y="14"/>
                    <a:pt x="44" y="15"/>
                    <a:pt x="44" y="15"/>
                  </a:cubicBezTo>
                  <a:cubicBezTo>
                    <a:pt x="45" y="15"/>
                    <a:pt x="45" y="14"/>
                    <a:pt x="46" y="15"/>
                  </a:cubicBezTo>
                  <a:cubicBezTo>
                    <a:pt x="46" y="15"/>
                    <a:pt x="45" y="15"/>
                    <a:pt x="45" y="15"/>
                  </a:cubicBezTo>
                  <a:cubicBezTo>
                    <a:pt x="45" y="16"/>
                    <a:pt x="44" y="16"/>
                    <a:pt x="45" y="16"/>
                  </a:cubicBezTo>
                  <a:cubicBezTo>
                    <a:pt x="45" y="17"/>
                    <a:pt x="45" y="16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6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moveTo>
                    <a:pt x="54" y="20"/>
                  </a:moveTo>
                  <a:cubicBezTo>
                    <a:pt x="55" y="21"/>
                    <a:pt x="55" y="20"/>
                    <a:pt x="56" y="21"/>
                  </a:cubicBezTo>
                  <a:cubicBezTo>
                    <a:pt x="56" y="22"/>
                    <a:pt x="56" y="22"/>
                    <a:pt x="57" y="22"/>
                  </a:cubicBezTo>
                  <a:cubicBezTo>
                    <a:pt x="56" y="23"/>
                    <a:pt x="55" y="22"/>
                    <a:pt x="54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6" y="23"/>
                  </a:cubicBezTo>
                  <a:cubicBezTo>
                    <a:pt x="56" y="24"/>
                    <a:pt x="57" y="25"/>
                    <a:pt x="56" y="26"/>
                  </a:cubicBezTo>
                  <a:cubicBezTo>
                    <a:pt x="56" y="25"/>
                    <a:pt x="56" y="24"/>
                    <a:pt x="55" y="24"/>
                  </a:cubicBezTo>
                  <a:cubicBezTo>
                    <a:pt x="55" y="23"/>
                    <a:pt x="54" y="24"/>
                    <a:pt x="55" y="24"/>
                  </a:cubicBezTo>
                  <a:cubicBezTo>
                    <a:pt x="53" y="24"/>
                    <a:pt x="52" y="22"/>
                    <a:pt x="50" y="22"/>
                  </a:cubicBezTo>
                  <a:cubicBezTo>
                    <a:pt x="51" y="21"/>
                    <a:pt x="52" y="22"/>
                    <a:pt x="52" y="22"/>
                  </a:cubicBezTo>
                  <a:cubicBezTo>
                    <a:pt x="52" y="21"/>
                    <a:pt x="52" y="20"/>
                    <a:pt x="52" y="21"/>
                  </a:cubicBezTo>
                  <a:cubicBezTo>
                    <a:pt x="51" y="20"/>
                    <a:pt x="52" y="21"/>
                    <a:pt x="53" y="21"/>
                  </a:cubicBezTo>
                  <a:cubicBezTo>
                    <a:pt x="53" y="22"/>
                    <a:pt x="53" y="22"/>
                    <a:pt x="52" y="22"/>
                  </a:cubicBezTo>
                  <a:cubicBezTo>
                    <a:pt x="53" y="23"/>
                    <a:pt x="53" y="23"/>
                    <a:pt x="54" y="24"/>
                  </a:cubicBezTo>
                  <a:cubicBezTo>
                    <a:pt x="54" y="23"/>
                    <a:pt x="53" y="23"/>
                    <a:pt x="53" y="22"/>
                  </a:cubicBezTo>
                  <a:cubicBezTo>
                    <a:pt x="53" y="22"/>
                    <a:pt x="54" y="22"/>
                    <a:pt x="54" y="22"/>
                  </a:cubicBezTo>
                  <a:cubicBezTo>
                    <a:pt x="54" y="22"/>
                    <a:pt x="53" y="22"/>
                    <a:pt x="53" y="21"/>
                  </a:cubicBezTo>
                  <a:cubicBezTo>
                    <a:pt x="53" y="21"/>
                    <a:pt x="54" y="21"/>
                    <a:pt x="54" y="20"/>
                  </a:cubicBezTo>
                  <a:moveTo>
                    <a:pt x="42" y="10"/>
                  </a:moveTo>
                  <a:cubicBezTo>
                    <a:pt x="43" y="10"/>
                    <a:pt x="44" y="10"/>
                    <a:pt x="45" y="10"/>
                  </a:cubicBezTo>
                  <a:cubicBezTo>
                    <a:pt x="45" y="10"/>
                    <a:pt x="45" y="10"/>
                    <a:pt x="46" y="10"/>
                  </a:cubicBezTo>
                  <a:cubicBezTo>
                    <a:pt x="47" y="10"/>
                    <a:pt x="49" y="11"/>
                    <a:pt x="51" y="12"/>
                  </a:cubicBezTo>
                  <a:cubicBezTo>
                    <a:pt x="52" y="12"/>
                    <a:pt x="52" y="13"/>
                    <a:pt x="52" y="13"/>
                  </a:cubicBezTo>
                  <a:cubicBezTo>
                    <a:pt x="52" y="14"/>
                    <a:pt x="51" y="13"/>
                    <a:pt x="51" y="15"/>
                  </a:cubicBezTo>
                  <a:cubicBezTo>
                    <a:pt x="50" y="15"/>
                    <a:pt x="50" y="14"/>
                    <a:pt x="50" y="14"/>
                  </a:cubicBezTo>
                  <a:cubicBezTo>
                    <a:pt x="49" y="15"/>
                    <a:pt x="51" y="15"/>
                    <a:pt x="52" y="16"/>
                  </a:cubicBezTo>
                  <a:cubicBezTo>
                    <a:pt x="51" y="16"/>
                    <a:pt x="51" y="16"/>
                    <a:pt x="51" y="17"/>
                  </a:cubicBezTo>
                  <a:cubicBezTo>
                    <a:pt x="50" y="15"/>
                    <a:pt x="49" y="15"/>
                    <a:pt x="47" y="15"/>
                  </a:cubicBezTo>
                  <a:cubicBezTo>
                    <a:pt x="47" y="14"/>
                    <a:pt x="48" y="14"/>
                    <a:pt x="48" y="14"/>
                  </a:cubicBezTo>
                  <a:cubicBezTo>
                    <a:pt x="48" y="14"/>
                    <a:pt x="49" y="14"/>
                    <a:pt x="49" y="13"/>
                  </a:cubicBezTo>
                  <a:cubicBezTo>
                    <a:pt x="48" y="12"/>
                    <a:pt x="48" y="13"/>
                    <a:pt x="48" y="13"/>
                  </a:cubicBezTo>
                  <a:cubicBezTo>
                    <a:pt x="46" y="12"/>
                    <a:pt x="45" y="11"/>
                    <a:pt x="43" y="11"/>
                  </a:cubicBezTo>
                  <a:cubicBezTo>
                    <a:pt x="43" y="11"/>
                    <a:pt x="43" y="10"/>
                    <a:pt x="42" y="10"/>
                  </a:cubicBezTo>
                  <a:moveTo>
                    <a:pt x="47" y="12"/>
                  </a:moveTo>
                  <a:cubicBezTo>
                    <a:pt x="47" y="12"/>
                    <a:pt x="47" y="12"/>
                    <a:pt x="47" y="12"/>
                  </a:cubicBezTo>
                  <a:cubicBezTo>
                    <a:pt x="47" y="11"/>
                    <a:pt x="46" y="11"/>
                    <a:pt x="46" y="11"/>
                  </a:cubicBezTo>
                  <a:cubicBezTo>
                    <a:pt x="44" y="10"/>
                    <a:pt x="46" y="11"/>
                    <a:pt x="47" y="12"/>
                  </a:cubicBezTo>
                  <a:moveTo>
                    <a:pt x="52" y="19"/>
                  </a:moveTo>
                  <a:cubicBezTo>
                    <a:pt x="52" y="19"/>
                    <a:pt x="52" y="19"/>
                    <a:pt x="51" y="19"/>
                  </a:cubicBezTo>
                  <a:cubicBezTo>
                    <a:pt x="51" y="20"/>
                    <a:pt x="52" y="20"/>
                    <a:pt x="53" y="20"/>
                  </a:cubicBezTo>
                  <a:cubicBezTo>
                    <a:pt x="53" y="20"/>
                    <a:pt x="52" y="20"/>
                    <a:pt x="52" y="19"/>
                  </a:cubicBezTo>
                  <a:cubicBezTo>
                    <a:pt x="52" y="19"/>
                    <a:pt x="53" y="19"/>
                    <a:pt x="52" y="18"/>
                  </a:cubicBezTo>
                  <a:cubicBezTo>
                    <a:pt x="53" y="18"/>
                    <a:pt x="53" y="18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9"/>
                    <a:pt x="54" y="19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2" y="20"/>
                    <a:pt x="51" y="20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0" y="19"/>
                    <a:pt x="50" y="20"/>
                    <a:pt x="50" y="19"/>
                  </a:cubicBezTo>
                  <a:cubicBezTo>
                    <a:pt x="50" y="19"/>
                    <a:pt x="50" y="18"/>
                    <a:pt x="49" y="18"/>
                  </a:cubicBezTo>
                  <a:cubicBezTo>
                    <a:pt x="49" y="16"/>
                    <a:pt x="50" y="18"/>
                    <a:pt x="51" y="18"/>
                  </a:cubicBezTo>
                  <a:cubicBezTo>
                    <a:pt x="51" y="18"/>
                    <a:pt x="51" y="18"/>
                    <a:pt x="51" y="19"/>
                  </a:cubicBezTo>
                  <a:cubicBezTo>
                    <a:pt x="51" y="19"/>
                    <a:pt x="51" y="18"/>
                    <a:pt x="52" y="19"/>
                  </a:cubicBezTo>
                  <a:moveTo>
                    <a:pt x="36" y="15"/>
                  </a:moveTo>
                  <a:cubicBezTo>
                    <a:pt x="36" y="14"/>
                    <a:pt x="37" y="15"/>
                    <a:pt x="37" y="14"/>
                  </a:cubicBezTo>
                  <a:cubicBezTo>
                    <a:pt x="37" y="15"/>
                    <a:pt x="38" y="15"/>
                    <a:pt x="38" y="15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0" y="17"/>
                    <a:pt x="39" y="16"/>
                    <a:pt x="39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8"/>
                    <a:pt x="40" y="17"/>
                    <a:pt x="41" y="18"/>
                  </a:cubicBezTo>
                  <a:cubicBezTo>
                    <a:pt x="41" y="19"/>
                    <a:pt x="41" y="18"/>
                    <a:pt x="40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8" y="18"/>
                    <a:pt x="37" y="18"/>
                  </a:cubicBezTo>
                  <a:cubicBezTo>
                    <a:pt x="37" y="17"/>
                    <a:pt x="37" y="17"/>
                    <a:pt x="37" y="16"/>
                  </a:cubicBezTo>
                  <a:cubicBezTo>
                    <a:pt x="37" y="17"/>
                    <a:pt x="39" y="18"/>
                    <a:pt x="39" y="18"/>
                  </a:cubicBezTo>
                  <a:cubicBezTo>
                    <a:pt x="39" y="17"/>
                    <a:pt x="39" y="16"/>
                    <a:pt x="38" y="16"/>
                  </a:cubicBezTo>
                  <a:cubicBezTo>
                    <a:pt x="38" y="16"/>
                    <a:pt x="38" y="17"/>
                    <a:pt x="39" y="17"/>
                  </a:cubicBezTo>
                  <a:cubicBezTo>
                    <a:pt x="38" y="17"/>
                    <a:pt x="37" y="15"/>
                    <a:pt x="36" y="15"/>
                  </a:cubicBezTo>
                  <a:moveTo>
                    <a:pt x="57" y="22"/>
                  </a:moveTo>
                  <a:cubicBezTo>
                    <a:pt x="58" y="21"/>
                    <a:pt x="57" y="23"/>
                    <a:pt x="59" y="24"/>
                  </a:cubicBezTo>
                  <a:cubicBezTo>
                    <a:pt x="58" y="23"/>
                    <a:pt x="59" y="22"/>
                    <a:pt x="59" y="23"/>
                  </a:cubicBezTo>
                  <a:cubicBezTo>
                    <a:pt x="59" y="24"/>
                    <a:pt x="60" y="24"/>
                    <a:pt x="60" y="25"/>
                  </a:cubicBezTo>
                  <a:cubicBezTo>
                    <a:pt x="60" y="25"/>
                    <a:pt x="59" y="25"/>
                    <a:pt x="60" y="26"/>
                  </a:cubicBezTo>
                  <a:cubicBezTo>
                    <a:pt x="59" y="26"/>
                    <a:pt x="59" y="25"/>
                    <a:pt x="58" y="25"/>
                  </a:cubicBezTo>
                  <a:cubicBezTo>
                    <a:pt x="59" y="24"/>
                    <a:pt x="59" y="25"/>
                    <a:pt x="59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8" y="25"/>
                    <a:pt x="57" y="24"/>
                  </a:cubicBezTo>
                  <a:cubicBezTo>
                    <a:pt x="57" y="23"/>
                    <a:pt x="58" y="23"/>
                    <a:pt x="57" y="22"/>
                  </a:cubicBezTo>
                  <a:moveTo>
                    <a:pt x="30" y="10"/>
                  </a:moveTo>
                  <a:cubicBezTo>
                    <a:pt x="29" y="10"/>
                    <a:pt x="29" y="9"/>
                    <a:pt x="29" y="9"/>
                  </a:cubicBezTo>
                  <a:cubicBezTo>
                    <a:pt x="28" y="8"/>
                    <a:pt x="30" y="9"/>
                    <a:pt x="30" y="10"/>
                  </a:cubicBezTo>
                  <a:moveTo>
                    <a:pt x="21" y="99"/>
                  </a:moveTo>
                  <a:cubicBezTo>
                    <a:pt x="22" y="100"/>
                    <a:pt x="21" y="101"/>
                    <a:pt x="22" y="101"/>
                  </a:cubicBezTo>
                  <a:cubicBezTo>
                    <a:pt x="21" y="101"/>
                    <a:pt x="22" y="100"/>
                    <a:pt x="21" y="99"/>
                  </a:cubicBezTo>
                  <a:moveTo>
                    <a:pt x="30" y="11"/>
                  </a:moveTo>
                  <a:cubicBezTo>
                    <a:pt x="30" y="10"/>
                    <a:pt x="31" y="10"/>
                    <a:pt x="31" y="9"/>
                  </a:cubicBezTo>
                  <a:cubicBezTo>
                    <a:pt x="31" y="10"/>
                    <a:pt x="32" y="10"/>
                    <a:pt x="32" y="11"/>
                  </a:cubicBezTo>
                  <a:cubicBezTo>
                    <a:pt x="32" y="10"/>
                    <a:pt x="31" y="10"/>
                    <a:pt x="31" y="10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11"/>
                    <a:pt x="31" y="11"/>
                    <a:pt x="30" y="11"/>
                  </a:cubicBezTo>
                  <a:moveTo>
                    <a:pt x="8" y="101"/>
                  </a:moveTo>
                  <a:cubicBezTo>
                    <a:pt x="8" y="101"/>
                    <a:pt x="8" y="100"/>
                    <a:pt x="8" y="10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99"/>
                    <a:pt x="7" y="99"/>
                    <a:pt x="7" y="98"/>
                  </a:cubicBezTo>
                  <a:cubicBezTo>
                    <a:pt x="7" y="97"/>
                    <a:pt x="6" y="96"/>
                    <a:pt x="6" y="95"/>
                  </a:cubicBezTo>
                  <a:cubicBezTo>
                    <a:pt x="6" y="95"/>
                    <a:pt x="7" y="95"/>
                    <a:pt x="7" y="95"/>
                  </a:cubicBezTo>
                  <a:cubicBezTo>
                    <a:pt x="7" y="93"/>
                    <a:pt x="6" y="92"/>
                    <a:pt x="6" y="90"/>
                  </a:cubicBezTo>
                  <a:cubicBezTo>
                    <a:pt x="6" y="90"/>
                    <a:pt x="6" y="90"/>
                    <a:pt x="6" y="89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7"/>
                    <a:pt x="6" y="86"/>
                    <a:pt x="6" y="85"/>
                  </a:cubicBezTo>
                  <a:cubicBezTo>
                    <a:pt x="7" y="85"/>
                    <a:pt x="7" y="84"/>
                    <a:pt x="8" y="85"/>
                  </a:cubicBezTo>
                  <a:cubicBezTo>
                    <a:pt x="7" y="84"/>
                    <a:pt x="7" y="85"/>
                    <a:pt x="6" y="84"/>
                  </a:cubicBezTo>
                  <a:cubicBezTo>
                    <a:pt x="6" y="83"/>
                    <a:pt x="6" y="83"/>
                    <a:pt x="6" y="82"/>
                  </a:cubicBezTo>
                  <a:cubicBezTo>
                    <a:pt x="5" y="82"/>
                    <a:pt x="6" y="82"/>
                    <a:pt x="6" y="82"/>
                  </a:cubicBezTo>
                  <a:cubicBezTo>
                    <a:pt x="6" y="81"/>
                    <a:pt x="5" y="81"/>
                    <a:pt x="6" y="81"/>
                  </a:cubicBezTo>
                  <a:cubicBezTo>
                    <a:pt x="4" y="81"/>
                    <a:pt x="6" y="80"/>
                    <a:pt x="5" y="80"/>
                  </a:cubicBezTo>
                  <a:cubicBezTo>
                    <a:pt x="5" y="80"/>
                    <a:pt x="4" y="80"/>
                    <a:pt x="4" y="80"/>
                  </a:cubicBezTo>
                  <a:cubicBezTo>
                    <a:pt x="4" y="81"/>
                    <a:pt x="5" y="80"/>
                    <a:pt x="5" y="81"/>
                  </a:cubicBezTo>
                  <a:cubicBezTo>
                    <a:pt x="5" y="81"/>
                    <a:pt x="5" y="81"/>
                    <a:pt x="5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5" y="82"/>
                    <a:pt x="5" y="83"/>
                  </a:cubicBezTo>
                  <a:cubicBezTo>
                    <a:pt x="5" y="83"/>
                    <a:pt x="5" y="82"/>
                    <a:pt x="4" y="82"/>
                  </a:cubicBezTo>
                  <a:cubicBezTo>
                    <a:pt x="4" y="83"/>
                    <a:pt x="5" y="83"/>
                    <a:pt x="5" y="84"/>
                  </a:cubicBezTo>
                  <a:cubicBezTo>
                    <a:pt x="5" y="84"/>
                    <a:pt x="6" y="84"/>
                    <a:pt x="5" y="85"/>
                  </a:cubicBezTo>
                  <a:cubicBezTo>
                    <a:pt x="5" y="85"/>
                    <a:pt x="5" y="85"/>
                    <a:pt x="5" y="84"/>
                  </a:cubicBezTo>
                  <a:cubicBezTo>
                    <a:pt x="4" y="84"/>
                    <a:pt x="4" y="85"/>
                    <a:pt x="4" y="85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4" y="85"/>
                    <a:pt x="5" y="85"/>
                  </a:cubicBezTo>
                  <a:cubicBezTo>
                    <a:pt x="5" y="85"/>
                    <a:pt x="6" y="86"/>
                    <a:pt x="5" y="86"/>
                  </a:cubicBezTo>
                  <a:cubicBezTo>
                    <a:pt x="4" y="86"/>
                    <a:pt x="5" y="86"/>
                    <a:pt x="5" y="85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3" y="86"/>
                    <a:pt x="3" y="86"/>
                    <a:pt x="3" y="87"/>
                  </a:cubicBezTo>
                  <a:cubicBezTo>
                    <a:pt x="4" y="87"/>
                    <a:pt x="3" y="86"/>
                    <a:pt x="4" y="86"/>
                  </a:cubicBezTo>
                  <a:cubicBezTo>
                    <a:pt x="5" y="86"/>
                    <a:pt x="4" y="86"/>
                    <a:pt x="5" y="87"/>
                  </a:cubicBezTo>
                  <a:cubicBezTo>
                    <a:pt x="5" y="87"/>
                    <a:pt x="5" y="87"/>
                    <a:pt x="4" y="87"/>
                  </a:cubicBezTo>
                  <a:cubicBezTo>
                    <a:pt x="3" y="87"/>
                    <a:pt x="3" y="87"/>
                    <a:pt x="3" y="88"/>
                  </a:cubicBezTo>
                  <a:cubicBezTo>
                    <a:pt x="2" y="88"/>
                    <a:pt x="1" y="87"/>
                    <a:pt x="2" y="87"/>
                  </a:cubicBezTo>
                  <a:cubicBezTo>
                    <a:pt x="2" y="86"/>
                    <a:pt x="1" y="87"/>
                    <a:pt x="1" y="87"/>
                  </a:cubicBezTo>
                  <a:cubicBezTo>
                    <a:pt x="0" y="86"/>
                    <a:pt x="1" y="86"/>
                    <a:pt x="1" y="86"/>
                  </a:cubicBezTo>
                  <a:cubicBezTo>
                    <a:pt x="1" y="86"/>
                    <a:pt x="1" y="85"/>
                    <a:pt x="1" y="85"/>
                  </a:cubicBezTo>
                  <a:cubicBezTo>
                    <a:pt x="1" y="85"/>
                    <a:pt x="1" y="84"/>
                    <a:pt x="1" y="83"/>
                  </a:cubicBezTo>
                  <a:cubicBezTo>
                    <a:pt x="1" y="83"/>
                    <a:pt x="1" y="83"/>
                    <a:pt x="1" y="82"/>
                  </a:cubicBezTo>
                  <a:cubicBezTo>
                    <a:pt x="1" y="81"/>
                    <a:pt x="2" y="80"/>
                    <a:pt x="2" y="79"/>
                  </a:cubicBezTo>
                  <a:cubicBezTo>
                    <a:pt x="2" y="79"/>
                    <a:pt x="2" y="78"/>
                    <a:pt x="2" y="78"/>
                  </a:cubicBezTo>
                  <a:cubicBezTo>
                    <a:pt x="3" y="75"/>
                    <a:pt x="3" y="73"/>
                    <a:pt x="4" y="71"/>
                  </a:cubicBezTo>
                  <a:cubicBezTo>
                    <a:pt x="4" y="70"/>
                    <a:pt x="4" y="70"/>
                    <a:pt x="5" y="70"/>
                  </a:cubicBezTo>
                  <a:cubicBezTo>
                    <a:pt x="5" y="70"/>
                    <a:pt x="5" y="69"/>
                    <a:pt x="5" y="68"/>
                  </a:cubicBezTo>
                  <a:cubicBezTo>
                    <a:pt x="5" y="68"/>
                    <a:pt x="5" y="68"/>
                    <a:pt x="5" y="67"/>
                  </a:cubicBezTo>
                  <a:cubicBezTo>
                    <a:pt x="5" y="67"/>
                    <a:pt x="6" y="67"/>
                    <a:pt x="6" y="67"/>
                  </a:cubicBezTo>
                  <a:cubicBezTo>
                    <a:pt x="5" y="66"/>
                    <a:pt x="6" y="65"/>
                    <a:pt x="6" y="64"/>
                  </a:cubicBezTo>
                  <a:cubicBezTo>
                    <a:pt x="6" y="64"/>
                    <a:pt x="7" y="64"/>
                    <a:pt x="6" y="65"/>
                  </a:cubicBezTo>
                  <a:cubicBezTo>
                    <a:pt x="7" y="64"/>
                    <a:pt x="6" y="63"/>
                    <a:pt x="6" y="63"/>
                  </a:cubicBezTo>
                  <a:cubicBezTo>
                    <a:pt x="6" y="63"/>
                    <a:pt x="6" y="62"/>
                    <a:pt x="7" y="62"/>
                  </a:cubicBezTo>
                  <a:cubicBezTo>
                    <a:pt x="6" y="61"/>
                    <a:pt x="8" y="60"/>
                    <a:pt x="7" y="60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7" y="58"/>
                    <a:pt x="8" y="58"/>
                  </a:cubicBezTo>
                  <a:cubicBezTo>
                    <a:pt x="8" y="58"/>
                    <a:pt x="8" y="57"/>
                    <a:pt x="8" y="57"/>
                  </a:cubicBezTo>
                  <a:cubicBezTo>
                    <a:pt x="8" y="56"/>
                    <a:pt x="8" y="56"/>
                    <a:pt x="8" y="55"/>
                  </a:cubicBezTo>
                  <a:cubicBezTo>
                    <a:pt x="8" y="55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2"/>
                    <a:pt x="8" y="51"/>
                    <a:pt x="9" y="50"/>
                  </a:cubicBezTo>
                  <a:cubicBezTo>
                    <a:pt x="9" y="50"/>
                    <a:pt x="8" y="50"/>
                    <a:pt x="8" y="50"/>
                  </a:cubicBezTo>
                  <a:cubicBezTo>
                    <a:pt x="9" y="49"/>
                    <a:pt x="8" y="48"/>
                    <a:pt x="9" y="48"/>
                  </a:cubicBezTo>
                  <a:cubicBezTo>
                    <a:pt x="9" y="48"/>
                    <a:pt x="8" y="48"/>
                    <a:pt x="8" y="47"/>
                  </a:cubicBezTo>
                  <a:cubicBezTo>
                    <a:pt x="9" y="47"/>
                    <a:pt x="9" y="46"/>
                    <a:pt x="9" y="44"/>
                  </a:cubicBezTo>
                  <a:cubicBezTo>
                    <a:pt x="9" y="44"/>
                    <a:pt x="9" y="42"/>
                    <a:pt x="9" y="42"/>
                  </a:cubicBezTo>
                  <a:cubicBezTo>
                    <a:pt x="8" y="41"/>
                    <a:pt x="8" y="41"/>
                    <a:pt x="8" y="40"/>
                  </a:cubicBezTo>
                  <a:cubicBezTo>
                    <a:pt x="8" y="38"/>
                    <a:pt x="8" y="36"/>
                    <a:pt x="8" y="35"/>
                  </a:cubicBezTo>
                  <a:cubicBezTo>
                    <a:pt x="8" y="33"/>
                    <a:pt x="7" y="31"/>
                    <a:pt x="8" y="31"/>
                  </a:cubicBezTo>
                  <a:cubicBezTo>
                    <a:pt x="8" y="30"/>
                    <a:pt x="8" y="30"/>
                    <a:pt x="8" y="29"/>
                  </a:cubicBezTo>
                  <a:cubicBezTo>
                    <a:pt x="8" y="29"/>
                    <a:pt x="8" y="29"/>
                    <a:pt x="8" y="28"/>
                  </a:cubicBezTo>
                  <a:cubicBezTo>
                    <a:pt x="8" y="28"/>
                    <a:pt x="7" y="27"/>
                    <a:pt x="7" y="26"/>
                  </a:cubicBezTo>
                  <a:cubicBezTo>
                    <a:pt x="7" y="24"/>
                    <a:pt x="8" y="23"/>
                    <a:pt x="8" y="22"/>
                  </a:cubicBezTo>
                  <a:cubicBezTo>
                    <a:pt x="8" y="21"/>
                    <a:pt x="7" y="21"/>
                    <a:pt x="7" y="20"/>
                  </a:cubicBezTo>
                  <a:cubicBezTo>
                    <a:pt x="7" y="20"/>
                    <a:pt x="8" y="20"/>
                    <a:pt x="8" y="19"/>
                  </a:cubicBezTo>
                  <a:cubicBezTo>
                    <a:pt x="8" y="19"/>
                    <a:pt x="7" y="18"/>
                    <a:pt x="7" y="18"/>
                  </a:cubicBezTo>
                  <a:cubicBezTo>
                    <a:pt x="7" y="18"/>
                    <a:pt x="7" y="18"/>
                    <a:pt x="7" y="17"/>
                  </a:cubicBezTo>
                  <a:cubicBezTo>
                    <a:pt x="7" y="17"/>
                    <a:pt x="7" y="16"/>
                    <a:pt x="7" y="16"/>
                  </a:cubicBezTo>
                  <a:cubicBezTo>
                    <a:pt x="7" y="14"/>
                    <a:pt x="7" y="12"/>
                    <a:pt x="7" y="10"/>
                  </a:cubicBezTo>
                  <a:cubicBezTo>
                    <a:pt x="7" y="9"/>
                    <a:pt x="7" y="10"/>
                    <a:pt x="7" y="9"/>
                  </a:cubicBezTo>
                  <a:cubicBezTo>
                    <a:pt x="7" y="8"/>
                    <a:pt x="6" y="6"/>
                    <a:pt x="7" y="5"/>
                  </a:cubicBezTo>
                  <a:cubicBezTo>
                    <a:pt x="6" y="3"/>
                    <a:pt x="7" y="3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2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7" y="2"/>
                    <a:pt x="7" y="1"/>
                  </a:cubicBezTo>
                  <a:cubicBezTo>
                    <a:pt x="8" y="2"/>
                    <a:pt x="8" y="1"/>
                    <a:pt x="9" y="2"/>
                  </a:cubicBezTo>
                  <a:cubicBezTo>
                    <a:pt x="9" y="2"/>
                    <a:pt x="8" y="1"/>
                    <a:pt x="9" y="1"/>
                  </a:cubicBezTo>
                  <a:cubicBezTo>
                    <a:pt x="10" y="0"/>
                    <a:pt x="10" y="1"/>
                    <a:pt x="11" y="1"/>
                  </a:cubicBezTo>
                  <a:cubicBezTo>
                    <a:pt x="11" y="1"/>
                    <a:pt x="12" y="1"/>
                    <a:pt x="12" y="1"/>
                  </a:cubicBez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4" y="2"/>
                    <a:pt x="14" y="2"/>
                  </a:cubicBezTo>
                  <a:cubicBezTo>
                    <a:pt x="14" y="2"/>
                    <a:pt x="15" y="1"/>
                    <a:pt x="15" y="1"/>
                  </a:cubicBezTo>
                  <a:cubicBezTo>
                    <a:pt x="16" y="2"/>
                    <a:pt x="18" y="3"/>
                    <a:pt x="19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4"/>
                    <a:pt x="22" y="4"/>
                  </a:cubicBezTo>
                  <a:cubicBezTo>
                    <a:pt x="22" y="4"/>
                    <a:pt x="23" y="4"/>
                    <a:pt x="23" y="4"/>
                  </a:cubicBezTo>
                  <a:cubicBezTo>
                    <a:pt x="25" y="5"/>
                    <a:pt x="27" y="6"/>
                    <a:pt x="28" y="6"/>
                  </a:cubicBezTo>
                  <a:cubicBezTo>
                    <a:pt x="29" y="7"/>
                    <a:pt x="28" y="6"/>
                    <a:pt x="27" y="6"/>
                  </a:cubicBezTo>
                  <a:cubicBezTo>
                    <a:pt x="27" y="6"/>
                    <a:pt x="26" y="7"/>
                    <a:pt x="25" y="6"/>
                  </a:cubicBezTo>
                  <a:cubicBezTo>
                    <a:pt x="25" y="5"/>
                    <a:pt x="25" y="7"/>
                    <a:pt x="25" y="6"/>
                  </a:cubicBezTo>
                  <a:cubicBezTo>
                    <a:pt x="24" y="6"/>
                    <a:pt x="24" y="5"/>
                    <a:pt x="24" y="5"/>
                  </a:cubicBezTo>
                  <a:cubicBezTo>
                    <a:pt x="24" y="6"/>
                    <a:pt x="24" y="6"/>
                    <a:pt x="23" y="5"/>
                  </a:cubicBezTo>
                  <a:cubicBezTo>
                    <a:pt x="23" y="6"/>
                    <a:pt x="24" y="6"/>
                    <a:pt x="24" y="7"/>
                  </a:cubicBezTo>
                  <a:cubicBezTo>
                    <a:pt x="23" y="7"/>
                    <a:pt x="22" y="6"/>
                    <a:pt x="21" y="6"/>
                  </a:cubicBezTo>
                  <a:cubicBezTo>
                    <a:pt x="21" y="7"/>
                    <a:pt x="22" y="7"/>
                    <a:pt x="22" y="8"/>
                  </a:cubicBezTo>
                  <a:cubicBezTo>
                    <a:pt x="21" y="7"/>
                    <a:pt x="21" y="9"/>
                    <a:pt x="19" y="7"/>
                  </a:cubicBezTo>
                  <a:cubicBezTo>
                    <a:pt x="18" y="7"/>
                    <a:pt x="18" y="7"/>
                    <a:pt x="19" y="8"/>
                  </a:cubicBezTo>
                  <a:cubicBezTo>
                    <a:pt x="19" y="8"/>
                    <a:pt x="18" y="7"/>
                    <a:pt x="18" y="7"/>
                  </a:cubicBezTo>
                  <a:cubicBezTo>
                    <a:pt x="18" y="7"/>
                    <a:pt x="18" y="7"/>
                    <a:pt x="18" y="6"/>
                  </a:cubicBezTo>
                  <a:cubicBezTo>
                    <a:pt x="17" y="6"/>
                    <a:pt x="17" y="6"/>
                    <a:pt x="16" y="6"/>
                  </a:cubicBezTo>
                  <a:cubicBezTo>
                    <a:pt x="16" y="6"/>
                    <a:pt x="16" y="6"/>
                    <a:pt x="15" y="6"/>
                  </a:cubicBezTo>
                  <a:cubicBezTo>
                    <a:pt x="15" y="6"/>
                    <a:pt x="14" y="6"/>
                    <a:pt x="14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4" y="6"/>
                    <a:pt x="14" y="7"/>
                    <a:pt x="12" y="6"/>
                  </a:cubicBezTo>
                  <a:cubicBezTo>
                    <a:pt x="12" y="6"/>
                    <a:pt x="13" y="8"/>
                    <a:pt x="12" y="8"/>
                  </a:cubicBezTo>
                  <a:cubicBezTo>
                    <a:pt x="12" y="7"/>
                    <a:pt x="11" y="7"/>
                    <a:pt x="11" y="7"/>
                  </a:cubicBezTo>
                  <a:cubicBezTo>
                    <a:pt x="11" y="7"/>
                    <a:pt x="11" y="7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8"/>
                    <a:pt x="12" y="8"/>
                  </a:cubicBezTo>
                  <a:cubicBezTo>
                    <a:pt x="13" y="9"/>
                    <a:pt x="13" y="10"/>
                    <a:pt x="13" y="10"/>
                  </a:cubicBezTo>
                  <a:cubicBezTo>
                    <a:pt x="14" y="10"/>
                    <a:pt x="13" y="9"/>
                    <a:pt x="13" y="9"/>
                  </a:cubicBezTo>
                  <a:cubicBezTo>
                    <a:pt x="13" y="9"/>
                    <a:pt x="13" y="9"/>
                    <a:pt x="13" y="8"/>
                  </a:cubicBezTo>
                  <a:cubicBezTo>
                    <a:pt x="13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8" y="8"/>
                    <a:pt x="20" y="9"/>
                    <a:pt x="22" y="10"/>
                  </a:cubicBezTo>
                  <a:cubicBezTo>
                    <a:pt x="23" y="10"/>
                    <a:pt x="22" y="10"/>
                    <a:pt x="23" y="11"/>
                  </a:cubicBezTo>
                  <a:cubicBezTo>
                    <a:pt x="24" y="11"/>
                    <a:pt x="25" y="11"/>
                    <a:pt x="26" y="12"/>
                  </a:cubicBezTo>
                  <a:cubicBezTo>
                    <a:pt x="26" y="12"/>
                    <a:pt x="26" y="11"/>
                    <a:pt x="26" y="11"/>
                  </a:cubicBezTo>
                  <a:cubicBezTo>
                    <a:pt x="27" y="12"/>
                    <a:pt x="27" y="12"/>
                    <a:pt x="27" y="13"/>
                  </a:cubicBezTo>
                  <a:cubicBezTo>
                    <a:pt x="28" y="13"/>
                    <a:pt x="28" y="13"/>
                    <a:pt x="27" y="12"/>
                  </a:cubicBezTo>
                  <a:cubicBezTo>
                    <a:pt x="28" y="12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7" y="14"/>
                    <a:pt x="26" y="13"/>
                  </a:cubicBezTo>
                  <a:cubicBezTo>
                    <a:pt x="25" y="12"/>
                    <a:pt x="27" y="13"/>
                    <a:pt x="26" y="13"/>
                  </a:cubicBezTo>
                  <a:cubicBezTo>
                    <a:pt x="25" y="12"/>
                    <a:pt x="25" y="12"/>
                    <a:pt x="26" y="13"/>
                  </a:cubicBezTo>
                  <a:cubicBezTo>
                    <a:pt x="25" y="13"/>
                    <a:pt x="25" y="14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3" y="12"/>
                    <a:pt x="24" y="13"/>
                  </a:cubicBezTo>
                  <a:cubicBezTo>
                    <a:pt x="23" y="12"/>
                    <a:pt x="21" y="12"/>
                    <a:pt x="20" y="12"/>
                  </a:cubicBezTo>
                  <a:cubicBezTo>
                    <a:pt x="20" y="11"/>
                    <a:pt x="19" y="11"/>
                    <a:pt x="19" y="10"/>
                  </a:cubicBezTo>
                  <a:cubicBezTo>
                    <a:pt x="18" y="10"/>
                    <a:pt x="19" y="11"/>
                    <a:pt x="1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6" y="11"/>
                  </a:cubicBezTo>
                  <a:cubicBezTo>
                    <a:pt x="16" y="11"/>
                    <a:pt x="16" y="11"/>
                    <a:pt x="15" y="11"/>
                  </a:cubicBezTo>
                  <a:cubicBezTo>
                    <a:pt x="14" y="10"/>
                    <a:pt x="15" y="10"/>
                    <a:pt x="15" y="10"/>
                  </a:cubicBezTo>
                  <a:cubicBezTo>
                    <a:pt x="14" y="9"/>
                    <a:pt x="15" y="11"/>
                    <a:pt x="15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3"/>
                    <a:pt x="14" y="15"/>
                    <a:pt x="14" y="17"/>
                  </a:cubicBezTo>
                  <a:cubicBezTo>
                    <a:pt x="13" y="17"/>
                    <a:pt x="14" y="18"/>
                    <a:pt x="13" y="16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13" y="19"/>
                    <a:pt x="13" y="21"/>
                    <a:pt x="13" y="23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4" y="27"/>
                    <a:pt x="13" y="27"/>
                    <a:pt x="13" y="28"/>
                  </a:cubicBezTo>
                  <a:cubicBezTo>
                    <a:pt x="13" y="28"/>
                    <a:pt x="14" y="29"/>
                    <a:pt x="14" y="29"/>
                  </a:cubicBezTo>
                  <a:cubicBezTo>
                    <a:pt x="14" y="29"/>
                    <a:pt x="13" y="29"/>
                    <a:pt x="13" y="29"/>
                  </a:cubicBezTo>
                  <a:cubicBezTo>
                    <a:pt x="13" y="30"/>
                    <a:pt x="13" y="32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4"/>
                    <a:pt x="14" y="34"/>
                    <a:pt x="14" y="35"/>
                  </a:cubicBezTo>
                  <a:cubicBezTo>
                    <a:pt x="14" y="36"/>
                    <a:pt x="13" y="35"/>
                    <a:pt x="14" y="36"/>
                  </a:cubicBezTo>
                  <a:cubicBezTo>
                    <a:pt x="14" y="37"/>
                    <a:pt x="13" y="37"/>
                    <a:pt x="14" y="37"/>
                  </a:cubicBezTo>
                  <a:cubicBezTo>
                    <a:pt x="14" y="38"/>
                    <a:pt x="14" y="37"/>
                    <a:pt x="14" y="37"/>
                  </a:cubicBezTo>
                  <a:cubicBezTo>
                    <a:pt x="15" y="38"/>
                    <a:pt x="14" y="38"/>
                    <a:pt x="14" y="38"/>
                  </a:cubicBezTo>
                  <a:cubicBezTo>
                    <a:pt x="14" y="41"/>
                    <a:pt x="14" y="44"/>
                    <a:pt x="14" y="47"/>
                  </a:cubicBezTo>
                  <a:cubicBezTo>
                    <a:pt x="14" y="48"/>
                    <a:pt x="14" y="50"/>
                    <a:pt x="14" y="51"/>
                  </a:cubicBezTo>
                  <a:cubicBezTo>
                    <a:pt x="14" y="52"/>
                    <a:pt x="13" y="52"/>
                    <a:pt x="13" y="52"/>
                  </a:cubicBezTo>
                  <a:cubicBezTo>
                    <a:pt x="13" y="53"/>
                    <a:pt x="14" y="54"/>
                    <a:pt x="13" y="55"/>
                  </a:cubicBezTo>
                  <a:cubicBezTo>
                    <a:pt x="14" y="55"/>
                    <a:pt x="14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8"/>
                    <a:pt x="13" y="58"/>
                  </a:cubicBezTo>
                  <a:cubicBezTo>
                    <a:pt x="13" y="58"/>
                    <a:pt x="13" y="58"/>
                    <a:pt x="13" y="59"/>
                  </a:cubicBezTo>
                  <a:cubicBezTo>
                    <a:pt x="13" y="59"/>
                    <a:pt x="13" y="59"/>
                    <a:pt x="13" y="58"/>
                  </a:cubicBezTo>
                  <a:cubicBezTo>
                    <a:pt x="14" y="59"/>
                    <a:pt x="13" y="60"/>
                    <a:pt x="13" y="61"/>
                  </a:cubicBezTo>
                  <a:cubicBezTo>
                    <a:pt x="12" y="62"/>
                    <a:pt x="12" y="62"/>
                    <a:pt x="12" y="63"/>
                  </a:cubicBezTo>
                  <a:cubicBezTo>
                    <a:pt x="12" y="63"/>
                    <a:pt x="12" y="62"/>
                    <a:pt x="13" y="63"/>
                  </a:cubicBezTo>
                  <a:cubicBezTo>
                    <a:pt x="13" y="64"/>
                    <a:pt x="14" y="64"/>
                    <a:pt x="13" y="65"/>
                  </a:cubicBezTo>
                  <a:cubicBezTo>
                    <a:pt x="13" y="65"/>
                    <a:pt x="13" y="66"/>
                    <a:pt x="13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2" y="66"/>
                    <a:pt x="12" y="67"/>
                    <a:pt x="13" y="67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3" y="68"/>
                    <a:pt x="13" y="69"/>
                    <a:pt x="13" y="70"/>
                  </a:cubicBezTo>
                  <a:cubicBezTo>
                    <a:pt x="12" y="70"/>
                    <a:pt x="12" y="71"/>
                    <a:pt x="12" y="71"/>
                  </a:cubicBezTo>
                  <a:cubicBezTo>
                    <a:pt x="13" y="71"/>
                    <a:pt x="12" y="71"/>
                    <a:pt x="13" y="71"/>
                  </a:cubicBezTo>
                  <a:cubicBezTo>
                    <a:pt x="13" y="72"/>
                    <a:pt x="12" y="74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7"/>
                    <a:pt x="12" y="77"/>
                  </a:cubicBezTo>
                  <a:cubicBezTo>
                    <a:pt x="12" y="78"/>
                    <a:pt x="12" y="80"/>
                    <a:pt x="12" y="81"/>
                  </a:cubicBezTo>
                  <a:cubicBezTo>
                    <a:pt x="11" y="81"/>
                    <a:pt x="12" y="81"/>
                    <a:pt x="12" y="82"/>
                  </a:cubicBezTo>
                  <a:cubicBezTo>
                    <a:pt x="12" y="83"/>
                    <a:pt x="11" y="85"/>
                    <a:pt x="11" y="87"/>
                  </a:cubicBezTo>
                  <a:cubicBezTo>
                    <a:pt x="11" y="87"/>
                    <a:pt x="12" y="88"/>
                    <a:pt x="12" y="88"/>
                  </a:cubicBezTo>
                  <a:cubicBezTo>
                    <a:pt x="12" y="89"/>
                    <a:pt x="11" y="90"/>
                    <a:pt x="11" y="91"/>
                  </a:cubicBezTo>
                  <a:cubicBezTo>
                    <a:pt x="11" y="92"/>
                    <a:pt x="11" y="93"/>
                    <a:pt x="11" y="94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11" y="96"/>
                    <a:pt x="11" y="96"/>
                    <a:pt x="11" y="97"/>
                  </a:cubicBezTo>
                  <a:cubicBezTo>
                    <a:pt x="11" y="98"/>
                    <a:pt x="11" y="99"/>
                    <a:pt x="11" y="100"/>
                  </a:cubicBezTo>
                  <a:cubicBezTo>
                    <a:pt x="11" y="100"/>
                    <a:pt x="11" y="100"/>
                    <a:pt x="10" y="100"/>
                  </a:cubicBezTo>
                  <a:cubicBezTo>
                    <a:pt x="10" y="99"/>
                    <a:pt x="10" y="99"/>
                    <a:pt x="10" y="99"/>
                  </a:cubicBezTo>
                  <a:cubicBezTo>
                    <a:pt x="10" y="99"/>
                    <a:pt x="9" y="99"/>
                    <a:pt x="9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9" y="100"/>
                    <a:pt x="9" y="99"/>
                    <a:pt x="9" y="100"/>
                  </a:cubicBezTo>
                  <a:cubicBezTo>
                    <a:pt x="9" y="100"/>
                    <a:pt x="9" y="100"/>
                    <a:pt x="9" y="100"/>
                  </a:cubicBezTo>
                  <a:cubicBezTo>
                    <a:pt x="9" y="100"/>
                    <a:pt x="8" y="100"/>
                    <a:pt x="8" y="101"/>
                  </a:cubicBezTo>
                  <a:moveTo>
                    <a:pt x="15" y="10"/>
                  </a:moveTo>
                  <a:cubicBezTo>
                    <a:pt x="15" y="10"/>
                    <a:pt x="16" y="11"/>
                    <a:pt x="16" y="10"/>
                  </a:cubicBezTo>
                  <a:cubicBezTo>
                    <a:pt x="16" y="10"/>
                    <a:pt x="14" y="8"/>
                    <a:pt x="15" y="10"/>
                  </a:cubicBezTo>
                  <a:moveTo>
                    <a:pt x="20" y="6"/>
                  </a:moveTo>
                  <a:cubicBezTo>
                    <a:pt x="20" y="7"/>
                    <a:pt x="21" y="7"/>
                    <a:pt x="21" y="7"/>
                  </a:cubicBezTo>
                  <a:cubicBezTo>
                    <a:pt x="21" y="6"/>
                    <a:pt x="19" y="5"/>
                    <a:pt x="19" y="5"/>
                  </a:cubicBezTo>
                  <a:cubicBezTo>
                    <a:pt x="20" y="6"/>
                    <a:pt x="19" y="6"/>
                    <a:pt x="20" y="6"/>
                  </a:cubicBezTo>
                  <a:moveTo>
                    <a:pt x="16" y="2"/>
                  </a:moveTo>
                  <a:cubicBezTo>
                    <a:pt x="16" y="3"/>
                    <a:pt x="18" y="4"/>
                    <a:pt x="18" y="3"/>
                  </a:cubicBezTo>
                  <a:cubicBezTo>
                    <a:pt x="17" y="3"/>
                    <a:pt x="16" y="2"/>
                    <a:pt x="16" y="2"/>
                  </a:cubicBezTo>
                  <a:moveTo>
                    <a:pt x="10" y="2"/>
                  </a:moveTo>
                  <a:cubicBezTo>
                    <a:pt x="10" y="2"/>
                    <a:pt x="11" y="3"/>
                    <a:pt x="11" y="1"/>
                  </a:cubicBezTo>
                  <a:cubicBezTo>
                    <a:pt x="11" y="2"/>
                    <a:pt x="10" y="1"/>
                    <a:pt x="10" y="2"/>
                  </a:cubicBezTo>
                  <a:moveTo>
                    <a:pt x="13" y="12"/>
                  </a:moveTo>
                  <a:cubicBezTo>
                    <a:pt x="13" y="12"/>
                    <a:pt x="12" y="10"/>
                    <a:pt x="12" y="10"/>
                  </a:cubicBezTo>
                  <a:cubicBezTo>
                    <a:pt x="13" y="11"/>
                    <a:pt x="12" y="11"/>
                    <a:pt x="13" y="12"/>
                  </a:cubicBezTo>
                  <a:moveTo>
                    <a:pt x="8" y="23"/>
                  </a:moveTo>
                  <a:cubicBezTo>
                    <a:pt x="9" y="22"/>
                    <a:pt x="9" y="22"/>
                    <a:pt x="8" y="21"/>
                  </a:cubicBezTo>
                  <a:cubicBezTo>
                    <a:pt x="8" y="21"/>
                    <a:pt x="8" y="22"/>
                    <a:pt x="8" y="23"/>
                  </a:cubicBezTo>
                  <a:moveTo>
                    <a:pt x="9" y="31"/>
                  </a:moveTo>
                  <a:cubicBezTo>
                    <a:pt x="10" y="32"/>
                    <a:pt x="9" y="30"/>
                    <a:pt x="9" y="30"/>
                  </a:cubicBezTo>
                  <a:cubicBezTo>
                    <a:pt x="9" y="31"/>
                    <a:pt x="8" y="32"/>
                    <a:pt x="8" y="32"/>
                  </a:cubicBezTo>
                  <a:cubicBezTo>
                    <a:pt x="9" y="33"/>
                    <a:pt x="9" y="32"/>
                    <a:pt x="9" y="31"/>
                  </a:cubicBezTo>
                  <a:moveTo>
                    <a:pt x="10" y="60"/>
                  </a:moveTo>
                  <a:cubicBezTo>
                    <a:pt x="10" y="60"/>
                    <a:pt x="10" y="60"/>
                    <a:pt x="10" y="59"/>
                  </a:cubicBezTo>
                  <a:cubicBezTo>
                    <a:pt x="10" y="60"/>
                    <a:pt x="10" y="60"/>
                    <a:pt x="10" y="60"/>
                  </a:cubicBezTo>
                  <a:moveTo>
                    <a:pt x="13" y="61"/>
                  </a:moveTo>
                  <a:cubicBezTo>
                    <a:pt x="12" y="61"/>
                    <a:pt x="14" y="59"/>
                    <a:pt x="12" y="59"/>
                  </a:cubicBezTo>
                  <a:cubicBezTo>
                    <a:pt x="12" y="60"/>
                    <a:pt x="12" y="59"/>
                    <a:pt x="13" y="60"/>
                  </a:cubicBezTo>
                  <a:cubicBezTo>
                    <a:pt x="13" y="60"/>
                    <a:pt x="11" y="61"/>
                    <a:pt x="13" y="61"/>
                  </a:cubicBezTo>
                  <a:moveTo>
                    <a:pt x="13" y="64"/>
                  </a:moveTo>
                  <a:cubicBezTo>
                    <a:pt x="13" y="64"/>
                    <a:pt x="13" y="63"/>
                    <a:pt x="12" y="63"/>
                  </a:cubicBezTo>
                  <a:cubicBezTo>
                    <a:pt x="12" y="64"/>
                    <a:pt x="12" y="64"/>
                    <a:pt x="13" y="64"/>
                  </a:cubicBezTo>
                  <a:moveTo>
                    <a:pt x="12" y="65"/>
                  </a:moveTo>
                  <a:cubicBezTo>
                    <a:pt x="12" y="65"/>
                    <a:pt x="12" y="65"/>
                    <a:pt x="12" y="65"/>
                  </a:cubicBezTo>
                  <a:cubicBezTo>
                    <a:pt x="13" y="66"/>
                    <a:pt x="13" y="65"/>
                    <a:pt x="12" y="65"/>
                  </a:cubicBezTo>
                  <a:moveTo>
                    <a:pt x="6" y="70"/>
                  </a:moveTo>
                  <a:cubicBezTo>
                    <a:pt x="6" y="70"/>
                    <a:pt x="6" y="70"/>
                    <a:pt x="6" y="70"/>
                  </a:cubicBezTo>
                  <a:cubicBezTo>
                    <a:pt x="5" y="70"/>
                    <a:pt x="5" y="71"/>
                    <a:pt x="6" y="70"/>
                  </a:cubicBezTo>
                  <a:moveTo>
                    <a:pt x="6" y="73"/>
                  </a:moveTo>
                  <a:cubicBezTo>
                    <a:pt x="6" y="72"/>
                    <a:pt x="7" y="72"/>
                    <a:pt x="7" y="72"/>
                  </a:cubicBezTo>
                  <a:cubicBezTo>
                    <a:pt x="6" y="71"/>
                    <a:pt x="6" y="72"/>
                    <a:pt x="6" y="72"/>
                  </a:cubicBezTo>
                  <a:cubicBezTo>
                    <a:pt x="5" y="72"/>
                    <a:pt x="6" y="72"/>
                    <a:pt x="5" y="72"/>
                  </a:cubicBezTo>
                  <a:cubicBezTo>
                    <a:pt x="5" y="72"/>
                    <a:pt x="5" y="72"/>
                    <a:pt x="6" y="73"/>
                  </a:cubicBezTo>
                  <a:moveTo>
                    <a:pt x="3" y="77"/>
                  </a:moveTo>
                  <a:cubicBezTo>
                    <a:pt x="3" y="78"/>
                    <a:pt x="3" y="78"/>
                    <a:pt x="3" y="78"/>
                  </a:cubicBezTo>
                  <a:cubicBezTo>
                    <a:pt x="4" y="78"/>
                    <a:pt x="4" y="77"/>
                    <a:pt x="3" y="77"/>
                  </a:cubicBezTo>
                  <a:moveTo>
                    <a:pt x="5" y="78"/>
                  </a:moveTo>
                  <a:cubicBezTo>
                    <a:pt x="5" y="78"/>
                    <a:pt x="5" y="77"/>
                    <a:pt x="5" y="77"/>
                  </a:cubicBezTo>
                  <a:cubicBezTo>
                    <a:pt x="5" y="77"/>
                    <a:pt x="5" y="77"/>
                    <a:pt x="4" y="78"/>
                  </a:cubicBezTo>
                  <a:cubicBezTo>
                    <a:pt x="4" y="78"/>
                    <a:pt x="5" y="78"/>
                    <a:pt x="5" y="78"/>
                  </a:cubicBezTo>
                  <a:moveTo>
                    <a:pt x="3" y="86"/>
                  </a:moveTo>
                  <a:cubicBezTo>
                    <a:pt x="2" y="86"/>
                    <a:pt x="1" y="86"/>
                    <a:pt x="1" y="86"/>
                  </a:cubicBezTo>
                  <a:cubicBezTo>
                    <a:pt x="2" y="87"/>
                    <a:pt x="2" y="86"/>
                    <a:pt x="2" y="86"/>
                  </a:cubicBezTo>
                  <a:cubicBezTo>
                    <a:pt x="2" y="86"/>
                    <a:pt x="2" y="86"/>
                    <a:pt x="3" y="86"/>
                  </a:cubicBezTo>
                  <a:cubicBezTo>
                    <a:pt x="2" y="86"/>
                    <a:pt x="3" y="86"/>
                    <a:pt x="3" y="86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2" y="85"/>
                    <a:pt x="3" y="85"/>
                    <a:pt x="3" y="86"/>
                  </a:cubicBezTo>
                  <a:moveTo>
                    <a:pt x="2" y="85"/>
                  </a:moveTo>
                  <a:cubicBezTo>
                    <a:pt x="2" y="84"/>
                    <a:pt x="2" y="84"/>
                    <a:pt x="2" y="84"/>
                  </a:cubicBezTo>
                  <a:cubicBezTo>
                    <a:pt x="1" y="84"/>
                    <a:pt x="1" y="85"/>
                    <a:pt x="2" y="85"/>
                  </a:cubicBezTo>
                  <a:moveTo>
                    <a:pt x="4" y="83"/>
                  </a:moveTo>
                  <a:cubicBezTo>
                    <a:pt x="3" y="83"/>
                    <a:pt x="4" y="84"/>
                    <a:pt x="3" y="84"/>
                  </a:cubicBezTo>
                  <a:cubicBezTo>
                    <a:pt x="3" y="84"/>
                    <a:pt x="3" y="85"/>
                    <a:pt x="3" y="85"/>
                  </a:cubicBezTo>
                  <a:cubicBezTo>
                    <a:pt x="4" y="84"/>
                    <a:pt x="3" y="84"/>
                    <a:pt x="4" y="83"/>
                  </a:cubicBezTo>
                  <a:moveTo>
                    <a:pt x="2" y="82"/>
                  </a:moveTo>
                  <a:cubicBezTo>
                    <a:pt x="1" y="82"/>
                    <a:pt x="2" y="82"/>
                    <a:pt x="2" y="83"/>
                  </a:cubicBezTo>
                  <a:cubicBezTo>
                    <a:pt x="2" y="83"/>
                    <a:pt x="1" y="83"/>
                    <a:pt x="2" y="84"/>
                  </a:cubicBezTo>
                  <a:cubicBezTo>
                    <a:pt x="3" y="83"/>
                    <a:pt x="3" y="82"/>
                    <a:pt x="2" y="82"/>
                  </a:cubicBezTo>
                  <a:moveTo>
                    <a:pt x="2" y="80"/>
                  </a:moveTo>
                  <a:cubicBezTo>
                    <a:pt x="3" y="80"/>
                    <a:pt x="3" y="80"/>
                    <a:pt x="3" y="81"/>
                  </a:cubicBezTo>
                  <a:cubicBezTo>
                    <a:pt x="3" y="80"/>
                    <a:pt x="3" y="80"/>
                    <a:pt x="2" y="80"/>
                  </a:cubicBezTo>
                  <a:moveTo>
                    <a:pt x="9" y="95"/>
                  </a:moveTo>
                  <a:cubicBezTo>
                    <a:pt x="9" y="95"/>
                    <a:pt x="10" y="95"/>
                    <a:pt x="10" y="95"/>
                  </a:cubicBezTo>
                  <a:cubicBezTo>
                    <a:pt x="9" y="95"/>
                    <a:pt x="9" y="95"/>
                    <a:pt x="8" y="95"/>
                  </a:cubicBezTo>
                  <a:cubicBezTo>
                    <a:pt x="8" y="95"/>
                    <a:pt x="9" y="95"/>
                    <a:pt x="9" y="95"/>
                  </a:cubicBezTo>
                  <a:moveTo>
                    <a:pt x="10" y="98"/>
                  </a:moveTo>
                  <a:cubicBezTo>
                    <a:pt x="10" y="97"/>
                    <a:pt x="10" y="97"/>
                    <a:pt x="11" y="97"/>
                  </a:cubicBezTo>
                  <a:cubicBezTo>
                    <a:pt x="11" y="97"/>
                    <a:pt x="11" y="98"/>
                    <a:pt x="11" y="97"/>
                  </a:cubicBezTo>
                  <a:cubicBezTo>
                    <a:pt x="10" y="97"/>
                    <a:pt x="11" y="97"/>
                    <a:pt x="11" y="96"/>
                  </a:cubicBezTo>
                  <a:cubicBezTo>
                    <a:pt x="10" y="96"/>
                    <a:pt x="10" y="97"/>
                    <a:pt x="10" y="97"/>
                  </a:cubicBezTo>
                  <a:cubicBezTo>
                    <a:pt x="10" y="97"/>
                    <a:pt x="10" y="97"/>
                    <a:pt x="10" y="98"/>
                  </a:cubicBezTo>
                  <a:moveTo>
                    <a:pt x="34" y="14"/>
                  </a:moveTo>
                  <a:cubicBezTo>
                    <a:pt x="34" y="14"/>
                    <a:pt x="34" y="14"/>
                    <a:pt x="35" y="14"/>
                  </a:cubicBezTo>
                  <a:cubicBezTo>
                    <a:pt x="36" y="14"/>
                    <a:pt x="36" y="15"/>
                    <a:pt x="37" y="16"/>
                  </a:cubicBezTo>
                  <a:cubicBezTo>
                    <a:pt x="37" y="17"/>
                    <a:pt x="36" y="17"/>
                    <a:pt x="35" y="17"/>
                  </a:cubicBezTo>
                  <a:cubicBezTo>
                    <a:pt x="35" y="16"/>
                    <a:pt x="36" y="16"/>
                    <a:pt x="36" y="16"/>
                  </a:cubicBezTo>
                  <a:cubicBezTo>
                    <a:pt x="36" y="15"/>
                    <a:pt x="36" y="15"/>
                    <a:pt x="35" y="15"/>
                  </a:cubicBezTo>
                  <a:cubicBezTo>
                    <a:pt x="35" y="16"/>
                    <a:pt x="34" y="17"/>
                    <a:pt x="33" y="15"/>
                  </a:cubicBezTo>
                  <a:cubicBezTo>
                    <a:pt x="33" y="15"/>
                    <a:pt x="34" y="16"/>
                    <a:pt x="34" y="15"/>
                  </a:cubicBezTo>
                  <a:cubicBezTo>
                    <a:pt x="33" y="14"/>
                    <a:pt x="32" y="15"/>
                    <a:pt x="31" y="14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2" y="15"/>
                    <a:pt x="32" y="15"/>
                    <a:pt x="33" y="15"/>
                  </a:cubicBezTo>
                  <a:cubicBezTo>
                    <a:pt x="34" y="17"/>
                    <a:pt x="31" y="16"/>
                    <a:pt x="31" y="15"/>
                  </a:cubicBezTo>
                  <a:cubicBezTo>
                    <a:pt x="31" y="15"/>
                    <a:pt x="30" y="15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5"/>
                    <a:pt x="31" y="15"/>
                  </a:cubicBezTo>
                  <a:cubicBezTo>
                    <a:pt x="31" y="15"/>
                    <a:pt x="31" y="14"/>
                    <a:pt x="31" y="14"/>
                  </a:cubicBezTo>
                  <a:cubicBezTo>
                    <a:pt x="31" y="13"/>
                    <a:pt x="30" y="13"/>
                    <a:pt x="30" y="13"/>
                  </a:cubicBezTo>
                  <a:cubicBezTo>
                    <a:pt x="30" y="12"/>
                    <a:pt x="31" y="12"/>
                    <a:pt x="31" y="12"/>
                  </a:cubicBezTo>
                  <a:cubicBezTo>
                    <a:pt x="32" y="13"/>
                    <a:pt x="33" y="14"/>
                    <a:pt x="34" y="14"/>
                  </a:cubicBezTo>
                  <a:moveTo>
                    <a:pt x="32" y="10"/>
                  </a:moveTo>
                  <a:cubicBezTo>
                    <a:pt x="33" y="10"/>
                    <a:pt x="33" y="10"/>
                    <a:pt x="33" y="10"/>
                  </a:cubicBezTo>
                  <a:cubicBezTo>
                    <a:pt x="33" y="11"/>
                    <a:pt x="33" y="11"/>
                    <a:pt x="34" y="12"/>
                  </a:cubicBezTo>
                  <a:cubicBezTo>
                    <a:pt x="33" y="12"/>
                    <a:pt x="33" y="11"/>
                    <a:pt x="32" y="10"/>
                  </a:cubicBezTo>
                  <a:moveTo>
                    <a:pt x="30" y="11"/>
                  </a:moveTo>
                  <a:cubicBezTo>
                    <a:pt x="29" y="10"/>
                    <a:pt x="29" y="11"/>
                    <a:pt x="28" y="10"/>
                  </a:cubicBezTo>
                  <a:cubicBezTo>
                    <a:pt x="28" y="10"/>
                    <a:pt x="30" y="10"/>
                    <a:pt x="30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19" name="Freeform 22"/>
            <p:cNvSpPr>
              <a:spLocks noEditPoints="1"/>
            </p:cNvSpPr>
            <p:nvPr/>
          </p:nvSpPr>
          <p:spPr bwMode="auto">
            <a:xfrm>
              <a:off x="5761038" y="2984500"/>
              <a:ext cx="669925" cy="889000"/>
            </a:xfrm>
            <a:custGeom>
              <a:avLst/>
              <a:gdLst>
                <a:gd name="T0" fmla="*/ 104 w 155"/>
                <a:gd name="T1" fmla="*/ 25 h 207"/>
                <a:gd name="T2" fmla="*/ 106 w 155"/>
                <a:gd name="T3" fmla="*/ 26 h 207"/>
                <a:gd name="T4" fmla="*/ 55 w 155"/>
                <a:gd name="T5" fmla="*/ 198 h 207"/>
                <a:gd name="T6" fmla="*/ 61 w 155"/>
                <a:gd name="T7" fmla="*/ 193 h 207"/>
                <a:gd name="T8" fmla="*/ 29 w 155"/>
                <a:gd name="T9" fmla="*/ 184 h 207"/>
                <a:gd name="T10" fmla="*/ 36 w 155"/>
                <a:gd name="T11" fmla="*/ 188 h 207"/>
                <a:gd name="T12" fmla="*/ 29 w 155"/>
                <a:gd name="T13" fmla="*/ 190 h 207"/>
                <a:gd name="T14" fmla="*/ 3 w 155"/>
                <a:gd name="T15" fmla="*/ 178 h 207"/>
                <a:gd name="T16" fmla="*/ 2 w 155"/>
                <a:gd name="T17" fmla="*/ 160 h 207"/>
                <a:gd name="T18" fmla="*/ 119 w 155"/>
                <a:gd name="T19" fmla="*/ 180 h 207"/>
                <a:gd name="T20" fmla="*/ 91 w 155"/>
                <a:gd name="T21" fmla="*/ 203 h 207"/>
                <a:gd name="T22" fmla="*/ 113 w 155"/>
                <a:gd name="T23" fmla="*/ 155 h 207"/>
                <a:gd name="T24" fmla="*/ 127 w 155"/>
                <a:gd name="T25" fmla="*/ 121 h 207"/>
                <a:gd name="T26" fmla="*/ 127 w 155"/>
                <a:gd name="T27" fmla="*/ 105 h 207"/>
                <a:gd name="T28" fmla="*/ 95 w 155"/>
                <a:gd name="T29" fmla="*/ 48 h 207"/>
                <a:gd name="T30" fmla="*/ 58 w 155"/>
                <a:gd name="T31" fmla="*/ 23 h 207"/>
                <a:gd name="T32" fmla="*/ 42 w 155"/>
                <a:gd name="T33" fmla="*/ 28 h 207"/>
                <a:gd name="T34" fmla="*/ 38 w 155"/>
                <a:gd name="T35" fmla="*/ 87 h 207"/>
                <a:gd name="T36" fmla="*/ 27 w 155"/>
                <a:gd name="T37" fmla="*/ 159 h 207"/>
                <a:gd name="T38" fmla="*/ 18 w 155"/>
                <a:gd name="T39" fmla="*/ 89 h 207"/>
                <a:gd name="T40" fmla="*/ 17 w 155"/>
                <a:gd name="T41" fmla="*/ 55 h 207"/>
                <a:gd name="T42" fmla="*/ 75 w 155"/>
                <a:gd name="T43" fmla="*/ 5 h 207"/>
                <a:gd name="T44" fmla="*/ 94 w 155"/>
                <a:gd name="T45" fmla="*/ 24 h 207"/>
                <a:gd name="T46" fmla="*/ 127 w 155"/>
                <a:gd name="T47" fmla="*/ 57 h 207"/>
                <a:gd name="T48" fmla="*/ 143 w 155"/>
                <a:gd name="T49" fmla="*/ 101 h 207"/>
                <a:gd name="T50" fmla="*/ 145 w 155"/>
                <a:gd name="T51" fmla="*/ 89 h 207"/>
                <a:gd name="T52" fmla="*/ 111 w 155"/>
                <a:gd name="T53" fmla="*/ 28 h 207"/>
                <a:gd name="T54" fmla="*/ 152 w 155"/>
                <a:gd name="T55" fmla="*/ 79 h 207"/>
                <a:gd name="T56" fmla="*/ 135 w 155"/>
                <a:gd name="T57" fmla="*/ 162 h 207"/>
                <a:gd name="T58" fmla="*/ 118 w 155"/>
                <a:gd name="T59" fmla="*/ 175 h 207"/>
                <a:gd name="T60" fmla="*/ 104 w 155"/>
                <a:gd name="T61" fmla="*/ 195 h 207"/>
                <a:gd name="T62" fmla="*/ 78 w 155"/>
                <a:gd name="T63" fmla="*/ 204 h 207"/>
                <a:gd name="T64" fmla="*/ 79 w 155"/>
                <a:gd name="T65" fmla="*/ 201 h 207"/>
                <a:gd name="T66" fmla="*/ 68 w 155"/>
                <a:gd name="T67" fmla="*/ 195 h 207"/>
                <a:gd name="T68" fmla="*/ 99 w 155"/>
                <a:gd name="T69" fmla="*/ 182 h 207"/>
                <a:gd name="T70" fmla="*/ 131 w 155"/>
                <a:gd name="T71" fmla="*/ 79 h 207"/>
                <a:gd name="T72" fmla="*/ 131 w 155"/>
                <a:gd name="T73" fmla="*/ 123 h 207"/>
                <a:gd name="T74" fmla="*/ 128 w 155"/>
                <a:gd name="T75" fmla="*/ 114 h 207"/>
                <a:gd name="T76" fmla="*/ 82 w 155"/>
                <a:gd name="T77" fmla="*/ 201 h 207"/>
                <a:gd name="T78" fmla="*/ 88 w 155"/>
                <a:gd name="T79" fmla="*/ 191 h 207"/>
                <a:gd name="T80" fmla="*/ 101 w 155"/>
                <a:gd name="T81" fmla="*/ 188 h 207"/>
                <a:gd name="T82" fmla="*/ 108 w 155"/>
                <a:gd name="T83" fmla="*/ 177 h 207"/>
                <a:gd name="T84" fmla="*/ 117 w 155"/>
                <a:gd name="T85" fmla="*/ 172 h 207"/>
                <a:gd name="T86" fmla="*/ 139 w 155"/>
                <a:gd name="T87" fmla="*/ 150 h 207"/>
                <a:gd name="T88" fmla="*/ 148 w 155"/>
                <a:gd name="T89" fmla="*/ 135 h 207"/>
                <a:gd name="T90" fmla="*/ 150 w 155"/>
                <a:gd name="T91" fmla="*/ 116 h 207"/>
                <a:gd name="T92" fmla="*/ 18 w 155"/>
                <a:gd name="T93" fmla="*/ 73 h 207"/>
                <a:gd name="T94" fmla="*/ 26 w 155"/>
                <a:gd name="T95" fmla="*/ 56 h 207"/>
                <a:gd name="T96" fmla="*/ 44 w 155"/>
                <a:gd name="T97" fmla="*/ 7 h 207"/>
                <a:gd name="T98" fmla="*/ 62 w 155"/>
                <a:gd name="T99" fmla="*/ 8 h 207"/>
                <a:gd name="T100" fmla="*/ 109 w 155"/>
                <a:gd name="T101" fmla="*/ 37 h 207"/>
                <a:gd name="T102" fmla="*/ 129 w 155"/>
                <a:gd name="T103" fmla="*/ 110 h 207"/>
                <a:gd name="T104" fmla="*/ 89 w 155"/>
                <a:gd name="T105" fmla="*/ 195 h 207"/>
                <a:gd name="T106" fmla="*/ 20 w 155"/>
                <a:gd name="T107" fmla="*/ 21 h 207"/>
                <a:gd name="T108" fmla="*/ 125 w 155"/>
                <a:gd name="T109" fmla="*/ 131 h 207"/>
                <a:gd name="T110" fmla="*/ 120 w 155"/>
                <a:gd name="T111" fmla="*/ 147 h 207"/>
                <a:gd name="T112" fmla="*/ 40 w 155"/>
                <a:gd name="T113" fmla="*/ 176 h 207"/>
                <a:gd name="T114" fmla="*/ 77 w 155"/>
                <a:gd name="T115" fmla="*/ 178 h 207"/>
                <a:gd name="T116" fmla="*/ 103 w 155"/>
                <a:gd name="T117" fmla="*/ 169 h 207"/>
                <a:gd name="T118" fmla="*/ 72 w 155"/>
                <a:gd name="T119" fmla="*/ 184 h 207"/>
                <a:gd name="T120" fmla="*/ 102 w 155"/>
                <a:gd name="T121" fmla="*/ 165 h 207"/>
                <a:gd name="T122" fmla="*/ 42 w 155"/>
                <a:gd name="T123" fmla="*/ 17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5" h="207">
                  <a:moveTo>
                    <a:pt x="109" y="25"/>
                  </a:moveTo>
                  <a:cubicBezTo>
                    <a:pt x="109" y="25"/>
                    <a:pt x="110" y="26"/>
                    <a:pt x="110" y="25"/>
                  </a:cubicBezTo>
                  <a:cubicBezTo>
                    <a:pt x="111" y="25"/>
                    <a:pt x="111" y="25"/>
                    <a:pt x="111" y="25"/>
                  </a:cubicBezTo>
                  <a:cubicBezTo>
                    <a:pt x="110" y="26"/>
                    <a:pt x="109" y="25"/>
                    <a:pt x="110" y="26"/>
                  </a:cubicBezTo>
                  <a:cubicBezTo>
                    <a:pt x="110" y="26"/>
                    <a:pt x="109" y="26"/>
                    <a:pt x="109" y="25"/>
                  </a:cubicBezTo>
                  <a:moveTo>
                    <a:pt x="105" y="25"/>
                  </a:moveTo>
                  <a:cubicBezTo>
                    <a:pt x="106" y="24"/>
                    <a:pt x="106" y="25"/>
                    <a:pt x="106" y="25"/>
                  </a:cubicBezTo>
                  <a:cubicBezTo>
                    <a:pt x="107" y="25"/>
                    <a:pt x="106" y="25"/>
                    <a:pt x="106" y="25"/>
                  </a:cubicBezTo>
                  <a:cubicBezTo>
                    <a:pt x="106" y="26"/>
                    <a:pt x="108" y="26"/>
                    <a:pt x="107" y="26"/>
                  </a:cubicBezTo>
                  <a:cubicBezTo>
                    <a:pt x="106" y="26"/>
                    <a:pt x="106" y="25"/>
                    <a:pt x="105" y="25"/>
                  </a:cubicBezTo>
                  <a:moveTo>
                    <a:pt x="109" y="25"/>
                  </a:moveTo>
                  <a:cubicBezTo>
                    <a:pt x="108" y="24"/>
                    <a:pt x="108" y="24"/>
                    <a:pt x="108" y="24"/>
                  </a:cubicBezTo>
                  <a:cubicBezTo>
                    <a:pt x="109" y="24"/>
                    <a:pt x="110" y="24"/>
                    <a:pt x="109" y="25"/>
                  </a:cubicBezTo>
                  <a:moveTo>
                    <a:pt x="96" y="19"/>
                  </a:moveTo>
                  <a:cubicBezTo>
                    <a:pt x="97" y="19"/>
                    <a:pt x="97" y="19"/>
                    <a:pt x="98" y="20"/>
                  </a:cubicBezTo>
                  <a:cubicBezTo>
                    <a:pt x="98" y="20"/>
                    <a:pt x="98" y="19"/>
                    <a:pt x="99" y="19"/>
                  </a:cubicBezTo>
                  <a:cubicBezTo>
                    <a:pt x="99" y="20"/>
                    <a:pt x="100" y="20"/>
                    <a:pt x="100" y="21"/>
                  </a:cubicBezTo>
                  <a:cubicBezTo>
                    <a:pt x="101" y="21"/>
                    <a:pt x="100" y="21"/>
                    <a:pt x="100" y="21"/>
                  </a:cubicBezTo>
                  <a:cubicBezTo>
                    <a:pt x="99" y="21"/>
                    <a:pt x="100" y="21"/>
                    <a:pt x="100" y="22"/>
                  </a:cubicBezTo>
                  <a:cubicBezTo>
                    <a:pt x="100" y="22"/>
                    <a:pt x="100" y="21"/>
                    <a:pt x="101" y="22"/>
                  </a:cubicBezTo>
                  <a:cubicBezTo>
                    <a:pt x="102" y="22"/>
                    <a:pt x="101" y="23"/>
                    <a:pt x="101" y="24"/>
                  </a:cubicBezTo>
                  <a:cubicBezTo>
                    <a:pt x="102" y="24"/>
                    <a:pt x="103" y="25"/>
                    <a:pt x="103" y="25"/>
                  </a:cubicBezTo>
                  <a:cubicBezTo>
                    <a:pt x="101" y="25"/>
                    <a:pt x="101" y="23"/>
                    <a:pt x="100" y="22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99" y="22"/>
                    <a:pt x="99" y="21"/>
                  </a:cubicBezTo>
                  <a:cubicBezTo>
                    <a:pt x="98" y="20"/>
                    <a:pt x="97" y="21"/>
                    <a:pt x="96" y="20"/>
                  </a:cubicBezTo>
                  <a:cubicBezTo>
                    <a:pt x="96" y="20"/>
                    <a:pt x="96" y="19"/>
                    <a:pt x="96" y="19"/>
                  </a:cubicBezTo>
                  <a:cubicBezTo>
                    <a:pt x="95" y="20"/>
                    <a:pt x="96" y="20"/>
                    <a:pt x="95" y="21"/>
                  </a:cubicBezTo>
                  <a:cubicBezTo>
                    <a:pt x="95" y="20"/>
                    <a:pt x="94" y="20"/>
                    <a:pt x="94" y="20"/>
                  </a:cubicBezTo>
                  <a:cubicBezTo>
                    <a:pt x="94" y="20"/>
                    <a:pt x="94" y="19"/>
                    <a:pt x="93" y="19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4" y="19"/>
                    <a:pt x="95" y="17"/>
                    <a:pt x="96" y="18"/>
                  </a:cubicBezTo>
                  <a:cubicBezTo>
                    <a:pt x="96" y="18"/>
                    <a:pt x="95" y="19"/>
                    <a:pt x="95" y="19"/>
                  </a:cubicBezTo>
                  <a:cubicBezTo>
                    <a:pt x="94" y="19"/>
                    <a:pt x="95" y="19"/>
                    <a:pt x="95" y="20"/>
                  </a:cubicBezTo>
                  <a:cubicBezTo>
                    <a:pt x="96" y="19"/>
                    <a:pt x="96" y="19"/>
                    <a:pt x="96" y="18"/>
                  </a:cubicBezTo>
                  <a:cubicBezTo>
                    <a:pt x="97" y="19"/>
                    <a:pt x="97" y="19"/>
                    <a:pt x="96" y="19"/>
                  </a:cubicBezTo>
                  <a:moveTo>
                    <a:pt x="105" y="22"/>
                  </a:moveTo>
                  <a:cubicBezTo>
                    <a:pt x="106" y="21"/>
                    <a:pt x="107" y="22"/>
                    <a:pt x="107" y="22"/>
                  </a:cubicBezTo>
                  <a:cubicBezTo>
                    <a:pt x="106" y="23"/>
                    <a:pt x="106" y="22"/>
                    <a:pt x="105" y="22"/>
                  </a:cubicBezTo>
                  <a:moveTo>
                    <a:pt x="101" y="19"/>
                  </a:moveTo>
                  <a:cubicBezTo>
                    <a:pt x="102" y="19"/>
                    <a:pt x="102" y="19"/>
                    <a:pt x="102" y="19"/>
                  </a:cubicBezTo>
                  <a:cubicBezTo>
                    <a:pt x="102" y="19"/>
                    <a:pt x="102" y="20"/>
                    <a:pt x="102" y="20"/>
                  </a:cubicBezTo>
                  <a:cubicBezTo>
                    <a:pt x="104" y="22"/>
                    <a:pt x="102" y="20"/>
                    <a:pt x="101" y="20"/>
                  </a:cubicBezTo>
                  <a:cubicBezTo>
                    <a:pt x="101" y="20"/>
                    <a:pt x="101" y="19"/>
                    <a:pt x="101" y="19"/>
                  </a:cubicBezTo>
                  <a:moveTo>
                    <a:pt x="104" y="20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4" y="21"/>
                    <a:pt x="104" y="22"/>
                  </a:cubicBezTo>
                  <a:cubicBezTo>
                    <a:pt x="103" y="21"/>
                    <a:pt x="104" y="20"/>
                    <a:pt x="104" y="20"/>
                  </a:cubicBezTo>
                  <a:moveTo>
                    <a:pt x="105" y="24"/>
                  </a:moveTo>
                  <a:cubicBezTo>
                    <a:pt x="106" y="25"/>
                    <a:pt x="105" y="25"/>
                    <a:pt x="104" y="24"/>
                  </a:cubicBezTo>
                  <a:cubicBezTo>
                    <a:pt x="104" y="25"/>
                    <a:pt x="106" y="25"/>
                    <a:pt x="106" y="26"/>
                  </a:cubicBezTo>
                  <a:cubicBezTo>
                    <a:pt x="105" y="26"/>
                    <a:pt x="105" y="25"/>
                    <a:pt x="104" y="25"/>
                  </a:cubicBezTo>
                  <a:cubicBezTo>
                    <a:pt x="104" y="25"/>
                    <a:pt x="104" y="24"/>
                    <a:pt x="104" y="24"/>
                  </a:cubicBezTo>
                  <a:cubicBezTo>
                    <a:pt x="105" y="24"/>
                    <a:pt x="104" y="25"/>
                    <a:pt x="105" y="24"/>
                  </a:cubicBezTo>
                  <a:moveTo>
                    <a:pt x="109" y="27"/>
                  </a:moveTo>
                  <a:cubicBezTo>
                    <a:pt x="109" y="28"/>
                    <a:pt x="107" y="27"/>
                    <a:pt x="108" y="26"/>
                  </a:cubicBezTo>
                  <a:cubicBezTo>
                    <a:pt x="108" y="27"/>
                    <a:pt x="109" y="27"/>
                    <a:pt x="109" y="27"/>
                  </a:cubicBezTo>
                  <a:moveTo>
                    <a:pt x="127" y="164"/>
                  </a:moveTo>
                  <a:cubicBezTo>
                    <a:pt x="126" y="163"/>
                    <a:pt x="126" y="165"/>
                    <a:pt x="126" y="165"/>
                  </a:cubicBezTo>
                  <a:cubicBezTo>
                    <a:pt x="126" y="164"/>
                    <a:pt x="126" y="164"/>
                    <a:pt x="127" y="164"/>
                  </a:cubicBezTo>
                  <a:cubicBezTo>
                    <a:pt x="127" y="164"/>
                    <a:pt x="126" y="163"/>
                    <a:pt x="126" y="163"/>
                  </a:cubicBezTo>
                  <a:cubicBezTo>
                    <a:pt x="127" y="163"/>
                    <a:pt x="127" y="162"/>
                    <a:pt x="127" y="162"/>
                  </a:cubicBezTo>
                  <a:cubicBezTo>
                    <a:pt x="127" y="161"/>
                    <a:pt x="128" y="162"/>
                    <a:pt x="128" y="162"/>
                  </a:cubicBezTo>
                  <a:cubicBezTo>
                    <a:pt x="128" y="162"/>
                    <a:pt x="129" y="160"/>
                    <a:pt x="129" y="161"/>
                  </a:cubicBezTo>
                  <a:cubicBezTo>
                    <a:pt x="129" y="162"/>
                    <a:pt x="128" y="162"/>
                    <a:pt x="127" y="162"/>
                  </a:cubicBezTo>
                  <a:cubicBezTo>
                    <a:pt x="127" y="163"/>
                    <a:pt x="127" y="163"/>
                    <a:pt x="127" y="164"/>
                  </a:cubicBezTo>
                  <a:cubicBezTo>
                    <a:pt x="128" y="164"/>
                    <a:pt x="127" y="163"/>
                    <a:pt x="128" y="162"/>
                  </a:cubicBezTo>
                  <a:cubicBezTo>
                    <a:pt x="129" y="163"/>
                    <a:pt x="130" y="159"/>
                    <a:pt x="132" y="158"/>
                  </a:cubicBezTo>
                  <a:cubicBezTo>
                    <a:pt x="131" y="159"/>
                    <a:pt x="130" y="161"/>
                    <a:pt x="129" y="163"/>
                  </a:cubicBezTo>
                  <a:cubicBezTo>
                    <a:pt x="128" y="164"/>
                    <a:pt x="128" y="164"/>
                    <a:pt x="127" y="165"/>
                  </a:cubicBezTo>
                  <a:cubicBezTo>
                    <a:pt x="127" y="166"/>
                    <a:pt x="126" y="167"/>
                    <a:pt x="126" y="167"/>
                  </a:cubicBezTo>
                  <a:cubicBezTo>
                    <a:pt x="125" y="166"/>
                    <a:pt x="127" y="165"/>
                    <a:pt x="127" y="164"/>
                  </a:cubicBezTo>
                  <a:moveTo>
                    <a:pt x="125" y="172"/>
                  </a:moveTo>
                  <a:cubicBezTo>
                    <a:pt x="126" y="173"/>
                    <a:pt x="124" y="173"/>
                    <a:pt x="124" y="174"/>
                  </a:cubicBezTo>
                  <a:cubicBezTo>
                    <a:pt x="124" y="175"/>
                    <a:pt x="124" y="175"/>
                    <a:pt x="124" y="175"/>
                  </a:cubicBezTo>
                  <a:cubicBezTo>
                    <a:pt x="122" y="174"/>
                    <a:pt x="125" y="172"/>
                    <a:pt x="125" y="172"/>
                  </a:cubicBezTo>
                  <a:moveTo>
                    <a:pt x="127" y="171"/>
                  </a:moveTo>
                  <a:cubicBezTo>
                    <a:pt x="127" y="171"/>
                    <a:pt x="127" y="170"/>
                    <a:pt x="126" y="171"/>
                  </a:cubicBezTo>
                  <a:cubicBezTo>
                    <a:pt x="126" y="171"/>
                    <a:pt x="126" y="171"/>
                    <a:pt x="127" y="171"/>
                  </a:cubicBezTo>
                  <a:cubicBezTo>
                    <a:pt x="127" y="172"/>
                    <a:pt x="126" y="172"/>
                    <a:pt x="125" y="173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6" y="171"/>
                    <a:pt x="126" y="169"/>
                    <a:pt x="127" y="168"/>
                  </a:cubicBezTo>
                  <a:cubicBezTo>
                    <a:pt x="128" y="167"/>
                    <a:pt x="129" y="167"/>
                    <a:pt x="129" y="166"/>
                  </a:cubicBezTo>
                  <a:cubicBezTo>
                    <a:pt x="129" y="166"/>
                    <a:pt x="129" y="166"/>
                    <a:pt x="129" y="167"/>
                  </a:cubicBezTo>
                  <a:cubicBezTo>
                    <a:pt x="130" y="167"/>
                    <a:pt x="130" y="166"/>
                    <a:pt x="131" y="165"/>
                  </a:cubicBezTo>
                  <a:cubicBezTo>
                    <a:pt x="132" y="166"/>
                    <a:pt x="130" y="167"/>
                    <a:pt x="131" y="167"/>
                  </a:cubicBezTo>
                  <a:cubicBezTo>
                    <a:pt x="131" y="168"/>
                    <a:pt x="130" y="167"/>
                    <a:pt x="129" y="167"/>
                  </a:cubicBezTo>
                  <a:cubicBezTo>
                    <a:pt x="129" y="168"/>
                    <a:pt x="129" y="167"/>
                    <a:pt x="128" y="167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7" y="168"/>
                    <a:pt x="127" y="168"/>
                  </a:cubicBezTo>
                  <a:cubicBezTo>
                    <a:pt x="127" y="169"/>
                    <a:pt x="127" y="169"/>
                    <a:pt x="128" y="169"/>
                  </a:cubicBezTo>
                  <a:cubicBezTo>
                    <a:pt x="128" y="169"/>
                    <a:pt x="128" y="168"/>
                    <a:pt x="129" y="168"/>
                  </a:cubicBezTo>
                  <a:cubicBezTo>
                    <a:pt x="129" y="168"/>
                    <a:pt x="129" y="169"/>
                    <a:pt x="129" y="168"/>
                  </a:cubicBezTo>
                  <a:cubicBezTo>
                    <a:pt x="129" y="168"/>
                    <a:pt x="129" y="167"/>
                    <a:pt x="130" y="168"/>
                  </a:cubicBezTo>
                  <a:cubicBezTo>
                    <a:pt x="129" y="169"/>
                    <a:pt x="128" y="170"/>
                    <a:pt x="127" y="171"/>
                  </a:cubicBezTo>
                  <a:moveTo>
                    <a:pt x="127" y="170"/>
                  </a:moveTo>
                  <a:cubicBezTo>
                    <a:pt x="127" y="170"/>
                    <a:pt x="128" y="170"/>
                    <a:pt x="128" y="169"/>
                  </a:cubicBezTo>
                  <a:cubicBezTo>
                    <a:pt x="127" y="169"/>
                    <a:pt x="126" y="170"/>
                    <a:pt x="127" y="170"/>
                  </a:cubicBezTo>
                  <a:moveTo>
                    <a:pt x="106" y="26"/>
                  </a:moveTo>
                  <a:cubicBezTo>
                    <a:pt x="107" y="27"/>
                    <a:pt x="106" y="28"/>
                    <a:pt x="107" y="28"/>
                  </a:cubicBezTo>
                  <a:cubicBezTo>
                    <a:pt x="106" y="28"/>
                    <a:pt x="106" y="28"/>
                    <a:pt x="106" y="27"/>
                  </a:cubicBezTo>
                  <a:cubicBezTo>
                    <a:pt x="105" y="27"/>
                    <a:pt x="104" y="27"/>
                    <a:pt x="104" y="26"/>
                  </a:cubicBezTo>
                  <a:cubicBezTo>
                    <a:pt x="104" y="25"/>
                    <a:pt x="104" y="26"/>
                    <a:pt x="105" y="27"/>
                  </a:cubicBezTo>
                  <a:cubicBezTo>
                    <a:pt x="105" y="27"/>
                    <a:pt x="105" y="26"/>
                    <a:pt x="106" y="26"/>
                  </a:cubicBezTo>
                  <a:moveTo>
                    <a:pt x="123" y="177"/>
                  </a:moveTo>
                  <a:cubicBezTo>
                    <a:pt x="122" y="178"/>
                    <a:pt x="121" y="178"/>
                    <a:pt x="122" y="177"/>
                  </a:cubicBezTo>
                  <a:cubicBezTo>
                    <a:pt x="122" y="178"/>
                    <a:pt x="122" y="176"/>
                    <a:pt x="123" y="177"/>
                  </a:cubicBezTo>
                  <a:moveTo>
                    <a:pt x="123" y="174"/>
                  </a:moveTo>
                  <a:cubicBezTo>
                    <a:pt x="122" y="175"/>
                    <a:pt x="122" y="175"/>
                    <a:pt x="122" y="175"/>
                  </a:cubicBezTo>
                  <a:cubicBezTo>
                    <a:pt x="121" y="175"/>
                    <a:pt x="123" y="173"/>
                    <a:pt x="123" y="174"/>
                  </a:cubicBezTo>
                  <a:moveTo>
                    <a:pt x="111" y="27"/>
                  </a:moveTo>
                  <a:cubicBezTo>
                    <a:pt x="110" y="26"/>
                    <a:pt x="110" y="26"/>
                    <a:pt x="110" y="26"/>
                  </a:cubicBezTo>
                  <a:cubicBezTo>
                    <a:pt x="111" y="25"/>
                    <a:pt x="111" y="25"/>
                    <a:pt x="111" y="25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1" y="26"/>
                    <a:pt x="111" y="26"/>
                    <a:pt x="111" y="27"/>
                  </a:cubicBezTo>
                  <a:moveTo>
                    <a:pt x="132" y="165"/>
                  </a:moveTo>
                  <a:cubicBezTo>
                    <a:pt x="133" y="166"/>
                    <a:pt x="132" y="167"/>
                    <a:pt x="132" y="167"/>
                  </a:cubicBezTo>
                  <a:cubicBezTo>
                    <a:pt x="132" y="168"/>
                    <a:pt x="131" y="169"/>
                    <a:pt x="131" y="169"/>
                  </a:cubicBezTo>
                  <a:cubicBezTo>
                    <a:pt x="130" y="170"/>
                    <a:pt x="130" y="171"/>
                    <a:pt x="129" y="171"/>
                  </a:cubicBezTo>
                  <a:cubicBezTo>
                    <a:pt x="129" y="170"/>
                    <a:pt x="130" y="170"/>
                    <a:pt x="130" y="169"/>
                  </a:cubicBezTo>
                  <a:cubicBezTo>
                    <a:pt x="131" y="168"/>
                    <a:pt x="131" y="168"/>
                    <a:pt x="132" y="167"/>
                  </a:cubicBezTo>
                  <a:cubicBezTo>
                    <a:pt x="132" y="166"/>
                    <a:pt x="132" y="166"/>
                    <a:pt x="132" y="165"/>
                  </a:cubicBezTo>
                  <a:moveTo>
                    <a:pt x="153" y="89"/>
                  </a:moveTo>
                  <a:cubicBezTo>
                    <a:pt x="154" y="89"/>
                    <a:pt x="154" y="91"/>
                    <a:pt x="154" y="93"/>
                  </a:cubicBezTo>
                  <a:cubicBezTo>
                    <a:pt x="153" y="93"/>
                    <a:pt x="154" y="92"/>
                    <a:pt x="154" y="91"/>
                  </a:cubicBezTo>
                  <a:cubicBezTo>
                    <a:pt x="154" y="90"/>
                    <a:pt x="153" y="90"/>
                    <a:pt x="153" y="89"/>
                  </a:cubicBezTo>
                  <a:moveTo>
                    <a:pt x="95" y="17"/>
                  </a:moveTo>
                  <a:cubicBezTo>
                    <a:pt x="96" y="17"/>
                    <a:pt x="95" y="16"/>
                    <a:pt x="96" y="16"/>
                  </a:cubicBezTo>
                  <a:cubicBezTo>
                    <a:pt x="96" y="16"/>
                    <a:pt x="96" y="16"/>
                    <a:pt x="96" y="15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7" y="17"/>
                    <a:pt x="98" y="17"/>
                    <a:pt x="98" y="18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97" y="16"/>
                    <a:pt x="96" y="17"/>
                    <a:pt x="97" y="17"/>
                  </a:cubicBezTo>
                  <a:cubicBezTo>
                    <a:pt x="96" y="18"/>
                    <a:pt x="96" y="17"/>
                    <a:pt x="95" y="18"/>
                  </a:cubicBezTo>
                  <a:cubicBezTo>
                    <a:pt x="95" y="16"/>
                    <a:pt x="94" y="17"/>
                    <a:pt x="94" y="16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4" y="16"/>
                    <a:pt x="95" y="16"/>
                    <a:pt x="95" y="17"/>
                  </a:cubicBezTo>
                  <a:moveTo>
                    <a:pt x="135" y="162"/>
                  </a:moveTo>
                  <a:cubicBezTo>
                    <a:pt x="136" y="163"/>
                    <a:pt x="135" y="163"/>
                    <a:pt x="135" y="163"/>
                  </a:cubicBezTo>
                  <a:cubicBezTo>
                    <a:pt x="135" y="163"/>
                    <a:pt x="135" y="163"/>
                    <a:pt x="135" y="164"/>
                  </a:cubicBezTo>
                  <a:cubicBezTo>
                    <a:pt x="134" y="164"/>
                    <a:pt x="135" y="165"/>
                    <a:pt x="134" y="165"/>
                  </a:cubicBezTo>
                  <a:cubicBezTo>
                    <a:pt x="134" y="165"/>
                    <a:pt x="134" y="166"/>
                    <a:pt x="133" y="166"/>
                  </a:cubicBezTo>
                  <a:cubicBezTo>
                    <a:pt x="134" y="165"/>
                    <a:pt x="134" y="164"/>
                    <a:pt x="134" y="163"/>
                  </a:cubicBezTo>
                  <a:cubicBezTo>
                    <a:pt x="134" y="163"/>
                    <a:pt x="135" y="163"/>
                    <a:pt x="135" y="162"/>
                  </a:cubicBezTo>
                  <a:moveTo>
                    <a:pt x="37" y="193"/>
                  </a:moveTo>
                  <a:cubicBezTo>
                    <a:pt x="37" y="192"/>
                    <a:pt x="40" y="192"/>
                    <a:pt x="39" y="193"/>
                  </a:cubicBezTo>
                  <a:cubicBezTo>
                    <a:pt x="39" y="193"/>
                    <a:pt x="39" y="193"/>
                    <a:pt x="38" y="193"/>
                  </a:cubicBezTo>
                  <a:cubicBezTo>
                    <a:pt x="38" y="193"/>
                    <a:pt x="38" y="193"/>
                    <a:pt x="39" y="193"/>
                  </a:cubicBezTo>
                  <a:cubicBezTo>
                    <a:pt x="40" y="194"/>
                    <a:pt x="39" y="192"/>
                    <a:pt x="40" y="192"/>
                  </a:cubicBezTo>
                  <a:cubicBezTo>
                    <a:pt x="40" y="193"/>
                    <a:pt x="39" y="194"/>
                    <a:pt x="38" y="194"/>
                  </a:cubicBezTo>
                  <a:cubicBezTo>
                    <a:pt x="38" y="194"/>
                    <a:pt x="38" y="193"/>
                    <a:pt x="37" y="193"/>
                  </a:cubicBezTo>
                  <a:moveTo>
                    <a:pt x="56" y="196"/>
                  </a:moveTo>
                  <a:cubicBezTo>
                    <a:pt x="56" y="196"/>
                    <a:pt x="57" y="196"/>
                    <a:pt x="57" y="197"/>
                  </a:cubicBezTo>
                  <a:cubicBezTo>
                    <a:pt x="57" y="197"/>
                    <a:pt x="57" y="196"/>
                    <a:pt x="56" y="196"/>
                  </a:cubicBezTo>
                  <a:cubicBezTo>
                    <a:pt x="56" y="197"/>
                    <a:pt x="57" y="197"/>
                    <a:pt x="57" y="198"/>
                  </a:cubicBezTo>
                  <a:cubicBezTo>
                    <a:pt x="56" y="198"/>
                    <a:pt x="55" y="197"/>
                    <a:pt x="55" y="198"/>
                  </a:cubicBezTo>
                  <a:cubicBezTo>
                    <a:pt x="55" y="198"/>
                    <a:pt x="54" y="197"/>
                    <a:pt x="54" y="197"/>
                  </a:cubicBezTo>
                  <a:cubicBezTo>
                    <a:pt x="54" y="197"/>
                    <a:pt x="55" y="197"/>
                    <a:pt x="55" y="197"/>
                  </a:cubicBezTo>
                  <a:cubicBezTo>
                    <a:pt x="55" y="197"/>
                    <a:pt x="55" y="196"/>
                    <a:pt x="55" y="196"/>
                  </a:cubicBezTo>
                  <a:cubicBezTo>
                    <a:pt x="55" y="196"/>
                    <a:pt x="56" y="196"/>
                    <a:pt x="56" y="196"/>
                  </a:cubicBezTo>
                  <a:moveTo>
                    <a:pt x="53" y="193"/>
                  </a:moveTo>
                  <a:cubicBezTo>
                    <a:pt x="54" y="192"/>
                    <a:pt x="55" y="193"/>
                    <a:pt x="56" y="193"/>
                  </a:cubicBezTo>
                  <a:cubicBezTo>
                    <a:pt x="56" y="193"/>
                    <a:pt x="56" y="194"/>
                    <a:pt x="56" y="195"/>
                  </a:cubicBezTo>
                  <a:cubicBezTo>
                    <a:pt x="55" y="195"/>
                    <a:pt x="55" y="194"/>
                    <a:pt x="55" y="193"/>
                  </a:cubicBezTo>
                  <a:cubicBezTo>
                    <a:pt x="55" y="193"/>
                    <a:pt x="55" y="194"/>
                    <a:pt x="55" y="194"/>
                  </a:cubicBezTo>
                  <a:cubicBezTo>
                    <a:pt x="55" y="194"/>
                    <a:pt x="54" y="194"/>
                    <a:pt x="54" y="194"/>
                  </a:cubicBezTo>
                  <a:cubicBezTo>
                    <a:pt x="54" y="194"/>
                    <a:pt x="54" y="195"/>
                    <a:pt x="54" y="195"/>
                  </a:cubicBezTo>
                  <a:cubicBezTo>
                    <a:pt x="55" y="195"/>
                    <a:pt x="55" y="195"/>
                    <a:pt x="55" y="195"/>
                  </a:cubicBezTo>
                  <a:cubicBezTo>
                    <a:pt x="55" y="195"/>
                    <a:pt x="56" y="196"/>
                    <a:pt x="56" y="196"/>
                  </a:cubicBezTo>
                  <a:cubicBezTo>
                    <a:pt x="56" y="196"/>
                    <a:pt x="55" y="196"/>
                    <a:pt x="55" y="195"/>
                  </a:cubicBezTo>
                  <a:cubicBezTo>
                    <a:pt x="53" y="195"/>
                    <a:pt x="53" y="196"/>
                    <a:pt x="52" y="196"/>
                  </a:cubicBezTo>
                  <a:cubicBezTo>
                    <a:pt x="52" y="195"/>
                    <a:pt x="53" y="195"/>
                    <a:pt x="54" y="195"/>
                  </a:cubicBezTo>
                  <a:cubicBezTo>
                    <a:pt x="54" y="194"/>
                    <a:pt x="54" y="194"/>
                    <a:pt x="54" y="194"/>
                  </a:cubicBezTo>
                  <a:cubicBezTo>
                    <a:pt x="53" y="194"/>
                    <a:pt x="53" y="195"/>
                    <a:pt x="52" y="194"/>
                  </a:cubicBezTo>
                  <a:cubicBezTo>
                    <a:pt x="52" y="194"/>
                    <a:pt x="52" y="195"/>
                    <a:pt x="52" y="195"/>
                  </a:cubicBezTo>
                  <a:cubicBezTo>
                    <a:pt x="51" y="195"/>
                    <a:pt x="51" y="195"/>
                    <a:pt x="51" y="195"/>
                  </a:cubicBezTo>
                  <a:cubicBezTo>
                    <a:pt x="50" y="195"/>
                    <a:pt x="50" y="195"/>
                    <a:pt x="49" y="195"/>
                  </a:cubicBezTo>
                  <a:cubicBezTo>
                    <a:pt x="50" y="194"/>
                    <a:pt x="50" y="194"/>
                    <a:pt x="51" y="194"/>
                  </a:cubicBezTo>
                  <a:cubicBezTo>
                    <a:pt x="52" y="194"/>
                    <a:pt x="52" y="193"/>
                    <a:pt x="52" y="192"/>
                  </a:cubicBezTo>
                  <a:cubicBezTo>
                    <a:pt x="53" y="192"/>
                    <a:pt x="52" y="194"/>
                    <a:pt x="53" y="193"/>
                  </a:cubicBezTo>
                  <a:cubicBezTo>
                    <a:pt x="53" y="193"/>
                    <a:pt x="53" y="193"/>
                    <a:pt x="53" y="193"/>
                  </a:cubicBezTo>
                  <a:moveTo>
                    <a:pt x="40" y="197"/>
                  </a:moveTo>
                  <a:cubicBezTo>
                    <a:pt x="39" y="197"/>
                    <a:pt x="39" y="196"/>
                    <a:pt x="39" y="196"/>
                  </a:cubicBezTo>
                  <a:cubicBezTo>
                    <a:pt x="38" y="196"/>
                    <a:pt x="38" y="196"/>
                    <a:pt x="38" y="196"/>
                  </a:cubicBezTo>
                  <a:cubicBezTo>
                    <a:pt x="37" y="196"/>
                    <a:pt x="37" y="195"/>
                    <a:pt x="36" y="195"/>
                  </a:cubicBezTo>
                  <a:cubicBezTo>
                    <a:pt x="37" y="194"/>
                    <a:pt x="37" y="195"/>
                    <a:pt x="38" y="195"/>
                  </a:cubicBezTo>
                  <a:cubicBezTo>
                    <a:pt x="38" y="195"/>
                    <a:pt x="38" y="196"/>
                    <a:pt x="39" y="195"/>
                  </a:cubicBezTo>
                  <a:cubicBezTo>
                    <a:pt x="39" y="196"/>
                    <a:pt x="39" y="196"/>
                    <a:pt x="40" y="197"/>
                  </a:cubicBezTo>
                  <a:moveTo>
                    <a:pt x="43" y="196"/>
                  </a:moveTo>
                  <a:cubicBezTo>
                    <a:pt x="43" y="197"/>
                    <a:pt x="42" y="197"/>
                    <a:pt x="42" y="196"/>
                  </a:cubicBezTo>
                  <a:cubicBezTo>
                    <a:pt x="41" y="197"/>
                    <a:pt x="41" y="197"/>
                    <a:pt x="40" y="197"/>
                  </a:cubicBezTo>
                  <a:cubicBezTo>
                    <a:pt x="41" y="197"/>
                    <a:pt x="41" y="196"/>
                    <a:pt x="40" y="195"/>
                  </a:cubicBezTo>
                  <a:cubicBezTo>
                    <a:pt x="41" y="194"/>
                    <a:pt x="42" y="196"/>
                    <a:pt x="43" y="196"/>
                  </a:cubicBezTo>
                  <a:cubicBezTo>
                    <a:pt x="43" y="196"/>
                    <a:pt x="43" y="196"/>
                    <a:pt x="43" y="196"/>
                  </a:cubicBezTo>
                  <a:moveTo>
                    <a:pt x="63" y="197"/>
                  </a:moveTo>
                  <a:cubicBezTo>
                    <a:pt x="63" y="197"/>
                    <a:pt x="63" y="197"/>
                    <a:pt x="63" y="197"/>
                  </a:cubicBezTo>
                  <a:cubicBezTo>
                    <a:pt x="63" y="196"/>
                    <a:pt x="63" y="196"/>
                    <a:pt x="64" y="196"/>
                  </a:cubicBezTo>
                  <a:cubicBezTo>
                    <a:pt x="64" y="196"/>
                    <a:pt x="63" y="196"/>
                    <a:pt x="63" y="197"/>
                  </a:cubicBezTo>
                  <a:moveTo>
                    <a:pt x="63" y="194"/>
                  </a:moveTo>
                  <a:cubicBezTo>
                    <a:pt x="63" y="194"/>
                    <a:pt x="63" y="193"/>
                    <a:pt x="62" y="193"/>
                  </a:cubicBezTo>
                  <a:cubicBezTo>
                    <a:pt x="62" y="193"/>
                    <a:pt x="62" y="194"/>
                    <a:pt x="62" y="194"/>
                  </a:cubicBezTo>
                  <a:cubicBezTo>
                    <a:pt x="62" y="193"/>
                    <a:pt x="62" y="193"/>
                    <a:pt x="61" y="193"/>
                  </a:cubicBezTo>
                  <a:cubicBezTo>
                    <a:pt x="62" y="193"/>
                    <a:pt x="63" y="192"/>
                    <a:pt x="63" y="194"/>
                  </a:cubicBezTo>
                  <a:moveTo>
                    <a:pt x="61" y="193"/>
                  </a:moveTo>
                  <a:cubicBezTo>
                    <a:pt x="61" y="194"/>
                    <a:pt x="60" y="193"/>
                    <a:pt x="59" y="193"/>
                  </a:cubicBezTo>
                  <a:cubicBezTo>
                    <a:pt x="60" y="194"/>
                    <a:pt x="58" y="193"/>
                    <a:pt x="57" y="193"/>
                  </a:cubicBezTo>
                  <a:cubicBezTo>
                    <a:pt x="57" y="192"/>
                    <a:pt x="58" y="193"/>
                    <a:pt x="59" y="193"/>
                  </a:cubicBezTo>
                  <a:cubicBezTo>
                    <a:pt x="60" y="193"/>
                    <a:pt x="61" y="192"/>
                    <a:pt x="61" y="193"/>
                  </a:cubicBezTo>
                  <a:moveTo>
                    <a:pt x="62" y="194"/>
                  </a:moveTo>
                  <a:cubicBezTo>
                    <a:pt x="62" y="195"/>
                    <a:pt x="61" y="194"/>
                    <a:pt x="61" y="195"/>
                  </a:cubicBezTo>
                  <a:cubicBezTo>
                    <a:pt x="61" y="195"/>
                    <a:pt x="61" y="195"/>
                    <a:pt x="61" y="195"/>
                  </a:cubicBezTo>
                  <a:cubicBezTo>
                    <a:pt x="61" y="196"/>
                    <a:pt x="60" y="196"/>
                    <a:pt x="61" y="196"/>
                  </a:cubicBezTo>
                  <a:cubicBezTo>
                    <a:pt x="61" y="197"/>
                    <a:pt x="60" y="196"/>
                    <a:pt x="60" y="196"/>
                  </a:cubicBezTo>
                  <a:cubicBezTo>
                    <a:pt x="60" y="196"/>
                    <a:pt x="59" y="196"/>
                    <a:pt x="59" y="196"/>
                  </a:cubicBezTo>
                  <a:cubicBezTo>
                    <a:pt x="59" y="196"/>
                    <a:pt x="59" y="195"/>
                    <a:pt x="59" y="195"/>
                  </a:cubicBezTo>
                  <a:cubicBezTo>
                    <a:pt x="59" y="195"/>
                    <a:pt x="58" y="195"/>
                    <a:pt x="58" y="195"/>
                  </a:cubicBezTo>
                  <a:cubicBezTo>
                    <a:pt x="58" y="194"/>
                    <a:pt x="57" y="195"/>
                    <a:pt x="58" y="194"/>
                  </a:cubicBezTo>
                  <a:cubicBezTo>
                    <a:pt x="58" y="194"/>
                    <a:pt x="59" y="194"/>
                    <a:pt x="59" y="195"/>
                  </a:cubicBezTo>
                  <a:cubicBezTo>
                    <a:pt x="60" y="195"/>
                    <a:pt x="60" y="196"/>
                    <a:pt x="61" y="195"/>
                  </a:cubicBezTo>
                  <a:cubicBezTo>
                    <a:pt x="60" y="195"/>
                    <a:pt x="59" y="195"/>
                    <a:pt x="60" y="194"/>
                  </a:cubicBezTo>
                  <a:cubicBezTo>
                    <a:pt x="61" y="194"/>
                    <a:pt x="61" y="195"/>
                    <a:pt x="62" y="194"/>
                  </a:cubicBezTo>
                  <a:moveTo>
                    <a:pt x="37" y="195"/>
                  </a:moveTo>
                  <a:cubicBezTo>
                    <a:pt x="37" y="196"/>
                    <a:pt x="37" y="196"/>
                    <a:pt x="36" y="196"/>
                  </a:cubicBezTo>
                  <a:cubicBezTo>
                    <a:pt x="35" y="196"/>
                    <a:pt x="33" y="195"/>
                    <a:pt x="31" y="194"/>
                  </a:cubicBezTo>
                  <a:cubicBezTo>
                    <a:pt x="30" y="194"/>
                    <a:pt x="31" y="194"/>
                    <a:pt x="31" y="194"/>
                  </a:cubicBezTo>
                  <a:cubicBezTo>
                    <a:pt x="33" y="195"/>
                    <a:pt x="35" y="195"/>
                    <a:pt x="37" y="195"/>
                  </a:cubicBezTo>
                  <a:moveTo>
                    <a:pt x="60" y="198"/>
                  </a:moveTo>
                  <a:cubicBezTo>
                    <a:pt x="59" y="198"/>
                    <a:pt x="60" y="199"/>
                    <a:pt x="59" y="199"/>
                  </a:cubicBezTo>
                  <a:cubicBezTo>
                    <a:pt x="59" y="198"/>
                    <a:pt x="58" y="197"/>
                    <a:pt x="59" y="197"/>
                  </a:cubicBezTo>
                  <a:cubicBezTo>
                    <a:pt x="59" y="197"/>
                    <a:pt x="58" y="197"/>
                    <a:pt x="58" y="196"/>
                  </a:cubicBezTo>
                  <a:cubicBezTo>
                    <a:pt x="59" y="197"/>
                    <a:pt x="60" y="196"/>
                    <a:pt x="62" y="197"/>
                  </a:cubicBezTo>
                  <a:cubicBezTo>
                    <a:pt x="61" y="198"/>
                    <a:pt x="62" y="197"/>
                    <a:pt x="62" y="198"/>
                  </a:cubicBezTo>
                  <a:cubicBezTo>
                    <a:pt x="61" y="198"/>
                    <a:pt x="61" y="197"/>
                    <a:pt x="60" y="198"/>
                  </a:cubicBezTo>
                  <a:moveTo>
                    <a:pt x="59" y="200"/>
                  </a:moveTo>
                  <a:cubicBezTo>
                    <a:pt x="60" y="201"/>
                    <a:pt x="58" y="200"/>
                    <a:pt x="58" y="200"/>
                  </a:cubicBezTo>
                  <a:cubicBezTo>
                    <a:pt x="57" y="200"/>
                    <a:pt x="57" y="201"/>
                    <a:pt x="56" y="200"/>
                  </a:cubicBezTo>
                  <a:cubicBezTo>
                    <a:pt x="57" y="200"/>
                    <a:pt x="58" y="199"/>
                    <a:pt x="59" y="199"/>
                  </a:cubicBezTo>
                  <a:cubicBezTo>
                    <a:pt x="58" y="200"/>
                    <a:pt x="58" y="200"/>
                    <a:pt x="59" y="200"/>
                  </a:cubicBezTo>
                  <a:moveTo>
                    <a:pt x="44" y="194"/>
                  </a:moveTo>
                  <a:cubicBezTo>
                    <a:pt x="43" y="194"/>
                    <a:pt x="43" y="195"/>
                    <a:pt x="43" y="195"/>
                  </a:cubicBezTo>
                  <a:cubicBezTo>
                    <a:pt x="42" y="195"/>
                    <a:pt x="43" y="194"/>
                    <a:pt x="42" y="194"/>
                  </a:cubicBezTo>
                  <a:cubicBezTo>
                    <a:pt x="43" y="193"/>
                    <a:pt x="42" y="192"/>
                    <a:pt x="43" y="192"/>
                  </a:cubicBezTo>
                  <a:cubicBezTo>
                    <a:pt x="43" y="193"/>
                    <a:pt x="43" y="193"/>
                    <a:pt x="43" y="194"/>
                  </a:cubicBezTo>
                  <a:cubicBezTo>
                    <a:pt x="44" y="194"/>
                    <a:pt x="44" y="193"/>
                    <a:pt x="44" y="193"/>
                  </a:cubicBezTo>
                  <a:cubicBezTo>
                    <a:pt x="44" y="192"/>
                    <a:pt x="44" y="193"/>
                    <a:pt x="44" y="193"/>
                  </a:cubicBezTo>
                  <a:cubicBezTo>
                    <a:pt x="44" y="193"/>
                    <a:pt x="44" y="193"/>
                    <a:pt x="44" y="193"/>
                  </a:cubicBezTo>
                  <a:cubicBezTo>
                    <a:pt x="45" y="194"/>
                    <a:pt x="44" y="193"/>
                    <a:pt x="44" y="194"/>
                  </a:cubicBezTo>
                  <a:cubicBezTo>
                    <a:pt x="45" y="194"/>
                    <a:pt x="45" y="193"/>
                    <a:pt x="46" y="194"/>
                  </a:cubicBezTo>
                  <a:cubicBezTo>
                    <a:pt x="46" y="195"/>
                    <a:pt x="45" y="195"/>
                    <a:pt x="45" y="195"/>
                  </a:cubicBezTo>
                  <a:cubicBezTo>
                    <a:pt x="44" y="195"/>
                    <a:pt x="44" y="195"/>
                    <a:pt x="44" y="194"/>
                  </a:cubicBezTo>
                  <a:moveTo>
                    <a:pt x="20" y="182"/>
                  </a:moveTo>
                  <a:cubicBezTo>
                    <a:pt x="19" y="182"/>
                    <a:pt x="19" y="180"/>
                    <a:pt x="19" y="179"/>
                  </a:cubicBezTo>
                  <a:cubicBezTo>
                    <a:pt x="20" y="179"/>
                    <a:pt x="19" y="181"/>
                    <a:pt x="20" y="182"/>
                  </a:cubicBezTo>
                  <a:moveTo>
                    <a:pt x="28" y="186"/>
                  </a:moveTo>
                  <a:cubicBezTo>
                    <a:pt x="29" y="186"/>
                    <a:pt x="28" y="185"/>
                    <a:pt x="28" y="185"/>
                  </a:cubicBezTo>
                  <a:cubicBezTo>
                    <a:pt x="28" y="184"/>
                    <a:pt x="29" y="185"/>
                    <a:pt x="29" y="186"/>
                  </a:cubicBezTo>
                  <a:cubicBezTo>
                    <a:pt x="29" y="185"/>
                    <a:pt x="30" y="186"/>
                    <a:pt x="30" y="186"/>
                  </a:cubicBezTo>
                  <a:cubicBezTo>
                    <a:pt x="30" y="185"/>
                    <a:pt x="30" y="185"/>
                    <a:pt x="29" y="185"/>
                  </a:cubicBezTo>
                  <a:cubicBezTo>
                    <a:pt x="29" y="185"/>
                    <a:pt x="29" y="185"/>
                    <a:pt x="28" y="185"/>
                  </a:cubicBezTo>
                  <a:cubicBezTo>
                    <a:pt x="29" y="185"/>
                    <a:pt x="29" y="184"/>
                    <a:pt x="29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7" y="184"/>
                    <a:pt x="27" y="184"/>
                    <a:pt x="28" y="183"/>
                  </a:cubicBezTo>
                  <a:cubicBezTo>
                    <a:pt x="27" y="183"/>
                    <a:pt x="27" y="183"/>
                    <a:pt x="27" y="182"/>
                  </a:cubicBezTo>
                  <a:cubicBezTo>
                    <a:pt x="26" y="182"/>
                    <a:pt x="28" y="182"/>
                    <a:pt x="27" y="181"/>
                  </a:cubicBezTo>
                  <a:cubicBezTo>
                    <a:pt x="27" y="181"/>
                    <a:pt x="27" y="182"/>
                    <a:pt x="27" y="182"/>
                  </a:cubicBezTo>
                  <a:cubicBezTo>
                    <a:pt x="26" y="182"/>
                    <a:pt x="26" y="181"/>
                    <a:pt x="26" y="181"/>
                  </a:cubicBezTo>
                  <a:cubicBezTo>
                    <a:pt x="26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6" y="180"/>
                  </a:cubicBezTo>
                  <a:cubicBezTo>
                    <a:pt x="27" y="180"/>
                    <a:pt x="27" y="178"/>
                    <a:pt x="27" y="178"/>
                  </a:cubicBezTo>
                  <a:cubicBezTo>
                    <a:pt x="27" y="178"/>
                    <a:pt x="27" y="178"/>
                    <a:pt x="28" y="179"/>
                  </a:cubicBezTo>
                  <a:cubicBezTo>
                    <a:pt x="28" y="179"/>
                    <a:pt x="28" y="178"/>
                    <a:pt x="28" y="178"/>
                  </a:cubicBezTo>
                  <a:cubicBezTo>
                    <a:pt x="28" y="178"/>
                    <a:pt x="28" y="179"/>
                    <a:pt x="29" y="179"/>
                  </a:cubicBezTo>
                  <a:cubicBezTo>
                    <a:pt x="29" y="180"/>
                    <a:pt x="30" y="180"/>
                    <a:pt x="30" y="181"/>
                  </a:cubicBezTo>
                  <a:cubicBezTo>
                    <a:pt x="30" y="181"/>
                    <a:pt x="30" y="181"/>
                    <a:pt x="29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1"/>
                    <a:pt x="30" y="182"/>
                    <a:pt x="30" y="182"/>
                  </a:cubicBezTo>
                  <a:cubicBezTo>
                    <a:pt x="30" y="182"/>
                    <a:pt x="30" y="182"/>
                    <a:pt x="31" y="182"/>
                  </a:cubicBezTo>
                  <a:cubicBezTo>
                    <a:pt x="31" y="182"/>
                    <a:pt x="31" y="183"/>
                    <a:pt x="31" y="183"/>
                  </a:cubicBezTo>
                  <a:cubicBezTo>
                    <a:pt x="32" y="184"/>
                    <a:pt x="32" y="184"/>
                    <a:pt x="33" y="184"/>
                  </a:cubicBezTo>
                  <a:cubicBezTo>
                    <a:pt x="33" y="185"/>
                    <a:pt x="34" y="186"/>
                    <a:pt x="34" y="186"/>
                  </a:cubicBezTo>
                  <a:cubicBezTo>
                    <a:pt x="34" y="186"/>
                    <a:pt x="35" y="186"/>
                    <a:pt x="35" y="186"/>
                  </a:cubicBezTo>
                  <a:cubicBezTo>
                    <a:pt x="36" y="186"/>
                    <a:pt x="36" y="188"/>
                    <a:pt x="38" y="187"/>
                  </a:cubicBezTo>
                  <a:cubicBezTo>
                    <a:pt x="38" y="187"/>
                    <a:pt x="38" y="187"/>
                    <a:pt x="38" y="188"/>
                  </a:cubicBezTo>
                  <a:cubicBezTo>
                    <a:pt x="38" y="188"/>
                    <a:pt x="37" y="187"/>
                    <a:pt x="37" y="188"/>
                  </a:cubicBezTo>
                  <a:cubicBezTo>
                    <a:pt x="38" y="188"/>
                    <a:pt x="38" y="188"/>
                    <a:pt x="39" y="187"/>
                  </a:cubicBezTo>
                  <a:cubicBezTo>
                    <a:pt x="39" y="188"/>
                    <a:pt x="40" y="188"/>
                    <a:pt x="40" y="188"/>
                  </a:cubicBezTo>
                  <a:cubicBezTo>
                    <a:pt x="41" y="188"/>
                    <a:pt x="42" y="188"/>
                    <a:pt x="42" y="189"/>
                  </a:cubicBezTo>
                  <a:cubicBezTo>
                    <a:pt x="43" y="189"/>
                    <a:pt x="43" y="189"/>
                    <a:pt x="43" y="190"/>
                  </a:cubicBezTo>
                  <a:cubicBezTo>
                    <a:pt x="44" y="190"/>
                    <a:pt x="44" y="190"/>
                    <a:pt x="45" y="191"/>
                  </a:cubicBezTo>
                  <a:cubicBezTo>
                    <a:pt x="44" y="192"/>
                    <a:pt x="43" y="191"/>
                    <a:pt x="43" y="191"/>
                  </a:cubicBezTo>
                  <a:cubicBezTo>
                    <a:pt x="42" y="190"/>
                    <a:pt x="41" y="190"/>
                    <a:pt x="41" y="190"/>
                  </a:cubicBezTo>
                  <a:cubicBezTo>
                    <a:pt x="41" y="190"/>
                    <a:pt x="40" y="190"/>
                    <a:pt x="40" y="190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90"/>
                    <a:pt x="39" y="190"/>
                    <a:pt x="39" y="190"/>
                  </a:cubicBezTo>
                  <a:cubicBezTo>
                    <a:pt x="38" y="190"/>
                    <a:pt x="38" y="189"/>
                    <a:pt x="37" y="190"/>
                  </a:cubicBezTo>
                  <a:cubicBezTo>
                    <a:pt x="37" y="189"/>
                    <a:pt x="38" y="189"/>
                    <a:pt x="38" y="189"/>
                  </a:cubicBezTo>
                  <a:cubicBezTo>
                    <a:pt x="37" y="189"/>
                    <a:pt x="38" y="189"/>
                    <a:pt x="37" y="189"/>
                  </a:cubicBezTo>
                  <a:cubicBezTo>
                    <a:pt x="37" y="189"/>
                    <a:pt x="36" y="189"/>
                    <a:pt x="36" y="190"/>
                  </a:cubicBezTo>
                  <a:cubicBezTo>
                    <a:pt x="35" y="189"/>
                    <a:pt x="33" y="189"/>
                    <a:pt x="33" y="188"/>
                  </a:cubicBezTo>
                  <a:cubicBezTo>
                    <a:pt x="32" y="188"/>
                    <a:pt x="31" y="188"/>
                    <a:pt x="30" y="188"/>
                  </a:cubicBezTo>
                  <a:cubicBezTo>
                    <a:pt x="30" y="188"/>
                    <a:pt x="30" y="188"/>
                    <a:pt x="29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29" y="186"/>
                    <a:pt x="29" y="186"/>
                    <a:pt x="28" y="186"/>
                  </a:cubicBezTo>
                  <a:moveTo>
                    <a:pt x="35" y="189"/>
                  </a:moveTo>
                  <a:cubicBezTo>
                    <a:pt x="35" y="189"/>
                    <a:pt x="35" y="189"/>
                    <a:pt x="35" y="189"/>
                  </a:cubicBezTo>
                  <a:cubicBezTo>
                    <a:pt x="35" y="190"/>
                    <a:pt x="35" y="189"/>
                    <a:pt x="36" y="189"/>
                  </a:cubicBezTo>
                  <a:cubicBezTo>
                    <a:pt x="36" y="189"/>
                    <a:pt x="36" y="188"/>
                    <a:pt x="36" y="188"/>
                  </a:cubicBezTo>
                  <a:cubicBezTo>
                    <a:pt x="36" y="188"/>
                    <a:pt x="36" y="189"/>
                    <a:pt x="35" y="189"/>
                  </a:cubicBezTo>
                  <a:moveTo>
                    <a:pt x="34" y="188"/>
                  </a:moveTo>
                  <a:cubicBezTo>
                    <a:pt x="35" y="189"/>
                    <a:pt x="35" y="188"/>
                    <a:pt x="35" y="188"/>
                  </a:cubicBezTo>
                  <a:cubicBezTo>
                    <a:pt x="35" y="188"/>
                    <a:pt x="36" y="188"/>
                    <a:pt x="36" y="188"/>
                  </a:cubicBezTo>
                  <a:cubicBezTo>
                    <a:pt x="35" y="188"/>
                    <a:pt x="36" y="187"/>
                    <a:pt x="35" y="187"/>
                  </a:cubicBezTo>
                  <a:cubicBezTo>
                    <a:pt x="35" y="188"/>
                    <a:pt x="35" y="188"/>
                    <a:pt x="34" y="188"/>
                  </a:cubicBezTo>
                  <a:moveTo>
                    <a:pt x="33" y="187"/>
                  </a:moveTo>
                  <a:cubicBezTo>
                    <a:pt x="33" y="188"/>
                    <a:pt x="34" y="188"/>
                    <a:pt x="34" y="189"/>
                  </a:cubicBezTo>
                  <a:cubicBezTo>
                    <a:pt x="34" y="188"/>
                    <a:pt x="34" y="188"/>
                    <a:pt x="34" y="187"/>
                  </a:cubicBezTo>
                  <a:cubicBezTo>
                    <a:pt x="34" y="187"/>
                    <a:pt x="34" y="188"/>
                    <a:pt x="33" y="187"/>
                  </a:cubicBezTo>
                  <a:moveTo>
                    <a:pt x="29" y="181"/>
                  </a:move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8" y="180"/>
                  </a:cubicBezTo>
                  <a:cubicBezTo>
                    <a:pt x="28" y="181"/>
                    <a:pt x="28" y="181"/>
                    <a:pt x="29" y="181"/>
                  </a:cubicBezTo>
                  <a:moveTo>
                    <a:pt x="32" y="186"/>
                  </a:moveTo>
                  <a:cubicBezTo>
                    <a:pt x="32" y="186"/>
                    <a:pt x="33" y="187"/>
                    <a:pt x="33" y="186"/>
                  </a:cubicBezTo>
                  <a:cubicBezTo>
                    <a:pt x="33" y="186"/>
                    <a:pt x="33" y="186"/>
                    <a:pt x="32" y="186"/>
                  </a:cubicBezTo>
                  <a:cubicBezTo>
                    <a:pt x="32" y="185"/>
                    <a:pt x="32" y="185"/>
                    <a:pt x="32" y="186"/>
                  </a:cubicBezTo>
                  <a:moveTo>
                    <a:pt x="30" y="187"/>
                  </a:moveTo>
                  <a:cubicBezTo>
                    <a:pt x="29" y="187"/>
                    <a:pt x="30" y="188"/>
                    <a:pt x="31" y="188"/>
                  </a:cubicBezTo>
                  <a:cubicBezTo>
                    <a:pt x="31" y="188"/>
                    <a:pt x="32" y="187"/>
                    <a:pt x="32" y="187"/>
                  </a:cubicBezTo>
                  <a:cubicBezTo>
                    <a:pt x="32" y="186"/>
                    <a:pt x="31" y="188"/>
                    <a:pt x="30" y="187"/>
                  </a:cubicBezTo>
                  <a:moveTo>
                    <a:pt x="121" y="178"/>
                  </a:moveTo>
                  <a:cubicBezTo>
                    <a:pt x="121" y="178"/>
                    <a:pt x="122" y="179"/>
                    <a:pt x="121" y="179"/>
                  </a:cubicBezTo>
                  <a:cubicBezTo>
                    <a:pt x="121" y="179"/>
                    <a:pt x="121" y="178"/>
                    <a:pt x="120" y="177"/>
                  </a:cubicBezTo>
                  <a:cubicBezTo>
                    <a:pt x="121" y="177"/>
                    <a:pt x="121" y="177"/>
                    <a:pt x="121" y="178"/>
                  </a:cubicBezTo>
                  <a:moveTo>
                    <a:pt x="22" y="159"/>
                  </a:moveTo>
                  <a:cubicBezTo>
                    <a:pt x="23" y="159"/>
                    <a:pt x="22" y="160"/>
                    <a:pt x="22" y="161"/>
                  </a:cubicBezTo>
                  <a:cubicBezTo>
                    <a:pt x="22" y="161"/>
                    <a:pt x="22" y="160"/>
                    <a:pt x="22" y="159"/>
                  </a:cubicBezTo>
                  <a:moveTo>
                    <a:pt x="37" y="193"/>
                  </a:moveTo>
                  <a:cubicBezTo>
                    <a:pt x="36" y="193"/>
                    <a:pt x="37" y="192"/>
                    <a:pt x="36" y="192"/>
                  </a:cubicBezTo>
                  <a:cubicBezTo>
                    <a:pt x="36" y="191"/>
                    <a:pt x="37" y="193"/>
                    <a:pt x="37" y="192"/>
                  </a:cubicBezTo>
                  <a:cubicBezTo>
                    <a:pt x="38" y="193"/>
                    <a:pt x="37" y="192"/>
                    <a:pt x="37" y="193"/>
                  </a:cubicBezTo>
                  <a:moveTo>
                    <a:pt x="36" y="190"/>
                  </a:moveTo>
                  <a:cubicBezTo>
                    <a:pt x="36" y="190"/>
                    <a:pt x="37" y="190"/>
                    <a:pt x="37" y="190"/>
                  </a:cubicBezTo>
                  <a:cubicBezTo>
                    <a:pt x="37" y="190"/>
                    <a:pt x="38" y="190"/>
                    <a:pt x="38" y="190"/>
                  </a:cubicBezTo>
                  <a:cubicBezTo>
                    <a:pt x="38" y="191"/>
                    <a:pt x="37" y="190"/>
                    <a:pt x="36" y="190"/>
                  </a:cubicBezTo>
                  <a:moveTo>
                    <a:pt x="29" y="193"/>
                  </a:moveTo>
                  <a:cubicBezTo>
                    <a:pt x="29" y="193"/>
                    <a:pt x="28" y="193"/>
                    <a:pt x="28" y="193"/>
                  </a:cubicBezTo>
                  <a:cubicBezTo>
                    <a:pt x="28" y="193"/>
                    <a:pt x="28" y="193"/>
                    <a:pt x="29" y="192"/>
                  </a:cubicBezTo>
                  <a:cubicBezTo>
                    <a:pt x="28" y="192"/>
                    <a:pt x="28" y="192"/>
                    <a:pt x="28" y="192"/>
                  </a:cubicBezTo>
                  <a:cubicBezTo>
                    <a:pt x="28" y="192"/>
                    <a:pt x="28" y="192"/>
                    <a:pt x="28" y="192"/>
                  </a:cubicBezTo>
                  <a:cubicBezTo>
                    <a:pt x="27" y="193"/>
                    <a:pt x="27" y="192"/>
                    <a:pt x="27" y="192"/>
                  </a:cubicBezTo>
                  <a:cubicBezTo>
                    <a:pt x="27" y="192"/>
                    <a:pt x="27" y="192"/>
                    <a:pt x="26" y="192"/>
                  </a:cubicBezTo>
                  <a:cubicBezTo>
                    <a:pt x="27" y="191"/>
                    <a:pt x="26" y="191"/>
                    <a:pt x="25" y="191"/>
                  </a:cubicBezTo>
                  <a:cubicBezTo>
                    <a:pt x="25" y="190"/>
                    <a:pt x="26" y="191"/>
                    <a:pt x="26" y="190"/>
                  </a:cubicBezTo>
                  <a:cubicBezTo>
                    <a:pt x="26" y="190"/>
                    <a:pt x="27" y="191"/>
                    <a:pt x="27" y="191"/>
                  </a:cubicBezTo>
                  <a:cubicBezTo>
                    <a:pt x="27" y="191"/>
                    <a:pt x="27" y="191"/>
                    <a:pt x="27" y="191"/>
                  </a:cubicBezTo>
                  <a:cubicBezTo>
                    <a:pt x="28" y="191"/>
                    <a:pt x="28" y="192"/>
                    <a:pt x="29" y="192"/>
                  </a:cubicBezTo>
                  <a:cubicBezTo>
                    <a:pt x="29" y="193"/>
                    <a:pt x="29" y="193"/>
                    <a:pt x="29" y="193"/>
                  </a:cubicBezTo>
                  <a:moveTo>
                    <a:pt x="92" y="14"/>
                  </a:moveTo>
                  <a:cubicBezTo>
                    <a:pt x="92" y="13"/>
                    <a:pt x="93" y="13"/>
                    <a:pt x="93" y="14"/>
                  </a:cubicBezTo>
                  <a:cubicBezTo>
                    <a:pt x="93" y="14"/>
                    <a:pt x="92" y="14"/>
                    <a:pt x="92" y="14"/>
                  </a:cubicBezTo>
                  <a:moveTo>
                    <a:pt x="32" y="192"/>
                  </a:moveTo>
                  <a:cubicBezTo>
                    <a:pt x="31" y="192"/>
                    <a:pt x="31" y="190"/>
                    <a:pt x="30" y="191"/>
                  </a:cubicBezTo>
                  <a:cubicBezTo>
                    <a:pt x="29" y="191"/>
                    <a:pt x="29" y="190"/>
                    <a:pt x="29" y="190"/>
                  </a:cubicBezTo>
                  <a:cubicBezTo>
                    <a:pt x="28" y="190"/>
                    <a:pt x="27" y="190"/>
                    <a:pt x="27" y="189"/>
                  </a:cubicBezTo>
                  <a:cubicBezTo>
                    <a:pt x="27" y="189"/>
                    <a:pt x="28" y="189"/>
                    <a:pt x="29" y="190"/>
                  </a:cubicBezTo>
                  <a:cubicBezTo>
                    <a:pt x="30" y="190"/>
                    <a:pt x="32" y="191"/>
                    <a:pt x="32" y="192"/>
                  </a:cubicBezTo>
                  <a:moveTo>
                    <a:pt x="32" y="192"/>
                  </a:moveTo>
                  <a:cubicBezTo>
                    <a:pt x="33" y="191"/>
                    <a:pt x="33" y="191"/>
                    <a:pt x="34" y="191"/>
                  </a:cubicBezTo>
                  <a:cubicBezTo>
                    <a:pt x="34" y="192"/>
                    <a:pt x="35" y="192"/>
                    <a:pt x="35" y="192"/>
                  </a:cubicBezTo>
                  <a:cubicBezTo>
                    <a:pt x="35" y="193"/>
                    <a:pt x="35" y="192"/>
                    <a:pt x="36" y="193"/>
                  </a:cubicBezTo>
                  <a:cubicBezTo>
                    <a:pt x="35" y="193"/>
                    <a:pt x="35" y="193"/>
                    <a:pt x="34" y="193"/>
                  </a:cubicBezTo>
                  <a:cubicBezTo>
                    <a:pt x="34" y="192"/>
                    <a:pt x="33" y="192"/>
                    <a:pt x="32" y="192"/>
                  </a:cubicBezTo>
                  <a:moveTo>
                    <a:pt x="32" y="189"/>
                  </a:moveTo>
                  <a:cubicBezTo>
                    <a:pt x="31" y="189"/>
                    <a:pt x="31" y="189"/>
                    <a:pt x="31" y="189"/>
                  </a:cubicBezTo>
                  <a:cubicBezTo>
                    <a:pt x="31" y="188"/>
                    <a:pt x="32" y="189"/>
                    <a:pt x="32" y="189"/>
                  </a:cubicBezTo>
                  <a:cubicBezTo>
                    <a:pt x="32" y="189"/>
                    <a:pt x="33" y="189"/>
                    <a:pt x="33" y="190"/>
                  </a:cubicBezTo>
                  <a:cubicBezTo>
                    <a:pt x="34" y="190"/>
                    <a:pt x="34" y="190"/>
                    <a:pt x="35" y="190"/>
                  </a:cubicBezTo>
                  <a:cubicBezTo>
                    <a:pt x="35" y="191"/>
                    <a:pt x="32" y="190"/>
                    <a:pt x="32" y="189"/>
                  </a:cubicBezTo>
                  <a:moveTo>
                    <a:pt x="3" y="158"/>
                  </a:moveTo>
                  <a:cubicBezTo>
                    <a:pt x="4" y="159"/>
                    <a:pt x="6" y="159"/>
                    <a:pt x="6" y="160"/>
                  </a:cubicBezTo>
                  <a:cubicBezTo>
                    <a:pt x="7" y="161"/>
                    <a:pt x="6" y="161"/>
                    <a:pt x="7" y="162"/>
                  </a:cubicBezTo>
                  <a:cubicBezTo>
                    <a:pt x="7" y="162"/>
                    <a:pt x="7" y="163"/>
                    <a:pt x="7" y="164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7" y="167"/>
                    <a:pt x="7" y="169"/>
                    <a:pt x="7" y="170"/>
                  </a:cubicBezTo>
                  <a:cubicBezTo>
                    <a:pt x="7" y="172"/>
                    <a:pt x="7" y="173"/>
                    <a:pt x="7" y="175"/>
                  </a:cubicBezTo>
                  <a:cubicBezTo>
                    <a:pt x="7" y="175"/>
                    <a:pt x="7" y="174"/>
                    <a:pt x="7" y="174"/>
                  </a:cubicBezTo>
                  <a:cubicBezTo>
                    <a:pt x="6" y="174"/>
                    <a:pt x="6" y="175"/>
                    <a:pt x="7" y="176"/>
                  </a:cubicBezTo>
                  <a:cubicBezTo>
                    <a:pt x="6" y="176"/>
                    <a:pt x="5" y="178"/>
                    <a:pt x="6" y="179"/>
                  </a:cubicBezTo>
                  <a:cubicBezTo>
                    <a:pt x="6" y="178"/>
                    <a:pt x="7" y="177"/>
                    <a:pt x="7" y="176"/>
                  </a:cubicBezTo>
                  <a:cubicBezTo>
                    <a:pt x="8" y="177"/>
                    <a:pt x="7" y="178"/>
                    <a:pt x="8" y="180"/>
                  </a:cubicBezTo>
                  <a:cubicBezTo>
                    <a:pt x="7" y="179"/>
                    <a:pt x="7" y="181"/>
                    <a:pt x="7" y="179"/>
                  </a:cubicBezTo>
                  <a:cubicBezTo>
                    <a:pt x="6" y="180"/>
                    <a:pt x="6" y="181"/>
                    <a:pt x="7" y="182"/>
                  </a:cubicBezTo>
                  <a:cubicBezTo>
                    <a:pt x="8" y="181"/>
                    <a:pt x="7" y="180"/>
                    <a:pt x="8" y="180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8" y="180"/>
                    <a:pt x="7" y="183"/>
                    <a:pt x="8" y="184"/>
                  </a:cubicBezTo>
                  <a:cubicBezTo>
                    <a:pt x="8" y="184"/>
                    <a:pt x="8" y="183"/>
                    <a:pt x="8" y="183"/>
                  </a:cubicBezTo>
                  <a:cubicBezTo>
                    <a:pt x="8" y="182"/>
                    <a:pt x="8" y="183"/>
                    <a:pt x="8" y="183"/>
                  </a:cubicBezTo>
                  <a:cubicBezTo>
                    <a:pt x="9" y="184"/>
                    <a:pt x="9" y="185"/>
                    <a:pt x="9" y="185"/>
                  </a:cubicBezTo>
                  <a:cubicBezTo>
                    <a:pt x="9" y="186"/>
                    <a:pt x="9" y="186"/>
                    <a:pt x="9" y="186"/>
                  </a:cubicBezTo>
                  <a:cubicBezTo>
                    <a:pt x="10" y="187"/>
                    <a:pt x="9" y="189"/>
                    <a:pt x="9" y="190"/>
                  </a:cubicBezTo>
                  <a:cubicBezTo>
                    <a:pt x="9" y="190"/>
                    <a:pt x="9" y="190"/>
                    <a:pt x="9" y="189"/>
                  </a:cubicBezTo>
                  <a:cubicBezTo>
                    <a:pt x="8" y="189"/>
                    <a:pt x="8" y="188"/>
                    <a:pt x="8" y="188"/>
                  </a:cubicBezTo>
                  <a:cubicBezTo>
                    <a:pt x="7" y="187"/>
                    <a:pt x="7" y="187"/>
                    <a:pt x="6" y="187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6" y="185"/>
                    <a:pt x="6" y="187"/>
                    <a:pt x="5" y="186"/>
                  </a:cubicBezTo>
                  <a:cubicBezTo>
                    <a:pt x="5" y="185"/>
                    <a:pt x="4" y="185"/>
                    <a:pt x="4" y="183"/>
                  </a:cubicBezTo>
                  <a:cubicBezTo>
                    <a:pt x="5" y="183"/>
                    <a:pt x="5" y="184"/>
                    <a:pt x="5" y="185"/>
                  </a:cubicBezTo>
                  <a:cubicBezTo>
                    <a:pt x="6" y="185"/>
                    <a:pt x="5" y="182"/>
                    <a:pt x="4" y="181"/>
                  </a:cubicBezTo>
                  <a:cubicBezTo>
                    <a:pt x="4" y="180"/>
                    <a:pt x="5" y="180"/>
                    <a:pt x="5" y="179"/>
                  </a:cubicBezTo>
                  <a:cubicBezTo>
                    <a:pt x="4" y="178"/>
                    <a:pt x="4" y="178"/>
                    <a:pt x="4" y="178"/>
                  </a:cubicBezTo>
                  <a:cubicBezTo>
                    <a:pt x="3" y="178"/>
                    <a:pt x="4" y="179"/>
                    <a:pt x="4" y="179"/>
                  </a:cubicBezTo>
                  <a:cubicBezTo>
                    <a:pt x="4" y="180"/>
                    <a:pt x="3" y="180"/>
                    <a:pt x="3" y="180"/>
                  </a:cubicBezTo>
                  <a:cubicBezTo>
                    <a:pt x="3" y="181"/>
                    <a:pt x="4" y="182"/>
                    <a:pt x="4" y="184"/>
                  </a:cubicBezTo>
                  <a:cubicBezTo>
                    <a:pt x="4" y="183"/>
                    <a:pt x="4" y="182"/>
                    <a:pt x="3" y="181"/>
                  </a:cubicBezTo>
                  <a:cubicBezTo>
                    <a:pt x="3" y="180"/>
                    <a:pt x="3" y="179"/>
                    <a:pt x="3" y="178"/>
                  </a:cubicBezTo>
                  <a:cubicBezTo>
                    <a:pt x="3" y="177"/>
                    <a:pt x="2" y="176"/>
                    <a:pt x="2" y="175"/>
                  </a:cubicBezTo>
                  <a:cubicBezTo>
                    <a:pt x="2" y="174"/>
                    <a:pt x="2" y="173"/>
                    <a:pt x="2" y="173"/>
                  </a:cubicBezTo>
                  <a:cubicBezTo>
                    <a:pt x="3" y="173"/>
                    <a:pt x="4" y="173"/>
                    <a:pt x="5" y="173"/>
                  </a:cubicBezTo>
                  <a:cubicBezTo>
                    <a:pt x="5" y="172"/>
                    <a:pt x="4" y="172"/>
                    <a:pt x="4" y="171"/>
                  </a:cubicBezTo>
                  <a:cubicBezTo>
                    <a:pt x="4" y="170"/>
                    <a:pt x="4" y="172"/>
                    <a:pt x="3" y="171"/>
                  </a:cubicBezTo>
                  <a:cubicBezTo>
                    <a:pt x="3" y="170"/>
                    <a:pt x="3" y="170"/>
                    <a:pt x="3" y="169"/>
                  </a:cubicBezTo>
                  <a:cubicBezTo>
                    <a:pt x="3" y="169"/>
                    <a:pt x="2" y="170"/>
                    <a:pt x="2" y="170"/>
                  </a:cubicBezTo>
                  <a:cubicBezTo>
                    <a:pt x="2" y="170"/>
                    <a:pt x="2" y="171"/>
                    <a:pt x="2" y="172"/>
                  </a:cubicBezTo>
                  <a:cubicBezTo>
                    <a:pt x="2" y="171"/>
                    <a:pt x="2" y="171"/>
                    <a:pt x="2" y="171"/>
                  </a:cubicBezTo>
                  <a:cubicBezTo>
                    <a:pt x="2" y="170"/>
                    <a:pt x="2" y="170"/>
                    <a:pt x="2" y="169"/>
                  </a:cubicBezTo>
                  <a:cubicBezTo>
                    <a:pt x="2" y="169"/>
                    <a:pt x="2" y="168"/>
                    <a:pt x="1" y="167"/>
                  </a:cubicBezTo>
                  <a:cubicBezTo>
                    <a:pt x="2" y="167"/>
                    <a:pt x="2" y="167"/>
                    <a:pt x="2" y="167"/>
                  </a:cubicBezTo>
                  <a:cubicBezTo>
                    <a:pt x="2" y="167"/>
                    <a:pt x="2" y="166"/>
                    <a:pt x="2" y="166"/>
                  </a:cubicBezTo>
                  <a:cubicBezTo>
                    <a:pt x="2" y="166"/>
                    <a:pt x="1" y="166"/>
                    <a:pt x="1" y="166"/>
                  </a:cubicBezTo>
                  <a:cubicBezTo>
                    <a:pt x="1" y="165"/>
                    <a:pt x="1" y="163"/>
                    <a:pt x="1" y="162"/>
                  </a:cubicBezTo>
                  <a:cubicBezTo>
                    <a:pt x="1" y="162"/>
                    <a:pt x="1" y="162"/>
                    <a:pt x="1" y="161"/>
                  </a:cubicBezTo>
                  <a:cubicBezTo>
                    <a:pt x="2" y="161"/>
                    <a:pt x="1" y="160"/>
                    <a:pt x="0" y="161"/>
                  </a:cubicBezTo>
                  <a:cubicBezTo>
                    <a:pt x="0" y="161"/>
                    <a:pt x="0" y="160"/>
                    <a:pt x="0" y="159"/>
                  </a:cubicBezTo>
                  <a:cubicBezTo>
                    <a:pt x="1" y="159"/>
                    <a:pt x="3" y="159"/>
                    <a:pt x="3" y="158"/>
                  </a:cubicBezTo>
                  <a:moveTo>
                    <a:pt x="6" y="180"/>
                  </a:moveTo>
                  <a:cubicBezTo>
                    <a:pt x="5" y="180"/>
                    <a:pt x="5" y="180"/>
                    <a:pt x="5" y="181"/>
                  </a:cubicBezTo>
                  <a:cubicBezTo>
                    <a:pt x="5" y="182"/>
                    <a:pt x="5" y="183"/>
                    <a:pt x="6" y="183"/>
                  </a:cubicBezTo>
                  <a:cubicBezTo>
                    <a:pt x="6" y="182"/>
                    <a:pt x="5" y="181"/>
                    <a:pt x="6" y="180"/>
                  </a:cubicBezTo>
                  <a:moveTo>
                    <a:pt x="5" y="173"/>
                  </a:moveTo>
                  <a:cubicBezTo>
                    <a:pt x="5" y="173"/>
                    <a:pt x="4" y="173"/>
                    <a:pt x="4" y="174"/>
                  </a:cubicBezTo>
                  <a:cubicBezTo>
                    <a:pt x="4" y="174"/>
                    <a:pt x="4" y="174"/>
                    <a:pt x="3" y="174"/>
                  </a:cubicBezTo>
                  <a:cubicBezTo>
                    <a:pt x="3" y="176"/>
                    <a:pt x="4" y="174"/>
                    <a:pt x="4" y="175"/>
                  </a:cubicBezTo>
                  <a:cubicBezTo>
                    <a:pt x="4" y="175"/>
                    <a:pt x="4" y="176"/>
                    <a:pt x="4" y="177"/>
                  </a:cubicBezTo>
                  <a:cubicBezTo>
                    <a:pt x="4" y="178"/>
                    <a:pt x="5" y="179"/>
                    <a:pt x="5" y="178"/>
                  </a:cubicBezTo>
                  <a:cubicBezTo>
                    <a:pt x="5" y="177"/>
                    <a:pt x="5" y="178"/>
                    <a:pt x="5" y="177"/>
                  </a:cubicBezTo>
                  <a:cubicBezTo>
                    <a:pt x="5" y="176"/>
                    <a:pt x="5" y="175"/>
                    <a:pt x="5" y="175"/>
                  </a:cubicBezTo>
                  <a:cubicBezTo>
                    <a:pt x="5" y="174"/>
                    <a:pt x="5" y="174"/>
                    <a:pt x="5" y="174"/>
                  </a:cubicBezTo>
                  <a:cubicBezTo>
                    <a:pt x="5" y="173"/>
                    <a:pt x="5" y="173"/>
                    <a:pt x="5" y="173"/>
                  </a:cubicBezTo>
                  <a:moveTo>
                    <a:pt x="4" y="166"/>
                  </a:moveTo>
                  <a:cubicBezTo>
                    <a:pt x="3" y="167"/>
                    <a:pt x="4" y="168"/>
                    <a:pt x="4" y="168"/>
                  </a:cubicBezTo>
                  <a:cubicBezTo>
                    <a:pt x="4" y="169"/>
                    <a:pt x="3" y="170"/>
                    <a:pt x="4" y="170"/>
                  </a:cubicBezTo>
                  <a:cubicBezTo>
                    <a:pt x="5" y="170"/>
                    <a:pt x="4" y="168"/>
                    <a:pt x="5" y="168"/>
                  </a:cubicBezTo>
                  <a:cubicBezTo>
                    <a:pt x="4" y="168"/>
                    <a:pt x="4" y="167"/>
                    <a:pt x="4" y="166"/>
                  </a:cubicBezTo>
                  <a:moveTo>
                    <a:pt x="5" y="167"/>
                  </a:moveTo>
                  <a:cubicBezTo>
                    <a:pt x="6" y="167"/>
                    <a:pt x="6" y="166"/>
                    <a:pt x="6" y="166"/>
                  </a:cubicBezTo>
                  <a:cubicBezTo>
                    <a:pt x="5" y="166"/>
                    <a:pt x="5" y="166"/>
                    <a:pt x="5" y="167"/>
                  </a:cubicBezTo>
                  <a:moveTo>
                    <a:pt x="3" y="165"/>
                  </a:moveTo>
                  <a:cubicBezTo>
                    <a:pt x="3" y="166"/>
                    <a:pt x="3" y="166"/>
                    <a:pt x="4" y="166"/>
                  </a:cubicBezTo>
                  <a:cubicBezTo>
                    <a:pt x="4" y="166"/>
                    <a:pt x="4" y="166"/>
                    <a:pt x="4" y="165"/>
                  </a:cubicBezTo>
                  <a:lnTo>
                    <a:pt x="3" y="165"/>
                  </a:lnTo>
                  <a:close/>
                  <a:moveTo>
                    <a:pt x="2" y="164"/>
                  </a:moveTo>
                  <a:cubicBezTo>
                    <a:pt x="3" y="164"/>
                    <a:pt x="4" y="165"/>
                    <a:pt x="4" y="164"/>
                  </a:cubicBezTo>
                  <a:cubicBezTo>
                    <a:pt x="4" y="164"/>
                    <a:pt x="2" y="163"/>
                    <a:pt x="2" y="164"/>
                  </a:cubicBezTo>
                  <a:moveTo>
                    <a:pt x="2" y="160"/>
                  </a:moveTo>
                  <a:cubicBezTo>
                    <a:pt x="2" y="160"/>
                    <a:pt x="2" y="160"/>
                    <a:pt x="2" y="161"/>
                  </a:cubicBezTo>
                  <a:cubicBezTo>
                    <a:pt x="2" y="161"/>
                    <a:pt x="3" y="160"/>
                    <a:pt x="3" y="160"/>
                  </a:cubicBezTo>
                  <a:cubicBezTo>
                    <a:pt x="2" y="159"/>
                    <a:pt x="2" y="160"/>
                    <a:pt x="2" y="160"/>
                  </a:cubicBezTo>
                  <a:moveTo>
                    <a:pt x="107" y="190"/>
                  </a:moveTo>
                  <a:cubicBezTo>
                    <a:pt x="108" y="189"/>
                    <a:pt x="109" y="188"/>
                    <a:pt x="109" y="189"/>
                  </a:cubicBezTo>
                  <a:cubicBezTo>
                    <a:pt x="108" y="190"/>
                    <a:pt x="108" y="190"/>
                    <a:pt x="107" y="190"/>
                  </a:cubicBezTo>
                  <a:cubicBezTo>
                    <a:pt x="107" y="190"/>
                    <a:pt x="107" y="190"/>
                    <a:pt x="107" y="190"/>
                  </a:cubicBezTo>
                  <a:moveTo>
                    <a:pt x="108" y="190"/>
                  </a:moveTo>
                  <a:cubicBezTo>
                    <a:pt x="109" y="190"/>
                    <a:pt x="108" y="192"/>
                    <a:pt x="107" y="191"/>
                  </a:cubicBezTo>
                  <a:cubicBezTo>
                    <a:pt x="107" y="191"/>
                    <a:pt x="109" y="191"/>
                    <a:pt x="108" y="190"/>
                  </a:cubicBezTo>
                  <a:moveTo>
                    <a:pt x="101" y="195"/>
                  </a:moveTo>
                  <a:cubicBezTo>
                    <a:pt x="101" y="194"/>
                    <a:pt x="102" y="192"/>
                    <a:pt x="104" y="193"/>
                  </a:cubicBezTo>
                  <a:cubicBezTo>
                    <a:pt x="104" y="192"/>
                    <a:pt x="104" y="192"/>
                    <a:pt x="105" y="192"/>
                  </a:cubicBezTo>
                  <a:cubicBezTo>
                    <a:pt x="105" y="192"/>
                    <a:pt x="105" y="192"/>
                    <a:pt x="105" y="192"/>
                  </a:cubicBezTo>
                  <a:cubicBezTo>
                    <a:pt x="105" y="192"/>
                    <a:pt x="105" y="192"/>
                    <a:pt x="105" y="192"/>
                  </a:cubicBezTo>
                  <a:cubicBezTo>
                    <a:pt x="105" y="193"/>
                    <a:pt x="102" y="193"/>
                    <a:pt x="103" y="194"/>
                  </a:cubicBezTo>
                  <a:cubicBezTo>
                    <a:pt x="102" y="195"/>
                    <a:pt x="102" y="194"/>
                    <a:pt x="101" y="195"/>
                  </a:cubicBezTo>
                  <a:moveTo>
                    <a:pt x="110" y="188"/>
                  </a:moveTo>
                  <a:cubicBezTo>
                    <a:pt x="111" y="188"/>
                    <a:pt x="110" y="187"/>
                    <a:pt x="111" y="187"/>
                  </a:cubicBezTo>
                  <a:cubicBezTo>
                    <a:pt x="112" y="187"/>
                    <a:pt x="111" y="188"/>
                    <a:pt x="111" y="189"/>
                  </a:cubicBezTo>
                  <a:cubicBezTo>
                    <a:pt x="110" y="189"/>
                    <a:pt x="109" y="189"/>
                    <a:pt x="109" y="188"/>
                  </a:cubicBezTo>
                  <a:cubicBezTo>
                    <a:pt x="109" y="187"/>
                    <a:pt x="109" y="189"/>
                    <a:pt x="108" y="189"/>
                  </a:cubicBezTo>
                  <a:cubicBezTo>
                    <a:pt x="108" y="188"/>
                    <a:pt x="109" y="187"/>
                    <a:pt x="109" y="187"/>
                  </a:cubicBezTo>
                  <a:cubicBezTo>
                    <a:pt x="110" y="188"/>
                    <a:pt x="110" y="188"/>
                    <a:pt x="110" y="188"/>
                  </a:cubicBezTo>
                  <a:moveTo>
                    <a:pt x="103" y="191"/>
                  </a:moveTo>
                  <a:cubicBezTo>
                    <a:pt x="104" y="190"/>
                    <a:pt x="104" y="190"/>
                    <a:pt x="105" y="190"/>
                  </a:cubicBezTo>
                  <a:cubicBezTo>
                    <a:pt x="105" y="190"/>
                    <a:pt x="106" y="189"/>
                    <a:pt x="107" y="189"/>
                  </a:cubicBezTo>
                  <a:cubicBezTo>
                    <a:pt x="107" y="190"/>
                    <a:pt x="107" y="191"/>
                    <a:pt x="105" y="192"/>
                  </a:cubicBezTo>
                  <a:cubicBezTo>
                    <a:pt x="105" y="191"/>
                    <a:pt x="106" y="191"/>
                    <a:pt x="106" y="190"/>
                  </a:cubicBezTo>
                  <a:cubicBezTo>
                    <a:pt x="105" y="190"/>
                    <a:pt x="104" y="192"/>
                    <a:pt x="103" y="191"/>
                  </a:cubicBezTo>
                  <a:moveTo>
                    <a:pt x="53" y="199"/>
                  </a:moveTo>
                  <a:cubicBezTo>
                    <a:pt x="53" y="200"/>
                    <a:pt x="53" y="200"/>
                    <a:pt x="53" y="200"/>
                  </a:cubicBezTo>
                  <a:cubicBezTo>
                    <a:pt x="53" y="201"/>
                    <a:pt x="52" y="200"/>
                    <a:pt x="52" y="199"/>
                  </a:cubicBezTo>
                  <a:lnTo>
                    <a:pt x="53" y="199"/>
                  </a:lnTo>
                  <a:close/>
                  <a:moveTo>
                    <a:pt x="112" y="185"/>
                  </a:moveTo>
                  <a:cubicBezTo>
                    <a:pt x="112" y="186"/>
                    <a:pt x="111" y="186"/>
                    <a:pt x="111" y="187"/>
                  </a:cubicBezTo>
                  <a:cubicBezTo>
                    <a:pt x="110" y="186"/>
                    <a:pt x="111" y="186"/>
                    <a:pt x="111" y="185"/>
                  </a:cubicBezTo>
                  <a:cubicBezTo>
                    <a:pt x="111" y="185"/>
                    <a:pt x="112" y="184"/>
                    <a:pt x="112" y="185"/>
                  </a:cubicBezTo>
                  <a:moveTo>
                    <a:pt x="122" y="181"/>
                  </a:moveTo>
                  <a:cubicBezTo>
                    <a:pt x="122" y="181"/>
                    <a:pt x="120" y="183"/>
                    <a:pt x="119" y="183"/>
                  </a:cubicBezTo>
                  <a:cubicBezTo>
                    <a:pt x="118" y="183"/>
                    <a:pt x="120" y="183"/>
                    <a:pt x="120" y="183"/>
                  </a:cubicBezTo>
                  <a:cubicBezTo>
                    <a:pt x="120" y="182"/>
                    <a:pt x="121" y="181"/>
                    <a:pt x="122" y="181"/>
                  </a:cubicBezTo>
                  <a:moveTo>
                    <a:pt x="101" y="192"/>
                  </a:moveTo>
                  <a:cubicBezTo>
                    <a:pt x="100" y="193"/>
                    <a:pt x="102" y="194"/>
                    <a:pt x="100" y="194"/>
                  </a:cubicBezTo>
                  <a:cubicBezTo>
                    <a:pt x="100" y="194"/>
                    <a:pt x="100" y="193"/>
                    <a:pt x="100" y="192"/>
                  </a:cubicBezTo>
                  <a:cubicBezTo>
                    <a:pt x="101" y="192"/>
                    <a:pt x="102" y="191"/>
                    <a:pt x="102" y="192"/>
                  </a:cubicBezTo>
                  <a:cubicBezTo>
                    <a:pt x="102" y="192"/>
                    <a:pt x="101" y="193"/>
                    <a:pt x="101" y="192"/>
                  </a:cubicBezTo>
                  <a:moveTo>
                    <a:pt x="119" y="184"/>
                  </a:moveTo>
                  <a:cubicBezTo>
                    <a:pt x="119" y="185"/>
                    <a:pt x="117" y="186"/>
                    <a:pt x="116" y="187"/>
                  </a:cubicBezTo>
                  <a:cubicBezTo>
                    <a:pt x="117" y="186"/>
                    <a:pt x="118" y="185"/>
                    <a:pt x="119" y="184"/>
                  </a:cubicBezTo>
                  <a:moveTo>
                    <a:pt x="115" y="184"/>
                  </a:moveTo>
                  <a:cubicBezTo>
                    <a:pt x="114" y="185"/>
                    <a:pt x="115" y="185"/>
                    <a:pt x="114" y="185"/>
                  </a:cubicBezTo>
                  <a:cubicBezTo>
                    <a:pt x="113" y="185"/>
                    <a:pt x="114" y="184"/>
                    <a:pt x="114" y="184"/>
                  </a:cubicBezTo>
                  <a:cubicBezTo>
                    <a:pt x="114" y="184"/>
                    <a:pt x="115" y="184"/>
                    <a:pt x="115" y="184"/>
                  </a:cubicBezTo>
                  <a:moveTo>
                    <a:pt x="119" y="180"/>
                  </a:moveTo>
                  <a:cubicBezTo>
                    <a:pt x="120" y="180"/>
                    <a:pt x="120" y="180"/>
                    <a:pt x="121" y="179"/>
                  </a:cubicBezTo>
                  <a:cubicBezTo>
                    <a:pt x="121" y="181"/>
                    <a:pt x="119" y="181"/>
                    <a:pt x="119" y="182"/>
                  </a:cubicBezTo>
                  <a:cubicBezTo>
                    <a:pt x="118" y="182"/>
                    <a:pt x="118" y="181"/>
                    <a:pt x="118" y="182"/>
                  </a:cubicBezTo>
                  <a:cubicBezTo>
                    <a:pt x="117" y="182"/>
                    <a:pt x="118" y="182"/>
                    <a:pt x="118" y="182"/>
                  </a:cubicBezTo>
                  <a:cubicBezTo>
                    <a:pt x="118" y="182"/>
                    <a:pt x="118" y="183"/>
                    <a:pt x="117" y="183"/>
                  </a:cubicBezTo>
                  <a:cubicBezTo>
                    <a:pt x="117" y="183"/>
                    <a:pt x="117" y="182"/>
                    <a:pt x="117" y="182"/>
                  </a:cubicBezTo>
                  <a:cubicBezTo>
                    <a:pt x="116" y="182"/>
                    <a:pt x="117" y="181"/>
                    <a:pt x="118" y="181"/>
                  </a:cubicBezTo>
                  <a:cubicBezTo>
                    <a:pt x="118" y="181"/>
                    <a:pt x="117" y="180"/>
                    <a:pt x="118" y="180"/>
                  </a:cubicBezTo>
                  <a:cubicBezTo>
                    <a:pt x="118" y="180"/>
                    <a:pt x="118" y="180"/>
                    <a:pt x="118" y="181"/>
                  </a:cubicBezTo>
                  <a:cubicBezTo>
                    <a:pt x="118" y="181"/>
                    <a:pt x="118" y="181"/>
                    <a:pt x="118" y="181"/>
                  </a:cubicBezTo>
                  <a:cubicBezTo>
                    <a:pt x="119" y="180"/>
                    <a:pt x="118" y="179"/>
                    <a:pt x="119" y="178"/>
                  </a:cubicBezTo>
                  <a:cubicBezTo>
                    <a:pt x="120" y="180"/>
                    <a:pt x="120" y="178"/>
                    <a:pt x="120" y="178"/>
                  </a:cubicBezTo>
                  <a:cubicBezTo>
                    <a:pt x="120" y="178"/>
                    <a:pt x="120" y="178"/>
                    <a:pt x="121" y="179"/>
                  </a:cubicBezTo>
                  <a:cubicBezTo>
                    <a:pt x="120" y="179"/>
                    <a:pt x="120" y="179"/>
                    <a:pt x="119" y="180"/>
                  </a:cubicBezTo>
                  <a:moveTo>
                    <a:pt x="115" y="189"/>
                  </a:moveTo>
                  <a:cubicBezTo>
                    <a:pt x="114" y="189"/>
                    <a:pt x="113" y="190"/>
                    <a:pt x="113" y="190"/>
                  </a:cubicBezTo>
                  <a:cubicBezTo>
                    <a:pt x="112" y="191"/>
                    <a:pt x="112" y="190"/>
                    <a:pt x="112" y="191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0" y="192"/>
                    <a:pt x="109" y="193"/>
                    <a:pt x="108" y="193"/>
                  </a:cubicBezTo>
                  <a:cubicBezTo>
                    <a:pt x="107" y="194"/>
                    <a:pt x="106" y="195"/>
                    <a:pt x="105" y="195"/>
                  </a:cubicBezTo>
                  <a:cubicBezTo>
                    <a:pt x="104" y="194"/>
                    <a:pt x="106" y="194"/>
                    <a:pt x="106" y="194"/>
                  </a:cubicBezTo>
                  <a:cubicBezTo>
                    <a:pt x="107" y="193"/>
                    <a:pt x="107" y="192"/>
                    <a:pt x="108" y="192"/>
                  </a:cubicBezTo>
                  <a:cubicBezTo>
                    <a:pt x="108" y="192"/>
                    <a:pt x="108" y="192"/>
                    <a:pt x="108" y="192"/>
                  </a:cubicBezTo>
                  <a:cubicBezTo>
                    <a:pt x="107" y="191"/>
                    <a:pt x="109" y="192"/>
                    <a:pt x="109" y="192"/>
                  </a:cubicBezTo>
                  <a:cubicBezTo>
                    <a:pt x="110" y="191"/>
                    <a:pt x="112" y="190"/>
                    <a:pt x="113" y="189"/>
                  </a:cubicBezTo>
                  <a:cubicBezTo>
                    <a:pt x="113" y="189"/>
                    <a:pt x="114" y="188"/>
                    <a:pt x="115" y="189"/>
                  </a:cubicBezTo>
                  <a:moveTo>
                    <a:pt x="51" y="200"/>
                  </a:moveTo>
                  <a:cubicBezTo>
                    <a:pt x="52" y="200"/>
                    <a:pt x="50" y="200"/>
                    <a:pt x="49" y="200"/>
                  </a:cubicBezTo>
                  <a:cubicBezTo>
                    <a:pt x="50" y="199"/>
                    <a:pt x="51" y="200"/>
                    <a:pt x="51" y="200"/>
                  </a:cubicBezTo>
                  <a:moveTo>
                    <a:pt x="49" y="193"/>
                  </a:moveTo>
                  <a:cubicBezTo>
                    <a:pt x="50" y="193"/>
                    <a:pt x="50" y="194"/>
                    <a:pt x="51" y="194"/>
                  </a:cubicBezTo>
                  <a:cubicBezTo>
                    <a:pt x="51" y="195"/>
                    <a:pt x="49" y="193"/>
                    <a:pt x="49" y="193"/>
                  </a:cubicBezTo>
                  <a:cubicBezTo>
                    <a:pt x="49" y="193"/>
                    <a:pt x="48" y="193"/>
                    <a:pt x="47" y="193"/>
                  </a:cubicBezTo>
                  <a:cubicBezTo>
                    <a:pt x="47" y="193"/>
                    <a:pt x="46" y="193"/>
                    <a:pt x="46" y="193"/>
                  </a:cubicBezTo>
                  <a:cubicBezTo>
                    <a:pt x="46" y="193"/>
                    <a:pt x="45" y="192"/>
                    <a:pt x="45" y="192"/>
                  </a:cubicBezTo>
                  <a:cubicBezTo>
                    <a:pt x="46" y="192"/>
                    <a:pt x="46" y="193"/>
                    <a:pt x="47" y="193"/>
                  </a:cubicBezTo>
                  <a:cubicBezTo>
                    <a:pt x="48" y="193"/>
                    <a:pt x="49" y="193"/>
                    <a:pt x="49" y="193"/>
                  </a:cubicBezTo>
                  <a:moveTo>
                    <a:pt x="51" y="198"/>
                  </a:moveTo>
                  <a:cubicBezTo>
                    <a:pt x="51" y="197"/>
                    <a:pt x="52" y="198"/>
                    <a:pt x="51" y="197"/>
                  </a:cubicBezTo>
                  <a:cubicBezTo>
                    <a:pt x="52" y="197"/>
                    <a:pt x="52" y="197"/>
                    <a:pt x="52" y="197"/>
                  </a:cubicBezTo>
                  <a:cubicBezTo>
                    <a:pt x="52" y="197"/>
                    <a:pt x="52" y="198"/>
                    <a:pt x="51" y="198"/>
                  </a:cubicBezTo>
                  <a:moveTo>
                    <a:pt x="52" y="197"/>
                  </a:moveTo>
                  <a:cubicBezTo>
                    <a:pt x="53" y="197"/>
                    <a:pt x="52" y="196"/>
                    <a:pt x="53" y="196"/>
                  </a:cubicBezTo>
                  <a:cubicBezTo>
                    <a:pt x="53" y="197"/>
                    <a:pt x="52" y="197"/>
                    <a:pt x="53" y="197"/>
                  </a:cubicBezTo>
                  <a:cubicBezTo>
                    <a:pt x="53" y="198"/>
                    <a:pt x="52" y="198"/>
                    <a:pt x="52" y="197"/>
                  </a:cubicBezTo>
                  <a:moveTo>
                    <a:pt x="51" y="193"/>
                  </a:moveTo>
                  <a:cubicBezTo>
                    <a:pt x="51" y="193"/>
                    <a:pt x="51" y="192"/>
                    <a:pt x="50" y="193"/>
                  </a:cubicBezTo>
                  <a:cubicBezTo>
                    <a:pt x="49" y="192"/>
                    <a:pt x="52" y="192"/>
                    <a:pt x="51" y="193"/>
                  </a:cubicBezTo>
                  <a:moveTo>
                    <a:pt x="91" y="203"/>
                  </a:moveTo>
                  <a:cubicBezTo>
                    <a:pt x="90" y="203"/>
                    <a:pt x="90" y="203"/>
                    <a:pt x="89" y="203"/>
                  </a:cubicBezTo>
                  <a:cubicBezTo>
                    <a:pt x="89" y="202"/>
                    <a:pt x="91" y="203"/>
                    <a:pt x="90" y="202"/>
                  </a:cubicBezTo>
                  <a:cubicBezTo>
                    <a:pt x="91" y="201"/>
                    <a:pt x="91" y="203"/>
                    <a:pt x="91" y="203"/>
                  </a:cubicBezTo>
                  <a:moveTo>
                    <a:pt x="63" y="207"/>
                  </a:moveTo>
                  <a:cubicBezTo>
                    <a:pt x="62" y="207"/>
                    <a:pt x="62" y="207"/>
                    <a:pt x="61" y="207"/>
                  </a:cubicBezTo>
                  <a:cubicBezTo>
                    <a:pt x="61" y="207"/>
                    <a:pt x="61" y="207"/>
                    <a:pt x="61" y="207"/>
                  </a:cubicBezTo>
                  <a:cubicBezTo>
                    <a:pt x="61" y="207"/>
                    <a:pt x="60" y="207"/>
                    <a:pt x="60" y="207"/>
                  </a:cubicBezTo>
                  <a:cubicBezTo>
                    <a:pt x="60" y="207"/>
                    <a:pt x="59" y="206"/>
                    <a:pt x="58" y="206"/>
                  </a:cubicBezTo>
                  <a:cubicBezTo>
                    <a:pt x="57" y="206"/>
                    <a:pt x="57" y="207"/>
                    <a:pt x="56" y="207"/>
                  </a:cubicBezTo>
                  <a:cubicBezTo>
                    <a:pt x="56" y="206"/>
                    <a:pt x="57" y="206"/>
                    <a:pt x="57" y="206"/>
                  </a:cubicBezTo>
                  <a:cubicBezTo>
                    <a:pt x="58" y="206"/>
                    <a:pt x="58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60" y="206"/>
                    <a:pt x="60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2" y="206"/>
                    <a:pt x="62" y="206"/>
                    <a:pt x="63" y="207"/>
                  </a:cubicBezTo>
                  <a:moveTo>
                    <a:pt x="48" y="194"/>
                  </a:moveTo>
                  <a:cubicBezTo>
                    <a:pt x="48" y="194"/>
                    <a:pt x="49" y="194"/>
                    <a:pt x="49" y="194"/>
                  </a:cubicBezTo>
                  <a:cubicBezTo>
                    <a:pt x="49" y="195"/>
                    <a:pt x="48" y="195"/>
                    <a:pt x="48" y="194"/>
                  </a:cubicBezTo>
                  <a:moveTo>
                    <a:pt x="45" y="198"/>
                  </a:moveTo>
                  <a:cubicBezTo>
                    <a:pt x="45" y="197"/>
                    <a:pt x="44" y="197"/>
                    <a:pt x="44" y="197"/>
                  </a:cubicBezTo>
                  <a:cubicBezTo>
                    <a:pt x="45" y="195"/>
                    <a:pt x="47" y="196"/>
                    <a:pt x="48" y="196"/>
                  </a:cubicBezTo>
                  <a:cubicBezTo>
                    <a:pt x="49" y="196"/>
                    <a:pt x="49" y="196"/>
                    <a:pt x="49" y="195"/>
                  </a:cubicBezTo>
                  <a:cubicBezTo>
                    <a:pt x="49" y="196"/>
                    <a:pt x="50" y="196"/>
                    <a:pt x="51" y="195"/>
                  </a:cubicBezTo>
                  <a:cubicBezTo>
                    <a:pt x="52" y="195"/>
                    <a:pt x="51" y="196"/>
                    <a:pt x="52" y="196"/>
                  </a:cubicBezTo>
                  <a:cubicBezTo>
                    <a:pt x="51" y="197"/>
                    <a:pt x="50" y="196"/>
                    <a:pt x="49" y="196"/>
                  </a:cubicBezTo>
                  <a:cubicBezTo>
                    <a:pt x="49" y="197"/>
                    <a:pt x="49" y="197"/>
                    <a:pt x="48" y="197"/>
                  </a:cubicBezTo>
                  <a:cubicBezTo>
                    <a:pt x="48" y="197"/>
                    <a:pt x="48" y="197"/>
                    <a:pt x="48" y="197"/>
                  </a:cubicBezTo>
                  <a:cubicBezTo>
                    <a:pt x="47" y="197"/>
                    <a:pt x="46" y="196"/>
                    <a:pt x="45" y="198"/>
                  </a:cubicBezTo>
                  <a:moveTo>
                    <a:pt x="49" y="204"/>
                  </a:moveTo>
                  <a:cubicBezTo>
                    <a:pt x="48" y="205"/>
                    <a:pt x="48" y="205"/>
                    <a:pt x="47" y="204"/>
                  </a:cubicBezTo>
                  <a:cubicBezTo>
                    <a:pt x="46" y="205"/>
                    <a:pt x="44" y="205"/>
                    <a:pt x="45" y="204"/>
                  </a:cubicBezTo>
                  <a:cubicBezTo>
                    <a:pt x="46" y="204"/>
                    <a:pt x="48" y="203"/>
                    <a:pt x="49" y="204"/>
                  </a:cubicBezTo>
                  <a:moveTo>
                    <a:pt x="16" y="65"/>
                  </a:moveTo>
                  <a:cubicBezTo>
                    <a:pt x="15" y="64"/>
                    <a:pt x="16" y="62"/>
                    <a:pt x="15" y="61"/>
                  </a:cubicBezTo>
                  <a:cubicBezTo>
                    <a:pt x="16" y="62"/>
                    <a:pt x="16" y="64"/>
                    <a:pt x="16" y="65"/>
                  </a:cubicBezTo>
                  <a:moveTo>
                    <a:pt x="117" y="157"/>
                  </a:moveTo>
                  <a:cubicBezTo>
                    <a:pt x="118" y="157"/>
                    <a:pt x="117" y="158"/>
                    <a:pt x="117" y="158"/>
                  </a:cubicBezTo>
                  <a:cubicBezTo>
                    <a:pt x="116" y="157"/>
                    <a:pt x="117" y="157"/>
                    <a:pt x="117" y="157"/>
                  </a:cubicBezTo>
                  <a:moveTo>
                    <a:pt x="117" y="159"/>
                  </a:moveTo>
                  <a:cubicBezTo>
                    <a:pt x="118" y="157"/>
                    <a:pt x="118" y="157"/>
                    <a:pt x="118" y="157"/>
                  </a:cubicBezTo>
                  <a:cubicBezTo>
                    <a:pt x="119" y="158"/>
                    <a:pt x="118" y="159"/>
                    <a:pt x="117" y="159"/>
                  </a:cubicBezTo>
                  <a:moveTo>
                    <a:pt x="115" y="157"/>
                  </a:moveTo>
                  <a:cubicBezTo>
                    <a:pt x="115" y="157"/>
                    <a:pt x="115" y="157"/>
                    <a:pt x="116" y="156"/>
                  </a:cubicBezTo>
                  <a:cubicBezTo>
                    <a:pt x="116" y="157"/>
                    <a:pt x="116" y="157"/>
                    <a:pt x="115" y="157"/>
                  </a:cubicBezTo>
                  <a:moveTo>
                    <a:pt x="124" y="148"/>
                  </a:moveTo>
                  <a:cubicBezTo>
                    <a:pt x="124" y="148"/>
                    <a:pt x="124" y="147"/>
                    <a:pt x="125" y="147"/>
                  </a:cubicBezTo>
                  <a:cubicBezTo>
                    <a:pt x="125" y="147"/>
                    <a:pt x="124" y="147"/>
                    <a:pt x="124" y="148"/>
                  </a:cubicBezTo>
                  <a:moveTo>
                    <a:pt x="113" y="156"/>
                  </a:moveTo>
                  <a:cubicBezTo>
                    <a:pt x="113" y="158"/>
                    <a:pt x="112" y="158"/>
                    <a:pt x="111" y="159"/>
                  </a:cubicBezTo>
                  <a:cubicBezTo>
                    <a:pt x="111" y="158"/>
                    <a:pt x="111" y="159"/>
                    <a:pt x="110" y="158"/>
                  </a:cubicBezTo>
                  <a:cubicBezTo>
                    <a:pt x="111" y="158"/>
                    <a:pt x="111" y="158"/>
                    <a:pt x="112" y="157"/>
                  </a:cubicBezTo>
                  <a:cubicBezTo>
                    <a:pt x="112" y="157"/>
                    <a:pt x="112" y="158"/>
                    <a:pt x="112" y="158"/>
                  </a:cubicBezTo>
                  <a:cubicBezTo>
                    <a:pt x="112" y="158"/>
                    <a:pt x="112" y="157"/>
                    <a:pt x="113" y="157"/>
                  </a:cubicBezTo>
                  <a:cubicBezTo>
                    <a:pt x="113" y="156"/>
                    <a:pt x="112" y="157"/>
                    <a:pt x="112" y="156"/>
                  </a:cubicBezTo>
                  <a:cubicBezTo>
                    <a:pt x="113" y="156"/>
                    <a:pt x="112" y="155"/>
                    <a:pt x="113" y="155"/>
                  </a:cubicBezTo>
                  <a:cubicBezTo>
                    <a:pt x="113" y="155"/>
                    <a:pt x="113" y="155"/>
                    <a:pt x="113" y="155"/>
                  </a:cubicBezTo>
                  <a:cubicBezTo>
                    <a:pt x="112" y="154"/>
                    <a:pt x="113" y="155"/>
                    <a:pt x="114" y="154"/>
                  </a:cubicBezTo>
                  <a:cubicBezTo>
                    <a:pt x="114" y="155"/>
                    <a:pt x="113" y="156"/>
                    <a:pt x="114" y="155"/>
                  </a:cubicBezTo>
                  <a:cubicBezTo>
                    <a:pt x="114" y="156"/>
                    <a:pt x="113" y="156"/>
                    <a:pt x="113" y="155"/>
                  </a:cubicBezTo>
                  <a:cubicBezTo>
                    <a:pt x="113" y="156"/>
                    <a:pt x="113" y="156"/>
                    <a:pt x="113" y="156"/>
                  </a:cubicBezTo>
                  <a:moveTo>
                    <a:pt x="115" y="163"/>
                  </a:moveTo>
                  <a:cubicBezTo>
                    <a:pt x="115" y="162"/>
                    <a:pt x="116" y="161"/>
                    <a:pt x="116" y="160"/>
                  </a:cubicBezTo>
                  <a:cubicBezTo>
                    <a:pt x="117" y="161"/>
                    <a:pt x="115" y="162"/>
                    <a:pt x="115" y="163"/>
                  </a:cubicBezTo>
                  <a:moveTo>
                    <a:pt x="122" y="144"/>
                  </a:moveTo>
                  <a:cubicBezTo>
                    <a:pt x="123" y="144"/>
                    <a:pt x="123" y="144"/>
                    <a:pt x="123" y="143"/>
                  </a:cubicBezTo>
                  <a:cubicBezTo>
                    <a:pt x="123" y="143"/>
                    <a:pt x="123" y="143"/>
                    <a:pt x="123" y="143"/>
                  </a:cubicBezTo>
                  <a:cubicBezTo>
                    <a:pt x="123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5" y="143"/>
                  </a:cubicBezTo>
                  <a:cubicBezTo>
                    <a:pt x="124" y="143"/>
                    <a:pt x="124" y="142"/>
                    <a:pt x="124" y="142"/>
                  </a:cubicBezTo>
                  <a:cubicBezTo>
                    <a:pt x="124" y="143"/>
                    <a:pt x="124" y="143"/>
                    <a:pt x="124" y="144"/>
                  </a:cubicBezTo>
                  <a:cubicBezTo>
                    <a:pt x="122" y="144"/>
                    <a:pt x="123" y="144"/>
                    <a:pt x="122" y="145"/>
                  </a:cubicBezTo>
                  <a:cubicBezTo>
                    <a:pt x="121" y="144"/>
                    <a:pt x="122" y="144"/>
                    <a:pt x="122" y="143"/>
                  </a:cubicBezTo>
                  <a:cubicBezTo>
                    <a:pt x="122" y="143"/>
                    <a:pt x="122" y="143"/>
                    <a:pt x="122" y="144"/>
                  </a:cubicBezTo>
                  <a:moveTo>
                    <a:pt x="113" y="160"/>
                  </a:moveTo>
                  <a:cubicBezTo>
                    <a:pt x="113" y="160"/>
                    <a:pt x="112" y="160"/>
                    <a:pt x="111" y="161"/>
                  </a:cubicBezTo>
                  <a:cubicBezTo>
                    <a:pt x="111" y="161"/>
                    <a:pt x="112" y="160"/>
                    <a:pt x="113" y="160"/>
                  </a:cubicBezTo>
                  <a:moveTo>
                    <a:pt x="111" y="156"/>
                  </a:moveTo>
                  <a:cubicBezTo>
                    <a:pt x="110" y="156"/>
                    <a:pt x="111" y="156"/>
                    <a:pt x="111" y="155"/>
                  </a:cubicBezTo>
                  <a:cubicBezTo>
                    <a:pt x="112" y="156"/>
                    <a:pt x="111" y="156"/>
                    <a:pt x="111" y="156"/>
                  </a:cubicBezTo>
                  <a:moveTo>
                    <a:pt x="123" y="140"/>
                  </a:moveTo>
                  <a:cubicBezTo>
                    <a:pt x="123" y="139"/>
                    <a:pt x="123" y="139"/>
                    <a:pt x="123" y="138"/>
                  </a:cubicBezTo>
                  <a:cubicBezTo>
                    <a:pt x="124" y="139"/>
                    <a:pt x="123" y="139"/>
                    <a:pt x="123" y="140"/>
                  </a:cubicBezTo>
                  <a:moveTo>
                    <a:pt x="125" y="135"/>
                  </a:moveTo>
                  <a:cubicBezTo>
                    <a:pt x="125" y="135"/>
                    <a:pt x="125" y="135"/>
                    <a:pt x="125" y="135"/>
                  </a:cubicBezTo>
                  <a:cubicBezTo>
                    <a:pt x="125" y="135"/>
                    <a:pt x="124" y="134"/>
                    <a:pt x="125" y="134"/>
                  </a:cubicBezTo>
                  <a:cubicBezTo>
                    <a:pt x="125" y="134"/>
                    <a:pt x="125" y="134"/>
                    <a:pt x="125" y="135"/>
                  </a:cubicBezTo>
                  <a:moveTo>
                    <a:pt x="115" y="163"/>
                  </a:moveTo>
                  <a:cubicBezTo>
                    <a:pt x="114" y="164"/>
                    <a:pt x="113" y="165"/>
                    <a:pt x="113" y="166"/>
                  </a:cubicBezTo>
                  <a:cubicBezTo>
                    <a:pt x="112" y="166"/>
                    <a:pt x="111" y="167"/>
                    <a:pt x="110" y="168"/>
                  </a:cubicBezTo>
                  <a:cubicBezTo>
                    <a:pt x="110" y="168"/>
                    <a:pt x="111" y="167"/>
                    <a:pt x="111" y="167"/>
                  </a:cubicBezTo>
                  <a:cubicBezTo>
                    <a:pt x="111" y="166"/>
                    <a:pt x="112" y="165"/>
                    <a:pt x="113" y="165"/>
                  </a:cubicBezTo>
                  <a:cubicBezTo>
                    <a:pt x="113" y="164"/>
                    <a:pt x="114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moveTo>
                    <a:pt x="127" y="127"/>
                  </a:moveTo>
                  <a:cubicBezTo>
                    <a:pt x="127" y="126"/>
                    <a:pt x="128" y="126"/>
                    <a:pt x="128" y="126"/>
                  </a:cubicBezTo>
                  <a:cubicBezTo>
                    <a:pt x="128" y="127"/>
                    <a:pt x="127" y="126"/>
                    <a:pt x="127" y="127"/>
                  </a:cubicBezTo>
                  <a:moveTo>
                    <a:pt x="125" y="117"/>
                  </a:moveTo>
                  <a:cubicBezTo>
                    <a:pt x="125" y="117"/>
                    <a:pt x="126" y="117"/>
                    <a:pt x="126" y="117"/>
                  </a:cubicBezTo>
                  <a:cubicBezTo>
                    <a:pt x="126" y="117"/>
                    <a:pt x="126" y="117"/>
                    <a:pt x="125" y="117"/>
                  </a:cubicBezTo>
                  <a:moveTo>
                    <a:pt x="124" y="125"/>
                  </a:moveTo>
                  <a:cubicBezTo>
                    <a:pt x="124" y="124"/>
                    <a:pt x="125" y="122"/>
                    <a:pt x="125" y="121"/>
                  </a:cubicBezTo>
                  <a:cubicBezTo>
                    <a:pt x="126" y="120"/>
                    <a:pt x="125" y="121"/>
                    <a:pt x="125" y="120"/>
                  </a:cubicBezTo>
                  <a:cubicBezTo>
                    <a:pt x="125" y="120"/>
                    <a:pt x="125" y="120"/>
                    <a:pt x="125" y="120"/>
                  </a:cubicBezTo>
                  <a:cubicBezTo>
                    <a:pt x="126" y="119"/>
                    <a:pt x="125" y="119"/>
                    <a:pt x="125" y="118"/>
                  </a:cubicBezTo>
                  <a:cubicBezTo>
                    <a:pt x="127" y="118"/>
                    <a:pt x="127" y="118"/>
                    <a:pt x="127" y="117"/>
                  </a:cubicBezTo>
                  <a:cubicBezTo>
                    <a:pt x="128" y="118"/>
                    <a:pt x="127" y="119"/>
                    <a:pt x="126" y="119"/>
                  </a:cubicBezTo>
                  <a:cubicBezTo>
                    <a:pt x="127" y="119"/>
                    <a:pt x="128" y="120"/>
                    <a:pt x="127" y="121"/>
                  </a:cubicBezTo>
                  <a:cubicBezTo>
                    <a:pt x="127" y="121"/>
                    <a:pt x="127" y="120"/>
                    <a:pt x="127" y="120"/>
                  </a:cubicBezTo>
                  <a:cubicBezTo>
                    <a:pt x="126" y="120"/>
                    <a:pt x="127" y="121"/>
                    <a:pt x="127" y="121"/>
                  </a:cubicBezTo>
                  <a:cubicBezTo>
                    <a:pt x="127" y="121"/>
                    <a:pt x="127" y="122"/>
                    <a:pt x="127" y="122"/>
                  </a:cubicBezTo>
                  <a:cubicBezTo>
                    <a:pt x="127" y="122"/>
                    <a:pt x="126" y="122"/>
                    <a:pt x="126" y="122"/>
                  </a:cubicBezTo>
                  <a:cubicBezTo>
                    <a:pt x="126" y="122"/>
                    <a:pt x="127" y="123"/>
                    <a:pt x="127" y="123"/>
                  </a:cubicBezTo>
                  <a:cubicBezTo>
                    <a:pt x="127" y="123"/>
                    <a:pt x="126" y="123"/>
                    <a:pt x="126" y="123"/>
                  </a:cubicBezTo>
                  <a:cubicBezTo>
                    <a:pt x="126" y="123"/>
                    <a:pt x="127" y="124"/>
                    <a:pt x="126" y="124"/>
                  </a:cubicBezTo>
                  <a:cubicBezTo>
                    <a:pt x="126" y="124"/>
                    <a:pt x="126" y="124"/>
                    <a:pt x="126" y="125"/>
                  </a:cubicBezTo>
                  <a:cubicBezTo>
                    <a:pt x="125" y="125"/>
                    <a:pt x="125" y="124"/>
                    <a:pt x="124" y="125"/>
                  </a:cubicBezTo>
                  <a:moveTo>
                    <a:pt x="125" y="124"/>
                  </a:moveTo>
                  <a:cubicBezTo>
                    <a:pt x="125" y="123"/>
                    <a:pt x="127" y="123"/>
                    <a:pt x="125" y="123"/>
                  </a:cubicBezTo>
                  <a:cubicBezTo>
                    <a:pt x="125" y="123"/>
                    <a:pt x="125" y="124"/>
                    <a:pt x="125" y="124"/>
                  </a:cubicBezTo>
                  <a:moveTo>
                    <a:pt x="127" y="142"/>
                  </a:moveTo>
                  <a:cubicBezTo>
                    <a:pt x="127" y="142"/>
                    <a:pt x="127" y="143"/>
                    <a:pt x="126" y="143"/>
                  </a:cubicBezTo>
                  <a:cubicBezTo>
                    <a:pt x="126" y="143"/>
                    <a:pt x="126" y="142"/>
                    <a:pt x="127" y="142"/>
                  </a:cubicBezTo>
                  <a:moveTo>
                    <a:pt x="125" y="141"/>
                  </a:moveTo>
                  <a:cubicBezTo>
                    <a:pt x="126" y="142"/>
                    <a:pt x="125" y="143"/>
                    <a:pt x="125" y="144"/>
                  </a:cubicBezTo>
                  <a:cubicBezTo>
                    <a:pt x="124" y="143"/>
                    <a:pt x="125" y="142"/>
                    <a:pt x="125" y="141"/>
                  </a:cubicBezTo>
                  <a:moveTo>
                    <a:pt x="133" y="114"/>
                  </a:moveTo>
                  <a:cubicBezTo>
                    <a:pt x="132" y="114"/>
                    <a:pt x="133" y="113"/>
                    <a:pt x="133" y="112"/>
                  </a:cubicBezTo>
                  <a:cubicBezTo>
                    <a:pt x="133" y="112"/>
                    <a:pt x="133" y="114"/>
                    <a:pt x="133" y="114"/>
                  </a:cubicBezTo>
                  <a:moveTo>
                    <a:pt x="132" y="121"/>
                  </a:moveTo>
                  <a:cubicBezTo>
                    <a:pt x="132" y="120"/>
                    <a:pt x="132" y="119"/>
                    <a:pt x="132" y="118"/>
                  </a:cubicBezTo>
                  <a:cubicBezTo>
                    <a:pt x="133" y="117"/>
                    <a:pt x="133" y="114"/>
                    <a:pt x="133" y="116"/>
                  </a:cubicBezTo>
                  <a:cubicBezTo>
                    <a:pt x="133" y="117"/>
                    <a:pt x="133" y="120"/>
                    <a:pt x="132" y="121"/>
                  </a:cubicBezTo>
                  <a:moveTo>
                    <a:pt x="122" y="51"/>
                  </a:moveTo>
                  <a:cubicBezTo>
                    <a:pt x="123" y="50"/>
                    <a:pt x="124" y="52"/>
                    <a:pt x="124" y="53"/>
                  </a:cubicBezTo>
                  <a:cubicBezTo>
                    <a:pt x="124" y="53"/>
                    <a:pt x="123" y="52"/>
                    <a:pt x="123" y="51"/>
                  </a:cubicBezTo>
                  <a:cubicBezTo>
                    <a:pt x="123" y="51"/>
                    <a:pt x="123" y="51"/>
                    <a:pt x="122" y="51"/>
                  </a:cubicBezTo>
                  <a:moveTo>
                    <a:pt x="121" y="48"/>
                  </a:moveTo>
                  <a:cubicBezTo>
                    <a:pt x="121" y="49"/>
                    <a:pt x="122" y="49"/>
                    <a:pt x="122" y="50"/>
                  </a:cubicBezTo>
                  <a:cubicBezTo>
                    <a:pt x="122" y="50"/>
                    <a:pt x="120" y="49"/>
                    <a:pt x="121" y="48"/>
                  </a:cubicBezTo>
                  <a:moveTo>
                    <a:pt x="121" y="45"/>
                  </a:moveTo>
                  <a:cubicBezTo>
                    <a:pt x="121" y="45"/>
                    <a:pt x="122" y="45"/>
                    <a:pt x="122" y="45"/>
                  </a:cubicBezTo>
                  <a:cubicBezTo>
                    <a:pt x="123" y="45"/>
                    <a:pt x="122" y="45"/>
                    <a:pt x="123" y="46"/>
                  </a:cubicBezTo>
                  <a:cubicBezTo>
                    <a:pt x="122" y="46"/>
                    <a:pt x="122" y="45"/>
                    <a:pt x="121" y="45"/>
                  </a:cubicBezTo>
                  <a:moveTo>
                    <a:pt x="109" y="169"/>
                  </a:moveTo>
                  <a:cubicBezTo>
                    <a:pt x="109" y="169"/>
                    <a:pt x="109" y="170"/>
                    <a:pt x="108" y="170"/>
                  </a:cubicBezTo>
                  <a:cubicBezTo>
                    <a:pt x="108" y="170"/>
                    <a:pt x="107" y="171"/>
                    <a:pt x="107" y="171"/>
                  </a:cubicBezTo>
                  <a:cubicBezTo>
                    <a:pt x="107" y="170"/>
                    <a:pt x="107" y="170"/>
                    <a:pt x="108" y="169"/>
                  </a:cubicBezTo>
                  <a:cubicBezTo>
                    <a:pt x="108" y="169"/>
                    <a:pt x="109" y="169"/>
                    <a:pt x="109" y="169"/>
                  </a:cubicBezTo>
                  <a:moveTo>
                    <a:pt x="128" y="117"/>
                  </a:moveTo>
                  <a:cubicBezTo>
                    <a:pt x="125" y="117"/>
                    <a:pt x="126" y="115"/>
                    <a:pt x="127" y="114"/>
                  </a:cubicBezTo>
                  <a:cubicBezTo>
                    <a:pt x="127" y="114"/>
                    <a:pt x="126" y="114"/>
                    <a:pt x="126" y="114"/>
                  </a:cubicBezTo>
                  <a:cubicBezTo>
                    <a:pt x="125" y="114"/>
                    <a:pt x="127" y="113"/>
                    <a:pt x="127" y="112"/>
                  </a:cubicBezTo>
                  <a:cubicBezTo>
                    <a:pt x="127" y="112"/>
                    <a:pt x="127" y="112"/>
                    <a:pt x="127" y="112"/>
                  </a:cubicBezTo>
                  <a:cubicBezTo>
                    <a:pt x="126" y="112"/>
                    <a:pt x="126" y="111"/>
                    <a:pt x="127" y="110"/>
                  </a:cubicBezTo>
                  <a:cubicBezTo>
                    <a:pt x="127" y="110"/>
                    <a:pt x="127" y="109"/>
                    <a:pt x="126" y="109"/>
                  </a:cubicBezTo>
                  <a:cubicBezTo>
                    <a:pt x="127" y="109"/>
                    <a:pt x="126" y="108"/>
                    <a:pt x="126" y="107"/>
                  </a:cubicBezTo>
                  <a:cubicBezTo>
                    <a:pt x="127" y="106"/>
                    <a:pt x="128" y="106"/>
                    <a:pt x="128" y="105"/>
                  </a:cubicBezTo>
                  <a:cubicBezTo>
                    <a:pt x="127" y="105"/>
                    <a:pt x="127" y="106"/>
                    <a:pt x="126" y="106"/>
                  </a:cubicBezTo>
                  <a:cubicBezTo>
                    <a:pt x="126" y="105"/>
                    <a:pt x="126" y="105"/>
                    <a:pt x="127" y="105"/>
                  </a:cubicBezTo>
                  <a:cubicBezTo>
                    <a:pt x="126" y="104"/>
                    <a:pt x="127" y="102"/>
                    <a:pt x="126" y="101"/>
                  </a:cubicBezTo>
                  <a:cubicBezTo>
                    <a:pt x="126" y="101"/>
                    <a:pt x="126" y="101"/>
                    <a:pt x="127" y="101"/>
                  </a:cubicBezTo>
                  <a:cubicBezTo>
                    <a:pt x="126" y="100"/>
                    <a:pt x="126" y="99"/>
                    <a:pt x="126" y="98"/>
                  </a:cubicBezTo>
                  <a:cubicBezTo>
                    <a:pt x="125" y="98"/>
                    <a:pt x="126" y="97"/>
                    <a:pt x="125" y="97"/>
                  </a:cubicBezTo>
                  <a:cubicBezTo>
                    <a:pt x="126" y="97"/>
                    <a:pt x="126" y="97"/>
                    <a:pt x="126" y="97"/>
                  </a:cubicBezTo>
                  <a:cubicBezTo>
                    <a:pt x="127" y="97"/>
                    <a:pt x="125" y="96"/>
                    <a:pt x="126" y="96"/>
                  </a:cubicBezTo>
                  <a:cubicBezTo>
                    <a:pt x="126" y="95"/>
                    <a:pt x="126" y="95"/>
                    <a:pt x="126" y="96"/>
                  </a:cubicBezTo>
                  <a:cubicBezTo>
                    <a:pt x="125" y="96"/>
                    <a:pt x="126" y="95"/>
                    <a:pt x="126" y="95"/>
                  </a:cubicBezTo>
                  <a:cubicBezTo>
                    <a:pt x="126" y="95"/>
                    <a:pt x="126" y="94"/>
                    <a:pt x="126" y="94"/>
                  </a:cubicBezTo>
                  <a:cubicBezTo>
                    <a:pt x="126" y="94"/>
                    <a:pt x="125" y="93"/>
                    <a:pt x="125" y="93"/>
                  </a:cubicBezTo>
                  <a:cubicBezTo>
                    <a:pt x="125" y="93"/>
                    <a:pt x="126" y="92"/>
                    <a:pt x="126" y="92"/>
                  </a:cubicBezTo>
                  <a:cubicBezTo>
                    <a:pt x="126" y="92"/>
                    <a:pt x="125" y="92"/>
                    <a:pt x="125" y="92"/>
                  </a:cubicBezTo>
                  <a:cubicBezTo>
                    <a:pt x="125" y="92"/>
                    <a:pt x="125" y="91"/>
                    <a:pt x="125" y="91"/>
                  </a:cubicBezTo>
                  <a:cubicBezTo>
                    <a:pt x="125" y="91"/>
                    <a:pt x="125" y="91"/>
                    <a:pt x="125" y="91"/>
                  </a:cubicBezTo>
                  <a:cubicBezTo>
                    <a:pt x="125" y="90"/>
                    <a:pt x="125" y="90"/>
                    <a:pt x="125" y="89"/>
                  </a:cubicBezTo>
                  <a:cubicBezTo>
                    <a:pt x="125" y="89"/>
                    <a:pt x="124" y="90"/>
                    <a:pt x="124" y="90"/>
                  </a:cubicBezTo>
                  <a:cubicBezTo>
                    <a:pt x="124" y="89"/>
                    <a:pt x="124" y="89"/>
                    <a:pt x="124" y="88"/>
                  </a:cubicBezTo>
                  <a:cubicBezTo>
                    <a:pt x="124" y="88"/>
                    <a:pt x="124" y="88"/>
                    <a:pt x="124" y="87"/>
                  </a:cubicBezTo>
                  <a:cubicBezTo>
                    <a:pt x="124" y="87"/>
                    <a:pt x="124" y="87"/>
                    <a:pt x="124" y="86"/>
                  </a:cubicBezTo>
                  <a:cubicBezTo>
                    <a:pt x="124" y="86"/>
                    <a:pt x="124" y="86"/>
                    <a:pt x="124" y="85"/>
                  </a:cubicBezTo>
                  <a:cubicBezTo>
                    <a:pt x="124" y="85"/>
                    <a:pt x="123" y="86"/>
                    <a:pt x="123" y="85"/>
                  </a:cubicBezTo>
                  <a:cubicBezTo>
                    <a:pt x="123" y="85"/>
                    <a:pt x="123" y="84"/>
                    <a:pt x="123" y="84"/>
                  </a:cubicBezTo>
                  <a:cubicBezTo>
                    <a:pt x="123" y="84"/>
                    <a:pt x="123" y="84"/>
                    <a:pt x="123" y="85"/>
                  </a:cubicBezTo>
                  <a:cubicBezTo>
                    <a:pt x="124" y="84"/>
                    <a:pt x="124" y="85"/>
                    <a:pt x="125" y="84"/>
                  </a:cubicBezTo>
                  <a:cubicBezTo>
                    <a:pt x="125" y="84"/>
                    <a:pt x="125" y="84"/>
                    <a:pt x="125" y="84"/>
                  </a:cubicBezTo>
                  <a:cubicBezTo>
                    <a:pt x="124" y="83"/>
                    <a:pt x="124" y="84"/>
                    <a:pt x="124" y="84"/>
                  </a:cubicBezTo>
                  <a:cubicBezTo>
                    <a:pt x="123" y="84"/>
                    <a:pt x="124" y="84"/>
                    <a:pt x="123" y="83"/>
                  </a:cubicBezTo>
                  <a:cubicBezTo>
                    <a:pt x="123" y="83"/>
                    <a:pt x="123" y="83"/>
                    <a:pt x="123" y="83"/>
                  </a:cubicBezTo>
                  <a:cubicBezTo>
                    <a:pt x="123" y="83"/>
                    <a:pt x="123" y="82"/>
                    <a:pt x="122" y="82"/>
                  </a:cubicBezTo>
                  <a:cubicBezTo>
                    <a:pt x="122" y="82"/>
                    <a:pt x="123" y="82"/>
                    <a:pt x="122" y="82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1"/>
                    <a:pt x="122" y="80"/>
                    <a:pt x="121" y="79"/>
                  </a:cubicBezTo>
                  <a:cubicBezTo>
                    <a:pt x="121" y="79"/>
                    <a:pt x="122" y="78"/>
                    <a:pt x="121" y="78"/>
                  </a:cubicBezTo>
                  <a:cubicBezTo>
                    <a:pt x="121" y="78"/>
                    <a:pt x="121" y="78"/>
                    <a:pt x="121" y="78"/>
                  </a:cubicBezTo>
                  <a:cubicBezTo>
                    <a:pt x="121" y="78"/>
                    <a:pt x="121" y="78"/>
                    <a:pt x="120" y="77"/>
                  </a:cubicBezTo>
                  <a:cubicBezTo>
                    <a:pt x="120" y="77"/>
                    <a:pt x="119" y="78"/>
                    <a:pt x="119" y="78"/>
                  </a:cubicBezTo>
                  <a:cubicBezTo>
                    <a:pt x="119" y="77"/>
                    <a:pt x="118" y="77"/>
                    <a:pt x="118" y="77"/>
                  </a:cubicBezTo>
                  <a:cubicBezTo>
                    <a:pt x="118" y="77"/>
                    <a:pt x="118" y="76"/>
                    <a:pt x="118" y="76"/>
                  </a:cubicBezTo>
                  <a:cubicBezTo>
                    <a:pt x="117" y="75"/>
                    <a:pt x="116" y="73"/>
                    <a:pt x="115" y="71"/>
                  </a:cubicBezTo>
                  <a:cubicBezTo>
                    <a:pt x="115" y="71"/>
                    <a:pt x="114" y="70"/>
                    <a:pt x="114" y="70"/>
                  </a:cubicBezTo>
                  <a:cubicBezTo>
                    <a:pt x="114" y="69"/>
                    <a:pt x="114" y="70"/>
                    <a:pt x="113" y="70"/>
                  </a:cubicBezTo>
                  <a:cubicBezTo>
                    <a:pt x="112" y="68"/>
                    <a:pt x="111" y="66"/>
                    <a:pt x="111" y="65"/>
                  </a:cubicBezTo>
                  <a:cubicBezTo>
                    <a:pt x="112" y="65"/>
                    <a:pt x="111" y="66"/>
                    <a:pt x="112" y="66"/>
                  </a:cubicBezTo>
                  <a:cubicBezTo>
                    <a:pt x="113" y="66"/>
                    <a:pt x="112" y="66"/>
                    <a:pt x="112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4"/>
                    <a:pt x="111" y="64"/>
                    <a:pt x="111" y="64"/>
                  </a:cubicBezTo>
                  <a:cubicBezTo>
                    <a:pt x="111" y="63"/>
                    <a:pt x="110" y="62"/>
                    <a:pt x="109" y="62"/>
                  </a:cubicBezTo>
                  <a:cubicBezTo>
                    <a:pt x="108" y="60"/>
                    <a:pt x="106" y="60"/>
                    <a:pt x="106" y="58"/>
                  </a:cubicBezTo>
                  <a:cubicBezTo>
                    <a:pt x="105" y="58"/>
                    <a:pt x="104" y="56"/>
                    <a:pt x="103" y="54"/>
                  </a:cubicBezTo>
                  <a:cubicBezTo>
                    <a:pt x="102" y="55"/>
                    <a:pt x="102" y="53"/>
                    <a:pt x="101" y="52"/>
                  </a:cubicBezTo>
                  <a:cubicBezTo>
                    <a:pt x="100" y="51"/>
                    <a:pt x="99" y="51"/>
                    <a:pt x="98" y="50"/>
                  </a:cubicBezTo>
                  <a:cubicBezTo>
                    <a:pt x="97" y="49"/>
                    <a:pt x="96" y="48"/>
                    <a:pt x="95" y="48"/>
                  </a:cubicBezTo>
                  <a:cubicBezTo>
                    <a:pt x="95" y="47"/>
                    <a:pt x="94" y="46"/>
                    <a:pt x="93" y="46"/>
                  </a:cubicBezTo>
                  <a:cubicBezTo>
                    <a:pt x="93" y="45"/>
                    <a:pt x="92" y="45"/>
                    <a:pt x="92" y="45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1" y="43"/>
                    <a:pt x="89" y="43"/>
                    <a:pt x="88" y="42"/>
                  </a:cubicBezTo>
                  <a:cubicBezTo>
                    <a:pt x="88" y="41"/>
                    <a:pt x="87" y="41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39"/>
                    <a:pt x="85" y="39"/>
                  </a:cubicBezTo>
                  <a:cubicBezTo>
                    <a:pt x="84" y="39"/>
                    <a:pt x="83" y="39"/>
                    <a:pt x="83" y="38"/>
                  </a:cubicBezTo>
                  <a:cubicBezTo>
                    <a:pt x="83" y="38"/>
                    <a:pt x="83" y="38"/>
                    <a:pt x="82" y="38"/>
                  </a:cubicBezTo>
                  <a:cubicBezTo>
                    <a:pt x="82" y="38"/>
                    <a:pt x="82" y="37"/>
                    <a:pt x="81" y="37"/>
                  </a:cubicBezTo>
                  <a:cubicBezTo>
                    <a:pt x="81" y="36"/>
                    <a:pt x="81" y="35"/>
                    <a:pt x="80" y="35"/>
                  </a:cubicBezTo>
                  <a:cubicBezTo>
                    <a:pt x="80" y="34"/>
                    <a:pt x="82" y="34"/>
                    <a:pt x="82" y="33"/>
                  </a:cubicBezTo>
                  <a:cubicBezTo>
                    <a:pt x="82" y="32"/>
                    <a:pt x="81" y="32"/>
                    <a:pt x="81" y="32"/>
                  </a:cubicBezTo>
                  <a:cubicBezTo>
                    <a:pt x="81" y="32"/>
                    <a:pt x="81" y="33"/>
                    <a:pt x="80" y="33"/>
                  </a:cubicBezTo>
                  <a:cubicBezTo>
                    <a:pt x="79" y="33"/>
                    <a:pt x="80" y="32"/>
                    <a:pt x="80" y="31"/>
                  </a:cubicBezTo>
                  <a:cubicBezTo>
                    <a:pt x="79" y="31"/>
                    <a:pt x="79" y="32"/>
                    <a:pt x="79" y="31"/>
                  </a:cubicBezTo>
                  <a:cubicBezTo>
                    <a:pt x="79" y="31"/>
                    <a:pt x="79" y="31"/>
                    <a:pt x="79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77" y="29"/>
                    <a:pt x="77" y="29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6" y="28"/>
                    <a:pt x="75" y="27"/>
                    <a:pt x="75" y="27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7"/>
                    <a:pt x="73" y="27"/>
                    <a:pt x="72" y="27"/>
                  </a:cubicBezTo>
                  <a:cubicBezTo>
                    <a:pt x="72" y="27"/>
                    <a:pt x="73" y="26"/>
                    <a:pt x="72" y="26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1" y="26"/>
                    <a:pt x="72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7"/>
                    <a:pt x="70" y="26"/>
                  </a:cubicBezTo>
                  <a:cubicBezTo>
                    <a:pt x="70" y="26"/>
                    <a:pt x="70" y="24"/>
                    <a:pt x="69" y="25"/>
                  </a:cubicBezTo>
                  <a:cubicBezTo>
                    <a:pt x="69" y="26"/>
                    <a:pt x="70" y="26"/>
                    <a:pt x="70" y="26"/>
                  </a:cubicBezTo>
                  <a:cubicBezTo>
                    <a:pt x="70" y="26"/>
                    <a:pt x="69" y="27"/>
                    <a:pt x="69" y="27"/>
                  </a:cubicBezTo>
                  <a:cubicBezTo>
                    <a:pt x="69" y="27"/>
                    <a:pt x="69" y="27"/>
                    <a:pt x="68" y="27"/>
                  </a:cubicBezTo>
                  <a:cubicBezTo>
                    <a:pt x="68" y="26"/>
                    <a:pt x="69" y="27"/>
                    <a:pt x="69" y="26"/>
                  </a:cubicBezTo>
                  <a:cubicBezTo>
                    <a:pt x="69" y="26"/>
                    <a:pt x="67" y="26"/>
                    <a:pt x="67" y="26"/>
                  </a:cubicBezTo>
                  <a:cubicBezTo>
                    <a:pt x="66" y="26"/>
                    <a:pt x="65" y="26"/>
                    <a:pt x="65" y="25"/>
                  </a:cubicBezTo>
                  <a:cubicBezTo>
                    <a:pt x="65" y="24"/>
                    <a:pt x="65" y="25"/>
                    <a:pt x="64" y="25"/>
                  </a:cubicBezTo>
                  <a:cubicBezTo>
                    <a:pt x="64" y="24"/>
                    <a:pt x="64" y="24"/>
                    <a:pt x="65" y="24"/>
                  </a:cubicBezTo>
                  <a:cubicBezTo>
                    <a:pt x="65" y="24"/>
                    <a:pt x="64" y="23"/>
                    <a:pt x="65" y="22"/>
                  </a:cubicBezTo>
                  <a:cubicBezTo>
                    <a:pt x="65" y="22"/>
                    <a:pt x="64" y="22"/>
                    <a:pt x="63" y="22"/>
                  </a:cubicBezTo>
                  <a:cubicBezTo>
                    <a:pt x="63" y="22"/>
                    <a:pt x="64" y="22"/>
                    <a:pt x="64" y="23"/>
                  </a:cubicBezTo>
                  <a:cubicBezTo>
                    <a:pt x="64" y="23"/>
                    <a:pt x="64" y="24"/>
                    <a:pt x="63" y="24"/>
                  </a:cubicBezTo>
                  <a:cubicBezTo>
                    <a:pt x="62" y="24"/>
                    <a:pt x="63" y="24"/>
                    <a:pt x="63" y="23"/>
                  </a:cubicBezTo>
                  <a:cubicBezTo>
                    <a:pt x="63" y="23"/>
                    <a:pt x="62" y="23"/>
                    <a:pt x="62" y="23"/>
                  </a:cubicBezTo>
                  <a:cubicBezTo>
                    <a:pt x="62" y="23"/>
                    <a:pt x="62" y="23"/>
                    <a:pt x="62" y="24"/>
                  </a:cubicBezTo>
                  <a:cubicBezTo>
                    <a:pt x="62" y="23"/>
                    <a:pt x="61" y="23"/>
                    <a:pt x="60" y="23"/>
                  </a:cubicBezTo>
                  <a:cubicBezTo>
                    <a:pt x="60" y="22"/>
                    <a:pt x="61" y="22"/>
                    <a:pt x="60" y="21"/>
                  </a:cubicBezTo>
                  <a:cubicBezTo>
                    <a:pt x="60" y="21"/>
                    <a:pt x="60" y="21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3"/>
                    <a:pt x="59" y="23"/>
                    <a:pt x="59" y="23"/>
                  </a:cubicBezTo>
                  <a:cubicBezTo>
                    <a:pt x="59" y="24"/>
                    <a:pt x="60" y="23"/>
                    <a:pt x="60" y="23"/>
                  </a:cubicBezTo>
                  <a:cubicBezTo>
                    <a:pt x="60" y="24"/>
                    <a:pt x="59" y="23"/>
                    <a:pt x="58" y="23"/>
                  </a:cubicBezTo>
                  <a:cubicBezTo>
                    <a:pt x="58" y="23"/>
                    <a:pt x="58" y="23"/>
                    <a:pt x="59" y="22"/>
                  </a:cubicBezTo>
                  <a:cubicBezTo>
                    <a:pt x="57" y="23"/>
                    <a:pt x="58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3"/>
                  </a:cubicBezTo>
                  <a:cubicBezTo>
                    <a:pt x="57" y="23"/>
                    <a:pt x="57" y="23"/>
                    <a:pt x="57" y="22"/>
                  </a:cubicBezTo>
                  <a:cubicBezTo>
                    <a:pt x="56" y="22"/>
                    <a:pt x="56" y="22"/>
                    <a:pt x="56" y="23"/>
                  </a:cubicBezTo>
                  <a:cubicBezTo>
                    <a:pt x="56" y="22"/>
                    <a:pt x="56" y="22"/>
                    <a:pt x="56" y="21"/>
                  </a:cubicBezTo>
                  <a:cubicBezTo>
                    <a:pt x="55" y="21"/>
                    <a:pt x="55" y="22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3" y="21"/>
                    <a:pt x="54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3"/>
                    <a:pt x="53" y="22"/>
                    <a:pt x="53" y="21"/>
                  </a:cubicBezTo>
                  <a:cubicBezTo>
                    <a:pt x="52" y="21"/>
                    <a:pt x="52" y="21"/>
                    <a:pt x="51" y="21"/>
                  </a:cubicBezTo>
                  <a:cubicBezTo>
                    <a:pt x="51" y="21"/>
                    <a:pt x="52" y="21"/>
                    <a:pt x="52" y="21"/>
                  </a:cubicBezTo>
                  <a:cubicBezTo>
                    <a:pt x="53" y="22"/>
                    <a:pt x="53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1" y="22"/>
                  </a:cubicBezTo>
                  <a:cubicBezTo>
                    <a:pt x="51" y="22"/>
                    <a:pt x="51" y="22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1" y="23"/>
                    <a:pt x="51" y="23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0" y="22"/>
                    <a:pt x="49" y="22"/>
                    <a:pt x="49" y="21"/>
                  </a:cubicBezTo>
                  <a:cubicBezTo>
                    <a:pt x="49" y="21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8" y="22"/>
                  </a:cubicBezTo>
                  <a:cubicBezTo>
                    <a:pt x="48" y="22"/>
                    <a:pt x="48" y="21"/>
                    <a:pt x="48" y="22"/>
                  </a:cubicBezTo>
                  <a:cubicBezTo>
                    <a:pt x="47" y="22"/>
                    <a:pt x="47" y="21"/>
                    <a:pt x="47" y="21"/>
                  </a:cubicBezTo>
                  <a:cubicBezTo>
                    <a:pt x="47" y="21"/>
                    <a:pt x="47" y="22"/>
                    <a:pt x="47" y="22"/>
                  </a:cubicBezTo>
                  <a:cubicBezTo>
                    <a:pt x="46" y="22"/>
                    <a:pt x="46" y="22"/>
                    <a:pt x="45" y="21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5" y="22"/>
                    <a:pt x="45" y="23"/>
                    <a:pt x="45" y="23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5" y="23"/>
                    <a:pt x="45" y="22"/>
                    <a:pt x="45" y="22"/>
                  </a:cubicBezTo>
                  <a:cubicBezTo>
                    <a:pt x="44" y="22"/>
                    <a:pt x="45" y="22"/>
                    <a:pt x="45" y="2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3" y="23"/>
                    <a:pt x="43" y="23"/>
                  </a:cubicBezTo>
                  <a:cubicBezTo>
                    <a:pt x="43" y="23"/>
                    <a:pt x="44" y="24"/>
                    <a:pt x="43" y="24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3"/>
                    <a:pt x="43" y="24"/>
                    <a:pt x="42" y="23"/>
                  </a:cubicBezTo>
                  <a:cubicBezTo>
                    <a:pt x="42" y="24"/>
                    <a:pt x="43" y="24"/>
                    <a:pt x="43" y="25"/>
                  </a:cubicBezTo>
                  <a:cubicBezTo>
                    <a:pt x="43" y="24"/>
                    <a:pt x="42" y="25"/>
                    <a:pt x="42" y="25"/>
                  </a:cubicBezTo>
                  <a:cubicBezTo>
                    <a:pt x="42" y="25"/>
                    <a:pt x="42" y="25"/>
                    <a:pt x="41" y="24"/>
                  </a:cubicBezTo>
                  <a:cubicBezTo>
                    <a:pt x="41" y="24"/>
                    <a:pt x="41" y="25"/>
                    <a:pt x="41" y="25"/>
                  </a:cubicBezTo>
                  <a:cubicBezTo>
                    <a:pt x="40" y="25"/>
                    <a:pt x="40" y="25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9" y="25"/>
                    <a:pt x="40" y="25"/>
                    <a:pt x="41" y="25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2" y="27"/>
                    <a:pt x="42" y="27"/>
                  </a:cubicBezTo>
                  <a:cubicBezTo>
                    <a:pt x="41" y="27"/>
                    <a:pt x="41" y="28"/>
                    <a:pt x="41" y="28"/>
                  </a:cubicBezTo>
                  <a:cubicBezTo>
                    <a:pt x="41" y="28"/>
                    <a:pt x="41" y="28"/>
                    <a:pt x="42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1" y="30"/>
                    <a:pt x="42" y="30"/>
                  </a:cubicBezTo>
                  <a:cubicBezTo>
                    <a:pt x="43" y="31"/>
                    <a:pt x="41" y="30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0" y="32"/>
                    <a:pt x="41" y="32"/>
                    <a:pt x="40" y="32"/>
                  </a:cubicBezTo>
                  <a:cubicBezTo>
                    <a:pt x="40" y="33"/>
                    <a:pt x="41" y="33"/>
                    <a:pt x="41" y="33"/>
                  </a:cubicBezTo>
                  <a:cubicBezTo>
                    <a:pt x="40" y="34"/>
                    <a:pt x="41" y="35"/>
                    <a:pt x="41" y="36"/>
                  </a:cubicBezTo>
                  <a:cubicBezTo>
                    <a:pt x="40" y="36"/>
                    <a:pt x="41" y="35"/>
                    <a:pt x="40" y="35"/>
                  </a:cubicBezTo>
                  <a:cubicBezTo>
                    <a:pt x="39" y="35"/>
                    <a:pt x="41" y="37"/>
                    <a:pt x="41" y="36"/>
                  </a:cubicBezTo>
                  <a:cubicBezTo>
                    <a:pt x="41" y="36"/>
                    <a:pt x="41" y="37"/>
                    <a:pt x="41" y="37"/>
                  </a:cubicBezTo>
                  <a:cubicBezTo>
                    <a:pt x="40" y="37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1" y="38"/>
                    <a:pt x="39" y="39"/>
                    <a:pt x="40" y="40"/>
                  </a:cubicBezTo>
                  <a:cubicBezTo>
                    <a:pt x="40" y="41"/>
                    <a:pt x="39" y="40"/>
                    <a:pt x="40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0" y="42"/>
                    <a:pt x="40" y="42"/>
                  </a:cubicBezTo>
                  <a:cubicBezTo>
                    <a:pt x="40" y="42"/>
                    <a:pt x="41" y="42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39" y="44"/>
                    <a:pt x="40" y="44"/>
                    <a:pt x="40" y="45"/>
                  </a:cubicBezTo>
                  <a:cubicBezTo>
                    <a:pt x="40" y="45"/>
                    <a:pt x="40" y="45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7"/>
                    <a:pt x="40" y="47"/>
                    <a:pt x="40" y="48"/>
                  </a:cubicBezTo>
                  <a:cubicBezTo>
                    <a:pt x="40" y="49"/>
                    <a:pt x="40" y="49"/>
                    <a:pt x="39" y="50"/>
                  </a:cubicBezTo>
                  <a:cubicBezTo>
                    <a:pt x="39" y="50"/>
                    <a:pt x="40" y="51"/>
                    <a:pt x="39" y="51"/>
                  </a:cubicBezTo>
                  <a:cubicBezTo>
                    <a:pt x="39" y="51"/>
                    <a:pt x="39" y="52"/>
                    <a:pt x="39" y="52"/>
                  </a:cubicBezTo>
                  <a:cubicBezTo>
                    <a:pt x="39" y="52"/>
                    <a:pt x="39" y="53"/>
                    <a:pt x="39" y="53"/>
                  </a:cubicBezTo>
                  <a:cubicBezTo>
                    <a:pt x="39" y="53"/>
                    <a:pt x="38" y="54"/>
                    <a:pt x="40" y="54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0" y="57"/>
                    <a:pt x="40" y="58"/>
                    <a:pt x="40" y="58"/>
                  </a:cubicBezTo>
                  <a:cubicBezTo>
                    <a:pt x="40" y="58"/>
                    <a:pt x="39" y="58"/>
                    <a:pt x="39" y="58"/>
                  </a:cubicBezTo>
                  <a:cubicBezTo>
                    <a:pt x="39" y="59"/>
                    <a:pt x="40" y="59"/>
                    <a:pt x="39" y="59"/>
                  </a:cubicBezTo>
                  <a:cubicBezTo>
                    <a:pt x="39" y="60"/>
                    <a:pt x="40" y="60"/>
                    <a:pt x="40" y="60"/>
                  </a:cubicBezTo>
                  <a:cubicBezTo>
                    <a:pt x="40" y="63"/>
                    <a:pt x="40" y="67"/>
                    <a:pt x="40" y="69"/>
                  </a:cubicBezTo>
                  <a:cubicBezTo>
                    <a:pt x="40" y="70"/>
                    <a:pt x="40" y="70"/>
                    <a:pt x="39" y="70"/>
                  </a:cubicBezTo>
                  <a:cubicBezTo>
                    <a:pt x="41" y="72"/>
                    <a:pt x="40" y="74"/>
                    <a:pt x="41" y="76"/>
                  </a:cubicBezTo>
                  <a:cubicBezTo>
                    <a:pt x="40" y="77"/>
                    <a:pt x="42" y="77"/>
                    <a:pt x="41" y="77"/>
                  </a:cubicBezTo>
                  <a:cubicBezTo>
                    <a:pt x="40" y="77"/>
                    <a:pt x="40" y="77"/>
                    <a:pt x="40" y="78"/>
                  </a:cubicBezTo>
                  <a:cubicBezTo>
                    <a:pt x="41" y="78"/>
                    <a:pt x="41" y="77"/>
                    <a:pt x="41" y="77"/>
                  </a:cubicBezTo>
                  <a:cubicBezTo>
                    <a:pt x="41" y="78"/>
                    <a:pt x="41" y="79"/>
                    <a:pt x="41" y="79"/>
                  </a:cubicBezTo>
                  <a:cubicBezTo>
                    <a:pt x="41" y="79"/>
                    <a:pt x="41" y="79"/>
                    <a:pt x="42" y="79"/>
                  </a:cubicBezTo>
                  <a:cubicBezTo>
                    <a:pt x="42" y="81"/>
                    <a:pt x="42" y="81"/>
                    <a:pt x="42" y="83"/>
                  </a:cubicBezTo>
                  <a:cubicBezTo>
                    <a:pt x="40" y="82"/>
                    <a:pt x="40" y="82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38" y="83"/>
                    <a:pt x="38" y="83"/>
                  </a:cubicBezTo>
                  <a:cubicBezTo>
                    <a:pt x="38" y="84"/>
                    <a:pt x="37" y="85"/>
                    <a:pt x="38" y="86"/>
                  </a:cubicBezTo>
                  <a:cubicBezTo>
                    <a:pt x="38" y="87"/>
                    <a:pt x="38" y="86"/>
                    <a:pt x="38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88"/>
                    <a:pt x="38" y="88"/>
                    <a:pt x="38" y="89"/>
                  </a:cubicBezTo>
                  <a:cubicBezTo>
                    <a:pt x="37" y="89"/>
                    <a:pt x="37" y="89"/>
                    <a:pt x="37" y="90"/>
                  </a:cubicBezTo>
                  <a:cubicBezTo>
                    <a:pt x="38" y="90"/>
                    <a:pt x="38" y="88"/>
                    <a:pt x="38" y="89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38" y="91"/>
                    <a:pt x="38" y="91"/>
                    <a:pt x="38" y="91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38" y="94"/>
                    <a:pt x="38" y="96"/>
                    <a:pt x="38" y="97"/>
                  </a:cubicBezTo>
                  <a:cubicBezTo>
                    <a:pt x="38" y="97"/>
                    <a:pt x="39" y="97"/>
                    <a:pt x="39" y="97"/>
                  </a:cubicBezTo>
                  <a:cubicBezTo>
                    <a:pt x="38" y="98"/>
                    <a:pt x="39" y="100"/>
                    <a:pt x="40" y="101"/>
                  </a:cubicBezTo>
                  <a:cubicBezTo>
                    <a:pt x="40" y="102"/>
                    <a:pt x="39" y="102"/>
                    <a:pt x="39" y="102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40" y="103"/>
                    <a:pt x="39" y="103"/>
                    <a:pt x="39" y="103"/>
                  </a:cubicBezTo>
                  <a:cubicBezTo>
                    <a:pt x="39" y="104"/>
                    <a:pt x="39" y="105"/>
                    <a:pt x="39" y="105"/>
                  </a:cubicBezTo>
                  <a:cubicBezTo>
                    <a:pt x="40" y="105"/>
                    <a:pt x="40" y="105"/>
                    <a:pt x="40" y="106"/>
                  </a:cubicBezTo>
                  <a:cubicBezTo>
                    <a:pt x="40" y="106"/>
                    <a:pt x="40" y="105"/>
                    <a:pt x="40" y="105"/>
                  </a:cubicBezTo>
                  <a:cubicBezTo>
                    <a:pt x="40" y="105"/>
                    <a:pt x="40" y="107"/>
                    <a:pt x="40" y="107"/>
                  </a:cubicBezTo>
                  <a:cubicBezTo>
                    <a:pt x="40" y="107"/>
                    <a:pt x="39" y="108"/>
                    <a:pt x="39" y="107"/>
                  </a:cubicBezTo>
                  <a:cubicBezTo>
                    <a:pt x="38" y="107"/>
                    <a:pt x="40" y="107"/>
                    <a:pt x="39" y="108"/>
                  </a:cubicBezTo>
                  <a:cubicBezTo>
                    <a:pt x="40" y="108"/>
                    <a:pt x="40" y="107"/>
                    <a:pt x="40" y="108"/>
                  </a:cubicBezTo>
                  <a:cubicBezTo>
                    <a:pt x="40" y="109"/>
                    <a:pt x="40" y="108"/>
                    <a:pt x="39" y="108"/>
                  </a:cubicBezTo>
                  <a:cubicBezTo>
                    <a:pt x="39" y="109"/>
                    <a:pt x="40" y="109"/>
                    <a:pt x="40" y="109"/>
                  </a:cubicBezTo>
                  <a:cubicBezTo>
                    <a:pt x="40" y="109"/>
                    <a:pt x="40" y="110"/>
                    <a:pt x="41" y="110"/>
                  </a:cubicBezTo>
                  <a:cubicBezTo>
                    <a:pt x="41" y="111"/>
                    <a:pt x="40" y="112"/>
                    <a:pt x="40" y="113"/>
                  </a:cubicBezTo>
                  <a:cubicBezTo>
                    <a:pt x="39" y="113"/>
                    <a:pt x="39" y="113"/>
                    <a:pt x="39" y="113"/>
                  </a:cubicBezTo>
                  <a:cubicBezTo>
                    <a:pt x="38" y="114"/>
                    <a:pt x="38" y="116"/>
                    <a:pt x="39" y="117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9" y="119"/>
                    <a:pt x="38" y="121"/>
                    <a:pt x="39" y="122"/>
                  </a:cubicBezTo>
                  <a:cubicBezTo>
                    <a:pt x="39" y="123"/>
                    <a:pt x="39" y="125"/>
                    <a:pt x="40" y="125"/>
                  </a:cubicBezTo>
                  <a:cubicBezTo>
                    <a:pt x="39" y="125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8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9"/>
                    <a:pt x="40" y="131"/>
                    <a:pt x="40" y="131"/>
                  </a:cubicBezTo>
                  <a:cubicBezTo>
                    <a:pt x="40" y="132"/>
                    <a:pt x="40" y="134"/>
                    <a:pt x="41" y="135"/>
                  </a:cubicBezTo>
                  <a:cubicBezTo>
                    <a:pt x="41" y="136"/>
                    <a:pt x="41" y="136"/>
                    <a:pt x="41" y="137"/>
                  </a:cubicBezTo>
                  <a:cubicBezTo>
                    <a:pt x="41" y="138"/>
                    <a:pt x="41" y="139"/>
                    <a:pt x="41" y="139"/>
                  </a:cubicBezTo>
                  <a:cubicBezTo>
                    <a:pt x="41" y="139"/>
                    <a:pt x="40" y="140"/>
                    <a:pt x="40" y="140"/>
                  </a:cubicBezTo>
                  <a:cubicBezTo>
                    <a:pt x="40" y="139"/>
                    <a:pt x="39" y="139"/>
                    <a:pt x="39" y="138"/>
                  </a:cubicBezTo>
                  <a:cubicBezTo>
                    <a:pt x="38" y="139"/>
                    <a:pt x="39" y="139"/>
                    <a:pt x="39" y="140"/>
                  </a:cubicBezTo>
                  <a:cubicBezTo>
                    <a:pt x="38" y="139"/>
                    <a:pt x="37" y="139"/>
                    <a:pt x="36" y="140"/>
                  </a:cubicBezTo>
                  <a:cubicBezTo>
                    <a:pt x="36" y="140"/>
                    <a:pt x="36" y="141"/>
                    <a:pt x="37" y="141"/>
                  </a:cubicBezTo>
                  <a:cubicBezTo>
                    <a:pt x="37" y="141"/>
                    <a:pt x="36" y="142"/>
                    <a:pt x="36" y="143"/>
                  </a:cubicBezTo>
                  <a:cubicBezTo>
                    <a:pt x="37" y="144"/>
                    <a:pt x="37" y="145"/>
                    <a:pt x="37" y="145"/>
                  </a:cubicBezTo>
                  <a:cubicBezTo>
                    <a:pt x="37" y="146"/>
                    <a:pt x="37" y="148"/>
                    <a:pt x="37" y="150"/>
                  </a:cubicBezTo>
                  <a:cubicBezTo>
                    <a:pt x="38" y="150"/>
                    <a:pt x="38" y="151"/>
                    <a:pt x="38" y="151"/>
                  </a:cubicBezTo>
                  <a:cubicBezTo>
                    <a:pt x="39" y="152"/>
                    <a:pt x="38" y="154"/>
                    <a:pt x="38" y="155"/>
                  </a:cubicBezTo>
                  <a:cubicBezTo>
                    <a:pt x="37" y="155"/>
                    <a:pt x="37" y="156"/>
                    <a:pt x="36" y="156"/>
                  </a:cubicBezTo>
                  <a:cubicBezTo>
                    <a:pt x="35" y="157"/>
                    <a:pt x="34" y="157"/>
                    <a:pt x="33" y="158"/>
                  </a:cubicBezTo>
                  <a:cubicBezTo>
                    <a:pt x="32" y="158"/>
                    <a:pt x="32" y="158"/>
                    <a:pt x="32" y="159"/>
                  </a:cubicBezTo>
                  <a:cubicBezTo>
                    <a:pt x="31" y="158"/>
                    <a:pt x="30" y="159"/>
                    <a:pt x="29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8" y="159"/>
                    <a:pt x="28" y="159"/>
                    <a:pt x="28" y="160"/>
                  </a:cubicBezTo>
                  <a:cubicBezTo>
                    <a:pt x="28" y="159"/>
                    <a:pt x="27" y="159"/>
                    <a:pt x="27" y="159"/>
                  </a:cubicBezTo>
                  <a:cubicBezTo>
                    <a:pt x="27" y="159"/>
                    <a:pt x="27" y="159"/>
                    <a:pt x="27" y="159"/>
                  </a:cubicBezTo>
                  <a:cubicBezTo>
                    <a:pt x="26" y="159"/>
                    <a:pt x="26" y="159"/>
                    <a:pt x="26" y="159"/>
                  </a:cubicBezTo>
                  <a:cubicBezTo>
                    <a:pt x="25" y="158"/>
                    <a:pt x="26" y="158"/>
                    <a:pt x="26" y="158"/>
                  </a:cubicBezTo>
                  <a:cubicBezTo>
                    <a:pt x="25" y="158"/>
                    <a:pt x="24" y="158"/>
                    <a:pt x="24" y="158"/>
                  </a:cubicBezTo>
                  <a:cubicBezTo>
                    <a:pt x="24" y="158"/>
                    <a:pt x="25" y="157"/>
                    <a:pt x="25" y="157"/>
                  </a:cubicBezTo>
                  <a:cubicBezTo>
                    <a:pt x="24" y="157"/>
                    <a:pt x="24" y="157"/>
                    <a:pt x="23" y="156"/>
                  </a:cubicBezTo>
                  <a:cubicBezTo>
                    <a:pt x="24" y="155"/>
                    <a:pt x="23" y="155"/>
                    <a:pt x="23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4" y="153"/>
                    <a:pt x="24" y="151"/>
                    <a:pt x="25" y="150"/>
                  </a:cubicBezTo>
                  <a:cubicBezTo>
                    <a:pt x="25" y="149"/>
                    <a:pt x="25" y="149"/>
                    <a:pt x="25" y="149"/>
                  </a:cubicBezTo>
                  <a:cubicBezTo>
                    <a:pt x="23" y="148"/>
                    <a:pt x="23" y="149"/>
                    <a:pt x="22" y="149"/>
                  </a:cubicBezTo>
                  <a:cubicBezTo>
                    <a:pt x="21" y="148"/>
                    <a:pt x="20" y="149"/>
                    <a:pt x="19" y="149"/>
                  </a:cubicBezTo>
                  <a:cubicBezTo>
                    <a:pt x="19" y="148"/>
                    <a:pt x="19" y="148"/>
                    <a:pt x="19" y="148"/>
                  </a:cubicBezTo>
                  <a:cubicBezTo>
                    <a:pt x="19" y="148"/>
                    <a:pt x="19" y="148"/>
                    <a:pt x="18" y="148"/>
                  </a:cubicBezTo>
                  <a:cubicBezTo>
                    <a:pt x="18" y="147"/>
                    <a:pt x="18" y="147"/>
                    <a:pt x="18" y="146"/>
                  </a:cubicBezTo>
                  <a:cubicBezTo>
                    <a:pt x="19" y="146"/>
                    <a:pt x="19" y="145"/>
                    <a:pt x="19" y="145"/>
                  </a:cubicBezTo>
                  <a:cubicBezTo>
                    <a:pt x="19" y="144"/>
                    <a:pt x="19" y="145"/>
                    <a:pt x="19" y="144"/>
                  </a:cubicBezTo>
                  <a:cubicBezTo>
                    <a:pt x="19" y="143"/>
                    <a:pt x="19" y="143"/>
                    <a:pt x="19" y="143"/>
                  </a:cubicBezTo>
                  <a:cubicBezTo>
                    <a:pt x="20" y="143"/>
                    <a:pt x="20" y="143"/>
                    <a:pt x="20" y="143"/>
                  </a:cubicBezTo>
                  <a:cubicBezTo>
                    <a:pt x="19" y="143"/>
                    <a:pt x="20" y="142"/>
                    <a:pt x="19" y="142"/>
                  </a:cubicBezTo>
                  <a:cubicBezTo>
                    <a:pt x="19" y="142"/>
                    <a:pt x="20" y="143"/>
                    <a:pt x="19" y="143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9" y="135"/>
                    <a:pt x="18" y="135"/>
                    <a:pt x="18" y="135"/>
                  </a:cubicBezTo>
                  <a:cubicBezTo>
                    <a:pt x="18" y="135"/>
                    <a:pt x="18" y="135"/>
                    <a:pt x="17" y="135"/>
                  </a:cubicBezTo>
                  <a:cubicBezTo>
                    <a:pt x="17" y="134"/>
                    <a:pt x="16" y="134"/>
                    <a:pt x="16" y="133"/>
                  </a:cubicBezTo>
                  <a:cubicBezTo>
                    <a:pt x="16" y="133"/>
                    <a:pt x="16" y="133"/>
                    <a:pt x="16" y="134"/>
                  </a:cubicBezTo>
                  <a:cubicBezTo>
                    <a:pt x="16" y="135"/>
                    <a:pt x="15" y="133"/>
                    <a:pt x="16" y="133"/>
                  </a:cubicBezTo>
                  <a:cubicBezTo>
                    <a:pt x="16" y="132"/>
                    <a:pt x="15" y="129"/>
                    <a:pt x="16" y="128"/>
                  </a:cubicBezTo>
                  <a:cubicBezTo>
                    <a:pt x="16" y="128"/>
                    <a:pt x="15" y="128"/>
                    <a:pt x="16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6" y="127"/>
                    <a:pt x="16" y="127"/>
                    <a:pt x="17" y="127"/>
                  </a:cubicBezTo>
                  <a:cubicBezTo>
                    <a:pt x="17" y="127"/>
                    <a:pt x="16" y="126"/>
                    <a:pt x="16" y="126"/>
                  </a:cubicBezTo>
                  <a:cubicBezTo>
                    <a:pt x="15" y="124"/>
                    <a:pt x="16" y="123"/>
                    <a:pt x="16" y="122"/>
                  </a:cubicBezTo>
                  <a:cubicBezTo>
                    <a:pt x="17" y="123"/>
                    <a:pt x="16" y="121"/>
                    <a:pt x="16" y="121"/>
                  </a:cubicBezTo>
                  <a:cubicBezTo>
                    <a:pt x="16" y="119"/>
                    <a:pt x="16" y="118"/>
                    <a:pt x="16" y="116"/>
                  </a:cubicBezTo>
                  <a:cubicBezTo>
                    <a:pt x="16" y="113"/>
                    <a:pt x="17" y="109"/>
                    <a:pt x="16" y="107"/>
                  </a:cubicBezTo>
                  <a:cubicBezTo>
                    <a:pt x="16" y="106"/>
                    <a:pt x="16" y="107"/>
                    <a:pt x="16" y="107"/>
                  </a:cubicBezTo>
                  <a:cubicBezTo>
                    <a:pt x="16" y="106"/>
                    <a:pt x="17" y="106"/>
                    <a:pt x="17" y="106"/>
                  </a:cubicBezTo>
                  <a:cubicBezTo>
                    <a:pt x="17" y="105"/>
                    <a:pt x="16" y="106"/>
                    <a:pt x="16" y="105"/>
                  </a:cubicBezTo>
                  <a:cubicBezTo>
                    <a:pt x="16" y="105"/>
                    <a:pt x="17" y="104"/>
                    <a:pt x="17" y="104"/>
                  </a:cubicBezTo>
                  <a:cubicBezTo>
                    <a:pt x="17" y="103"/>
                    <a:pt x="16" y="103"/>
                    <a:pt x="16" y="102"/>
                  </a:cubicBezTo>
                  <a:cubicBezTo>
                    <a:pt x="16" y="102"/>
                    <a:pt x="17" y="102"/>
                    <a:pt x="17" y="102"/>
                  </a:cubicBezTo>
                  <a:cubicBezTo>
                    <a:pt x="17" y="101"/>
                    <a:pt x="16" y="101"/>
                    <a:pt x="16" y="100"/>
                  </a:cubicBezTo>
                  <a:cubicBezTo>
                    <a:pt x="17" y="100"/>
                    <a:pt x="17" y="101"/>
                    <a:pt x="17" y="101"/>
                  </a:cubicBezTo>
                  <a:cubicBezTo>
                    <a:pt x="17" y="100"/>
                    <a:pt x="17" y="100"/>
                    <a:pt x="17" y="99"/>
                  </a:cubicBezTo>
                  <a:cubicBezTo>
                    <a:pt x="17" y="99"/>
                    <a:pt x="18" y="99"/>
                    <a:pt x="18" y="99"/>
                  </a:cubicBezTo>
                  <a:cubicBezTo>
                    <a:pt x="18" y="97"/>
                    <a:pt x="17" y="95"/>
                    <a:pt x="18" y="94"/>
                  </a:cubicBezTo>
                  <a:cubicBezTo>
                    <a:pt x="17" y="94"/>
                    <a:pt x="17" y="94"/>
                    <a:pt x="17" y="94"/>
                  </a:cubicBezTo>
                  <a:cubicBezTo>
                    <a:pt x="18" y="93"/>
                    <a:pt x="17" y="91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7" y="89"/>
                  </a:cubicBezTo>
                  <a:cubicBezTo>
                    <a:pt x="17" y="88"/>
                    <a:pt x="18" y="89"/>
                    <a:pt x="18" y="89"/>
                  </a:cubicBezTo>
                  <a:cubicBezTo>
                    <a:pt x="18" y="88"/>
                    <a:pt x="18" y="88"/>
                    <a:pt x="17" y="87"/>
                  </a:cubicBezTo>
                  <a:cubicBezTo>
                    <a:pt x="18" y="86"/>
                    <a:pt x="18" y="85"/>
                    <a:pt x="17" y="84"/>
                  </a:cubicBezTo>
                  <a:cubicBezTo>
                    <a:pt x="17" y="84"/>
                    <a:pt x="17" y="84"/>
                    <a:pt x="18" y="83"/>
                  </a:cubicBezTo>
                  <a:cubicBezTo>
                    <a:pt x="16" y="80"/>
                    <a:pt x="16" y="76"/>
                    <a:pt x="17" y="72"/>
                  </a:cubicBezTo>
                  <a:cubicBezTo>
                    <a:pt x="17" y="72"/>
                    <a:pt x="17" y="71"/>
                    <a:pt x="16" y="71"/>
                  </a:cubicBezTo>
                  <a:cubicBezTo>
                    <a:pt x="17" y="70"/>
                    <a:pt x="17" y="69"/>
                    <a:pt x="17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7"/>
                    <a:pt x="17" y="66"/>
                    <a:pt x="18" y="65"/>
                  </a:cubicBezTo>
                  <a:cubicBezTo>
                    <a:pt x="18" y="65"/>
                    <a:pt x="18" y="66"/>
                    <a:pt x="18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8"/>
                    <a:pt x="19" y="67"/>
                  </a:cubicBezTo>
                  <a:cubicBezTo>
                    <a:pt x="19" y="68"/>
                    <a:pt x="21" y="68"/>
                    <a:pt x="21" y="68"/>
                  </a:cubicBezTo>
                  <a:cubicBezTo>
                    <a:pt x="22" y="69"/>
                    <a:pt x="21" y="70"/>
                    <a:pt x="22" y="71"/>
                  </a:cubicBezTo>
                  <a:cubicBezTo>
                    <a:pt x="22" y="72"/>
                    <a:pt x="22" y="72"/>
                    <a:pt x="21" y="72"/>
                  </a:cubicBezTo>
                  <a:cubicBezTo>
                    <a:pt x="21" y="73"/>
                    <a:pt x="21" y="73"/>
                    <a:pt x="22" y="73"/>
                  </a:cubicBezTo>
                  <a:cubicBezTo>
                    <a:pt x="22" y="73"/>
                    <a:pt x="22" y="73"/>
                    <a:pt x="22" y="72"/>
                  </a:cubicBezTo>
                  <a:cubicBezTo>
                    <a:pt x="23" y="73"/>
                    <a:pt x="22" y="74"/>
                    <a:pt x="22" y="75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6"/>
                    <a:pt x="22" y="76"/>
                    <a:pt x="21" y="77"/>
                  </a:cubicBezTo>
                  <a:cubicBezTo>
                    <a:pt x="21" y="76"/>
                    <a:pt x="21" y="77"/>
                    <a:pt x="21" y="77"/>
                  </a:cubicBezTo>
                  <a:cubicBezTo>
                    <a:pt x="22" y="77"/>
                    <a:pt x="21" y="75"/>
                    <a:pt x="22" y="75"/>
                  </a:cubicBezTo>
                  <a:cubicBezTo>
                    <a:pt x="22" y="76"/>
                    <a:pt x="22" y="77"/>
                    <a:pt x="22" y="78"/>
                  </a:cubicBezTo>
                  <a:cubicBezTo>
                    <a:pt x="22" y="79"/>
                    <a:pt x="23" y="78"/>
                    <a:pt x="23" y="78"/>
                  </a:cubicBezTo>
                  <a:cubicBezTo>
                    <a:pt x="23" y="78"/>
                    <a:pt x="23" y="77"/>
                    <a:pt x="23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5" y="77"/>
                    <a:pt x="25" y="77"/>
                    <a:pt x="25" y="76"/>
                  </a:cubicBezTo>
                  <a:cubicBezTo>
                    <a:pt x="25" y="76"/>
                    <a:pt x="24" y="77"/>
                    <a:pt x="24" y="77"/>
                  </a:cubicBezTo>
                  <a:cubicBezTo>
                    <a:pt x="24" y="76"/>
                    <a:pt x="23" y="76"/>
                    <a:pt x="23" y="76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3" y="75"/>
                    <a:pt x="23" y="76"/>
                  </a:cubicBezTo>
                  <a:cubicBezTo>
                    <a:pt x="25" y="75"/>
                    <a:pt x="23" y="75"/>
                    <a:pt x="23" y="74"/>
                  </a:cubicBezTo>
                  <a:cubicBezTo>
                    <a:pt x="23" y="73"/>
                    <a:pt x="24" y="73"/>
                    <a:pt x="24" y="73"/>
                  </a:cubicBezTo>
                  <a:cubicBezTo>
                    <a:pt x="24" y="72"/>
                    <a:pt x="23" y="72"/>
                    <a:pt x="23" y="72"/>
                  </a:cubicBezTo>
                  <a:cubicBezTo>
                    <a:pt x="23" y="71"/>
                    <a:pt x="24" y="71"/>
                    <a:pt x="25" y="71"/>
                  </a:cubicBezTo>
                  <a:cubicBezTo>
                    <a:pt x="24" y="71"/>
                    <a:pt x="24" y="71"/>
                    <a:pt x="24" y="70"/>
                  </a:cubicBezTo>
                  <a:cubicBezTo>
                    <a:pt x="23" y="68"/>
                    <a:pt x="24" y="65"/>
                    <a:pt x="24" y="63"/>
                  </a:cubicBezTo>
                  <a:cubicBezTo>
                    <a:pt x="24" y="62"/>
                    <a:pt x="23" y="62"/>
                    <a:pt x="23" y="62"/>
                  </a:cubicBezTo>
                  <a:cubicBezTo>
                    <a:pt x="23" y="62"/>
                    <a:pt x="23" y="62"/>
                    <a:pt x="23" y="63"/>
                  </a:cubicBezTo>
                  <a:cubicBezTo>
                    <a:pt x="22" y="62"/>
                    <a:pt x="21" y="63"/>
                    <a:pt x="20" y="63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1" y="63"/>
                    <a:pt x="22" y="62"/>
                    <a:pt x="22" y="62"/>
                  </a:cubicBezTo>
                  <a:cubicBezTo>
                    <a:pt x="21" y="61"/>
                    <a:pt x="22" y="62"/>
                    <a:pt x="21" y="62"/>
                  </a:cubicBezTo>
                  <a:cubicBezTo>
                    <a:pt x="22" y="61"/>
                    <a:pt x="21" y="60"/>
                    <a:pt x="21" y="60"/>
                  </a:cubicBezTo>
                  <a:cubicBezTo>
                    <a:pt x="20" y="60"/>
                    <a:pt x="21" y="61"/>
                    <a:pt x="21" y="61"/>
                  </a:cubicBezTo>
                  <a:cubicBezTo>
                    <a:pt x="20" y="62"/>
                    <a:pt x="20" y="62"/>
                    <a:pt x="19" y="63"/>
                  </a:cubicBezTo>
                  <a:cubicBezTo>
                    <a:pt x="19" y="63"/>
                    <a:pt x="18" y="62"/>
                    <a:pt x="18" y="63"/>
                  </a:cubicBezTo>
                  <a:cubicBezTo>
                    <a:pt x="18" y="62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7" y="59"/>
                    <a:pt x="17" y="58"/>
                  </a:cubicBezTo>
                  <a:cubicBezTo>
                    <a:pt x="17" y="58"/>
                    <a:pt x="18" y="58"/>
                    <a:pt x="18" y="57"/>
                  </a:cubicBezTo>
                  <a:cubicBezTo>
                    <a:pt x="18" y="57"/>
                    <a:pt x="17" y="56"/>
                    <a:pt x="17" y="55"/>
                  </a:cubicBezTo>
                  <a:cubicBezTo>
                    <a:pt x="18" y="54"/>
                    <a:pt x="18" y="51"/>
                    <a:pt x="18" y="50"/>
                  </a:cubicBezTo>
                  <a:cubicBezTo>
                    <a:pt x="18" y="49"/>
                    <a:pt x="19" y="48"/>
                    <a:pt x="18" y="48"/>
                  </a:cubicBezTo>
                  <a:cubicBezTo>
                    <a:pt x="18" y="48"/>
                    <a:pt x="18" y="48"/>
                    <a:pt x="18" y="47"/>
                  </a:cubicBezTo>
                  <a:cubicBezTo>
                    <a:pt x="19" y="47"/>
                    <a:pt x="18" y="47"/>
                    <a:pt x="18" y="47"/>
                  </a:cubicBezTo>
                  <a:cubicBezTo>
                    <a:pt x="18" y="46"/>
                    <a:pt x="19" y="47"/>
                    <a:pt x="19" y="46"/>
                  </a:cubicBezTo>
                  <a:cubicBezTo>
                    <a:pt x="19" y="45"/>
                    <a:pt x="18" y="45"/>
                    <a:pt x="19" y="44"/>
                  </a:cubicBezTo>
                  <a:cubicBezTo>
                    <a:pt x="19" y="44"/>
                    <a:pt x="19" y="44"/>
                    <a:pt x="18" y="44"/>
                  </a:cubicBezTo>
                  <a:cubicBezTo>
                    <a:pt x="19" y="43"/>
                    <a:pt x="19" y="42"/>
                    <a:pt x="19" y="41"/>
                  </a:cubicBezTo>
                  <a:cubicBezTo>
                    <a:pt x="19" y="41"/>
                    <a:pt x="19" y="40"/>
                    <a:pt x="19" y="40"/>
                  </a:cubicBezTo>
                  <a:cubicBezTo>
                    <a:pt x="19" y="38"/>
                    <a:pt x="20" y="31"/>
                    <a:pt x="21" y="27"/>
                  </a:cubicBezTo>
                  <a:cubicBezTo>
                    <a:pt x="21" y="26"/>
                    <a:pt x="20" y="26"/>
                    <a:pt x="21" y="25"/>
                  </a:cubicBezTo>
                  <a:cubicBezTo>
                    <a:pt x="21" y="24"/>
                    <a:pt x="21" y="23"/>
                    <a:pt x="21" y="22"/>
                  </a:cubicBezTo>
                  <a:cubicBezTo>
                    <a:pt x="22" y="21"/>
                    <a:pt x="22" y="20"/>
                    <a:pt x="22" y="19"/>
                  </a:cubicBezTo>
                  <a:cubicBezTo>
                    <a:pt x="21" y="21"/>
                    <a:pt x="21" y="20"/>
                    <a:pt x="21" y="19"/>
                  </a:cubicBezTo>
                  <a:cubicBezTo>
                    <a:pt x="21" y="19"/>
                    <a:pt x="21" y="19"/>
                    <a:pt x="21" y="18"/>
                  </a:cubicBezTo>
                  <a:cubicBezTo>
                    <a:pt x="22" y="17"/>
                    <a:pt x="22" y="17"/>
                    <a:pt x="22" y="16"/>
                  </a:cubicBezTo>
                  <a:cubicBezTo>
                    <a:pt x="23" y="14"/>
                    <a:pt x="24" y="12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6" y="9"/>
                    <a:pt x="26" y="9"/>
                    <a:pt x="27" y="8"/>
                  </a:cubicBezTo>
                  <a:cubicBezTo>
                    <a:pt x="27" y="8"/>
                    <a:pt x="28" y="7"/>
                    <a:pt x="28" y="7"/>
                  </a:cubicBezTo>
                  <a:cubicBezTo>
                    <a:pt x="29" y="7"/>
                    <a:pt x="29" y="6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2" y="5"/>
                    <a:pt x="32" y="4"/>
                    <a:pt x="32" y="4"/>
                  </a:cubicBezTo>
                  <a:cubicBezTo>
                    <a:pt x="32" y="4"/>
                    <a:pt x="33" y="4"/>
                    <a:pt x="33" y="4"/>
                  </a:cubicBezTo>
                  <a:cubicBezTo>
                    <a:pt x="34" y="4"/>
                    <a:pt x="34" y="4"/>
                    <a:pt x="34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7" y="2"/>
                    <a:pt x="38" y="2"/>
                  </a:cubicBezTo>
                  <a:cubicBezTo>
                    <a:pt x="39" y="2"/>
                    <a:pt x="40" y="2"/>
                    <a:pt x="41" y="1"/>
                  </a:cubicBezTo>
                  <a:cubicBezTo>
                    <a:pt x="41" y="1"/>
                    <a:pt x="41" y="1"/>
                    <a:pt x="42" y="1"/>
                  </a:cubicBezTo>
                  <a:cubicBezTo>
                    <a:pt x="42" y="1"/>
                    <a:pt x="41" y="1"/>
                    <a:pt x="41" y="2"/>
                  </a:cubicBezTo>
                  <a:cubicBezTo>
                    <a:pt x="42" y="2"/>
                    <a:pt x="42" y="1"/>
                    <a:pt x="43" y="1"/>
                  </a:cubicBezTo>
                  <a:cubicBezTo>
                    <a:pt x="43" y="1"/>
                    <a:pt x="42" y="1"/>
                    <a:pt x="42" y="1"/>
                  </a:cubicBezTo>
                  <a:cubicBezTo>
                    <a:pt x="42" y="0"/>
                    <a:pt x="43" y="1"/>
                    <a:pt x="43" y="1"/>
                  </a:cubicBezTo>
                  <a:cubicBezTo>
                    <a:pt x="44" y="1"/>
                    <a:pt x="44" y="1"/>
                    <a:pt x="45" y="1"/>
                  </a:cubicBezTo>
                  <a:cubicBezTo>
                    <a:pt x="45" y="1"/>
                    <a:pt x="47" y="0"/>
                    <a:pt x="47" y="0"/>
                  </a:cubicBezTo>
                  <a:cubicBezTo>
                    <a:pt x="47" y="0"/>
                    <a:pt x="48" y="0"/>
                    <a:pt x="48" y="0"/>
                  </a:cubicBezTo>
                  <a:cubicBezTo>
                    <a:pt x="48" y="0"/>
                    <a:pt x="48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1" y="0"/>
                    <a:pt x="53" y="0"/>
                    <a:pt x="54" y="0"/>
                  </a:cubicBezTo>
                  <a:cubicBezTo>
                    <a:pt x="55" y="0"/>
                    <a:pt x="56" y="0"/>
                    <a:pt x="5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8" y="1"/>
                    <a:pt x="59" y="0"/>
                    <a:pt x="59" y="1"/>
                  </a:cubicBezTo>
                  <a:cubicBezTo>
                    <a:pt x="60" y="1"/>
                    <a:pt x="60" y="1"/>
                    <a:pt x="61" y="1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2" y="2"/>
                    <a:pt x="63" y="2"/>
                    <a:pt x="63" y="2"/>
                  </a:cubicBezTo>
                  <a:cubicBezTo>
                    <a:pt x="63" y="2"/>
                    <a:pt x="63" y="2"/>
                    <a:pt x="64" y="2"/>
                  </a:cubicBezTo>
                  <a:cubicBezTo>
                    <a:pt x="64" y="2"/>
                    <a:pt x="64" y="2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7" y="3"/>
                    <a:pt x="69" y="3"/>
                    <a:pt x="70" y="4"/>
                  </a:cubicBezTo>
                  <a:cubicBezTo>
                    <a:pt x="70" y="4"/>
                    <a:pt x="71" y="4"/>
                    <a:pt x="72" y="4"/>
                  </a:cubicBezTo>
                  <a:cubicBezTo>
                    <a:pt x="72" y="4"/>
                    <a:pt x="73" y="4"/>
                    <a:pt x="74" y="5"/>
                  </a:cubicBezTo>
                  <a:cubicBezTo>
                    <a:pt x="74" y="5"/>
                    <a:pt x="74" y="5"/>
                    <a:pt x="75" y="5"/>
                  </a:cubicBezTo>
                  <a:cubicBezTo>
                    <a:pt x="76" y="6"/>
                    <a:pt x="77" y="6"/>
                    <a:pt x="79" y="7"/>
                  </a:cubicBezTo>
                  <a:cubicBezTo>
                    <a:pt x="80" y="7"/>
                    <a:pt x="81" y="7"/>
                    <a:pt x="82" y="8"/>
                  </a:cubicBezTo>
                  <a:cubicBezTo>
                    <a:pt x="82" y="8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8"/>
                    <a:pt x="86" y="9"/>
                    <a:pt x="85" y="10"/>
                  </a:cubicBezTo>
                  <a:cubicBezTo>
                    <a:pt x="85" y="10"/>
                    <a:pt x="86" y="10"/>
                    <a:pt x="86" y="11"/>
                  </a:cubicBezTo>
                  <a:cubicBezTo>
                    <a:pt x="87" y="11"/>
                    <a:pt x="88" y="10"/>
                    <a:pt x="89" y="11"/>
                  </a:cubicBezTo>
                  <a:cubicBezTo>
                    <a:pt x="88" y="12"/>
                    <a:pt x="88" y="12"/>
                    <a:pt x="88" y="11"/>
                  </a:cubicBezTo>
                  <a:cubicBezTo>
                    <a:pt x="88" y="12"/>
                    <a:pt x="88" y="12"/>
                    <a:pt x="87" y="12"/>
                  </a:cubicBezTo>
                  <a:cubicBezTo>
                    <a:pt x="87" y="13"/>
                    <a:pt x="88" y="12"/>
                    <a:pt x="88" y="12"/>
                  </a:cubicBezTo>
                  <a:cubicBezTo>
                    <a:pt x="88" y="13"/>
                    <a:pt x="87" y="13"/>
                    <a:pt x="87" y="13"/>
                  </a:cubicBezTo>
                  <a:cubicBezTo>
                    <a:pt x="88" y="14"/>
                    <a:pt x="88" y="13"/>
                    <a:pt x="88" y="14"/>
                  </a:cubicBezTo>
                  <a:cubicBezTo>
                    <a:pt x="88" y="14"/>
                    <a:pt x="88" y="15"/>
                    <a:pt x="89" y="15"/>
                  </a:cubicBezTo>
                  <a:cubicBezTo>
                    <a:pt x="89" y="14"/>
                    <a:pt x="88" y="13"/>
                    <a:pt x="89" y="12"/>
                  </a:cubicBezTo>
                  <a:cubicBezTo>
                    <a:pt x="89" y="12"/>
                    <a:pt x="90" y="13"/>
                    <a:pt x="90" y="12"/>
                  </a:cubicBezTo>
                  <a:cubicBezTo>
                    <a:pt x="91" y="13"/>
                    <a:pt x="90" y="13"/>
                    <a:pt x="90" y="14"/>
                  </a:cubicBezTo>
                  <a:cubicBezTo>
                    <a:pt x="91" y="14"/>
                    <a:pt x="92" y="13"/>
                    <a:pt x="91" y="13"/>
                  </a:cubicBezTo>
                  <a:cubicBezTo>
                    <a:pt x="92" y="12"/>
                    <a:pt x="92" y="14"/>
                    <a:pt x="91" y="15"/>
                  </a:cubicBezTo>
                  <a:cubicBezTo>
                    <a:pt x="92" y="14"/>
                    <a:pt x="93" y="15"/>
                    <a:pt x="93" y="14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4" y="15"/>
                    <a:pt x="95" y="15"/>
                    <a:pt x="95" y="16"/>
                  </a:cubicBezTo>
                  <a:cubicBezTo>
                    <a:pt x="94" y="16"/>
                    <a:pt x="94" y="15"/>
                    <a:pt x="95" y="15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3" y="15"/>
                    <a:pt x="94" y="15"/>
                    <a:pt x="94" y="16"/>
                  </a:cubicBezTo>
                  <a:cubicBezTo>
                    <a:pt x="93" y="16"/>
                    <a:pt x="93" y="16"/>
                    <a:pt x="93" y="15"/>
                  </a:cubicBezTo>
                  <a:cubicBezTo>
                    <a:pt x="92" y="16"/>
                    <a:pt x="93" y="16"/>
                    <a:pt x="93" y="17"/>
                  </a:cubicBezTo>
                  <a:cubicBezTo>
                    <a:pt x="93" y="17"/>
                    <a:pt x="94" y="17"/>
                    <a:pt x="94" y="18"/>
                  </a:cubicBezTo>
                  <a:cubicBezTo>
                    <a:pt x="94" y="19"/>
                    <a:pt x="92" y="18"/>
                    <a:pt x="92" y="19"/>
                  </a:cubicBezTo>
                  <a:cubicBezTo>
                    <a:pt x="91" y="19"/>
                    <a:pt x="91" y="18"/>
                    <a:pt x="90" y="18"/>
                  </a:cubicBezTo>
                  <a:cubicBezTo>
                    <a:pt x="91" y="18"/>
                    <a:pt x="90" y="18"/>
                    <a:pt x="90" y="17"/>
                  </a:cubicBezTo>
                  <a:cubicBezTo>
                    <a:pt x="90" y="16"/>
                    <a:pt x="89" y="18"/>
                    <a:pt x="88" y="17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7"/>
                    <a:pt x="87" y="17"/>
                  </a:cubicBezTo>
                  <a:cubicBezTo>
                    <a:pt x="86" y="17"/>
                    <a:pt x="87" y="16"/>
                    <a:pt x="86" y="15"/>
                  </a:cubicBezTo>
                  <a:cubicBezTo>
                    <a:pt x="85" y="15"/>
                    <a:pt x="86" y="16"/>
                    <a:pt x="86" y="17"/>
                  </a:cubicBezTo>
                  <a:cubicBezTo>
                    <a:pt x="86" y="16"/>
                    <a:pt x="85" y="16"/>
                    <a:pt x="85" y="16"/>
                  </a:cubicBezTo>
                  <a:cubicBezTo>
                    <a:pt x="84" y="15"/>
                    <a:pt x="85" y="16"/>
                    <a:pt x="85" y="17"/>
                  </a:cubicBezTo>
                  <a:cubicBezTo>
                    <a:pt x="84" y="17"/>
                    <a:pt x="84" y="15"/>
                    <a:pt x="83" y="16"/>
                  </a:cubicBezTo>
                  <a:cubicBezTo>
                    <a:pt x="83" y="17"/>
                    <a:pt x="84" y="16"/>
                    <a:pt x="84" y="16"/>
                  </a:cubicBezTo>
                  <a:cubicBezTo>
                    <a:pt x="84" y="17"/>
                    <a:pt x="84" y="17"/>
                    <a:pt x="84" y="18"/>
                  </a:cubicBezTo>
                  <a:cubicBezTo>
                    <a:pt x="84" y="18"/>
                    <a:pt x="85" y="17"/>
                    <a:pt x="86" y="18"/>
                  </a:cubicBezTo>
                  <a:cubicBezTo>
                    <a:pt x="86" y="19"/>
                    <a:pt x="85" y="19"/>
                    <a:pt x="86" y="19"/>
                  </a:cubicBezTo>
                  <a:cubicBezTo>
                    <a:pt x="87" y="19"/>
                    <a:pt x="87" y="19"/>
                    <a:pt x="88" y="19"/>
                  </a:cubicBezTo>
                  <a:cubicBezTo>
                    <a:pt x="88" y="20"/>
                    <a:pt x="88" y="20"/>
                    <a:pt x="89" y="21"/>
                  </a:cubicBezTo>
                  <a:cubicBezTo>
                    <a:pt x="89" y="21"/>
                    <a:pt x="88" y="20"/>
                    <a:pt x="89" y="20"/>
                  </a:cubicBezTo>
                  <a:cubicBezTo>
                    <a:pt x="90" y="20"/>
                    <a:pt x="91" y="22"/>
                    <a:pt x="92" y="21"/>
                  </a:cubicBezTo>
                  <a:cubicBezTo>
                    <a:pt x="92" y="22"/>
                    <a:pt x="92" y="22"/>
                    <a:pt x="93" y="23"/>
                  </a:cubicBezTo>
                  <a:cubicBezTo>
                    <a:pt x="92" y="24"/>
                    <a:pt x="92" y="22"/>
                    <a:pt x="91" y="22"/>
                  </a:cubicBezTo>
                  <a:cubicBezTo>
                    <a:pt x="91" y="23"/>
                    <a:pt x="92" y="24"/>
                    <a:pt x="92" y="26"/>
                  </a:cubicBezTo>
                  <a:cubicBezTo>
                    <a:pt x="93" y="25"/>
                    <a:pt x="92" y="24"/>
                    <a:pt x="92" y="24"/>
                  </a:cubicBezTo>
                  <a:cubicBezTo>
                    <a:pt x="92" y="23"/>
                    <a:pt x="93" y="25"/>
                    <a:pt x="94" y="23"/>
                  </a:cubicBezTo>
                  <a:cubicBezTo>
                    <a:pt x="94" y="23"/>
                    <a:pt x="94" y="24"/>
                    <a:pt x="94" y="24"/>
                  </a:cubicBezTo>
                  <a:cubicBezTo>
                    <a:pt x="95" y="24"/>
                    <a:pt x="96" y="25"/>
                    <a:pt x="96" y="25"/>
                  </a:cubicBezTo>
                  <a:cubicBezTo>
                    <a:pt x="96" y="26"/>
                    <a:pt x="96" y="25"/>
                    <a:pt x="95" y="25"/>
                  </a:cubicBezTo>
                  <a:cubicBezTo>
                    <a:pt x="96" y="26"/>
                    <a:pt x="96" y="26"/>
                    <a:pt x="96" y="27"/>
                  </a:cubicBezTo>
                  <a:cubicBezTo>
                    <a:pt x="97" y="27"/>
                    <a:pt x="97" y="26"/>
                    <a:pt x="97" y="26"/>
                  </a:cubicBezTo>
                  <a:cubicBezTo>
                    <a:pt x="98" y="26"/>
                    <a:pt x="99" y="27"/>
                    <a:pt x="99" y="27"/>
                  </a:cubicBezTo>
                  <a:cubicBezTo>
                    <a:pt x="98" y="28"/>
                    <a:pt x="98" y="26"/>
                    <a:pt x="97" y="27"/>
                  </a:cubicBezTo>
                  <a:cubicBezTo>
                    <a:pt x="97" y="28"/>
                    <a:pt x="98" y="27"/>
                    <a:pt x="99" y="28"/>
                  </a:cubicBezTo>
                  <a:cubicBezTo>
                    <a:pt x="99" y="28"/>
                    <a:pt x="99" y="28"/>
                    <a:pt x="99" y="27"/>
                  </a:cubicBezTo>
                  <a:cubicBezTo>
                    <a:pt x="100" y="28"/>
                    <a:pt x="100" y="28"/>
                    <a:pt x="101" y="29"/>
                  </a:cubicBezTo>
                  <a:cubicBezTo>
                    <a:pt x="101" y="30"/>
                    <a:pt x="100" y="28"/>
                    <a:pt x="99" y="28"/>
                  </a:cubicBezTo>
                  <a:cubicBezTo>
                    <a:pt x="99" y="29"/>
                    <a:pt x="101" y="29"/>
                    <a:pt x="101" y="30"/>
                  </a:cubicBezTo>
                  <a:cubicBezTo>
                    <a:pt x="101" y="28"/>
                    <a:pt x="103" y="30"/>
                    <a:pt x="103" y="31"/>
                  </a:cubicBezTo>
                  <a:cubicBezTo>
                    <a:pt x="103" y="32"/>
                    <a:pt x="102" y="30"/>
                    <a:pt x="102" y="30"/>
                  </a:cubicBezTo>
                  <a:cubicBezTo>
                    <a:pt x="101" y="31"/>
                    <a:pt x="103" y="31"/>
                    <a:pt x="104" y="31"/>
                  </a:cubicBezTo>
                  <a:cubicBezTo>
                    <a:pt x="104" y="32"/>
                    <a:pt x="105" y="34"/>
                    <a:pt x="106" y="34"/>
                  </a:cubicBezTo>
                  <a:cubicBezTo>
                    <a:pt x="106" y="33"/>
                    <a:pt x="105" y="33"/>
                    <a:pt x="104" y="32"/>
                  </a:cubicBezTo>
                  <a:cubicBezTo>
                    <a:pt x="104" y="31"/>
                    <a:pt x="105" y="32"/>
                    <a:pt x="105" y="32"/>
                  </a:cubicBezTo>
                  <a:cubicBezTo>
                    <a:pt x="106" y="33"/>
                    <a:pt x="106" y="34"/>
                    <a:pt x="107" y="34"/>
                  </a:cubicBezTo>
                  <a:cubicBezTo>
                    <a:pt x="107" y="35"/>
                    <a:pt x="108" y="35"/>
                    <a:pt x="110" y="37"/>
                  </a:cubicBezTo>
                  <a:cubicBezTo>
                    <a:pt x="110" y="37"/>
                    <a:pt x="110" y="36"/>
                    <a:pt x="110" y="37"/>
                  </a:cubicBezTo>
                  <a:cubicBezTo>
                    <a:pt x="111" y="37"/>
                    <a:pt x="110" y="37"/>
                    <a:pt x="110" y="38"/>
                  </a:cubicBezTo>
                  <a:cubicBezTo>
                    <a:pt x="112" y="38"/>
                    <a:pt x="111" y="40"/>
                    <a:pt x="113" y="41"/>
                  </a:cubicBezTo>
                  <a:cubicBezTo>
                    <a:pt x="113" y="41"/>
                    <a:pt x="112" y="41"/>
                    <a:pt x="112" y="41"/>
                  </a:cubicBezTo>
                  <a:cubicBezTo>
                    <a:pt x="112" y="41"/>
                    <a:pt x="112" y="42"/>
                    <a:pt x="112" y="42"/>
                  </a:cubicBezTo>
                  <a:cubicBezTo>
                    <a:pt x="112" y="42"/>
                    <a:pt x="113" y="41"/>
                    <a:pt x="113" y="41"/>
                  </a:cubicBezTo>
                  <a:cubicBezTo>
                    <a:pt x="114" y="41"/>
                    <a:pt x="114" y="42"/>
                    <a:pt x="115" y="43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6" y="42"/>
                    <a:pt x="116" y="43"/>
                    <a:pt x="117" y="43"/>
                  </a:cubicBezTo>
                  <a:cubicBezTo>
                    <a:pt x="116" y="43"/>
                    <a:pt x="116" y="44"/>
                    <a:pt x="116" y="45"/>
                  </a:cubicBezTo>
                  <a:cubicBezTo>
                    <a:pt x="115" y="45"/>
                    <a:pt x="116" y="44"/>
                    <a:pt x="115" y="44"/>
                  </a:cubicBezTo>
                  <a:cubicBezTo>
                    <a:pt x="115" y="44"/>
                    <a:pt x="115" y="45"/>
                    <a:pt x="115" y="45"/>
                  </a:cubicBezTo>
                  <a:cubicBezTo>
                    <a:pt x="116" y="46"/>
                    <a:pt x="116" y="44"/>
                    <a:pt x="117" y="44"/>
                  </a:cubicBezTo>
                  <a:cubicBezTo>
                    <a:pt x="117" y="45"/>
                    <a:pt x="117" y="45"/>
                    <a:pt x="118" y="46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8"/>
                    <a:pt x="119" y="47"/>
                    <a:pt x="120" y="48"/>
                  </a:cubicBezTo>
                  <a:cubicBezTo>
                    <a:pt x="119" y="49"/>
                    <a:pt x="120" y="49"/>
                    <a:pt x="120" y="49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20" y="51"/>
                    <a:pt x="119" y="49"/>
                    <a:pt x="120" y="49"/>
                  </a:cubicBezTo>
                  <a:cubicBezTo>
                    <a:pt x="121" y="49"/>
                    <a:pt x="120" y="50"/>
                    <a:pt x="121" y="51"/>
                  </a:cubicBezTo>
                  <a:cubicBezTo>
                    <a:pt x="121" y="51"/>
                    <a:pt x="121" y="50"/>
                    <a:pt x="121" y="50"/>
                  </a:cubicBezTo>
                  <a:cubicBezTo>
                    <a:pt x="122" y="50"/>
                    <a:pt x="121" y="51"/>
                    <a:pt x="122" y="52"/>
                  </a:cubicBezTo>
                  <a:cubicBezTo>
                    <a:pt x="122" y="52"/>
                    <a:pt x="123" y="52"/>
                    <a:pt x="123" y="53"/>
                  </a:cubicBezTo>
                  <a:cubicBezTo>
                    <a:pt x="124" y="53"/>
                    <a:pt x="124" y="54"/>
                    <a:pt x="124" y="54"/>
                  </a:cubicBezTo>
                  <a:cubicBezTo>
                    <a:pt x="124" y="54"/>
                    <a:pt x="124" y="54"/>
                    <a:pt x="124" y="54"/>
                  </a:cubicBezTo>
                  <a:cubicBezTo>
                    <a:pt x="124" y="55"/>
                    <a:pt x="125" y="54"/>
                    <a:pt x="125" y="55"/>
                  </a:cubicBezTo>
                  <a:cubicBezTo>
                    <a:pt x="124" y="56"/>
                    <a:pt x="124" y="55"/>
                    <a:pt x="124" y="55"/>
                  </a:cubicBezTo>
                  <a:cubicBezTo>
                    <a:pt x="124" y="56"/>
                    <a:pt x="124" y="55"/>
                    <a:pt x="125" y="56"/>
                  </a:cubicBezTo>
                  <a:cubicBezTo>
                    <a:pt x="125" y="55"/>
                    <a:pt x="125" y="55"/>
                    <a:pt x="126" y="54"/>
                  </a:cubicBezTo>
                  <a:cubicBezTo>
                    <a:pt x="126" y="54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5" y="56"/>
                    <a:pt x="125" y="57"/>
                    <a:pt x="126" y="58"/>
                  </a:cubicBezTo>
                  <a:cubicBezTo>
                    <a:pt x="126" y="58"/>
                    <a:pt x="126" y="57"/>
                    <a:pt x="127" y="57"/>
                  </a:cubicBezTo>
                  <a:cubicBezTo>
                    <a:pt x="127" y="58"/>
                    <a:pt x="127" y="58"/>
                    <a:pt x="127" y="59"/>
                  </a:cubicBezTo>
                  <a:cubicBezTo>
                    <a:pt x="127" y="59"/>
                    <a:pt x="127" y="59"/>
                    <a:pt x="127" y="59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1"/>
                    <a:pt x="127" y="61"/>
                    <a:pt x="128" y="61"/>
                  </a:cubicBezTo>
                  <a:cubicBezTo>
                    <a:pt x="128" y="61"/>
                    <a:pt x="128" y="59"/>
                    <a:pt x="129" y="60"/>
                  </a:cubicBezTo>
                  <a:cubicBezTo>
                    <a:pt x="129" y="60"/>
                    <a:pt x="128" y="59"/>
                    <a:pt x="128" y="58"/>
                  </a:cubicBezTo>
                  <a:cubicBezTo>
                    <a:pt x="128" y="58"/>
                    <a:pt x="129" y="59"/>
                    <a:pt x="129" y="59"/>
                  </a:cubicBezTo>
                  <a:cubicBezTo>
                    <a:pt x="129" y="60"/>
                    <a:pt x="130" y="60"/>
                    <a:pt x="130" y="61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30" y="62"/>
                    <a:pt x="130" y="62"/>
                    <a:pt x="131" y="62"/>
                  </a:cubicBezTo>
                  <a:cubicBezTo>
                    <a:pt x="131" y="62"/>
                    <a:pt x="131" y="63"/>
                    <a:pt x="131" y="63"/>
                  </a:cubicBezTo>
                  <a:cubicBezTo>
                    <a:pt x="131" y="63"/>
                    <a:pt x="131" y="63"/>
                    <a:pt x="130" y="63"/>
                  </a:cubicBezTo>
                  <a:cubicBezTo>
                    <a:pt x="131" y="64"/>
                    <a:pt x="131" y="64"/>
                    <a:pt x="131" y="65"/>
                  </a:cubicBezTo>
                  <a:cubicBezTo>
                    <a:pt x="131" y="65"/>
                    <a:pt x="131" y="65"/>
                    <a:pt x="131" y="65"/>
                  </a:cubicBezTo>
                  <a:cubicBezTo>
                    <a:pt x="132" y="67"/>
                    <a:pt x="132" y="68"/>
                    <a:pt x="133" y="69"/>
                  </a:cubicBezTo>
                  <a:cubicBezTo>
                    <a:pt x="134" y="69"/>
                    <a:pt x="134" y="70"/>
                    <a:pt x="135" y="71"/>
                  </a:cubicBezTo>
                  <a:cubicBezTo>
                    <a:pt x="135" y="70"/>
                    <a:pt x="134" y="70"/>
                    <a:pt x="134" y="69"/>
                  </a:cubicBezTo>
                  <a:cubicBezTo>
                    <a:pt x="135" y="69"/>
                    <a:pt x="135" y="70"/>
                    <a:pt x="136" y="71"/>
                  </a:cubicBezTo>
                  <a:cubicBezTo>
                    <a:pt x="135" y="71"/>
                    <a:pt x="135" y="71"/>
                    <a:pt x="135" y="71"/>
                  </a:cubicBezTo>
                  <a:cubicBezTo>
                    <a:pt x="135" y="72"/>
                    <a:pt x="134" y="71"/>
                    <a:pt x="134" y="72"/>
                  </a:cubicBezTo>
                  <a:cubicBezTo>
                    <a:pt x="134" y="73"/>
                    <a:pt x="134" y="71"/>
                    <a:pt x="135" y="72"/>
                  </a:cubicBezTo>
                  <a:cubicBezTo>
                    <a:pt x="136" y="73"/>
                    <a:pt x="134" y="73"/>
                    <a:pt x="135" y="74"/>
                  </a:cubicBezTo>
                  <a:cubicBezTo>
                    <a:pt x="135" y="74"/>
                    <a:pt x="136" y="73"/>
                    <a:pt x="136" y="73"/>
                  </a:cubicBezTo>
                  <a:cubicBezTo>
                    <a:pt x="136" y="74"/>
                    <a:pt x="137" y="75"/>
                    <a:pt x="136" y="75"/>
                  </a:cubicBezTo>
                  <a:cubicBezTo>
                    <a:pt x="137" y="76"/>
                    <a:pt x="137" y="77"/>
                    <a:pt x="137" y="78"/>
                  </a:cubicBezTo>
                  <a:cubicBezTo>
                    <a:pt x="139" y="78"/>
                    <a:pt x="138" y="77"/>
                    <a:pt x="138" y="76"/>
                  </a:cubicBezTo>
                  <a:cubicBezTo>
                    <a:pt x="139" y="76"/>
                    <a:pt x="138" y="77"/>
                    <a:pt x="138" y="78"/>
                  </a:cubicBezTo>
                  <a:cubicBezTo>
                    <a:pt x="139" y="78"/>
                    <a:pt x="139" y="78"/>
                    <a:pt x="139" y="79"/>
                  </a:cubicBezTo>
                  <a:cubicBezTo>
                    <a:pt x="139" y="79"/>
                    <a:pt x="138" y="79"/>
                    <a:pt x="138" y="78"/>
                  </a:cubicBezTo>
                  <a:cubicBezTo>
                    <a:pt x="138" y="78"/>
                    <a:pt x="138" y="79"/>
                    <a:pt x="138" y="79"/>
                  </a:cubicBezTo>
                  <a:cubicBezTo>
                    <a:pt x="137" y="79"/>
                    <a:pt x="137" y="79"/>
                    <a:pt x="137" y="80"/>
                  </a:cubicBezTo>
                  <a:cubicBezTo>
                    <a:pt x="137" y="80"/>
                    <a:pt x="138" y="79"/>
                    <a:pt x="138" y="80"/>
                  </a:cubicBezTo>
                  <a:cubicBezTo>
                    <a:pt x="139" y="80"/>
                    <a:pt x="139" y="79"/>
                    <a:pt x="139" y="79"/>
                  </a:cubicBezTo>
                  <a:cubicBezTo>
                    <a:pt x="140" y="80"/>
                    <a:pt x="139" y="80"/>
                    <a:pt x="139" y="80"/>
                  </a:cubicBezTo>
                  <a:cubicBezTo>
                    <a:pt x="140" y="81"/>
                    <a:pt x="140" y="81"/>
                    <a:pt x="140" y="82"/>
                  </a:cubicBezTo>
                  <a:cubicBezTo>
                    <a:pt x="139" y="83"/>
                    <a:pt x="140" y="81"/>
                    <a:pt x="139" y="82"/>
                  </a:cubicBezTo>
                  <a:cubicBezTo>
                    <a:pt x="138" y="82"/>
                    <a:pt x="139" y="82"/>
                    <a:pt x="139" y="83"/>
                  </a:cubicBezTo>
                  <a:cubicBezTo>
                    <a:pt x="139" y="84"/>
                    <a:pt x="139" y="83"/>
                    <a:pt x="139" y="83"/>
                  </a:cubicBezTo>
                  <a:cubicBezTo>
                    <a:pt x="140" y="83"/>
                    <a:pt x="139" y="84"/>
                    <a:pt x="141" y="83"/>
                  </a:cubicBezTo>
                  <a:cubicBezTo>
                    <a:pt x="141" y="84"/>
                    <a:pt x="142" y="85"/>
                    <a:pt x="141" y="85"/>
                  </a:cubicBezTo>
                  <a:cubicBezTo>
                    <a:pt x="142" y="86"/>
                    <a:pt x="142" y="88"/>
                    <a:pt x="142" y="90"/>
                  </a:cubicBezTo>
                  <a:cubicBezTo>
                    <a:pt x="143" y="91"/>
                    <a:pt x="143" y="91"/>
                    <a:pt x="142" y="91"/>
                  </a:cubicBezTo>
                  <a:cubicBezTo>
                    <a:pt x="143" y="92"/>
                    <a:pt x="143" y="92"/>
                    <a:pt x="143" y="92"/>
                  </a:cubicBezTo>
                  <a:cubicBezTo>
                    <a:pt x="143" y="95"/>
                    <a:pt x="144" y="97"/>
                    <a:pt x="144" y="99"/>
                  </a:cubicBezTo>
                  <a:cubicBezTo>
                    <a:pt x="144" y="99"/>
                    <a:pt x="144" y="99"/>
                    <a:pt x="144" y="100"/>
                  </a:cubicBezTo>
                  <a:cubicBezTo>
                    <a:pt x="145" y="100"/>
                    <a:pt x="144" y="100"/>
                    <a:pt x="144" y="101"/>
                  </a:cubicBezTo>
                  <a:cubicBezTo>
                    <a:pt x="143" y="101"/>
                    <a:pt x="143" y="100"/>
                    <a:pt x="143" y="100"/>
                  </a:cubicBezTo>
                  <a:cubicBezTo>
                    <a:pt x="143" y="100"/>
                    <a:pt x="144" y="99"/>
                    <a:pt x="143" y="98"/>
                  </a:cubicBezTo>
                  <a:cubicBezTo>
                    <a:pt x="143" y="98"/>
                    <a:pt x="143" y="99"/>
                    <a:pt x="143" y="99"/>
                  </a:cubicBezTo>
                  <a:cubicBezTo>
                    <a:pt x="143" y="100"/>
                    <a:pt x="142" y="100"/>
                    <a:pt x="142" y="100"/>
                  </a:cubicBezTo>
                  <a:cubicBezTo>
                    <a:pt x="142" y="100"/>
                    <a:pt x="142" y="101"/>
                    <a:pt x="142" y="101"/>
                  </a:cubicBezTo>
                  <a:cubicBezTo>
                    <a:pt x="143" y="101"/>
                    <a:pt x="142" y="100"/>
                    <a:pt x="143" y="101"/>
                  </a:cubicBezTo>
                  <a:cubicBezTo>
                    <a:pt x="143" y="101"/>
                    <a:pt x="144" y="102"/>
                    <a:pt x="144" y="101"/>
                  </a:cubicBezTo>
                  <a:cubicBezTo>
                    <a:pt x="145" y="101"/>
                    <a:pt x="145" y="103"/>
                    <a:pt x="144" y="103"/>
                  </a:cubicBezTo>
                  <a:cubicBezTo>
                    <a:pt x="145" y="104"/>
                    <a:pt x="145" y="104"/>
                    <a:pt x="145" y="105"/>
                  </a:cubicBezTo>
                  <a:cubicBezTo>
                    <a:pt x="145" y="106"/>
                    <a:pt x="144" y="107"/>
                    <a:pt x="144" y="108"/>
                  </a:cubicBezTo>
                  <a:cubicBezTo>
                    <a:pt x="144" y="110"/>
                    <a:pt x="145" y="113"/>
                    <a:pt x="145" y="115"/>
                  </a:cubicBezTo>
                  <a:cubicBezTo>
                    <a:pt x="145" y="115"/>
                    <a:pt x="144" y="115"/>
                    <a:pt x="144" y="116"/>
                  </a:cubicBezTo>
                  <a:cubicBezTo>
                    <a:pt x="144" y="116"/>
                    <a:pt x="144" y="117"/>
                    <a:pt x="144" y="117"/>
                  </a:cubicBezTo>
                  <a:cubicBezTo>
                    <a:pt x="144" y="117"/>
                    <a:pt x="145" y="117"/>
                    <a:pt x="144" y="118"/>
                  </a:cubicBezTo>
                  <a:cubicBezTo>
                    <a:pt x="143" y="118"/>
                    <a:pt x="144" y="117"/>
                    <a:pt x="144" y="117"/>
                  </a:cubicBezTo>
                  <a:cubicBezTo>
                    <a:pt x="144" y="117"/>
                    <a:pt x="143" y="117"/>
                    <a:pt x="143" y="117"/>
                  </a:cubicBezTo>
                  <a:cubicBezTo>
                    <a:pt x="143" y="116"/>
                    <a:pt x="144" y="115"/>
                    <a:pt x="143" y="115"/>
                  </a:cubicBezTo>
                  <a:cubicBezTo>
                    <a:pt x="142" y="115"/>
                    <a:pt x="143" y="116"/>
                    <a:pt x="143" y="116"/>
                  </a:cubicBezTo>
                  <a:cubicBezTo>
                    <a:pt x="143" y="116"/>
                    <a:pt x="141" y="116"/>
                    <a:pt x="142" y="117"/>
                  </a:cubicBezTo>
                  <a:cubicBezTo>
                    <a:pt x="142" y="117"/>
                    <a:pt x="142" y="116"/>
                    <a:pt x="143" y="116"/>
                  </a:cubicBezTo>
                  <a:cubicBezTo>
                    <a:pt x="143" y="117"/>
                    <a:pt x="142" y="119"/>
                    <a:pt x="142" y="120"/>
                  </a:cubicBezTo>
                  <a:cubicBezTo>
                    <a:pt x="143" y="120"/>
                    <a:pt x="142" y="118"/>
                    <a:pt x="143" y="118"/>
                  </a:cubicBezTo>
                  <a:cubicBezTo>
                    <a:pt x="144" y="118"/>
                    <a:pt x="143" y="119"/>
                    <a:pt x="144" y="119"/>
                  </a:cubicBezTo>
                  <a:cubicBezTo>
                    <a:pt x="144" y="120"/>
                    <a:pt x="144" y="121"/>
                    <a:pt x="144" y="122"/>
                  </a:cubicBezTo>
                  <a:cubicBezTo>
                    <a:pt x="144" y="123"/>
                    <a:pt x="143" y="124"/>
                    <a:pt x="143" y="125"/>
                  </a:cubicBezTo>
                  <a:cubicBezTo>
                    <a:pt x="143" y="125"/>
                    <a:pt x="143" y="126"/>
                    <a:pt x="143" y="127"/>
                  </a:cubicBezTo>
                  <a:cubicBezTo>
                    <a:pt x="143" y="128"/>
                    <a:pt x="143" y="128"/>
                    <a:pt x="142" y="129"/>
                  </a:cubicBezTo>
                  <a:cubicBezTo>
                    <a:pt x="143" y="129"/>
                    <a:pt x="144" y="129"/>
                    <a:pt x="144" y="128"/>
                  </a:cubicBezTo>
                  <a:cubicBezTo>
                    <a:pt x="145" y="129"/>
                    <a:pt x="144" y="129"/>
                    <a:pt x="144" y="130"/>
                  </a:cubicBezTo>
                  <a:cubicBezTo>
                    <a:pt x="145" y="130"/>
                    <a:pt x="145" y="129"/>
                    <a:pt x="145" y="129"/>
                  </a:cubicBezTo>
                  <a:cubicBezTo>
                    <a:pt x="145" y="128"/>
                    <a:pt x="145" y="127"/>
                    <a:pt x="145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5"/>
                    <a:pt x="145" y="125"/>
                    <a:pt x="146" y="124"/>
                  </a:cubicBezTo>
                  <a:cubicBezTo>
                    <a:pt x="146" y="124"/>
                    <a:pt x="145" y="124"/>
                    <a:pt x="145" y="124"/>
                  </a:cubicBezTo>
                  <a:cubicBezTo>
                    <a:pt x="145" y="123"/>
                    <a:pt x="146" y="122"/>
                    <a:pt x="146" y="121"/>
                  </a:cubicBezTo>
                  <a:cubicBezTo>
                    <a:pt x="146" y="120"/>
                    <a:pt x="146" y="120"/>
                    <a:pt x="146" y="119"/>
                  </a:cubicBezTo>
                  <a:cubicBezTo>
                    <a:pt x="147" y="120"/>
                    <a:pt x="147" y="118"/>
                    <a:pt x="148" y="118"/>
                  </a:cubicBezTo>
                  <a:cubicBezTo>
                    <a:pt x="148" y="117"/>
                    <a:pt x="146" y="118"/>
                    <a:pt x="147" y="117"/>
                  </a:cubicBezTo>
                  <a:cubicBezTo>
                    <a:pt x="146" y="117"/>
                    <a:pt x="146" y="117"/>
                    <a:pt x="146" y="117"/>
                  </a:cubicBezTo>
                  <a:cubicBezTo>
                    <a:pt x="146" y="118"/>
                    <a:pt x="146" y="117"/>
                    <a:pt x="146" y="117"/>
                  </a:cubicBezTo>
                  <a:cubicBezTo>
                    <a:pt x="147" y="116"/>
                    <a:pt x="147" y="116"/>
                    <a:pt x="147" y="115"/>
                  </a:cubicBezTo>
                  <a:cubicBezTo>
                    <a:pt x="146" y="115"/>
                    <a:pt x="147" y="116"/>
                    <a:pt x="147" y="116"/>
                  </a:cubicBezTo>
                  <a:cubicBezTo>
                    <a:pt x="146" y="116"/>
                    <a:pt x="146" y="115"/>
                    <a:pt x="146" y="115"/>
                  </a:cubicBezTo>
                  <a:cubicBezTo>
                    <a:pt x="146" y="114"/>
                    <a:pt x="146" y="112"/>
                    <a:pt x="146" y="111"/>
                  </a:cubicBezTo>
                  <a:cubicBezTo>
                    <a:pt x="147" y="111"/>
                    <a:pt x="147" y="111"/>
                    <a:pt x="147" y="112"/>
                  </a:cubicBezTo>
                  <a:cubicBezTo>
                    <a:pt x="148" y="111"/>
                    <a:pt x="147" y="110"/>
                    <a:pt x="146" y="110"/>
                  </a:cubicBezTo>
                  <a:cubicBezTo>
                    <a:pt x="147" y="108"/>
                    <a:pt x="148" y="108"/>
                    <a:pt x="147" y="106"/>
                  </a:cubicBezTo>
                  <a:cubicBezTo>
                    <a:pt x="147" y="106"/>
                    <a:pt x="147" y="107"/>
                    <a:pt x="147" y="108"/>
                  </a:cubicBezTo>
                  <a:cubicBezTo>
                    <a:pt x="146" y="107"/>
                    <a:pt x="146" y="106"/>
                    <a:pt x="146" y="105"/>
                  </a:cubicBezTo>
                  <a:cubicBezTo>
                    <a:pt x="147" y="104"/>
                    <a:pt x="147" y="103"/>
                    <a:pt x="147" y="102"/>
                  </a:cubicBezTo>
                  <a:cubicBezTo>
                    <a:pt x="147" y="102"/>
                    <a:pt x="146" y="102"/>
                    <a:pt x="146" y="102"/>
                  </a:cubicBezTo>
                  <a:cubicBezTo>
                    <a:pt x="146" y="101"/>
                    <a:pt x="147" y="102"/>
                    <a:pt x="147" y="102"/>
                  </a:cubicBezTo>
                  <a:cubicBezTo>
                    <a:pt x="147" y="101"/>
                    <a:pt x="146" y="101"/>
                    <a:pt x="146" y="100"/>
                  </a:cubicBezTo>
                  <a:cubicBezTo>
                    <a:pt x="146" y="99"/>
                    <a:pt x="147" y="99"/>
                    <a:pt x="147" y="98"/>
                  </a:cubicBezTo>
                  <a:cubicBezTo>
                    <a:pt x="147" y="98"/>
                    <a:pt x="146" y="98"/>
                    <a:pt x="146" y="98"/>
                  </a:cubicBezTo>
                  <a:cubicBezTo>
                    <a:pt x="146" y="96"/>
                    <a:pt x="145" y="94"/>
                    <a:pt x="145" y="92"/>
                  </a:cubicBezTo>
                  <a:cubicBezTo>
                    <a:pt x="145" y="92"/>
                    <a:pt x="145" y="92"/>
                    <a:pt x="145" y="92"/>
                  </a:cubicBezTo>
                  <a:cubicBezTo>
                    <a:pt x="145" y="92"/>
                    <a:pt x="144" y="89"/>
                    <a:pt x="145" y="89"/>
                  </a:cubicBezTo>
                  <a:cubicBezTo>
                    <a:pt x="145" y="88"/>
                    <a:pt x="144" y="88"/>
                    <a:pt x="144" y="87"/>
                  </a:cubicBezTo>
                  <a:cubicBezTo>
                    <a:pt x="144" y="85"/>
                    <a:pt x="144" y="83"/>
                    <a:pt x="143" y="80"/>
                  </a:cubicBezTo>
                  <a:cubicBezTo>
                    <a:pt x="145" y="80"/>
                    <a:pt x="145" y="79"/>
                    <a:pt x="146" y="79"/>
                  </a:cubicBezTo>
                  <a:cubicBezTo>
                    <a:pt x="145" y="77"/>
                    <a:pt x="145" y="76"/>
                    <a:pt x="144" y="74"/>
                  </a:cubicBezTo>
                  <a:cubicBezTo>
                    <a:pt x="144" y="74"/>
                    <a:pt x="144" y="74"/>
                    <a:pt x="143" y="74"/>
                  </a:cubicBezTo>
                  <a:cubicBezTo>
                    <a:pt x="143" y="73"/>
                    <a:pt x="143" y="73"/>
                    <a:pt x="143" y="72"/>
                  </a:cubicBezTo>
                  <a:cubicBezTo>
                    <a:pt x="143" y="72"/>
                    <a:pt x="142" y="73"/>
                    <a:pt x="142" y="73"/>
                  </a:cubicBezTo>
                  <a:cubicBezTo>
                    <a:pt x="143" y="74"/>
                    <a:pt x="144" y="74"/>
                    <a:pt x="143" y="75"/>
                  </a:cubicBezTo>
                  <a:cubicBezTo>
                    <a:pt x="143" y="75"/>
                    <a:pt x="142" y="74"/>
                    <a:pt x="142" y="73"/>
                  </a:cubicBezTo>
                  <a:cubicBezTo>
                    <a:pt x="142" y="73"/>
                    <a:pt x="142" y="74"/>
                    <a:pt x="142" y="74"/>
                  </a:cubicBezTo>
                  <a:cubicBezTo>
                    <a:pt x="141" y="74"/>
                    <a:pt x="141" y="74"/>
                    <a:pt x="141" y="73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2" y="72"/>
                    <a:pt x="142" y="72"/>
                    <a:pt x="142" y="72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2" y="70"/>
                    <a:pt x="141" y="71"/>
                    <a:pt x="141" y="70"/>
                  </a:cubicBezTo>
                  <a:cubicBezTo>
                    <a:pt x="142" y="69"/>
                    <a:pt x="141" y="68"/>
                    <a:pt x="142" y="68"/>
                  </a:cubicBezTo>
                  <a:cubicBezTo>
                    <a:pt x="141" y="67"/>
                    <a:pt x="141" y="68"/>
                    <a:pt x="141" y="68"/>
                  </a:cubicBezTo>
                  <a:cubicBezTo>
                    <a:pt x="140" y="67"/>
                    <a:pt x="140" y="67"/>
                    <a:pt x="141" y="67"/>
                  </a:cubicBezTo>
                  <a:cubicBezTo>
                    <a:pt x="140" y="67"/>
                    <a:pt x="141" y="65"/>
                    <a:pt x="140" y="66"/>
                  </a:cubicBezTo>
                  <a:cubicBezTo>
                    <a:pt x="139" y="66"/>
                    <a:pt x="141" y="66"/>
                    <a:pt x="140" y="67"/>
                  </a:cubicBezTo>
                  <a:cubicBezTo>
                    <a:pt x="139" y="67"/>
                    <a:pt x="139" y="66"/>
                    <a:pt x="139" y="66"/>
                  </a:cubicBezTo>
                  <a:cubicBezTo>
                    <a:pt x="139" y="65"/>
                    <a:pt x="138" y="65"/>
                    <a:pt x="138" y="65"/>
                  </a:cubicBezTo>
                  <a:cubicBezTo>
                    <a:pt x="137" y="64"/>
                    <a:pt x="136" y="62"/>
                    <a:pt x="137" y="61"/>
                  </a:cubicBezTo>
                  <a:cubicBezTo>
                    <a:pt x="136" y="61"/>
                    <a:pt x="136" y="60"/>
                    <a:pt x="135" y="59"/>
                  </a:cubicBezTo>
                  <a:cubicBezTo>
                    <a:pt x="135" y="59"/>
                    <a:pt x="134" y="58"/>
                    <a:pt x="134" y="58"/>
                  </a:cubicBezTo>
                  <a:cubicBezTo>
                    <a:pt x="134" y="60"/>
                    <a:pt x="135" y="60"/>
                    <a:pt x="135" y="61"/>
                  </a:cubicBezTo>
                  <a:cubicBezTo>
                    <a:pt x="134" y="61"/>
                    <a:pt x="134" y="60"/>
                    <a:pt x="134" y="59"/>
                  </a:cubicBezTo>
                  <a:cubicBezTo>
                    <a:pt x="133" y="59"/>
                    <a:pt x="133" y="58"/>
                    <a:pt x="132" y="57"/>
                  </a:cubicBezTo>
                  <a:cubicBezTo>
                    <a:pt x="133" y="56"/>
                    <a:pt x="133" y="57"/>
                    <a:pt x="133" y="57"/>
                  </a:cubicBezTo>
                  <a:cubicBezTo>
                    <a:pt x="133" y="56"/>
                    <a:pt x="132" y="56"/>
                    <a:pt x="132" y="56"/>
                  </a:cubicBezTo>
                  <a:cubicBezTo>
                    <a:pt x="132" y="55"/>
                    <a:pt x="131" y="55"/>
                    <a:pt x="131" y="54"/>
                  </a:cubicBezTo>
                  <a:cubicBezTo>
                    <a:pt x="130" y="54"/>
                    <a:pt x="132" y="55"/>
                    <a:pt x="131" y="55"/>
                  </a:cubicBezTo>
                  <a:cubicBezTo>
                    <a:pt x="130" y="54"/>
                    <a:pt x="130" y="53"/>
                    <a:pt x="129" y="54"/>
                  </a:cubicBezTo>
                  <a:cubicBezTo>
                    <a:pt x="129" y="53"/>
                    <a:pt x="129" y="52"/>
                    <a:pt x="129" y="51"/>
                  </a:cubicBezTo>
                  <a:cubicBezTo>
                    <a:pt x="129" y="51"/>
                    <a:pt x="128" y="51"/>
                    <a:pt x="128" y="52"/>
                  </a:cubicBezTo>
                  <a:cubicBezTo>
                    <a:pt x="127" y="51"/>
                    <a:pt x="128" y="50"/>
                    <a:pt x="127" y="51"/>
                  </a:cubicBezTo>
                  <a:cubicBezTo>
                    <a:pt x="127" y="50"/>
                    <a:pt x="127" y="50"/>
                    <a:pt x="127" y="49"/>
                  </a:cubicBezTo>
                  <a:cubicBezTo>
                    <a:pt x="127" y="49"/>
                    <a:pt x="127" y="50"/>
                    <a:pt x="126" y="50"/>
                  </a:cubicBezTo>
                  <a:cubicBezTo>
                    <a:pt x="126" y="48"/>
                    <a:pt x="125" y="48"/>
                    <a:pt x="124" y="46"/>
                  </a:cubicBezTo>
                  <a:cubicBezTo>
                    <a:pt x="124" y="46"/>
                    <a:pt x="123" y="46"/>
                    <a:pt x="123" y="46"/>
                  </a:cubicBezTo>
                  <a:cubicBezTo>
                    <a:pt x="124" y="46"/>
                    <a:pt x="123" y="45"/>
                    <a:pt x="124" y="45"/>
                  </a:cubicBezTo>
                  <a:cubicBezTo>
                    <a:pt x="123" y="45"/>
                    <a:pt x="122" y="44"/>
                    <a:pt x="122" y="44"/>
                  </a:cubicBezTo>
                  <a:cubicBezTo>
                    <a:pt x="121" y="45"/>
                    <a:pt x="122" y="44"/>
                    <a:pt x="121" y="44"/>
                  </a:cubicBezTo>
                  <a:cubicBezTo>
                    <a:pt x="121" y="43"/>
                    <a:pt x="121" y="44"/>
                    <a:pt x="120" y="44"/>
                  </a:cubicBezTo>
                  <a:cubicBezTo>
                    <a:pt x="119" y="42"/>
                    <a:pt x="118" y="41"/>
                    <a:pt x="116" y="40"/>
                  </a:cubicBezTo>
                  <a:cubicBezTo>
                    <a:pt x="116" y="40"/>
                    <a:pt x="116" y="39"/>
                    <a:pt x="116" y="39"/>
                  </a:cubicBezTo>
                  <a:cubicBezTo>
                    <a:pt x="115" y="39"/>
                    <a:pt x="115" y="39"/>
                    <a:pt x="114" y="38"/>
                  </a:cubicBezTo>
                  <a:cubicBezTo>
                    <a:pt x="114" y="38"/>
                    <a:pt x="114" y="38"/>
                    <a:pt x="114" y="37"/>
                  </a:cubicBezTo>
                  <a:cubicBezTo>
                    <a:pt x="113" y="37"/>
                    <a:pt x="113" y="36"/>
                    <a:pt x="112" y="35"/>
                  </a:cubicBezTo>
                  <a:cubicBezTo>
                    <a:pt x="110" y="34"/>
                    <a:pt x="108" y="32"/>
                    <a:pt x="109" y="30"/>
                  </a:cubicBezTo>
                  <a:cubicBezTo>
                    <a:pt x="110" y="29"/>
                    <a:pt x="110" y="29"/>
                    <a:pt x="110" y="28"/>
                  </a:cubicBezTo>
                  <a:cubicBezTo>
                    <a:pt x="110" y="28"/>
                    <a:pt x="110" y="28"/>
                    <a:pt x="111" y="28"/>
                  </a:cubicBezTo>
                  <a:cubicBezTo>
                    <a:pt x="111" y="27"/>
                    <a:pt x="112" y="27"/>
                    <a:pt x="112" y="26"/>
                  </a:cubicBezTo>
                  <a:cubicBezTo>
                    <a:pt x="112" y="27"/>
                    <a:pt x="113" y="26"/>
                    <a:pt x="114" y="26"/>
                  </a:cubicBezTo>
                  <a:cubicBezTo>
                    <a:pt x="114" y="26"/>
                    <a:pt x="114" y="27"/>
                    <a:pt x="115" y="26"/>
                  </a:cubicBezTo>
                  <a:cubicBezTo>
                    <a:pt x="115" y="27"/>
                    <a:pt x="116" y="28"/>
                    <a:pt x="117" y="29"/>
                  </a:cubicBezTo>
                  <a:cubicBezTo>
                    <a:pt x="118" y="30"/>
                    <a:pt x="119" y="31"/>
                    <a:pt x="120" y="32"/>
                  </a:cubicBezTo>
                  <a:cubicBezTo>
                    <a:pt x="120" y="32"/>
                    <a:pt x="120" y="33"/>
                    <a:pt x="120" y="33"/>
                  </a:cubicBezTo>
                  <a:cubicBezTo>
                    <a:pt x="120" y="34"/>
                    <a:pt x="121" y="34"/>
                    <a:pt x="122" y="34"/>
                  </a:cubicBezTo>
                  <a:cubicBezTo>
                    <a:pt x="122" y="35"/>
                    <a:pt x="122" y="35"/>
                    <a:pt x="122" y="35"/>
                  </a:cubicBezTo>
                  <a:cubicBezTo>
                    <a:pt x="123" y="36"/>
                    <a:pt x="124" y="36"/>
                    <a:pt x="123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5" y="38"/>
                    <a:pt x="125" y="38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7" y="40"/>
                    <a:pt x="127" y="41"/>
                    <a:pt x="127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9" y="42"/>
                    <a:pt x="129" y="42"/>
                    <a:pt x="130" y="43"/>
                  </a:cubicBezTo>
                  <a:cubicBezTo>
                    <a:pt x="130" y="44"/>
                    <a:pt x="130" y="44"/>
                    <a:pt x="130" y="43"/>
                  </a:cubicBezTo>
                  <a:cubicBezTo>
                    <a:pt x="131" y="45"/>
                    <a:pt x="133" y="46"/>
                    <a:pt x="134" y="48"/>
                  </a:cubicBezTo>
                  <a:cubicBezTo>
                    <a:pt x="134" y="49"/>
                    <a:pt x="133" y="48"/>
                    <a:pt x="133" y="49"/>
                  </a:cubicBezTo>
                  <a:cubicBezTo>
                    <a:pt x="134" y="50"/>
                    <a:pt x="134" y="48"/>
                    <a:pt x="134" y="49"/>
                  </a:cubicBezTo>
                  <a:cubicBezTo>
                    <a:pt x="135" y="50"/>
                    <a:pt x="136" y="51"/>
                    <a:pt x="137" y="52"/>
                  </a:cubicBezTo>
                  <a:cubicBezTo>
                    <a:pt x="137" y="52"/>
                    <a:pt x="136" y="52"/>
                    <a:pt x="136" y="52"/>
                  </a:cubicBezTo>
                  <a:cubicBezTo>
                    <a:pt x="136" y="53"/>
                    <a:pt x="137" y="53"/>
                    <a:pt x="137" y="53"/>
                  </a:cubicBezTo>
                  <a:cubicBezTo>
                    <a:pt x="138" y="53"/>
                    <a:pt x="137" y="53"/>
                    <a:pt x="137" y="53"/>
                  </a:cubicBezTo>
                  <a:cubicBezTo>
                    <a:pt x="137" y="54"/>
                    <a:pt x="138" y="54"/>
                    <a:pt x="138" y="53"/>
                  </a:cubicBezTo>
                  <a:cubicBezTo>
                    <a:pt x="139" y="55"/>
                    <a:pt x="139" y="55"/>
                    <a:pt x="139" y="55"/>
                  </a:cubicBezTo>
                  <a:cubicBezTo>
                    <a:pt x="139" y="56"/>
                    <a:pt x="139" y="55"/>
                    <a:pt x="138" y="56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39" y="57"/>
                    <a:pt x="139" y="55"/>
                    <a:pt x="140" y="56"/>
                  </a:cubicBezTo>
                  <a:cubicBezTo>
                    <a:pt x="140" y="57"/>
                    <a:pt x="139" y="56"/>
                    <a:pt x="139" y="57"/>
                  </a:cubicBezTo>
                  <a:cubicBezTo>
                    <a:pt x="139" y="57"/>
                    <a:pt x="139" y="57"/>
                    <a:pt x="139" y="58"/>
                  </a:cubicBezTo>
                  <a:cubicBezTo>
                    <a:pt x="140" y="58"/>
                    <a:pt x="140" y="57"/>
                    <a:pt x="141" y="57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42" y="59"/>
                    <a:pt x="141" y="59"/>
                    <a:pt x="141" y="59"/>
                  </a:cubicBezTo>
                  <a:cubicBezTo>
                    <a:pt x="141" y="59"/>
                    <a:pt x="142" y="60"/>
                    <a:pt x="142" y="59"/>
                  </a:cubicBezTo>
                  <a:cubicBezTo>
                    <a:pt x="143" y="61"/>
                    <a:pt x="143" y="61"/>
                    <a:pt x="143" y="62"/>
                  </a:cubicBezTo>
                  <a:cubicBezTo>
                    <a:pt x="143" y="63"/>
                    <a:pt x="144" y="63"/>
                    <a:pt x="143" y="63"/>
                  </a:cubicBezTo>
                  <a:cubicBezTo>
                    <a:pt x="144" y="64"/>
                    <a:pt x="144" y="62"/>
                    <a:pt x="144" y="64"/>
                  </a:cubicBezTo>
                  <a:cubicBezTo>
                    <a:pt x="144" y="64"/>
                    <a:pt x="145" y="63"/>
                    <a:pt x="145" y="63"/>
                  </a:cubicBezTo>
                  <a:cubicBezTo>
                    <a:pt x="145" y="63"/>
                    <a:pt x="146" y="65"/>
                    <a:pt x="145" y="65"/>
                  </a:cubicBezTo>
                  <a:cubicBezTo>
                    <a:pt x="145" y="66"/>
                    <a:pt x="146" y="65"/>
                    <a:pt x="146" y="66"/>
                  </a:cubicBezTo>
                  <a:cubicBezTo>
                    <a:pt x="146" y="67"/>
                    <a:pt x="146" y="67"/>
                    <a:pt x="146" y="67"/>
                  </a:cubicBezTo>
                  <a:cubicBezTo>
                    <a:pt x="146" y="67"/>
                    <a:pt x="146" y="67"/>
                    <a:pt x="147" y="67"/>
                  </a:cubicBezTo>
                  <a:cubicBezTo>
                    <a:pt x="147" y="68"/>
                    <a:pt x="147" y="68"/>
                    <a:pt x="146" y="69"/>
                  </a:cubicBezTo>
                  <a:cubicBezTo>
                    <a:pt x="147" y="69"/>
                    <a:pt x="147" y="69"/>
                    <a:pt x="148" y="70"/>
                  </a:cubicBezTo>
                  <a:cubicBezTo>
                    <a:pt x="148" y="70"/>
                    <a:pt x="148" y="71"/>
                    <a:pt x="148" y="71"/>
                  </a:cubicBezTo>
                  <a:cubicBezTo>
                    <a:pt x="148" y="71"/>
                    <a:pt x="148" y="70"/>
                    <a:pt x="148" y="70"/>
                  </a:cubicBezTo>
                  <a:cubicBezTo>
                    <a:pt x="149" y="71"/>
                    <a:pt x="149" y="73"/>
                    <a:pt x="150" y="75"/>
                  </a:cubicBezTo>
                  <a:cubicBezTo>
                    <a:pt x="149" y="76"/>
                    <a:pt x="148" y="76"/>
                    <a:pt x="148" y="77"/>
                  </a:cubicBezTo>
                  <a:cubicBezTo>
                    <a:pt x="148" y="78"/>
                    <a:pt x="149" y="78"/>
                    <a:pt x="149" y="78"/>
                  </a:cubicBezTo>
                  <a:cubicBezTo>
                    <a:pt x="149" y="77"/>
                    <a:pt x="150" y="79"/>
                    <a:pt x="150" y="78"/>
                  </a:cubicBezTo>
                  <a:cubicBezTo>
                    <a:pt x="151" y="78"/>
                    <a:pt x="151" y="80"/>
                    <a:pt x="152" y="79"/>
                  </a:cubicBezTo>
                  <a:cubicBezTo>
                    <a:pt x="152" y="79"/>
                    <a:pt x="152" y="80"/>
                    <a:pt x="153" y="81"/>
                  </a:cubicBezTo>
                  <a:cubicBezTo>
                    <a:pt x="153" y="82"/>
                    <a:pt x="153" y="83"/>
                    <a:pt x="153" y="84"/>
                  </a:cubicBezTo>
                  <a:cubicBezTo>
                    <a:pt x="154" y="85"/>
                    <a:pt x="154" y="87"/>
                    <a:pt x="154" y="89"/>
                  </a:cubicBezTo>
                  <a:cubicBezTo>
                    <a:pt x="153" y="89"/>
                    <a:pt x="154" y="87"/>
                    <a:pt x="153" y="86"/>
                  </a:cubicBezTo>
                  <a:cubicBezTo>
                    <a:pt x="153" y="85"/>
                    <a:pt x="153" y="84"/>
                    <a:pt x="152" y="84"/>
                  </a:cubicBezTo>
                  <a:cubicBezTo>
                    <a:pt x="152" y="84"/>
                    <a:pt x="152" y="85"/>
                    <a:pt x="152" y="85"/>
                  </a:cubicBezTo>
                  <a:cubicBezTo>
                    <a:pt x="152" y="86"/>
                    <a:pt x="153" y="86"/>
                    <a:pt x="153" y="87"/>
                  </a:cubicBezTo>
                  <a:cubicBezTo>
                    <a:pt x="153" y="87"/>
                    <a:pt x="153" y="87"/>
                    <a:pt x="153" y="87"/>
                  </a:cubicBezTo>
                  <a:cubicBezTo>
                    <a:pt x="153" y="88"/>
                    <a:pt x="153" y="89"/>
                    <a:pt x="152" y="89"/>
                  </a:cubicBezTo>
                  <a:cubicBezTo>
                    <a:pt x="152" y="90"/>
                    <a:pt x="153" y="90"/>
                    <a:pt x="153" y="90"/>
                  </a:cubicBezTo>
                  <a:cubicBezTo>
                    <a:pt x="153" y="92"/>
                    <a:pt x="153" y="92"/>
                    <a:pt x="153" y="92"/>
                  </a:cubicBezTo>
                  <a:cubicBezTo>
                    <a:pt x="153" y="92"/>
                    <a:pt x="153" y="92"/>
                    <a:pt x="152" y="92"/>
                  </a:cubicBezTo>
                  <a:cubicBezTo>
                    <a:pt x="153" y="93"/>
                    <a:pt x="153" y="92"/>
                    <a:pt x="153" y="93"/>
                  </a:cubicBezTo>
                  <a:cubicBezTo>
                    <a:pt x="153" y="93"/>
                    <a:pt x="153" y="94"/>
                    <a:pt x="154" y="94"/>
                  </a:cubicBezTo>
                  <a:cubicBezTo>
                    <a:pt x="154" y="96"/>
                    <a:pt x="155" y="98"/>
                    <a:pt x="154" y="99"/>
                  </a:cubicBezTo>
                  <a:cubicBezTo>
                    <a:pt x="154" y="98"/>
                    <a:pt x="154" y="96"/>
                    <a:pt x="154" y="95"/>
                  </a:cubicBezTo>
                  <a:cubicBezTo>
                    <a:pt x="153" y="95"/>
                    <a:pt x="153" y="94"/>
                    <a:pt x="152" y="94"/>
                  </a:cubicBezTo>
                  <a:cubicBezTo>
                    <a:pt x="152" y="95"/>
                    <a:pt x="153" y="95"/>
                    <a:pt x="153" y="95"/>
                  </a:cubicBezTo>
                  <a:cubicBezTo>
                    <a:pt x="153" y="96"/>
                    <a:pt x="154" y="97"/>
                    <a:pt x="154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101"/>
                    <a:pt x="153" y="103"/>
                    <a:pt x="154" y="106"/>
                  </a:cubicBezTo>
                  <a:cubicBezTo>
                    <a:pt x="153" y="106"/>
                    <a:pt x="153" y="105"/>
                    <a:pt x="153" y="106"/>
                  </a:cubicBezTo>
                  <a:cubicBezTo>
                    <a:pt x="153" y="107"/>
                    <a:pt x="154" y="105"/>
                    <a:pt x="154" y="107"/>
                  </a:cubicBezTo>
                  <a:cubicBezTo>
                    <a:pt x="153" y="108"/>
                    <a:pt x="152" y="107"/>
                    <a:pt x="152" y="106"/>
                  </a:cubicBezTo>
                  <a:cubicBezTo>
                    <a:pt x="151" y="106"/>
                    <a:pt x="152" y="108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10"/>
                    <a:pt x="153" y="113"/>
                    <a:pt x="153" y="116"/>
                  </a:cubicBezTo>
                  <a:cubicBezTo>
                    <a:pt x="152" y="119"/>
                    <a:pt x="152" y="122"/>
                    <a:pt x="152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6"/>
                    <a:pt x="152" y="127"/>
                    <a:pt x="152" y="128"/>
                  </a:cubicBezTo>
                  <a:cubicBezTo>
                    <a:pt x="151" y="128"/>
                    <a:pt x="152" y="127"/>
                    <a:pt x="151" y="127"/>
                  </a:cubicBezTo>
                  <a:cubicBezTo>
                    <a:pt x="150" y="128"/>
                    <a:pt x="151" y="128"/>
                    <a:pt x="150" y="128"/>
                  </a:cubicBezTo>
                  <a:cubicBezTo>
                    <a:pt x="150" y="129"/>
                    <a:pt x="151" y="128"/>
                    <a:pt x="150" y="127"/>
                  </a:cubicBezTo>
                  <a:cubicBezTo>
                    <a:pt x="150" y="128"/>
                    <a:pt x="149" y="129"/>
                    <a:pt x="149" y="130"/>
                  </a:cubicBezTo>
                  <a:cubicBezTo>
                    <a:pt x="150" y="130"/>
                    <a:pt x="150" y="131"/>
                    <a:pt x="150" y="132"/>
                  </a:cubicBezTo>
                  <a:cubicBezTo>
                    <a:pt x="150" y="133"/>
                    <a:pt x="150" y="133"/>
                    <a:pt x="149" y="133"/>
                  </a:cubicBezTo>
                  <a:cubicBezTo>
                    <a:pt x="150" y="134"/>
                    <a:pt x="149" y="136"/>
                    <a:pt x="148" y="138"/>
                  </a:cubicBezTo>
                  <a:cubicBezTo>
                    <a:pt x="148" y="138"/>
                    <a:pt x="148" y="138"/>
                    <a:pt x="147" y="138"/>
                  </a:cubicBezTo>
                  <a:cubicBezTo>
                    <a:pt x="147" y="138"/>
                    <a:pt x="147" y="139"/>
                    <a:pt x="148" y="139"/>
                  </a:cubicBezTo>
                  <a:cubicBezTo>
                    <a:pt x="147" y="140"/>
                    <a:pt x="147" y="141"/>
                    <a:pt x="146" y="142"/>
                  </a:cubicBezTo>
                  <a:cubicBezTo>
                    <a:pt x="146" y="145"/>
                    <a:pt x="144" y="146"/>
                    <a:pt x="144" y="148"/>
                  </a:cubicBezTo>
                  <a:cubicBezTo>
                    <a:pt x="143" y="149"/>
                    <a:pt x="143" y="150"/>
                    <a:pt x="143" y="150"/>
                  </a:cubicBezTo>
                  <a:cubicBezTo>
                    <a:pt x="142" y="150"/>
                    <a:pt x="143" y="151"/>
                    <a:pt x="143" y="151"/>
                  </a:cubicBezTo>
                  <a:cubicBezTo>
                    <a:pt x="142" y="152"/>
                    <a:pt x="142" y="152"/>
                    <a:pt x="141" y="152"/>
                  </a:cubicBezTo>
                  <a:cubicBezTo>
                    <a:pt x="142" y="153"/>
                    <a:pt x="141" y="154"/>
                    <a:pt x="140" y="155"/>
                  </a:cubicBezTo>
                  <a:cubicBezTo>
                    <a:pt x="140" y="156"/>
                    <a:pt x="139" y="157"/>
                    <a:pt x="138" y="159"/>
                  </a:cubicBezTo>
                  <a:cubicBezTo>
                    <a:pt x="137" y="159"/>
                    <a:pt x="138" y="158"/>
                    <a:pt x="137" y="158"/>
                  </a:cubicBezTo>
                  <a:cubicBezTo>
                    <a:pt x="137" y="159"/>
                    <a:pt x="138" y="160"/>
                    <a:pt x="137" y="161"/>
                  </a:cubicBezTo>
                  <a:cubicBezTo>
                    <a:pt x="137" y="160"/>
                    <a:pt x="137" y="160"/>
                    <a:pt x="136" y="160"/>
                  </a:cubicBezTo>
                  <a:cubicBezTo>
                    <a:pt x="136" y="160"/>
                    <a:pt x="137" y="161"/>
                    <a:pt x="135" y="161"/>
                  </a:cubicBezTo>
                  <a:cubicBezTo>
                    <a:pt x="135" y="161"/>
                    <a:pt x="136" y="160"/>
                    <a:pt x="135" y="160"/>
                  </a:cubicBezTo>
                  <a:cubicBezTo>
                    <a:pt x="135" y="160"/>
                    <a:pt x="136" y="161"/>
                    <a:pt x="135" y="162"/>
                  </a:cubicBezTo>
                  <a:cubicBezTo>
                    <a:pt x="134" y="162"/>
                    <a:pt x="134" y="161"/>
                    <a:pt x="134" y="161"/>
                  </a:cubicBezTo>
                  <a:cubicBezTo>
                    <a:pt x="133" y="161"/>
                    <a:pt x="134" y="162"/>
                    <a:pt x="134" y="162"/>
                  </a:cubicBezTo>
                  <a:cubicBezTo>
                    <a:pt x="133" y="162"/>
                    <a:pt x="133" y="163"/>
                    <a:pt x="133" y="163"/>
                  </a:cubicBezTo>
                  <a:cubicBezTo>
                    <a:pt x="133" y="164"/>
                    <a:pt x="133" y="165"/>
                    <a:pt x="133" y="166"/>
                  </a:cubicBezTo>
                  <a:cubicBezTo>
                    <a:pt x="133" y="165"/>
                    <a:pt x="132" y="165"/>
                    <a:pt x="132" y="165"/>
                  </a:cubicBezTo>
                  <a:cubicBezTo>
                    <a:pt x="132" y="164"/>
                    <a:pt x="132" y="164"/>
                    <a:pt x="133" y="164"/>
                  </a:cubicBezTo>
                  <a:cubicBezTo>
                    <a:pt x="132" y="163"/>
                    <a:pt x="131" y="165"/>
                    <a:pt x="131" y="165"/>
                  </a:cubicBezTo>
                  <a:cubicBezTo>
                    <a:pt x="131" y="165"/>
                    <a:pt x="131" y="164"/>
                    <a:pt x="130" y="164"/>
                  </a:cubicBezTo>
                  <a:cubicBezTo>
                    <a:pt x="130" y="164"/>
                    <a:pt x="130" y="165"/>
                    <a:pt x="130" y="165"/>
                  </a:cubicBezTo>
                  <a:cubicBezTo>
                    <a:pt x="130" y="166"/>
                    <a:pt x="129" y="166"/>
                    <a:pt x="129" y="166"/>
                  </a:cubicBezTo>
                  <a:cubicBezTo>
                    <a:pt x="130" y="165"/>
                    <a:pt x="130" y="162"/>
                    <a:pt x="132" y="162"/>
                  </a:cubicBezTo>
                  <a:cubicBezTo>
                    <a:pt x="132" y="161"/>
                    <a:pt x="131" y="162"/>
                    <a:pt x="131" y="161"/>
                  </a:cubicBezTo>
                  <a:cubicBezTo>
                    <a:pt x="132" y="161"/>
                    <a:pt x="132" y="159"/>
                    <a:pt x="133" y="159"/>
                  </a:cubicBezTo>
                  <a:cubicBezTo>
                    <a:pt x="133" y="159"/>
                    <a:pt x="133" y="158"/>
                    <a:pt x="133" y="158"/>
                  </a:cubicBezTo>
                  <a:cubicBezTo>
                    <a:pt x="133" y="157"/>
                    <a:pt x="135" y="157"/>
                    <a:pt x="134" y="155"/>
                  </a:cubicBezTo>
                  <a:cubicBezTo>
                    <a:pt x="135" y="155"/>
                    <a:pt x="136" y="153"/>
                    <a:pt x="136" y="152"/>
                  </a:cubicBezTo>
                  <a:cubicBezTo>
                    <a:pt x="136" y="152"/>
                    <a:pt x="137" y="151"/>
                    <a:pt x="137" y="150"/>
                  </a:cubicBezTo>
                  <a:cubicBezTo>
                    <a:pt x="136" y="150"/>
                    <a:pt x="136" y="150"/>
                    <a:pt x="136" y="151"/>
                  </a:cubicBezTo>
                  <a:cubicBezTo>
                    <a:pt x="135" y="150"/>
                    <a:pt x="136" y="150"/>
                    <a:pt x="136" y="150"/>
                  </a:cubicBezTo>
                  <a:cubicBezTo>
                    <a:pt x="136" y="149"/>
                    <a:pt x="135" y="149"/>
                    <a:pt x="135" y="149"/>
                  </a:cubicBezTo>
                  <a:cubicBezTo>
                    <a:pt x="134" y="150"/>
                    <a:pt x="135" y="151"/>
                    <a:pt x="135" y="152"/>
                  </a:cubicBezTo>
                  <a:cubicBezTo>
                    <a:pt x="134" y="153"/>
                    <a:pt x="134" y="154"/>
                    <a:pt x="133" y="155"/>
                  </a:cubicBezTo>
                  <a:cubicBezTo>
                    <a:pt x="133" y="156"/>
                    <a:pt x="132" y="157"/>
                    <a:pt x="132" y="158"/>
                  </a:cubicBezTo>
                  <a:cubicBezTo>
                    <a:pt x="132" y="157"/>
                    <a:pt x="131" y="157"/>
                    <a:pt x="131" y="156"/>
                  </a:cubicBezTo>
                  <a:cubicBezTo>
                    <a:pt x="130" y="156"/>
                    <a:pt x="130" y="157"/>
                    <a:pt x="130" y="157"/>
                  </a:cubicBezTo>
                  <a:cubicBezTo>
                    <a:pt x="130" y="157"/>
                    <a:pt x="130" y="157"/>
                    <a:pt x="131" y="157"/>
                  </a:cubicBezTo>
                  <a:cubicBezTo>
                    <a:pt x="131" y="157"/>
                    <a:pt x="130" y="158"/>
                    <a:pt x="130" y="159"/>
                  </a:cubicBezTo>
                  <a:cubicBezTo>
                    <a:pt x="130" y="159"/>
                    <a:pt x="129" y="158"/>
                    <a:pt x="129" y="158"/>
                  </a:cubicBezTo>
                  <a:cubicBezTo>
                    <a:pt x="129" y="159"/>
                    <a:pt x="130" y="159"/>
                    <a:pt x="129" y="160"/>
                  </a:cubicBezTo>
                  <a:cubicBezTo>
                    <a:pt x="129" y="159"/>
                    <a:pt x="129" y="159"/>
                    <a:pt x="128" y="159"/>
                  </a:cubicBezTo>
                  <a:cubicBezTo>
                    <a:pt x="128" y="160"/>
                    <a:pt x="128" y="160"/>
                    <a:pt x="129" y="159"/>
                  </a:cubicBezTo>
                  <a:cubicBezTo>
                    <a:pt x="129" y="160"/>
                    <a:pt x="128" y="160"/>
                    <a:pt x="129" y="160"/>
                  </a:cubicBezTo>
                  <a:cubicBezTo>
                    <a:pt x="128" y="161"/>
                    <a:pt x="128" y="161"/>
                    <a:pt x="127" y="160"/>
                  </a:cubicBezTo>
                  <a:cubicBezTo>
                    <a:pt x="126" y="161"/>
                    <a:pt x="127" y="161"/>
                    <a:pt x="126" y="162"/>
                  </a:cubicBezTo>
                  <a:cubicBezTo>
                    <a:pt x="126" y="163"/>
                    <a:pt x="125" y="162"/>
                    <a:pt x="125" y="163"/>
                  </a:cubicBezTo>
                  <a:cubicBezTo>
                    <a:pt x="124" y="163"/>
                    <a:pt x="124" y="164"/>
                    <a:pt x="125" y="164"/>
                  </a:cubicBezTo>
                  <a:cubicBezTo>
                    <a:pt x="125" y="165"/>
                    <a:pt x="125" y="166"/>
                    <a:pt x="125" y="167"/>
                  </a:cubicBezTo>
                  <a:cubicBezTo>
                    <a:pt x="125" y="167"/>
                    <a:pt x="125" y="167"/>
                    <a:pt x="124" y="167"/>
                  </a:cubicBezTo>
                  <a:cubicBezTo>
                    <a:pt x="124" y="167"/>
                    <a:pt x="124" y="167"/>
                    <a:pt x="124" y="167"/>
                  </a:cubicBezTo>
                  <a:cubicBezTo>
                    <a:pt x="124" y="166"/>
                    <a:pt x="123" y="166"/>
                    <a:pt x="123" y="167"/>
                  </a:cubicBezTo>
                  <a:cubicBezTo>
                    <a:pt x="123" y="167"/>
                    <a:pt x="123" y="167"/>
                    <a:pt x="122" y="168"/>
                  </a:cubicBezTo>
                  <a:cubicBezTo>
                    <a:pt x="121" y="167"/>
                    <a:pt x="122" y="167"/>
                    <a:pt x="121" y="167"/>
                  </a:cubicBezTo>
                  <a:cubicBezTo>
                    <a:pt x="121" y="166"/>
                    <a:pt x="121" y="167"/>
                    <a:pt x="121" y="167"/>
                  </a:cubicBezTo>
                  <a:cubicBezTo>
                    <a:pt x="121" y="168"/>
                    <a:pt x="121" y="169"/>
                    <a:pt x="120" y="169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21" y="169"/>
                    <a:pt x="122" y="169"/>
                    <a:pt x="122" y="168"/>
                  </a:cubicBezTo>
                  <a:cubicBezTo>
                    <a:pt x="123" y="169"/>
                    <a:pt x="124" y="168"/>
                    <a:pt x="125" y="169"/>
                  </a:cubicBezTo>
                  <a:cubicBezTo>
                    <a:pt x="124" y="169"/>
                    <a:pt x="124" y="170"/>
                    <a:pt x="123" y="171"/>
                  </a:cubicBezTo>
                  <a:cubicBezTo>
                    <a:pt x="123" y="171"/>
                    <a:pt x="122" y="172"/>
                    <a:pt x="121" y="173"/>
                  </a:cubicBezTo>
                  <a:cubicBezTo>
                    <a:pt x="121" y="173"/>
                    <a:pt x="120" y="174"/>
                    <a:pt x="120" y="175"/>
                  </a:cubicBezTo>
                  <a:cubicBezTo>
                    <a:pt x="119" y="175"/>
                    <a:pt x="118" y="176"/>
                    <a:pt x="118" y="176"/>
                  </a:cubicBezTo>
                  <a:cubicBezTo>
                    <a:pt x="117" y="175"/>
                    <a:pt x="118" y="175"/>
                    <a:pt x="118" y="175"/>
                  </a:cubicBezTo>
                  <a:cubicBezTo>
                    <a:pt x="119" y="175"/>
                    <a:pt x="119" y="174"/>
                    <a:pt x="119" y="174"/>
                  </a:cubicBezTo>
                  <a:cubicBezTo>
                    <a:pt x="120" y="174"/>
                    <a:pt x="120" y="173"/>
                    <a:pt x="121" y="173"/>
                  </a:cubicBezTo>
                  <a:cubicBezTo>
                    <a:pt x="121" y="172"/>
                    <a:pt x="122" y="171"/>
                    <a:pt x="123" y="170"/>
                  </a:cubicBezTo>
                  <a:cubicBezTo>
                    <a:pt x="122" y="170"/>
                    <a:pt x="122" y="171"/>
                    <a:pt x="121" y="171"/>
                  </a:cubicBezTo>
                  <a:cubicBezTo>
                    <a:pt x="120" y="171"/>
                    <a:pt x="121" y="172"/>
                    <a:pt x="120" y="172"/>
                  </a:cubicBezTo>
                  <a:cubicBezTo>
                    <a:pt x="120" y="173"/>
                    <a:pt x="120" y="172"/>
                    <a:pt x="120" y="172"/>
                  </a:cubicBezTo>
                  <a:cubicBezTo>
                    <a:pt x="119" y="172"/>
                    <a:pt x="120" y="173"/>
                    <a:pt x="120" y="173"/>
                  </a:cubicBezTo>
                  <a:cubicBezTo>
                    <a:pt x="120" y="173"/>
                    <a:pt x="119" y="173"/>
                    <a:pt x="119" y="173"/>
                  </a:cubicBezTo>
                  <a:cubicBezTo>
                    <a:pt x="119" y="174"/>
                    <a:pt x="119" y="174"/>
                    <a:pt x="119" y="174"/>
                  </a:cubicBezTo>
                  <a:cubicBezTo>
                    <a:pt x="118" y="175"/>
                    <a:pt x="117" y="175"/>
                    <a:pt x="117" y="176"/>
                  </a:cubicBezTo>
                  <a:cubicBezTo>
                    <a:pt x="117" y="176"/>
                    <a:pt x="116" y="176"/>
                    <a:pt x="116" y="176"/>
                  </a:cubicBezTo>
                  <a:cubicBezTo>
                    <a:pt x="116" y="177"/>
                    <a:pt x="117" y="176"/>
                    <a:pt x="117" y="177"/>
                  </a:cubicBezTo>
                  <a:cubicBezTo>
                    <a:pt x="116" y="177"/>
                    <a:pt x="116" y="177"/>
                    <a:pt x="116" y="177"/>
                  </a:cubicBezTo>
                  <a:cubicBezTo>
                    <a:pt x="115" y="177"/>
                    <a:pt x="116" y="177"/>
                    <a:pt x="116" y="178"/>
                  </a:cubicBezTo>
                  <a:cubicBezTo>
                    <a:pt x="115" y="179"/>
                    <a:pt x="114" y="181"/>
                    <a:pt x="113" y="182"/>
                  </a:cubicBezTo>
                  <a:cubicBezTo>
                    <a:pt x="113" y="182"/>
                    <a:pt x="112" y="182"/>
                    <a:pt x="112" y="182"/>
                  </a:cubicBezTo>
                  <a:cubicBezTo>
                    <a:pt x="112" y="182"/>
                    <a:pt x="111" y="182"/>
                    <a:pt x="111" y="183"/>
                  </a:cubicBezTo>
                  <a:cubicBezTo>
                    <a:pt x="111" y="183"/>
                    <a:pt x="110" y="183"/>
                    <a:pt x="110" y="184"/>
                  </a:cubicBezTo>
                  <a:cubicBezTo>
                    <a:pt x="110" y="184"/>
                    <a:pt x="110" y="184"/>
                    <a:pt x="109" y="184"/>
                  </a:cubicBezTo>
                  <a:cubicBezTo>
                    <a:pt x="109" y="185"/>
                    <a:pt x="106" y="186"/>
                    <a:pt x="105" y="187"/>
                  </a:cubicBezTo>
                  <a:cubicBezTo>
                    <a:pt x="104" y="187"/>
                    <a:pt x="105" y="187"/>
                    <a:pt x="105" y="186"/>
                  </a:cubicBezTo>
                  <a:cubicBezTo>
                    <a:pt x="106" y="186"/>
                    <a:pt x="106" y="186"/>
                    <a:pt x="107" y="185"/>
                  </a:cubicBezTo>
                  <a:cubicBezTo>
                    <a:pt x="107" y="184"/>
                    <a:pt x="107" y="184"/>
                    <a:pt x="107" y="184"/>
                  </a:cubicBezTo>
                  <a:cubicBezTo>
                    <a:pt x="106" y="183"/>
                    <a:pt x="106" y="185"/>
                    <a:pt x="106" y="185"/>
                  </a:cubicBezTo>
                  <a:cubicBezTo>
                    <a:pt x="105" y="185"/>
                    <a:pt x="104" y="186"/>
                    <a:pt x="104" y="185"/>
                  </a:cubicBezTo>
                  <a:cubicBezTo>
                    <a:pt x="104" y="186"/>
                    <a:pt x="105" y="186"/>
                    <a:pt x="104" y="187"/>
                  </a:cubicBezTo>
                  <a:cubicBezTo>
                    <a:pt x="104" y="187"/>
                    <a:pt x="104" y="187"/>
                    <a:pt x="103" y="187"/>
                  </a:cubicBezTo>
                  <a:cubicBezTo>
                    <a:pt x="104" y="188"/>
                    <a:pt x="104" y="187"/>
                    <a:pt x="104" y="187"/>
                  </a:cubicBezTo>
                  <a:cubicBezTo>
                    <a:pt x="104" y="187"/>
                    <a:pt x="104" y="188"/>
                    <a:pt x="104" y="188"/>
                  </a:cubicBezTo>
                  <a:cubicBezTo>
                    <a:pt x="104" y="188"/>
                    <a:pt x="103" y="189"/>
                    <a:pt x="103" y="189"/>
                  </a:cubicBezTo>
                  <a:cubicBezTo>
                    <a:pt x="102" y="189"/>
                    <a:pt x="102" y="190"/>
                    <a:pt x="101" y="190"/>
                  </a:cubicBezTo>
                  <a:cubicBezTo>
                    <a:pt x="101" y="190"/>
                    <a:pt x="100" y="190"/>
                    <a:pt x="100" y="190"/>
                  </a:cubicBezTo>
                  <a:cubicBezTo>
                    <a:pt x="100" y="190"/>
                    <a:pt x="100" y="190"/>
                    <a:pt x="100" y="190"/>
                  </a:cubicBezTo>
                  <a:cubicBezTo>
                    <a:pt x="100" y="191"/>
                    <a:pt x="99" y="190"/>
                    <a:pt x="99" y="191"/>
                  </a:cubicBezTo>
                  <a:cubicBezTo>
                    <a:pt x="99" y="192"/>
                    <a:pt x="98" y="191"/>
                    <a:pt x="98" y="191"/>
                  </a:cubicBezTo>
                  <a:cubicBezTo>
                    <a:pt x="98" y="191"/>
                    <a:pt x="98" y="192"/>
                    <a:pt x="97" y="192"/>
                  </a:cubicBezTo>
                  <a:cubicBezTo>
                    <a:pt x="97" y="192"/>
                    <a:pt x="97" y="191"/>
                    <a:pt x="98" y="191"/>
                  </a:cubicBezTo>
                  <a:cubicBezTo>
                    <a:pt x="97" y="191"/>
                    <a:pt x="97" y="191"/>
                    <a:pt x="97" y="191"/>
                  </a:cubicBezTo>
                  <a:cubicBezTo>
                    <a:pt x="96" y="191"/>
                    <a:pt x="96" y="191"/>
                    <a:pt x="96" y="192"/>
                  </a:cubicBezTo>
                  <a:cubicBezTo>
                    <a:pt x="96" y="192"/>
                    <a:pt x="95" y="192"/>
                    <a:pt x="95" y="193"/>
                  </a:cubicBezTo>
                  <a:cubicBezTo>
                    <a:pt x="96" y="193"/>
                    <a:pt x="96" y="192"/>
                    <a:pt x="97" y="192"/>
                  </a:cubicBezTo>
                  <a:cubicBezTo>
                    <a:pt x="97" y="192"/>
                    <a:pt x="96" y="193"/>
                    <a:pt x="96" y="193"/>
                  </a:cubicBezTo>
                  <a:cubicBezTo>
                    <a:pt x="96" y="194"/>
                    <a:pt x="97" y="193"/>
                    <a:pt x="98" y="194"/>
                  </a:cubicBezTo>
                  <a:cubicBezTo>
                    <a:pt x="98" y="193"/>
                    <a:pt x="99" y="193"/>
                    <a:pt x="100" y="193"/>
                  </a:cubicBezTo>
                  <a:cubicBezTo>
                    <a:pt x="100" y="194"/>
                    <a:pt x="98" y="193"/>
                    <a:pt x="99" y="194"/>
                  </a:cubicBezTo>
                  <a:cubicBezTo>
                    <a:pt x="99" y="194"/>
                    <a:pt x="99" y="194"/>
                    <a:pt x="99" y="194"/>
                  </a:cubicBezTo>
                  <a:cubicBezTo>
                    <a:pt x="100" y="194"/>
                    <a:pt x="99" y="196"/>
                    <a:pt x="100" y="195"/>
                  </a:cubicBezTo>
                  <a:cubicBezTo>
                    <a:pt x="101" y="196"/>
                    <a:pt x="98" y="195"/>
                    <a:pt x="99" y="196"/>
                  </a:cubicBezTo>
                  <a:cubicBezTo>
                    <a:pt x="100" y="196"/>
                    <a:pt x="100" y="197"/>
                    <a:pt x="101" y="196"/>
                  </a:cubicBezTo>
                  <a:cubicBezTo>
                    <a:pt x="102" y="195"/>
                    <a:pt x="101" y="196"/>
                    <a:pt x="101" y="195"/>
                  </a:cubicBezTo>
                  <a:cubicBezTo>
                    <a:pt x="102" y="195"/>
                    <a:pt x="102" y="195"/>
                    <a:pt x="103" y="196"/>
                  </a:cubicBezTo>
                  <a:cubicBezTo>
                    <a:pt x="103" y="195"/>
                    <a:pt x="103" y="195"/>
                    <a:pt x="104" y="195"/>
                  </a:cubicBezTo>
                  <a:cubicBezTo>
                    <a:pt x="104" y="196"/>
                    <a:pt x="103" y="196"/>
                    <a:pt x="103" y="197"/>
                  </a:cubicBezTo>
                  <a:cubicBezTo>
                    <a:pt x="102" y="197"/>
                    <a:pt x="101" y="197"/>
                    <a:pt x="100" y="198"/>
                  </a:cubicBezTo>
                  <a:cubicBezTo>
                    <a:pt x="100" y="197"/>
                    <a:pt x="101" y="197"/>
                    <a:pt x="100" y="197"/>
                  </a:cubicBezTo>
                  <a:cubicBezTo>
                    <a:pt x="99" y="197"/>
                    <a:pt x="100" y="198"/>
                    <a:pt x="99" y="198"/>
                  </a:cubicBezTo>
                  <a:cubicBezTo>
                    <a:pt x="99" y="198"/>
                    <a:pt x="99" y="198"/>
                    <a:pt x="100" y="198"/>
                  </a:cubicBezTo>
                  <a:cubicBezTo>
                    <a:pt x="99" y="199"/>
                    <a:pt x="98" y="200"/>
                    <a:pt x="99" y="201"/>
                  </a:cubicBezTo>
                  <a:cubicBezTo>
                    <a:pt x="98" y="202"/>
                    <a:pt x="98" y="201"/>
                    <a:pt x="97" y="201"/>
                  </a:cubicBezTo>
                  <a:cubicBezTo>
                    <a:pt x="96" y="201"/>
                    <a:pt x="96" y="202"/>
                    <a:pt x="95" y="202"/>
                  </a:cubicBezTo>
                  <a:cubicBezTo>
                    <a:pt x="94" y="202"/>
                    <a:pt x="95" y="201"/>
                    <a:pt x="95" y="201"/>
                  </a:cubicBezTo>
                  <a:cubicBezTo>
                    <a:pt x="94" y="200"/>
                    <a:pt x="93" y="202"/>
                    <a:pt x="92" y="201"/>
                  </a:cubicBezTo>
                  <a:cubicBezTo>
                    <a:pt x="91" y="201"/>
                    <a:pt x="92" y="202"/>
                    <a:pt x="93" y="202"/>
                  </a:cubicBezTo>
                  <a:cubicBezTo>
                    <a:pt x="93" y="203"/>
                    <a:pt x="92" y="203"/>
                    <a:pt x="92" y="203"/>
                  </a:cubicBezTo>
                  <a:cubicBezTo>
                    <a:pt x="92" y="202"/>
                    <a:pt x="91" y="202"/>
                    <a:pt x="91" y="201"/>
                  </a:cubicBezTo>
                  <a:cubicBezTo>
                    <a:pt x="90" y="202"/>
                    <a:pt x="89" y="203"/>
                    <a:pt x="88" y="204"/>
                  </a:cubicBezTo>
                  <a:cubicBezTo>
                    <a:pt x="87" y="204"/>
                    <a:pt x="87" y="203"/>
                    <a:pt x="87" y="203"/>
                  </a:cubicBezTo>
                  <a:cubicBezTo>
                    <a:pt x="86" y="203"/>
                    <a:pt x="86" y="204"/>
                    <a:pt x="86" y="204"/>
                  </a:cubicBezTo>
                  <a:cubicBezTo>
                    <a:pt x="86" y="204"/>
                    <a:pt x="87" y="204"/>
                    <a:pt x="86" y="205"/>
                  </a:cubicBezTo>
                  <a:cubicBezTo>
                    <a:pt x="86" y="205"/>
                    <a:pt x="86" y="204"/>
                    <a:pt x="85" y="204"/>
                  </a:cubicBezTo>
                  <a:cubicBezTo>
                    <a:pt x="85" y="204"/>
                    <a:pt x="84" y="205"/>
                    <a:pt x="83" y="205"/>
                  </a:cubicBezTo>
                  <a:cubicBezTo>
                    <a:pt x="82" y="205"/>
                    <a:pt x="82" y="205"/>
                    <a:pt x="81" y="205"/>
                  </a:cubicBezTo>
                  <a:cubicBezTo>
                    <a:pt x="81" y="205"/>
                    <a:pt x="82" y="205"/>
                    <a:pt x="82" y="205"/>
                  </a:cubicBezTo>
                  <a:cubicBezTo>
                    <a:pt x="82" y="206"/>
                    <a:pt x="81" y="206"/>
                    <a:pt x="80" y="206"/>
                  </a:cubicBezTo>
                  <a:cubicBezTo>
                    <a:pt x="79" y="206"/>
                    <a:pt x="77" y="206"/>
                    <a:pt x="77" y="206"/>
                  </a:cubicBezTo>
                  <a:cubicBezTo>
                    <a:pt x="76" y="206"/>
                    <a:pt x="76" y="205"/>
                    <a:pt x="76" y="205"/>
                  </a:cubicBezTo>
                  <a:cubicBezTo>
                    <a:pt x="75" y="205"/>
                    <a:pt x="76" y="206"/>
                    <a:pt x="76" y="206"/>
                  </a:cubicBezTo>
                  <a:cubicBezTo>
                    <a:pt x="74" y="206"/>
                    <a:pt x="73" y="206"/>
                    <a:pt x="71" y="207"/>
                  </a:cubicBezTo>
                  <a:cubicBezTo>
                    <a:pt x="71" y="206"/>
                    <a:pt x="71" y="205"/>
                    <a:pt x="70" y="206"/>
                  </a:cubicBezTo>
                  <a:cubicBezTo>
                    <a:pt x="70" y="206"/>
                    <a:pt x="71" y="206"/>
                    <a:pt x="71" y="206"/>
                  </a:cubicBezTo>
                  <a:cubicBezTo>
                    <a:pt x="70" y="207"/>
                    <a:pt x="70" y="206"/>
                    <a:pt x="70" y="206"/>
                  </a:cubicBezTo>
                  <a:cubicBezTo>
                    <a:pt x="70" y="206"/>
                    <a:pt x="69" y="207"/>
                    <a:pt x="68" y="206"/>
                  </a:cubicBezTo>
                  <a:cubicBezTo>
                    <a:pt x="69" y="205"/>
                    <a:pt x="70" y="206"/>
                    <a:pt x="71" y="205"/>
                  </a:cubicBezTo>
                  <a:cubicBezTo>
                    <a:pt x="72" y="205"/>
                    <a:pt x="72" y="204"/>
                    <a:pt x="73" y="204"/>
                  </a:cubicBezTo>
                  <a:cubicBezTo>
                    <a:pt x="72" y="205"/>
                    <a:pt x="73" y="205"/>
                    <a:pt x="73" y="205"/>
                  </a:cubicBezTo>
                  <a:cubicBezTo>
                    <a:pt x="74" y="205"/>
                    <a:pt x="75" y="205"/>
                    <a:pt x="75" y="205"/>
                  </a:cubicBezTo>
                  <a:cubicBezTo>
                    <a:pt x="75" y="205"/>
                    <a:pt x="76" y="204"/>
                    <a:pt x="76" y="204"/>
                  </a:cubicBezTo>
                  <a:cubicBezTo>
                    <a:pt x="76" y="204"/>
                    <a:pt x="76" y="205"/>
                    <a:pt x="77" y="206"/>
                  </a:cubicBezTo>
                  <a:cubicBezTo>
                    <a:pt x="78" y="205"/>
                    <a:pt x="78" y="206"/>
                    <a:pt x="79" y="206"/>
                  </a:cubicBezTo>
                  <a:cubicBezTo>
                    <a:pt x="79" y="204"/>
                    <a:pt x="77" y="205"/>
                    <a:pt x="78" y="203"/>
                  </a:cubicBezTo>
                  <a:cubicBezTo>
                    <a:pt x="79" y="204"/>
                    <a:pt x="79" y="204"/>
                    <a:pt x="80" y="205"/>
                  </a:cubicBezTo>
                  <a:cubicBezTo>
                    <a:pt x="81" y="205"/>
                    <a:pt x="81" y="204"/>
                    <a:pt x="80" y="20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1" y="204"/>
                    <a:pt x="82" y="204"/>
                    <a:pt x="82" y="205"/>
                  </a:cubicBezTo>
                  <a:cubicBezTo>
                    <a:pt x="83" y="205"/>
                    <a:pt x="83" y="203"/>
                    <a:pt x="82" y="204"/>
                  </a:cubicBezTo>
                  <a:cubicBezTo>
                    <a:pt x="82" y="203"/>
                    <a:pt x="83" y="204"/>
                    <a:pt x="83" y="203"/>
                  </a:cubicBezTo>
                  <a:cubicBezTo>
                    <a:pt x="83" y="203"/>
                    <a:pt x="83" y="203"/>
                    <a:pt x="83" y="203"/>
                  </a:cubicBezTo>
                  <a:cubicBezTo>
                    <a:pt x="83" y="203"/>
                    <a:pt x="81" y="203"/>
                    <a:pt x="82" y="204"/>
                  </a:cubicBezTo>
                  <a:cubicBezTo>
                    <a:pt x="81" y="204"/>
                    <a:pt x="81" y="203"/>
                    <a:pt x="80" y="204"/>
                  </a:cubicBezTo>
                  <a:cubicBezTo>
                    <a:pt x="80" y="203"/>
                    <a:pt x="80" y="203"/>
                    <a:pt x="80" y="203"/>
                  </a:cubicBezTo>
                  <a:cubicBezTo>
                    <a:pt x="80" y="202"/>
                    <a:pt x="80" y="203"/>
                    <a:pt x="80" y="203"/>
                  </a:cubicBezTo>
                  <a:cubicBezTo>
                    <a:pt x="79" y="203"/>
                    <a:pt x="79" y="203"/>
                    <a:pt x="79" y="203"/>
                  </a:cubicBezTo>
                  <a:cubicBezTo>
                    <a:pt x="78" y="203"/>
                    <a:pt x="78" y="203"/>
                    <a:pt x="78" y="203"/>
                  </a:cubicBezTo>
                  <a:cubicBezTo>
                    <a:pt x="77" y="203"/>
                    <a:pt x="78" y="204"/>
                    <a:pt x="78" y="204"/>
                  </a:cubicBezTo>
                  <a:cubicBezTo>
                    <a:pt x="77" y="204"/>
                    <a:pt x="76" y="204"/>
                    <a:pt x="76" y="203"/>
                  </a:cubicBezTo>
                  <a:cubicBezTo>
                    <a:pt x="75" y="203"/>
                    <a:pt x="75" y="204"/>
                    <a:pt x="75" y="205"/>
                  </a:cubicBezTo>
                  <a:cubicBezTo>
                    <a:pt x="74" y="204"/>
                    <a:pt x="74" y="204"/>
                    <a:pt x="73" y="203"/>
                  </a:cubicBezTo>
                  <a:cubicBezTo>
                    <a:pt x="73" y="204"/>
                    <a:pt x="71" y="204"/>
                    <a:pt x="70" y="205"/>
                  </a:cubicBezTo>
                  <a:cubicBezTo>
                    <a:pt x="70" y="204"/>
                    <a:pt x="69" y="204"/>
                    <a:pt x="69" y="204"/>
                  </a:cubicBezTo>
                  <a:cubicBezTo>
                    <a:pt x="68" y="204"/>
                    <a:pt x="68" y="205"/>
                    <a:pt x="67" y="205"/>
                  </a:cubicBezTo>
                  <a:cubicBezTo>
                    <a:pt x="67" y="205"/>
                    <a:pt x="67" y="205"/>
                    <a:pt x="68" y="205"/>
                  </a:cubicBezTo>
                  <a:cubicBezTo>
                    <a:pt x="67" y="204"/>
                    <a:pt x="66" y="204"/>
                    <a:pt x="66" y="205"/>
                  </a:cubicBezTo>
                  <a:cubicBezTo>
                    <a:pt x="66" y="205"/>
                    <a:pt x="67" y="205"/>
                    <a:pt x="67" y="205"/>
                  </a:cubicBezTo>
                  <a:cubicBezTo>
                    <a:pt x="67" y="206"/>
                    <a:pt x="68" y="206"/>
                    <a:pt x="68" y="206"/>
                  </a:cubicBezTo>
                  <a:cubicBezTo>
                    <a:pt x="70" y="206"/>
                    <a:pt x="70" y="206"/>
                    <a:pt x="70" y="206"/>
                  </a:cubicBezTo>
                  <a:cubicBezTo>
                    <a:pt x="69" y="207"/>
                    <a:pt x="68" y="206"/>
                    <a:pt x="67" y="207"/>
                  </a:cubicBezTo>
                  <a:cubicBezTo>
                    <a:pt x="66" y="207"/>
                    <a:pt x="64" y="207"/>
                    <a:pt x="63" y="206"/>
                  </a:cubicBezTo>
                  <a:cubicBezTo>
                    <a:pt x="63" y="206"/>
                    <a:pt x="63" y="205"/>
                    <a:pt x="63" y="205"/>
                  </a:cubicBezTo>
                  <a:cubicBezTo>
                    <a:pt x="62" y="205"/>
                    <a:pt x="62" y="205"/>
                    <a:pt x="61" y="205"/>
                  </a:cubicBezTo>
                  <a:cubicBezTo>
                    <a:pt x="61" y="205"/>
                    <a:pt x="60" y="205"/>
                    <a:pt x="60" y="204"/>
                  </a:cubicBezTo>
                  <a:cubicBezTo>
                    <a:pt x="60" y="204"/>
                    <a:pt x="60" y="204"/>
                    <a:pt x="61" y="203"/>
                  </a:cubicBezTo>
                  <a:cubicBezTo>
                    <a:pt x="60" y="203"/>
                    <a:pt x="60" y="204"/>
                    <a:pt x="59" y="204"/>
                  </a:cubicBezTo>
                  <a:cubicBezTo>
                    <a:pt x="58" y="204"/>
                    <a:pt x="59" y="203"/>
                    <a:pt x="58" y="203"/>
                  </a:cubicBezTo>
                  <a:cubicBezTo>
                    <a:pt x="57" y="203"/>
                    <a:pt x="58" y="205"/>
                    <a:pt x="58" y="204"/>
                  </a:cubicBezTo>
                  <a:cubicBezTo>
                    <a:pt x="58" y="206"/>
                    <a:pt x="58" y="204"/>
                    <a:pt x="57" y="204"/>
                  </a:cubicBezTo>
                  <a:cubicBezTo>
                    <a:pt x="56" y="204"/>
                    <a:pt x="57" y="204"/>
                    <a:pt x="56" y="205"/>
                  </a:cubicBezTo>
                  <a:cubicBezTo>
                    <a:pt x="55" y="205"/>
                    <a:pt x="57" y="204"/>
                    <a:pt x="56" y="204"/>
                  </a:cubicBezTo>
                  <a:cubicBezTo>
                    <a:pt x="56" y="204"/>
                    <a:pt x="55" y="204"/>
                    <a:pt x="55" y="205"/>
                  </a:cubicBezTo>
                  <a:cubicBezTo>
                    <a:pt x="54" y="204"/>
                    <a:pt x="53" y="205"/>
                    <a:pt x="53" y="204"/>
                  </a:cubicBezTo>
                  <a:cubicBezTo>
                    <a:pt x="53" y="204"/>
                    <a:pt x="52" y="204"/>
                    <a:pt x="51" y="204"/>
                  </a:cubicBezTo>
                  <a:cubicBezTo>
                    <a:pt x="51" y="204"/>
                    <a:pt x="51" y="204"/>
                    <a:pt x="51" y="204"/>
                  </a:cubicBezTo>
                  <a:cubicBezTo>
                    <a:pt x="51" y="203"/>
                    <a:pt x="51" y="204"/>
                    <a:pt x="51" y="205"/>
                  </a:cubicBezTo>
                  <a:cubicBezTo>
                    <a:pt x="50" y="204"/>
                    <a:pt x="50" y="205"/>
                    <a:pt x="49" y="204"/>
                  </a:cubicBezTo>
                  <a:cubicBezTo>
                    <a:pt x="49" y="204"/>
                    <a:pt x="49" y="204"/>
                    <a:pt x="50" y="203"/>
                  </a:cubicBezTo>
                  <a:cubicBezTo>
                    <a:pt x="54" y="204"/>
                    <a:pt x="56" y="203"/>
                    <a:pt x="59" y="203"/>
                  </a:cubicBezTo>
                  <a:cubicBezTo>
                    <a:pt x="60" y="203"/>
                    <a:pt x="59" y="203"/>
                    <a:pt x="59" y="203"/>
                  </a:cubicBezTo>
                  <a:cubicBezTo>
                    <a:pt x="60" y="202"/>
                    <a:pt x="61" y="202"/>
                    <a:pt x="62" y="202"/>
                  </a:cubicBezTo>
                  <a:cubicBezTo>
                    <a:pt x="62" y="202"/>
                    <a:pt x="62" y="203"/>
                    <a:pt x="62" y="203"/>
                  </a:cubicBezTo>
                  <a:cubicBezTo>
                    <a:pt x="62" y="203"/>
                    <a:pt x="63" y="203"/>
                    <a:pt x="63" y="203"/>
                  </a:cubicBezTo>
                  <a:cubicBezTo>
                    <a:pt x="63" y="203"/>
                    <a:pt x="62" y="203"/>
                    <a:pt x="64" y="203"/>
                  </a:cubicBezTo>
                  <a:cubicBezTo>
                    <a:pt x="63" y="205"/>
                    <a:pt x="62" y="203"/>
                    <a:pt x="61" y="204"/>
                  </a:cubicBezTo>
                  <a:cubicBezTo>
                    <a:pt x="62" y="205"/>
                    <a:pt x="64" y="205"/>
                    <a:pt x="66" y="206"/>
                  </a:cubicBezTo>
                  <a:cubicBezTo>
                    <a:pt x="66" y="206"/>
                    <a:pt x="65" y="206"/>
                    <a:pt x="65" y="206"/>
                  </a:cubicBezTo>
                  <a:cubicBezTo>
                    <a:pt x="66" y="206"/>
                    <a:pt x="66" y="205"/>
                    <a:pt x="66" y="204"/>
                  </a:cubicBezTo>
                  <a:cubicBezTo>
                    <a:pt x="65" y="204"/>
                    <a:pt x="65" y="205"/>
                    <a:pt x="64" y="205"/>
                  </a:cubicBezTo>
                  <a:cubicBezTo>
                    <a:pt x="64" y="204"/>
                    <a:pt x="65" y="203"/>
                    <a:pt x="64" y="202"/>
                  </a:cubicBezTo>
                  <a:cubicBezTo>
                    <a:pt x="65" y="202"/>
                    <a:pt x="66" y="202"/>
                    <a:pt x="67" y="202"/>
                  </a:cubicBezTo>
                  <a:cubicBezTo>
                    <a:pt x="68" y="202"/>
                    <a:pt x="70" y="202"/>
                    <a:pt x="71" y="202"/>
                  </a:cubicBezTo>
                  <a:cubicBezTo>
                    <a:pt x="72" y="201"/>
                    <a:pt x="73" y="202"/>
                    <a:pt x="75" y="201"/>
                  </a:cubicBezTo>
                  <a:cubicBezTo>
                    <a:pt x="75" y="201"/>
                    <a:pt x="75" y="200"/>
                    <a:pt x="76" y="201"/>
                  </a:cubicBezTo>
                  <a:cubicBezTo>
                    <a:pt x="76" y="201"/>
                    <a:pt x="76" y="202"/>
                    <a:pt x="77" y="202"/>
                  </a:cubicBezTo>
                  <a:cubicBezTo>
                    <a:pt x="78" y="202"/>
                    <a:pt x="78" y="202"/>
                    <a:pt x="79" y="202"/>
                  </a:cubicBezTo>
                  <a:cubicBezTo>
                    <a:pt x="79" y="201"/>
                    <a:pt x="79" y="201"/>
                    <a:pt x="79" y="201"/>
                  </a:cubicBezTo>
                  <a:cubicBezTo>
                    <a:pt x="78" y="201"/>
                    <a:pt x="77" y="201"/>
                    <a:pt x="77" y="202"/>
                  </a:cubicBezTo>
                  <a:cubicBezTo>
                    <a:pt x="75" y="201"/>
                    <a:pt x="78" y="200"/>
                    <a:pt x="79" y="200"/>
                  </a:cubicBezTo>
                  <a:cubicBezTo>
                    <a:pt x="79" y="200"/>
                    <a:pt x="79" y="201"/>
                    <a:pt x="79" y="201"/>
                  </a:cubicBezTo>
                  <a:cubicBezTo>
                    <a:pt x="79" y="201"/>
                    <a:pt x="80" y="200"/>
                    <a:pt x="80" y="200"/>
                  </a:cubicBezTo>
                  <a:cubicBezTo>
                    <a:pt x="81" y="200"/>
                    <a:pt x="82" y="200"/>
                    <a:pt x="83" y="199"/>
                  </a:cubicBezTo>
                  <a:cubicBezTo>
                    <a:pt x="84" y="199"/>
                    <a:pt x="84" y="199"/>
                    <a:pt x="85" y="199"/>
                  </a:cubicBezTo>
                  <a:cubicBezTo>
                    <a:pt x="85" y="198"/>
                    <a:pt x="86" y="198"/>
                    <a:pt x="86" y="198"/>
                  </a:cubicBezTo>
                  <a:cubicBezTo>
                    <a:pt x="88" y="197"/>
                    <a:pt x="89" y="197"/>
                    <a:pt x="91" y="197"/>
                  </a:cubicBezTo>
                  <a:cubicBezTo>
                    <a:pt x="91" y="196"/>
                    <a:pt x="92" y="196"/>
                    <a:pt x="92" y="195"/>
                  </a:cubicBezTo>
                  <a:cubicBezTo>
                    <a:pt x="93" y="195"/>
                    <a:pt x="94" y="195"/>
                    <a:pt x="94" y="194"/>
                  </a:cubicBezTo>
                  <a:cubicBezTo>
                    <a:pt x="94" y="193"/>
                    <a:pt x="93" y="194"/>
                    <a:pt x="93" y="193"/>
                  </a:cubicBezTo>
                  <a:cubicBezTo>
                    <a:pt x="92" y="194"/>
                    <a:pt x="90" y="194"/>
                    <a:pt x="89" y="193"/>
                  </a:cubicBezTo>
                  <a:cubicBezTo>
                    <a:pt x="90" y="194"/>
                    <a:pt x="89" y="195"/>
                    <a:pt x="88" y="195"/>
                  </a:cubicBezTo>
                  <a:cubicBezTo>
                    <a:pt x="88" y="196"/>
                    <a:pt x="89" y="196"/>
                    <a:pt x="89" y="196"/>
                  </a:cubicBezTo>
                  <a:cubicBezTo>
                    <a:pt x="87" y="197"/>
                    <a:pt x="88" y="195"/>
                    <a:pt x="88" y="194"/>
                  </a:cubicBezTo>
                  <a:cubicBezTo>
                    <a:pt x="87" y="194"/>
                    <a:pt x="87" y="195"/>
                    <a:pt x="86" y="195"/>
                  </a:cubicBezTo>
                  <a:cubicBezTo>
                    <a:pt x="85" y="195"/>
                    <a:pt x="86" y="196"/>
                    <a:pt x="86" y="196"/>
                  </a:cubicBezTo>
                  <a:cubicBezTo>
                    <a:pt x="86" y="196"/>
                    <a:pt x="87" y="195"/>
                    <a:pt x="88" y="196"/>
                  </a:cubicBezTo>
                  <a:cubicBezTo>
                    <a:pt x="87" y="196"/>
                    <a:pt x="87" y="196"/>
                    <a:pt x="87" y="197"/>
                  </a:cubicBezTo>
                  <a:cubicBezTo>
                    <a:pt x="86" y="197"/>
                    <a:pt x="85" y="197"/>
                    <a:pt x="84" y="197"/>
                  </a:cubicBezTo>
                  <a:cubicBezTo>
                    <a:pt x="83" y="198"/>
                    <a:pt x="82" y="198"/>
                    <a:pt x="81" y="198"/>
                  </a:cubicBezTo>
                  <a:cubicBezTo>
                    <a:pt x="80" y="198"/>
                    <a:pt x="82" y="198"/>
                    <a:pt x="82" y="197"/>
                  </a:cubicBezTo>
                  <a:cubicBezTo>
                    <a:pt x="82" y="197"/>
                    <a:pt x="81" y="197"/>
                    <a:pt x="80" y="197"/>
                  </a:cubicBezTo>
                  <a:cubicBezTo>
                    <a:pt x="80" y="197"/>
                    <a:pt x="80" y="198"/>
                    <a:pt x="79" y="198"/>
                  </a:cubicBezTo>
                  <a:cubicBezTo>
                    <a:pt x="80" y="197"/>
                    <a:pt x="79" y="197"/>
                    <a:pt x="79" y="197"/>
                  </a:cubicBezTo>
                  <a:cubicBezTo>
                    <a:pt x="78" y="198"/>
                    <a:pt x="79" y="198"/>
                    <a:pt x="78" y="198"/>
                  </a:cubicBezTo>
                  <a:cubicBezTo>
                    <a:pt x="78" y="197"/>
                    <a:pt x="77" y="197"/>
                    <a:pt x="76" y="197"/>
                  </a:cubicBezTo>
                  <a:cubicBezTo>
                    <a:pt x="77" y="198"/>
                    <a:pt x="78" y="197"/>
                    <a:pt x="78" y="198"/>
                  </a:cubicBezTo>
                  <a:cubicBezTo>
                    <a:pt x="77" y="199"/>
                    <a:pt x="77" y="198"/>
                    <a:pt x="76" y="198"/>
                  </a:cubicBezTo>
                  <a:cubicBezTo>
                    <a:pt x="76" y="198"/>
                    <a:pt x="76" y="198"/>
                    <a:pt x="76" y="198"/>
                  </a:cubicBezTo>
                  <a:cubicBezTo>
                    <a:pt x="76" y="199"/>
                    <a:pt x="76" y="198"/>
                    <a:pt x="77" y="199"/>
                  </a:cubicBezTo>
                  <a:cubicBezTo>
                    <a:pt x="77" y="199"/>
                    <a:pt x="76" y="199"/>
                    <a:pt x="76" y="199"/>
                  </a:cubicBezTo>
                  <a:cubicBezTo>
                    <a:pt x="75" y="199"/>
                    <a:pt x="75" y="200"/>
                    <a:pt x="75" y="200"/>
                  </a:cubicBezTo>
                  <a:cubicBezTo>
                    <a:pt x="75" y="200"/>
                    <a:pt x="74" y="200"/>
                    <a:pt x="73" y="200"/>
                  </a:cubicBezTo>
                  <a:cubicBezTo>
                    <a:pt x="73" y="200"/>
                    <a:pt x="72" y="200"/>
                    <a:pt x="71" y="200"/>
                  </a:cubicBezTo>
                  <a:cubicBezTo>
                    <a:pt x="72" y="199"/>
                    <a:pt x="72" y="200"/>
                    <a:pt x="73" y="200"/>
                  </a:cubicBezTo>
                  <a:cubicBezTo>
                    <a:pt x="73" y="199"/>
                    <a:pt x="72" y="199"/>
                    <a:pt x="72" y="199"/>
                  </a:cubicBezTo>
                  <a:cubicBezTo>
                    <a:pt x="72" y="198"/>
                    <a:pt x="71" y="198"/>
                    <a:pt x="71" y="198"/>
                  </a:cubicBezTo>
                  <a:cubicBezTo>
                    <a:pt x="70" y="198"/>
                    <a:pt x="71" y="199"/>
                    <a:pt x="71" y="199"/>
                  </a:cubicBezTo>
                  <a:cubicBezTo>
                    <a:pt x="70" y="200"/>
                    <a:pt x="70" y="198"/>
                    <a:pt x="69" y="197"/>
                  </a:cubicBezTo>
                  <a:cubicBezTo>
                    <a:pt x="68" y="197"/>
                    <a:pt x="68" y="197"/>
                    <a:pt x="67" y="197"/>
                  </a:cubicBezTo>
                  <a:cubicBezTo>
                    <a:pt x="67" y="197"/>
                    <a:pt x="67" y="198"/>
                    <a:pt x="67" y="198"/>
                  </a:cubicBezTo>
                  <a:cubicBezTo>
                    <a:pt x="65" y="198"/>
                    <a:pt x="66" y="197"/>
                    <a:pt x="64" y="197"/>
                  </a:cubicBezTo>
                  <a:cubicBezTo>
                    <a:pt x="65" y="196"/>
                    <a:pt x="64" y="196"/>
                    <a:pt x="64" y="195"/>
                  </a:cubicBezTo>
                  <a:cubicBezTo>
                    <a:pt x="65" y="195"/>
                    <a:pt x="65" y="195"/>
                    <a:pt x="66" y="194"/>
                  </a:cubicBezTo>
                  <a:cubicBezTo>
                    <a:pt x="66" y="194"/>
                    <a:pt x="65" y="194"/>
                    <a:pt x="65" y="194"/>
                  </a:cubicBezTo>
                  <a:cubicBezTo>
                    <a:pt x="65" y="194"/>
                    <a:pt x="65" y="193"/>
                    <a:pt x="65" y="193"/>
                  </a:cubicBezTo>
                  <a:cubicBezTo>
                    <a:pt x="66" y="193"/>
                    <a:pt x="66" y="193"/>
                    <a:pt x="66" y="194"/>
                  </a:cubicBezTo>
                  <a:cubicBezTo>
                    <a:pt x="66" y="194"/>
                    <a:pt x="66" y="193"/>
                    <a:pt x="67" y="193"/>
                  </a:cubicBezTo>
                  <a:cubicBezTo>
                    <a:pt x="67" y="194"/>
                    <a:pt x="67" y="194"/>
                    <a:pt x="66" y="194"/>
                  </a:cubicBezTo>
                  <a:cubicBezTo>
                    <a:pt x="66" y="194"/>
                    <a:pt x="66" y="195"/>
                    <a:pt x="66" y="195"/>
                  </a:cubicBezTo>
                  <a:cubicBezTo>
                    <a:pt x="66" y="196"/>
                    <a:pt x="67" y="195"/>
                    <a:pt x="67" y="195"/>
                  </a:cubicBezTo>
                  <a:cubicBezTo>
                    <a:pt x="67" y="196"/>
                    <a:pt x="68" y="196"/>
                    <a:pt x="67" y="197"/>
                  </a:cubicBezTo>
                  <a:cubicBezTo>
                    <a:pt x="68" y="197"/>
                    <a:pt x="68" y="196"/>
                    <a:pt x="68" y="196"/>
                  </a:cubicBezTo>
                  <a:cubicBezTo>
                    <a:pt x="68" y="195"/>
                    <a:pt x="67" y="195"/>
                    <a:pt x="68" y="195"/>
                  </a:cubicBezTo>
                  <a:cubicBezTo>
                    <a:pt x="68" y="195"/>
                    <a:pt x="69" y="194"/>
                    <a:pt x="69" y="195"/>
                  </a:cubicBezTo>
                  <a:cubicBezTo>
                    <a:pt x="69" y="194"/>
                    <a:pt x="69" y="194"/>
                    <a:pt x="70" y="194"/>
                  </a:cubicBezTo>
                  <a:cubicBezTo>
                    <a:pt x="70" y="195"/>
                    <a:pt x="70" y="196"/>
                    <a:pt x="71" y="195"/>
                  </a:cubicBezTo>
                  <a:cubicBezTo>
                    <a:pt x="72" y="196"/>
                    <a:pt x="70" y="196"/>
                    <a:pt x="71" y="197"/>
                  </a:cubicBezTo>
                  <a:cubicBezTo>
                    <a:pt x="71" y="196"/>
                    <a:pt x="71" y="196"/>
                    <a:pt x="72" y="196"/>
                  </a:cubicBezTo>
                  <a:cubicBezTo>
                    <a:pt x="72" y="196"/>
                    <a:pt x="72" y="197"/>
                    <a:pt x="73" y="197"/>
                  </a:cubicBezTo>
                  <a:cubicBezTo>
                    <a:pt x="73" y="197"/>
                    <a:pt x="72" y="198"/>
                    <a:pt x="73" y="199"/>
                  </a:cubicBezTo>
                  <a:cubicBezTo>
                    <a:pt x="73" y="198"/>
                    <a:pt x="73" y="198"/>
                    <a:pt x="74" y="198"/>
                  </a:cubicBezTo>
                  <a:cubicBezTo>
                    <a:pt x="74" y="199"/>
                    <a:pt x="73" y="198"/>
                    <a:pt x="74" y="199"/>
                  </a:cubicBezTo>
                  <a:cubicBezTo>
                    <a:pt x="75" y="200"/>
                    <a:pt x="74" y="199"/>
                    <a:pt x="74" y="198"/>
                  </a:cubicBezTo>
                  <a:cubicBezTo>
                    <a:pt x="75" y="198"/>
                    <a:pt x="75" y="199"/>
                    <a:pt x="75" y="199"/>
                  </a:cubicBezTo>
                  <a:cubicBezTo>
                    <a:pt x="76" y="199"/>
                    <a:pt x="75" y="198"/>
                    <a:pt x="76" y="198"/>
                  </a:cubicBezTo>
                  <a:cubicBezTo>
                    <a:pt x="76" y="197"/>
                    <a:pt x="76" y="198"/>
                    <a:pt x="75" y="198"/>
                  </a:cubicBezTo>
                  <a:cubicBezTo>
                    <a:pt x="75" y="197"/>
                    <a:pt x="74" y="197"/>
                    <a:pt x="74" y="197"/>
                  </a:cubicBezTo>
                  <a:cubicBezTo>
                    <a:pt x="74" y="197"/>
                    <a:pt x="74" y="197"/>
                    <a:pt x="74" y="196"/>
                  </a:cubicBezTo>
                  <a:cubicBezTo>
                    <a:pt x="74" y="196"/>
                    <a:pt x="73" y="196"/>
                    <a:pt x="73" y="196"/>
                  </a:cubicBezTo>
                  <a:cubicBezTo>
                    <a:pt x="74" y="195"/>
                    <a:pt x="74" y="195"/>
                    <a:pt x="74" y="195"/>
                  </a:cubicBezTo>
                  <a:cubicBezTo>
                    <a:pt x="74" y="196"/>
                    <a:pt x="74" y="196"/>
                    <a:pt x="74" y="196"/>
                  </a:cubicBezTo>
                  <a:cubicBezTo>
                    <a:pt x="75" y="196"/>
                    <a:pt x="75" y="196"/>
                    <a:pt x="75" y="196"/>
                  </a:cubicBezTo>
                  <a:cubicBezTo>
                    <a:pt x="75" y="194"/>
                    <a:pt x="74" y="195"/>
                    <a:pt x="73" y="195"/>
                  </a:cubicBezTo>
                  <a:cubicBezTo>
                    <a:pt x="73" y="194"/>
                    <a:pt x="74" y="194"/>
                    <a:pt x="74" y="194"/>
                  </a:cubicBezTo>
                  <a:cubicBezTo>
                    <a:pt x="73" y="194"/>
                    <a:pt x="73" y="193"/>
                    <a:pt x="74" y="193"/>
                  </a:cubicBezTo>
                  <a:cubicBezTo>
                    <a:pt x="74" y="192"/>
                    <a:pt x="73" y="192"/>
                    <a:pt x="73" y="192"/>
                  </a:cubicBezTo>
                  <a:cubicBezTo>
                    <a:pt x="73" y="192"/>
                    <a:pt x="73" y="193"/>
                    <a:pt x="72" y="192"/>
                  </a:cubicBezTo>
                  <a:cubicBezTo>
                    <a:pt x="72" y="191"/>
                    <a:pt x="74" y="192"/>
                    <a:pt x="75" y="191"/>
                  </a:cubicBezTo>
                  <a:cubicBezTo>
                    <a:pt x="76" y="191"/>
                    <a:pt x="76" y="191"/>
                    <a:pt x="77" y="191"/>
                  </a:cubicBezTo>
                  <a:cubicBezTo>
                    <a:pt x="77" y="191"/>
                    <a:pt x="76" y="191"/>
                    <a:pt x="76" y="191"/>
                  </a:cubicBezTo>
                  <a:cubicBezTo>
                    <a:pt x="77" y="192"/>
                    <a:pt x="77" y="191"/>
                    <a:pt x="77" y="191"/>
                  </a:cubicBezTo>
                  <a:cubicBezTo>
                    <a:pt x="78" y="191"/>
                    <a:pt x="78" y="191"/>
                    <a:pt x="78" y="191"/>
                  </a:cubicBezTo>
                  <a:cubicBezTo>
                    <a:pt x="79" y="191"/>
                    <a:pt x="79" y="191"/>
                    <a:pt x="79" y="190"/>
                  </a:cubicBezTo>
                  <a:cubicBezTo>
                    <a:pt x="79" y="190"/>
                    <a:pt x="80" y="191"/>
                    <a:pt x="80" y="190"/>
                  </a:cubicBezTo>
                  <a:cubicBezTo>
                    <a:pt x="81" y="190"/>
                    <a:pt x="81" y="190"/>
                    <a:pt x="82" y="190"/>
                  </a:cubicBezTo>
                  <a:cubicBezTo>
                    <a:pt x="82" y="191"/>
                    <a:pt x="82" y="192"/>
                    <a:pt x="80" y="192"/>
                  </a:cubicBezTo>
                  <a:cubicBezTo>
                    <a:pt x="80" y="193"/>
                    <a:pt x="81" y="192"/>
                    <a:pt x="82" y="192"/>
                  </a:cubicBezTo>
                  <a:cubicBezTo>
                    <a:pt x="83" y="192"/>
                    <a:pt x="82" y="192"/>
                    <a:pt x="82" y="191"/>
                  </a:cubicBezTo>
                  <a:cubicBezTo>
                    <a:pt x="83" y="191"/>
                    <a:pt x="83" y="191"/>
                    <a:pt x="83" y="191"/>
                  </a:cubicBezTo>
                  <a:cubicBezTo>
                    <a:pt x="83" y="190"/>
                    <a:pt x="84" y="190"/>
                    <a:pt x="83" y="190"/>
                  </a:cubicBezTo>
                  <a:cubicBezTo>
                    <a:pt x="83" y="189"/>
                    <a:pt x="83" y="190"/>
                    <a:pt x="82" y="190"/>
                  </a:cubicBezTo>
                  <a:cubicBezTo>
                    <a:pt x="83" y="189"/>
                    <a:pt x="84" y="189"/>
                    <a:pt x="86" y="189"/>
                  </a:cubicBezTo>
                  <a:cubicBezTo>
                    <a:pt x="86" y="189"/>
                    <a:pt x="86" y="188"/>
                    <a:pt x="86" y="188"/>
                  </a:cubicBezTo>
                  <a:cubicBezTo>
                    <a:pt x="87" y="188"/>
                    <a:pt x="88" y="187"/>
                    <a:pt x="89" y="187"/>
                  </a:cubicBezTo>
                  <a:cubicBezTo>
                    <a:pt x="90" y="186"/>
                    <a:pt x="91" y="186"/>
                    <a:pt x="91" y="186"/>
                  </a:cubicBezTo>
                  <a:cubicBezTo>
                    <a:pt x="92" y="186"/>
                    <a:pt x="93" y="185"/>
                    <a:pt x="93" y="185"/>
                  </a:cubicBezTo>
                  <a:cubicBezTo>
                    <a:pt x="93" y="185"/>
                    <a:pt x="93" y="186"/>
                    <a:pt x="93" y="186"/>
                  </a:cubicBezTo>
                  <a:cubicBezTo>
                    <a:pt x="94" y="186"/>
                    <a:pt x="94" y="185"/>
                    <a:pt x="94" y="185"/>
                  </a:cubicBezTo>
                  <a:cubicBezTo>
                    <a:pt x="94" y="187"/>
                    <a:pt x="94" y="184"/>
                    <a:pt x="96" y="184"/>
                  </a:cubicBezTo>
                  <a:cubicBezTo>
                    <a:pt x="96" y="184"/>
                    <a:pt x="95" y="184"/>
                    <a:pt x="95" y="184"/>
                  </a:cubicBezTo>
                  <a:cubicBezTo>
                    <a:pt x="96" y="183"/>
                    <a:pt x="97" y="182"/>
                    <a:pt x="98" y="183"/>
                  </a:cubicBezTo>
                  <a:cubicBezTo>
                    <a:pt x="98" y="183"/>
                    <a:pt x="98" y="182"/>
                    <a:pt x="99" y="182"/>
                  </a:cubicBezTo>
                  <a:cubicBezTo>
                    <a:pt x="99" y="183"/>
                    <a:pt x="99" y="183"/>
                    <a:pt x="98" y="183"/>
                  </a:cubicBezTo>
                  <a:cubicBezTo>
                    <a:pt x="99" y="184"/>
                    <a:pt x="99" y="184"/>
                    <a:pt x="100" y="183"/>
                  </a:cubicBezTo>
                  <a:cubicBezTo>
                    <a:pt x="100" y="183"/>
                    <a:pt x="99" y="183"/>
                    <a:pt x="99" y="182"/>
                  </a:cubicBezTo>
                  <a:cubicBezTo>
                    <a:pt x="103" y="179"/>
                    <a:pt x="107" y="176"/>
                    <a:pt x="111" y="173"/>
                  </a:cubicBezTo>
                  <a:cubicBezTo>
                    <a:pt x="114" y="169"/>
                    <a:pt x="118" y="165"/>
                    <a:pt x="121" y="161"/>
                  </a:cubicBezTo>
                  <a:cubicBezTo>
                    <a:pt x="121" y="160"/>
                    <a:pt x="122" y="159"/>
                    <a:pt x="123" y="157"/>
                  </a:cubicBezTo>
                  <a:cubicBezTo>
                    <a:pt x="123" y="157"/>
                    <a:pt x="123" y="157"/>
                    <a:pt x="123" y="157"/>
                  </a:cubicBezTo>
                  <a:cubicBezTo>
                    <a:pt x="124" y="156"/>
                    <a:pt x="125" y="155"/>
                    <a:pt x="125" y="154"/>
                  </a:cubicBezTo>
                  <a:cubicBezTo>
                    <a:pt x="126" y="153"/>
                    <a:pt x="126" y="152"/>
                    <a:pt x="126" y="152"/>
                  </a:cubicBezTo>
                  <a:cubicBezTo>
                    <a:pt x="126" y="151"/>
                    <a:pt x="127" y="151"/>
                    <a:pt x="128" y="150"/>
                  </a:cubicBezTo>
                  <a:cubicBezTo>
                    <a:pt x="128" y="149"/>
                    <a:pt x="128" y="147"/>
                    <a:pt x="129" y="147"/>
                  </a:cubicBezTo>
                  <a:cubicBezTo>
                    <a:pt x="129" y="146"/>
                    <a:pt x="129" y="144"/>
                    <a:pt x="130" y="143"/>
                  </a:cubicBezTo>
                  <a:cubicBezTo>
                    <a:pt x="130" y="142"/>
                    <a:pt x="130" y="141"/>
                    <a:pt x="131" y="141"/>
                  </a:cubicBezTo>
                  <a:cubicBezTo>
                    <a:pt x="131" y="141"/>
                    <a:pt x="131" y="141"/>
                    <a:pt x="130" y="141"/>
                  </a:cubicBezTo>
                  <a:cubicBezTo>
                    <a:pt x="131" y="139"/>
                    <a:pt x="131" y="138"/>
                    <a:pt x="132" y="136"/>
                  </a:cubicBezTo>
                  <a:cubicBezTo>
                    <a:pt x="132" y="136"/>
                    <a:pt x="132" y="137"/>
                    <a:pt x="132" y="137"/>
                  </a:cubicBezTo>
                  <a:cubicBezTo>
                    <a:pt x="133" y="136"/>
                    <a:pt x="132" y="136"/>
                    <a:pt x="132" y="136"/>
                  </a:cubicBezTo>
                  <a:cubicBezTo>
                    <a:pt x="132" y="135"/>
                    <a:pt x="133" y="136"/>
                    <a:pt x="133" y="136"/>
                  </a:cubicBezTo>
                  <a:cubicBezTo>
                    <a:pt x="133" y="135"/>
                    <a:pt x="133" y="135"/>
                    <a:pt x="133" y="134"/>
                  </a:cubicBezTo>
                  <a:cubicBezTo>
                    <a:pt x="133" y="134"/>
                    <a:pt x="133" y="133"/>
                    <a:pt x="133" y="132"/>
                  </a:cubicBezTo>
                  <a:cubicBezTo>
                    <a:pt x="133" y="132"/>
                    <a:pt x="134" y="132"/>
                    <a:pt x="134" y="131"/>
                  </a:cubicBezTo>
                  <a:cubicBezTo>
                    <a:pt x="134" y="131"/>
                    <a:pt x="134" y="131"/>
                    <a:pt x="134" y="130"/>
                  </a:cubicBezTo>
                  <a:cubicBezTo>
                    <a:pt x="134" y="130"/>
                    <a:pt x="134" y="129"/>
                    <a:pt x="134" y="129"/>
                  </a:cubicBezTo>
                  <a:cubicBezTo>
                    <a:pt x="134" y="129"/>
                    <a:pt x="135" y="128"/>
                    <a:pt x="135" y="128"/>
                  </a:cubicBezTo>
                  <a:cubicBezTo>
                    <a:pt x="135" y="128"/>
                    <a:pt x="134" y="128"/>
                    <a:pt x="135" y="127"/>
                  </a:cubicBezTo>
                  <a:cubicBezTo>
                    <a:pt x="135" y="127"/>
                    <a:pt x="135" y="126"/>
                    <a:pt x="135" y="125"/>
                  </a:cubicBezTo>
                  <a:cubicBezTo>
                    <a:pt x="135" y="125"/>
                    <a:pt x="134" y="124"/>
                    <a:pt x="134" y="124"/>
                  </a:cubicBezTo>
                  <a:cubicBezTo>
                    <a:pt x="134" y="123"/>
                    <a:pt x="135" y="123"/>
                    <a:pt x="135" y="123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1"/>
                    <a:pt x="135" y="122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6" y="118"/>
                    <a:pt x="136" y="117"/>
                  </a:cubicBezTo>
                  <a:cubicBezTo>
                    <a:pt x="136" y="117"/>
                    <a:pt x="136" y="117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5"/>
                    <a:pt x="136" y="114"/>
                    <a:pt x="136" y="114"/>
                  </a:cubicBezTo>
                  <a:cubicBezTo>
                    <a:pt x="136" y="113"/>
                    <a:pt x="136" y="113"/>
                    <a:pt x="136" y="112"/>
                  </a:cubicBezTo>
                  <a:cubicBezTo>
                    <a:pt x="136" y="112"/>
                    <a:pt x="136" y="112"/>
                    <a:pt x="136" y="111"/>
                  </a:cubicBezTo>
                  <a:cubicBezTo>
                    <a:pt x="136" y="110"/>
                    <a:pt x="136" y="108"/>
                    <a:pt x="135" y="106"/>
                  </a:cubicBezTo>
                  <a:cubicBezTo>
                    <a:pt x="135" y="106"/>
                    <a:pt x="136" y="106"/>
                    <a:pt x="136" y="106"/>
                  </a:cubicBezTo>
                  <a:cubicBezTo>
                    <a:pt x="136" y="104"/>
                    <a:pt x="135" y="103"/>
                    <a:pt x="135" y="102"/>
                  </a:cubicBezTo>
                  <a:cubicBezTo>
                    <a:pt x="135" y="102"/>
                    <a:pt x="135" y="102"/>
                    <a:pt x="136" y="102"/>
                  </a:cubicBezTo>
                  <a:cubicBezTo>
                    <a:pt x="135" y="100"/>
                    <a:pt x="135" y="99"/>
                    <a:pt x="135" y="98"/>
                  </a:cubicBezTo>
                  <a:cubicBezTo>
                    <a:pt x="135" y="98"/>
                    <a:pt x="135" y="98"/>
                    <a:pt x="136" y="98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97"/>
                    <a:pt x="134" y="96"/>
                    <a:pt x="134" y="96"/>
                  </a:cubicBezTo>
                  <a:cubicBezTo>
                    <a:pt x="134" y="95"/>
                    <a:pt x="134" y="95"/>
                    <a:pt x="134" y="94"/>
                  </a:cubicBezTo>
                  <a:cubicBezTo>
                    <a:pt x="134" y="93"/>
                    <a:pt x="134" y="93"/>
                    <a:pt x="134" y="92"/>
                  </a:cubicBezTo>
                  <a:cubicBezTo>
                    <a:pt x="134" y="92"/>
                    <a:pt x="134" y="92"/>
                    <a:pt x="135" y="92"/>
                  </a:cubicBezTo>
                  <a:cubicBezTo>
                    <a:pt x="135" y="91"/>
                    <a:pt x="134" y="92"/>
                    <a:pt x="134" y="91"/>
                  </a:cubicBezTo>
                  <a:cubicBezTo>
                    <a:pt x="134" y="90"/>
                    <a:pt x="134" y="90"/>
                    <a:pt x="134" y="89"/>
                  </a:cubicBezTo>
                  <a:cubicBezTo>
                    <a:pt x="134" y="89"/>
                    <a:pt x="133" y="89"/>
                    <a:pt x="133" y="89"/>
                  </a:cubicBezTo>
                  <a:cubicBezTo>
                    <a:pt x="133" y="88"/>
                    <a:pt x="132" y="87"/>
                    <a:pt x="132" y="85"/>
                  </a:cubicBezTo>
                  <a:cubicBezTo>
                    <a:pt x="132" y="85"/>
                    <a:pt x="132" y="84"/>
                    <a:pt x="132" y="84"/>
                  </a:cubicBezTo>
                  <a:cubicBezTo>
                    <a:pt x="132" y="83"/>
                    <a:pt x="132" y="82"/>
                    <a:pt x="131" y="81"/>
                  </a:cubicBezTo>
                  <a:cubicBezTo>
                    <a:pt x="131" y="81"/>
                    <a:pt x="131" y="80"/>
                    <a:pt x="131" y="79"/>
                  </a:cubicBezTo>
                  <a:cubicBezTo>
                    <a:pt x="131" y="79"/>
                    <a:pt x="131" y="79"/>
                    <a:pt x="130" y="79"/>
                  </a:cubicBezTo>
                  <a:cubicBezTo>
                    <a:pt x="130" y="78"/>
                    <a:pt x="129" y="77"/>
                    <a:pt x="129" y="76"/>
                  </a:cubicBezTo>
                  <a:cubicBezTo>
                    <a:pt x="128" y="76"/>
                    <a:pt x="128" y="75"/>
                    <a:pt x="128" y="74"/>
                  </a:cubicBezTo>
                  <a:cubicBezTo>
                    <a:pt x="127" y="74"/>
                    <a:pt x="127" y="75"/>
                    <a:pt x="127" y="75"/>
                  </a:cubicBezTo>
                  <a:cubicBezTo>
                    <a:pt x="127" y="75"/>
                    <a:pt x="128" y="75"/>
                    <a:pt x="128" y="75"/>
                  </a:cubicBezTo>
                  <a:cubicBezTo>
                    <a:pt x="128" y="76"/>
                    <a:pt x="128" y="76"/>
                    <a:pt x="128" y="76"/>
                  </a:cubicBezTo>
                  <a:cubicBezTo>
                    <a:pt x="128" y="76"/>
                    <a:pt x="128" y="76"/>
                    <a:pt x="129" y="77"/>
                  </a:cubicBezTo>
                  <a:cubicBezTo>
                    <a:pt x="129" y="77"/>
                    <a:pt x="129" y="77"/>
                    <a:pt x="129" y="78"/>
                  </a:cubicBezTo>
                  <a:cubicBezTo>
                    <a:pt x="129" y="78"/>
                    <a:pt x="129" y="79"/>
                    <a:pt x="129" y="80"/>
                  </a:cubicBezTo>
                  <a:cubicBezTo>
                    <a:pt x="129" y="80"/>
                    <a:pt x="129" y="81"/>
                    <a:pt x="129" y="81"/>
                  </a:cubicBezTo>
                  <a:cubicBezTo>
                    <a:pt x="129" y="81"/>
                    <a:pt x="130" y="81"/>
                    <a:pt x="130" y="82"/>
                  </a:cubicBezTo>
                  <a:cubicBezTo>
                    <a:pt x="130" y="83"/>
                    <a:pt x="130" y="83"/>
                    <a:pt x="130" y="84"/>
                  </a:cubicBezTo>
                  <a:cubicBezTo>
                    <a:pt x="130" y="84"/>
                    <a:pt x="131" y="85"/>
                    <a:pt x="131" y="86"/>
                  </a:cubicBezTo>
                  <a:cubicBezTo>
                    <a:pt x="131" y="87"/>
                    <a:pt x="131" y="86"/>
                    <a:pt x="130" y="86"/>
                  </a:cubicBezTo>
                  <a:cubicBezTo>
                    <a:pt x="130" y="87"/>
                    <a:pt x="131" y="88"/>
                    <a:pt x="130" y="88"/>
                  </a:cubicBezTo>
                  <a:cubicBezTo>
                    <a:pt x="130" y="88"/>
                    <a:pt x="130" y="88"/>
                    <a:pt x="131" y="88"/>
                  </a:cubicBezTo>
                  <a:cubicBezTo>
                    <a:pt x="131" y="88"/>
                    <a:pt x="131" y="87"/>
                    <a:pt x="131" y="87"/>
                  </a:cubicBezTo>
                  <a:cubicBezTo>
                    <a:pt x="132" y="87"/>
                    <a:pt x="132" y="89"/>
                    <a:pt x="132" y="90"/>
                  </a:cubicBezTo>
                  <a:cubicBezTo>
                    <a:pt x="131" y="90"/>
                    <a:pt x="133" y="90"/>
                    <a:pt x="132" y="90"/>
                  </a:cubicBezTo>
                  <a:cubicBezTo>
                    <a:pt x="132" y="91"/>
                    <a:pt x="131" y="90"/>
                    <a:pt x="131" y="90"/>
                  </a:cubicBezTo>
                  <a:cubicBezTo>
                    <a:pt x="131" y="90"/>
                    <a:pt x="131" y="90"/>
                    <a:pt x="131" y="90"/>
                  </a:cubicBezTo>
                  <a:cubicBezTo>
                    <a:pt x="131" y="90"/>
                    <a:pt x="131" y="90"/>
                    <a:pt x="131" y="89"/>
                  </a:cubicBezTo>
                  <a:cubicBezTo>
                    <a:pt x="131" y="89"/>
                    <a:pt x="131" y="90"/>
                    <a:pt x="131" y="90"/>
                  </a:cubicBezTo>
                  <a:cubicBezTo>
                    <a:pt x="132" y="89"/>
                    <a:pt x="131" y="89"/>
                    <a:pt x="131" y="88"/>
                  </a:cubicBezTo>
                  <a:cubicBezTo>
                    <a:pt x="129" y="88"/>
                    <a:pt x="131" y="89"/>
                    <a:pt x="130" y="89"/>
                  </a:cubicBezTo>
                  <a:cubicBezTo>
                    <a:pt x="130" y="90"/>
                    <a:pt x="132" y="91"/>
                    <a:pt x="131" y="92"/>
                  </a:cubicBezTo>
                  <a:cubicBezTo>
                    <a:pt x="132" y="92"/>
                    <a:pt x="131" y="91"/>
                    <a:pt x="132" y="91"/>
                  </a:cubicBezTo>
                  <a:cubicBezTo>
                    <a:pt x="133" y="92"/>
                    <a:pt x="133" y="93"/>
                    <a:pt x="132" y="93"/>
                  </a:cubicBezTo>
                  <a:cubicBezTo>
                    <a:pt x="132" y="93"/>
                    <a:pt x="132" y="92"/>
                    <a:pt x="131" y="93"/>
                  </a:cubicBezTo>
                  <a:cubicBezTo>
                    <a:pt x="131" y="93"/>
                    <a:pt x="132" y="93"/>
                    <a:pt x="132" y="93"/>
                  </a:cubicBezTo>
                  <a:cubicBezTo>
                    <a:pt x="130" y="94"/>
                    <a:pt x="131" y="95"/>
                    <a:pt x="132" y="95"/>
                  </a:cubicBezTo>
                  <a:cubicBezTo>
                    <a:pt x="132" y="95"/>
                    <a:pt x="132" y="94"/>
                    <a:pt x="132" y="94"/>
                  </a:cubicBezTo>
                  <a:cubicBezTo>
                    <a:pt x="133" y="94"/>
                    <a:pt x="132" y="95"/>
                    <a:pt x="132" y="95"/>
                  </a:cubicBezTo>
                  <a:cubicBezTo>
                    <a:pt x="131" y="95"/>
                    <a:pt x="132" y="96"/>
                    <a:pt x="131" y="96"/>
                  </a:cubicBezTo>
                  <a:cubicBezTo>
                    <a:pt x="132" y="97"/>
                    <a:pt x="132" y="96"/>
                    <a:pt x="133" y="96"/>
                  </a:cubicBezTo>
                  <a:cubicBezTo>
                    <a:pt x="132" y="97"/>
                    <a:pt x="132" y="97"/>
                    <a:pt x="132" y="97"/>
                  </a:cubicBezTo>
                  <a:cubicBezTo>
                    <a:pt x="132" y="98"/>
                    <a:pt x="132" y="97"/>
                    <a:pt x="132" y="97"/>
                  </a:cubicBezTo>
                  <a:cubicBezTo>
                    <a:pt x="133" y="98"/>
                    <a:pt x="133" y="99"/>
                    <a:pt x="133" y="100"/>
                  </a:cubicBezTo>
                  <a:cubicBezTo>
                    <a:pt x="133" y="102"/>
                    <a:pt x="133" y="103"/>
                    <a:pt x="133" y="105"/>
                  </a:cubicBezTo>
                  <a:cubicBezTo>
                    <a:pt x="133" y="105"/>
                    <a:pt x="133" y="106"/>
                    <a:pt x="133" y="106"/>
                  </a:cubicBezTo>
                  <a:cubicBezTo>
                    <a:pt x="133" y="107"/>
                    <a:pt x="133" y="110"/>
                    <a:pt x="133" y="110"/>
                  </a:cubicBezTo>
                  <a:cubicBezTo>
                    <a:pt x="132" y="110"/>
                    <a:pt x="133" y="109"/>
                    <a:pt x="133" y="108"/>
                  </a:cubicBezTo>
                  <a:cubicBezTo>
                    <a:pt x="133" y="107"/>
                    <a:pt x="133" y="106"/>
                    <a:pt x="132" y="105"/>
                  </a:cubicBezTo>
                  <a:cubicBezTo>
                    <a:pt x="132" y="105"/>
                    <a:pt x="132" y="105"/>
                    <a:pt x="131" y="105"/>
                  </a:cubicBezTo>
                  <a:cubicBezTo>
                    <a:pt x="131" y="106"/>
                    <a:pt x="130" y="106"/>
                    <a:pt x="131" y="107"/>
                  </a:cubicBezTo>
                  <a:cubicBezTo>
                    <a:pt x="131" y="106"/>
                    <a:pt x="131" y="106"/>
                    <a:pt x="131" y="105"/>
                  </a:cubicBezTo>
                  <a:cubicBezTo>
                    <a:pt x="133" y="106"/>
                    <a:pt x="131" y="107"/>
                    <a:pt x="131" y="108"/>
                  </a:cubicBezTo>
                  <a:cubicBezTo>
                    <a:pt x="132" y="108"/>
                    <a:pt x="131" y="107"/>
                    <a:pt x="132" y="107"/>
                  </a:cubicBezTo>
                  <a:cubicBezTo>
                    <a:pt x="132" y="108"/>
                    <a:pt x="132" y="109"/>
                    <a:pt x="132" y="111"/>
                  </a:cubicBezTo>
                  <a:cubicBezTo>
                    <a:pt x="132" y="112"/>
                    <a:pt x="132" y="114"/>
                    <a:pt x="132" y="115"/>
                  </a:cubicBezTo>
                  <a:cubicBezTo>
                    <a:pt x="132" y="117"/>
                    <a:pt x="131" y="118"/>
                    <a:pt x="131" y="119"/>
                  </a:cubicBezTo>
                  <a:cubicBezTo>
                    <a:pt x="131" y="121"/>
                    <a:pt x="131" y="122"/>
                    <a:pt x="131" y="123"/>
                  </a:cubicBezTo>
                  <a:cubicBezTo>
                    <a:pt x="131" y="124"/>
                    <a:pt x="130" y="124"/>
                    <a:pt x="130" y="124"/>
                  </a:cubicBezTo>
                  <a:cubicBezTo>
                    <a:pt x="130" y="125"/>
                    <a:pt x="130" y="125"/>
                    <a:pt x="130" y="126"/>
                  </a:cubicBezTo>
                  <a:cubicBezTo>
                    <a:pt x="130" y="126"/>
                    <a:pt x="129" y="127"/>
                    <a:pt x="129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2"/>
                    <a:pt x="128" y="134"/>
                  </a:cubicBezTo>
                  <a:cubicBezTo>
                    <a:pt x="127" y="136"/>
                    <a:pt x="127" y="137"/>
                    <a:pt x="127" y="139"/>
                  </a:cubicBezTo>
                  <a:cubicBezTo>
                    <a:pt x="126" y="139"/>
                    <a:pt x="127" y="139"/>
                    <a:pt x="126" y="139"/>
                  </a:cubicBezTo>
                  <a:cubicBezTo>
                    <a:pt x="126" y="139"/>
                    <a:pt x="126" y="140"/>
                    <a:pt x="126" y="141"/>
                  </a:cubicBezTo>
                  <a:cubicBezTo>
                    <a:pt x="125" y="141"/>
                    <a:pt x="126" y="140"/>
                    <a:pt x="125" y="140"/>
                  </a:cubicBezTo>
                  <a:cubicBezTo>
                    <a:pt x="125" y="141"/>
                    <a:pt x="125" y="142"/>
                    <a:pt x="125" y="142"/>
                  </a:cubicBezTo>
                  <a:cubicBezTo>
                    <a:pt x="124" y="141"/>
                    <a:pt x="125" y="141"/>
                    <a:pt x="124" y="141"/>
                  </a:cubicBezTo>
                  <a:cubicBezTo>
                    <a:pt x="124" y="140"/>
                    <a:pt x="125" y="140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4" y="138"/>
                    <a:pt x="123" y="138"/>
                    <a:pt x="122" y="138"/>
                  </a:cubicBezTo>
                  <a:cubicBezTo>
                    <a:pt x="121" y="138"/>
                    <a:pt x="122" y="139"/>
                    <a:pt x="121" y="139"/>
                  </a:cubicBezTo>
                  <a:cubicBezTo>
                    <a:pt x="121" y="139"/>
                    <a:pt x="121" y="138"/>
                    <a:pt x="121" y="138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1" y="137"/>
                    <a:pt x="121" y="137"/>
                    <a:pt x="122" y="136"/>
                  </a:cubicBezTo>
                  <a:cubicBezTo>
                    <a:pt x="122" y="136"/>
                    <a:pt x="123" y="136"/>
                    <a:pt x="123" y="137"/>
                  </a:cubicBezTo>
                  <a:cubicBezTo>
                    <a:pt x="124" y="137"/>
                    <a:pt x="125" y="136"/>
                    <a:pt x="124" y="136"/>
                  </a:cubicBezTo>
                  <a:cubicBezTo>
                    <a:pt x="125" y="136"/>
                    <a:pt x="125" y="137"/>
                    <a:pt x="125" y="137"/>
                  </a:cubicBezTo>
                  <a:cubicBezTo>
                    <a:pt x="125" y="136"/>
                    <a:pt x="125" y="136"/>
                    <a:pt x="125" y="136"/>
                  </a:cubicBezTo>
                  <a:cubicBezTo>
                    <a:pt x="125" y="135"/>
                    <a:pt x="126" y="136"/>
                    <a:pt x="126" y="135"/>
                  </a:cubicBezTo>
                  <a:cubicBezTo>
                    <a:pt x="126" y="136"/>
                    <a:pt x="125" y="136"/>
                    <a:pt x="126" y="137"/>
                  </a:cubicBezTo>
                  <a:cubicBezTo>
                    <a:pt x="126" y="137"/>
                    <a:pt x="124" y="138"/>
                    <a:pt x="125" y="139"/>
                  </a:cubicBezTo>
                  <a:cubicBezTo>
                    <a:pt x="126" y="139"/>
                    <a:pt x="125" y="137"/>
                    <a:pt x="126" y="138"/>
                  </a:cubicBezTo>
                  <a:cubicBezTo>
                    <a:pt x="126" y="137"/>
                    <a:pt x="126" y="137"/>
                    <a:pt x="126" y="136"/>
                  </a:cubicBezTo>
                  <a:cubicBezTo>
                    <a:pt x="126" y="136"/>
                    <a:pt x="126" y="135"/>
                    <a:pt x="127" y="136"/>
                  </a:cubicBezTo>
                  <a:cubicBezTo>
                    <a:pt x="127" y="135"/>
                    <a:pt x="127" y="134"/>
                    <a:pt x="127" y="134"/>
                  </a:cubicBezTo>
                  <a:cubicBezTo>
                    <a:pt x="127" y="133"/>
                    <a:pt x="128" y="132"/>
                    <a:pt x="128" y="132"/>
                  </a:cubicBezTo>
                  <a:cubicBezTo>
                    <a:pt x="128" y="131"/>
                    <a:pt x="128" y="130"/>
                    <a:pt x="128" y="129"/>
                  </a:cubicBezTo>
                  <a:cubicBezTo>
                    <a:pt x="128" y="129"/>
                    <a:pt x="128" y="128"/>
                    <a:pt x="128" y="127"/>
                  </a:cubicBezTo>
                  <a:cubicBezTo>
                    <a:pt x="128" y="127"/>
                    <a:pt x="128" y="128"/>
                    <a:pt x="129" y="128"/>
                  </a:cubicBezTo>
                  <a:cubicBezTo>
                    <a:pt x="129" y="127"/>
                    <a:pt x="129" y="127"/>
                    <a:pt x="128" y="127"/>
                  </a:cubicBezTo>
                  <a:cubicBezTo>
                    <a:pt x="128" y="126"/>
                    <a:pt x="129" y="125"/>
                    <a:pt x="129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5"/>
                    <a:pt x="128" y="124"/>
                    <a:pt x="127" y="124"/>
                  </a:cubicBezTo>
                  <a:cubicBezTo>
                    <a:pt x="128" y="123"/>
                    <a:pt x="129" y="123"/>
                    <a:pt x="129" y="122"/>
                  </a:cubicBezTo>
                  <a:cubicBezTo>
                    <a:pt x="129" y="122"/>
                    <a:pt x="128" y="122"/>
                    <a:pt x="128" y="122"/>
                  </a:cubicBezTo>
                  <a:cubicBezTo>
                    <a:pt x="128" y="121"/>
                    <a:pt x="129" y="121"/>
                    <a:pt x="129" y="120"/>
                  </a:cubicBezTo>
                  <a:cubicBezTo>
                    <a:pt x="129" y="120"/>
                    <a:pt x="128" y="120"/>
                    <a:pt x="128" y="119"/>
                  </a:cubicBezTo>
                  <a:cubicBezTo>
                    <a:pt x="128" y="119"/>
                    <a:pt x="128" y="119"/>
                    <a:pt x="128" y="119"/>
                  </a:cubicBezTo>
                  <a:cubicBezTo>
                    <a:pt x="128" y="119"/>
                    <a:pt x="128" y="118"/>
                    <a:pt x="128" y="118"/>
                  </a:cubicBezTo>
                  <a:cubicBezTo>
                    <a:pt x="128" y="117"/>
                    <a:pt x="128" y="118"/>
                    <a:pt x="128" y="118"/>
                  </a:cubicBezTo>
                  <a:cubicBezTo>
                    <a:pt x="128" y="117"/>
                    <a:pt x="129" y="118"/>
                    <a:pt x="129" y="116"/>
                  </a:cubicBezTo>
                  <a:cubicBezTo>
                    <a:pt x="129" y="116"/>
                    <a:pt x="129" y="117"/>
                    <a:pt x="128" y="117"/>
                  </a:cubicBezTo>
                  <a:cubicBezTo>
                    <a:pt x="129" y="116"/>
                    <a:pt x="128" y="116"/>
                    <a:pt x="128" y="115"/>
                  </a:cubicBezTo>
                  <a:cubicBezTo>
                    <a:pt x="128" y="116"/>
                    <a:pt x="129" y="116"/>
                    <a:pt x="129" y="116"/>
                  </a:cubicBezTo>
                  <a:cubicBezTo>
                    <a:pt x="129" y="115"/>
                    <a:pt x="128" y="115"/>
                    <a:pt x="128" y="115"/>
                  </a:cubicBezTo>
                  <a:cubicBezTo>
                    <a:pt x="128" y="115"/>
                    <a:pt x="129" y="114"/>
                    <a:pt x="128" y="114"/>
                  </a:cubicBezTo>
                  <a:cubicBezTo>
                    <a:pt x="127" y="114"/>
                    <a:pt x="128" y="116"/>
                    <a:pt x="127" y="116"/>
                  </a:cubicBezTo>
                  <a:cubicBezTo>
                    <a:pt x="127" y="116"/>
                    <a:pt x="127" y="116"/>
                    <a:pt x="128" y="116"/>
                  </a:cubicBezTo>
                  <a:lnTo>
                    <a:pt x="128" y="117"/>
                  </a:lnTo>
                  <a:close/>
                  <a:moveTo>
                    <a:pt x="121" y="137"/>
                  </a:moveTo>
                  <a:cubicBezTo>
                    <a:pt x="122" y="137"/>
                    <a:pt x="123" y="137"/>
                    <a:pt x="123" y="136"/>
                  </a:cubicBezTo>
                  <a:cubicBezTo>
                    <a:pt x="122" y="136"/>
                    <a:pt x="122" y="136"/>
                    <a:pt x="122" y="136"/>
                  </a:cubicBezTo>
                  <a:lnTo>
                    <a:pt x="121" y="137"/>
                  </a:lnTo>
                  <a:close/>
                  <a:moveTo>
                    <a:pt x="125" y="138"/>
                  </a:move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3" y="137"/>
                    <a:pt x="123" y="138"/>
                  </a:cubicBezTo>
                  <a:cubicBezTo>
                    <a:pt x="124" y="138"/>
                    <a:pt x="124" y="137"/>
                    <a:pt x="125" y="138"/>
                  </a:cubicBezTo>
                  <a:moveTo>
                    <a:pt x="129" y="123"/>
                  </a:moveTo>
                  <a:cubicBezTo>
                    <a:pt x="129" y="123"/>
                    <a:pt x="128" y="123"/>
                    <a:pt x="128" y="124"/>
                  </a:cubicBezTo>
                  <a:cubicBezTo>
                    <a:pt x="129" y="124"/>
                    <a:pt x="129" y="124"/>
                    <a:pt x="129" y="124"/>
                  </a:cubicBezTo>
                  <a:cubicBezTo>
                    <a:pt x="129" y="124"/>
                    <a:pt x="130" y="123"/>
                    <a:pt x="129" y="123"/>
                  </a:cubicBezTo>
                  <a:moveTo>
                    <a:pt x="70" y="195"/>
                  </a:moveTo>
                  <a:cubicBezTo>
                    <a:pt x="69" y="196"/>
                    <a:pt x="68" y="196"/>
                    <a:pt x="68" y="197"/>
                  </a:cubicBezTo>
                  <a:cubicBezTo>
                    <a:pt x="69" y="197"/>
                    <a:pt x="69" y="196"/>
                    <a:pt x="69" y="196"/>
                  </a:cubicBezTo>
                  <a:cubicBezTo>
                    <a:pt x="69" y="196"/>
                    <a:pt x="69" y="197"/>
                    <a:pt x="70" y="197"/>
                  </a:cubicBezTo>
                  <a:cubicBezTo>
                    <a:pt x="70" y="197"/>
                    <a:pt x="70" y="196"/>
                    <a:pt x="70" y="195"/>
                  </a:cubicBezTo>
                  <a:moveTo>
                    <a:pt x="80" y="195"/>
                  </a:moveTo>
                  <a:cubicBezTo>
                    <a:pt x="81" y="195"/>
                    <a:pt x="81" y="195"/>
                    <a:pt x="81" y="195"/>
                  </a:cubicBezTo>
                  <a:cubicBezTo>
                    <a:pt x="81" y="194"/>
                    <a:pt x="81" y="194"/>
                    <a:pt x="81" y="193"/>
                  </a:cubicBezTo>
                  <a:cubicBezTo>
                    <a:pt x="80" y="193"/>
                    <a:pt x="80" y="194"/>
                    <a:pt x="80" y="195"/>
                  </a:cubicBezTo>
                  <a:moveTo>
                    <a:pt x="80" y="193"/>
                  </a:moveTo>
                  <a:cubicBezTo>
                    <a:pt x="80" y="192"/>
                    <a:pt x="80" y="191"/>
                    <a:pt x="80" y="191"/>
                  </a:cubicBezTo>
                  <a:cubicBezTo>
                    <a:pt x="80" y="191"/>
                    <a:pt x="78" y="192"/>
                    <a:pt x="80" y="193"/>
                  </a:cubicBezTo>
                  <a:moveTo>
                    <a:pt x="76" y="194"/>
                  </a:moveTo>
                  <a:cubicBezTo>
                    <a:pt x="76" y="194"/>
                    <a:pt x="76" y="193"/>
                    <a:pt x="75" y="193"/>
                  </a:cubicBezTo>
                  <a:cubicBezTo>
                    <a:pt x="76" y="194"/>
                    <a:pt x="75" y="194"/>
                    <a:pt x="75" y="194"/>
                  </a:cubicBezTo>
                  <a:cubicBezTo>
                    <a:pt x="75" y="194"/>
                    <a:pt x="75" y="195"/>
                    <a:pt x="76" y="194"/>
                  </a:cubicBezTo>
                  <a:moveTo>
                    <a:pt x="76" y="196"/>
                  </a:moveTo>
                  <a:cubicBezTo>
                    <a:pt x="76" y="196"/>
                    <a:pt x="76" y="196"/>
                    <a:pt x="76" y="197"/>
                  </a:cubicBezTo>
                  <a:cubicBezTo>
                    <a:pt x="76" y="197"/>
                    <a:pt x="76" y="197"/>
                    <a:pt x="77" y="197"/>
                  </a:cubicBezTo>
                  <a:cubicBezTo>
                    <a:pt x="77" y="196"/>
                    <a:pt x="77" y="196"/>
                    <a:pt x="76" y="196"/>
                  </a:cubicBezTo>
                  <a:moveTo>
                    <a:pt x="77" y="193"/>
                  </a:moveTo>
                  <a:cubicBezTo>
                    <a:pt x="77" y="193"/>
                    <a:pt x="77" y="193"/>
                    <a:pt x="77" y="192"/>
                  </a:cubicBezTo>
                  <a:cubicBezTo>
                    <a:pt x="77" y="192"/>
                    <a:pt x="76" y="192"/>
                    <a:pt x="76" y="192"/>
                  </a:cubicBezTo>
                  <a:cubicBezTo>
                    <a:pt x="76" y="193"/>
                    <a:pt x="76" y="193"/>
                    <a:pt x="77" y="193"/>
                  </a:cubicBezTo>
                  <a:moveTo>
                    <a:pt x="82" y="196"/>
                  </a:moveTo>
                  <a:cubicBezTo>
                    <a:pt x="81" y="195"/>
                    <a:pt x="80" y="196"/>
                    <a:pt x="79" y="196"/>
                  </a:cubicBezTo>
                  <a:cubicBezTo>
                    <a:pt x="79" y="196"/>
                    <a:pt x="79" y="196"/>
                    <a:pt x="79" y="195"/>
                  </a:cubicBezTo>
                  <a:cubicBezTo>
                    <a:pt x="79" y="195"/>
                    <a:pt x="79" y="195"/>
                    <a:pt x="79" y="195"/>
                  </a:cubicBezTo>
                  <a:cubicBezTo>
                    <a:pt x="78" y="195"/>
                    <a:pt x="78" y="194"/>
                    <a:pt x="77" y="194"/>
                  </a:cubicBezTo>
                  <a:cubicBezTo>
                    <a:pt x="77" y="194"/>
                    <a:pt x="77" y="195"/>
                    <a:pt x="77" y="195"/>
                  </a:cubicBezTo>
                  <a:cubicBezTo>
                    <a:pt x="77" y="196"/>
                    <a:pt x="77" y="197"/>
                    <a:pt x="79" y="197"/>
                  </a:cubicBezTo>
                  <a:cubicBezTo>
                    <a:pt x="79" y="196"/>
                    <a:pt x="78" y="197"/>
                    <a:pt x="78" y="197"/>
                  </a:cubicBezTo>
                  <a:cubicBezTo>
                    <a:pt x="78" y="196"/>
                    <a:pt x="77" y="196"/>
                    <a:pt x="78" y="195"/>
                  </a:cubicBezTo>
                  <a:cubicBezTo>
                    <a:pt x="78" y="195"/>
                    <a:pt x="79" y="196"/>
                    <a:pt x="79" y="197"/>
                  </a:cubicBezTo>
                  <a:cubicBezTo>
                    <a:pt x="80" y="196"/>
                    <a:pt x="81" y="196"/>
                    <a:pt x="82" y="196"/>
                  </a:cubicBezTo>
                  <a:moveTo>
                    <a:pt x="83" y="200"/>
                  </a:moveTo>
                  <a:cubicBezTo>
                    <a:pt x="82" y="200"/>
                    <a:pt x="82" y="201"/>
                    <a:pt x="82" y="201"/>
                  </a:cubicBezTo>
                  <a:cubicBezTo>
                    <a:pt x="83" y="200"/>
                    <a:pt x="82" y="201"/>
                    <a:pt x="83" y="201"/>
                  </a:cubicBezTo>
                  <a:lnTo>
                    <a:pt x="83" y="200"/>
                  </a:lnTo>
                  <a:close/>
                  <a:moveTo>
                    <a:pt x="89" y="202"/>
                  </a:moveTo>
                  <a:cubicBezTo>
                    <a:pt x="89" y="202"/>
                    <a:pt x="87" y="202"/>
                    <a:pt x="87" y="203"/>
                  </a:cubicBezTo>
                  <a:cubicBezTo>
                    <a:pt x="88" y="203"/>
                    <a:pt x="89" y="203"/>
                    <a:pt x="89" y="202"/>
                  </a:cubicBezTo>
                  <a:moveTo>
                    <a:pt x="91" y="199"/>
                  </a:moveTo>
                  <a:cubicBezTo>
                    <a:pt x="90" y="199"/>
                    <a:pt x="88" y="198"/>
                    <a:pt x="88" y="199"/>
                  </a:cubicBezTo>
                  <a:cubicBezTo>
                    <a:pt x="88" y="201"/>
                    <a:pt x="89" y="200"/>
                    <a:pt x="89" y="199"/>
                  </a:cubicBezTo>
                  <a:cubicBezTo>
                    <a:pt x="90" y="199"/>
                    <a:pt x="91" y="200"/>
                    <a:pt x="91" y="199"/>
                  </a:cubicBezTo>
                  <a:moveTo>
                    <a:pt x="94" y="197"/>
                  </a:moveTo>
                  <a:cubicBezTo>
                    <a:pt x="93" y="197"/>
                    <a:pt x="93" y="199"/>
                    <a:pt x="91" y="198"/>
                  </a:cubicBezTo>
                  <a:cubicBezTo>
                    <a:pt x="92" y="200"/>
                    <a:pt x="93" y="198"/>
                    <a:pt x="94" y="197"/>
                  </a:cubicBezTo>
                  <a:moveTo>
                    <a:pt x="96" y="200"/>
                  </a:moveTo>
                  <a:cubicBezTo>
                    <a:pt x="95" y="200"/>
                    <a:pt x="93" y="199"/>
                    <a:pt x="93" y="201"/>
                  </a:cubicBezTo>
                  <a:cubicBezTo>
                    <a:pt x="94" y="200"/>
                    <a:pt x="95" y="201"/>
                    <a:pt x="96" y="200"/>
                  </a:cubicBezTo>
                  <a:moveTo>
                    <a:pt x="84" y="192"/>
                  </a:moveTo>
                  <a:cubicBezTo>
                    <a:pt x="84" y="192"/>
                    <a:pt x="84" y="191"/>
                    <a:pt x="84" y="191"/>
                  </a:cubicBezTo>
                  <a:cubicBezTo>
                    <a:pt x="84" y="191"/>
                    <a:pt x="84" y="191"/>
                    <a:pt x="83" y="191"/>
                  </a:cubicBezTo>
                  <a:cubicBezTo>
                    <a:pt x="83" y="192"/>
                    <a:pt x="83" y="192"/>
                    <a:pt x="84" y="192"/>
                  </a:cubicBezTo>
                  <a:moveTo>
                    <a:pt x="85" y="196"/>
                  </a:moveTo>
                  <a:cubicBezTo>
                    <a:pt x="85" y="195"/>
                    <a:pt x="84" y="196"/>
                    <a:pt x="83" y="196"/>
                  </a:cubicBezTo>
                  <a:cubicBezTo>
                    <a:pt x="83" y="195"/>
                    <a:pt x="83" y="195"/>
                    <a:pt x="82" y="195"/>
                  </a:cubicBezTo>
                  <a:cubicBezTo>
                    <a:pt x="82" y="197"/>
                    <a:pt x="85" y="197"/>
                    <a:pt x="85" y="196"/>
                  </a:cubicBezTo>
                  <a:moveTo>
                    <a:pt x="85" y="194"/>
                  </a:moveTo>
                  <a:cubicBezTo>
                    <a:pt x="84" y="195"/>
                    <a:pt x="84" y="194"/>
                    <a:pt x="84" y="194"/>
                  </a:cubicBezTo>
                  <a:cubicBezTo>
                    <a:pt x="83" y="194"/>
                    <a:pt x="83" y="194"/>
                    <a:pt x="83" y="195"/>
                  </a:cubicBezTo>
                  <a:cubicBezTo>
                    <a:pt x="84" y="195"/>
                    <a:pt x="84" y="195"/>
                    <a:pt x="84" y="196"/>
                  </a:cubicBezTo>
                  <a:cubicBezTo>
                    <a:pt x="84" y="195"/>
                    <a:pt x="85" y="194"/>
                    <a:pt x="85" y="194"/>
                  </a:cubicBezTo>
                  <a:moveTo>
                    <a:pt x="84" y="191"/>
                  </a:moveTo>
                  <a:cubicBezTo>
                    <a:pt x="85" y="191"/>
                    <a:pt x="85" y="192"/>
                    <a:pt x="86" y="192"/>
                  </a:cubicBezTo>
                  <a:cubicBezTo>
                    <a:pt x="86" y="191"/>
                    <a:pt x="85" y="191"/>
                    <a:pt x="85" y="191"/>
                  </a:cubicBezTo>
                  <a:cubicBezTo>
                    <a:pt x="85" y="191"/>
                    <a:pt x="86" y="190"/>
                    <a:pt x="85" y="190"/>
                  </a:cubicBezTo>
                  <a:cubicBezTo>
                    <a:pt x="85" y="190"/>
                    <a:pt x="85" y="189"/>
                    <a:pt x="84" y="190"/>
                  </a:cubicBezTo>
                  <a:cubicBezTo>
                    <a:pt x="85" y="191"/>
                    <a:pt x="84" y="190"/>
                    <a:pt x="84" y="191"/>
                  </a:cubicBezTo>
                  <a:moveTo>
                    <a:pt x="89" y="191"/>
                  </a:moveTo>
                  <a:cubicBezTo>
                    <a:pt x="90" y="192"/>
                    <a:pt x="87" y="191"/>
                    <a:pt x="89" y="192"/>
                  </a:cubicBezTo>
                  <a:cubicBezTo>
                    <a:pt x="88" y="192"/>
                    <a:pt x="88" y="193"/>
                    <a:pt x="88" y="193"/>
                  </a:cubicBezTo>
                  <a:cubicBezTo>
                    <a:pt x="87" y="193"/>
                    <a:pt x="86" y="193"/>
                    <a:pt x="85" y="193"/>
                  </a:cubicBezTo>
                  <a:cubicBezTo>
                    <a:pt x="85" y="194"/>
                    <a:pt x="85" y="194"/>
                    <a:pt x="85" y="194"/>
                  </a:cubicBezTo>
                  <a:cubicBezTo>
                    <a:pt x="86" y="193"/>
                    <a:pt x="87" y="193"/>
                    <a:pt x="86" y="194"/>
                  </a:cubicBezTo>
                  <a:cubicBezTo>
                    <a:pt x="88" y="194"/>
                    <a:pt x="88" y="193"/>
                    <a:pt x="89" y="193"/>
                  </a:cubicBezTo>
                  <a:cubicBezTo>
                    <a:pt x="89" y="192"/>
                    <a:pt x="91" y="191"/>
                    <a:pt x="89" y="191"/>
                  </a:cubicBezTo>
                  <a:moveTo>
                    <a:pt x="90" y="187"/>
                  </a:moveTo>
                  <a:cubicBezTo>
                    <a:pt x="90" y="187"/>
                    <a:pt x="89" y="188"/>
                    <a:pt x="89" y="188"/>
                  </a:cubicBezTo>
                  <a:cubicBezTo>
                    <a:pt x="88" y="188"/>
                    <a:pt x="88" y="188"/>
                    <a:pt x="87" y="188"/>
                  </a:cubicBezTo>
                  <a:cubicBezTo>
                    <a:pt x="87" y="188"/>
                    <a:pt x="86" y="188"/>
                    <a:pt x="86" y="189"/>
                  </a:cubicBezTo>
                  <a:cubicBezTo>
                    <a:pt x="86" y="189"/>
                    <a:pt x="86" y="190"/>
                    <a:pt x="86" y="190"/>
                  </a:cubicBezTo>
                  <a:cubicBezTo>
                    <a:pt x="87" y="189"/>
                    <a:pt x="88" y="189"/>
                    <a:pt x="88" y="189"/>
                  </a:cubicBezTo>
                  <a:cubicBezTo>
                    <a:pt x="87" y="189"/>
                    <a:pt x="87" y="189"/>
                    <a:pt x="87" y="189"/>
                  </a:cubicBezTo>
                  <a:cubicBezTo>
                    <a:pt x="87" y="189"/>
                    <a:pt x="87" y="189"/>
                    <a:pt x="87" y="189"/>
                  </a:cubicBezTo>
                  <a:cubicBezTo>
                    <a:pt x="88" y="189"/>
                    <a:pt x="88" y="189"/>
                    <a:pt x="88" y="189"/>
                  </a:cubicBezTo>
                  <a:cubicBezTo>
                    <a:pt x="87" y="190"/>
                    <a:pt x="88" y="190"/>
                    <a:pt x="88" y="191"/>
                  </a:cubicBezTo>
                  <a:cubicBezTo>
                    <a:pt x="87" y="191"/>
                    <a:pt x="87" y="191"/>
                    <a:pt x="87" y="191"/>
                  </a:cubicBezTo>
                  <a:cubicBezTo>
                    <a:pt x="87" y="191"/>
                    <a:pt x="88" y="191"/>
                    <a:pt x="88" y="192"/>
                  </a:cubicBezTo>
                  <a:cubicBezTo>
                    <a:pt x="88" y="192"/>
                    <a:pt x="87" y="192"/>
                    <a:pt x="88" y="192"/>
                  </a:cubicBezTo>
                  <a:cubicBezTo>
                    <a:pt x="88" y="192"/>
                    <a:pt x="88" y="191"/>
                    <a:pt x="89" y="191"/>
                  </a:cubicBezTo>
                  <a:cubicBezTo>
                    <a:pt x="88" y="190"/>
                    <a:pt x="89" y="189"/>
                    <a:pt x="89" y="189"/>
                  </a:cubicBezTo>
                  <a:cubicBezTo>
                    <a:pt x="89" y="189"/>
                    <a:pt x="89" y="188"/>
                    <a:pt x="89" y="188"/>
                  </a:cubicBezTo>
                  <a:cubicBezTo>
                    <a:pt x="90" y="189"/>
                    <a:pt x="91" y="188"/>
                    <a:pt x="91" y="189"/>
                  </a:cubicBezTo>
                  <a:cubicBezTo>
                    <a:pt x="91" y="188"/>
                    <a:pt x="91" y="188"/>
                    <a:pt x="91" y="188"/>
                  </a:cubicBezTo>
                  <a:cubicBezTo>
                    <a:pt x="90" y="188"/>
                    <a:pt x="90" y="188"/>
                    <a:pt x="89" y="188"/>
                  </a:cubicBezTo>
                  <a:cubicBezTo>
                    <a:pt x="90" y="187"/>
                    <a:pt x="91" y="188"/>
                    <a:pt x="90" y="187"/>
                  </a:cubicBezTo>
                  <a:moveTo>
                    <a:pt x="93" y="190"/>
                  </a:moveTo>
                  <a:cubicBezTo>
                    <a:pt x="94" y="190"/>
                    <a:pt x="94" y="191"/>
                    <a:pt x="94" y="190"/>
                  </a:cubicBezTo>
                  <a:cubicBezTo>
                    <a:pt x="94" y="189"/>
                    <a:pt x="93" y="190"/>
                    <a:pt x="93" y="190"/>
                  </a:cubicBezTo>
                  <a:moveTo>
                    <a:pt x="93" y="188"/>
                  </a:moveTo>
                  <a:cubicBezTo>
                    <a:pt x="93" y="188"/>
                    <a:pt x="93" y="188"/>
                    <a:pt x="93" y="189"/>
                  </a:cubicBezTo>
                  <a:cubicBezTo>
                    <a:pt x="93" y="189"/>
                    <a:pt x="92" y="189"/>
                    <a:pt x="92" y="190"/>
                  </a:cubicBezTo>
                  <a:cubicBezTo>
                    <a:pt x="93" y="189"/>
                    <a:pt x="93" y="189"/>
                    <a:pt x="94" y="189"/>
                  </a:cubicBezTo>
                  <a:cubicBezTo>
                    <a:pt x="93" y="188"/>
                    <a:pt x="94" y="188"/>
                    <a:pt x="93" y="188"/>
                  </a:cubicBezTo>
                  <a:moveTo>
                    <a:pt x="94" y="186"/>
                  </a:moveTo>
                  <a:cubicBezTo>
                    <a:pt x="94" y="186"/>
                    <a:pt x="93" y="186"/>
                    <a:pt x="93" y="186"/>
                  </a:cubicBezTo>
                  <a:cubicBezTo>
                    <a:pt x="93" y="186"/>
                    <a:pt x="93" y="186"/>
                    <a:pt x="93" y="187"/>
                  </a:cubicBezTo>
                  <a:cubicBezTo>
                    <a:pt x="94" y="187"/>
                    <a:pt x="94" y="186"/>
                    <a:pt x="94" y="186"/>
                  </a:cubicBezTo>
                  <a:moveTo>
                    <a:pt x="96" y="186"/>
                  </a:moveTo>
                  <a:cubicBezTo>
                    <a:pt x="96" y="185"/>
                    <a:pt x="96" y="186"/>
                    <a:pt x="97" y="186"/>
                  </a:cubicBezTo>
                  <a:cubicBezTo>
                    <a:pt x="97" y="186"/>
                    <a:pt x="97" y="185"/>
                    <a:pt x="97" y="185"/>
                  </a:cubicBezTo>
                  <a:cubicBezTo>
                    <a:pt x="97" y="184"/>
                    <a:pt x="97" y="185"/>
                    <a:pt x="96" y="184"/>
                  </a:cubicBezTo>
                  <a:cubicBezTo>
                    <a:pt x="97" y="184"/>
                    <a:pt x="98" y="185"/>
                    <a:pt x="98" y="184"/>
                  </a:cubicBezTo>
                  <a:cubicBezTo>
                    <a:pt x="97" y="184"/>
                    <a:pt x="97" y="183"/>
                    <a:pt x="96" y="184"/>
                  </a:cubicBezTo>
                  <a:cubicBezTo>
                    <a:pt x="96" y="185"/>
                    <a:pt x="96" y="185"/>
                    <a:pt x="95" y="186"/>
                  </a:cubicBezTo>
                  <a:cubicBezTo>
                    <a:pt x="95" y="186"/>
                    <a:pt x="95" y="187"/>
                    <a:pt x="95" y="187"/>
                  </a:cubicBezTo>
                  <a:cubicBezTo>
                    <a:pt x="94" y="187"/>
                    <a:pt x="95" y="187"/>
                    <a:pt x="95" y="186"/>
                  </a:cubicBezTo>
                  <a:cubicBezTo>
                    <a:pt x="95" y="186"/>
                    <a:pt x="96" y="187"/>
                    <a:pt x="96" y="186"/>
                  </a:cubicBezTo>
                  <a:cubicBezTo>
                    <a:pt x="96" y="186"/>
                    <a:pt x="95" y="186"/>
                    <a:pt x="96" y="186"/>
                  </a:cubicBezTo>
                  <a:moveTo>
                    <a:pt x="99" y="186"/>
                  </a:moveTo>
                  <a:cubicBezTo>
                    <a:pt x="98" y="186"/>
                    <a:pt x="98" y="186"/>
                    <a:pt x="98" y="187"/>
                  </a:cubicBezTo>
                  <a:cubicBezTo>
                    <a:pt x="98" y="187"/>
                    <a:pt x="98" y="186"/>
                    <a:pt x="98" y="187"/>
                  </a:cubicBezTo>
                  <a:cubicBezTo>
                    <a:pt x="98" y="188"/>
                    <a:pt x="98" y="187"/>
                    <a:pt x="97" y="188"/>
                  </a:cubicBezTo>
                  <a:cubicBezTo>
                    <a:pt x="97" y="188"/>
                    <a:pt x="97" y="188"/>
                    <a:pt x="98" y="189"/>
                  </a:cubicBezTo>
                  <a:cubicBezTo>
                    <a:pt x="98" y="188"/>
                    <a:pt x="99" y="188"/>
                    <a:pt x="99" y="187"/>
                  </a:cubicBezTo>
                  <a:cubicBezTo>
                    <a:pt x="98" y="187"/>
                    <a:pt x="99" y="186"/>
                    <a:pt x="99" y="186"/>
                  </a:cubicBezTo>
                  <a:moveTo>
                    <a:pt x="99" y="184"/>
                  </a:moveTo>
                  <a:cubicBezTo>
                    <a:pt x="99" y="185"/>
                    <a:pt x="100" y="186"/>
                    <a:pt x="101" y="185"/>
                  </a:cubicBezTo>
                  <a:cubicBezTo>
                    <a:pt x="100" y="185"/>
                    <a:pt x="100" y="185"/>
                    <a:pt x="100" y="184"/>
                  </a:cubicBezTo>
                  <a:cubicBezTo>
                    <a:pt x="100" y="184"/>
                    <a:pt x="101" y="184"/>
                    <a:pt x="100" y="184"/>
                  </a:cubicBezTo>
                  <a:cubicBezTo>
                    <a:pt x="100" y="184"/>
                    <a:pt x="99" y="184"/>
                    <a:pt x="99" y="184"/>
                  </a:cubicBezTo>
                  <a:cubicBezTo>
                    <a:pt x="98" y="184"/>
                    <a:pt x="97" y="185"/>
                    <a:pt x="98" y="185"/>
                  </a:cubicBezTo>
                  <a:lnTo>
                    <a:pt x="99" y="184"/>
                  </a:lnTo>
                  <a:close/>
                  <a:moveTo>
                    <a:pt x="100" y="188"/>
                  </a:moveTo>
                  <a:cubicBezTo>
                    <a:pt x="100" y="188"/>
                    <a:pt x="102" y="187"/>
                    <a:pt x="101" y="187"/>
                  </a:cubicBezTo>
                  <a:cubicBezTo>
                    <a:pt x="101" y="187"/>
                    <a:pt x="100" y="187"/>
                    <a:pt x="100" y="188"/>
                  </a:cubicBezTo>
                  <a:moveTo>
                    <a:pt x="102" y="188"/>
                  </a:moveTo>
                  <a:cubicBezTo>
                    <a:pt x="101" y="188"/>
                    <a:pt x="102" y="188"/>
                    <a:pt x="101" y="188"/>
                  </a:cubicBezTo>
                  <a:cubicBezTo>
                    <a:pt x="101" y="189"/>
                    <a:pt x="101" y="188"/>
                    <a:pt x="101" y="188"/>
                  </a:cubicBezTo>
                  <a:cubicBezTo>
                    <a:pt x="101" y="189"/>
                    <a:pt x="101" y="189"/>
                    <a:pt x="101" y="189"/>
                  </a:cubicBezTo>
                  <a:cubicBezTo>
                    <a:pt x="102" y="189"/>
                    <a:pt x="102" y="189"/>
                    <a:pt x="103" y="189"/>
                  </a:cubicBezTo>
                  <a:cubicBezTo>
                    <a:pt x="103" y="188"/>
                    <a:pt x="102" y="188"/>
                    <a:pt x="102" y="188"/>
                  </a:cubicBezTo>
                  <a:moveTo>
                    <a:pt x="102" y="184"/>
                  </a:moveTo>
                  <a:cubicBezTo>
                    <a:pt x="102" y="184"/>
                    <a:pt x="102" y="184"/>
                    <a:pt x="101" y="184"/>
                  </a:cubicBezTo>
                  <a:cubicBezTo>
                    <a:pt x="101" y="184"/>
                    <a:pt x="101" y="185"/>
                    <a:pt x="101" y="185"/>
                  </a:cubicBezTo>
                  <a:cubicBezTo>
                    <a:pt x="101" y="184"/>
                    <a:pt x="102" y="185"/>
                    <a:pt x="102" y="184"/>
                  </a:cubicBezTo>
                  <a:moveTo>
                    <a:pt x="104" y="186"/>
                  </a:moveTo>
                  <a:cubicBezTo>
                    <a:pt x="104" y="186"/>
                    <a:pt x="103" y="186"/>
                    <a:pt x="102" y="186"/>
                  </a:cubicBezTo>
                  <a:cubicBezTo>
                    <a:pt x="103" y="187"/>
                    <a:pt x="104" y="187"/>
                    <a:pt x="104" y="186"/>
                  </a:cubicBezTo>
                  <a:moveTo>
                    <a:pt x="106" y="184"/>
                  </a:moveTo>
                  <a:cubicBezTo>
                    <a:pt x="105" y="184"/>
                    <a:pt x="104" y="184"/>
                    <a:pt x="104" y="185"/>
                  </a:cubicBezTo>
                  <a:cubicBezTo>
                    <a:pt x="105" y="185"/>
                    <a:pt x="106" y="185"/>
                    <a:pt x="106" y="184"/>
                  </a:cubicBezTo>
                  <a:moveTo>
                    <a:pt x="105" y="181"/>
                  </a:moveTo>
                  <a:cubicBezTo>
                    <a:pt x="105" y="182"/>
                    <a:pt x="104" y="181"/>
                    <a:pt x="104" y="182"/>
                  </a:cubicBezTo>
                  <a:cubicBezTo>
                    <a:pt x="104" y="182"/>
                    <a:pt x="106" y="182"/>
                    <a:pt x="105" y="181"/>
                  </a:cubicBezTo>
                  <a:moveTo>
                    <a:pt x="104" y="179"/>
                  </a:moveTo>
                  <a:cubicBezTo>
                    <a:pt x="103" y="179"/>
                    <a:pt x="102" y="180"/>
                    <a:pt x="102" y="181"/>
                  </a:cubicBezTo>
                  <a:cubicBezTo>
                    <a:pt x="102" y="182"/>
                    <a:pt x="103" y="180"/>
                    <a:pt x="103" y="181"/>
                  </a:cubicBezTo>
                  <a:cubicBezTo>
                    <a:pt x="103" y="181"/>
                    <a:pt x="103" y="182"/>
                    <a:pt x="104" y="181"/>
                  </a:cubicBezTo>
                  <a:cubicBezTo>
                    <a:pt x="103" y="181"/>
                    <a:pt x="103" y="180"/>
                    <a:pt x="103" y="180"/>
                  </a:cubicBezTo>
                  <a:cubicBezTo>
                    <a:pt x="104" y="180"/>
                    <a:pt x="104" y="180"/>
                    <a:pt x="104" y="179"/>
                  </a:cubicBezTo>
                  <a:moveTo>
                    <a:pt x="110" y="175"/>
                  </a:moveTo>
                  <a:cubicBezTo>
                    <a:pt x="111" y="174"/>
                    <a:pt x="111" y="175"/>
                    <a:pt x="112" y="174"/>
                  </a:cubicBezTo>
                  <a:cubicBezTo>
                    <a:pt x="111" y="173"/>
                    <a:pt x="110" y="174"/>
                    <a:pt x="110" y="175"/>
                  </a:cubicBezTo>
                  <a:moveTo>
                    <a:pt x="108" y="183"/>
                  </a:moveTo>
                  <a:cubicBezTo>
                    <a:pt x="108" y="183"/>
                    <a:pt x="108" y="183"/>
                    <a:pt x="108" y="183"/>
                  </a:cubicBezTo>
                  <a:cubicBezTo>
                    <a:pt x="107" y="183"/>
                    <a:pt x="108" y="184"/>
                    <a:pt x="108" y="185"/>
                  </a:cubicBezTo>
                  <a:cubicBezTo>
                    <a:pt x="109" y="184"/>
                    <a:pt x="109" y="184"/>
                    <a:pt x="109" y="184"/>
                  </a:cubicBezTo>
                  <a:cubicBezTo>
                    <a:pt x="108" y="183"/>
                    <a:pt x="108" y="184"/>
                    <a:pt x="108" y="183"/>
                  </a:cubicBezTo>
                  <a:moveTo>
                    <a:pt x="105" y="179"/>
                  </a:moveTo>
                  <a:cubicBezTo>
                    <a:pt x="105" y="179"/>
                    <a:pt x="105" y="179"/>
                    <a:pt x="104" y="179"/>
                  </a:cubicBezTo>
                  <a:cubicBezTo>
                    <a:pt x="104" y="179"/>
                    <a:pt x="104" y="179"/>
                    <a:pt x="105" y="180"/>
                  </a:cubicBezTo>
                  <a:lnTo>
                    <a:pt x="105" y="179"/>
                  </a:lnTo>
                  <a:close/>
                  <a:moveTo>
                    <a:pt x="111" y="181"/>
                  </a:moveTo>
                  <a:cubicBezTo>
                    <a:pt x="110" y="182"/>
                    <a:pt x="110" y="182"/>
                    <a:pt x="109" y="183"/>
                  </a:cubicBezTo>
                  <a:cubicBezTo>
                    <a:pt x="109" y="182"/>
                    <a:pt x="109" y="182"/>
                    <a:pt x="109" y="181"/>
                  </a:cubicBezTo>
                  <a:cubicBezTo>
                    <a:pt x="108" y="181"/>
                    <a:pt x="109" y="183"/>
                    <a:pt x="109" y="183"/>
                  </a:cubicBezTo>
                  <a:cubicBezTo>
                    <a:pt x="110" y="183"/>
                    <a:pt x="110" y="182"/>
                    <a:pt x="111" y="182"/>
                  </a:cubicBezTo>
                  <a:cubicBezTo>
                    <a:pt x="111" y="182"/>
                    <a:pt x="111" y="181"/>
                    <a:pt x="111" y="181"/>
                  </a:cubicBezTo>
                  <a:moveTo>
                    <a:pt x="108" y="178"/>
                  </a:moveTo>
                  <a:cubicBezTo>
                    <a:pt x="109" y="177"/>
                    <a:pt x="107" y="178"/>
                    <a:pt x="107" y="179"/>
                  </a:cubicBezTo>
                  <a:cubicBezTo>
                    <a:pt x="108" y="179"/>
                    <a:pt x="108" y="179"/>
                    <a:pt x="108" y="178"/>
                  </a:cubicBezTo>
                  <a:moveTo>
                    <a:pt x="110" y="177"/>
                  </a:moveTo>
                  <a:cubicBezTo>
                    <a:pt x="109" y="176"/>
                    <a:pt x="109" y="176"/>
                    <a:pt x="109" y="176"/>
                  </a:cubicBezTo>
                  <a:cubicBezTo>
                    <a:pt x="109" y="176"/>
                    <a:pt x="110" y="175"/>
                    <a:pt x="110" y="175"/>
                  </a:cubicBezTo>
                  <a:cubicBezTo>
                    <a:pt x="109" y="176"/>
                    <a:pt x="108" y="176"/>
                    <a:pt x="108" y="176"/>
                  </a:cubicBezTo>
                  <a:cubicBezTo>
                    <a:pt x="108" y="177"/>
                    <a:pt x="109" y="176"/>
                    <a:pt x="110" y="177"/>
                  </a:cubicBezTo>
                  <a:cubicBezTo>
                    <a:pt x="109" y="177"/>
                    <a:pt x="109" y="177"/>
                    <a:pt x="109" y="178"/>
                  </a:cubicBezTo>
                  <a:cubicBezTo>
                    <a:pt x="108" y="176"/>
                    <a:pt x="106" y="177"/>
                    <a:pt x="107" y="178"/>
                  </a:cubicBezTo>
                  <a:cubicBezTo>
                    <a:pt x="107" y="178"/>
                    <a:pt x="108" y="178"/>
                    <a:pt x="108" y="177"/>
                  </a:cubicBezTo>
                  <a:cubicBezTo>
                    <a:pt x="110" y="178"/>
                    <a:pt x="108" y="178"/>
                    <a:pt x="109" y="179"/>
                  </a:cubicBezTo>
                  <a:cubicBezTo>
                    <a:pt x="110" y="178"/>
                    <a:pt x="109" y="177"/>
                    <a:pt x="110" y="177"/>
                  </a:cubicBezTo>
                  <a:moveTo>
                    <a:pt x="115" y="177"/>
                  </a:moveTo>
                  <a:cubicBezTo>
                    <a:pt x="115" y="178"/>
                    <a:pt x="114" y="177"/>
                    <a:pt x="114" y="177"/>
                  </a:cubicBezTo>
                  <a:cubicBezTo>
                    <a:pt x="114" y="178"/>
                    <a:pt x="115" y="178"/>
                    <a:pt x="114" y="178"/>
                  </a:cubicBezTo>
                  <a:cubicBezTo>
                    <a:pt x="114" y="178"/>
                    <a:pt x="114" y="178"/>
                    <a:pt x="114" y="179"/>
                  </a:cubicBezTo>
                  <a:cubicBezTo>
                    <a:pt x="113" y="178"/>
                    <a:pt x="114" y="178"/>
                    <a:pt x="113" y="178"/>
                  </a:cubicBezTo>
                  <a:cubicBezTo>
                    <a:pt x="113" y="178"/>
                    <a:pt x="112" y="178"/>
                    <a:pt x="113" y="179"/>
                  </a:cubicBezTo>
                  <a:cubicBezTo>
                    <a:pt x="113" y="178"/>
                    <a:pt x="113" y="178"/>
                    <a:pt x="113" y="179"/>
                  </a:cubicBezTo>
                  <a:cubicBezTo>
                    <a:pt x="112" y="180"/>
                    <a:pt x="111" y="179"/>
                    <a:pt x="111" y="179"/>
                  </a:cubicBezTo>
                  <a:cubicBezTo>
                    <a:pt x="112" y="180"/>
                    <a:pt x="111" y="180"/>
                    <a:pt x="112" y="181"/>
                  </a:cubicBezTo>
                  <a:cubicBezTo>
                    <a:pt x="113" y="180"/>
                    <a:pt x="113" y="180"/>
                    <a:pt x="114" y="180"/>
                  </a:cubicBezTo>
                  <a:cubicBezTo>
                    <a:pt x="114" y="180"/>
                    <a:pt x="114" y="179"/>
                    <a:pt x="114" y="179"/>
                  </a:cubicBezTo>
                  <a:cubicBezTo>
                    <a:pt x="115" y="179"/>
                    <a:pt x="115" y="179"/>
                    <a:pt x="116" y="178"/>
                  </a:cubicBezTo>
                  <a:cubicBezTo>
                    <a:pt x="115" y="178"/>
                    <a:pt x="116" y="178"/>
                    <a:pt x="115" y="177"/>
                  </a:cubicBezTo>
                  <a:moveTo>
                    <a:pt x="114" y="176"/>
                  </a:moveTo>
                  <a:cubicBezTo>
                    <a:pt x="113" y="176"/>
                    <a:pt x="113" y="176"/>
                    <a:pt x="113" y="177"/>
                  </a:cubicBezTo>
                  <a:cubicBezTo>
                    <a:pt x="112" y="176"/>
                    <a:pt x="112" y="177"/>
                    <a:pt x="112" y="176"/>
                  </a:cubicBezTo>
                  <a:cubicBezTo>
                    <a:pt x="111" y="176"/>
                    <a:pt x="111" y="177"/>
                    <a:pt x="112" y="177"/>
                  </a:cubicBezTo>
                  <a:cubicBezTo>
                    <a:pt x="112" y="177"/>
                    <a:pt x="112" y="176"/>
                    <a:pt x="112" y="177"/>
                  </a:cubicBezTo>
                  <a:cubicBezTo>
                    <a:pt x="112" y="177"/>
                    <a:pt x="112" y="177"/>
                    <a:pt x="112" y="177"/>
                  </a:cubicBezTo>
                  <a:cubicBezTo>
                    <a:pt x="112" y="177"/>
                    <a:pt x="111" y="178"/>
                    <a:pt x="111" y="178"/>
                  </a:cubicBezTo>
                  <a:cubicBezTo>
                    <a:pt x="112" y="178"/>
                    <a:pt x="112" y="178"/>
                    <a:pt x="113" y="177"/>
                  </a:cubicBezTo>
                  <a:cubicBezTo>
                    <a:pt x="114" y="177"/>
                    <a:pt x="114" y="177"/>
                    <a:pt x="115" y="176"/>
                  </a:cubicBezTo>
                  <a:cubicBezTo>
                    <a:pt x="114" y="176"/>
                    <a:pt x="114" y="176"/>
                    <a:pt x="114" y="176"/>
                  </a:cubicBezTo>
                  <a:moveTo>
                    <a:pt x="114" y="173"/>
                  </a:moveTo>
                  <a:cubicBezTo>
                    <a:pt x="114" y="173"/>
                    <a:pt x="114" y="174"/>
                    <a:pt x="113" y="174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3" y="171"/>
                  </a:cubicBezTo>
                  <a:cubicBezTo>
                    <a:pt x="112" y="172"/>
                    <a:pt x="113" y="173"/>
                    <a:pt x="112" y="174"/>
                  </a:cubicBezTo>
                  <a:cubicBezTo>
                    <a:pt x="113" y="174"/>
                    <a:pt x="113" y="174"/>
                    <a:pt x="113" y="174"/>
                  </a:cubicBezTo>
                  <a:cubicBezTo>
                    <a:pt x="113" y="174"/>
                    <a:pt x="113" y="174"/>
                    <a:pt x="113" y="175"/>
                  </a:cubicBezTo>
                  <a:cubicBezTo>
                    <a:pt x="113" y="174"/>
                    <a:pt x="114" y="174"/>
                    <a:pt x="114" y="174"/>
                  </a:cubicBezTo>
                  <a:cubicBezTo>
                    <a:pt x="114" y="174"/>
                    <a:pt x="114" y="175"/>
                    <a:pt x="114" y="175"/>
                  </a:cubicBezTo>
                  <a:cubicBezTo>
                    <a:pt x="113" y="174"/>
                    <a:pt x="115" y="174"/>
                    <a:pt x="114" y="173"/>
                  </a:cubicBezTo>
                  <a:moveTo>
                    <a:pt x="117" y="173"/>
                  </a:moveTo>
                  <a:cubicBezTo>
                    <a:pt x="117" y="173"/>
                    <a:pt x="116" y="174"/>
                    <a:pt x="115" y="175"/>
                  </a:cubicBezTo>
                  <a:cubicBezTo>
                    <a:pt x="117" y="175"/>
                    <a:pt x="117" y="174"/>
                    <a:pt x="117" y="173"/>
                  </a:cubicBezTo>
                  <a:moveTo>
                    <a:pt x="117" y="172"/>
                  </a:moveTo>
                  <a:cubicBezTo>
                    <a:pt x="117" y="172"/>
                    <a:pt x="117" y="172"/>
                    <a:pt x="117" y="172"/>
                  </a:cubicBezTo>
                  <a:cubicBezTo>
                    <a:pt x="117" y="171"/>
                    <a:pt x="118" y="172"/>
                    <a:pt x="118" y="171"/>
                  </a:cubicBezTo>
                  <a:cubicBezTo>
                    <a:pt x="118" y="171"/>
                    <a:pt x="119" y="171"/>
                    <a:pt x="118" y="170"/>
                  </a:cubicBezTo>
                  <a:cubicBezTo>
                    <a:pt x="118" y="171"/>
                    <a:pt x="118" y="172"/>
                    <a:pt x="117" y="171"/>
                  </a:cubicBezTo>
                  <a:cubicBezTo>
                    <a:pt x="118" y="171"/>
                    <a:pt x="117" y="170"/>
                    <a:pt x="117" y="170"/>
                  </a:cubicBezTo>
                  <a:cubicBezTo>
                    <a:pt x="118" y="170"/>
                    <a:pt x="118" y="170"/>
                    <a:pt x="118" y="169"/>
                  </a:cubicBezTo>
                  <a:cubicBezTo>
                    <a:pt x="117" y="169"/>
                    <a:pt x="117" y="170"/>
                    <a:pt x="116" y="170"/>
                  </a:cubicBezTo>
                  <a:cubicBezTo>
                    <a:pt x="116" y="170"/>
                    <a:pt x="116" y="170"/>
                    <a:pt x="116" y="170"/>
                  </a:cubicBezTo>
                  <a:cubicBezTo>
                    <a:pt x="115" y="170"/>
                    <a:pt x="115" y="170"/>
                    <a:pt x="115" y="171"/>
                  </a:cubicBezTo>
                  <a:cubicBezTo>
                    <a:pt x="115" y="172"/>
                    <a:pt x="116" y="170"/>
                    <a:pt x="116" y="171"/>
                  </a:cubicBezTo>
                  <a:cubicBezTo>
                    <a:pt x="116" y="171"/>
                    <a:pt x="116" y="171"/>
                    <a:pt x="115" y="172"/>
                  </a:cubicBezTo>
                  <a:cubicBezTo>
                    <a:pt x="116" y="173"/>
                    <a:pt x="116" y="171"/>
                    <a:pt x="117" y="171"/>
                  </a:cubicBezTo>
                  <a:cubicBezTo>
                    <a:pt x="117" y="172"/>
                    <a:pt x="117" y="172"/>
                    <a:pt x="117" y="172"/>
                  </a:cubicBezTo>
                  <a:cubicBezTo>
                    <a:pt x="117" y="172"/>
                    <a:pt x="117" y="172"/>
                    <a:pt x="117" y="172"/>
                  </a:cubicBezTo>
                  <a:moveTo>
                    <a:pt x="120" y="170"/>
                  </a:moveTo>
                  <a:cubicBezTo>
                    <a:pt x="119" y="170"/>
                    <a:pt x="120" y="170"/>
                    <a:pt x="120" y="171"/>
                  </a:cubicBezTo>
                  <a:cubicBezTo>
                    <a:pt x="119" y="172"/>
                    <a:pt x="118" y="172"/>
                    <a:pt x="118" y="173"/>
                  </a:cubicBezTo>
                  <a:cubicBezTo>
                    <a:pt x="118" y="172"/>
                    <a:pt x="118" y="173"/>
                    <a:pt x="119" y="173"/>
                  </a:cubicBezTo>
                  <a:cubicBezTo>
                    <a:pt x="119" y="172"/>
                    <a:pt x="120" y="172"/>
                    <a:pt x="121" y="170"/>
                  </a:cubicBezTo>
                  <a:lnTo>
                    <a:pt x="120" y="170"/>
                  </a:lnTo>
                  <a:close/>
                  <a:moveTo>
                    <a:pt x="124" y="165"/>
                  </a:moveTo>
                  <a:cubicBezTo>
                    <a:pt x="124" y="165"/>
                    <a:pt x="124" y="165"/>
                    <a:pt x="123" y="165"/>
                  </a:cubicBezTo>
                  <a:cubicBezTo>
                    <a:pt x="123" y="165"/>
                    <a:pt x="123" y="166"/>
                    <a:pt x="123" y="166"/>
                  </a:cubicBezTo>
                  <a:cubicBezTo>
                    <a:pt x="124" y="166"/>
                    <a:pt x="124" y="166"/>
                    <a:pt x="124" y="165"/>
                  </a:cubicBezTo>
                  <a:moveTo>
                    <a:pt x="124" y="162"/>
                  </a:moveTo>
                  <a:cubicBezTo>
                    <a:pt x="124" y="162"/>
                    <a:pt x="123" y="163"/>
                    <a:pt x="123" y="163"/>
                  </a:cubicBezTo>
                  <a:cubicBezTo>
                    <a:pt x="124" y="163"/>
                    <a:pt x="124" y="162"/>
                    <a:pt x="124" y="162"/>
                  </a:cubicBezTo>
                  <a:moveTo>
                    <a:pt x="125" y="157"/>
                  </a:moveTo>
                  <a:cubicBezTo>
                    <a:pt x="124" y="157"/>
                    <a:pt x="125" y="157"/>
                    <a:pt x="124" y="158"/>
                  </a:cubicBezTo>
                  <a:cubicBezTo>
                    <a:pt x="125" y="158"/>
                    <a:pt x="126" y="157"/>
                    <a:pt x="125" y="157"/>
                  </a:cubicBezTo>
                  <a:moveTo>
                    <a:pt x="127" y="158"/>
                  </a:moveTo>
                  <a:cubicBezTo>
                    <a:pt x="127" y="158"/>
                    <a:pt x="125" y="159"/>
                    <a:pt x="126" y="160"/>
                  </a:cubicBezTo>
                  <a:cubicBezTo>
                    <a:pt x="126" y="159"/>
                    <a:pt x="127" y="159"/>
                    <a:pt x="127" y="158"/>
                  </a:cubicBezTo>
                  <a:moveTo>
                    <a:pt x="132" y="156"/>
                  </a:moveTo>
                  <a:cubicBezTo>
                    <a:pt x="132" y="156"/>
                    <a:pt x="131" y="156"/>
                    <a:pt x="131" y="156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2" y="156"/>
                    <a:pt x="132" y="156"/>
                    <a:pt x="132" y="156"/>
                  </a:cubicBezTo>
                  <a:moveTo>
                    <a:pt x="132" y="154"/>
                  </a:moveTo>
                  <a:cubicBezTo>
                    <a:pt x="131" y="154"/>
                    <a:pt x="131" y="155"/>
                    <a:pt x="132" y="156"/>
                  </a:cubicBezTo>
                  <a:cubicBezTo>
                    <a:pt x="132" y="156"/>
                    <a:pt x="133" y="155"/>
                    <a:pt x="133" y="155"/>
                  </a:cubicBezTo>
                  <a:cubicBezTo>
                    <a:pt x="133" y="155"/>
                    <a:pt x="132" y="155"/>
                    <a:pt x="132" y="155"/>
                  </a:cubicBezTo>
                  <a:cubicBezTo>
                    <a:pt x="133" y="154"/>
                    <a:pt x="132" y="154"/>
                    <a:pt x="132" y="154"/>
                  </a:cubicBezTo>
                  <a:moveTo>
                    <a:pt x="134" y="151"/>
                  </a:moveTo>
                  <a:cubicBezTo>
                    <a:pt x="133" y="151"/>
                    <a:pt x="134" y="152"/>
                    <a:pt x="134" y="153"/>
                  </a:cubicBezTo>
                  <a:cubicBezTo>
                    <a:pt x="134" y="153"/>
                    <a:pt x="132" y="154"/>
                    <a:pt x="133" y="154"/>
                  </a:cubicBezTo>
                  <a:cubicBezTo>
                    <a:pt x="134" y="153"/>
                    <a:pt x="135" y="152"/>
                    <a:pt x="134" y="151"/>
                  </a:cubicBezTo>
                  <a:moveTo>
                    <a:pt x="133" y="148"/>
                  </a:moveTo>
                  <a:cubicBezTo>
                    <a:pt x="132" y="149"/>
                    <a:pt x="132" y="149"/>
                    <a:pt x="132" y="150"/>
                  </a:cubicBezTo>
                  <a:cubicBezTo>
                    <a:pt x="132" y="149"/>
                    <a:pt x="133" y="149"/>
                    <a:pt x="133" y="148"/>
                  </a:cubicBezTo>
                  <a:moveTo>
                    <a:pt x="132" y="162"/>
                  </a:moveTo>
                  <a:cubicBezTo>
                    <a:pt x="131" y="163"/>
                    <a:pt x="131" y="163"/>
                    <a:pt x="130" y="164"/>
                  </a:cubicBezTo>
                  <a:cubicBezTo>
                    <a:pt x="131" y="165"/>
                    <a:pt x="132" y="163"/>
                    <a:pt x="132" y="162"/>
                  </a:cubicBezTo>
                  <a:moveTo>
                    <a:pt x="133" y="160"/>
                  </a:moveTo>
                  <a:cubicBezTo>
                    <a:pt x="133" y="161"/>
                    <a:pt x="132" y="161"/>
                    <a:pt x="132" y="162"/>
                  </a:cubicBezTo>
                  <a:cubicBezTo>
                    <a:pt x="133" y="161"/>
                    <a:pt x="133" y="161"/>
                    <a:pt x="133" y="162"/>
                  </a:cubicBezTo>
                  <a:cubicBezTo>
                    <a:pt x="133" y="162"/>
                    <a:pt x="134" y="161"/>
                    <a:pt x="133" y="160"/>
                  </a:cubicBezTo>
                  <a:moveTo>
                    <a:pt x="137" y="159"/>
                  </a:moveTo>
                  <a:cubicBezTo>
                    <a:pt x="136" y="159"/>
                    <a:pt x="135" y="158"/>
                    <a:pt x="135" y="159"/>
                  </a:cubicBezTo>
                  <a:cubicBezTo>
                    <a:pt x="136" y="160"/>
                    <a:pt x="136" y="159"/>
                    <a:pt x="137" y="159"/>
                  </a:cubicBezTo>
                  <a:moveTo>
                    <a:pt x="136" y="158"/>
                  </a:moveTo>
                  <a:cubicBezTo>
                    <a:pt x="135" y="159"/>
                    <a:pt x="135" y="156"/>
                    <a:pt x="134" y="158"/>
                  </a:cubicBezTo>
                  <a:cubicBezTo>
                    <a:pt x="135" y="158"/>
                    <a:pt x="136" y="158"/>
                    <a:pt x="136" y="158"/>
                  </a:cubicBezTo>
                  <a:moveTo>
                    <a:pt x="138" y="151"/>
                  </a:moveTo>
                  <a:cubicBezTo>
                    <a:pt x="138" y="151"/>
                    <a:pt x="139" y="151"/>
                    <a:pt x="139" y="151"/>
                  </a:cubicBezTo>
                  <a:cubicBezTo>
                    <a:pt x="139" y="151"/>
                    <a:pt x="139" y="151"/>
                    <a:pt x="139" y="150"/>
                  </a:cubicBezTo>
                  <a:cubicBezTo>
                    <a:pt x="138" y="150"/>
                    <a:pt x="138" y="151"/>
                    <a:pt x="138" y="151"/>
                  </a:cubicBezTo>
                  <a:moveTo>
                    <a:pt x="142" y="151"/>
                  </a:moveTo>
                  <a:cubicBezTo>
                    <a:pt x="142" y="151"/>
                    <a:pt x="141" y="150"/>
                    <a:pt x="141" y="151"/>
                  </a:cubicBezTo>
                  <a:cubicBezTo>
                    <a:pt x="141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39" y="151"/>
                    <a:pt x="139" y="153"/>
                    <a:pt x="139" y="154"/>
                  </a:cubicBezTo>
                  <a:cubicBezTo>
                    <a:pt x="138" y="154"/>
                    <a:pt x="137" y="154"/>
                    <a:pt x="137" y="155"/>
                  </a:cubicBezTo>
                  <a:cubicBezTo>
                    <a:pt x="137" y="154"/>
                    <a:pt x="137" y="153"/>
                    <a:pt x="137" y="153"/>
                  </a:cubicBezTo>
                  <a:cubicBezTo>
                    <a:pt x="137" y="154"/>
                    <a:pt x="136" y="155"/>
                    <a:pt x="137" y="156"/>
                  </a:cubicBezTo>
                  <a:cubicBezTo>
                    <a:pt x="137" y="156"/>
                    <a:pt x="137" y="155"/>
                    <a:pt x="138" y="155"/>
                  </a:cubicBezTo>
                  <a:cubicBezTo>
                    <a:pt x="137" y="156"/>
                    <a:pt x="138" y="157"/>
                    <a:pt x="137" y="156"/>
                  </a:cubicBezTo>
                  <a:cubicBezTo>
                    <a:pt x="137" y="156"/>
                    <a:pt x="137" y="156"/>
                    <a:pt x="137" y="156"/>
                  </a:cubicBezTo>
                  <a:cubicBezTo>
                    <a:pt x="137" y="156"/>
                    <a:pt x="136" y="156"/>
                    <a:pt x="136" y="156"/>
                  </a:cubicBezTo>
                  <a:cubicBezTo>
                    <a:pt x="136" y="156"/>
                    <a:pt x="135" y="156"/>
                    <a:pt x="135" y="156"/>
                  </a:cubicBezTo>
                  <a:cubicBezTo>
                    <a:pt x="136" y="156"/>
                    <a:pt x="135" y="157"/>
                    <a:pt x="136" y="157"/>
                  </a:cubicBezTo>
                  <a:cubicBezTo>
                    <a:pt x="136" y="157"/>
                    <a:pt x="136" y="156"/>
                    <a:pt x="137" y="157"/>
                  </a:cubicBezTo>
                  <a:cubicBezTo>
                    <a:pt x="137" y="157"/>
                    <a:pt x="138" y="158"/>
                    <a:pt x="138" y="158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8" y="157"/>
                    <a:pt x="138" y="158"/>
                    <a:pt x="138" y="157"/>
                  </a:cubicBezTo>
                  <a:cubicBezTo>
                    <a:pt x="138" y="157"/>
                    <a:pt x="138" y="156"/>
                    <a:pt x="138" y="156"/>
                  </a:cubicBezTo>
                  <a:cubicBezTo>
                    <a:pt x="138" y="156"/>
                    <a:pt x="138" y="157"/>
                    <a:pt x="138" y="157"/>
                  </a:cubicBezTo>
                  <a:cubicBezTo>
                    <a:pt x="139" y="156"/>
                    <a:pt x="139" y="156"/>
                    <a:pt x="139" y="155"/>
                  </a:cubicBezTo>
                  <a:cubicBezTo>
                    <a:pt x="140" y="155"/>
                    <a:pt x="141" y="154"/>
                    <a:pt x="140" y="154"/>
                  </a:cubicBezTo>
                  <a:cubicBezTo>
                    <a:pt x="139" y="155"/>
                    <a:pt x="138" y="155"/>
                    <a:pt x="138" y="155"/>
                  </a:cubicBezTo>
                  <a:cubicBezTo>
                    <a:pt x="137" y="154"/>
                    <a:pt x="139" y="154"/>
                    <a:pt x="139" y="154"/>
                  </a:cubicBezTo>
                  <a:cubicBezTo>
                    <a:pt x="140" y="153"/>
                    <a:pt x="140" y="152"/>
                    <a:pt x="140" y="152"/>
                  </a:cubicBezTo>
                  <a:cubicBezTo>
                    <a:pt x="141" y="152"/>
                    <a:pt x="139" y="153"/>
                    <a:pt x="141" y="153"/>
                  </a:cubicBezTo>
                  <a:cubicBezTo>
                    <a:pt x="141" y="152"/>
                    <a:pt x="141" y="152"/>
                    <a:pt x="142" y="151"/>
                  </a:cubicBezTo>
                  <a:moveTo>
                    <a:pt x="138" y="144"/>
                  </a:moveTo>
                  <a:cubicBezTo>
                    <a:pt x="137" y="144"/>
                    <a:pt x="136" y="144"/>
                    <a:pt x="136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7"/>
                  </a:cubicBezTo>
                  <a:cubicBezTo>
                    <a:pt x="136" y="146"/>
                    <a:pt x="136" y="147"/>
                    <a:pt x="136" y="147"/>
                  </a:cubicBezTo>
                  <a:cubicBezTo>
                    <a:pt x="135" y="148"/>
                    <a:pt x="136" y="148"/>
                    <a:pt x="135" y="148"/>
                  </a:cubicBezTo>
                  <a:cubicBezTo>
                    <a:pt x="136" y="149"/>
                    <a:pt x="136" y="149"/>
                    <a:pt x="136" y="149"/>
                  </a:cubicBezTo>
                  <a:cubicBezTo>
                    <a:pt x="137" y="148"/>
                    <a:pt x="138" y="146"/>
                    <a:pt x="138" y="144"/>
                  </a:cubicBezTo>
                  <a:moveTo>
                    <a:pt x="139" y="138"/>
                  </a:moveTo>
                  <a:cubicBezTo>
                    <a:pt x="139" y="139"/>
                    <a:pt x="139" y="139"/>
                    <a:pt x="139" y="140"/>
                  </a:cubicBezTo>
                  <a:cubicBezTo>
                    <a:pt x="138" y="140"/>
                    <a:pt x="139" y="139"/>
                    <a:pt x="138" y="139"/>
                  </a:cubicBezTo>
                  <a:cubicBezTo>
                    <a:pt x="138" y="139"/>
                    <a:pt x="138" y="140"/>
                    <a:pt x="138" y="139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9" y="140"/>
                    <a:pt x="139" y="140"/>
                  </a:cubicBezTo>
                  <a:cubicBezTo>
                    <a:pt x="138" y="140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3"/>
                    <a:pt x="136" y="144"/>
                    <a:pt x="137" y="144"/>
                  </a:cubicBezTo>
                  <a:cubicBezTo>
                    <a:pt x="137" y="143"/>
                    <a:pt x="138" y="143"/>
                    <a:pt x="138" y="144"/>
                  </a:cubicBezTo>
                  <a:cubicBezTo>
                    <a:pt x="139" y="143"/>
                    <a:pt x="139" y="142"/>
                    <a:pt x="138" y="142"/>
                  </a:cubicBezTo>
                  <a:cubicBezTo>
                    <a:pt x="139" y="140"/>
                    <a:pt x="141" y="139"/>
                    <a:pt x="139" y="138"/>
                  </a:cubicBezTo>
                  <a:moveTo>
                    <a:pt x="148" y="135"/>
                  </a:moveTo>
                  <a:cubicBezTo>
                    <a:pt x="148" y="136"/>
                    <a:pt x="147" y="136"/>
                    <a:pt x="148" y="136"/>
                  </a:cubicBezTo>
                  <a:cubicBezTo>
                    <a:pt x="149" y="136"/>
                    <a:pt x="148" y="136"/>
                    <a:pt x="149" y="135"/>
                  </a:cubicBezTo>
                  <a:lnTo>
                    <a:pt x="148" y="135"/>
                  </a:lnTo>
                  <a:close/>
                  <a:moveTo>
                    <a:pt x="144" y="132"/>
                  </a:moveTo>
                  <a:cubicBezTo>
                    <a:pt x="143" y="133"/>
                    <a:pt x="143" y="133"/>
                    <a:pt x="143" y="134"/>
                  </a:cubicBezTo>
                  <a:cubicBezTo>
                    <a:pt x="144" y="134"/>
                    <a:pt x="144" y="133"/>
                    <a:pt x="144" y="132"/>
                  </a:cubicBezTo>
                  <a:moveTo>
                    <a:pt x="141" y="132"/>
                  </a:moveTo>
                  <a:cubicBezTo>
                    <a:pt x="141" y="133"/>
                    <a:pt x="141" y="131"/>
                    <a:pt x="140" y="132"/>
                  </a:cubicBezTo>
                  <a:cubicBezTo>
                    <a:pt x="140" y="133"/>
                    <a:pt x="140" y="134"/>
                    <a:pt x="140" y="134"/>
                  </a:cubicBezTo>
                  <a:cubicBezTo>
                    <a:pt x="140" y="135"/>
                    <a:pt x="140" y="134"/>
                    <a:pt x="141" y="135"/>
                  </a:cubicBezTo>
                  <a:cubicBezTo>
                    <a:pt x="140" y="135"/>
                    <a:pt x="139" y="136"/>
                    <a:pt x="139" y="136"/>
                  </a:cubicBezTo>
                  <a:cubicBezTo>
                    <a:pt x="139" y="137"/>
                    <a:pt x="139" y="137"/>
                    <a:pt x="140" y="137"/>
                  </a:cubicBezTo>
                  <a:cubicBezTo>
                    <a:pt x="140" y="137"/>
                    <a:pt x="141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0" y="134"/>
                    <a:pt x="142" y="133"/>
                    <a:pt x="141" y="132"/>
                  </a:cubicBezTo>
                  <a:moveTo>
                    <a:pt x="140" y="131"/>
                  </a:moveTo>
                  <a:cubicBezTo>
                    <a:pt x="140" y="131"/>
                    <a:pt x="141" y="131"/>
                    <a:pt x="141" y="131"/>
                  </a:cubicBezTo>
                  <a:cubicBezTo>
                    <a:pt x="141" y="131"/>
                    <a:pt x="142" y="131"/>
                    <a:pt x="142" y="130"/>
                  </a:cubicBezTo>
                  <a:cubicBezTo>
                    <a:pt x="141" y="130"/>
                    <a:pt x="140" y="131"/>
                    <a:pt x="140" y="131"/>
                  </a:cubicBezTo>
                  <a:moveTo>
                    <a:pt x="117" y="30"/>
                  </a:moveTo>
                  <a:cubicBezTo>
                    <a:pt x="117" y="30"/>
                    <a:pt x="117" y="30"/>
                    <a:pt x="116" y="30"/>
                  </a:cubicBezTo>
                  <a:cubicBezTo>
                    <a:pt x="117" y="31"/>
                    <a:pt x="115" y="30"/>
                    <a:pt x="116" y="31"/>
                  </a:cubicBezTo>
                  <a:cubicBezTo>
                    <a:pt x="116" y="31"/>
                    <a:pt x="116" y="31"/>
                    <a:pt x="117" y="30"/>
                  </a:cubicBezTo>
                  <a:moveTo>
                    <a:pt x="121" y="43"/>
                  </a:moveTo>
                  <a:cubicBezTo>
                    <a:pt x="120" y="43"/>
                    <a:pt x="120" y="42"/>
                    <a:pt x="119" y="42"/>
                  </a:cubicBezTo>
                  <a:cubicBezTo>
                    <a:pt x="119" y="42"/>
                    <a:pt x="120" y="43"/>
                    <a:pt x="121" y="43"/>
                  </a:cubicBezTo>
                  <a:moveTo>
                    <a:pt x="133" y="48"/>
                  </a:moveTo>
                  <a:cubicBezTo>
                    <a:pt x="132" y="48"/>
                    <a:pt x="133" y="47"/>
                    <a:pt x="132" y="47"/>
                  </a:cubicBezTo>
                  <a:cubicBezTo>
                    <a:pt x="132" y="47"/>
                    <a:pt x="132" y="48"/>
                    <a:pt x="133" y="48"/>
                  </a:cubicBezTo>
                  <a:moveTo>
                    <a:pt x="135" y="51"/>
                  </a:moveTo>
                  <a:cubicBezTo>
                    <a:pt x="135" y="51"/>
                    <a:pt x="135" y="49"/>
                    <a:pt x="134" y="49"/>
                  </a:cubicBezTo>
                  <a:cubicBezTo>
                    <a:pt x="134" y="50"/>
                    <a:pt x="135" y="52"/>
                    <a:pt x="135" y="51"/>
                  </a:cubicBezTo>
                  <a:moveTo>
                    <a:pt x="147" y="73"/>
                  </a:moveTo>
                  <a:cubicBezTo>
                    <a:pt x="147" y="73"/>
                    <a:pt x="146" y="73"/>
                    <a:pt x="146" y="73"/>
                  </a:cubicBezTo>
                  <a:cubicBezTo>
                    <a:pt x="146" y="74"/>
                    <a:pt x="146" y="74"/>
                    <a:pt x="146" y="74"/>
                  </a:cubicBezTo>
                  <a:cubicBezTo>
                    <a:pt x="147" y="74"/>
                    <a:pt x="147" y="74"/>
                    <a:pt x="147" y="73"/>
                  </a:cubicBezTo>
                  <a:moveTo>
                    <a:pt x="145" y="86"/>
                  </a:moveTo>
                  <a:cubicBezTo>
                    <a:pt x="145" y="85"/>
                    <a:pt x="146" y="85"/>
                    <a:pt x="145" y="84"/>
                  </a:cubicBezTo>
                  <a:cubicBezTo>
                    <a:pt x="145" y="84"/>
                    <a:pt x="145" y="85"/>
                    <a:pt x="144" y="85"/>
                  </a:cubicBezTo>
                  <a:cubicBezTo>
                    <a:pt x="144" y="85"/>
                    <a:pt x="145" y="86"/>
                    <a:pt x="145" y="86"/>
                  </a:cubicBezTo>
                  <a:moveTo>
                    <a:pt x="152" y="89"/>
                  </a:moveTo>
                  <a:cubicBezTo>
                    <a:pt x="152" y="88"/>
                    <a:pt x="152" y="88"/>
                    <a:pt x="152" y="88"/>
                  </a:cubicBezTo>
                  <a:cubicBezTo>
                    <a:pt x="152" y="88"/>
                    <a:pt x="152" y="88"/>
                    <a:pt x="151" y="89"/>
                  </a:cubicBezTo>
                  <a:cubicBezTo>
                    <a:pt x="151" y="89"/>
                    <a:pt x="151" y="88"/>
                    <a:pt x="150" y="88"/>
                  </a:cubicBezTo>
                  <a:cubicBezTo>
                    <a:pt x="150" y="90"/>
                    <a:pt x="151" y="89"/>
                    <a:pt x="152" y="89"/>
                  </a:cubicBezTo>
                  <a:moveTo>
                    <a:pt x="153" y="103"/>
                  </a:moveTo>
                  <a:cubicBezTo>
                    <a:pt x="153" y="103"/>
                    <a:pt x="153" y="102"/>
                    <a:pt x="152" y="102"/>
                  </a:cubicBezTo>
                  <a:cubicBezTo>
                    <a:pt x="152" y="103"/>
                    <a:pt x="152" y="103"/>
                    <a:pt x="153" y="103"/>
                  </a:cubicBezTo>
                  <a:moveTo>
                    <a:pt x="148" y="110"/>
                  </a:moveTo>
                  <a:cubicBezTo>
                    <a:pt x="148" y="109"/>
                    <a:pt x="148" y="109"/>
                    <a:pt x="148" y="109"/>
                  </a:cubicBezTo>
                  <a:cubicBezTo>
                    <a:pt x="147" y="108"/>
                    <a:pt x="147" y="110"/>
                    <a:pt x="148" y="110"/>
                  </a:cubicBezTo>
                  <a:moveTo>
                    <a:pt x="151" y="112"/>
                  </a:moveTo>
                  <a:cubicBezTo>
                    <a:pt x="151" y="111"/>
                    <a:pt x="152" y="110"/>
                    <a:pt x="151" y="110"/>
                  </a:cubicBezTo>
                  <a:cubicBezTo>
                    <a:pt x="151" y="111"/>
                    <a:pt x="150" y="112"/>
                    <a:pt x="151" y="112"/>
                  </a:cubicBezTo>
                  <a:moveTo>
                    <a:pt x="150" y="116"/>
                  </a:moveTo>
                  <a:cubicBezTo>
                    <a:pt x="151" y="115"/>
                    <a:pt x="150" y="114"/>
                    <a:pt x="150" y="114"/>
                  </a:cubicBezTo>
                  <a:cubicBezTo>
                    <a:pt x="150" y="114"/>
                    <a:pt x="149" y="116"/>
                    <a:pt x="150" y="116"/>
                  </a:cubicBezTo>
                  <a:moveTo>
                    <a:pt x="146" y="121"/>
                  </a:moveTo>
                  <a:cubicBezTo>
                    <a:pt x="147" y="121"/>
                    <a:pt x="147" y="120"/>
                    <a:pt x="147" y="119"/>
                  </a:cubicBezTo>
                  <a:cubicBezTo>
                    <a:pt x="146" y="119"/>
                    <a:pt x="146" y="120"/>
                    <a:pt x="146" y="121"/>
                  </a:cubicBezTo>
                  <a:moveTo>
                    <a:pt x="150" y="126"/>
                  </a:moveTo>
                  <a:cubicBezTo>
                    <a:pt x="151" y="126"/>
                    <a:pt x="151" y="125"/>
                    <a:pt x="151" y="124"/>
                  </a:cubicBezTo>
                  <a:cubicBezTo>
                    <a:pt x="151" y="124"/>
                    <a:pt x="151" y="124"/>
                    <a:pt x="151" y="125"/>
                  </a:cubicBezTo>
                  <a:cubicBezTo>
                    <a:pt x="150" y="125"/>
                    <a:pt x="149" y="126"/>
                    <a:pt x="150" y="126"/>
                  </a:cubicBezTo>
                  <a:moveTo>
                    <a:pt x="142" y="129"/>
                  </a:moveTo>
                  <a:cubicBezTo>
                    <a:pt x="142" y="128"/>
                    <a:pt x="142" y="127"/>
                    <a:pt x="141" y="126"/>
                  </a:cubicBezTo>
                  <a:cubicBezTo>
                    <a:pt x="141" y="127"/>
                    <a:pt x="140" y="128"/>
                    <a:pt x="141" y="128"/>
                  </a:cubicBezTo>
                  <a:cubicBezTo>
                    <a:pt x="141" y="128"/>
                    <a:pt x="142" y="129"/>
                    <a:pt x="142" y="129"/>
                  </a:cubicBezTo>
                  <a:moveTo>
                    <a:pt x="142" y="123"/>
                  </a:moveTo>
                  <a:cubicBezTo>
                    <a:pt x="141" y="123"/>
                    <a:pt x="142" y="124"/>
                    <a:pt x="142" y="125"/>
                  </a:cubicBezTo>
                  <a:cubicBezTo>
                    <a:pt x="142" y="125"/>
                    <a:pt x="142" y="125"/>
                    <a:pt x="142" y="126"/>
                  </a:cubicBezTo>
                  <a:cubicBezTo>
                    <a:pt x="141" y="125"/>
                    <a:pt x="141" y="125"/>
                    <a:pt x="141" y="126"/>
                  </a:cubicBezTo>
                  <a:cubicBezTo>
                    <a:pt x="142" y="126"/>
                    <a:pt x="141" y="126"/>
                    <a:pt x="142" y="126"/>
                  </a:cubicBezTo>
                  <a:cubicBezTo>
                    <a:pt x="142" y="127"/>
                    <a:pt x="142" y="127"/>
                    <a:pt x="143" y="127"/>
                  </a:cubicBezTo>
                  <a:cubicBezTo>
                    <a:pt x="143" y="126"/>
                    <a:pt x="142" y="124"/>
                    <a:pt x="142" y="123"/>
                  </a:cubicBezTo>
                  <a:moveTo>
                    <a:pt x="144" y="111"/>
                  </a:moveTo>
                  <a:cubicBezTo>
                    <a:pt x="144" y="111"/>
                    <a:pt x="144" y="111"/>
                    <a:pt x="143" y="111"/>
                  </a:cubicBezTo>
                  <a:cubicBezTo>
                    <a:pt x="143" y="112"/>
                    <a:pt x="143" y="111"/>
                    <a:pt x="143" y="112"/>
                  </a:cubicBezTo>
                  <a:cubicBezTo>
                    <a:pt x="144" y="112"/>
                    <a:pt x="144" y="110"/>
                    <a:pt x="144" y="111"/>
                  </a:cubicBezTo>
                  <a:moveTo>
                    <a:pt x="143" y="106"/>
                  </a:moveTo>
                  <a:cubicBezTo>
                    <a:pt x="143" y="107"/>
                    <a:pt x="143" y="107"/>
                    <a:pt x="144" y="107"/>
                  </a:cubicBezTo>
                  <a:cubicBezTo>
                    <a:pt x="144" y="107"/>
                    <a:pt x="144" y="107"/>
                    <a:pt x="144" y="106"/>
                  </a:cubicBezTo>
                  <a:lnTo>
                    <a:pt x="143" y="106"/>
                  </a:lnTo>
                  <a:close/>
                  <a:moveTo>
                    <a:pt x="144" y="105"/>
                  </a:moveTo>
                  <a:cubicBezTo>
                    <a:pt x="143" y="105"/>
                    <a:pt x="142" y="105"/>
                    <a:pt x="142" y="106"/>
                  </a:cubicBezTo>
                  <a:cubicBezTo>
                    <a:pt x="143" y="106"/>
                    <a:pt x="143" y="106"/>
                    <a:pt x="143" y="105"/>
                  </a:cubicBezTo>
                  <a:cubicBezTo>
                    <a:pt x="143" y="105"/>
                    <a:pt x="144" y="106"/>
                    <a:pt x="144" y="105"/>
                  </a:cubicBezTo>
                  <a:cubicBezTo>
                    <a:pt x="144" y="105"/>
                    <a:pt x="144" y="105"/>
                    <a:pt x="144" y="105"/>
                  </a:cubicBezTo>
                  <a:moveTo>
                    <a:pt x="141" y="89"/>
                  </a:moveTo>
                  <a:cubicBezTo>
                    <a:pt x="141" y="90"/>
                    <a:pt x="141" y="90"/>
                    <a:pt x="141" y="91"/>
                  </a:cubicBezTo>
                  <a:cubicBezTo>
                    <a:pt x="141" y="90"/>
                    <a:pt x="142" y="90"/>
                    <a:pt x="142" y="89"/>
                  </a:cubicBezTo>
                  <a:lnTo>
                    <a:pt x="141" y="89"/>
                  </a:lnTo>
                  <a:close/>
                  <a:moveTo>
                    <a:pt x="91" y="18"/>
                  </a:moveTo>
                  <a:cubicBezTo>
                    <a:pt x="92" y="18"/>
                    <a:pt x="92" y="18"/>
                    <a:pt x="93" y="18"/>
                  </a:cubicBezTo>
                  <a:cubicBezTo>
                    <a:pt x="93" y="18"/>
                    <a:pt x="93" y="17"/>
                    <a:pt x="93" y="17"/>
                  </a:cubicBezTo>
                  <a:cubicBezTo>
                    <a:pt x="92" y="17"/>
                    <a:pt x="91" y="18"/>
                    <a:pt x="91" y="18"/>
                  </a:cubicBezTo>
                  <a:moveTo>
                    <a:pt x="87" y="16"/>
                  </a:moveTo>
                  <a:cubicBezTo>
                    <a:pt x="87" y="16"/>
                    <a:pt x="87" y="16"/>
                    <a:pt x="87" y="16"/>
                  </a:cubicBezTo>
                  <a:cubicBezTo>
                    <a:pt x="87" y="17"/>
                    <a:pt x="88" y="16"/>
                    <a:pt x="88" y="16"/>
                  </a:cubicBezTo>
                  <a:cubicBezTo>
                    <a:pt x="88" y="16"/>
                    <a:pt x="87" y="15"/>
                    <a:pt x="87" y="16"/>
                  </a:cubicBezTo>
                  <a:moveTo>
                    <a:pt x="21" y="71"/>
                  </a:moveTo>
                  <a:cubicBezTo>
                    <a:pt x="21" y="70"/>
                    <a:pt x="22" y="70"/>
                    <a:pt x="21" y="69"/>
                  </a:cubicBezTo>
                  <a:cubicBezTo>
                    <a:pt x="21" y="70"/>
                    <a:pt x="20" y="70"/>
                    <a:pt x="21" y="71"/>
                  </a:cubicBezTo>
                  <a:moveTo>
                    <a:pt x="19" y="74"/>
                  </a:moveTo>
                  <a:cubicBezTo>
                    <a:pt x="19" y="74"/>
                    <a:pt x="19" y="74"/>
                    <a:pt x="19" y="74"/>
                  </a:cubicBezTo>
                  <a:cubicBezTo>
                    <a:pt x="20" y="73"/>
                    <a:pt x="19" y="73"/>
                    <a:pt x="19" y="72"/>
                  </a:cubicBezTo>
                  <a:cubicBezTo>
                    <a:pt x="19" y="72"/>
                    <a:pt x="18" y="73"/>
                    <a:pt x="18" y="73"/>
                  </a:cubicBezTo>
                  <a:cubicBezTo>
                    <a:pt x="18" y="74"/>
                    <a:pt x="19" y="73"/>
                    <a:pt x="19" y="74"/>
                  </a:cubicBezTo>
                  <a:cubicBezTo>
                    <a:pt x="18" y="74"/>
                    <a:pt x="18" y="74"/>
                    <a:pt x="19" y="74"/>
                  </a:cubicBezTo>
                  <a:moveTo>
                    <a:pt x="20" y="78"/>
                  </a:moveTo>
                  <a:cubicBezTo>
                    <a:pt x="21" y="78"/>
                    <a:pt x="21" y="77"/>
                    <a:pt x="21" y="77"/>
                  </a:cubicBezTo>
                  <a:cubicBezTo>
                    <a:pt x="20" y="77"/>
                    <a:pt x="20" y="78"/>
                    <a:pt x="20" y="78"/>
                  </a:cubicBezTo>
                  <a:moveTo>
                    <a:pt x="20" y="145"/>
                  </a:moveTo>
                  <a:cubicBezTo>
                    <a:pt x="20" y="146"/>
                    <a:pt x="21" y="146"/>
                    <a:pt x="21" y="145"/>
                  </a:cubicBezTo>
                  <a:lnTo>
                    <a:pt x="20" y="145"/>
                  </a:lnTo>
                  <a:close/>
                  <a:moveTo>
                    <a:pt x="20" y="139"/>
                  </a:moveTo>
                  <a:cubicBezTo>
                    <a:pt x="19" y="139"/>
                    <a:pt x="19" y="139"/>
                    <a:pt x="19" y="140"/>
                  </a:cubicBezTo>
                  <a:cubicBezTo>
                    <a:pt x="20" y="140"/>
                    <a:pt x="20" y="139"/>
                    <a:pt x="20" y="139"/>
                  </a:cubicBezTo>
                  <a:moveTo>
                    <a:pt x="39" y="136"/>
                  </a:moveTo>
                  <a:cubicBezTo>
                    <a:pt x="39" y="137"/>
                    <a:pt x="38" y="136"/>
                    <a:pt x="38" y="137"/>
                  </a:cubicBezTo>
                  <a:cubicBezTo>
                    <a:pt x="38" y="137"/>
                    <a:pt x="39" y="137"/>
                    <a:pt x="39" y="137"/>
                  </a:cubicBezTo>
                  <a:cubicBezTo>
                    <a:pt x="39" y="137"/>
                    <a:pt x="39" y="137"/>
                    <a:pt x="39" y="136"/>
                  </a:cubicBezTo>
                  <a:moveTo>
                    <a:pt x="40" y="131"/>
                  </a:moveTo>
                  <a:cubicBezTo>
                    <a:pt x="40" y="130"/>
                    <a:pt x="40" y="131"/>
                    <a:pt x="39" y="131"/>
                  </a:cubicBezTo>
                  <a:cubicBezTo>
                    <a:pt x="39" y="131"/>
                    <a:pt x="38" y="130"/>
                    <a:pt x="38" y="131"/>
                  </a:cubicBezTo>
                  <a:cubicBezTo>
                    <a:pt x="38" y="131"/>
                    <a:pt x="39" y="131"/>
                    <a:pt x="39" y="131"/>
                  </a:cubicBezTo>
                  <a:cubicBezTo>
                    <a:pt x="39" y="132"/>
                    <a:pt x="39" y="132"/>
                    <a:pt x="40" y="132"/>
                  </a:cubicBezTo>
                  <a:cubicBezTo>
                    <a:pt x="39" y="131"/>
                    <a:pt x="40" y="131"/>
                    <a:pt x="40" y="131"/>
                  </a:cubicBezTo>
                  <a:moveTo>
                    <a:pt x="16" y="129"/>
                  </a:moveTo>
                  <a:cubicBezTo>
                    <a:pt x="17" y="130"/>
                    <a:pt x="16" y="131"/>
                    <a:pt x="17" y="131"/>
                  </a:cubicBezTo>
                  <a:cubicBezTo>
                    <a:pt x="18" y="131"/>
                    <a:pt x="16" y="131"/>
                    <a:pt x="17" y="131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6" y="130"/>
                    <a:pt x="17" y="129"/>
                    <a:pt x="16" y="129"/>
                  </a:cubicBezTo>
                  <a:moveTo>
                    <a:pt x="38" y="128"/>
                  </a:moveTo>
                  <a:cubicBezTo>
                    <a:pt x="38" y="129"/>
                    <a:pt x="39" y="130"/>
                    <a:pt x="39" y="130"/>
                  </a:cubicBezTo>
                  <a:cubicBezTo>
                    <a:pt x="39" y="129"/>
                    <a:pt x="38" y="128"/>
                    <a:pt x="39" y="127"/>
                  </a:cubicBezTo>
                  <a:cubicBezTo>
                    <a:pt x="38" y="127"/>
                    <a:pt x="38" y="128"/>
                    <a:pt x="38" y="128"/>
                  </a:cubicBezTo>
                  <a:moveTo>
                    <a:pt x="37" y="126"/>
                  </a:moveTo>
                  <a:cubicBezTo>
                    <a:pt x="37" y="126"/>
                    <a:pt x="37" y="127"/>
                    <a:pt x="38" y="127"/>
                  </a:cubicBezTo>
                  <a:cubicBezTo>
                    <a:pt x="39" y="126"/>
                    <a:pt x="37" y="125"/>
                    <a:pt x="37" y="126"/>
                  </a:cubicBezTo>
                  <a:moveTo>
                    <a:pt x="17" y="112"/>
                  </a:moveTo>
                  <a:cubicBezTo>
                    <a:pt x="17" y="111"/>
                    <a:pt x="18" y="111"/>
                    <a:pt x="18" y="111"/>
                  </a:cubicBezTo>
                  <a:cubicBezTo>
                    <a:pt x="17" y="110"/>
                    <a:pt x="16" y="112"/>
                    <a:pt x="17" y="112"/>
                  </a:cubicBezTo>
                  <a:moveTo>
                    <a:pt x="24" y="95"/>
                  </a:moveTo>
                  <a:cubicBezTo>
                    <a:pt x="25" y="95"/>
                    <a:pt x="25" y="95"/>
                    <a:pt x="25" y="95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25" y="94"/>
                    <a:pt x="24" y="94"/>
                    <a:pt x="24" y="95"/>
                  </a:cubicBezTo>
                  <a:moveTo>
                    <a:pt x="24" y="67"/>
                  </a:moveTo>
                  <a:cubicBezTo>
                    <a:pt x="24" y="67"/>
                    <a:pt x="24" y="69"/>
                    <a:pt x="25" y="68"/>
                  </a:cubicBezTo>
                  <a:cubicBezTo>
                    <a:pt x="24" y="68"/>
                    <a:pt x="25" y="66"/>
                    <a:pt x="24" y="67"/>
                  </a:cubicBezTo>
                  <a:moveTo>
                    <a:pt x="26" y="64"/>
                  </a:moveTo>
                  <a:cubicBezTo>
                    <a:pt x="26" y="64"/>
                    <a:pt x="25" y="64"/>
                    <a:pt x="25" y="65"/>
                  </a:cubicBezTo>
                  <a:cubicBezTo>
                    <a:pt x="26" y="65"/>
                    <a:pt x="27" y="64"/>
                    <a:pt x="26" y="64"/>
                  </a:cubicBezTo>
                  <a:moveTo>
                    <a:pt x="23" y="61"/>
                  </a:moveTo>
                  <a:cubicBezTo>
                    <a:pt x="24" y="62"/>
                    <a:pt x="23" y="60"/>
                    <a:pt x="23" y="60"/>
                  </a:cubicBezTo>
                  <a:cubicBezTo>
                    <a:pt x="23" y="60"/>
                    <a:pt x="22" y="61"/>
                    <a:pt x="23" y="61"/>
                  </a:cubicBezTo>
                  <a:moveTo>
                    <a:pt x="26" y="53"/>
                  </a:moveTo>
                  <a:cubicBezTo>
                    <a:pt x="26" y="54"/>
                    <a:pt x="26" y="54"/>
                    <a:pt x="25" y="54"/>
                  </a:cubicBezTo>
                  <a:cubicBezTo>
                    <a:pt x="25" y="55"/>
                    <a:pt x="25" y="56"/>
                    <a:pt x="26" y="56"/>
                  </a:cubicBezTo>
                  <a:cubicBezTo>
                    <a:pt x="25" y="56"/>
                    <a:pt x="25" y="56"/>
                    <a:pt x="25" y="57"/>
                  </a:cubicBezTo>
                  <a:cubicBezTo>
                    <a:pt x="26" y="58"/>
                    <a:pt x="25" y="60"/>
                    <a:pt x="25" y="61"/>
                  </a:cubicBezTo>
                  <a:cubicBezTo>
                    <a:pt x="25" y="61"/>
                    <a:pt x="25" y="62"/>
                    <a:pt x="25" y="61"/>
                  </a:cubicBezTo>
                  <a:cubicBezTo>
                    <a:pt x="25" y="61"/>
                    <a:pt x="25" y="61"/>
                    <a:pt x="25" y="60"/>
                  </a:cubicBezTo>
                  <a:cubicBezTo>
                    <a:pt x="26" y="60"/>
                    <a:pt x="26" y="60"/>
                    <a:pt x="26" y="59"/>
                  </a:cubicBezTo>
                  <a:cubicBezTo>
                    <a:pt x="26" y="59"/>
                    <a:pt x="26" y="59"/>
                    <a:pt x="26" y="58"/>
                  </a:cubicBezTo>
                  <a:cubicBezTo>
                    <a:pt x="26" y="57"/>
                    <a:pt x="27" y="57"/>
                    <a:pt x="2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5"/>
                    <a:pt x="27" y="53"/>
                    <a:pt x="26" y="53"/>
                  </a:cubicBezTo>
                  <a:moveTo>
                    <a:pt x="29" y="26"/>
                  </a:moveTo>
                  <a:cubicBezTo>
                    <a:pt x="29" y="27"/>
                    <a:pt x="28" y="27"/>
                    <a:pt x="28" y="28"/>
                  </a:cubicBezTo>
                  <a:cubicBezTo>
                    <a:pt x="28" y="28"/>
                    <a:pt x="28" y="28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30"/>
                    <a:pt x="28" y="31"/>
                    <a:pt x="29" y="31"/>
                  </a:cubicBezTo>
                  <a:cubicBezTo>
                    <a:pt x="29" y="31"/>
                    <a:pt x="29" y="29"/>
                    <a:pt x="29" y="28"/>
                  </a:cubicBezTo>
                  <a:cubicBezTo>
                    <a:pt x="29" y="27"/>
                    <a:pt x="30" y="27"/>
                    <a:pt x="29" y="26"/>
                  </a:cubicBezTo>
                  <a:moveTo>
                    <a:pt x="51" y="1"/>
                  </a:moveTo>
                  <a:cubicBezTo>
                    <a:pt x="50" y="1"/>
                    <a:pt x="50" y="0"/>
                    <a:pt x="49" y="1"/>
                  </a:cubicBezTo>
                  <a:cubicBezTo>
                    <a:pt x="49" y="1"/>
                    <a:pt x="50" y="1"/>
                    <a:pt x="50" y="1"/>
                  </a:cubicBezTo>
                  <a:cubicBezTo>
                    <a:pt x="51" y="1"/>
                    <a:pt x="51" y="1"/>
                    <a:pt x="51" y="1"/>
                  </a:cubicBezTo>
                  <a:moveTo>
                    <a:pt x="46" y="3"/>
                  </a:moveTo>
                  <a:cubicBezTo>
                    <a:pt x="47" y="3"/>
                    <a:pt x="47" y="1"/>
                    <a:pt x="46" y="1"/>
                  </a:cubicBezTo>
                  <a:cubicBezTo>
                    <a:pt x="46" y="2"/>
                    <a:pt x="45" y="2"/>
                    <a:pt x="46" y="3"/>
                  </a:cubicBezTo>
                  <a:moveTo>
                    <a:pt x="47" y="4"/>
                  </a:moveTo>
                  <a:cubicBezTo>
                    <a:pt x="47" y="4"/>
                    <a:pt x="47" y="3"/>
                    <a:pt x="46" y="3"/>
                  </a:cubicBezTo>
                  <a:cubicBezTo>
                    <a:pt x="45" y="4"/>
                    <a:pt x="45" y="4"/>
                    <a:pt x="46" y="4"/>
                  </a:cubicBezTo>
                  <a:cubicBezTo>
                    <a:pt x="46" y="4"/>
                    <a:pt x="47" y="4"/>
                    <a:pt x="47" y="4"/>
                  </a:cubicBezTo>
                  <a:moveTo>
                    <a:pt x="28" y="26"/>
                  </a:moveTo>
                  <a:cubicBezTo>
                    <a:pt x="29" y="26"/>
                    <a:pt x="29" y="25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29" y="24"/>
                    <a:pt x="28" y="26"/>
                  </a:cubicBezTo>
                  <a:moveTo>
                    <a:pt x="42" y="24"/>
                  </a:moveTo>
                  <a:cubicBezTo>
                    <a:pt x="42" y="23"/>
                    <a:pt x="42" y="24"/>
                    <a:pt x="42" y="25"/>
                  </a:cubicBezTo>
                  <a:cubicBezTo>
                    <a:pt x="42" y="24"/>
                    <a:pt x="43" y="25"/>
                    <a:pt x="42" y="24"/>
                  </a:cubicBezTo>
                  <a:moveTo>
                    <a:pt x="44" y="22"/>
                  </a:moveTo>
                  <a:cubicBezTo>
                    <a:pt x="44" y="22"/>
                    <a:pt x="44" y="22"/>
                    <a:pt x="44" y="22"/>
                  </a:cubicBezTo>
                  <a:cubicBezTo>
                    <a:pt x="44" y="23"/>
                    <a:pt x="44" y="22"/>
                    <a:pt x="43" y="22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23"/>
                    <a:pt x="45" y="23"/>
                    <a:pt x="44" y="22"/>
                  </a:cubicBezTo>
                  <a:cubicBezTo>
                    <a:pt x="44" y="22"/>
                    <a:pt x="44" y="22"/>
                    <a:pt x="44" y="22"/>
                  </a:cubicBezTo>
                  <a:moveTo>
                    <a:pt x="51" y="21"/>
                  </a:moveTo>
                  <a:cubicBezTo>
                    <a:pt x="51" y="21"/>
                    <a:pt x="50" y="21"/>
                    <a:pt x="50" y="21"/>
                  </a:cubicBezTo>
                  <a:cubicBezTo>
                    <a:pt x="50" y="22"/>
                    <a:pt x="51" y="22"/>
                    <a:pt x="51" y="21"/>
                  </a:cubicBezTo>
                  <a:moveTo>
                    <a:pt x="50" y="7"/>
                  </a:moveTo>
                  <a:cubicBezTo>
                    <a:pt x="50" y="7"/>
                    <a:pt x="49" y="8"/>
                    <a:pt x="48" y="8"/>
                  </a:cubicBezTo>
                  <a:cubicBezTo>
                    <a:pt x="49" y="7"/>
                    <a:pt x="47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8"/>
                    <a:pt x="45" y="7"/>
                    <a:pt x="45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5" y="8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9"/>
                    <a:pt x="41" y="8"/>
                  </a:cubicBezTo>
                  <a:cubicBezTo>
                    <a:pt x="42" y="8"/>
                    <a:pt x="42" y="8"/>
                    <a:pt x="41" y="8"/>
                  </a:cubicBezTo>
                  <a:cubicBezTo>
                    <a:pt x="41" y="9"/>
                    <a:pt x="40" y="7"/>
                    <a:pt x="40" y="8"/>
                  </a:cubicBezTo>
                  <a:cubicBezTo>
                    <a:pt x="40" y="9"/>
                    <a:pt x="41" y="8"/>
                    <a:pt x="41" y="9"/>
                  </a:cubicBezTo>
                  <a:cubicBezTo>
                    <a:pt x="40" y="9"/>
                    <a:pt x="39" y="8"/>
                    <a:pt x="38" y="9"/>
                  </a:cubicBezTo>
                  <a:cubicBezTo>
                    <a:pt x="38" y="10"/>
                    <a:pt x="38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6" y="10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5" y="9"/>
                    <a:pt x="35" y="10"/>
                    <a:pt x="34" y="10"/>
                  </a:cubicBezTo>
                  <a:cubicBezTo>
                    <a:pt x="34" y="10"/>
                    <a:pt x="34" y="9"/>
                    <a:pt x="34" y="9"/>
                  </a:cubicBezTo>
                  <a:cubicBezTo>
                    <a:pt x="33" y="10"/>
                    <a:pt x="34" y="10"/>
                    <a:pt x="35" y="10"/>
                  </a:cubicBezTo>
                  <a:cubicBezTo>
                    <a:pt x="34" y="10"/>
                    <a:pt x="34" y="11"/>
                    <a:pt x="34" y="11"/>
                  </a:cubicBezTo>
                  <a:cubicBezTo>
                    <a:pt x="34" y="11"/>
                    <a:pt x="34" y="11"/>
                    <a:pt x="34" y="12"/>
                  </a:cubicBezTo>
                  <a:cubicBezTo>
                    <a:pt x="34" y="12"/>
                    <a:pt x="33" y="11"/>
                    <a:pt x="33" y="12"/>
                  </a:cubicBezTo>
                  <a:cubicBezTo>
                    <a:pt x="33" y="12"/>
                    <a:pt x="33" y="13"/>
                    <a:pt x="32" y="13"/>
                  </a:cubicBezTo>
                  <a:cubicBezTo>
                    <a:pt x="32" y="14"/>
                    <a:pt x="31" y="16"/>
                    <a:pt x="30" y="17"/>
                  </a:cubicBezTo>
                  <a:cubicBezTo>
                    <a:pt x="30" y="17"/>
                    <a:pt x="30" y="18"/>
                    <a:pt x="30" y="18"/>
                  </a:cubicBezTo>
                  <a:cubicBezTo>
                    <a:pt x="29" y="21"/>
                    <a:pt x="29" y="22"/>
                    <a:pt x="29" y="24"/>
                  </a:cubicBezTo>
                  <a:cubicBezTo>
                    <a:pt x="30" y="25"/>
                    <a:pt x="29" y="23"/>
                    <a:pt x="30" y="22"/>
                  </a:cubicBezTo>
                  <a:cubicBezTo>
                    <a:pt x="30" y="21"/>
                    <a:pt x="31" y="20"/>
                    <a:pt x="32" y="19"/>
                  </a:cubicBezTo>
                  <a:cubicBezTo>
                    <a:pt x="31" y="19"/>
                    <a:pt x="31" y="18"/>
                    <a:pt x="31" y="18"/>
                  </a:cubicBezTo>
                  <a:cubicBezTo>
                    <a:pt x="31" y="18"/>
                    <a:pt x="32" y="17"/>
                    <a:pt x="32" y="17"/>
                  </a:cubicBezTo>
                  <a:cubicBezTo>
                    <a:pt x="32" y="17"/>
                    <a:pt x="32" y="16"/>
                    <a:pt x="32" y="16"/>
                  </a:cubicBezTo>
                  <a:cubicBezTo>
                    <a:pt x="32" y="15"/>
                    <a:pt x="33" y="15"/>
                    <a:pt x="33" y="14"/>
                  </a:cubicBezTo>
                  <a:cubicBezTo>
                    <a:pt x="34" y="14"/>
                    <a:pt x="33" y="15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4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7" y="11"/>
                    <a:pt x="37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9" y="11"/>
                    <a:pt x="40" y="11"/>
                    <a:pt x="40" y="11"/>
                  </a:cubicBezTo>
                  <a:cubicBezTo>
                    <a:pt x="40" y="10"/>
                    <a:pt x="41" y="10"/>
                    <a:pt x="42" y="10"/>
                  </a:cubicBezTo>
                  <a:cubicBezTo>
                    <a:pt x="42" y="10"/>
                    <a:pt x="41" y="10"/>
                    <a:pt x="41" y="11"/>
                  </a:cubicBezTo>
                  <a:cubicBezTo>
                    <a:pt x="42" y="10"/>
                    <a:pt x="42" y="10"/>
                    <a:pt x="43" y="10"/>
                  </a:cubicBezTo>
                  <a:cubicBezTo>
                    <a:pt x="43" y="9"/>
                    <a:pt x="42" y="10"/>
                    <a:pt x="42" y="10"/>
                  </a:cubicBezTo>
                  <a:cubicBezTo>
                    <a:pt x="42" y="9"/>
                    <a:pt x="43" y="10"/>
                    <a:pt x="44" y="9"/>
                  </a:cubicBezTo>
                  <a:cubicBezTo>
                    <a:pt x="44" y="9"/>
                    <a:pt x="44" y="9"/>
                    <a:pt x="45" y="9"/>
                  </a:cubicBezTo>
                  <a:cubicBezTo>
                    <a:pt x="44" y="9"/>
                    <a:pt x="45" y="9"/>
                    <a:pt x="45" y="9"/>
                  </a:cubicBezTo>
                  <a:cubicBezTo>
                    <a:pt x="46" y="9"/>
                    <a:pt x="47" y="9"/>
                    <a:pt x="47" y="8"/>
                  </a:cubicBezTo>
                  <a:cubicBezTo>
                    <a:pt x="48" y="9"/>
                    <a:pt x="47" y="9"/>
                    <a:pt x="47" y="9"/>
                  </a:cubicBezTo>
                  <a:cubicBezTo>
                    <a:pt x="48" y="9"/>
                    <a:pt x="48" y="9"/>
                    <a:pt x="48" y="8"/>
                  </a:cubicBezTo>
                  <a:cubicBezTo>
                    <a:pt x="50" y="9"/>
                    <a:pt x="51" y="9"/>
                    <a:pt x="52" y="9"/>
                  </a:cubicBezTo>
                  <a:cubicBezTo>
                    <a:pt x="52" y="10"/>
                    <a:pt x="51" y="10"/>
                    <a:pt x="52" y="10"/>
                  </a:cubicBezTo>
                  <a:cubicBezTo>
                    <a:pt x="52" y="10"/>
                    <a:pt x="52" y="9"/>
                    <a:pt x="52" y="9"/>
                  </a:cubicBezTo>
                  <a:cubicBezTo>
                    <a:pt x="53" y="9"/>
                    <a:pt x="53" y="10"/>
                    <a:pt x="54" y="9"/>
                  </a:cubicBezTo>
                  <a:cubicBezTo>
                    <a:pt x="53" y="9"/>
                    <a:pt x="52" y="9"/>
                    <a:pt x="52" y="8"/>
                  </a:cubicBezTo>
                  <a:cubicBezTo>
                    <a:pt x="52" y="8"/>
                    <a:pt x="53" y="8"/>
                    <a:pt x="53" y="8"/>
                  </a:cubicBezTo>
                  <a:cubicBezTo>
                    <a:pt x="54" y="8"/>
                    <a:pt x="54" y="8"/>
                    <a:pt x="55" y="8"/>
                  </a:cubicBezTo>
                  <a:cubicBezTo>
                    <a:pt x="55" y="8"/>
                    <a:pt x="54" y="7"/>
                    <a:pt x="53" y="7"/>
                  </a:cubicBezTo>
                  <a:cubicBezTo>
                    <a:pt x="52" y="7"/>
                    <a:pt x="50" y="7"/>
                    <a:pt x="50" y="7"/>
                  </a:cubicBezTo>
                  <a:moveTo>
                    <a:pt x="62" y="8"/>
                  </a:moveTo>
                  <a:cubicBezTo>
                    <a:pt x="61" y="9"/>
                    <a:pt x="62" y="9"/>
                    <a:pt x="63" y="9"/>
                  </a:cubicBezTo>
                  <a:cubicBezTo>
                    <a:pt x="63" y="8"/>
                    <a:pt x="62" y="8"/>
                    <a:pt x="62" y="8"/>
                  </a:cubicBezTo>
                  <a:moveTo>
                    <a:pt x="70" y="5"/>
                  </a:moveTo>
                  <a:cubicBezTo>
                    <a:pt x="70" y="5"/>
                    <a:pt x="69" y="5"/>
                    <a:pt x="68" y="4"/>
                  </a:cubicBezTo>
                  <a:cubicBezTo>
                    <a:pt x="68" y="5"/>
                    <a:pt x="69" y="6"/>
                    <a:pt x="69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70" y="5"/>
                    <a:pt x="70" y="5"/>
                  </a:cubicBezTo>
                  <a:moveTo>
                    <a:pt x="71" y="8"/>
                  </a:moveTo>
                  <a:cubicBezTo>
                    <a:pt x="71" y="7"/>
                    <a:pt x="70" y="7"/>
                    <a:pt x="70" y="8"/>
                  </a:cubicBezTo>
                  <a:cubicBezTo>
                    <a:pt x="70" y="8"/>
                    <a:pt x="71" y="8"/>
                    <a:pt x="71" y="8"/>
                  </a:cubicBezTo>
                  <a:moveTo>
                    <a:pt x="71" y="10"/>
                  </a:moveTo>
                  <a:cubicBezTo>
                    <a:pt x="72" y="9"/>
                    <a:pt x="71" y="9"/>
                    <a:pt x="70" y="9"/>
                  </a:cubicBezTo>
                  <a:cubicBezTo>
                    <a:pt x="70" y="9"/>
                    <a:pt x="71" y="9"/>
                    <a:pt x="71" y="10"/>
                  </a:cubicBezTo>
                  <a:moveTo>
                    <a:pt x="66" y="23"/>
                  </a:moveTo>
                  <a:cubicBezTo>
                    <a:pt x="66" y="22"/>
                    <a:pt x="65" y="23"/>
                    <a:pt x="65" y="23"/>
                  </a:cubicBezTo>
                  <a:cubicBezTo>
                    <a:pt x="65" y="24"/>
                    <a:pt x="66" y="24"/>
                    <a:pt x="66" y="23"/>
                  </a:cubicBezTo>
                  <a:moveTo>
                    <a:pt x="66" y="25"/>
                  </a:moveTo>
                  <a:cubicBezTo>
                    <a:pt x="66" y="26"/>
                    <a:pt x="66" y="26"/>
                    <a:pt x="67" y="26"/>
                  </a:cubicBezTo>
                  <a:cubicBezTo>
                    <a:pt x="67" y="25"/>
                    <a:pt x="67" y="25"/>
                    <a:pt x="66" y="25"/>
                  </a:cubicBezTo>
                  <a:moveTo>
                    <a:pt x="69" y="25"/>
                  </a:moveTo>
                  <a:cubicBezTo>
                    <a:pt x="69" y="24"/>
                    <a:pt x="68" y="24"/>
                    <a:pt x="68" y="25"/>
                  </a:cubicBezTo>
                  <a:cubicBezTo>
                    <a:pt x="68" y="25"/>
                    <a:pt x="69" y="25"/>
                    <a:pt x="69" y="25"/>
                  </a:cubicBezTo>
                  <a:moveTo>
                    <a:pt x="77" y="14"/>
                  </a:moveTo>
                  <a:cubicBezTo>
                    <a:pt x="76" y="14"/>
                    <a:pt x="76" y="15"/>
                    <a:pt x="76" y="14"/>
                  </a:cubicBezTo>
                  <a:cubicBezTo>
                    <a:pt x="75" y="14"/>
                    <a:pt x="74" y="12"/>
                    <a:pt x="73" y="13"/>
                  </a:cubicBezTo>
                  <a:cubicBezTo>
                    <a:pt x="74" y="14"/>
                    <a:pt x="75" y="14"/>
                    <a:pt x="75" y="14"/>
                  </a:cubicBezTo>
                  <a:cubicBezTo>
                    <a:pt x="75" y="14"/>
                    <a:pt x="74" y="14"/>
                    <a:pt x="75" y="14"/>
                  </a:cubicBezTo>
                  <a:cubicBezTo>
                    <a:pt x="75" y="14"/>
                    <a:pt x="76" y="16"/>
                    <a:pt x="77" y="14"/>
                  </a:cubicBezTo>
                  <a:moveTo>
                    <a:pt x="72" y="26"/>
                  </a:moveTo>
                  <a:cubicBezTo>
                    <a:pt x="71" y="26"/>
                    <a:pt x="71" y="25"/>
                    <a:pt x="71" y="25"/>
                  </a:cubicBezTo>
                  <a:cubicBezTo>
                    <a:pt x="71" y="25"/>
                    <a:pt x="70" y="26"/>
                    <a:pt x="70" y="26"/>
                  </a:cubicBezTo>
                  <a:cubicBezTo>
                    <a:pt x="71" y="26"/>
                    <a:pt x="71" y="26"/>
                    <a:pt x="72" y="26"/>
                  </a:cubicBezTo>
                  <a:moveTo>
                    <a:pt x="83" y="17"/>
                  </a:moveTo>
                  <a:cubicBezTo>
                    <a:pt x="82" y="17"/>
                    <a:pt x="82" y="16"/>
                    <a:pt x="81" y="16"/>
                  </a:cubicBezTo>
                  <a:cubicBezTo>
                    <a:pt x="82" y="17"/>
                    <a:pt x="81" y="18"/>
                    <a:pt x="82" y="18"/>
                  </a:cubicBezTo>
                  <a:cubicBezTo>
                    <a:pt x="82" y="18"/>
                    <a:pt x="83" y="18"/>
                    <a:pt x="83" y="17"/>
                  </a:cubicBezTo>
                  <a:cubicBezTo>
                    <a:pt x="83" y="17"/>
                    <a:pt x="83" y="17"/>
                    <a:pt x="83" y="17"/>
                  </a:cubicBezTo>
                  <a:moveTo>
                    <a:pt x="84" y="20"/>
                  </a:moveTo>
                  <a:cubicBezTo>
                    <a:pt x="84" y="19"/>
                    <a:pt x="84" y="20"/>
                    <a:pt x="83" y="20"/>
                  </a:cubicBezTo>
                  <a:cubicBezTo>
                    <a:pt x="84" y="21"/>
                    <a:pt x="85" y="20"/>
                    <a:pt x="84" y="20"/>
                  </a:cubicBezTo>
                  <a:moveTo>
                    <a:pt x="95" y="27"/>
                  </a:moveTo>
                  <a:cubicBezTo>
                    <a:pt x="94" y="27"/>
                    <a:pt x="95" y="27"/>
                    <a:pt x="95" y="27"/>
                  </a:cubicBezTo>
                  <a:cubicBezTo>
                    <a:pt x="94" y="26"/>
                    <a:pt x="93" y="26"/>
                    <a:pt x="93" y="26"/>
                  </a:cubicBezTo>
                  <a:cubicBezTo>
                    <a:pt x="94" y="25"/>
                    <a:pt x="94" y="26"/>
                    <a:pt x="95" y="26"/>
                  </a:cubicBezTo>
                  <a:cubicBezTo>
                    <a:pt x="94" y="25"/>
                    <a:pt x="94" y="25"/>
                    <a:pt x="93" y="25"/>
                  </a:cubicBezTo>
                  <a:cubicBezTo>
                    <a:pt x="93" y="26"/>
                    <a:pt x="93" y="26"/>
                    <a:pt x="92" y="26"/>
                  </a:cubicBezTo>
                  <a:cubicBezTo>
                    <a:pt x="93" y="26"/>
                    <a:pt x="94" y="27"/>
                    <a:pt x="95" y="27"/>
                  </a:cubicBezTo>
                  <a:moveTo>
                    <a:pt x="106" y="35"/>
                  </a:moveTo>
                  <a:cubicBezTo>
                    <a:pt x="106" y="34"/>
                    <a:pt x="106" y="34"/>
                    <a:pt x="106" y="34"/>
                  </a:cubicBezTo>
                  <a:cubicBezTo>
                    <a:pt x="105" y="34"/>
                    <a:pt x="105" y="34"/>
                    <a:pt x="105" y="35"/>
                  </a:cubicBezTo>
                  <a:cubicBezTo>
                    <a:pt x="105" y="35"/>
                    <a:pt x="106" y="35"/>
                    <a:pt x="106" y="35"/>
                  </a:cubicBezTo>
                  <a:moveTo>
                    <a:pt x="109" y="37"/>
                  </a:moveTo>
                  <a:cubicBezTo>
                    <a:pt x="108" y="36"/>
                    <a:pt x="109" y="36"/>
                    <a:pt x="108" y="36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6"/>
                    <a:pt x="107" y="35"/>
                    <a:pt x="106" y="35"/>
                  </a:cubicBezTo>
                  <a:cubicBezTo>
                    <a:pt x="106" y="36"/>
                    <a:pt x="107" y="36"/>
                    <a:pt x="107" y="37"/>
                  </a:cubicBezTo>
                  <a:cubicBezTo>
                    <a:pt x="108" y="37"/>
                    <a:pt x="108" y="36"/>
                    <a:pt x="108" y="36"/>
                  </a:cubicBezTo>
                  <a:cubicBezTo>
                    <a:pt x="108" y="37"/>
                    <a:pt x="109" y="37"/>
                    <a:pt x="108" y="37"/>
                  </a:cubicBezTo>
                  <a:cubicBezTo>
                    <a:pt x="110" y="38"/>
                    <a:pt x="109" y="38"/>
                    <a:pt x="109" y="37"/>
                  </a:cubicBezTo>
                  <a:moveTo>
                    <a:pt x="115" y="69"/>
                  </a:moveTo>
                  <a:cubicBezTo>
                    <a:pt x="114" y="68"/>
                    <a:pt x="114" y="68"/>
                    <a:pt x="114" y="68"/>
                  </a:cubicBezTo>
                  <a:cubicBezTo>
                    <a:pt x="114" y="68"/>
                    <a:pt x="113" y="68"/>
                    <a:pt x="113" y="68"/>
                  </a:cubicBezTo>
                  <a:cubicBezTo>
                    <a:pt x="114" y="68"/>
                    <a:pt x="113" y="70"/>
                    <a:pt x="115" y="69"/>
                  </a:cubicBezTo>
                  <a:moveTo>
                    <a:pt x="115" y="69"/>
                  </a:moveTo>
                  <a:cubicBezTo>
                    <a:pt x="115" y="69"/>
                    <a:pt x="115" y="69"/>
                    <a:pt x="115" y="69"/>
                  </a:cubicBezTo>
                  <a:cubicBezTo>
                    <a:pt x="115" y="69"/>
                    <a:pt x="114" y="70"/>
                    <a:pt x="115" y="70"/>
                  </a:cubicBezTo>
                  <a:cubicBezTo>
                    <a:pt x="116" y="70"/>
                    <a:pt x="115" y="69"/>
                    <a:pt x="115" y="69"/>
                  </a:cubicBezTo>
                  <a:moveTo>
                    <a:pt x="116" y="72"/>
                  </a:moveTo>
                  <a:cubicBezTo>
                    <a:pt x="116" y="71"/>
                    <a:pt x="116" y="70"/>
                    <a:pt x="115" y="71"/>
                  </a:cubicBezTo>
                  <a:cubicBezTo>
                    <a:pt x="116" y="71"/>
                    <a:pt x="115" y="72"/>
                    <a:pt x="116" y="72"/>
                  </a:cubicBezTo>
                  <a:moveTo>
                    <a:pt x="126" y="70"/>
                  </a:moveTo>
                  <a:cubicBezTo>
                    <a:pt x="125" y="70"/>
                    <a:pt x="125" y="69"/>
                    <a:pt x="125" y="69"/>
                  </a:cubicBezTo>
                  <a:cubicBezTo>
                    <a:pt x="125" y="70"/>
                    <a:pt x="125" y="70"/>
                    <a:pt x="126" y="70"/>
                  </a:cubicBezTo>
                  <a:moveTo>
                    <a:pt x="119" y="75"/>
                  </a:moveTo>
                  <a:cubicBezTo>
                    <a:pt x="119" y="75"/>
                    <a:pt x="119" y="74"/>
                    <a:pt x="118" y="75"/>
                  </a:cubicBezTo>
                  <a:cubicBezTo>
                    <a:pt x="117" y="75"/>
                    <a:pt x="118" y="76"/>
                    <a:pt x="119" y="75"/>
                  </a:cubicBezTo>
                  <a:moveTo>
                    <a:pt x="130" y="85"/>
                  </a:moveTo>
                  <a:cubicBezTo>
                    <a:pt x="130" y="84"/>
                    <a:pt x="130" y="84"/>
                    <a:pt x="130" y="84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0" y="84"/>
                    <a:pt x="130" y="85"/>
                    <a:pt x="130" y="85"/>
                  </a:cubicBezTo>
                  <a:moveTo>
                    <a:pt x="130" y="86"/>
                  </a:moveTo>
                  <a:cubicBezTo>
                    <a:pt x="130" y="86"/>
                    <a:pt x="131" y="85"/>
                    <a:pt x="130" y="85"/>
                  </a:cubicBezTo>
                  <a:cubicBezTo>
                    <a:pt x="129" y="86"/>
                    <a:pt x="130" y="85"/>
                    <a:pt x="129" y="85"/>
                  </a:cubicBezTo>
                  <a:cubicBezTo>
                    <a:pt x="128" y="85"/>
                    <a:pt x="129" y="86"/>
                    <a:pt x="130" y="86"/>
                  </a:cubicBezTo>
                  <a:moveTo>
                    <a:pt x="128" y="95"/>
                  </a:moveTo>
                  <a:cubicBezTo>
                    <a:pt x="128" y="95"/>
                    <a:pt x="128" y="94"/>
                    <a:pt x="127" y="94"/>
                  </a:cubicBezTo>
                  <a:cubicBezTo>
                    <a:pt x="128" y="94"/>
                    <a:pt x="127" y="95"/>
                    <a:pt x="128" y="95"/>
                  </a:cubicBezTo>
                  <a:moveTo>
                    <a:pt x="128" y="103"/>
                  </a:moveTo>
                  <a:cubicBezTo>
                    <a:pt x="128" y="103"/>
                    <a:pt x="128" y="103"/>
                    <a:pt x="128" y="102"/>
                  </a:cubicBezTo>
                  <a:cubicBezTo>
                    <a:pt x="127" y="102"/>
                    <a:pt x="127" y="103"/>
                    <a:pt x="127" y="103"/>
                  </a:cubicBezTo>
                  <a:cubicBezTo>
                    <a:pt x="127" y="103"/>
                    <a:pt x="127" y="103"/>
                    <a:pt x="127" y="103"/>
                  </a:cubicBezTo>
                  <a:cubicBezTo>
                    <a:pt x="128" y="103"/>
                    <a:pt x="128" y="103"/>
                    <a:pt x="128" y="103"/>
                  </a:cubicBezTo>
                  <a:moveTo>
                    <a:pt x="127" y="105"/>
                  </a:moveTo>
                  <a:cubicBezTo>
                    <a:pt x="128" y="104"/>
                    <a:pt x="128" y="104"/>
                    <a:pt x="129" y="104"/>
                  </a:cubicBezTo>
                  <a:cubicBezTo>
                    <a:pt x="128" y="104"/>
                    <a:pt x="127" y="104"/>
                    <a:pt x="127" y="105"/>
                  </a:cubicBezTo>
                  <a:moveTo>
                    <a:pt x="132" y="104"/>
                  </a:moveTo>
                  <a:cubicBezTo>
                    <a:pt x="132" y="104"/>
                    <a:pt x="132" y="102"/>
                    <a:pt x="131" y="102"/>
                  </a:cubicBezTo>
                  <a:cubicBezTo>
                    <a:pt x="131" y="102"/>
                    <a:pt x="131" y="102"/>
                    <a:pt x="132" y="103"/>
                  </a:cubicBezTo>
                  <a:cubicBezTo>
                    <a:pt x="132" y="103"/>
                    <a:pt x="131" y="105"/>
                    <a:pt x="132" y="104"/>
                  </a:cubicBezTo>
                  <a:moveTo>
                    <a:pt x="130" y="111"/>
                  </a:moveTo>
                  <a:cubicBezTo>
                    <a:pt x="131" y="112"/>
                    <a:pt x="131" y="112"/>
                    <a:pt x="131" y="112"/>
                  </a:cubicBezTo>
                  <a:cubicBezTo>
                    <a:pt x="131" y="112"/>
                    <a:pt x="132" y="112"/>
                    <a:pt x="132" y="111"/>
                  </a:cubicBezTo>
                  <a:lnTo>
                    <a:pt x="130" y="111"/>
                  </a:lnTo>
                  <a:close/>
                  <a:moveTo>
                    <a:pt x="129" y="110"/>
                  </a:moveTo>
                  <a:cubicBezTo>
                    <a:pt x="129" y="110"/>
                    <a:pt x="129" y="110"/>
                    <a:pt x="129" y="109"/>
                  </a:cubicBezTo>
                  <a:cubicBezTo>
                    <a:pt x="128" y="109"/>
                    <a:pt x="127" y="109"/>
                    <a:pt x="128" y="110"/>
                  </a:cubicBezTo>
                  <a:cubicBezTo>
                    <a:pt x="128" y="109"/>
                    <a:pt x="129" y="110"/>
                    <a:pt x="129" y="110"/>
                  </a:cubicBezTo>
                  <a:moveTo>
                    <a:pt x="128" y="113"/>
                  </a:moveTo>
                  <a:cubicBezTo>
                    <a:pt x="128" y="113"/>
                    <a:pt x="128" y="112"/>
                    <a:pt x="127" y="112"/>
                  </a:cubicBezTo>
                  <a:cubicBezTo>
                    <a:pt x="128" y="112"/>
                    <a:pt x="127" y="114"/>
                    <a:pt x="128" y="113"/>
                  </a:cubicBezTo>
                  <a:moveTo>
                    <a:pt x="128" y="113"/>
                  </a:moveTo>
                  <a:cubicBezTo>
                    <a:pt x="129" y="113"/>
                    <a:pt x="128" y="112"/>
                    <a:pt x="129" y="111"/>
                  </a:cubicBezTo>
                  <a:cubicBezTo>
                    <a:pt x="128" y="111"/>
                    <a:pt x="129" y="110"/>
                    <a:pt x="128" y="110"/>
                  </a:cubicBezTo>
                  <a:cubicBezTo>
                    <a:pt x="128" y="112"/>
                    <a:pt x="129" y="112"/>
                    <a:pt x="128" y="113"/>
                  </a:cubicBezTo>
                  <a:moveTo>
                    <a:pt x="36" y="10"/>
                  </a:moveTo>
                  <a:cubicBezTo>
                    <a:pt x="36" y="10"/>
                    <a:pt x="36" y="11"/>
                    <a:pt x="35" y="11"/>
                  </a:cubicBezTo>
                  <a:cubicBezTo>
                    <a:pt x="35" y="11"/>
                    <a:pt x="35" y="11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0"/>
                    <a:pt x="36" y="10"/>
                    <a:pt x="36" y="10"/>
                  </a:cubicBezTo>
                  <a:moveTo>
                    <a:pt x="79" y="199"/>
                  </a:moveTo>
                  <a:cubicBezTo>
                    <a:pt x="79" y="198"/>
                    <a:pt x="79" y="198"/>
                    <a:pt x="80" y="198"/>
                  </a:cubicBezTo>
                  <a:cubicBezTo>
                    <a:pt x="80" y="199"/>
                    <a:pt x="79" y="199"/>
                    <a:pt x="79" y="199"/>
                  </a:cubicBezTo>
                  <a:moveTo>
                    <a:pt x="112" y="39"/>
                  </a:moveTo>
                  <a:cubicBezTo>
                    <a:pt x="113" y="39"/>
                    <a:pt x="114" y="40"/>
                    <a:pt x="115" y="41"/>
                  </a:cubicBezTo>
                  <a:cubicBezTo>
                    <a:pt x="114" y="42"/>
                    <a:pt x="114" y="41"/>
                    <a:pt x="114" y="41"/>
                  </a:cubicBezTo>
                  <a:cubicBezTo>
                    <a:pt x="113" y="40"/>
                    <a:pt x="113" y="39"/>
                    <a:pt x="112" y="39"/>
                  </a:cubicBezTo>
                  <a:moveTo>
                    <a:pt x="132" y="65"/>
                  </a:moveTo>
                  <a:cubicBezTo>
                    <a:pt x="133" y="65"/>
                    <a:pt x="133" y="66"/>
                    <a:pt x="134" y="67"/>
                  </a:cubicBezTo>
                  <a:cubicBezTo>
                    <a:pt x="133" y="67"/>
                    <a:pt x="132" y="65"/>
                    <a:pt x="132" y="65"/>
                  </a:cubicBezTo>
                  <a:moveTo>
                    <a:pt x="93" y="180"/>
                  </a:moveTo>
                  <a:cubicBezTo>
                    <a:pt x="92" y="178"/>
                    <a:pt x="94" y="178"/>
                    <a:pt x="95" y="178"/>
                  </a:cubicBezTo>
                  <a:cubicBezTo>
                    <a:pt x="95" y="178"/>
                    <a:pt x="96" y="177"/>
                    <a:pt x="96" y="178"/>
                  </a:cubicBezTo>
                  <a:cubicBezTo>
                    <a:pt x="96" y="178"/>
                    <a:pt x="95" y="178"/>
                    <a:pt x="94" y="179"/>
                  </a:cubicBezTo>
                  <a:cubicBezTo>
                    <a:pt x="94" y="179"/>
                    <a:pt x="93" y="179"/>
                    <a:pt x="93" y="180"/>
                  </a:cubicBezTo>
                  <a:moveTo>
                    <a:pt x="71" y="194"/>
                  </a:moveTo>
                  <a:cubicBezTo>
                    <a:pt x="71" y="194"/>
                    <a:pt x="71" y="193"/>
                    <a:pt x="72" y="193"/>
                  </a:cubicBezTo>
                  <a:cubicBezTo>
                    <a:pt x="72" y="194"/>
                    <a:pt x="72" y="194"/>
                    <a:pt x="72" y="195"/>
                  </a:cubicBezTo>
                  <a:cubicBezTo>
                    <a:pt x="72" y="195"/>
                    <a:pt x="71" y="195"/>
                    <a:pt x="71" y="194"/>
                  </a:cubicBezTo>
                  <a:moveTo>
                    <a:pt x="89" y="181"/>
                  </a:moveTo>
                  <a:cubicBezTo>
                    <a:pt x="89" y="180"/>
                    <a:pt x="90" y="180"/>
                    <a:pt x="91" y="179"/>
                  </a:cubicBezTo>
                  <a:cubicBezTo>
                    <a:pt x="91" y="180"/>
                    <a:pt x="90" y="180"/>
                    <a:pt x="89" y="181"/>
                  </a:cubicBezTo>
                  <a:moveTo>
                    <a:pt x="104" y="173"/>
                  </a:moveTo>
                  <a:cubicBezTo>
                    <a:pt x="103" y="173"/>
                    <a:pt x="102" y="174"/>
                    <a:pt x="102" y="175"/>
                  </a:cubicBezTo>
                  <a:cubicBezTo>
                    <a:pt x="102" y="173"/>
                    <a:pt x="105" y="173"/>
                    <a:pt x="106" y="171"/>
                  </a:cubicBezTo>
                  <a:cubicBezTo>
                    <a:pt x="107" y="171"/>
                    <a:pt x="105" y="172"/>
                    <a:pt x="104" y="173"/>
                  </a:cubicBezTo>
                  <a:moveTo>
                    <a:pt x="70" y="192"/>
                  </a:moveTo>
                  <a:cubicBezTo>
                    <a:pt x="72" y="192"/>
                    <a:pt x="72" y="192"/>
                    <a:pt x="72" y="192"/>
                  </a:cubicBezTo>
                  <a:cubicBezTo>
                    <a:pt x="71" y="192"/>
                    <a:pt x="70" y="193"/>
                    <a:pt x="70" y="192"/>
                  </a:cubicBezTo>
                  <a:moveTo>
                    <a:pt x="63" y="193"/>
                  </a:moveTo>
                  <a:cubicBezTo>
                    <a:pt x="64" y="192"/>
                    <a:pt x="64" y="192"/>
                    <a:pt x="65" y="193"/>
                  </a:cubicBezTo>
                  <a:cubicBezTo>
                    <a:pt x="64" y="193"/>
                    <a:pt x="64" y="193"/>
                    <a:pt x="63" y="193"/>
                  </a:cubicBezTo>
                  <a:moveTo>
                    <a:pt x="67" y="193"/>
                  </a:moveTo>
                  <a:cubicBezTo>
                    <a:pt x="68" y="192"/>
                    <a:pt x="68" y="192"/>
                    <a:pt x="69" y="193"/>
                  </a:cubicBezTo>
                  <a:cubicBezTo>
                    <a:pt x="69" y="193"/>
                    <a:pt x="68" y="193"/>
                    <a:pt x="67" y="193"/>
                  </a:cubicBezTo>
                  <a:cubicBezTo>
                    <a:pt x="67" y="193"/>
                    <a:pt x="67" y="193"/>
                    <a:pt x="67" y="193"/>
                  </a:cubicBezTo>
                  <a:moveTo>
                    <a:pt x="89" y="195"/>
                  </a:moveTo>
                  <a:cubicBezTo>
                    <a:pt x="90" y="195"/>
                    <a:pt x="90" y="194"/>
                    <a:pt x="91" y="194"/>
                  </a:cubicBezTo>
                  <a:cubicBezTo>
                    <a:pt x="92" y="195"/>
                    <a:pt x="92" y="193"/>
                    <a:pt x="93" y="194"/>
                  </a:cubicBezTo>
                  <a:cubicBezTo>
                    <a:pt x="93" y="194"/>
                    <a:pt x="93" y="194"/>
                    <a:pt x="93" y="194"/>
                  </a:cubicBezTo>
                  <a:cubicBezTo>
                    <a:pt x="92" y="194"/>
                    <a:pt x="91" y="195"/>
                    <a:pt x="91" y="195"/>
                  </a:cubicBezTo>
                  <a:cubicBezTo>
                    <a:pt x="91" y="195"/>
                    <a:pt x="90" y="196"/>
                    <a:pt x="89" y="195"/>
                  </a:cubicBezTo>
                  <a:moveTo>
                    <a:pt x="16" y="46"/>
                  </a:moveTo>
                  <a:cubicBezTo>
                    <a:pt x="16" y="45"/>
                    <a:pt x="16" y="43"/>
                    <a:pt x="17" y="41"/>
                  </a:cubicBezTo>
                  <a:cubicBezTo>
                    <a:pt x="17" y="43"/>
                    <a:pt x="17" y="44"/>
                    <a:pt x="17" y="46"/>
                  </a:cubicBezTo>
                  <a:cubicBezTo>
                    <a:pt x="17" y="46"/>
                    <a:pt x="17" y="46"/>
                    <a:pt x="16" y="46"/>
                  </a:cubicBezTo>
                  <a:moveTo>
                    <a:pt x="80" y="37"/>
                  </a:moveTo>
                  <a:cubicBezTo>
                    <a:pt x="79" y="36"/>
                    <a:pt x="79" y="36"/>
                    <a:pt x="79" y="36"/>
                  </a:cubicBezTo>
                  <a:cubicBezTo>
                    <a:pt x="80" y="36"/>
                    <a:pt x="81" y="36"/>
                    <a:pt x="80" y="37"/>
                  </a:cubicBezTo>
                  <a:moveTo>
                    <a:pt x="39" y="88"/>
                  </a:moveTo>
                  <a:cubicBezTo>
                    <a:pt x="40" y="88"/>
                    <a:pt x="40" y="89"/>
                    <a:pt x="40" y="89"/>
                  </a:cubicBezTo>
                  <a:cubicBezTo>
                    <a:pt x="40" y="90"/>
                    <a:pt x="40" y="91"/>
                    <a:pt x="39" y="90"/>
                  </a:cubicBezTo>
                  <a:cubicBezTo>
                    <a:pt x="40" y="90"/>
                    <a:pt x="39" y="89"/>
                    <a:pt x="39" y="88"/>
                  </a:cubicBezTo>
                  <a:moveTo>
                    <a:pt x="72" y="32"/>
                  </a:moveTo>
                  <a:cubicBezTo>
                    <a:pt x="72" y="32"/>
                    <a:pt x="71" y="31"/>
                    <a:pt x="71" y="31"/>
                  </a:cubicBezTo>
                  <a:cubicBezTo>
                    <a:pt x="70" y="31"/>
                    <a:pt x="69" y="30"/>
                    <a:pt x="69" y="30"/>
                  </a:cubicBezTo>
                  <a:cubicBezTo>
                    <a:pt x="70" y="31"/>
                    <a:pt x="73" y="31"/>
                    <a:pt x="72" y="32"/>
                  </a:cubicBezTo>
                  <a:moveTo>
                    <a:pt x="42" y="28"/>
                  </a:moveTo>
                  <a:cubicBezTo>
                    <a:pt x="43" y="28"/>
                    <a:pt x="42" y="28"/>
                    <a:pt x="43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2" y="28"/>
                    <a:pt x="43" y="28"/>
                    <a:pt x="42" y="28"/>
                  </a:cubicBezTo>
                  <a:moveTo>
                    <a:pt x="63" y="25"/>
                  </a:moveTo>
                  <a:cubicBezTo>
                    <a:pt x="62" y="25"/>
                    <a:pt x="62" y="25"/>
                    <a:pt x="62" y="24"/>
                  </a:cubicBezTo>
                  <a:cubicBezTo>
                    <a:pt x="63" y="24"/>
                    <a:pt x="63" y="24"/>
                    <a:pt x="63" y="25"/>
                  </a:cubicBezTo>
                  <a:moveTo>
                    <a:pt x="75" y="31"/>
                  </a:moveTo>
                  <a:cubicBezTo>
                    <a:pt x="74" y="32"/>
                    <a:pt x="74" y="30"/>
                    <a:pt x="74" y="31"/>
                  </a:cubicBezTo>
                  <a:cubicBezTo>
                    <a:pt x="74" y="30"/>
                    <a:pt x="72" y="30"/>
                    <a:pt x="73" y="29"/>
                  </a:cubicBezTo>
                  <a:cubicBezTo>
                    <a:pt x="73" y="30"/>
                    <a:pt x="74" y="31"/>
                    <a:pt x="75" y="31"/>
                  </a:cubicBezTo>
                  <a:moveTo>
                    <a:pt x="80" y="34"/>
                  </a:moveTo>
                  <a:cubicBezTo>
                    <a:pt x="79" y="34"/>
                    <a:pt x="79" y="33"/>
                    <a:pt x="79" y="33"/>
                  </a:cubicBezTo>
                  <a:cubicBezTo>
                    <a:pt x="79" y="33"/>
                    <a:pt x="81" y="33"/>
                    <a:pt x="80" y="34"/>
                  </a:cubicBezTo>
                  <a:moveTo>
                    <a:pt x="75" y="30"/>
                  </a:moveTo>
                  <a:cubicBezTo>
                    <a:pt x="74" y="29"/>
                    <a:pt x="73" y="29"/>
                    <a:pt x="74" y="28"/>
                  </a:cubicBezTo>
                  <a:cubicBezTo>
                    <a:pt x="74" y="29"/>
                    <a:pt x="75" y="29"/>
                    <a:pt x="75" y="30"/>
                  </a:cubicBezTo>
                  <a:moveTo>
                    <a:pt x="73" y="28"/>
                  </a:moveTo>
                  <a:cubicBezTo>
                    <a:pt x="72" y="28"/>
                    <a:pt x="73" y="28"/>
                    <a:pt x="73" y="29"/>
                  </a:cubicBezTo>
                  <a:cubicBezTo>
                    <a:pt x="72" y="29"/>
                    <a:pt x="72" y="28"/>
                    <a:pt x="72" y="28"/>
                  </a:cubicBezTo>
                  <a:cubicBezTo>
                    <a:pt x="72" y="27"/>
                    <a:pt x="72" y="27"/>
                    <a:pt x="73" y="28"/>
                  </a:cubicBezTo>
                  <a:moveTo>
                    <a:pt x="16" y="57"/>
                  </a:moveTo>
                  <a:cubicBezTo>
                    <a:pt x="15" y="57"/>
                    <a:pt x="16" y="56"/>
                    <a:pt x="16" y="55"/>
                  </a:cubicBezTo>
                  <a:cubicBezTo>
                    <a:pt x="16" y="53"/>
                    <a:pt x="16" y="51"/>
                    <a:pt x="16" y="49"/>
                  </a:cubicBezTo>
                  <a:cubicBezTo>
                    <a:pt x="16" y="48"/>
                    <a:pt x="15" y="47"/>
                    <a:pt x="17" y="47"/>
                  </a:cubicBezTo>
                  <a:cubicBezTo>
                    <a:pt x="16" y="48"/>
                    <a:pt x="17" y="50"/>
                    <a:pt x="16" y="52"/>
                  </a:cubicBezTo>
                  <a:cubicBezTo>
                    <a:pt x="16" y="54"/>
                    <a:pt x="16" y="56"/>
                    <a:pt x="16" y="57"/>
                  </a:cubicBezTo>
                  <a:moveTo>
                    <a:pt x="17" y="37"/>
                  </a:moveTo>
                  <a:cubicBezTo>
                    <a:pt x="17" y="37"/>
                    <a:pt x="17" y="36"/>
                    <a:pt x="18" y="35"/>
                  </a:cubicBezTo>
                  <a:cubicBezTo>
                    <a:pt x="18" y="36"/>
                    <a:pt x="18" y="37"/>
                    <a:pt x="17" y="37"/>
                  </a:cubicBezTo>
                  <a:moveTo>
                    <a:pt x="20" y="23"/>
                  </a:moveTo>
                  <a:cubicBezTo>
                    <a:pt x="20" y="23"/>
                    <a:pt x="20" y="22"/>
                    <a:pt x="20" y="21"/>
                  </a:cubicBezTo>
                  <a:cubicBezTo>
                    <a:pt x="21" y="21"/>
                    <a:pt x="20" y="22"/>
                    <a:pt x="20" y="23"/>
                  </a:cubicBezTo>
                  <a:moveTo>
                    <a:pt x="18" y="35"/>
                  </a:moveTo>
                  <a:cubicBezTo>
                    <a:pt x="17" y="34"/>
                    <a:pt x="18" y="32"/>
                    <a:pt x="18" y="31"/>
                  </a:cubicBezTo>
                  <a:cubicBezTo>
                    <a:pt x="19" y="32"/>
                    <a:pt x="18" y="34"/>
                    <a:pt x="18" y="35"/>
                  </a:cubicBezTo>
                  <a:moveTo>
                    <a:pt x="16" y="75"/>
                  </a:moveTo>
                  <a:cubicBezTo>
                    <a:pt x="15" y="74"/>
                    <a:pt x="15" y="73"/>
                    <a:pt x="15" y="72"/>
                  </a:cubicBezTo>
                  <a:cubicBezTo>
                    <a:pt x="16" y="73"/>
                    <a:pt x="15" y="74"/>
                    <a:pt x="16" y="75"/>
                  </a:cubicBezTo>
                  <a:moveTo>
                    <a:pt x="16" y="93"/>
                  </a:moveTo>
                  <a:cubicBezTo>
                    <a:pt x="15" y="93"/>
                    <a:pt x="16" y="92"/>
                    <a:pt x="16" y="92"/>
                  </a:cubicBezTo>
                  <a:cubicBezTo>
                    <a:pt x="16" y="90"/>
                    <a:pt x="16" y="87"/>
                    <a:pt x="16" y="85"/>
                  </a:cubicBezTo>
                  <a:cubicBezTo>
                    <a:pt x="17" y="85"/>
                    <a:pt x="16" y="86"/>
                    <a:pt x="16" y="87"/>
                  </a:cubicBezTo>
                  <a:cubicBezTo>
                    <a:pt x="16" y="89"/>
                    <a:pt x="16" y="90"/>
                    <a:pt x="16" y="93"/>
                  </a:cubicBezTo>
                  <a:moveTo>
                    <a:pt x="16" y="60"/>
                  </a:moveTo>
                  <a:cubicBezTo>
                    <a:pt x="15" y="60"/>
                    <a:pt x="15" y="58"/>
                    <a:pt x="16" y="58"/>
                  </a:cubicBezTo>
                  <a:cubicBezTo>
                    <a:pt x="16" y="59"/>
                    <a:pt x="16" y="59"/>
                    <a:pt x="16" y="60"/>
                  </a:cubicBezTo>
                  <a:moveTo>
                    <a:pt x="16" y="72"/>
                  </a:moveTo>
                  <a:cubicBezTo>
                    <a:pt x="15" y="72"/>
                    <a:pt x="15" y="71"/>
                    <a:pt x="16" y="71"/>
                  </a:cubicBezTo>
                  <a:cubicBezTo>
                    <a:pt x="16" y="71"/>
                    <a:pt x="16" y="72"/>
                    <a:pt x="16" y="72"/>
                  </a:cubicBezTo>
                  <a:moveTo>
                    <a:pt x="95" y="48"/>
                  </a:moveTo>
                  <a:cubicBezTo>
                    <a:pt x="94" y="48"/>
                    <a:pt x="94" y="47"/>
                    <a:pt x="93" y="47"/>
                  </a:cubicBezTo>
                  <a:cubicBezTo>
                    <a:pt x="94" y="47"/>
                    <a:pt x="94" y="48"/>
                    <a:pt x="95" y="48"/>
                  </a:cubicBezTo>
                  <a:moveTo>
                    <a:pt x="121" y="143"/>
                  </a:moveTo>
                  <a:cubicBezTo>
                    <a:pt x="121" y="143"/>
                    <a:pt x="121" y="143"/>
                    <a:pt x="121" y="142"/>
                  </a:cubicBezTo>
                  <a:cubicBezTo>
                    <a:pt x="121" y="142"/>
                    <a:pt x="120" y="142"/>
                    <a:pt x="120" y="142"/>
                  </a:cubicBezTo>
                  <a:cubicBezTo>
                    <a:pt x="120" y="142"/>
                    <a:pt x="121" y="142"/>
                    <a:pt x="121" y="142"/>
                  </a:cubicBezTo>
                  <a:cubicBezTo>
                    <a:pt x="121" y="142"/>
                    <a:pt x="122" y="143"/>
                    <a:pt x="121" y="143"/>
                  </a:cubicBezTo>
                  <a:moveTo>
                    <a:pt x="119" y="147"/>
                  </a:moveTo>
                  <a:cubicBezTo>
                    <a:pt x="118" y="147"/>
                    <a:pt x="119" y="146"/>
                    <a:pt x="119" y="146"/>
                  </a:cubicBezTo>
                  <a:cubicBezTo>
                    <a:pt x="120" y="146"/>
                    <a:pt x="119" y="147"/>
                    <a:pt x="119" y="147"/>
                  </a:cubicBezTo>
                  <a:moveTo>
                    <a:pt x="119" y="141"/>
                  </a:moveTo>
                  <a:cubicBezTo>
                    <a:pt x="119" y="140"/>
                    <a:pt x="119" y="139"/>
                    <a:pt x="120" y="140"/>
                  </a:cubicBezTo>
                  <a:cubicBezTo>
                    <a:pt x="119" y="140"/>
                    <a:pt x="119" y="141"/>
                    <a:pt x="119" y="141"/>
                  </a:cubicBezTo>
                  <a:moveTo>
                    <a:pt x="117" y="145"/>
                  </a:moveTo>
                  <a:cubicBezTo>
                    <a:pt x="117" y="144"/>
                    <a:pt x="118" y="144"/>
                    <a:pt x="118" y="144"/>
                  </a:cubicBezTo>
                  <a:cubicBezTo>
                    <a:pt x="118" y="143"/>
                    <a:pt x="118" y="143"/>
                    <a:pt x="119" y="143"/>
                  </a:cubicBezTo>
                  <a:cubicBezTo>
                    <a:pt x="119" y="144"/>
                    <a:pt x="118" y="144"/>
                    <a:pt x="117" y="145"/>
                  </a:cubicBezTo>
                  <a:moveTo>
                    <a:pt x="120" y="141"/>
                  </a:moveTo>
                  <a:cubicBezTo>
                    <a:pt x="120" y="141"/>
                    <a:pt x="121" y="141"/>
                    <a:pt x="121" y="140"/>
                  </a:cubicBezTo>
                  <a:cubicBezTo>
                    <a:pt x="121" y="140"/>
                    <a:pt x="120" y="140"/>
                    <a:pt x="120" y="140"/>
                  </a:cubicBezTo>
                  <a:cubicBezTo>
                    <a:pt x="120" y="140"/>
                    <a:pt x="121" y="140"/>
                    <a:pt x="121" y="140"/>
                  </a:cubicBezTo>
                  <a:cubicBezTo>
                    <a:pt x="121" y="139"/>
                    <a:pt x="120" y="139"/>
                    <a:pt x="120" y="138"/>
                  </a:cubicBezTo>
                  <a:cubicBezTo>
                    <a:pt x="121" y="138"/>
                    <a:pt x="121" y="139"/>
                    <a:pt x="120" y="139"/>
                  </a:cubicBezTo>
                  <a:cubicBezTo>
                    <a:pt x="121" y="139"/>
                    <a:pt x="121" y="140"/>
                    <a:pt x="122" y="139"/>
                  </a:cubicBezTo>
                  <a:cubicBezTo>
                    <a:pt x="122" y="140"/>
                    <a:pt x="121" y="140"/>
                    <a:pt x="121" y="140"/>
                  </a:cubicBezTo>
                  <a:cubicBezTo>
                    <a:pt x="121" y="140"/>
                    <a:pt x="122" y="140"/>
                    <a:pt x="122" y="140"/>
                  </a:cubicBezTo>
                  <a:cubicBezTo>
                    <a:pt x="122" y="141"/>
                    <a:pt x="121" y="141"/>
                    <a:pt x="121" y="141"/>
                  </a:cubicBezTo>
                  <a:cubicBezTo>
                    <a:pt x="121" y="141"/>
                    <a:pt x="121" y="141"/>
                    <a:pt x="120" y="141"/>
                  </a:cubicBezTo>
                  <a:moveTo>
                    <a:pt x="124" y="131"/>
                  </a:moveTo>
                  <a:cubicBezTo>
                    <a:pt x="124" y="130"/>
                    <a:pt x="123" y="130"/>
                    <a:pt x="124" y="129"/>
                  </a:cubicBezTo>
                  <a:cubicBezTo>
                    <a:pt x="124" y="129"/>
                    <a:pt x="125" y="129"/>
                    <a:pt x="125" y="128"/>
                  </a:cubicBezTo>
                  <a:cubicBezTo>
                    <a:pt x="126" y="129"/>
                    <a:pt x="125" y="130"/>
                    <a:pt x="124" y="131"/>
                  </a:cubicBezTo>
                  <a:cubicBezTo>
                    <a:pt x="125" y="131"/>
                    <a:pt x="125" y="130"/>
                    <a:pt x="125" y="131"/>
                  </a:cubicBezTo>
                  <a:cubicBezTo>
                    <a:pt x="126" y="130"/>
                    <a:pt x="126" y="128"/>
                    <a:pt x="128" y="128"/>
                  </a:cubicBezTo>
                  <a:cubicBezTo>
                    <a:pt x="127" y="129"/>
                    <a:pt x="127" y="129"/>
                    <a:pt x="126" y="130"/>
                  </a:cubicBezTo>
                  <a:cubicBezTo>
                    <a:pt x="126" y="130"/>
                    <a:pt x="127" y="131"/>
                    <a:pt x="127" y="130"/>
                  </a:cubicBezTo>
                  <a:cubicBezTo>
                    <a:pt x="127" y="132"/>
                    <a:pt x="126" y="133"/>
                    <a:pt x="126" y="135"/>
                  </a:cubicBezTo>
                  <a:cubicBezTo>
                    <a:pt x="125" y="134"/>
                    <a:pt x="126" y="133"/>
                    <a:pt x="126" y="133"/>
                  </a:cubicBezTo>
                  <a:cubicBezTo>
                    <a:pt x="125" y="132"/>
                    <a:pt x="124" y="133"/>
                    <a:pt x="125" y="133"/>
                  </a:cubicBezTo>
                  <a:cubicBezTo>
                    <a:pt x="124" y="134"/>
                    <a:pt x="125" y="132"/>
                    <a:pt x="125" y="132"/>
                  </a:cubicBezTo>
                  <a:cubicBezTo>
                    <a:pt x="125" y="132"/>
                    <a:pt x="125" y="132"/>
                    <a:pt x="126" y="133"/>
                  </a:cubicBezTo>
                  <a:cubicBezTo>
                    <a:pt x="126" y="132"/>
                    <a:pt x="126" y="131"/>
                    <a:pt x="127" y="131"/>
                  </a:cubicBezTo>
                  <a:cubicBezTo>
                    <a:pt x="126" y="130"/>
                    <a:pt x="126" y="131"/>
                    <a:pt x="126" y="131"/>
                  </a:cubicBezTo>
                  <a:cubicBezTo>
                    <a:pt x="126" y="131"/>
                    <a:pt x="125" y="131"/>
                    <a:pt x="125" y="131"/>
                  </a:cubicBezTo>
                  <a:cubicBezTo>
                    <a:pt x="125" y="131"/>
                    <a:pt x="125" y="132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moveTo>
                    <a:pt x="117" y="140"/>
                  </a:moveTo>
                  <a:cubicBezTo>
                    <a:pt x="117" y="139"/>
                    <a:pt x="116" y="138"/>
                    <a:pt x="116" y="138"/>
                  </a:cubicBezTo>
                  <a:cubicBezTo>
                    <a:pt x="116" y="137"/>
                    <a:pt x="117" y="138"/>
                    <a:pt x="117" y="137"/>
                  </a:cubicBezTo>
                  <a:cubicBezTo>
                    <a:pt x="116" y="136"/>
                    <a:pt x="117" y="136"/>
                    <a:pt x="117" y="135"/>
                  </a:cubicBezTo>
                  <a:cubicBezTo>
                    <a:pt x="117" y="134"/>
                    <a:pt x="117" y="133"/>
                    <a:pt x="117" y="132"/>
                  </a:cubicBezTo>
                  <a:cubicBezTo>
                    <a:pt x="117" y="132"/>
                    <a:pt x="118" y="132"/>
                    <a:pt x="118" y="132"/>
                  </a:cubicBezTo>
                  <a:cubicBezTo>
                    <a:pt x="119" y="132"/>
                    <a:pt x="118" y="133"/>
                    <a:pt x="120" y="133"/>
                  </a:cubicBezTo>
                  <a:cubicBezTo>
                    <a:pt x="120" y="134"/>
                    <a:pt x="119" y="134"/>
                    <a:pt x="119" y="134"/>
                  </a:cubicBezTo>
                  <a:cubicBezTo>
                    <a:pt x="120" y="135"/>
                    <a:pt x="120" y="133"/>
                    <a:pt x="121" y="133"/>
                  </a:cubicBezTo>
                  <a:cubicBezTo>
                    <a:pt x="121" y="133"/>
                    <a:pt x="121" y="133"/>
                    <a:pt x="122" y="133"/>
                  </a:cubicBezTo>
                  <a:cubicBezTo>
                    <a:pt x="120" y="134"/>
                    <a:pt x="121" y="135"/>
                    <a:pt x="120" y="137"/>
                  </a:cubicBezTo>
                  <a:cubicBezTo>
                    <a:pt x="120" y="137"/>
                    <a:pt x="120" y="136"/>
                    <a:pt x="120" y="136"/>
                  </a:cubicBezTo>
                  <a:cubicBezTo>
                    <a:pt x="120" y="135"/>
                    <a:pt x="119" y="135"/>
                    <a:pt x="119" y="135"/>
                  </a:cubicBezTo>
                  <a:cubicBezTo>
                    <a:pt x="118" y="135"/>
                    <a:pt x="119" y="135"/>
                    <a:pt x="119" y="136"/>
                  </a:cubicBezTo>
                  <a:cubicBezTo>
                    <a:pt x="118" y="137"/>
                    <a:pt x="117" y="138"/>
                    <a:pt x="118" y="139"/>
                  </a:cubicBezTo>
                  <a:cubicBezTo>
                    <a:pt x="117" y="139"/>
                    <a:pt x="117" y="140"/>
                    <a:pt x="117" y="140"/>
                  </a:cubicBezTo>
                  <a:moveTo>
                    <a:pt x="118" y="137"/>
                  </a:moveTo>
                  <a:cubicBezTo>
                    <a:pt x="118" y="137"/>
                    <a:pt x="118" y="136"/>
                    <a:pt x="118" y="136"/>
                  </a:cubicBezTo>
                  <a:cubicBezTo>
                    <a:pt x="117" y="136"/>
                    <a:pt x="117" y="137"/>
                    <a:pt x="117" y="137"/>
                  </a:cubicBezTo>
                  <a:cubicBezTo>
                    <a:pt x="117" y="138"/>
                    <a:pt x="118" y="137"/>
                    <a:pt x="118" y="137"/>
                  </a:cubicBezTo>
                  <a:moveTo>
                    <a:pt x="123" y="133"/>
                  </a:moveTo>
                  <a:cubicBezTo>
                    <a:pt x="123" y="133"/>
                    <a:pt x="123" y="133"/>
                    <a:pt x="123" y="133"/>
                  </a:cubicBezTo>
                  <a:cubicBezTo>
                    <a:pt x="124" y="133"/>
                    <a:pt x="124" y="132"/>
                    <a:pt x="124" y="132"/>
                  </a:cubicBezTo>
                  <a:cubicBezTo>
                    <a:pt x="124" y="132"/>
                    <a:pt x="124" y="132"/>
                    <a:pt x="123" y="132"/>
                  </a:cubicBezTo>
                  <a:cubicBezTo>
                    <a:pt x="123" y="132"/>
                    <a:pt x="123" y="132"/>
                    <a:pt x="122" y="133"/>
                  </a:cubicBezTo>
                  <a:cubicBezTo>
                    <a:pt x="122" y="132"/>
                    <a:pt x="122" y="132"/>
                    <a:pt x="122" y="131"/>
                  </a:cubicBezTo>
                  <a:cubicBezTo>
                    <a:pt x="123" y="131"/>
                    <a:pt x="123" y="132"/>
                    <a:pt x="123" y="132"/>
                  </a:cubicBezTo>
                  <a:cubicBezTo>
                    <a:pt x="123" y="132"/>
                    <a:pt x="123" y="131"/>
                    <a:pt x="123" y="130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4" y="132"/>
                    <a:pt x="124" y="133"/>
                    <a:pt x="124" y="134"/>
                  </a:cubicBezTo>
                  <a:cubicBezTo>
                    <a:pt x="124" y="134"/>
                    <a:pt x="124" y="134"/>
                    <a:pt x="123" y="134"/>
                  </a:cubicBezTo>
                  <a:cubicBezTo>
                    <a:pt x="123" y="134"/>
                    <a:pt x="124" y="135"/>
                    <a:pt x="124" y="135"/>
                  </a:cubicBezTo>
                  <a:cubicBezTo>
                    <a:pt x="123" y="135"/>
                    <a:pt x="123" y="135"/>
                    <a:pt x="123" y="135"/>
                  </a:cubicBezTo>
                  <a:cubicBezTo>
                    <a:pt x="121" y="135"/>
                    <a:pt x="122" y="134"/>
                    <a:pt x="122" y="133"/>
                  </a:cubicBezTo>
                  <a:cubicBezTo>
                    <a:pt x="123" y="133"/>
                    <a:pt x="123" y="134"/>
                    <a:pt x="123" y="134"/>
                  </a:cubicBezTo>
                  <a:cubicBezTo>
                    <a:pt x="123" y="133"/>
                    <a:pt x="122" y="133"/>
                    <a:pt x="123" y="133"/>
                  </a:cubicBezTo>
                  <a:moveTo>
                    <a:pt x="120" y="149"/>
                  </a:moveTo>
                  <a:cubicBezTo>
                    <a:pt x="120" y="149"/>
                    <a:pt x="120" y="148"/>
                    <a:pt x="120" y="148"/>
                  </a:cubicBezTo>
                  <a:cubicBezTo>
                    <a:pt x="120" y="148"/>
                    <a:pt x="120" y="147"/>
                    <a:pt x="120" y="147"/>
                  </a:cubicBezTo>
                  <a:cubicBezTo>
                    <a:pt x="121" y="146"/>
                    <a:pt x="121" y="145"/>
                    <a:pt x="122" y="146"/>
                  </a:cubicBezTo>
                  <a:cubicBezTo>
                    <a:pt x="122" y="146"/>
                    <a:pt x="121" y="146"/>
                    <a:pt x="121" y="146"/>
                  </a:cubicBezTo>
                  <a:cubicBezTo>
                    <a:pt x="122" y="147"/>
                    <a:pt x="122" y="147"/>
                    <a:pt x="122" y="147"/>
                  </a:cubicBezTo>
                  <a:cubicBezTo>
                    <a:pt x="123" y="147"/>
                    <a:pt x="122" y="146"/>
                    <a:pt x="123" y="145"/>
                  </a:cubicBezTo>
                  <a:cubicBezTo>
                    <a:pt x="124" y="145"/>
                    <a:pt x="123" y="146"/>
                    <a:pt x="123" y="146"/>
                  </a:cubicBezTo>
                  <a:cubicBezTo>
                    <a:pt x="123" y="146"/>
                    <a:pt x="123" y="147"/>
                    <a:pt x="123" y="147"/>
                  </a:cubicBezTo>
                  <a:cubicBezTo>
                    <a:pt x="123" y="148"/>
                    <a:pt x="122" y="149"/>
                    <a:pt x="122" y="150"/>
                  </a:cubicBezTo>
                  <a:cubicBezTo>
                    <a:pt x="121" y="150"/>
                    <a:pt x="122" y="149"/>
                    <a:pt x="121" y="149"/>
                  </a:cubicBezTo>
                  <a:cubicBezTo>
                    <a:pt x="122" y="149"/>
                    <a:pt x="123" y="148"/>
                    <a:pt x="123" y="147"/>
                  </a:cubicBezTo>
                  <a:cubicBezTo>
                    <a:pt x="122" y="147"/>
                    <a:pt x="121" y="147"/>
                    <a:pt x="121" y="148"/>
                  </a:cubicBezTo>
                  <a:cubicBezTo>
                    <a:pt x="121" y="148"/>
                    <a:pt x="122" y="148"/>
                    <a:pt x="122" y="147"/>
                  </a:cubicBezTo>
                  <a:cubicBezTo>
                    <a:pt x="122" y="148"/>
                    <a:pt x="120" y="148"/>
                    <a:pt x="120" y="149"/>
                  </a:cubicBezTo>
                  <a:moveTo>
                    <a:pt x="124" y="128"/>
                  </a:moveTo>
                  <a:cubicBezTo>
                    <a:pt x="123" y="127"/>
                    <a:pt x="125" y="127"/>
                    <a:pt x="125" y="126"/>
                  </a:cubicBezTo>
                  <a:cubicBezTo>
                    <a:pt x="124" y="127"/>
                    <a:pt x="124" y="126"/>
                    <a:pt x="124" y="126"/>
                  </a:cubicBezTo>
                  <a:cubicBezTo>
                    <a:pt x="125" y="126"/>
                    <a:pt x="124" y="125"/>
                    <a:pt x="125" y="125"/>
                  </a:cubicBezTo>
                  <a:cubicBezTo>
                    <a:pt x="126" y="125"/>
                    <a:pt x="126" y="126"/>
                    <a:pt x="126" y="125"/>
                  </a:cubicBezTo>
                  <a:cubicBezTo>
                    <a:pt x="127" y="125"/>
                    <a:pt x="126" y="126"/>
                    <a:pt x="126" y="126"/>
                  </a:cubicBezTo>
                  <a:cubicBezTo>
                    <a:pt x="126" y="126"/>
                    <a:pt x="126" y="125"/>
                    <a:pt x="125" y="125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5" y="127"/>
                    <a:pt x="125" y="127"/>
                    <a:pt x="125" y="127"/>
                  </a:cubicBezTo>
                  <a:cubicBezTo>
                    <a:pt x="125" y="127"/>
                    <a:pt x="126" y="127"/>
                    <a:pt x="126" y="128"/>
                  </a:cubicBezTo>
                  <a:cubicBezTo>
                    <a:pt x="125" y="128"/>
                    <a:pt x="124" y="127"/>
                    <a:pt x="124" y="128"/>
                  </a:cubicBezTo>
                  <a:moveTo>
                    <a:pt x="115" y="153"/>
                  </a:moveTo>
                  <a:cubicBezTo>
                    <a:pt x="115" y="153"/>
                    <a:pt x="114" y="153"/>
                    <a:pt x="114" y="154"/>
                  </a:cubicBezTo>
                  <a:cubicBezTo>
                    <a:pt x="113" y="153"/>
                    <a:pt x="115" y="152"/>
                    <a:pt x="115" y="153"/>
                  </a:cubicBezTo>
                  <a:moveTo>
                    <a:pt x="21" y="168"/>
                  </a:moveTo>
                  <a:cubicBezTo>
                    <a:pt x="21" y="167"/>
                    <a:pt x="21" y="166"/>
                    <a:pt x="21" y="165"/>
                  </a:cubicBezTo>
                  <a:cubicBezTo>
                    <a:pt x="22" y="165"/>
                    <a:pt x="21" y="167"/>
                    <a:pt x="21" y="168"/>
                  </a:cubicBezTo>
                  <a:moveTo>
                    <a:pt x="115" y="153"/>
                  </a:moveTo>
                  <a:cubicBezTo>
                    <a:pt x="115" y="153"/>
                    <a:pt x="115" y="152"/>
                    <a:pt x="115" y="152"/>
                  </a:cubicBezTo>
                  <a:cubicBezTo>
                    <a:pt x="115" y="151"/>
                    <a:pt x="115" y="150"/>
                    <a:pt x="116" y="151"/>
                  </a:cubicBezTo>
                  <a:cubicBezTo>
                    <a:pt x="116" y="151"/>
                    <a:pt x="115" y="152"/>
                    <a:pt x="115" y="152"/>
                  </a:cubicBezTo>
                  <a:cubicBezTo>
                    <a:pt x="115" y="152"/>
                    <a:pt x="116" y="152"/>
                    <a:pt x="116" y="152"/>
                  </a:cubicBezTo>
                  <a:cubicBezTo>
                    <a:pt x="116" y="152"/>
                    <a:pt x="116" y="153"/>
                    <a:pt x="115" y="153"/>
                  </a:cubicBezTo>
                  <a:moveTo>
                    <a:pt x="34" y="165"/>
                  </a:moveTo>
                  <a:cubicBezTo>
                    <a:pt x="35" y="165"/>
                    <a:pt x="35" y="166"/>
                    <a:pt x="35" y="166"/>
                  </a:cubicBezTo>
                  <a:cubicBezTo>
                    <a:pt x="36" y="166"/>
                    <a:pt x="35" y="166"/>
                    <a:pt x="36" y="166"/>
                  </a:cubicBezTo>
                  <a:cubicBezTo>
                    <a:pt x="36" y="167"/>
                    <a:pt x="36" y="168"/>
                    <a:pt x="36" y="169"/>
                  </a:cubicBezTo>
                  <a:cubicBezTo>
                    <a:pt x="36" y="169"/>
                    <a:pt x="36" y="170"/>
                    <a:pt x="37" y="170"/>
                  </a:cubicBezTo>
                  <a:cubicBezTo>
                    <a:pt x="37" y="171"/>
                    <a:pt x="37" y="171"/>
                    <a:pt x="37" y="172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7" y="173"/>
                    <a:pt x="37" y="173"/>
                    <a:pt x="38" y="174"/>
                  </a:cubicBezTo>
                  <a:cubicBezTo>
                    <a:pt x="38" y="174"/>
                    <a:pt x="37" y="174"/>
                    <a:pt x="37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38" y="175"/>
                    <a:pt x="39" y="175"/>
                    <a:pt x="39" y="176"/>
                  </a:cubicBezTo>
                  <a:cubicBezTo>
                    <a:pt x="38" y="176"/>
                    <a:pt x="38" y="176"/>
                    <a:pt x="38" y="177"/>
                  </a:cubicBezTo>
                  <a:cubicBezTo>
                    <a:pt x="38" y="176"/>
                    <a:pt x="38" y="176"/>
                    <a:pt x="39" y="176"/>
                  </a:cubicBezTo>
                  <a:cubicBezTo>
                    <a:pt x="39" y="176"/>
                    <a:pt x="39" y="176"/>
                    <a:pt x="40" y="176"/>
                  </a:cubicBezTo>
                  <a:cubicBezTo>
                    <a:pt x="40" y="175"/>
                    <a:pt x="40" y="176"/>
                    <a:pt x="40" y="176"/>
                  </a:cubicBezTo>
                  <a:cubicBezTo>
                    <a:pt x="40" y="176"/>
                    <a:pt x="41" y="175"/>
                    <a:pt x="40" y="176"/>
                  </a:cubicBezTo>
                  <a:cubicBezTo>
                    <a:pt x="41" y="175"/>
                    <a:pt x="41" y="176"/>
                    <a:pt x="41" y="175"/>
                  </a:cubicBezTo>
                  <a:cubicBezTo>
                    <a:pt x="41" y="175"/>
                    <a:pt x="41" y="174"/>
                    <a:pt x="42" y="174"/>
                  </a:cubicBezTo>
                  <a:cubicBezTo>
                    <a:pt x="41" y="174"/>
                    <a:pt x="41" y="175"/>
                    <a:pt x="41" y="175"/>
                  </a:cubicBezTo>
                  <a:cubicBezTo>
                    <a:pt x="40" y="175"/>
                    <a:pt x="41" y="175"/>
                    <a:pt x="41" y="175"/>
                  </a:cubicBezTo>
                  <a:cubicBezTo>
                    <a:pt x="41" y="174"/>
                    <a:pt x="41" y="174"/>
                    <a:pt x="41" y="174"/>
                  </a:cubicBezTo>
                  <a:cubicBezTo>
                    <a:pt x="41" y="174"/>
                    <a:pt x="40" y="175"/>
                    <a:pt x="40" y="175"/>
                  </a:cubicBezTo>
                  <a:cubicBezTo>
                    <a:pt x="40" y="175"/>
                    <a:pt x="40" y="175"/>
                    <a:pt x="41" y="174"/>
                  </a:cubicBezTo>
                  <a:cubicBezTo>
                    <a:pt x="41" y="174"/>
                    <a:pt x="40" y="175"/>
                    <a:pt x="40" y="174"/>
                  </a:cubicBezTo>
                  <a:cubicBezTo>
                    <a:pt x="40" y="175"/>
                    <a:pt x="39" y="175"/>
                    <a:pt x="39" y="175"/>
                  </a:cubicBezTo>
                  <a:cubicBezTo>
                    <a:pt x="40" y="175"/>
                    <a:pt x="40" y="174"/>
                    <a:pt x="40" y="174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4"/>
                    <a:pt x="39" y="175"/>
                    <a:pt x="39" y="174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4"/>
                    <a:pt x="41" y="174"/>
                    <a:pt x="41" y="174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0" y="174"/>
                    <a:pt x="41" y="173"/>
                    <a:pt x="40" y="174"/>
                  </a:cubicBezTo>
                  <a:cubicBezTo>
                    <a:pt x="39" y="174"/>
                    <a:pt x="40" y="174"/>
                    <a:pt x="39" y="174"/>
                  </a:cubicBezTo>
                  <a:cubicBezTo>
                    <a:pt x="39" y="174"/>
                    <a:pt x="40" y="174"/>
                    <a:pt x="40" y="173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2" y="172"/>
                    <a:pt x="43" y="172"/>
                    <a:pt x="42" y="172"/>
                  </a:cubicBezTo>
                  <a:cubicBezTo>
                    <a:pt x="42" y="172"/>
                    <a:pt x="42" y="172"/>
                    <a:pt x="43" y="171"/>
                  </a:cubicBezTo>
                  <a:cubicBezTo>
                    <a:pt x="44" y="171"/>
                    <a:pt x="43" y="171"/>
                    <a:pt x="43" y="172"/>
                  </a:cubicBezTo>
                  <a:cubicBezTo>
                    <a:pt x="43" y="171"/>
                    <a:pt x="43" y="171"/>
                    <a:pt x="43" y="171"/>
                  </a:cubicBezTo>
                  <a:cubicBezTo>
                    <a:pt x="43" y="171"/>
                    <a:pt x="43" y="172"/>
                    <a:pt x="43" y="172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43" y="173"/>
                    <a:pt x="43" y="173"/>
                    <a:pt x="44" y="173"/>
                  </a:cubicBezTo>
                  <a:cubicBezTo>
                    <a:pt x="45" y="174"/>
                    <a:pt x="47" y="174"/>
                    <a:pt x="48" y="175"/>
                  </a:cubicBezTo>
                  <a:cubicBezTo>
                    <a:pt x="48" y="175"/>
                    <a:pt x="49" y="175"/>
                    <a:pt x="49" y="175"/>
                  </a:cubicBezTo>
                  <a:cubicBezTo>
                    <a:pt x="50" y="176"/>
                    <a:pt x="50" y="175"/>
                    <a:pt x="51" y="175"/>
                  </a:cubicBezTo>
                  <a:cubicBezTo>
                    <a:pt x="52" y="175"/>
                    <a:pt x="52" y="176"/>
                    <a:pt x="53" y="176"/>
                  </a:cubicBezTo>
                  <a:cubicBezTo>
                    <a:pt x="54" y="176"/>
                    <a:pt x="53" y="176"/>
                    <a:pt x="54" y="176"/>
                  </a:cubicBezTo>
                  <a:cubicBezTo>
                    <a:pt x="55" y="176"/>
                    <a:pt x="56" y="177"/>
                    <a:pt x="57" y="177"/>
                  </a:cubicBezTo>
                  <a:cubicBezTo>
                    <a:pt x="58" y="176"/>
                    <a:pt x="57" y="178"/>
                    <a:pt x="57" y="177"/>
                  </a:cubicBezTo>
                  <a:cubicBezTo>
                    <a:pt x="58" y="178"/>
                    <a:pt x="59" y="177"/>
                    <a:pt x="59" y="177"/>
                  </a:cubicBezTo>
                  <a:cubicBezTo>
                    <a:pt x="60" y="177"/>
                    <a:pt x="61" y="177"/>
                    <a:pt x="61" y="178"/>
                  </a:cubicBezTo>
                  <a:cubicBezTo>
                    <a:pt x="61" y="178"/>
                    <a:pt x="62" y="178"/>
                    <a:pt x="63" y="178"/>
                  </a:cubicBezTo>
                  <a:cubicBezTo>
                    <a:pt x="63" y="178"/>
                    <a:pt x="64" y="178"/>
                    <a:pt x="64" y="178"/>
                  </a:cubicBezTo>
                  <a:cubicBezTo>
                    <a:pt x="65" y="178"/>
                    <a:pt x="65" y="178"/>
                    <a:pt x="65" y="178"/>
                  </a:cubicBezTo>
                  <a:cubicBezTo>
                    <a:pt x="65" y="178"/>
                    <a:pt x="65" y="178"/>
                    <a:pt x="65" y="178"/>
                  </a:cubicBezTo>
                  <a:cubicBezTo>
                    <a:pt x="66" y="178"/>
                    <a:pt x="67" y="179"/>
                    <a:pt x="68" y="179"/>
                  </a:cubicBezTo>
                  <a:cubicBezTo>
                    <a:pt x="69" y="179"/>
                    <a:pt x="69" y="179"/>
                    <a:pt x="69" y="179"/>
                  </a:cubicBezTo>
                  <a:cubicBezTo>
                    <a:pt x="69" y="179"/>
                    <a:pt x="69" y="179"/>
                    <a:pt x="69" y="179"/>
                  </a:cubicBezTo>
                  <a:cubicBezTo>
                    <a:pt x="70" y="179"/>
                    <a:pt x="71" y="179"/>
                    <a:pt x="72" y="179"/>
                  </a:cubicBezTo>
                  <a:cubicBezTo>
                    <a:pt x="72" y="179"/>
                    <a:pt x="72" y="179"/>
                    <a:pt x="72" y="179"/>
                  </a:cubicBezTo>
                  <a:cubicBezTo>
                    <a:pt x="73" y="179"/>
                    <a:pt x="73" y="178"/>
                    <a:pt x="73" y="179"/>
                  </a:cubicBezTo>
                  <a:cubicBezTo>
                    <a:pt x="74" y="179"/>
                    <a:pt x="74" y="179"/>
                    <a:pt x="74" y="178"/>
                  </a:cubicBezTo>
                  <a:cubicBezTo>
                    <a:pt x="74" y="179"/>
                    <a:pt x="75" y="179"/>
                    <a:pt x="76" y="179"/>
                  </a:cubicBezTo>
                  <a:cubicBezTo>
                    <a:pt x="76" y="179"/>
                    <a:pt x="77" y="178"/>
                    <a:pt x="77" y="178"/>
                  </a:cubicBezTo>
                  <a:cubicBezTo>
                    <a:pt x="78" y="178"/>
                    <a:pt x="78" y="178"/>
                    <a:pt x="78" y="178"/>
                  </a:cubicBezTo>
                  <a:cubicBezTo>
                    <a:pt x="79" y="177"/>
                    <a:pt x="81" y="177"/>
                    <a:pt x="82" y="177"/>
                  </a:cubicBezTo>
                  <a:cubicBezTo>
                    <a:pt x="82" y="177"/>
                    <a:pt x="83" y="176"/>
                    <a:pt x="83" y="176"/>
                  </a:cubicBezTo>
                  <a:cubicBezTo>
                    <a:pt x="83" y="176"/>
                    <a:pt x="84" y="176"/>
                    <a:pt x="84" y="176"/>
                  </a:cubicBezTo>
                  <a:cubicBezTo>
                    <a:pt x="85" y="176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6" y="175"/>
                    <a:pt x="86" y="175"/>
                    <a:pt x="86" y="174"/>
                  </a:cubicBezTo>
                  <a:cubicBezTo>
                    <a:pt x="87" y="174"/>
                    <a:pt x="88" y="174"/>
                    <a:pt x="89" y="174"/>
                  </a:cubicBezTo>
                  <a:cubicBezTo>
                    <a:pt x="89" y="173"/>
                    <a:pt x="89" y="173"/>
                    <a:pt x="90" y="173"/>
                  </a:cubicBezTo>
                  <a:cubicBezTo>
                    <a:pt x="90" y="173"/>
                    <a:pt x="90" y="173"/>
                    <a:pt x="90" y="173"/>
                  </a:cubicBezTo>
                  <a:cubicBezTo>
                    <a:pt x="91" y="173"/>
                    <a:pt x="91" y="172"/>
                    <a:pt x="91" y="172"/>
                  </a:cubicBezTo>
                  <a:cubicBezTo>
                    <a:pt x="91" y="172"/>
                    <a:pt x="91" y="172"/>
                    <a:pt x="91" y="172"/>
                  </a:cubicBezTo>
                  <a:cubicBezTo>
                    <a:pt x="92" y="172"/>
                    <a:pt x="91" y="172"/>
                    <a:pt x="92" y="172"/>
                  </a:cubicBezTo>
                  <a:cubicBezTo>
                    <a:pt x="92" y="171"/>
                    <a:pt x="93" y="171"/>
                    <a:pt x="94" y="171"/>
                  </a:cubicBezTo>
                  <a:cubicBezTo>
                    <a:pt x="94" y="170"/>
                    <a:pt x="95" y="170"/>
                    <a:pt x="95" y="170"/>
                  </a:cubicBezTo>
                  <a:cubicBezTo>
                    <a:pt x="95" y="169"/>
                    <a:pt x="96" y="170"/>
                    <a:pt x="96" y="170"/>
                  </a:cubicBezTo>
                  <a:cubicBezTo>
                    <a:pt x="96" y="169"/>
                    <a:pt x="96" y="169"/>
                    <a:pt x="96" y="169"/>
                  </a:cubicBezTo>
                  <a:cubicBezTo>
                    <a:pt x="97" y="168"/>
                    <a:pt x="97" y="168"/>
                    <a:pt x="98" y="168"/>
                  </a:cubicBezTo>
                  <a:cubicBezTo>
                    <a:pt x="98" y="167"/>
                    <a:pt x="99" y="167"/>
                    <a:pt x="100" y="166"/>
                  </a:cubicBezTo>
                  <a:cubicBezTo>
                    <a:pt x="100" y="166"/>
                    <a:pt x="99" y="167"/>
                    <a:pt x="100" y="167"/>
                  </a:cubicBezTo>
                  <a:cubicBezTo>
                    <a:pt x="100" y="167"/>
                    <a:pt x="100" y="166"/>
                    <a:pt x="100" y="166"/>
                  </a:cubicBezTo>
                  <a:cubicBezTo>
                    <a:pt x="100" y="166"/>
                    <a:pt x="101" y="165"/>
                    <a:pt x="101" y="165"/>
                  </a:cubicBezTo>
                  <a:cubicBezTo>
                    <a:pt x="102" y="165"/>
                    <a:pt x="101" y="164"/>
                    <a:pt x="101" y="164"/>
                  </a:cubicBezTo>
                  <a:cubicBezTo>
                    <a:pt x="102" y="163"/>
                    <a:pt x="102" y="163"/>
                    <a:pt x="103" y="162"/>
                  </a:cubicBezTo>
                  <a:cubicBezTo>
                    <a:pt x="104" y="162"/>
                    <a:pt x="104" y="161"/>
                    <a:pt x="105" y="161"/>
                  </a:cubicBezTo>
                  <a:cubicBezTo>
                    <a:pt x="105" y="160"/>
                    <a:pt x="105" y="160"/>
                    <a:pt x="105" y="160"/>
                  </a:cubicBezTo>
                  <a:cubicBezTo>
                    <a:pt x="106" y="159"/>
                    <a:pt x="107" y="158"/>
                    <a:pt x="107" y="157"/>
                  </a:cubicBezTo>
                  <a:cubicBezTo>
                    <a:pt x="108" y="157"/>
                    <a:pt x="108" y="156"/>
                    <a:pt x="108" y="156"/>
                  </a:cubicBezTo>
                  <a:cubicBezTo>
                    <a:pt x="108" y="156"/>
                    <a:pt x="109" y="156"/>
                    <a:pt x="109" y="156"/>
                  </a:cubicBezTo>
                  <a:cubicBezTo>
                    <a:pt x="109" y="156"/>
                    <a:pt x="109" y="155"/>
                    <a:pt x="109" y="155"/>
                  </a:cubicBezTo>
                  <a:cubicBezTo>
                    <a:pt x="110" y="154"/>
                    <a:pt x="111" y="153"/>
                    <a:pt x="112" y="152"/>
                  </a:cubicBezTo>
                  <a:cubicBezTo>
                    <a:pt x="113" y="152"/>
                    <a:pt x="112" y="152"/>
                    <a:pt x="112" y="153"/>
                  </a:cubicBezTo>
                  <a:cubicBezTo>
                    <a:pt x="111" y="153"/>
                    <a:pt x="112" y="154"/>
                    <a:pt x="111" y="154"/>
                  </a:cubicBezTo>
                  <a:cubicBezTo>
                    <a:pt x="110" y="154"/>
                    <a:pt x="111" y="155"/>
                    <a:pt x="111" y="155"/>
                  </a:cubicBezTo>
                  <a:cubicBezTo>
                    <a:pt x="110" y="155"/>
                    <a:pt x="110" y="155"/>
                    <a:pt x="110" y="155"/>
                  </a:cubicBezTo>
                  <a:cubicBezTo>
                    <a:pt x="111" y="155"/>
                    <a:pt x="111" y="156"/>
                    <a:pt x="110" y="156"/>
                  </a:cubicBezTo>
                  <a:cubicBezTo>
                    <a:pt x="110" y="157"/>
                    <a:pt x="110" y="156"/>
                    <a:pt x="111" y="156"/>
                  </a:cubicBezTo>
                  <a:cubicBezTo>
                    <a:pt x="110" y="157"/>
                    <a:pt x="110" y="158"/>
                    <a:pt x="109" y="159"/>
                  </a:cubicBezTo>
                  <a:cubicBezTo>
                    <a:pt x="110" y="159"/>
                    <a:pt x="110" y="158"/>
                    <a:pt x="111" y="159"/>
                  </a:cubicBezTo>
                  <a:cubicBezTo>
                    <a:pt x="110" y="160"/>
                    <a:pt x="110" y="162"/>
                    <a:pt x="109" y="162"/>
                  </a:cubicBezTo>
                  <a:cubicBezTo>
                    <a:pt x="109" y="162"/>
                    <a:pt x="109" y="162"/>
                    <a:pt x="109" y="162"/>
                  </a:cubicBezTo>
                  <a:cubicBezTo>
                    <a:pt x="109" y="163"/>
                    <a:pt x="108" y="162"/>
                    <a:pt x="109" y="163"/>
                  </a:cubicBezTo>
                  <a:cubicBezTo>
                    <a:pt x="108" y="163"/>
                    <a:pt x="108" y="162"/>
                    <a:pt x="108" y="162"/>
                  </a:cubicBezTo>
                  <a:cubicBezTo>
                    <a:pt x="108" y="163"/>
                    <a:pt x="107" y="164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5" y="167"/>
                    <a:pt x="104" y="167"/>
                  </a:cubicBezTo>
                  <a:cubicBezTo>
                    <a:pt x="103" y="167"/>
                    <a:pt x="104" y="168"/>
                    <a:pt x="104" y="168"/>
                  </a:cubicBezTo>
                  <a:cubicBezTo>
                    <a:pt x="103" y="168"/>
                    <a:pt x="103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70"/>
                    <a:pt x="101" y="170"/>
                    <a:pt x="102" y="170"/>
                  </a:cubicBezTo>
                  <a:cubicBezTo>
                    <a:pt x="102" y="170"/>
                    <a:pt x="102" y="170"/>
                    <a:pt x="102" y="170"/>
                  </a:cubicBezTo>
                  <a:cubicBezTo>
                    <a:pt x="103" y="170"/>
                    <a:pt x="103" y="170"/>
                    <a:pt x="103" y="169"/>
                  </a:cubicBezTo>
                  <a:cubicBezTo>
                    <a:pt x="103" y="170"/>
                    <a:pt x="104" y="170"/>
                    <a:pt x="104" y="170"/>
                  </a:cubicBezTo>
                  <a:cubicBezTo>
                    <a:pt x="104" y="170"/>
                    <a:pt x="104" y="170"/>
                    <a:pt x="104" y="169"/>
                  </a:cubicBezTo>
                  <a:cubicBezTo>
                    <a:pt x="104" y="169"/>
                    <a:pt x="104" y="170"/>
                    <a:pt x="104" y="169"/>
                  </a:cubicBezTo>
                  <a:cubicBezTo>
                    <a:pt x="104" y="168"/>
                    <a:pt x="105" y="168"/>
                    <a:pt x="106" y="167"/>
                  </a:cubicBezTo>
                  <a:cubicBezTo>
                    <a:pt x="107" y="167"/>
                    <a:pt x="107" y="166"/>
                    <a:pt x="108" y="165"/>
                  </a:cubicBezTo>
                  <a:cubicBezTo>
                    <a:pt x="108" y="165"/>
                    <a:pt x="108" y="165"/>
                    <a:pt x="109" y="164"/>
                  </a:cubicBezTo>
                  <a:cubicBezTo>
                    <a:pt x="109" y="164"/>
                    <a:pt x="109" y="164"/>
                    <a:pt x="110" y="163"/>
                  </a:cubicBezTo>
                  <a:cubicBezTo>
                    <a:pt x="110" y="163"/>
                    <a:pt x="111" y="162"/>
                    <a:pt x="112" y="161"/>
                  </a:cubicBezTo>
                  <a:cubicBezTo>
                    <a:pt x="112" y="161"/>
                    <a:pt x="112" y="161"/>
                    <a:pt x="112" y="162"/>
                  </a:cubicBezTo>
                  <a:cubicBezTo>
                    <a:pt x="113" y="161"/>
                    <a:pt x="113" y="160"/>
                    <a:pt x="114" y="159"/>
                  </a:cubicBezTo>
                  <a:cubicBezTo>
                    <a:pt x="114" y="159"/>
                    <a:pt x="114" y="159"/>
                    <a:pt x="114" y="158"/>
                  </a:cubicBezTo>
                  <a:cubicBezTo>
                    <a:pt x="115" y="158"/>
                    <a:pt x="115" y="158"/>
                    <a:pt x="116" y="158"/>
                  </a:cubicBezTo>
                  <a:cubicBezTo>
                    <a:pt x="116" y="158"/>
                    <a:pt x="116" y="158"/>
                    <a:pt x="115" y="158"/>
                  </a:cubicBezTo>
                  <a:cubicBezTo>
                    <a:pt x="115" y="157"/>
                    <a:pt x="116" y="158"/>
                    <a:pt x="116" y="157"/>
                  </a:cubicBezTo>
                  <a:cubicBezTo>
                    <a:pt x="117" y="158"/>
                    <a:pt x="116" y="159"/>
                    <a:pt x="116" y="159"/>
                  </a:cubicBezTo>
                  <a:cubicBezTo>
                    <a:pt x="116" y="160"/>
                    <a:pt x="116" y="160"/>
                    <a:pt x="115" y="160"/>
                  </a:cubicBezTo>
                  <a:cubicBezTo>
                    <a:pt x="114" y="160"/>
                    <a:pt x="115" y="160"/>
                    <a:pt x="115" y="160"/>
                  </a:cubicBezTo>
                  <a:cubicBezTo>
                    <a:pt x="114" y="160"/>
                    <a:pt x="114" y="161"/>
                    <a:pt x="115" y="161"/>
                  </a:cubicBezTo>
                  <a:cubicBezTo>
                    <a:pt x="114" y="161"/>
                    <a:pt x="115" y="162"/>
                    <a:pt x="114" y="162"/>
                  </a:cubicBezTo>
                  <a:cubicBezTo>
                    <a:pt x="113" y="162"/>
                    <a:pt x="114" y="162"/>
                    <a:pt x="114" y="161"/>
                  </a:cubicBezTo>
                  <a:cubicBezTo>
                    <a:pt x="113" y="161"/>
                    <a:pt x="113" y="162"/>
                    <a:pt x="114" y="163"/>
                  </a:cubicBezTo>
                  <a:cubicBezTo>
                    <a:pt x="113" y="163"/>
                    <a:pt x="112" y="164"/>
                    <a:pt x="111" y="165"/>
                  </a:cubicBezTo>
                  <a:cubicBezTo>
                    <a:pt x="111" y="165"/>
                    <a:pt x="110" y="165"/>
                    <a:pt x="110" y="166"/>
                  </a:cubicBezTo>
                  <a:cubicBezTo>
                    <a:pt x="110" y="166"/>
                    <a:pt x="110" y="166"/>
                    <a:pt x="110" y="166"/>
                  </a:cubicBezTo>
                  <a:cubicBezTo>
                    <a:pt x="108" y="167"/>
                    <a:pt x="107" y="170"/>
                    <a:pt x="106" y="170"/>
                  </a:cubicBezTo>
                  <a:cubicBezTo>
                    <a:pt x="105" y="169"/>
                    <a:pt x="106" y="169"/>
                    <a:pt x="106" y="169"/>
                  </a:cubicBezTo>
                  <a:cubicBezTo>
                    <a:pt x="105" y="169"/>
                    <a:pt x="105" y="170"/>
                    <a:pt x="105" y="171"/>
                  </a:cubicBezTo>
                  <a:cubicBezTo>
                    <a:pt x="105" y="171"/>
                    <a:pt x="104" y="171"/>
                    <a:pt x="104" y="172"/>
                  </a:cubicBezTo>
                  <a:cubicBezTo>
                    <a:pt x="103" y="172"/>
                    <a:pt x="103" y="172"/>
                    <a:pt x="102" y="172"/>
                  </a:cubicBezTo>
                  <a:cubicBezTo>
                    <a:pt x="101" y="173"/>
                    <a:pt x="101" y="174"/>
                    <a:pt x="100" y="175"/>
                  </a:cubicBezTo>
                  <a:cubicBezTo>
                    <a:pt x="99" y="174"/>
                    <a:pt x="99" y="175"/>
                    <a:pt x="99" y="174"/>
                  </a:cubicBezTo>
                  <a:cubicBezTo>
                    <a:pt x="99" y="174"/>
                    <a:pt x="99" y="175"/>
                    <a:pt x="99" y="175"/>
                  </a:cubicBezTo>
                  <a:cubicBezTo>
                    <a:pt x="98" y="175"/>
                    <a:pt x="97" y="175"/>
                    <a:pt x="97" y="176"/>
                  </a:cubicBezTo>
                  <a:cubicBezTo>
                    <a:pt x="96" y="176"/>
                    <a:pt x="95" y="177"/>
                    <a:pt x="95" y="177"/>
                  </a:cubicBezTo>
                  <a:cubicBezTo>
                    <a:pt x="94" y="177"/>
                    <a:pt x="93" y="178"/>
                    <a:pt x="93" y="178"/>
                  </a:cubicBezTo>
                  <a:cubicBezTo>
                    <a:pt x="92" y="179"/>
                    <a:pt x="92" y="178"/>
                    <a:pt x="91" y="179"/>
                  </a:cubicBezTo>
                  <a:cubicBezTo>
                    <a:pt x="91" y="179"/>
                    <a:pt x="91" y="179"/>
                    <a:pt x="91" y="179"/>
                  </a:cubicBezTo>
                  <a:cubicBezTo>
                    <a:pt x="90" y="179"/>
                    <a:pt x="90" y="179"/>
                    <a:pt x="90" y="179"/>
                  </a:cubicBezTo>
                  <a:cubicBezTo>
                    <a:pt x="90" y="179"/>
                    <a:pt x="89" y="179"/>
                    <a:pt x="89" y="180"/>
                  </a:cubicBezTo>
                  <a:cubicBezTo>
                    <a:pt x="88" y="180"/>
                    <a:pt x="88" y="180"/>
                    <a:pt x="88" y="180"/>
                  </a:cubicBezTo>
                  <a:cubicBezTo>
                    <a:pt x="88" y="181"/>
                    <a:pt x="88" y="181"/>
                    <a:pt x="88" y="181"/>
                  </a:cubicBezTo>
                  <a:cubicBezTo>
                    <a:pt x="87" y="181"/>
                    <a:pt x="87" y="181"/>
                    <a:pt x="86" y="181"/>
                  </a:cubicBezTo>
                  <a:cubicBezTo>
                    <a:pt x="86" y="182"/>
                    <a:pt x="85" y="181"/>
                    <a:pt x="85" y="182"/>
                  </a:cubicBezTo>
                  <a:cubicBezTo>
                    <a:pt x="85" y="182"/>
                    <a:pt x="85" y="181"/>
                    <a:pt x="84" y="182"/>
                  </a:cubicBezTo>
                  <a:cubicBezTo>
                    <a:pt x="84" y="182"/>
                    <a:pt x="84" y="182"/>
                    <a:pt x="85" y="182"/>
                  </a:cubicBezTo>
                  <a:cubicBezTo>
                    <a:pt x="85" y="183"/>
                    <a:pt x="84" y="182"/>
                    <a:pt x="84" y="182"/>
                  </a:cubicBezTo>
                  <a:cubicBezTo>
                    <a:pt x="83" y="183"/>
                    <a:pt x="82" y="183"/>
                    <a:pt x="82" y="183"/>
                  </a:cubicBezTo>
                  <a:cubicBezTo>
                    <a:pt x="81" y="183"/>
                    <a:pt x="81" y="183"/>
                    <a:pt x="81" y="183"/>
                  </a:cubicBezTo>
                  <a:cubicBezTo>
                    <a:pt x="81" y="183"/>
                    <a:pt x="80" y="183"/>
                    <a:pt x="80" y="183"/>
                  </a:cubicBezTo>
                  <a:cubicBezTo>
                    <a:pt x="79" y="184"/>
                    <a:pt x="78" y="184"/>
                    <a:pt x="76" y="184"/>
                  </a:cubicBezTo>
                  <a:cubicBezTo>
                    <a:pt x="75" y="184"/>
                    <a:pt x="74" y="184"/>
                    <a:pt x="72" y="184"/>
                  </a:cubicBezTo>
                  <a:cubicBezTo>
                    <a:pt x="72" y="184"/>
                    <a:pt x="72" y="184"/>
                    <a:pt x="72" y="184"/>
                  </a:cubicBezTo>
                  <a:cubicBezTo>
                    <a:pt x="71" y="184"/>
                    <a:pt x="70" y="185"/>
                    <a:pt x="70" y="184"/>
                  </a:cubicBezTo>
                  <a:cubicBezTo>
                    <a:pt x="69" y="184"/>
                    <a:pt x="68" y="185"/>
                    <a:pt x="67" y="184"/>
                  </a:cubicBezTo>
                  <a:cubicBezTo>
                    <a:pt x="67" y="184"/>
                    <a:pt x="68" y="184"/>
                    <a:pt x="68" y="184"/>
                  </a:cubicBezTo>
                  <a:cubicBezTo>
                    <a:pt x="68" y="184"/>
                    <a:pt x="67" y="184"/>
                    <a:pt x="67" y="184"/>
                  </a:cubicBezTo>
                  <a:cubicBezTo>
                    <a:pt x="67" y="184"/>
                    <a:pt x="66" y="184"/>
                    <a:pt x="66" y="184"/>
                  </a:cubicBezTo>
                  <a:cubicBezTo>
                    <a:pt x="66" y="184"/>
                    <a:pt x="66" y="184"/>
                    <a:pt x="66" y="184"/>
                  </a:cubicBezTo>
                  <a:cubicBezTo>
                    <a:pt x="65" y="185"/>
                    <a:pt x="64" y="184"/>
                    <a:pt x="62" y="184"/>
                  </a:cubicBezTo>
                  <a:cubicBezTo>
                    <a:pt x="62" y="183"/>
                    <a:pt x="61" y="183"/>
                    <a:pt x="59" y="183"/>
                  </a:cubicBezTo>
                  <a:cubicBezTo>
                    <a:pt x="59" y="183"/>
                    <a:pt x="60" y="183"/>
                    <a:pt x="60" y="184"/>
                  </a:cubicBezTo>
                  <a:cubicBezTo>
                    <a:pt x="59" y="184"/>
                    <a:pt x="58" y="184"/>
                    <a:pt x="57" y="184"/>
                  </a:cubicBezTo>
                  <a:cubicBezTo>
                    <a:pt x="56" y="184"/>
                    <a:pt x="55" y="183"/>
                    <a:pt x="54" y="183"/>
                  </a:cubicBezTo>
                  <a:cubicBezTo>
                    <a:pt x="54" y="183"/>
                    <a:pt x="55" y="183"/>
                    <a:pt x="55" y="183"/>
                  </a:cubicBezTo>
                  <a:cubicBezTo>
                    <a:pt x="55" y="182"/>
                    <a:pt x="54" y="183"/>
                    <a:pt x="54" y="184"/>
                  </a:cubicBezTo>
                  <a:cubicBezTo>
                    <a:pt x="54" y="184"/>
                    <a:pt x="53" y="184"/>
                    <a:pt x="53" y="183"/>
                  </a:cubicBezTo>
                  <a:cubicBezTo>
                    <a:pt x="52" y="184"/>
                    <a:pt x="50" y="183"/>
                    <a:pt x="48" y="183"/>
                  </a:cubicBezTo>
                  <a:cubicBezTo>
                    <a:pt x="49" y="183"/>
                    <a:pt x="47" y="182"/>
                    <a:pt x="47" y="183"/>
                  </a:cubicBezTo>
                  <a:cubicBezTo>
                    <a:pt x="47" y="184"/>
                    <a:pt x="48" y="182"/>
                    <a:pt x="48" y="183"/>
                  </a:cubicBezTo>
                  <a:cubicBezTo>
                    <a:pt x="46" y="183"/>
                    <a:pt x="43" y="183"/>
                    <a:pt x="42" y="182"/>
                  </a:cubicBezTo>
                  <a:cubicBezTo>
                    <a:pt x="42" y="182"/>
                    <a:pt x="42" y="182"/>
                    <a:pt x="42" y="182"/>
                  </a:cubicBezTo>
                  <a:cubicBezTo>
                    <a:pt x="42" y="182"/>
                    <a:pt x="42" y="182"/>
                    <a:pt x="42" y="182"/>
                  </a:cubicBezTo>
                  <a:cubicBezTo>
                    <a:pt x="41" y="182"/>
                    <a:pt x="40" y="182"/>
                    <a:pt x="40" y="182"/>
                  </a:cubicBezTo>
                  <a:cubicBezTo>
                    <a:pt x="39" y="182"/>
                    <a:pt x="38" y="181"/>
                    <a:pt x="38" y="181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6" y="180"/>
                    <a:pt x="35" y="179"/>
                    <a:pt x="34" y="178"/>
                  </a:cubicBezTo>
                  <a:cubicBezTo>
                    <a:pt x="34" y="178"/>
                    <a:pt x="33" y="178"/>
                    <a:pt x="33" y="178"/>
                  </a:cubicBezTo>
                  <a:cubicBezTo>
                    <a:pt x="33" y="177"/>
                    <a:pt x="33" y="176"/>
                    <a:pt x="32" y="176"/>
                  </a:cubicBezTo>
                  <a:cubicBezTo>
                    <a:pt x="32" y="175"/>
                    <a:pt x="32" y="174"/>
                    <a:pt x="32" y="173"/>
                  </a:cubicBezTo>
                  <a:cubicBezTo>
                    <a:pt x="32" y="173"/>
                    <a:pt x="32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2" y="172"/>
                    <a:pt x="32" y="171"/>
                    <a:pt x="31" y="171"/>
                  </a:cubicBezTo>
                  <a:cubicBezTo>
                    <a:pt x="31" y="170"/>
                    <a:pt x="32" y="170"/>
                    <a:pt x="32" y="169"/>
                  </a:cubicBezTo>
                  <a:cubicBezTo>
                    <a:pt x="32" y="169"/>
                    <a:pt x="32" y="169"/>
                    <a:pt x="32" y="168"/>
                  </a:cubicBezTo>
                  <a:cubicBezTo>
                    <a:pt x="32" y="168"/>
                    <a:pt x="32" y="167"/>
                    <a:pt x="32" y="166"/>
                  </a:cubicBezTo>
                  <a:cubicBezTo>
                    <a:pt x="32" y="166"/>
                    <a:pt x="32" y="166"/>
                    <a:pt x="33" y="166"/>
                  </a:cubicBezTo>
                  <a:cubicBezTo>
                    <a:pt x="33" y="168"/>
                    <a:pt x="33" y="168"/>
                    <a:pt x="33" y="168"/>
                  </a:cubicBezTo>
                  <a:cubicBezTo>
                    <a:pt x="33" y="168"/>
                    <a:pt x="34" y="168"/>
                    <a:pt x="34" y="168"/>
                  </a:cubicBezTo>
                  <a:cubicBezTo>
                    <a:pt x="34" y="167"/>
                    <a:pt x="33" y="168"/>
                    <a:pt x="33" y="167"/>
                  </a:cubicBezTo>
                  <a:cubicBezTo>
                    <a:pt x="33" y="167"/>
                    <a:pt x="34" y="167"/>
                    <a:pt x="34" y="167"/>
                  </a:cubicBezTo>
                  <a:cubicBezTo>
                    <a:pt x="34" y="167"/>
                    <a:pt x="34" y="166"/>
                    <a:pt x="34" y="166"/>
                  </a:cubicBezTo>
                  <a:cubicBezTo>
                    <a:pt x="34" y="166"/>
                    <a:pt x="35" y="166"/>
                    <a:pt x="34" y="165"/>
                  </a:cubicBezTo>
                  <a:moveTo>
                    <a:pt x="106" y="169"/>
                  </a:moveTo>
                  <a:cubicBezTo>
                    <a:pt x="106" y="168"/>
                    <a:pt x="107" y="169"/>
                    <a:pt x="107" y="168"/>
                  </a:cubicBezTo>
                  <a:cubicBezTo>
                    <a:pt x="107" y="168"/>
                    <a:pt x="106" y="168"/>
                    <a:pt x="106" y="169"/>
                  </a:cubicBezTo>
                  <a:moveTo>
                    <a:pt x="109" y="160"/>
                  </a:moveTo>
                  <a:cubicBezTo>
                    <a:pt x="109" y="160"/>
                    <a:pt x="110" y="160"/>
                    <a:pt x="110" y="160"/>
                  </a:cubicBezTo>
                  <a:cubicBezTo>
                    <a:pt x="110" y="159"/>
                    <a:pt x="109" y="159"/>
                    <a:pt x="109" y="159"/>
                  </a:cubicBezTo>
                  <a:cubicBezTo>
                    <a:pt x="109" y="159"/>
                    <a:pt x="108" y="159"/>
                    <a:pt x="108" y="160"/>
                  </a:cubicBezTo>
                  <a:cubicBezTo>
                    <a:pt x="109" y="159"/>
                    <a:pt x="109" y="160"/>
                    <a:pt x="109" y="160"/>
                  </a:cubicBezTo>
                  <a:moveTo>
                    <a:pt x="106" y="160"/>
                  </a:moveTo>
                  <a:cubicBezTo>
                    <a:pt x="106" y="160"/>
                    <a:pt x="107" y="159"/>
                    <a:pt x="107" y="159"/>
                  </a:cubicBezTo>
                  <a:cubicBezTo>
                    <a:pt x="106" y="159"/>
                    <a:pt x="106" y="159"/>
                    <a:pt x="106" y="160"/>
                  </a:cubicBezTo>
                  <a:moveTo>
                    <a:pt x="102" y="165"/>
                  </a:moveTo>
                  <a:cubicBezTo>
                    <a:pt x="102" y="164"/>
                    <a:pt x="103" y="164"/>
                    <a:pt x="103" y="163"/>
                  </a:cubicBezTo>
                  <a:cubicBezTo>
                    <a:pt x="103" y="164"/>
                    <a:pt x="102" y="164"/>
                    <a:pt x="102" y="165"/>
                  </a:cubicBezTo>
                  <a:moveTo>
                    <a:pt x="102" y="172"/>
                  </a:moveTo>
                  <a:cubicBezTo>
                    <a:pt x="103" y="172"/>
                    <a:pt x="103" y="170"/>
                    <a:pt x="103" y="170"/>
                  </a:cubicBezTo>
                  <a:cubicBezTo>
                    <a:pt x="103" y="171"/>
                    <a:pt x="102" y="171"/>
                    <a:pt x="102" y="172"/>
                  </a:cubicBezTo>
                  <a:moveTo>
                    <a:pt x="89" y="174"/>
                  </a:moveTo>
                  <a:cubicBezTo>
                    <a:pt x="90" y="174"/>
                    <a:pt x="90" y="174"/>
                    <a:pt x="90" y="174"/>
                  </a:cubicBezTo>
                  <a:cubicBezTo>
                    <a:pt x="90" y="174"/>
                    <a:pt x="89" y="174"/>
                    <a:pt x="89" y="174"/>
                  </a:cubicBezTo>
                  <a:moveTo>
                    <a:pt x="85" y="177"/>
                  </a:moveTo>
                  <a:cubicBezTo>
                    <a:pt x="85" y="177"/>
                    <a:pt x="85" y="176"/>
                    <a:pt x="85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4" y="178"/>
                    <a:pt x="84" y="177"/>
                    <a:pt x="85" y="177"/>
                  </a:cubicBezTo>
                  <a:moveTo>
                    <a:pt x="64" y="181"/>
                  </a:moveTo>
                  <a:cubicBezTo>
                    <a:pt x="64" y="182"/>
                    <a:pt x="64" y="181"/>
                    <a:pt x="65" y="181"/>
                  </a:cubicBezTo>
                  <a:cubicBezTo>
                    <a:pt x="64" y="181"/>
                    <a:pt x="64" y="181"/>
                    <a:pt x="64" y="181"/>
                  </a:cubicBezTo>
                  <a:moveTo>
                    <a:pt x="62" y="184"/>
                  </a:moveTo>
                  <a:cubicBezTo>
                    <a:pt x="63" y="183"/>
                    <a:pt x="65" y="185"/>
                    <a:pt x="65" y="184"/>
                  </a:cubicBezTo>
                  <a:cubicBezTo>
                    <a:pt x="64" y="183"/>
                    <a:pt x="65" y="183"/>
                    <a:pt x="64" y="184"/>
                  </a:cubicBezTo>
                  <a:cubicBezTo>
                    <a:pt x="64" y="185"/>
                    <a:pt x="63" y="182"/>
                    <a:pt x="62" y="184"/>
                  </a:cubicBezTo>
                  <a:moveTo>
                    <a:pt x="57" y="184"/>
                  </a:moveTo>
                  <a:cubicBezTo>
                    <a:pt x="58" y="184"/>
                    <a:pt x="59" y="184"/>
                    <a:pt x="59" y="183"/>
                  </a:cubicBezTo>
                  <a:cubicBezTo>
                    <a:pt x="58" y="183"/>
                    <a:pt x="58" y="183"/>
                    <a:pt x="57" y="184"/>
                  </a:cubicBezTo>
                  <a:moveTo>
                    <a:pt x="57" y="183"/>
                  </a:moveTo>
                  <a:cubicBezTo>
                    <a:pt x="56" y="183"/>
                    <a:pt x="56" y="183"/>
                    <a:pt x="56" y="183"/>
                  </a:cubicBezTo>
                  <a:cubicBezTo>
                    <a:pt x="55" y="183"/>
                    <a:pt x="57" y="184"/>
                    <a:pt x="57" y="183"/>
                  </a:cubicBezTo>
                  <a:moveTo>
                    <a:pt x="48" y="176"/>
                  </a:moveTo>
                  <a:cubicBezTo>
                    <a:pt x="49" y="176"/>
                    <a:pt x="49" y="176"/>
                    <a:pt x="49" y="176"/>
                  </a:cubicBezTo>
                  <a:cubicBezTo>
                    <a:pt x="50" y="175"/>
                    <a:pt x="48" y="175"/>
                    <a:pt x="48" y="176"/>
                  </a:cubicBezTo>
                  <a:moveTo>
                    <a:pt x="45" y="176"/>
                  </a:moveTo>
                  <a:cubicBezTo>
                    <a:pt x="46" y="176"/>
                    <a:pt x="46" y="178"/>
                    <a:pt x="47" y="177"/>
                  </a:cubicBezTo>
                  <a:cubicBezTo>
                    <a:pt x="47" y="177"/>
                    <a:pt x="46" y="177"/>
                    <a:pt x="46" y="176"/>
                  </a:cubicBezTo>
                  <a:cubicBezTo>
                    <a:pt x="46" y="175"/>
                    <a:pt x="47" y="176"/>
                    <a:pt x="47" y="175"/>
                  </a:cubicBezTo>
                  <a:cubicBezTo>
                    <a:pt x="46" y="175"/>
                    <a:pt x="46" y="176"/>
                    <a:pt x="45" y="176"/>
                  </a:cubicBezTo>
                  <a:moveTo>
                    <a:pt x="43" y="173"/>
                  </a:moveTo>
                  <a:cubicBezTo>
                    <a:pt x="43" y="173"/>
                    <a:pt x="43" y="173"/>
                    <a:pt x="43" y="173"/>
                  </a:cubicBezTo>
                  <a:cubicBezTo>
                    <a:pt x="42" y="174"/>
                    <a:pt x="42" y="174"/>
                    <a:pt x="43" y="173"/>
                  </a:cubicBezTo>
                  <a:moveTo>
                    <a:pt x="42" y="175"/>
                  </a:moveTo>
                  <a:cubicBezTo>
                    <a:pt x="42" y="176"/>
                    <a:pt x="42" y="175"/>
                    <a:pt x="42" y="175"/>
                  </a:cubicBezTo>
                  <a:cubicBezTo>
                    <a:pt x="42" y="175"/>
                    <a:pt x="42" y="175"/>
                    <a:pt x="42" y="175"/>
                  </a:cubicBezTo>
                  <a:cubicBezTo>
                    <a:pt x="42" y="175"/>
                    <a:pt x="42" y="175"/>
                    <a:pt x="42" y="175"/>
                  </a:cubicBezTo>
                  <a:moveTo>
                    <a:pt x="41" y="173"/>
                  </a:moveTo>
                  <a:cubicBezTo>
                    <a:pt x="42" y="172"/>
                    <a:pt x="43" y="172"/>
                    <a:pt x="43" y="172"/>
                  </a:cubicBezTo>
                  <a:cubicBezTo>
                    <a:pt x="42" y="172"/>
                    <a:pt x="42" y="172"/>
                    <a:pt x="42" y="172"/>
                  </a:cubicBezTo>
                  <a:cubicBezTo>
                    <a:pt x="42" y="172"/>
                    <a:pt x="42" y="173"/>
                    <a:pt x="41" y="173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2" y="173"/>
                    <a:pt x="41" y="173"/>
                    <a:pt x="41" y="173"/>
                  </a:cubicBezTo>
                  <a:moveTo>
                    <a:pt x="42" y="172"/>
                  </a:moveTo>
                  <a:cubicBezTo>
                    <a:pt x="42" y="172"/>
                    <a:pt x="42" y="172"/>
                    <a:pt x="42" y="172"/>
                  </a:cubicBezTo>
                  <a:cubicBezTo>
                    <a:pt x="43" y="172"/>
                    <a:pt x="43" y="172"/>
                    <a:pt x="42" y="172"/>
                  </a:cubicBezTo>
                  <a:moveTo>
                    <a:pt x="41" y="174"/>
                  </a:moveTo>
                  <a:cubicBezTo>
                    <a:pt x="42" y="173"/>
                    <a:pt x="41" y="174"/>
                    <a:pt x="42" y="173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1" y="174"/>
                    <a:pt x="41" y="173"/>
                    <a:pt x="41" y="174"/>
                  </a:cubicBezTo>
                  <a:moveTo>
                    <a:pt x="43" y="172"/>
                  </a:moveTo>
                  <a:cubicBezTo>
                    <a:pt x="43" y="172"/>
                    <a:pt x="42" y="172"/>
                    <a:pt x="42" y="172"/>
                  </a:cubicBezTo>
                  <a:cubicBezTo>
                    <a:pt x="42" y="172"/>
                    <a:pt x="43" y="172"/>
                    <a:pt x="42" y="173"/>
                  </a:cubicBezTo>
                  <a:cubicBezTo>
                    <a:pt x="42" y="173"/>
                    <a:pt x="42" y="173"/>
                    <a:pt x="43" y="172"/>
                  </a:cubicBezTo>
                  <a:moveTo>
                    <a:pt x="42" y="173"/>
                  </a:moveTo>
                  <a:cubicBezTo>
                    <a:pt x="42" y="173"/>
                    <a:pt x="42" y="173"/>
                    <a:pt x="42" y="174"/>
                  </a:cubicBezTo>
                  <a:cubicBezTo>
                    <a:pt x="42" y="173"/>
                    <a:pt x="42" y="173"/>
                    <a:pt x="42" y="173"/>
                  </a:cubicBezTo>
                  <a:moveTo>
                    <a:pt x="34" y="172"/>
                  </a:moveTo>
                  <a:cubicBezTo>
                    <a:pt x="34" y="172"/>
                    <a:pt x="33" y="172"/>
                    <a:pt x="33" y="172"/>
                  </a:cubicBezTo>
                  <a:cubicBezTo>
                    <a:pt x="34" y="172"/>
                    <a:pt x="34" y="172"/>
                    <a:pt x="35" y="172"/>
                  </a:cubicBezTo>
                  <a:cubicBezTo>
                    <a:pt x="35" y="172"/>
                    <a:pt x="34" y="172"/>
                    <a:pt x="34" y="172"/>
                  </a:cubicBezTo>
                  <a:moveTo>
                    <a:pt x="33" y="170"/>
                  </a:moveTo>
                  <a:cubicBezTo>
                    <a:pt x="33" y="170"/>
                    <a:pt x="32" y="170"/>
                    <a:pt x="32" y="170"/>
                  </a:cubicBezTo>
                  <a:cubicBezTo>
                    <a:pt x="32" y="170"/>
                    <a:pt x="32" y="169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1"/>
                    <a:pt x="32" y="171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3" y="170"/>
                    <a:pt x="33" y="170"/>
                    <a:pt x="33" y="170"/>
                  </a:cubicBezTo>
                  <a:moveTo>
                    <a:pt x="119" y="152"/>
                  </a:moveTo>
                  <a:cubicBezTo>
                    <a:pt x="119" y="151"/>
                    <a:pt x="119" y="151"/>
                    <a:pt x="119" y="150"/>
                  </a:cubicBezTo>
                  <a:cubicBezTo>
                    <a:pt x="119" y="149"/>
                    <a:pt x="120" y="149"/>
                    <a:pt x="121" y="149"/>
                  </a:cubicBezTo>
                  <a:cubicBezTo>
                    <a:pt x="121" y="150"/>
                    <a:pt x="121" y="151"/>
                    <a:pt x="121" y="152"/>
                  </a:cubicBezTo>
                  <a:cubicBezTo>
                    <a:pt x="121" y="151"/>
                    <a:pt x="120" y="151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1" y="151"/>
                    <a:pt x="121" y="154"/>
                    <a:pt x="119" y="153"/>
                  </a:cubicBezTo>
                  <a:cubicBezTo>
                    <a:pt x="119" y="153"/>
                    <a:pt x="120" y="153"/>
                    <a:pt x="119" y="152"/>
                  </a:cubicBezTo>
                  <a:cubicBezTo>
                    <a:pt x="118" y="152"/>
                    <a:pt x="119" y="155"/>
                    <a:pt x="117" y="155"/>
                  </a:cubicBezTo>
                  <a:cubicBezTo>
                    <a:pt x="118" y="155"/>
                    <a:pt x="118" y="155"/>
                    <a:pt x="118" y="155"/>
                  </a:cubicBezTo>
                  <a:cubicBezTo>
                    <a:pt x="119" y="155"/>
                    <a:pt x="119" y="154"/>
                    <a:pt x="119" y="154"/>
                  </a:cubicBezTo>
                  <a:cubicBezTo>
                    <a:pt x="120" y="154"/>
                    <a:pt x="119" y="156"/>
                    <a:pt x="118" y="156"/>
                  </a:cubicBezTo>
                  <a:cubicBezTo>
                    <a:pt x="118" y="156"/>
                    <a:pt x="118" y="157"/>
                    <a:pt x="117" y="157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5"/>
                    <a:pt x="118" y="156"/>
                    <a:pt x="118" y="156"/>
                  </a:cubicBezTo>
                  <a:cubicBezTo>
                    <a:pt x="118" y="155"/>
                    <a:pt x="117" y="155"/>
                    <a:pt x="118" y="155"/>
                  </a:cubicBezTo>
                  <a:cubicBezTo>
                    <a:pt x="117" y="155"/>
                    <a:pt x="117" y="155"/>
                    <a:pt x="117" y="155"/>
                  </a:cubicBezTo>
                  <a:cubicBezTo>
                    <a:pt x="116" y="155"/>
                    <a:pt x="117" y="154"/>
                    <a:pt x="117" y="153"/>
                  </a:cubicBezTo>
                  <a:cubicBezTo>
                    <a:pt x="117" y="153"/>
                    <a:pt x="118" y="152"/>
                    <a:pt x="119" y="152"/>
                  </a:cubicBezTo>
                  <a:moveTo>
                    <a:pt x="116" y="150"/>
                  </a:moveTo>
                  <a:cubicBezTo>
                    <a:pt x="116" y="150"/>
                    <a:pt x="116" y="150"/>
                    <a:pt x="116" y="150"/>
                  </a:cubicBezTo>
                  <a:cubicBezTo>
                    <a:pt x="116" y="150"/>
                    <a:pt x="116" y="150"/>
                    <a:pt x="117" y="150"/>
                  </a:cubicBezTo>
                  <a:cubicBezTo>
                    <a:pt x="117" y="151"/>
                    <a:pt x="116" y="150"/>
                    <a:pt x="116" y="150"/>
                  </a:cubicBezTo>
                  <a:moveTo>
                    <a:pt x="115" y="154"/>
                  </a:moveTo>
                  <a:cubicBezTo>
                    <a:pt x="115" y="154"/>
                    <a:pt x="115" y="154"/>
                    <a:pt x="114" y="155"/>
                  </a:cubicBezTo>
                  <a:cubicBezTo>
                    <a:pt x="114" y="154"/>
                    <a:pt x="115" y="153"/>
                    <a:pt x="115" y="1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3180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文本框 2"/>
          <p:cNvSpPr txBox="1"/>
          <p:nvPr/>
        </p:nvSpPr>
        <p:spPr>
          <a:xfrm>
            <a:off x="8216057" y="6152950"/>
            <a:ext cx="2374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费茨法则</a:t>
            </a:r>
          </a:p>
        </p:txBody>
      </p:sp>
      <p:grpSp>
        <p:nvGrpSpPr>
          <p:cNvPr id="229" name="组合 228"/>
          <p:cNvGrpSpPr/>
          <p:nvPr/>
        </p:nvGrpSpPr>
        <p:grpSpPr>
          <a:xfrm>
            <a:off x="2284020" y="3632658"/>
            <a:ext cx="492703" cy="579324"/>
            <a:chOff x="5991225" y="1128713"/>
            <a:chExt cx="2112963" cy="2484438"/>
          </a:xfrm>
          <a:solidFill>
            <a:srgbClr val="FC838C"/>
          </a:solidFill>
        </p:grpSpPr>
        <p:sp>
          <p:nvSpPr>
            <p:cNvPr id="230" name="Freeform 5"/>
            <p:cNvSpPr>
              <a:spLocks noEditPoints="1"/>
            </p:cNvSpPr>
            <p:nvPr/>
          </p:nvSpPr>
          <p:spPr bwMode="auto">
            <a:xfrm>
              <a:off x="5991225" y="1128713"/>
              <a:ext cx="2112963" cy="2484438"/>
            </a:xfrm>
            <a:custGeom>
              <a:avLst/>
              <a:gdLst>
                <a:gd name="T0" fmla="*/ 1 w 72"/>
                <a:gd name="T1" fmla="*/ 71 h 85"/>
                <a:gd name="T2" fmla="*/ 3 w 72"/>
                <a:gd name="T3" fmla="*/ 69 h 85"/>
                <a:gd name="T4" fmla="*/ 61 w 72"/>
                <a:gd name="T5" fmla="*/ 39 h 85"/>
                <a:gd name="T6" fmla="*/ 60 w 72"/>
                <a:gd name="T7" fmla="*/ 36 h 85"/>
                <a:gd name="T8" fmla="*/ 60 w 72"/>
                <a:gd name="T9" fmla="*/ 60 h 85"/>
                <a:gd name="T10" fmla="*/ 59 w 72"/>
                <a:gd name="T11" fmla="*/ 59 h 85"/>
                <a:gd name="T12" fmla="*/ 61 w 72"/>
                <a:gd name="T13" fmla="*/ 54 h 85"/>
                <a:gd name="T14" fmla="*/ 69 w 72"/>
                <a:gd name="T15" fmla="*/ 64 h 85"/>
                <a:gd name="T16" fmla="*/ 47 w 72"/>
                <a:gd name="T17" fmla="*/ 4 h 85"/>
                <a:gd name="T18" fmla="*/ 62 w 72"/>
                <a:gd name="T19" fmla="*/ 42 h 85"/>
                <a:gd name="T20" fmla="*/ 36 w 72"/>
                <a:gd name="T21" fmla="*/ 9 h 85"/>
                <a:gd name="T22" fmla="*/ 20 w 72"/>
                <a:gd name="T23" fmla="*/ 17 h 85"/>
                <a:gd name="T24" fmla="*/ 16 w 72"/>
                <a:gd name="T25" fmla="*/ 24 h 85"/>
                <a:gd name="T26" fmla="*/ 12 w 72"/>
                <a:gd name="T27" fmla="*/ 68 h 85"/>
                <a:gd name="T28" fmla="*/ 13 w 72"/>
                <a:gd name="T29" fmla="*/ 75 h 85"/>
                <a:gd name="T30" fmla="*/ 12 w 72"/>
                <a:gd name="T31" fmla="*/ 62 h 85"/>
                <a:gd name="T32" fmla="*/ 35 w 72"/>
                <a:gd name="T33" fmla="*/ 42 h 85"/>
                <a:gd name="T34" fmla="*/ 58 w 72"/>
                <a:gd name="T35" fmla="*/ 73 h 85"/>
                <a:gd name="T36" fmla="*/ 59 w 72"/>
                <a:gd name="T37" fmla="*/ 74 h 85"/>
                <a:gd name="T38" fmla="*/ 50 w 72"/>
                <a:gd name="T39" fmla="*/ 80 h 85"/>
                <a:gd name="T40" fmla="*/ 42 w 72"/>
                <a:gd name="T41" fmla="*/ 52 h 85"/>
                <a:gd name="T42" fmla="*/ 30 w 72"/>
                <a:gd name="T43" fmla="*/ 51 h 85"/>
                <a:gd name="T44" fmla="*/ 14 w 72"/>
                <a:gd name="T45" fmla="*/ 84 h 85"/>
                <a:gd name="T46" fmla="*/ 5 w 72"/>
                <a:gd name="T47" fmla="*/ 77 h 85"/>
                <a:gd name="T48" fmla="*/ 5 w 72"/>
                <a:gd name="T49" fmla="*/ 51 h 85"/>
                <a:gd name="T50" fmla="*/ 8 w 72"/>
                <a:gd name="T51" fmla="*/ 23 h 85"/>
                <a:gd name="T52" fmla="*/ 6 w 72"/>
                <a:gd name="T53" fmla="*/ 30 h 85"/>
                <a:gd name="T54" fmla="*/ 0 w 72"/>
                <a:gd name="T55" fmla="*/ 66 h 85"/>
                <a:gd name="T56" fmla="*/ 2 w 72"/>
                <a:gd name="T57" fmla="*/ 28 h 85"/>
                <a:gd name="T58" fmla="*/ 36 w 72"/>
                <a:gd name="T59" fmla="*/ 2 h 85"/>
                <a:gd name="T60" fmla="*/ 49 w 72"/>
                <a:gd name="T61" fmla="*/ 10 h 85"/>
                <a:gd name="T62" fmla="*/ 62 w 72"/>
                <a:gd name="T63" fmla="*/ 25 h 85"/>
                <a:gd name="T64" fmla="*/ 65 w 72"/>
                <a:gd name="T65" fmla="*/ 41 h 85"/>
                <a:gd name="T66" fmla="*/ 60 w 72"/>
                <a:gd name="T67" fmla="*/ 30 h 85"/>
                <a:gd name="T68" fmla="*/ 56 w 72"/>
                <a:gd name="T69" fmla="*/ 25 h 85"/>
                <a:gd name="T70" fmla="*/ 11 w 72"/>
                <a:gd name="T71" fmla="*/ 26 h 85"/>
                <a:gd name="T72" fmla="*/ 15 w 72"/>
                <a:gd name="T73" fmla="*/ 23 h 85"/>
                <a:gd name="T74" fmla="*/ 18 w 72"/>
                <a:gd name="T75" fmla="*/ 18 h 85"/>
                <a:gd name="T76" fmla="*/ 60 w 72"/>
                <a:gd name="T77" fmla="*/ 25 h 85"/>
                <a:gd name="T78" fmla="*/ 55 w 72"/>
                <a:gd name="T79" fmla="*/ 21 h 85"/>
                <a:gd name="T80" fmla="*/ 52 w 72"/>
                <a:gd name="T81" fmla="*/ 13 h 85"/>
                <a:gd name="T82" fmla="*/ 48 w 72"/>
                <a:gd name="T83" fmla="*/ 9 h 85"/>
                <a:gd name="T84" fmla="*/ 37 w 72"/>
                <a:gd name="T85" fmla="*/ 5 h 85"/>
                <a:gd name="T86" fmla="*/ 31 w 72"/>
                <a:gd name="T87" fmla="*/ 1 h 85"/>
                <a:gd name="T88" fmla="*/ 0 w 72"/>
                <a:gd name="T89" fmla="*/ 64 h 85"/>
                <a:gd name="T90" fmla="*/ 15 w 72"/>
                <a:gd name="T91" fmla="*/ 12 h 85"/>
                <a:gd name="T92" fmla="*/ 57 w 72"/>
                <a:gd name="T93" fmla="*/ 75 h 85"/>
                <a:gd name="T94" fmla="*/ 35 w 72"/>
                <a:gd name="T95" fmla="*/ 48 h 85"/>
                <a:gd name="T96" fmla="*/ 18 w 72"/>
                <a:gd name="T97" fmla="*/ 59 h 85"/>
                <a:gd name="T98" fmla="*/ 14 w 72"/>
                <a:gd name="T99" fmla="*/ 75 h 85"/>
                <a:gd name="T100" fmla="*/ 12 w 72"/>
                <a:gd name="T101" fmla="*/ 47 h 85"/>
                <a:gd name="T102" fmla="*/ 59 w 72"/>
                <a:gd name="T103" fmla="*/ 26 h 85"/>
                <a:gd name="T104" fmla="*/ 12 w 72"/>
                <a:gd name="T105" fmla="*/ 74 h 85"/>
                <a:gd name="T106" fmla="*/ 12 w 72"/>
                <a:gd name="T107" fmla="*/ 76 h 85"/>
                <a:gd name="T108" fmla="*/ 46 w 72"/>
                <a:gd name="T109" fmla="*/ 56 h 85"/>
                <a:gd name="T110" fmla="*/ 24 w 72"/>
                <a:gd name="T111" fmla="*/ 12 h 85"/>
                <a:gd name="T112" fmla="*/ 22 w 72"/>
                <a:gd name="T113" fmla="*/ 15 h 85"/>
                <a:gd name="T114" fmla="*/ 54 w 72"/>
                <a:gd name="T115" fmla="*/ 59 h 85"/>
                <a:gd name="T116" fmla="*/ 39 w 72"/>
                <a:gd name="T117" fmla="*/ 12 h 85"/>
                <a:gd name="T118" fmla="*/ 49 w 72"/>
                <a:gd name="T119" fmla="*/ 19 h 85"/>
                <a:gd name="T120" fmla="*/ 43 w 72"/>
                <a:gd name="T121" fmla="*/ 12 h 85"/>
                <a:gd name="T122" fmla="*/ 54 w 72"/>
                <a:gd name="T123" fmla="*/ 59 h 85"/>
                <a:gd name="T124" fmla="*/ 35 w 72"/>
                <a:gd name="T125" fmla="*/ 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2" h="85">
                  <a:moveTo>
                    <a:pt x="1" y="68"/>
                  </a:moveTo>
                  <a:cubicBezTo>
                    <a:pt x="1" y="68"/>
                    <a:pt x="1" y="68"/>
                    <a:pt x="1" y="68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7"/>
                    <a:pt x="1" y="68"/>
                    <a:pt x="1" y="68"/>
                  </a:cubicBezTo>
                  <a:cubicBezTo>
                    <a:pt x="1" y="68"/>
                    <a:pt x="1" y="68"/>
                    <a:pt x="1" y="68"/>
                  </a:cubicBezTo>
                  <a:moveTo>
                    <a:pt x="2" y="70"/>
                  </a:moveTo>
                  <a:cubicBezTo>
                    <a:pt x="2" y="70"/>
                    <a:pt x="2" y="70"/>
                    <a:pt x="2" y="70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70"/>
                  </a:cubicBezTo>
                  <a:moveTo>
                    <a:pt x="1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8"/>
                    <a:pt x="1" y="68"/>
                  </a:cubicBezTo>
                  <a:moveTo>
                    <a:pt x="3" y="75"/>
                  </a:move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1"/>
                    <a:pt x="3" y="72"/>
                    <a:pt x="3" y="73"/>
                  </a:cubicBezTo>
                  <a:cubicBezTo>
                    <a:pt x="3" y="73"/>
                    <a:pt x="3" y="72"/>
                    <a:pt x="3" y="72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3" y="74"/>
                    <a:pt x="3" y="74"/>
                    <a:pt x="3" y="75"/>
                  </a:cubicBezTo>
                  <a:cubicBezTo>
                    <a:pt x="3" y="75"/>
                    <a:pt x="3" y="76"/>
                    <a:pt x="3" y="76"/>
                  </a:cubicBezTo>
                  <a:cubicBezTo>
                    <a:pt x="4" y="76"/>
                    <a:pt x="3" y="75"/>
                    <a:pt x="4" y="75"/>
                  </a:cubicBezTo>
                  <a:cubicBezTo>
                    <a:pt x="4" y="76"/>
                    <a:pt x="4" y="76"/>
                    <a:pt x="4" y="77"/>
                  </a:cubicBezTo>
                  <a:cubicBezTo>
                    <a:pt x="4" y="77"/>
                    <a:pt x="4" y="77"/>
                    <a:pt x="4" y="78"/>
                  </a:cubicBezTo>
                  <a:cubicBezTo>
                    <a:pt x="4" y="78"/>
                    <a:pt x="4" y="77"/>
                    <a:pt x="4" y="77"/>
                  </a:cubicBezTo>
                  <a:cubicBezTo>
                    <a:pt x="4" y="77"/>
                    <a:pt x="3" y="77"/>
                    <a:pt x="3" y="76"/>
                  </a:cubicBezTo>
                  <a:cubicBezTo>
                    <a:pt x="3" y="77"/>
                    <a:pt x="3" y="76"/>
                    <a:pt x="4" y="77"/>
                  </a:cubicBezTo>
                  <a:cubicBezTo>
                    <a:pt x="4" y="77"/>
                    <a:pt x="4" y="76"/>
                    <a:pt x="4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3" y="76"/>
                    <a:pt x="3" y="76"/>
                    <a:pt x="3" y="75"/>
                  </a:cubicBezTo>
                  <a:moveTo>
                    <a:pt x="1" y="71"/>
                  </a:moveTo>
                  <a:cubicBezTo>
                    <a:pt x="1" y="71"/>
                    <a:pt x="1" y="70"/>
                    <a:pt x="1" y="70"/>
                  </a:cubicBezTo>
                  <a:cubicBezTo>
                    <a:pt x="1" y="70"/>
                    <a:pt x="1" y="70"/>
                    <a:pt x="1" y="71"/>
                  </a:cubicBezTo>
                  <a:moveTo>
                    <a:pt x="2" y="74"/>
                  </a:move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2" y="73"/>
                    <a:pt x="2" y="73"/>
                  </a:cubicBezTo>
                  <a:cubicBezTo>
                    <a:pt x="2" y="71"/>
                    <a:pt x="2" y="73"/>
                    <a:pt x="2" y="73"/>
                  </a:cubicBezTo>
                  <a:cubicBezTo>
                    <a:pt x="2" y="73"/>
                    <a:pt x="2" y="74"/>
                    <a:pt x="2" y="74"/>
                  </a:cubicBezTo>
                  <a:moveTo>
                    <a:pt x="1" y="72"/>
                  </a:moveTo>
                  <a:cubicBezTo>
                    <a:pt x="1" y="71"/>
                    <a:pt x="1" y="71"/>
                    <a:pt x="1" y="71"/>
                  </a:cubicBezTo>
                  <a:cubicBezTo>
                    <a:pt x="1" y="71"/>
                    <a:pt x="1" y="72"/>
                    <a:pt x="2" y="72"/>
                  </a:cubicBezTo>
                  <a:cubicBezTo>
                    <a:pt x="2" y="72"/>
                    <a:pt x="1" y="72"/>
                    <a:pt x="1" y="72"/>
                  </a:cubicBezTo>
                  <a:moveTo>
                    <a:pt x="2" y="70"/>
                  </a:moveTo>
                  <a:cubicBezTo>
                    <a:pt x="2" y="70"/>
                    <a:pt x="2" y="70"/>
                    <a:pt x="2" y="70"/>
                  </a:cubicBezTo>
                  <a:cubicBezTo>
                    <a:pt x="3" y="70"/>
                    <a:pt x="2" y="69"/>
                    <a:pt x="3" y="69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3" y="71"/>
                    <a:pt x="2" y="71"/>
                  </a:cubicBezTo>
                  <a:cubicBezTo>
                    <a:pt x="2" y="70"/>
                    <a:pt x="2" y="70"/>
                    <a:pt x="2" y="70"/>
                  </a:cubicBezTo>
                  <a:moveTo>
                    <a:pt x="2" y="67"/>
                  </a:moveTo>
                  <a:cubicBezTo>
                    <a:pt x="2" y="67"/>
                    <a:pt x="2" y="68"/>
                    <a:pt x="2" y="68"/>
                  </a:cubicBezTo>
                  <a:cubicBezTo>
                    <a:pt x="2" y="68"/>
                    <a:pt x="2" y="68"/>
                    <a:pt x="2" y="67"/>
                  </a:cubicBezTo>
                  <a:moveTo>
                    <a:pt x="37" y="3"/>
                  </a:moveTo>
                  <a:cubicBezTo>
                    <a:pt x="37" y="3"/>
                    <a:pt x="38" y="3"/>
                    <a:pt x="38" y="3"/>
                  </a:cubicBezTo>
                  <a:cubicBezTo>
                    <a:pt x="38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5" y="3"/>
                    <a:pt x="35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6" y="3"/>
                  </a:cubicBezTo>
                  <a:cubicBezTo>
                    <a:pt x="36" y="3"/>
                    <a:pt x="35" y="2"/>
                    <a:pt x="35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4" y="2"/>
                    <a:pt x="35" y="2"/>
                    <a:pt x="36" y="2"/>
                  </a:cubicBezTo>
                  <a:cubicBezTo>
                    <a:pt x="37" y="3"/>
                    <a:pt x="38" y="3"/>
                    <a:pt x="39" y="3"/>
                  </a:cubicBezTo>
                  <a:cubicBezTo>
                    <a:pt x="39" y="3"/>
                    <a:pt x="38" y="3"/>
                    <a:pt x="37" y="3"/>
                  </a:cubicBezTo>
                  <a:moveTo>
                    <a:pt x="42" y="3"/>
                  </a:moveTo>
                  <a:cubicBezTo>
                    <a:pt x="42" y="3"/>
                    <a:pt x="43" y="3"/>
                    <a:pt x="43" y="3"/>
                  </a:cubicBezTo>
                  <a:cubicBezTo>
                    <a:pt x="43" y="3"/>
                    <a:pt x="43" y="3"/>
                    <a:pt x="44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1" y="2"/>
                  </a:moveTo>
                  <a:cubicBezTo>
                    <a:pt x="41" y="2"/>
                    <a:pt x="41" y="2"/>
                    <a:pt x="41" y="3"/>
                  </a:cubicBezTo>
                  <a:cubicBezTo>
                    <a:pt x="41" y="3"/>
                    <a:pt x="41" y="3"/>
                    <a:pt x="41" y="2"/>
                  </a:cubicBezTo>
                  <a:cubicBezTo>
                    <a:pt x="41" y="2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1" y="3"/>
                    <a:pt x="40" y="3"/>
                    <a:pt x="39" y="2"/>
                  </a:cubicBezTo>
                  <a:cubicBezTo>
                    <a:pt x="39" y="2"/>
                    <a:pt x="39" y="2"/>
                    <a:pt x="38" y="2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1"/>
                    <a:pt x="38" y="2"/>
                    <a:pt x="38" y="1"/>
                  </a:cubicBezTo>
                  <a:cubicBezTo>
                    <a:pt x="38" y="1"/>
                    <a:pt x="38" y="2"/>
                    <a:pt x="38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40" y="2"/>
                    <a:pt x="40" y="2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1"/>
                    <a:pt x="38" y="2"/>
                    <a:pt x="38" y="1"/>
                  </a:cubicBezTo>
                  <a:cubicBezTo>
                    <a:pt x="40" y="2"/>
                    <a:pt x="40" y="2"/>
                    <a:pt x="41" y="2"/>
                  </a:cubicBezTo>
                  <a:moveTo>
                    <a:pt x="40" y="2"/>
                  </a:moveTo>
                  <a:cubicBezTo>
                    <a:pt x="40" y="2"/>
                    <a:pt x="40" y="2"/>
                    <a:pt x="40" y="2"/>
                  </a:cubicBezTo>
                  <a:cubicBezTo>
                    <a:pt x="40" y="2"/>
                    <a:pt x="40" y="3"/>
                    <a:pt x="40" y="2"/>
                  </a:cubicBezTo>
                  <a:moveTo>
                    <a:pt x="3" y="69"/>
                  </a:moveTo>
                  <a:cubicBezTo>
                    <a:pt x="2" y="68"/>
                    <a:pt x="3" y="68"/>
                    <a:pt x="3" y="68"/>
                  </a:cubicBezTo>
                  <a:cubicBezTo>
                    <a:pt x="3" y="68"/>
                    <a:pt x="3" y="69"/>
                    <a:pt x="3" y="69"/>
                  </a:cubicBezTo>
                  <a:cubicBezTo>
                    <a:pt x="3" y="69"/>
                    <a:pt x="3" y="70"/>
                    <a:pt x="3" y="70"/>
                  </a:cubicBezTo>
                  <a:cubicBezTo>
                    <a:pt x="3" y="70"/>
                    <a:pt x="3" y="70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moveTo>
                    <a:pt x="45" y="4"/>
                  </a:moveTo>
                  <a:cubicBezTo>
                    <a:pt x="45" y="4"/>
                    <a:pt x="46" y="5"/>
                    <a:pt x="45" y="5"/>
                  </a:cubicBezTo>
                  <a:cubicBezTo>
                    <a:pt x="45" y="4"/>
                    <a:pt x="44" y="4"/>
                    <a:pt x="45" y="4"/>
                  </a:cubicBezTo>
                  <a:moveTo>
                    <a:pt x="43" y="4"/>
                  </a:moveTo>
                  <a:cubicBezTo>
                    <a:pt x="44" y="4"/>
                    <a:pt x="44" y="4"/>
                    <a:pt x="44" y="4"/>
                  </a:cubicBezTo>
                  <a:cubicBezTo>
                    <a:pt x="44" y="5"/>
                    <a:pt x="43" y="4"/>
                    <a:pt x="43" y="4"/>
                  </a:cubicBezTo>
                  <a:moveTo>
                    <a:pt x="1" y="67"/>
                  </a:move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moveTo>
                    <a:pt x="37" y="1"/>
                  </a:moveTo>
                  <a:cubicBezTo>
                    <a:pt x="37" y="1"/>
                    <a:pt x="37" y="1"/>
                    <a:pt x="37" y="0"/>
                  </a:cubicBezTo>
                  <a:cubicBezTo>
                    <a:pt x="38" y="1"/>
                    <a:pt x="40" y="1"/>
                    <a:pt x="40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7" y="1"/>
                    <a:pt x="37" y="1"/>
                    <a:pt x="37" y="1"/>
                  </a:cubicBezTo>
                  <a:moveTo>
                    <a:pt x="3" y="27"/>
                  </a:moveTo>
                  <a:cubicBezTo>
                    <a:pt x="2" y="27"/>
                    <a:pt x="3" y="26"/>
                    <a:pt x="3" y="25"/>
                  </a:cubicBezTo>
                  <a:cubicBezTo>
                    <a:pt x="3" y="25"/>
                    <a:pt x="3" y="26"/>
                    <a:pt x="3" y="26"/>
                  </a:cubicBezTo>
                  <a:cubicBezTo>
                    <a:pt x="3" y="26"/>
                    <a:pt x="3" y="27"/>
                    <a:pt x="3" y="27"/>
                  </a:cubicBezTo>
                  <a:moveTo>
                    <a:pt x="3" y="78"/>
                  </a:moveTo>
                  <a:cubicBezTo>
                    <a:pt x="3" y="77"/>
                    <a:pt x="3" y="78"/>
                    <a:pt x="3" y="77"/>
                  </a:cubicBezTo>
                  <a:cubicBezTo>
                    <a:pt x="2" y="77"/>
                    <a:pt x="3" y="78"/>
                    <a:pt x="2" y="78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6"/>
                    <a:pt x="2" y="75"/>
                    <a:pt x="2" y="76"/>
                  </a:cubicBezTo>
                  <a:cubicBezTo>
                    <a:pt x="2" y="76"/>
                    <a:pt x="2" y="76"/>
                    <a:pt x="2" y="77"/>
                  </a:cubicBezTo>
                  <a:cubicBezTo>
                    <a:pt x="2" y="77"/>
                    <a:pt x="3" y="77"/>
                    <a:pt x="3" y="77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3" y="77"/>
                    <a:pt x="3" y="78"/>
                    <a:pt x="3" y="78"/>
                  </a:cubicBezTo>
                  <a:cubicBezTo>
                    <a:pt x="4" y="78"/>
                    <a:pt x="4" y="78"/>
                    <a:pt x="4" y="79"/>
                  </a:cubicBezTo>
                  <a:cubicBezTo>
                    <a:pt x="4" y="79"/>
                    <a:pt x="4" y="78"/>
                    <a:pt x="3" y="79"/>
                  </a:cubicBezTo>
                  <a:cubicBezTo>
                    <a:pt x="3" y="78"/>
                    <a:pt x="3" y="78"/>
                    <a:pt x="3" y="78"/>
                  </a:cubicBezTo>
                  <a:moveTo>
                    <a:pt x="34" y="0"/>
                  </a:moveTo>
                  <a:cubicBezTo>
                    <a:pt x="34" y="0"/>
                    <a:pt x="3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6" y="0"/>
                    <a:pt x="36" y="0"/>
                  </a:cubicBezTo>
                  <a:cubicBezTo>
                    <a:pt x="36" y="0"/>
                    <a:pt x="37" y="0"/>
                    <a:pt x="36" y="0"/>
                  </a:cubicBezTo>
                  <a:cubicBezTo>
                    <a:pt x="36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moveTo>
                    <a:pt x="62" y="50"/>
                  </a:moveTo>
                  <a:cubicBezTo>
                    <a:pt x="61" y="50"/>
                    <a:pt x="61" y="49"/>
                    <a:pt x="61" y="49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0"/>
                    <a:pt x="62" y="49"/>
                    <a:pt x="62" y="49"/>
                  </a:cubicBezTo>
                  <a:cubicBezTo>
                    <a:pt x="62" y="49"/>
                    <a:pt x="61" y="49"/>
                    <a:pt x="61" y="48"/>
                  </a:cubicBezTo>
                  <a:cubicBezTo>
                    <a:pt x="61" y="48"/>
                    <a:pt x="62" y="49"/>
                    <a:pt x="62" y="49"/>
                  </a:cubicBezTo>
                  <a:cubicBezTo>
                    <a:pt x="62" y="49"/>
                    <a:pt x="62" y="50"/>
                    <a:pt x="62" y="50"/>
                  </a:cubicBezTo>
                  <a:moveTo>
                    <a:pt x="61" y="39"/>
                  </a:moveTo>
                  <a:cubicBezTo>
                    <a:pt x="61" y="39"/>
                    <a:pt x="61" y="38"/>
                    <a:pt x="61" y="38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40"/>
                    <a:pt x="62" y="40"/>
                  </a:cubicBezTo>
                  <a:cubicBezTo>
                    <a:pt x="62" y="40"/>
                    <a:pt x="62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39"/>
                    <a:pt x="61" y="39"/>
                  </a:cubicBezTo>
                  <a:moveTo>
                    <a:pt x="60" y="41"/>
                  </a:moveTo>
                  <a:cubicBezTo>
                    <a:pt x="60" y="41"/>
                    <a:pt x="60" y="40"/>
                    <a:pt x="60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39"/>
                  </a:cubicBezTo>
                  <a:cubicBezTo>
                    <a:pt x="61" y="39"/>
                    <a:pt x="61" y="40"/>
                    <a:pt x="61" y="40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61" y="43"/>
                    <a:pt x="61" y="42"/>
                    <a:pt x="61" y="43"/>
                  </a:cubicBezTo>
                  <a:cubicBezTo>
                    <a:pt x="61" y="43"/>
                    <a:pt x="61" y="43"/>
                    <a:pt x="61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2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moveTo>
                    <a:pt x="63" y="48"/>
                  </a:moveTo>
                  <a:cubicBezTo>
                    <a:pt x="63" y="48"/>
                    <a:pt x="63" y="48"/>
                    <a:pt x="63" y="49"/>
                  </a:cubicBezTo>
                  <a:cubicBezTo>
                    <a:pt x="63" y="49"/>
                    <a:pt x="63" y="49"/>
                    <a:pt x="63" y="49"/>
                  </a:cubicBezTo>
                  <a:cubicBezTo>
                    <a:pt x="63" y="49"/>
                    <a:pt x="62" y="50"/>
                    <a:pt x="62" y="50"/>
                  </a:cubicBezTo>
                  <a:cubicBezTo>
                    <a:pt x="62" y="50"/>
                    <a:pt x="63" y="49"/>
                    <a:pt x="62" y="49"/>
                  </a:cubicBezTo>
                  <a:cubicBezTo>
                    <a:pt x="62" y="49"/>
                    <a:pt x="63" y="48"/>
                    <a:pt x="63" y="48"/>
                  </a:cubicBezTo>
                  <a:moveTo>
                    <a:pt x="62" y="46"/>
                  </a:moveTo>
                  <a:cubicBezTo>
                    <a:pt x="62" y="46"/>
                    <a:pt x="63" y="47"/>
                    <a:pt x="62" y="47"/>
                  </a:cubicBezTo>
                  <a:cubicBezTo>
                    <a:pt x="63" y="47"/>
                    <a:pt x="63" y="47"/>
                    <a:pt x="63" y="48"/>
                  </a:cubicBezTo>
                  <a:cubicBezTo>
                    <a:pt x="63" y="47"/>
                    <a:pt x="62" y="48"/>
                    <a:pt x="62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2" y="47"/>
                    <a:pt x="62" y="46"/>
                    <a:pt x="62" y="46"/>
                  </a:cubicBezTo>
                  <a:moveTo>
                    <a:pt x="60" y="35"/>
                  </a:moveTo>
                  <a:cubicBezTo>
                    <a:pt x="60" y="35"/>
                    <a:pt x="60" y="35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moveTo>
                    <a:pt x="59" y="35"/>
                  </a:move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59" y="36"/>
                    <a:pt x="59" y="37"/>
                  </a:cubicBezTo>
                  <a:cubicBezTo>
                    <a:pt x="59" y="36"/>
                    <a:pt x="59" y="36"/>
                    <a:pt x="59" y="35"/>
                  </a:cubicBezTo>
                  <a:moveTo>
                    <a:pt x="59" y="37"/>
                  </a:moveTo>
                  <a:cubicBezTo>
                    <a:pt x="60" y="37"/>
                    <a:pt x="59" y="37"/>
                    <a:pt x="59" y="38"/>
                  </a:cubicBezTo>
                  <a:cubicBezTo>
                    <a:pt x="60" y="38"/>
                    <a:pt x="59" y="39"/>
                    <a:pt x="60" y="39"/>
                  </a:cubicBezTo>
                  <a:cubicBezTo>
                    <a:pt x="59" y="39"/>
                    <a:pt x="59" y="38"/>
                    <a:pt x="59" y="38"/>
                  </a:cubicBezTo>
                  <a:cubicBezTo>
                    <a:pt x="59" y="38"/>
                    <a:pt x="59" y="37"/>
                    <a:pt x="59" y="37"/>
                  </a:cubicBezTo>
                  <a:moveTo>
                    <a:pt x="60" y="36"/>
                  </a:moveTo>
                  <a:cubicBezTo>
                    <a:pt x="60" y="36"/>
                    <a:pt x="60" y="37"/>
                    <a:pt x="60" y="37"/>
                  </a:cubicBezTo>
                  <a:cubicBezTo>
                    <a:pt x="60" y="37"/>
                    <a:pt x="60" y="36"/>
                    <a:pt x="60" y="36"/>
                  </a:cubicBezTo>
                  <a:cubicBezTo>
                    <a:pt x="60" y="36"/>
                    <a:pt x="60" y="37"/>
                    <a:pt x="60" y="37"/>
                  </a:cubicBezTo>
                  <a:cubicBezTo>
                    <a:pt x="61" y="37"/>
                    <a:pt x="60" y="37"/>
                    <a:pt x="60" y="37"/>
                  </a:cubicBezTo>
                  <a:cubicBezTo>
                    <a:pt x="60" y="37"/>
                    <a:pt x="60" y="37"/>
                    <a:pt x="60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8"/>
                    <a:pt x="60" y="39"/>
                    <a:pt x="60" y="39"/>
                  </a:cubicBezTo>
                  <a:cubicBezTo>
                    <a:pt x="60" y="38"/>
                    <a:pt x="60" y="38"/>
                    <a:pt x="60" y="37"/>
                  </a:cubicBezTo>
                  <a:cubicBezTo>
                    <a:pt x="60" y="37"/>
                    <a:pt x="61" y="37"/>
                    <a:pt x="60" y="37"/>
                  </a:cubicBezTo>
                  <a:cubicBezTo>
                    <a:pt x="60" y="37"/>
                    <a:pt x="60" y="38"/>
                    <a:pt x="60" y="38"/>
                  </a:cubicBezTo>
                  <a:cubicBezTo>
                    <a:pt x="59" y="37"/>
                    <a:pt x="60" y="37"/>
                    <a:pt x="60" y="36"/>
                  </a:cubicBezTo>
                  <a:moveTo>
                    <a:pt x="63" y="50"/>
                  </a:moveTo>
                  <a:cubicBezTo>
                    <a:pt x="63" y="50"/>
                    <a:pt x="63" y="50"/>
                    <a:pt x="63" y="50"/>
                  </a:cubicBezTo>
                  <a:cubicBezTo>
                    <a:pt x="63" y="50"/>
                    <a:pt x="63" y="52"/>
                    <a:pt x="63" y="52"/>
                  </a:cubicBezTo>
                  <a:cubicBezTo>
                    <a:pt x="63" y="53"/>
                    <a:pt x="63" y="53"/>
                    <a:pt x="63" y="52"/>
                  </a:cubicBezTo>
                  <a:cubicBezTo>
                    <a:pt x="63" y="52"/>
                    <a:pt x="62" y="51"/>
                    <a:pt x="63" y="50"/>
                  </a:cubicBezTo>
                  <a:moveTo>
                    <a:pt x="61" y="37"/>
                  </a:moveTo>
                  <a:cubicBezTo>
                    <a:pt x="61" y="37"/>
                    <a:pt x="62" y="37"/>
                    <a:pt x="62" y="38"/>
                  </a:cubicBezTo>
                  <a:cubicBezTo>
                    <a:pt x="61" y="37"/>
                    <a:pt x="61" y="38"/>
                    <a:pt x="61" y="37"/>
                  </a:cubicBezTo>
                  <a:cubicBezTo>
                    <a:pt x="61" y="37"/>
                    <a:pt x="61" y="38"/>
                    <a:pt x="61" y="38"/>
                  </a:cubicBezTo>
                  <a:cubicBezTo>
                    <a:pt x="61" y="37"/>
                    <a:pt x="61" y="37"/>
                    <a:pt x="61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1" y="36"/>
                    <a:pt x="61" y="36"/>
                    <a:pt x="61" y="37"/>
                  </a:cubicBezTo>
                  <a:moveTo>
                    <a:pt x="62" y="37"/>
                  </a:moveTo>
                  <a:cubicBezTo>
                    <a:pt x="62" y="37"/>
                    <a:pt x="62" y="38"/>
                    <a:pt x="62" y="38"/>
                  </a:cubicBezTo>
                  <a:cubicBezTo>
                    <a:pt x="62" y="38"/>
                    <a:pt x="63" y="38"/>
                    <a:pt x="62" y="39"/>
                  </a:cubicBezTo>
                  <a:cubicBezTo>
                    <a:pt x="62" y="38"/>
                    <a:pt x="62" y="38"/>
                    <a:pt x="62" y="37"/>
                  </a:cubicBezTo>
                  <a:cubicBezTo>
                    <a:pt x="62" y="38"/>
                    <a:pt x="62" y="38"/>
                    <a:pt x="62" y="37"/>
                  </a:cubicBezTo>
                  <a:moveTo>
                    <a:pt x="61" y="46"/>
                  </a:moveTo>
                  <a:cubicBezTo>
                    <a:pt x="61" y="46"/>
                    <a:pt x="62" y="46"/>
                    <a:pt x="62" y="47"/>
                  </a:cubicBezTo>
                  <a:cubicBezTo>
                    <a:pt x="62" y="47"/>
                    <a:pt x="61" y="47"/>
                    <a:pt x="61" y="47"/>
                  </a:cubicBezTo>
                  <a:cubicBezTo>
                    <a:pt x="61" y="47"/>
                    <a:pt x="61" y="47"/>
                    <a:pt x="61" y="47"/>
                  </a:cubicBezTo>
                  <a:cubicBezTo>
                    <a:pt x="61" y="46"/>
                    <a:pt x="61" y="47"/>
                    <a:pt x="61" y="47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1" y="46"/>
                    <a:pt x="61" y="46"/>
                    <a:pt x="61" y="45"/>
                  </a:cubicBezTo>
                  <a:cubicBezTo>
                    <a:pt x="61" y="45"/>
                    <a:pt x="61" y="45"/>
                    <a:pt x="62" y="45"/>
                  </a:cubicBezTo>
                  <a:cubicBezTo>
                    <a:pt x="62" y="46"/>
                    <a:pt x="61" y="46"/>
                    <a:pt x="61" y="46"/>
                  </a:cubicBezTo>
                  <a:moveTo>
                    <a:pt x="63" y="61"/>
                  </a:moveTo>
                  <a:cubicBezTo>
                    <a:pt x="63" y="61"/>
                    <a:pt x="63" y="62"/>
                    <a:pt x="63" y="63"/>
                  </a:cubicBezTo>
                  <a:cubicBezTo>
                    <a:pt x="63" y="62"/>
                    <a:pt x="63" y="62"/>
                    <a:pt x="63" y="61"/>
                  </a:cubicBezTo>
                  <a:moveTo>
                    <a:pt x="61" y="56"/>
                  </a:moveTo>
                  <a:cubicBezTo>
                    <a:pt x="61" y="57"/>
                    <a:pt x="61" y="57"/>
                    <a:pt x="61" y="57"/>
                  </a:cubicBezTo>
                  <a:cubicBezTo>
                    <a:pt x="60" y="57"/>
                    <a:pt x="60" y="57"/>
                    <a:pt x="61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56"/>
                    <a:pt x="60" y="57"/>
                    <a:pt x="60" y="57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1" y="58"/>
                    <a:pt x="61" y="58"/>
                  </a:cubicBezTo>
                  <a:cubicBezTo>
                    <a:pt x="61" y="58"/>
                    <a:pt x="61" y="58"/>
                    <a:pt x="60" y="58"/>
                  </a:cubicBezTo>
                  <a:cubicBezTo>
                    <a:pt x="61" y="58"/>
                    <a:pt x="61" y="59"/>
                    <a:pt x="61" y="59"/>
                  </a:cubicBezTo>
                  <a:cubicBezTo>
                    <a:pt x="61" y="60"/>
                    <a:pt x="60" y="59"/>
                    <a:pt x="60" y="60"/>
                  </a:cubicBezTo>
                  <a:cubicBezTo>
                    <a:pt x="60" y="60"/>
                    <a:pt x="61" y="60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60"/>
                    <a:pt x="60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60" y="60"/>
                    <a:pt x="60" y="60"/>
                    <a:pt x="60" y="61"/>
                  </a:cubicBezTo>
                  <a:cubicBezTo>
                    <a:pt x="60" y="60"/>
                    <a:pt x="60" y="62"/>
                    <a:pt x="60" y="62"/>
                  </a:cubicBezTo>
                  <a:cubicBezTo>
                    <a:pt x="60" y="62"/>
                    <a:pt x="60" y="61"/>
                    <a:pt x="60" y="61"/>
                  </a:cubicBezTo>
                  <a:cubicBezTo>
                    <a:pt x="60" y="61"/>
                    <a:pt x="60" y="61"/>
                    <a:pt x="60" y="62"/>
                  </a:cubicBezTo>
                  <a:cubicBezTo>
                    <a:pt x="59" y="61"/>
                    <a:pt x="59" y="60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8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9" y="58"/>
                    <a:pt x="59" y="57"/>
                    <a:pt x="59" y="57"/>
                  </a:cubicBezTo>
                  <a:cubicBezTo>
                    <a:pt x="59" y="56"/>
                    <a:pt x="59" y="56"/>
                    <a:pt x="59" y="55"/>
                  </a:cubicBezTo>
                  <a:cubicBezTo>
                    <a:pt x="59" y="55"/>
                    <a:pt x="59" y="54"/>
                    <a:pt x="59" y="54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59" y="52"/>
                    <a:pt x="60" y="52"/>
                    <a:pt x="59" y="51"/>
                  </a:cubicBezTo>
                  <a:cubicBezTo>
                    <a:pt x="59" y="51"/>
                    <a:pt x="59" y="51"/>
                    <a:pt x="59" y="50"/>
                  </a:cubicBezTo>
                  <a:cubicBezTo>
                    <a:pt x="60" y="51"/>
                    <a:pt x="59" y="51"/>
                    <a:pt x="60" y="51"/>
                  </a:cubicBezTo>
                  <a:cubicBezTo>
                    <a:pt x="60" y="51"/>
                    <a:pt x="59" y="50"/>
                    <a:pt x="59" y="50"/>
                  </a:cubicBezTo>
                  <a:cubicBezTo>
                    <a:pt x="60" y="49"/>
                    <a:pt x="59" y="48"/>
                    <a:pt x="59" y="48"/>
                  </a:cubicBezTo>
                  <a:cubicBezTo>
                    <a:pt x="59" y="47"/>
                    <a:pt x="59" y="47"/>
                    <a:pt x="60" y="47"/>
                  </a:cubicBezTo>
                  <a:cubicBezTo>
                    <a:pt x="60" y="47"/>
                    <a:pt x="60" y="46"/>
                    <a:pt x="60" y="46"/>
                  </a:cubicBezTo>
                  <a:cubicBezTo>
                    <a:pt x="60" y="46"/>
                    <a:pt x="60" y="47"/>
                    <a:pt x="60" y="47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9"/>
                    <a:pt x="60" y="49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0" y="49"/>
                    <a:pt x="60" y="49"/>
                    <a:pt x="60" y="50"/>
                  </a:cubicBezTo>
                  <a:cubicBezTo>
                    <a:pt x="60" y="50"/>
                    <a:pt x="60" y="50"/>
                    <a:pt x="60" y="51"/>
                  </a:cubicBezTo>
                  <a:cubicBezTo>
                    <a:pt x="60" y="51"/>
                    <a:pt x="60" y="50"/>
                    <a:pt x="60" y="51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0" y="51"/>
                    <a:pt x="60" y="51"/>
                    <a:pt x="61" y="51"/>
                  </a:cubicBezTo>
                  <a:cubicBezTo>
                    <a:pt x="60" y="52"/>
                    <a:pt x="61" y="53"/>
                    <a:pt x="60" y="54"/>
                  </a:cubicBezTo>
                  <a:cubicBezTo>
                    <a:pt x="60" y="54"/>
                    <a:pt x="61" y="55"/>
                    <a:pt x="61" y="55"/>
                  </a:cubicBezTo>
                  <a:cubicBezTo>
                    <a:pt x="61" y="55"/>
                    <a:pt x="61" y="55"/>
                    <a:pt x="61" y="56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1" y="56"/>
                    <a:pt x="61" y="56"/>
                    <a:pt x="61" y="56"/>
                  </a:cubicBezTo>
                  <a:moveTo>
                    <a:pt x="60" y="52"/>
                  </a:moveTo>
                  <a:cubicBezTo>
                    <a:pt x="60" y="52"/>
                    <a:pt x="60" y="52"/>
                    <a:pt x="60" y="52"/>
                  </a:cubicBezTo>
                  <a:cubicBezTo>
                    <a:pt x="61" y="52"/>
                    <a:pt x="60" y="52"/>
                    <a:pt x="60" y="51"/>
                  </a:cubicBezTo>
                  <a:cubicBezTo>
                    <a:pt x="60" y="51"/>
                    <a:pt x="60" y="51"/>
                    <a:pt x="60" y="52"/>
                  </a:cubicBezTo>
                  <a:cubicBezTo>
                    <a:pt x="60" y="52"/>
                    <a:pt x="60" y="51"/>
                    <a:pt x="60" y="52"/>
                  </a:cubicBezTo>
                  <a:moveTo>
                    <a:pt x="60" y="53"/>
                  </a:moveTo>
                  <a:cubicBezTo>
                    <a:pt x="60" y="52"/>
                    <a:pt x="60" y="52"/>
                    <a:pt x="60" y="52"/>
                  </a:cubicBezTo>
                  <a:cubicBezTo>
                    <a:pt x="60" y="52"/>
                    <a:pt x="60" y="52"/>
                    <a:pt x="60" y="52"/>
                  </a:cubicBezTo>
                  <a:cubicBezTo>
                    <a:pt x="60" y="52"/>
                    <a:pt x="59" y="52"/>
                    <a:pt x="60" y="52"/>
                  </a:cubicBezTo>
                  <a:cubicBezTo>
                    <a:pt x="60" y="52"/>
                    <a:pt x="60" y="53"/>
                    <a:pt x="60" y="53"/>
                  </a:cubicBezTo>
                  <a:moveTo>
                    <a:pt x="60" y="54"/>
                  </a:moveTo>
                  <a:cubicBezTo>
                    <a:pt x="60" y="54"/>
                    <a:pt x="60" y="53"/>
                    <a:pt x="60" y="53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53"/>
                    <a:pt x="60" y="53"/>
                    <a:pt x="60" y="54"/>
                  </a:cubicBezTo>
                  <a:moveTo>
                    <a:pt x="60" y="59"/>
                  </a:moveTo>
                  <a:cubicBezTo>
                    <a:pt x="60" y="59"/>
                    <a:pt x="60" y="59"/>
                    <a:pt x="59" y="59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60" y="59"/>
                    <a:pt x="60" y="59"/>
                    <a:pt x="60" y="59"/>
                  </a:cubicBezTo>
                  <a:moveTo>
                    <a:pt x="60" y="55"/>
                  </a:moveTo>
                  <a:cubicBezTo>
                    <a:pt x="60" y="55"/>
                    <a:pt x="60" y="54"/>
                    <a:pt x="60" y="54"/>
                  </a:cubicBezTo>
                  <a:cubicBezTo>
                    <a:pt x="60" y="54"/>
                    <a:pt x="60" y="56"/>
                    <a:pt x="60" y="55"/>
                  </a:cubicBezTo>
                  <a:moveTo>
                    <a:pt x="61" y="56"/>
                  </a:moveTo>
                  <a:cubicBezTo>
                    <a:pt x="61" y="55"/>
                    <a:pt x="61" y="54"/>
                    <a:pt x="60" y="54"/>
                  </a:cubicBezTo>
                  <a:cubicBezTo>
                    <a:pt x="60" y="55"/>
                    <a:pt x="61" y="55"/>
                    <a:pt x="61" y="56"/>
                  </a:cubicBezTo>
                  <a:moveTo>
                    <a:pt x="45" y="5"/>
                  </a:moveTo>
                  <a:cubicBezTo>
                    <a:pt x="46" y="5"/>
                    <a:pt x="46" y="4"/>
                    <a:pt x="46" y="5"/>
                  </a:cubicBezTo>
                  <a:cubicBezTo>
                    <a:pt x="46" y="5"/>
                    <a:pt x="46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moveTo>
                    <a:pt x="63" y="73"/>
                  </a:moveTo>
                  <a:cubicBezTo>
                    <a:pt x="63" y="73"/>
                    <a:pt x="63" y="73"/>
                    <a:pt x="63" y="72"/>
                  </a:cubicBezTo>
                  <a:cubicBezTo>
                    <a:pt x="63" y="72"/>
                    <a:pt x="63" y="73"/>
                    <a:pt x="63" y="73"/>
                  </a:cubicBezTo>
                  <a:moveTo>
                    <a:pt x="62" y="50"/>
                  </a:moveTo>
                  <a:cubicBezTo>
                    <a:pt x="62" y="51"/>
                    <a:pt x="61" y="50"/>
                    <a:pt x="61" y="51"/>
                  </a:cubicBezTo>
                  <a:cubicBezTo>
                    <a:pt x="61" y="51"/>
                    <a:pt x="61" y="50"/>
                    <a:pt x="61" y="50"/>
                  </a:cubicBezTo>
                  <a:cubicBezTo>
                    <a:pt x="61" y="50"/>
                    <a:pt x="61" y="50"/>
                    <a:pt x="62" y="50"/>
                  </a:cubicBezTo>
                  <a:moveTo>
                    <a:pt x="61" y="51"/>
                  </a:moveTo>
                  <a:cubicBezTo>
                    <a:pt x="60" y="51"/>
                    <a:pt x="60" y="51"/>
                    <a:pt x="60" y="51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1" y="50"/>
                    <a:pt x="60" y="50"/>
                    <a:pt x="61" y="51"/>
                  </a:cubicBezTo>
                  <a:moveTo>
                    <a:pt x="63" y="54"/>
                  </a:moveTo>
                  <a:cubicBezTo>
                    <a:pt x="63" y="54"/>
                    <a:pt x="63" y="54"/>
                    <a:pt x="63" y="54"/>
                  </a:cubicBezTo>
                  <a:cubicBezTo>
                    <a:pt x="63" y="54"/>
                    <a:pt x="63" y="54"/>
                    <a:pt x="63" y="54"/>
                  </a:cubicBezTo>
                  <a:cubicBezTo>
                    <a:pt x="63" y="54"/>
                    <a:pt x="63" y="54"/>
                    <a:pt x="63" y="54"/>
                  </a:cubicBezTo>
                  <a:cubicBezTo>
                    <a:pt x="63" y="55"/>
                    <a:pt x="63" y="54"/>
                    <a:pt x="63" y="54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63" y="55"/>
                    <a:pt x="63" y="56"/>
                    <a:pt x="63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3" y="56"/>
                    <a:pt x="63" y="55"/>
                    <a:pt x="63" y="55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63" y="55"/>
                    <a:pt x="63" y="55"/>
                    <a:pt x="63" y="54"/>
                  </a:cubicBezTo>
                  <a:cubicBezTo>
                    <a:pt x="63" y="54"/>
                    <a:pt x="63" y="54"/>
                    <a:pt x="63" y="54"/>
                  </a:cubicBezTo>
                  <a:moveTo>
                    <a:pt x="5" y="81"/>
                  </a:moveTo>
                  <a:cubicBezTo>
                    <a:pt x="4" y="81"/>
                    <a:pt x="4" y="81"/>
                    <a:pt x="4" y="80"/>
                  </a:cubicBezTo>
                  <a:cubicBezTo>
                    <a:pt x="4" y="80"/>
                    <a:pt x="4" y="81"/>
                    <a:pt x="5" y="81"/>
                  </a:cubicBezTo>
                  <a:moveTo>
                    <a:pt x="62" y="53"/>
                  </a:moveTo>
                  <a:cubicBezTo>
                    <a:pt x="62" y="53"/>
                    <a:pt x="62" y="54"/>
                    <a:pt x="62" y="54"/>
                  </a:cubicBezTo>
                  <a:cubicBezTo>
                    <a:pt x="62" y="54"/>
                    <a:pt x="62" y="54"/>
                    <a:pt x="62" y="55"/>
                  </a:cubicBezTo>
                  <a:cubicBezTo>
                    <a:pt x="62" y="55"/>
                    <a:pt x="62" y="55"/>
                    <a:pt x="62" y="56"/>
                  </a:cubicBezTo>
                  <a:cubicBezTo>
                    <a:pt x="62" y="56"/>
                    <a:pt x="62" y="55"/>
                    <a:pt x="62" y="55"/>
                  </a:cubicBezTo>
                  <a:cubicBezTo>
                    <a:pt x="62" y="54"/>
                    <a:pt x="62" y="53"/>
                    <a:pt x="62" y="53"/>
                  </a:cubicBezTo>
                  <a:moveTo>
                    <a:pt x="62" y="53"/>
                  </a:moveTo>
                  <a:cubicBezTo>
                    <a:pt x="61" y="53"/>
                    <a:pt x="62" y="52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2" y="51"/>
                    <a:pt x="61" y="52"/>
                    <a:pt x="62" y="53"/>
                  </a:cubicBezTo>
                  <a:moveTo>
                    <a:pt x="61" y="54"/>
                  </a:moveTo>
                  <a:cubicBezTo>
                    <a:pt x="61" y="54"/>
                    <a:pt x="61" y="54"/>
                    <a:pt x="61" y="54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61" y="53"/>
                    <a:pt x="61" y="53"/>
                    <a:pt x="61" y="52"/>
                  </a:cubicBezTo>
                  <a:cubicBezTo>
                    <a:pt x="61" y="52"/>
                    <a:pt x="61" y="53"/>
                    <a:pt x="61" y="54"/>
                  </a:cubicBezTo>
                  <a:moveTo>
                    <a:pt x="71" y="72"/>
                  </a:moveTo>
                  <a:cubicBezTo>
                    <a:pt x="70" y="72"/>
                    <a:pt x="70" y="72"/>
                    <a:pt x="69" y="71"/>
                  </a:cubicBezTo>
                  <a:cubicBezTo>
                    <a:pt x="69" y="71"/>
                    <a:pt x="69" y="71"/>
                    <a:pt x="69" y="70"/>
                  </a:cubicBezTo>
                  <a:cubicBezTo>
                    <a:pt x="69" y="70"/>
                    <a:pt x="69" y="70"/>
                    <a:pt x="69" y="69"/>
                  </a:cubicBezTo>
                  <a:cubicBezTo>
                    <a:pt x="69" y="69"/>
                    <a:pt x="69" y="69"/>
                    <a:pt x="68" y="69"/>
                  </a:cubicBezTo>
                  <a:cubicBezTo>
                    <a:pt x="68" y="67"/>
                    <a:pt x="68" y="66"/>
                    <a:pt x="68" y="65"/>
                  </a:cubicBezTo>
                  <a:cubicBezTo>
                    <a:pt x="68" y="65"/>
                    <a:pt x="68" y="65"/>
                    <a:pt x="68" y="65"/>
                  </a:cubicBezTo>
                  <a:cubicBezTo>
                    <a:pt x="69" y="65"/>
                    <a:pt x="69" y="65"/>
                    <a:pt x="68" y="64"/>
                  </a:cubicBezTo>
                  <a:cubicBezTo>
                    <a:pt x="69" y="64"/>
                    <a:pt x="69" y="64"/>
                    <a:pt x="69" y="63"/>
                  </a:cubicBezTo>
                  <a:cubicBezTo>
                    <a:pt x="69" y="64"/>
                    <a:pt x="68" y="64"/>
                    <a:pt x="68" y="65"/>
                  </a:cubicBezTo>
                  <a:cubicBezTo>
                    <a:pt x="68" y="64"/>
                    <a:pt x="68" y="64"/>
                    <a:pt x="68" y="63"/>
                  </a:cubicBezTo>
                  <a:cubicBezTo>
                    <a:pt x="68" y="63"/>
                    <a:pt x="68" y="63"/>
                    <a:pt x="6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8" y="63"/>
                    <a:pt x="69" y="62"/>
                    <a:pt x="68" y="62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8" y="63"/>
                    <a:pt x="68" y="62"/>
                    <a:pt x="68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8" y="61"/>
                    <a:pt x="68" y="60"/>
                    <a:pt x="68" y="60"/>
                  </a:cubicBezTo>
                  <a:cubicBezTo>
                    <a:pt x="69" y="60"/>
                    <a:pt x="69" y="61"/>
                    <a:pt x="69" y="61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9" y="62"/>
                    <a:pt x="69" y="61"/>
                    <a:pt x="70" y="61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69" y="62"/>
                    <a:pt x="70" y="62"/>
                    <a:pt x="69" y="62"/>
                  </a:cubicBezTo>
                  <a:cubicBezTo>
                    <a:pt x="69" y="62"/>
                    <a:pt x="69" y="63"/>
                    <a:pt x="70" y="63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70" y="64"/>
                    <a:pt x="70" y="63"/>
                    <a:pt x="70" y="64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3"/>
                    <a:pt x="70" y="63"/>
                    <a:pt x="70" y="62"/>
                  </a:cubicBezTo>
                  <a:cubicBezTo>
                    <a:pt x="70" y="63"/>
                    <a:pt x="70" y="64"/>
                    <a:pt x="70" y="65"/>
                  </a:cubicBezTo>
                  <a:cubicBezTo>
                    <a:pt x="70" y="65"/>
                    <a:pt x="70" y="65"/>
                    <a:pt x="69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70" y="67"/>
                    <a:pt x="70" y="66"/>
                    <a:pt x="70" y="66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70" y="67"/>
                    <a:pt x="70" y="66"/>
                    <a:pt x="70" y="66"/>
                  </a:cubicBezTo>
                  <a:cubicBezTo>
                    <a:pt x="71" y="66"/>
                    <a:pt x="71" y="67"/>
                    <a:pt x="71" y="68"/>
                  </a:cubicBezTo>
                  <a:cubicBezTo>
                    <a:pt x="71" y="68"/>
                    <a:pt x="71" y="68"/>
                    <a:pt x="70" y="6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1" y="68"/>
                    <a:pt x="71" y="69"/>
                    <a:pt x="72" y="70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71" y="70"/>
                    <a:pt x="72" y="71"/>
                    <a:pt x="72" y="70"/>
                  </a:cubicBezTo>
                  <a:cubicBezTo>
                    <a:pt x="72" y="70"/>
                    <a:pt x="72" y="71"/>
                    <a:pt x="72" y="71"/>
                  </a:cubicBezTo>
                  <a:cubicBezTo>
                    <a:pt x="72" y="71"/>
                    <a:pt x="71" y="71"/>
                    <a:pt x="71" y="72"/>
                  </a:cubicBezTo>
                  <a:moveTo>
                    <a:pt x="69" y="63"/>
                  </a:moveTo>
                  <a:cubicBezTo>
                    <a:pt x="69" y="63"/>
                    <a:pt x="69" y="62"/>
                    <a:pt x="69" y="62"/>
                  </a:cubicBezTo>
                  <a:cubicBezTo>
                    <a:pt x="69" y="63"/>
                    <a:pt x="69" y="63"/>
                    <a:pt x="69" y="63"/>
                  </a:cubicBezTo>
                  <a:moveTo>
                    <a:pt x="69" y="66"/>
                  </a:moveTo>
                  <a:cubicBezTo>
                    <a:pt x="69" y="65"/>
                    <a:pt x="69" y="65"/>
                    <a:pt x="70" y="65"/>
                  </a:cubicBezTo>
                  <a:cubicBezTo>
                    <a:pt x="70" y="64"/>
                    <a:pt x="69" y="65"/>
                    <a:pt x="69" y="65"/>
                  </a:cubicBezTo>
                  <a:cubicBezTo>
                    <a:pt x="70" y="65"/>
                    <a:pt x="70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5"/>
                    <a:pt x="69" y="65"/>
                    <a:pt x="69" y="66"/>
                  </a:cubicBezTo>
                  <a:moveTo>
                    <a:pt x="70" y="68"/>
                  </a:moveTo>
                  <a:cubicBezTo>
                    <a:pt x="70" y="68"/>
                    <a:pt x="70" y="67"/>
                    <a:pt x="70" y="67"/>
                  </a:cubicBezTo>
                  <a:cubicBezTo>
                    <a:pt x="70" y="67"/>
                    <a:pt x="70" y="66"/>
                    <a:pt x="70" y="67"/>
                  </a:cubicBezTo>
                  <a:cubicBezTo>
                    <a:pt x="69" y="67"/>
                    <a:pt x="70" y="67"/>
                    <a:pt x="69" y="67"/>
                  </a:cubicBezTo>
                  <a:cubicBezTo>
                    <a:pt x="70" y="67"/>
                    <a:pt x="70" y="68"/>
                    <a:pt x="70" y="68"/>
                  </a:cubicBezTo>
                  <a:moveTo>
                    <a:pt x="69" y="68"/>
                  </a:moveTo>
                  <a:cubicBezTo>
                    <a:pt x="69" y="68"/>
                    <a:pt x="69" y="68"/>
                    <a:pt x="69" y="68"/>
                  </a:cubicBezTo>
                  <a:cubicBezTo>
                    <a:pt x="69" y="68"/>
                    <a:pt x="69" y="68"/>
                    <a:pt x="69" y="68"/>
                  </a:cubicBezTo>
                  <a:moveTo>
                    <a:pt x="70" y="69"/>
                  </a:moveTo>
                  <a:cubicBezTo>
                    <a:pt x="70" y="68"/>
                    <a:pt x="70" y="68"/>
                    <a:pt x="70" y="68"/>
                  </a:cubicBezTo>
                  <a:cubicBezTo>
                    <a:pt x="70" y="68"/>
                    <a:pt x="70" y="68"/>
                    <a:pt x="70" y="69"/>
                  </a:cubicBezTo>
                  <a:close/>
                  <a:moveTo>
                    <a:pt x="71" y="69"/>
                  </a:moveTo>
                  <a:cubicBezTo>
                    <a:pt x="71" y="69"/>
                    <a:pt x="70" y="69"/>
                    <a:pt x="70" y="69"/>
                  </a:cubicBezTo>
                  <a:cubicBezTo>
                    <a:pt x="70" y="69"/>
                    <a:pt x="71" y="69"/>
                    <a:pt x="71" y="69"/>
                  </a:cubicBezTo>
                  <a:moveTo>
                    <a:pt x="71" y="71"/>
                  </a:moveTo>
                  <a:cubicBezTo>
                    <a:pt x="71" y="71"/>
                    <a:pt x="71" y="71"/>
                    <a:pt x="71" y="70"/>
                  </a:cubicBezTo>
                  <a:cubicBezTo>
                    <a:pt x="71" y="70"/>
                    <a:pt x="71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moveTo>
                    <a:pt x="53" y="12"/>
                  </a:moveTo>
                  <a:cubicBezTo>
                    <a:pt x="53" y="11"/>
                    <a:pt x="52" y="11"/>
                    <a:pt x="53" y="11"/>
                  </a:cubicBezTo>
                  <a:cubicBezTo>
                    <a:pt x="53" y="11"/>
                    <a:pt x="53" y="11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moveTo>
                    <a:pt x="53" y="11"/>
                  </a:moveTo>
                  <a:cubicBezTo>
                    <a:pt x="53" y="11"/>
                    <a:pt x="54" y="11"/>
                    <a:pt x="54" y="12"/>
                  </a:cubicBezTo>
                  <a:cubicBezTo>
                    <a:pt x="53" y="12"/>
                    <a:pt x="53" y="11"/>
                    <a:pt x="53" y="11"/>
                  </a:cubicBezTo>
                  <a:moveTo>
                    <a:pt x="56" y="15"/>
                  </a:moveTo>
                  <a:cubicBezTo>
                    <a:pt x="56" y="15"/>
                    <a:pt x="55" y="14"/>
                    <a:pt x="55" y="14"/>
                  </a:cubicBezTo>
                  <a:cubicBezTo>
                    <a:pt x="55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5" y="13"/>
                    <a:pt x="55" y="15"/>
                    <a:pt x="56" y="14"/>
                  </a:cubicBezTo>
                  <a:cubicBezTo>
                    <a:pt x="56" y="14"/>
                    <a:pt x="56" y="15"/>
                    <a:pt x="56" y="15"/>
                  </a:cubicBezTo>
                  <a:moveTo>
                    <a:pt x="52" y="10"/>
                  </a:moveTo>
                  <a:cubicBezTo>
                    <a:pt x="52" y="10"/>
                    <a:pt x="52" y="10"/>
                    <a:pt x="51" y="10"/>
                  </a:cubicBezTo>
                  <a:cubicBezTo>
                    <a:pt x="51" y="9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2" y="11"/>
                    <a:pt x="53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0"/>
                    <a:pt x="52" y="11"/>
                    <a:pt x="52" y="10"/>
                  </a:cubicBezTo>
                  <a:moveTo>
                    <a:pt x="54" y="14"/>
                  </a:moveTo>
                  <a:cubicBezTo>
                    <a:pt x="54" y="13"/>
                    <a:pt x="53" y="13"/>
                    <a:pt x="53" y="12"/>
                  </a:cubicBezTo>
                  <a:cubicBezTo>
                    <a:pt x="53" y="12"/>
                    <a:pt x="54" y="12"/>
                    <a:pt x="54" y="13"/>
                  </a:cubicBezTo>
                  <a:cubicBezTo>
                    <a:pt x="54" y="13"/>
                    <a:pt x="54" y="12"/>
                    <a:pt x="53" y="12"/>
                  </a:cubicBezTo>
                  <a:cubicBezTo>
                    <a:pt x="53" y="13"/>
                    <a:pt x="54" y="13"/>
                    <a:pt x="54" y="14"/>
                  </a:cubicBezTo>
                  <a:moveTo>
                    <a:pt x="62" y="40"/>
                  </a:moveTo>
                  <a:cubicBezTo>
                    <a:pt x="63" y="40"/>
                    <a:pt x="63" y="41"/>
                    <a:pt x="63" y="40"/>
                  </a:cubicBezTo>
                  <a:cubicBezTo>
                    <a:pt x="63" y="41"/>
                    <a:pt x="63" y="41"/>
                    <a:pt x="62" y="41"/>
                  </a:cubicBezTo>
                  <a:lnTo>
                    <a:pt x="62" y="40"/>
                  </a:lnTo>
                  <a:close/>
                  <a:moveTo>
                    <a:pt x="50" y="9"/>
                  </a:moveTo>
                  <a:cubicBezTo>
                    <a:pt x="51" y="9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0" y="10"/>
                    <a:pt x="50" y="9"/>
                    <a:pt x="50" y="9"/>
                  </a:cubicBezTo>
                  <a:moveTo>
                    <a:pt x="47" y="4"/>
                  </a:moveTo>
                  <a:cubicBezTo>
                    <a:pt x="47" y="4"/>
                    <a:pt x="48" y="5"/>
                    <a:pt x="48" y="6"/>
                  </a:cubicBezTo>
                  <a:cubicBezTo>
                    <a:pt x="48" y="6"/>
                    <a:pt x="48" y="5"/>
                    <a:pt x="48" y="5"/>
                  </a:cubicBezTo>
                  <a:cubicBezTo>
                    <a:pt x="48" y="5"/>
                    <a:pt x="47" y="5"/>
                    <a:pt x="47" y="4"/>
                  </a:cubicBezTo>
                  <a:moveTo>
                    <a:pt x="55" y="15"/>
                  </a:moveTo>
                  <a:cubicBezTo>
                    <a:pt x="55" y="16"/>
                    <a:pt x="55" y="15"/>
                    <a:pt x="56" y="15"/>
                  </a:cubicBezTo>
                  <a:cubicBezTo>
                    <a:pt x="56" y="16"/>
                    <a:pt x="55" y="15"/>
                    <a:pt x="55" y="15"/>
                  </a:cubicBezTo>
                  <a:cubicBezTo>
                    <a:pt x="55" y="15"/>
                    <a:pt x="54" y="15"/>
                    <a:pt x="54" y="14"/>
                  </a:cubicBezTo>
                  <a:cubicBezTo>
                    <a:pt x="55" y="15"/>
                    <a:pt x="55" y="15"/>
                    <a:pt x="55" y="15"/>
                  </a:cubicBezTo>
                  <a:moveTo>
                    <a:pt x="49" y="6"/>
                  </a:moveTo>
                  <a:cubicBezTo>
                    <a:pt x="50" y="6"/>
                    <a:pt x="50" y="7"/>
                    <a:pt x="51" y="7"/>
                  </a:cubicBezTo>
                  <a:cubicBezTo>
                    <a:pt x="50" y="7"/>
                    <a:pt x="49" y="6"/>
                    <a:pt x="49" y="6"/>
                  </a:cubicBezTo>
                  <a:moveTo>
                    <a:pt x="50" y="8"/>
                  </a:moveTo>
                  <a:cubicBezTo>
                    <a:pt x="50" y="8"/>
                    <a:pt x="50" y="8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49" y="8"/>
                    <a:pt x="50" y="8"/>
                    <a:pt x="50" y="8"/>
                  </a:cubicBezTo>
                  <a:moveTo>
                    <a:pt x="47" y="6"/>
                  </a:moveTo>
                  <a:cubicBezTo>
                    <a:pt x="47" y="5"/>
                    <a:pt x="47" y="5"/>
                    <a:pt x="46" y="5"/>
                  </a:cubicBezTo>
                  <a:cubicBezTo>
                    <a:pt x="47" y="5"/>
                    <a:pt x="47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7"/>
                    <a:pt x="48" y="6"/>
                    <a:pt x="48" y="6"/>
                  </a:cubicBezTo>
                  <a:cubicBezTo>
                    <a:pt x="48" y="6"/>
                    <a:pt x="48" y="6"/>
                    <a:pt x="49" y="7"/>
                  </a:cubicBezTo>
                  <a:cubicBezTo>
                    <a:pt x="49" y="7"/>
                    <a:pt x="48" y="7"/>
                    <a:pt x="48" y="7"/>
                  </a:cubicBezTo>
                  <a:cubicBezTo>
                    <a:pt x="48" y="7"/>
                    <a:pt x="48" y="7"/>
                    <a:pt x="48" y="6"/>
                  </a:cubicBezTo>
                  <a:cubicBezTo>
                    <a:pt x="47" y="6"/>
                    <a:pt x="47" y="7"/>
                    <a:pt x="47" y="6"/>
                  </a:cubicBezTo>
                  <a:cubicBezTo>
                    <a:pt x="47" y="6"/>
                    <a:pt x="47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6" y="6"/>
                  </a:cubicBezTo>
                  <a:cubicBezTo>
                    <a:pt x="47" y="5"/>
                    <a:pt x="46" y="5"/>
                    <a:pt x="46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6" y="5"/>
                    <a:pt x="46" y="5"/>
                    <a:pt x="47" y="6"/>
                  </a:cubicBezTo>
                  <a:moveTo>
                    <a:pt x="52" y="8"/>
                  </a:moveTo>
                  <a:cubicBezTo>
                    <a:pt x="52" y="8"/>
                    <a:pt x="52" y="9"/>
                    <a:pt x="53" y="9"/>
                  </a:cubicBezTo>
                  <a:cubicBezTo>
                    <a:pt x="53" y="9"/>
                    <a:pt x="53" y="9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5" y="12"/>
                    <a:pt x="56" y="13"/>
                  </a:cubicBezTo>
                  <a:cubicBezTo>
                    <a:pt x="55" y="13"/>
                    <a:pt x="55" y="13"/>
                    <a:pt x="55" y="12"/>
                  </a:cubicBezTo>
                  <a:cubicBezTo>
                    <a:pt x="55" y="12"/>
                    <a:pt x="54" y="12"/>
                    <a:pt x="54" y="12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4" y="12"/>
                    <a:pt x="54" y="11"/>
                    <a:pt x="54" y="11"/>
                  </a:cubicBezTo>
                  <a:cubicBezTo>
                    <a:pt x="53" y="10"/>
                    <a:pt x="53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moveTo>
                    <a:pt x="63" y="42"/>
                  </a:moveTo>
                  <a:cubicBezTo>
                    <a:pt x="63" y="41"/>
                    <a:pt x="63" y="42"/>
                    <a:pt x="63" y="43"/>
                  </a:cubicBezTo>
                  <a:cubicBezTo>
                    <a:pt x="63" y="43"/>
                    <a:pt x="63" y="42"/>
                    <a:pt x="63" y="42"/>
                  </a:cubicBezTo>
                  <a:moveTo>
                    <a:pt x="60" y="43"/>
                  </a:moveTo>
                  <a:cubicBezTo>
                    <a:pt x="60" y="43"/>
                    <a:pt x="61" y="43"/>
                    <a:pt x="60" y="43"/>
                  </a:cubicBezTo>
                  <a:cubicBezTo>
                    <a:pt x="61" y="42"/>
                    <a:pt x="60" y="43"/>
                    <a:pt x="60" y="43"/>
                  </a:cubicBezTo>
                  <a:cubicBezTo>
                    <a:pt x="60" y="43"/>
                    <a:pt x="61" y="44"/>
                    <a:pt x="61" y="44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61" y="45"/>
                    <a:pt x="60" y="46"/>
                    <a:pt x="61" y="46"/>
                  </a:cubicBezTo>
                  <a:cubicBezTo>
                    <a:pt x="60" y="45"/>
                    <a:pt x="61" y="45"/>
                    <a:pt x="61" y="44"/>
                  </a:cubicBezTo>
                  <a:cubicBezTo>
                    <a:pt x="60" y="44"/>
                    <a:pt x="60" y="44"/>
                    <a:pt x="60" y="43"/>
                  </a:cubicBezTo>
                  <a:moveTo>
                    <a:pt x="62" y="42"/>
                  </a:moveTo>
                  <a:cubicBezTo>
                    <a:pt x="62" y="42"/>
                    <a:pt x="62" y="42"/>
                    <a:pt x="62" y="42"/>
                  </a:cubicBezTo>
                  <a:cubicBezTo>
                    <a:pt x="62" y="42"/>
                    <a:pt x="62" y="41"/>
                    <a:pt x="62" y="41"/>
                  </a:cubicBezTo>
                  <a:cubicBezTo>
                    <a:pt x="62" y="42"/>
                    <a:pt x="62" y="41"/>
                    <a:pt x="62" y="42"/>
                  </a:cubicBezTo>
                  <a:moveTo>
                    <a:pt x="62" y="41"/>
                  </a:moveTo>
                  <a:cubicBezTo>
                    <a:pt x="62" y="41"/>
                    <a:pt x="61" y="42"/>
                    <a:pt x="61" y="41"/>
                  </a:cubicBezTo>
                  <a:cubicBezTo>
                    <a:pt x="61" y="41"/>
                    <a:pt x="62" y="41"/>
                    <a:pt x="62" y="41"/>
                  </a:cubicBezTo>
                  <a:cubicBezTo>
                    <a:pt x="62" y="41"/>
                    <a:pt x="62" y="41"/>
                    <a:pt x="62" y="41"/>
                  </a:cubicBezTo>
                  <a:moveTo>
                    <a:pt x="60" y="42"/>
                  </a:moveTo>
                  <a:cubicBezTo>
                    <a:pt x="60" y="42"/>
                    <a:pt x="60" y="43"/>
                    <a:pt x="60" y="43"/>
                  </a:cubicBezTo>
                  <a:cubicBezTo>
                    <a:pt x="60" y="43"/>
                    <a:pt x="60" y="42"/>
                    <a:pt x="60" y="42"/>
                  </a:cubicBezTo>
                  <a:moveTo>
                    <a:pt x="60" y="20"/>
                  </a:moveTo>
                  <a:cubicBezTo>
                    <a:pt x="61" y="21"/>
                    <a:pt x="60" y="21"/>
                    <a:pt x="61" y="21"/>
                  </a:cubicBezTo>
                  <a:cubicBezTo>
                    <a:pt x="60" y="21"/>
                    <a:pt x="61" y="20"/>
                    <a:pt x="60" y="21"/>
                  </a:cubicBezTo>
                  <a:cubicBezTo>
                    <a:pt x="60" y="20"/>
                    <a:pt x="60" y="20"/>
                    <a:pt x="60" y="20"/>
                  </a:cubicBezTo>
                  <a:moveTo>
                    <a:pt x="64" y="35"/>
                  </a:moveTo>
                  <a:cubicBezTo>
                    <a:pt x="65" y="35"/>
                    <a:pt x="65" y="36"/>
                    <a:pt x="65" y="37"/>
                  </a:cubicBezTo>
                  <a:cubicBezTo>
                    <a:pt x="65" y="38"/>
                    <a:pt x="65" y="38"/>
                    <a:pt x="65" y="38"/>
                  </a:cubicBezTo>
                  <a:cubicBezTo>
                    <a:pt x="65" y="38"/>
                    <a:pt x="65" y="38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4" y="37"/>
                    <a:pt x="65" y="37"/>
                    <a:pt x="65" y="37"/>
                  </a:cubicBezTo>
                  <a:cubicBezTo>
                    <a:pt x="65" y="36"/>
                    <a:pt x="64" y="36"/>
                    <a:pt x="65" y="36"/>
                  </a:cubicBezTo>
                  <a:cubicBezTo>
                    <a:pt x="64" y="35"/>
                    <a:pt x="64" y="35"/>
                    <a:pt x="64" y="35"/>
                  </a:cubicBezTo>
                  <a:moveTo>
                    <a:pt x="61" y="44"/>
                  </a:moveTo>
                  <a:cubicBezTo>
                    <a:pt x="61" y="44"/>
                    <a:pt x="61" y="43"/>
                    <a:pt x="61" y="43"/>
                  </a:cubicBezTo>
                  <a:cubicBezTo>
                    <a:pt x="61" y="43"/>
                    <a:pt x="61" y="44"/>
                    <a:pt x="61" y="44"/>
                  </a:cubicBezTo>
                  <a:moveTo>
                    <a:pt x="63" y="45"/>
                  </a:moveTo>
                  <a:cubicBezTo>
                    <a:pt x="62" y="45"/>
                    <a:pt x="62" y="46"/>
                    <a:pt x="62" y="46"/>
                  </a:cubicBezTo>
                  <a:cubicBezTo>
                    <a:pt x="61" y="45"/>
                    <a:pt x="62" y="44"/>
                    <a:pt x="62" y="43"/>
                  </a:cubicBezTo>
                  <a:cubicBezTo>
                    <a:pt x="62" y="43"/>
                    <a:pt x="61" y="43"/>
                    <a:pt x="61" y="43"/>
                  </a:cubicBezTo>
                  <a:cubicBezTo>
                    <a:pt x="62" y="43"/>
                    <a:pt x="61" y="43"/>
                    <a:pt x="61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62" y="42"/>
                    <a:pt x="61" y="42"/>
                    <a:pt x="62" y="43"/>
                  </a:cubicBezTo>
                  <a:cubicBezTo>
                    <a:pt x="62" y="43"/>
                    <a:pt x="62" y="43"/>
                    <a:pt x="62" y="44"/>
                  </a:cubicBezTo>
                  <a:cubicBezTo>
                    <a:pt x="62" y="44"/>
                    <a:pt x="62" y="43"/>
                    <a:pt x="62" y="43"/>
                  </a:cubicBezTo>
                  <a:cubicBezTo>
                    <a:pt x="62" y="44"/>
                    <a:pt x="62" y="45"/>
                    <a:pt x="63" y="45"/>
                  </a:cubicBezTo>
                  <a:moveTo>
                    <a:pt x="65" y="43"/>
                  </a:moveTo>
                  <a:cubicBezTo>
                    <a:pt x="65" y="43"/>
                    <a:pt x="65" y="43"/>
                    <a:pt x="65" y="44"/>
                  </a:cubicBezTo>
                  <a:cubicBezTo>
                    <a:pt x="65" y="44"/>
                    <a:pt x="66" y="45"/>
                    <a:pt x="65" y="45"/>
                  </a:cubicBezTo>
                  <a:cubicBezTo>
                    <a:pt x="65" y="44"/>
                    <a:pt x="65" y="43"/>
                    <a:pt x="65" y="43"/>
                  </a:cubicBezTo>
                  <a:moveTo>
                    <a:pt x="40" y="52"/>
                  </a:moveTo>
                  <a:cubicBezTo>
                    <a:pt x="39" y="52"/>
                    <a:pt x="38" y="52"/>
                    <a:pt x="38" y="52"/>
                  </a:cubicBezTo>
                  <a:cubicBezTo>
                    <a:pt x="38" y="52"/>
                    <a:pt x="39" y="52"/>
                    <a:pt x="40" y="52"/>
                  </a:cubicBezTo>
                  <a:moveTo>
                    <a:pt x="36" y="8"/>
                  </a:moveTo>
                  <a:cubicBezTo>
                    <a:pt x="36" y="7"/>
                    <a:pt x="36" y="8"/>
                    <a:pt x="37" y="8"/>
                  </a:cubicBezTo>
                  <a:cubicBezTo>
                    <a:pt x="36" y="8"/>
                    <a:pt x="36" y="8"/>
                    <a:pt x="36" y="8"/>
                  </a:cubicBezTo>
                  <a:moveTo>
                    <a:pt x="37" y="7"/>
                  </a:move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7" y="7"/>
                    <a:pt x="37" y="7"/>
                  </a:cubicBezTo>
                  <a:moveTo>
                    <a:pt x="36" y="8"/>
                  </a:moveTo>
                  <a:cubicBezTo>
                    <a:pt x="36" y="9"/>
                    <a:pt x="36" y="9"/>
                    <a:pt x="36" y="8"/>
                  </a:cubicBezTo>
                  <a:cubicBezTo>
                    <a:pt x="36" y="8"/>
                    <a:pt x="36" y="8"/>
                    <a:pt x="36" y="8"/>
                  </a:cubicBezTo>
                  <a:moveTo>
                    <a:pt x="30" y="7"/>
                  </a:move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7"/>
                    <a:pt x="30" y="7"/>
                  </a:cubicBezTo>
                  <a:moveTo>
                    <a:pt x="36" y="9"/>
                  </a:moveTo>
                  <a:cubicBezTo>
                    <a:pt x="37" y="9"/>
                    <a:pt x="37" y="10"/>
                    <a:pt x="38" y="10"/>
                  </a:cubicBezTo>
                  <a:cubicBezTo>
                    <a:pt x="37" y="10"/>
                    <a:pt x="38" y="10"/>
                    <a:pt x="38" y="10"/>
                  </a:cubicBezTo>
                  <a:cubicBezTo>
                    <a:pt x="38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10"/>
                  </a:cubicBezTo>
                  <a:cubicBezTo>
                    <a:pt x="36" y="10"/>
                    <a:pt x="36" y="10"/>
                    <a:pt x="36" y="9"/>
                  </a:cubicBezTo>
                  <a:moveTo>
                    <a:pt x="39" y="8"/>
                  </a:moveTo>
                  <a:cubicBezTo>
                    <a:pt x="39" y="8"/>
                    <a:pt x="38" y="8"/>
                    <a:pt x="38" y="8"/>
                  </a:cubicBezTo>
                  <a:cubicBezTo>
                    <a:pt x="38" y="7"/>
                    <a:pt x="38" y="8"/>
                    <a:pt x="39" y="8"/>
                  </a:cubicBezTo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8"/>
                  </a:cubicBezTo>
                  <a:cubicBezTo>
                    <a:pt x="28" y="8"/>
                    <a:pt x="28" y="9"/>
                    <a:pt x="28" y="9"/>
                  </a:cubicBezTo>
                  <a:cubicBezTo>
                    <a:pt x="28" y="9"/>
                    <a:pt x="28" y="8"/>
                    <a:pt x="29" y="8"/>
                  </a:cubicBezTo>
                  <a:cubicBezTo>
                    <a:pt x="29" y="9"/>
                    <a:pt x="29" y="8"/>
                    <a:pt x="30" y="8"/>
                  </a:cubicBezTo>
                  <a:cubicBezTo>
                    <a:pt x="30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moveTo>
                    <a:pt x="38" y="9"/>
                  </a:moveTo>
                  <a:cubicBezTo>
                    <a:pt x="38" y="9"/>
                    <a:pt x="39" y="10"/>
                    <a:pt x="39" y="10"/>
                  </a:cubicBezTo>
                  <a:cubicBezTo>
                    <a:pt x="39" y="10"/>
                    <a:pt x="38" y="9"/>
                    <a:pt x="38" y="9"/>
                  </a:cubicBezTo>
                  <a:moveTo>
                    <a:pt x="37" y="10"/>
                  </a:moveTo>
                  <a:cubicBezTo>
                    <a:pt x="37" y="11"/>
                    <a:pt x="36" y="10"/>
                    <a:pt x="36" y="10"/>
                  </a:cubicBezTo>
                  <a:cubicBezTo>
                    <a:pt x="36" y="10"/>
                    <a:pt x="37" y="10"/>
                    <a:pt x="37" y="10"/>
                  </a:cubicBezTo>
                  <a:moveTo>
                    <a:pt x="27" y="10"/>
                  </a:move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moveTo>
                    <a:pt x="25" y="11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moveTo>
                    <a:pt x="39" y="8"/>
                  </a:moveTo>
                  <a:cubicBezTo>
                    <a:pt x="40" y="8"/>
                    <a:pt x="40" y="9"/>
                    <a:pt x="41" y="9"/>
                  </a:cubicBezTo>
                  <a:cubicBezTo>
                    <a:pt x="41" y="9"/>
                    <a:pt x="42" y="9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1" y="9"/>
                    <a:pt x="40" y="9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moveTo>
                    <a:pt x="22" y="14"/>
                  </a:moveTo>
                  <a:cubicBezTo>
                    <a:pt x="21" y="14"/>
                    <a:pt x="21" y="14"/>
                    <a:pt x="21" y="14"/>
                  </a:cubicBezTo>
                  <a:cubicBezTo>
                    <a:pt x="21" y="13"/>
                    <a:pt x="22" y="14"/>
                    <a:pt x="22" y="14"/>
                  </a:cubicBezTo>
                  <a:moveTo>
                    <a:pt x="20" y="18"/>
                  </a:moveTo>
                  <a:cubicBezTo>
                    <a:pt x="20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moveTo>
                    <a:pt x="22" y="15"/>
                  </a:moveTo>
                  <a:cubicBezTo>
                    <a:pt x="22" y="15"/>
                    <a:pt x="21" y="16"/>
                    <a:pt x="21" y="16"/>
                  </a:cubicBezTo>
                  <a:cubicBezTo>
                    <a:pt x="20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8"/>
                  </a:cubicBezTo>
                  <a:cubicBezTo>
                    <a:pt x="19" y="17"/>
                    <a:pt x="19" y="18"/>
                    <a:pt x="19" y="18"/>
                  </a:cubicBezTo>
                  <a:cubicBezTo>
                    <a:pt x="19" y="17"/>
                    <a:pt x="20" y="17"/>
                    <a:pt x="20" y="17"/>
                  </a:cubicBezTo>
                  <a:cubicBezTo>
                    <a:pt x="20" y="17"/>
                    <a:pt x="20" y="16"/>
                    <a:pt x="20" y="16"/>
                  </a:cubicBezTo>
                  <a:cubicBezTo>
                    <a:pt x="20" y="16"/>
                    <a:pt x="20" y="16"/>
                    <a:pt x="20" y="17"/>
                  </a:cubicBezTo>
                  <a:cubicBezTo>
                    <a:pt x="20" y="17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moveTo>
                    <a:pt x="22" y="15"/>
                  </a:moveTo>
                  <a:cubicBezTo>
                    <a:pt x="21" y="15"/>
                    <a:pt x="21" y="15"/>
                    <a:pt x="21" y="16"/>
                  </a:cubicBezTo>
                  <a:cubicBezTo>
                    <a:pt x="21" y="15"/>
                    <a:pt x="22" y="15"/>
                    <a:pt x="22" y="15"/>
                  </a:cubicBezTo>
                  <a:moveTo>
                    <a:pt x="27" y="8"/>
                  </a:moveTo>
                  <a:cubicBezTo>
                    <a:pt x="27" y="8"/>
                    <a:pt x="28" y="8"/>
                    <a:pt x="28" y="8"/>
                  </a:cubicBezTo>
                  <a:cubicBezTo>
                    <a:pt x="28" y="8"/>
                    <a:pt x="27" y="8"/>
                    <a:pt x="27" y="8"/>
                  </a:cubicBezTo>
                  <a:moveTo>
                    <a:pt x="27" y="9"/>
                  </a:moveTo>
                  <a:cubicBezTo>
                    <a:pt x="27" y="8"/>
                    <a:pt x="28" y="8"/>
                    <a:pt x="28" y="8"/>
                  </a:cubicBezTo>
                  <a:cubicBezTo>
                    <a:pt x="28" y="8"/>
                    <a:pt x="27" y="8"/>
                    <a:pt x="27" y="9"/>
                  </a:cubicBezTo>
                  <a:moveTo>
                    <a:pt x="16" y="18"/>
                  </a:moveTo>
                  <a:cubicBezTo>
                    <a:pt x="16" y="19"/>
                    <a:pt x="16" y="19"/>
                    <a:pt x="15" y="19"/>
                  </a:cubicBezTo>
                  <a:cubicBezTo>
                    <a:pt x="15" y="19"/>
                    <a:pt x="16" y="19"/>
                    <a:pt x="16" y="18"/>
                  </a:cubicBezTo>
                  <a:moveTo>
                    <a:pt x="18" y="15"/>
                  </a:moveTo>
                  <a:cubicBezTo>
                    <a:pt x="18" y="15"/>
                    <a:pt x="18" y="16"/>
                    <a:pt x="17" y="16"/>
                  </a:cubicBezTo>
                  <a:cubicBezTo>
                    <a:pt x="17" y="17"/>
                    <a:pt x="16" y="18"/>
                    <a:pt x="16" y="18"/>
                  </a:cubicBezTo>
                  <a:cubicBezTo>
                    <a:pt x="17" y="17"/>
                    <a:pt x="18" y="16"/>
                    <a:pt x="18" y="15"/>
                  </a:cubicBezTo>
                  <a:moveTo>
                    <a:pt x="4" y="53"/>
                  </a:moveTo>
                  <a:cubicBezTo>
                    <a:pt x="4" y="53"/>
                    <a:pt x="4" y="52"/>
                    <a:pt x="4" y="51"/>
                  </a:cubicBezTo>
                  <a:cubicBezTo>
                    <a:pt x="4" y="52"/>
                    <a:pt x="4" y="52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moveTo>
                    <a:pt x="4" y="55"/>
                  </a:moveTo>
                  <a:cubicBezTo>
                    <a:pt x="4" y="54"/>
                    <a:pt x="4" y="54"/>
                    <a:pt x="4" y="53"/>
                  </a:cubicBezTo>
                  <a:cubicBezTo>
                    <a:pt x="4" y="54"/>
                    <a:pt x="4" y="55"/>
                    <a:pt x="4" y="55"/>
                  </a:cubicBezTo>
                  <a:moveTo>
                    <a:pt x="3" y="56"/>
                  </a:moveTo>
                  <a:cubicBezTo>
                    <a:pt x="3" y="56"/>
                    <a:pt x="3" y="56"/>
                    <a:pt x="3" y="56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6"/>
                    <a:pt x="3" y="56"/>
                  </a:cubicBezTo>
                  <a:moveTo>
                    <a:pt x="43" y="10"/>
                  </a:moveTo>
                  <a:cubicBezTo>
                    <a:pt x="43" y="10"/>
                    <a:pt x="44" y="11"/>
                    <a:pt x="44" y="11"/>
                  </a:cubicBezTo>
                  <a:cubicBezTo>
                    <a:pt x="44" y="11"/>
                    <a:pt x="43" y="11"/>
                    <a:pt x="43" y="10"/>
                  </a:cubicBezTo>
                  <a:moveTo>
                    <a:pt x="19" y="18"/>
                  </a:moveTo>
                  <a:cubicBezTo>
                    <a:pt x="19" y="18"/>
                    <a:pt x="19" y="19"/>
                    <a:pt x="18" y="1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1"/>
                    <a:pt x="17" y="21"/>
                    <a:pt x="17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3"/>
                    <a:pt x="16" y="23"/>
                  </a:cubicBezTo>
                  <a:cubicBezTo>
                    <a:pt x="16" y="24"/>
                    <a:pt x="16" y="23"/>
                    <a:pt x="16" y="24"/>
                  </a:cubicBezTo>
                  <a:cubicBezTo>
                    <a:pt x="16" y="24"/>
                    <a:pt x="16" y="23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5" y="26"/>
                    <a:pt x="15" y="26"/>
                  </a:cubicBezTo>
                  <a:cubicBezTo>
                    <a:pt x="15" y="26"/>
                    <a:pt x="15" y="27"/>
                    <a:pt x="15" y="26"/>
                  </a:cubicBezTo>
                  <a:cubicBezTo>
                    <a:pt x="15" y="27"/>
                    <a:pt x="15" y="27"/>
                    <a:pt x="14" y="28"/>
                  </a:cubicBezTo>
                  <a:cubicBezTo>
                    <a:pt x="15" y="28"/>
                    <a:pt x="14" y="28"/>
                    <a:pt x="14" y="29"/>
                  </a:cubicBezTo>
                  <a:cubicBezTo>
                    <a:pt x="14" y="29"/>
                    <a:pt x="14" y="29"/>
                    <a:pt x="14" y="28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2" y="35"/>
                    <a:pt x="12" y="35"/>
                  </a:cubicBezTo>
                  <a:cubicBezTo>
                    <a:pt x="12" y="36"/>
                    <a:pt x="13" y="35"/>
                    <a:pt x="13" y="36"/>
                  </a:cubicBezTo>
                  <a:cubicBezTo>
                    <a:pt x="13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40"/>
                    <a:pt x="11" y="40"/>
                    <a:pt x="11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1"/>
                    <a:pt x="12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3"/>
                  </a:cubicBezTo>
                  <a:cubicBezTo>
                    <a:pt x="12" y="44"/>
                    <a:pt x="12" y="45"/>
                    <a:pt x="12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8"/>
                    <a:pt x="12" y="47"/>
                    <a:pt x="12" y="48"/>
                  </a:cubicBezTo>
                  <a:cubicBezTo>
                    <a:pt x="12" y="49"/>
                    <a:pt x="12" y="50"/>
                    <a:pt x="11" y="51"/>
                  </a:cubicBezTo>
                  <a:cubicBezTo>
                    <a:pt x="11" y="51"/>
                    <a:pt x="12" y="50"/>
                    <a:pt x="11" y="50"/>
                  </a:cubicBezTo>
                  <a:cubicBezTo>
                    <a:pt x="11" y="49"/>
                    <a:pt x="11" y="50"/>
                    <a:pt x="11" y="50"/>
                  </a:cubicBezTo>
                  <a:cubicBezTo>
                    <a:pt x="11" y="50"/>
                    <a:pt x="11" y="51"/>
                    <a:pt x="11" y="51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1" y="52"/>
                    <a:pt x="11" y="53"/>
                    <a:pt x="11" y="53"/>
                  </a:cubicBezTo>
                  <a:cubicBezTo>
                    <a:pt x="11" y="54"/>
                    <a:pt x="11" y="55"/>
                    <a:pt x="11" y="56"/>
                  </a:cubicBezTo>
                  <a:cubicBezTo>
                    <a:pt x="11" y="56"/>
                    <a:pt x="11" y="58"/>
                    <a:pt x="11" y="59"/>
                  </a:cubicBezTo>
                  <a:cubicBezTo>
                    <a:pt x="12" y="59"/>
                    <a:pt x="11" y="60"/>
                    <a:pt x="11" y="61"/>
                  </a:cubicBezTo>
                  <a:cubicBezTo>
                    <a:pt x="11" y="61"/>
                    <a:pt x="12" y="62"/>
                    <a:pt x="12" y="63"/>
                  </a:cubicBezTo>
                  <a:cubicBezTo>
                    <a:pt x="12" y="63"/>
                    <a:pt x="12" y="64"/>
                    <a:pt x="12" y="65"/>
                  </a:cubicBezTo>
                  <a:cubicBezTo>
                    <a:pt x="12" y="66"/>
                    <a:pt x="11" y="66"/>
                    <a:pt x="12" y="67"/>
                  </a:cubicBezTo>
                  <a:cubicBezTo>
                    <a:pt x="12" y="67"/>
                    <a:pt x="12" y="67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9"/>
                    <a:pt x="12" y="70"/>
                    <a:pt x="12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2" y="72"/>
                    <a:pt x="12" y="72"/>
                    <a:pt x="12" y="73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2" y="73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13" y="74"/>
                    <a:pt x="13" y="74"/>
                    <a:pt x="12" y="74"/>
                  </a:cubicBezTo>
                  <a:cubicBezTo>
                    <a:pt x="12" y="74"/>
                    <a:pt x="13" y="74"/>
                    <a:pt x="13" y="74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12" y="74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1" y="75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2" y="75"/>
                    <a:pt x="12" y="75"/>
                  </a:cubicBezTo>
                  <a:cubicBezTo>
                    <a:pt x="12" y="75"/>
                    <a:pt x="11" y="75"/>
                    <a:pt x="11" y="75"/>
                  </a:cubicBezTo>
                  <a:cubicBezTo>
                    <a:pt x="11" y="76"/>
                    <a:pt x="12" y="75"/>
                    <a:pt x="12" y="75"/>
                  </a:cubicBezTo>
                  <a:cubicBezTo>
                    <a:pt x="12" y="76"/>
                    <a:pt x="12" y="76"/>
                    <a:pt x="11" y="76"/>
                  </a:cubicBezTo>
                  <a:cubicBezTo>
                    <a:pt x="11" y="76"/>
                    <a:pt x="12" y="76"/>
                    <a:pt x="12" y="76"/>
                  </a:cubicBezTo>
                  <a:cubicBezTo>
                    <a:pt x="12" y="76"/>
                    <a:pt x="12" y="76"/>
                    <a:pt x="11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2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4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3" y="75"/>
                  </a:cubicBezTo>
                  <a:cubicBezTo>
                    <a:pt x="13" y="75"/>
                    <a:pt x="13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4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14" y="74"/>
                    <a:pt x="14" y="75"/>
                  </a:cubicBezTo>
                  <a:cubicBezTo>
                    <a:pt x="13" y="75"/>
                    <a:pt x="13" y="74"/>
                    <a:pt x="13" y="74"/>
                  </a:cubicBezTo>
                  <a:cubicBezTo>
                    <a:pt x="13" y="74"/>
                    <a:pt x="13" y="74"/>
                    <a:pt x="13" y="75"/>
                  </a:cubicBezTo>
                  <a:cubicBezTo>
                    <a:pt x="13" y="75"/>
                    <a:pt x="13" y="74"/>
                    <a:pt x="13" y="73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13" y="73"/>
                    <a:pt x="14" y="73"/>
                    <a:pt x="14" y="72"/>
                  </a:cubicBezTo>
                  <a:cubicBezTo>
                    <a:pt x="14" y="72"/>
                    <a:pt x="14" y="72"/>
                    <a:pt x="14" y="72"/>
                  </a:cubicBezTo>
                  <a:cubicBezTo>
                    <a:pt x="13" y="72"/>
                    <a:pt x="13" y="73"/>
                    <a:pt x="13" y="73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13" y="71"/>
                    <a:pt x="13" y="71"/>
                    <a:pt x="13" y="71"/>
                  </a:cubicBezTo>
                  <a:cubicBezTo>
                    <a:pt x="13" y="71"/>
                    <a:pt x="13" y="71"/>
                    <a:pt x="13" y="71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0"/>
                    <a:pt x="13" y="69"/>
                    <a:pt x="13" y="69"/>
                  </a:cubicBezTo>
                  <a:cubicBezTo>
                    <a:pt x="13" y="69"/>
                    <a:pt x="13" y="69"/>
                    <a:pt x="13" y="68"/>
                  </a:cubicBezTo>
                  <a:cubicBezTo>
                    <a:pt x="13" y="68"/>
                    <a:pt x="13" y="69"/>
                    <a:pt x="13" y="69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8"/>
                    <a:pt x="13" y="68"/>
                    <a:pt x="12" y="68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12" y="69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8"/>
                    <a:pt x="13" y="67"/>
                    <a:pt x="13" y="66"/>
                  </a:cubicBezTo>
                  <a:cubicBezTo>
                    <a:pt x="13" y="66"/>
                    <a:pt x="13" y="67"/>
                    <a:pt x="12" y="67"/>
                  </a:cubicBezTo>
                  <a:cubicBezTo>
                    <a:pt x="12" y="66"/>
                    <a:pt x="13" y="65"/>
                    <a:pt x="13" y="65"/>
                  </a:cubicBezTo>
                  <a:cubicBezTo>
                    <a:pt x="12" y="64"/>
                    <a:pt x="13" y="64"/>
                    <a:pt x="13" y="64"/>
                  </a:cubicBezTo>
                  <a:cubicBezTo>
                    <a:pt x="13" y="63"/>
                    <a:pt x="12" y="64"/>
                    <a:pt x="12" y="63"/>
                  </a:cubicBezTo>
                  <a:cubicBezTo>
                    <a:pt x="13" y="63"/>
                    <a:pt x="12" y="62"/>
                    <a:pt x="13" y="62"/>
                  </a:cubicBezTo>
                  <a:cubicBezTo>
                    <a:pt x="13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2" y="59"/>
                    <a:pt x="12" y="59"/>
                    <a:pt x="12" y="58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2" y="57"/>
                    <a:pt x="12" y="58"/>
                    <a:pt x="12" y="58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7"/>
                    <a:pt x="12" y="56"/>
                  </a:cubicBezTo>
                  <a:cubicBezTo>
                    <a:pt x="12" y="56"/>
                    <a:pt x="12" y="55"/>
                    <a:pt x="12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4"/>
                    <a:pt x="12" y="53"/>
                    <a:pt x="12" y="52"/>
                  </a:cubicBezTo>
                  <a:cubicBezTo>
                    <a:pt x="13" y="53"/>
                    <a:pt x="13" y="52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2"/>
                    <a:pt x="12" y="52"/>
                    <a:pt x="12" y="52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2" y="51"/>
                    <a:pt x="12" y="50"/>
                    <a:pt x="12" y="50"/>
                  </a:cubicBezTo>
                  <a:cubicBezTo>
                    <a:pt x="12" y="49"/>
                    <a:pt x="12" y="48"/>
                    <a:pt x="12" y="47"/>
                  </a:cubicBezTo>
                  <a:cubicBezTo>
                    <a:pt x="12" y="47"/>
                    <a:pt x="12" y="47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3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5" y="46"/>
                    <a:pt x="14" y="46"/>
                    <a:pt x="15" y="45"/>
                  </a:cubicBezTo>
                  <a:cubicBezTo>
                    <a:pt x="15" y="45"/>
                    <a:pt x="14" y="46"/>
                    <a:pt x="14" y="45"/>
                  </a:cubicBezTo>
                  <a:cubicBezTo>
                    <a:pt x="15" y="45"/>
                    <a:pt x="15" y="46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7" y="45"/>
                    <a:pt x="17" y="45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8" y="45"/>
                    <a:pt x="19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1" y="44"/>
                  </a:cubicBezTo>
                  <a:cubicBezTo>
                    <a:pt x="21" y="44"/>
                    <a:pt x="21" y="44"/>
                    <a:pt x="20" y="44"/>
                  </a:cubicBezTo>
                  <a:cubicBezTo>
                    <a:pt x="20" y="44"/>
                    <a:pt x="21" y="44"/>
                    <a:pt x="22" y="4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2" y="44"/>
                    <a:pt x="23" y="44"/>
                    <a:pt x="23" y="44"/>
                  </a:cubicBezTo>
                  <a:cubicBezTo>
                    <a:pt x="24" y="44"/>
                    <a:pt x="24" y="44"/>
                    <a:pt x="24" y="43"/>
                  </a:cubicBezTo>
                  <a:cubicBezTo>
                    <a:pt x="24" y="43"/>
                    <a:pt x="24" y="44"/>
                    <a:pt x="25" y="43"/>
                  </a:cubicBezTo>
                  <a:cubicBezTo>
                    <a:pt x="25" y="43"/>
                    <a:pt x="25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5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9" y="43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2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2" y="42"/>
                    <a:pt x="33" y="43"/>
                    <a:pt x="33" y="42"/>
                  </a:cubicBezTo>
                  <a:cubicBezTo>
                    <a:pt x="34" y="42"/>
                    <a:pt x="34" y="42"/>
                    <a:pt x="35" y="42"/>
                  </a:cubicBezTo>
                  <a:cubicBezTo>
                    <a:pt x="35" y="42"/>
                    <a:pt x="36" y="42"/>
                    <a:pt x="36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6" y="42"/>
                    <a:pt x="36" y="42"/>
                    <a:pt x="37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8" y="42"/>
                    <a:pt x="39" y="42"/>
                    <a:pt x="40" y="42"/>
                  </a:cubicBezTo>
                  <a:cubicBezTo>
                    <a:pt x="41" y="42"/>
                    <a:pt x="42" y="42"/>
                    <a:pt x="43" y="42"/>
                  </a:cubicBezTo>
                  <a:cubicBezTo>
                    <a:pt x="44" y="42"/>
                    <a:pt x="44" y="42"/>
                    <a:pt x="44" y="43"/>
                  </a:cubicBezTo>
                  <a:cubicBezTo>
                    <a:pt x="45" y="42"/>
                    <a:pt x="46" y="43"/>
                    <a:pt x="47" y="43"/>
                  </a:cubicBezTo>
                  <a:cubicBezTo>
                    <a:pt x="48" y="43"/>
                    <a:pt x="49" y="43"/>
                    <a:pt x="50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5"/>
                  </a:cubicBezTo>
                  <a:cubicBezTo>
                    <a:pt x="52" y="44"/>
                    <a:pt x="51" y="44"/>
                    <a:pt x="51" y="44"/>
                  </a:cubicBezTo>
                  <a:cubicBezTo>
                    <a:pt x="52" y="44"/>
                    <a:pt x="52" y="44"/>
                    <a:pt x="52" y="45"/>
                  </a:cubicBezTo>
                  <a:cubicBezTo>
                    <a:pt x="53" y="45"/>
                    <a:pt x="53" y="45"/>
                    <a:pt x="53" y="44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5" y="45"/>
                    <a:pt x="55" y="46"/>
                    <a:pt x="56" y="46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5" y="46"/>
                    <a:pt x="55" y="46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9"/>
                    <a:pt x="55" y="50"/>
                    <a:pt x="55" y="50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5" y="51"/>
                    <a:pt x="55" y="51"/>
                    <a:pt x="55" y="52"/>
                  </a:cubicBezTo>
                  <a:cubicBezTo>
                    <a:pt x="55" y="52"/>
                    <a:pt x="55" y="52"/>
                    <a:pt x="55" y="53"/>
                  </a:cubicBezTo>
                  <a:cubicBezTo>
                    <a:pt x="55" y="53"/>
                    <a:pt x="55" y="53"/>
                    <a:pt x="55" y="54"/>
                  </a:cubicBezTo>
                  <a:cubicBezTo>
                    <a:pt x="55" y="55"/>
                    <a:pt x="55" y="52"/>
                    <a:pt x="55" y="54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5" y="55"/>
                    <a:pt x="56" y="55"/>
                    <a:pt x="56" y="55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6" y="57"/>
                    <a:pt x="56" y="58"/>
                    <a:pt x="56" y="59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6" y="60"/>
                    <a:pt x="56" y="61"/>
                    <a:pt x="57" y="61"/>
                  </a:cubicBezTo>
                  <a:cubicBezTo>
                    <a:pt x="57" y="61"/>
                    <a:pt x="57" y="62"/>
                    <a:pt x="57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2"/>
                    <a:pt x="57" y="63"/>
                    <a:pt x="57" y="63"/>
                  </a:cubicBezTo>
                  <a:cubicBezTo>
                    <a:pt x="57" y="63"/>
                    <a:pt x="57" y="63"/>
                    <a:pt x="57" y="64"/>
                  </a:cubicBezTo>
                  <a:cubicBezTo>
                    <a:pt x="57" y="64"/>
                    <a:pt x="57" y="63"/>
                    <a:pt x="57" y="63"/>
                  </a:cubicBezTo>
                  <a:cubicBezTo>
                    <a:pt x="57" y="63"/>
                    <a:pt x="57" y="64"/>
                    <a:pt x="57" y="64"/>
                  </a:cubicBezTo>
                  <a:cubicBezTo>
                    <a:pt x="57" y="64"/>
                    <a:pt x="57" y="65"/>
                    <a:pt x="57" y="64"/>
                  </a:cubicBezTo>
                  <a:cubicBezTo>
                    <a:pt x="57" y="64"/>
                    <a:pt x="57" y="64"/>
                    <a:pt x="57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8" y="65"/>
                    <a:pt x="57" y="66"/>
                    <a:pt x="58" y="66"/>
                  </a:cubicBezTo>
                  <a:cubicBezTo>
                    <a:pt x="58" y="67"/>
                    <a:pt x="58" y="67"/>
                    <a:pt x="58" y="68"/>
                  </a:cubicBezTo>
                  <a:cubicBezTo>
                    <a:pt x="57" y="68"/>
                    <a:pt x="57" y="68"/>
                    <a:pt x="57" y="68"/>
                  </a:cubicBezTo>
                  <a:cubicBezTo>
                    <a:pt x="57" y="68"/>
                    <a:pt x="57" y="69"/>
                    <a:pt x="57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1"/>
                    <a:pt x="58" y="72"/>
                    <a:pt x="58" y="73"/>
                  </a:cubicBezTo>
                  <a:cubicBezTo>
                    <a:pt x="58" y="73"/>
                    <a:pt x="58" y="74"/>
                    <a:pt x="58" y="74"/>
                  </a:cubicBezTo>
                  <a:cubicBezTo>
                    <a:pt x="58" y="74"/>
                    <a:pt x="59" y="75"/>
                    <a:pt x="59" y="75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59" y="75"/>
                    <a:pt x="54" y="76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7" y="75"/>
                    <a:pt x="57" y="75"/>
                  </a:cubicBezTo>
                  <a:cubicBezTo>
                    <a:pt x="57" y="75"/>
                    <a:pt x="57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58" y="75"/>
                    <a:pt x="58" y="76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8" y="75"/>
                  </a:cubicBezTo>
                  <a:cubicBezTo>
                    <a:pt x="58" y="75"/>
                    <a:pt x="59" y="75"/>
                    <a:pt x="59" y="74"/>
                  </a:cubicBezTo>
                  <a:cubicBezTo>
                    <a:pt x="59" y="74"/>
                    <a:pt x="59" y="74"/>
                    <a:pt x="59" y="74"/>
                  </a:cubicBezTo>
                  <a:cubicBezTo>
                    <a:pt x="60" y="74"/>
                    <a:pt x="60" y="74"/>
                    <a:pt x="61" y="7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5"/>
                    <a:pt x="63" y="75"/>
                    <a:pt x="63" y="75"/>
                  </a:cubicBezTo>
                  <a:cubicBezTo>
                    <a:pt x="63" y="75"/>
                    <a:pt x="63" y="75"/>
                    <a:pt x="63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3" y="76"/>
                    <a:pt x="63" y="77"/>
                    <a:pt x="62" y="77"/>
                  </a:cubicBezTo>
                  <a:cubicBezTo>
                    <a:pt x="62" y="77"/>
                    <a:pt x="62" y="78"/>
                    <a:pt x="62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1" y="79"/>
                    <a:pt x="62" y="79"/>
                    <a:pt x="62" y="79"/>
                  </a:cubicBezTo>
                  <a:cubicBezTo>
                    <a:pt x="62" y="79"/>
                    <a:pt x="62" y="79"/>
                    <a:pt x="62" y="79"/>
                  </a:cubicBezTo>
                  <a:cubicBezTo>
                    <a:pt x="63" y="79"/>
                    <a:pt x="63" y="79"/>
                    <a:pt x="63" y="80"/>
                  </a:cubicBezTo>
                  <a:cubicBezTo>
                    <a:pt x="63" y="80"/>
                    <a:pt x="63" y="80"/>
                    <a:pt x="62" y="80"/>
                  </a:cubicBezTo>
                  <a:cubicBezTo>
                    <a:pt x="63" y="80"/>
                    <a:pt x="63" y="80"/>
                    <a:pt x="63" y="80"/>
                  </a:cubicBezTo>
                  <a:cubicBezTo>
                    <a:pt x="63" y="81"/>
                    <a:pt x="62" y="81"/>
                    <a:pt x="62" y="81"/>
                  </a:cubicBezTo>
                  <a:cubicBezTo>
                    <a:pt x="62" y="81"/>
                    <a:pt x="62" y="81"/>
                    <a:pt x="61" y="82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0" y="82"/>
                    <a:pt x="61" y="82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8" y="82"/>
                    <a:pt x="58" y="82"/>
                  </a:cubicBezTo>
                  <a:cubicBezTo>
                    <a:pt x="58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57" y="82"/>
                    <a:pt x="57" y="82"/>
                    <a:pt x="57" y="82"/>
                  </a:cubicBezTo>
                  <a:cubicBezTo>
                    <a:pt x="56" y="82"/>
                    <a:pt x="55" y="82"/>
                    <a:pt x="54" y="82"/>
                  </a:cubicBezTo>
                  <a:cubicBezTo>
                    <a:pt x="54" y="81"/>
                    <a:pt x="54" y="82"/>
                    <a:pt x="54" y="82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53" y="82"/>
                    <a:pt x="53" y="82"/>
                    <a:pt x="53" y="82"/>
                  </a:cubicBezTo>
                  <a:cubicBezTo>
                    <a:pt x="53" y="82"/>
                    <a:pt x="52" y="82"/>
                    <a:pt x="52" y="81"/>
                  </a:cubicBezTo>
                  <a:cubicBezTo>
                    <a:pt x="52" y="81"/>
                    <a:pt x="52" y="82"/>
                    <a:pt x="52" y="82"/>
                  </a:cubicBezTo>
                  <a:cubicBezTo>
                    <a:pt x="53" y="82"/>
                    <a:pt x="52" y="82"/>
                    <a:pt x="52" y="82"/>
                  </a:cubicBezTo>
                  <a:cubicBezTo>
                    <a:pt x="51" y="81"/>
                    <a:pt x="51" y="81"/>
                    <a:pt x="50" y="80"/>
                  </a:cubicBezTo>
                  <a:cubicBezTo>
                    <a:pt x="50" y="79"/>
                    <a:pt x="49" y="79"/>
                    <a:pt x="50" y="78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9" y="78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5"/>
                    <a:pt x="49" y="75"/>
                    <a:pt x="49" y="74"/>
                  </a:cubicBezTo>
                  <a:cubicBezTo>
                    <a:pt x="49" y="75"/>
                    <a:pt x="49" y="73"/>
                    <a:pt x="48" y="73"/>
                  </a:cubicBezTo>
                  <a:cubicBezTo>
                    <a:pt x="48" y="73"/>
                    <a:pt x="48" y="72"/>
                    <a:pt x="48" y="71"/>
                  </a:cubicBezTo>
                  <a:cubicBezTo>
                    <a:pt x="48" y="69"/>
                    <a:pt x="48" y="67"/>
                    <a:pt x="47" y="65"/>
                  </a:cubicBezTo>
                  <a:cubicBezTo>
                    <a:pt x="47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7" y="64"/>
                  </a:cubicBezTo>
                  <a:cubicBezTo>
                    <a:pt x="47" y="64"/>
                    <a:pt x="48" y="64"/>
                    <a:pt x="48" y="64"/>
                  </a:cubicBezTo>
                  <a:cubicBezTo>
                    <a:pt x="48" y="63"/>
                    <a:pt x="47" y="63"/>
                    <a:pt x="47" y="63"/>
                  </a:cubicBezTo>
                  <a:cubicBezTo>
                    <a:pt x="47" y="63"/>
                    <a:pt x="47" y="63"/>
                    <a:pt x="48" y="63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8" y="62"/>
                    <a:pt x="47" y="61"/>
                    <a:pt x="47" y="61"/>
                  </a:cubicBezTo>
                  <a:cubicBezTo>
                    <a:pt x="47" y="61"/>
                    <a:pt x="48" y="61"/>
                    <a:pt x="48" y="61"/>
                  </a:cubicBezTo>
                  <a:cubicBezTo>
                    <a:pt x="48" y="60"/>
                    <a:pt x="47" y="59"/>
                    <a:pt x="47" y="58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7"/>
                    <a:pt x="47" y="5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7"/>
                    <a:pt x="47" y="56"/>
                    <a:pt x="47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7" y="55"/>
                    <a:pt x="47" y="56"/>
                    <a:pt x="47" y="56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7" y="55"/>
                    <a:pt x="47" y="54"/>
                    <a:pt x="47" y="54"/>
                  </a:cubicBezTo>
                  <a:cubicBezTo>
                    <a:pt x="47" y="54"/>
                    <a:pt x="47" y="54"/>
                    <a:pt x="47" y="53"/>
                  </a:cubicBezTo>
                  <a:cubicBezTo>
                    <a:pt x="47" y="53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2"/>
                    <a:pt x="45" y="52"/>
                  </a:cubicBezTo>
                  <a:cubicBezTo>
                    <a:pt x="44" y="52"/>
                    <a:pt x="44" y="52"/>
                    <a:pt x="43" y="52"/>
                  </a:cubicBezTo>
                  <a:cubicBezTo>
                    <a:pt x="43" y="52"/>
                    <a:pt x="43" y="52"/>
                    <a:pt x="42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0" y="51"/>
                    <a:pt x="40" y="51"/>
                  </a:cubicBezTo>
                  <a:cubicBezTo>
                    <a:pt x="40" y="51"/>
                    <a:pt x="41" y="51"/>
                    <a:pt x="41" y="51"/>
                  </a:cubicBezTo>
                  <a:cubicBezTo>
                    <a:pt x="41" y="51"/>
                    <a:pt x="41" y="51"/>
                    <a:pt x="42" y="51"/>
                  </a:cubicBezTo>
                  <a:cubicBezTo>
                    <a:pt x="42" y="51"/>
                    <a:pt x="41" y="51"/>
                    <a:pt x="41" y="51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2" y="49"/>
                    <a:pt x="43" y="50"/>
                    <a:pt x="43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1"/>
                  </a:cubicBezTo>
                  <a:cubicBezTo>
                    <a:pt x="45" y="51"/>
                    <a:pt x="46" y="50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0"/>
                    <a:pt x="45" y="50"/>
                    <a:pt x="45" y="50"/>
                  </a:cubicBezTo>
                  <a:cubicBezTo>
                    <a:pt x="46" y="50"/>
                    <a:pt x="46" y="50"/>
                    <a:pt x="47" y="51"/>
                  </a:cubicBezTo>
                  <a:cubicBezTo>
                    <a:pt x="47" y="51"/>
                    <a:pt x="47" y="50"/>
                    <a:pt x="47" y="50"/>
                  </a:cubicBezTo>
                  <a:cubicBezTo>
                    <a:pt x="47" y="50"/>
                    <a:pt x="46" y="50"/>
                    <a:pt x="46" y="50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7" y="50"/>
                    <a:pt x="47" y="49"/>
                    <a:pt x="47" y="49"/>
                  </a:cubicBezTo>
                  <a:cubicBezTo>
                    <a:pt x="46" y="49"/>
                    <a:pt x="47" y="50"/>
                    <a:pt x="47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6" y="50"/>
                    <a:pt x="46" y="50"/>
                    <a:pt x="45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6" y="49"/>
                    <a:pt x="45" y="50"/>
                    <a:pt x="45" y="50"/>
                  </a:cubicBezTo>
                  <a:cubicBezTo>
                    <a:pt x="45" y="50"/>
                    <a:pt x="45" y="49"/>
                    <a:pt x="44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0" y="48"/>
                    <a:pt x="39" y="48"/>
                  </a:cubicBezTo>
                  <a:cubicBezTo>
                    <a:pt x="39" y="48"/>
                    <a:pt x="39" y="49"/>
                    <a:pt x="38" y="49"/>
                  </a:cubicBezTo>
                  <a:cubicBezTo>
                    <a:pt x="38" y="49"/>
                    <a:pt x="39" y="49"/>
                    <a:pt x="39" y="49"/>
                  </a:cubicBezTo>
                  <a:cubicBezTo>
                    <a:pt x="38" y="49"/>
                    <a:pt x="39" y="49"/>
                    <a:pt x="39" y="50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49"/>
                    <a:pt x="39" y="49"/>
                    <a:pt x="38" y="49"/>
                  </a:cubicBezTo>
                  <a:cubicBezTo>
                    <a:pt x="38" y="49"/>
                    <a:pt x="39" y="49"/>
                    <a:pt x="38" y="50"/>
                  </a:cubicBezTo>
                  <a:cubicBezTo>
                    <a:pt x="38" y="49"/>
                    <a:pt x="38" y="49"/>
                    <a:pt x="37" y="50"/>
                  </a:cubicBezTo>
                  <a:cubicBezTo>
                    <a:pt x="37" y="50"/>
                    <a:pt x="38" y="50"/>
                    <a:pt x="38" y="50"/>
                  </a:cubicBezTo>
                  <a:cubicBezTo>
                    <a:pt x="38" y="50"/>
                    <a:pt x="39" y="50"/>
                    <a:pt x="39" y="50"/>
                  </a:cubicBezTo>
                  <a:cubicBezTo>
                    <a:pt x="39" y="50"/>
                    <a:pt x="38" y="51"/>
                    <a:pt x="39" y="51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7" y="51"/>
                    <a:pt x="38" y="51"/>
                    <a:pt x="37" y="51"/>
                  </a:cubicBezTo>
                  <a:cubicBezTo>
                    <a:pt x="37" y="51"/>
                    <a:pt x="37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5" y="51"/>
                    <a:pt x="35" y="51"/>
                  </a:cubicBezTo>
                  <a:cubicBezTo>
                    <a:pt x="34" y="51"/>
                    <a:pt x="33" y="51"/>
                    <a:pt x="32" y="51"/>
                  </a:cubicBezTo>
                  <a:cubicBezTo>
                    <a:pt x="32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9" y="51"/>
                    <a:pt x="29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28" y="51"/>
                    <a:pt x="27" y="51"/>
                  </a:cubicBezTo>
                  <a:cubicBezTo>
                    <a:pt x="27" y="51"/>
                    <a:pt x="27" y="52"/>
                    <a:pt x="27" y="52"/>
                  </a:cubicBezTo>
                  <a:cubicBezTo>
                    <a:pt x="27" y="52"/>
                    <a:pt x="26" y="52"/>
                    <a:pt x="26" y="52"/>
                  </a:cubicBezTo>
                  <a:cubicBezTo>
                    <a:pt x="26" y="52"/>
                    <a:pt x="25" y="52"/>
                    <a:pt x="25" y="52"/>
                  </a:cubicBezTo>
                  <a:cubicBezTo>
                    <a:pt x="25" y="52"/>
                    <a:pt x="25" y="52"/>
                    <a:pt x="24" y="52"/>
                  </a:cubicBezTo>
                  <a:cubicBezTo>
                    <a:pt x="23" y="52"/>
                    <a:pt x="22" y="52"/>
                    <a:pt x="22" y="53"/>
                  </a:cubicBezTo>
                  <a:cubicBezTo>
                    <a:pt x="22" y="53"/>
                    <a:pt x="21" y="53"/>
                    <a:pt x="21" y="53"/>
                  </a:cubicBezTo>
                  <a:cubicBezTo>
                    <a:pt x="21" y="53"/>
                    <a:pt x="21" y="53"/>
                    <a:pt x="20" y="53"/>
                  </a:cubicBezTo>
                  <a:cubicBezTo>
                    <a:pt x="20" y="53"/>
                    <a:pt x="20" y="54"/>
                    <a:pt x="20" y="54"/>
                  </a:cubicBezTo>
                  <a:cubicBezTo>
                    <a:pt x="21" y="53"/>
                    <a:pt x="21" y="54"/>
                    <a:pt x="21" y="54"/>
                  </a:cubicBezTo>
                  <a:cubicBezTo>
                    <a:pt x="21" y="54"/>
                    <a:pt x="21" y="56"/>
                    <a:pt x="21" y="56"/>
                  </a:cubicBezTo>
                  <a:cubicBezTo>
                    <a:pt x="21" y="56"/>
                    <a:pt x="21" y="56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60"/>
                  </a:cubicBezTo>
                  <a:cubicBezTo>
                    <a:pt x="21" y="60"/>
                    <a:pt x="21" y="60"/>
                    <a:pt x="21" y="61"/>
                  </a:cubicBezTo>
                  <a:cubicBezTo>
                    <a:pt x="21" y="61"/>
                    <a:pt x="21" y="62"/>
                    <a:pt x="21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1" y="64"/>
                    <a:pt x="21" y="63"/>
                    <a:pt x="21" y="63"/>
                  </a:cubicBezTo>
                  <a:cubicBezTo>
                    <a:pt x="22" y="63"/>
                    <a:pt x="21" y="64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64"/>
                    <a:pt x="21" y="65"/>
                    <a:pt x="21" y="65"/>
                  </a:cubicBezTo>
                  <a:cubicBezTo>
                    <a:pt x="22" y="65"/>
                    <a:pt x="21" y="66"/>
                    <a:pt x="21" y="66"/>
                  </a:cubicBezTo>
                  <a:cubicBezTo>
                    <a:pt x="21" y="67"/>
                    <a:pt x="22" y="68"/>
                    <a:pt x="22" y="68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2" y="70"/>
                    <a:pt x="22" y="71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2"/>
                    <a:pt x="22" y="72"/>
                    <a:pt x="22" y="73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74"/>
                    <a:pt x="22" y="74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ubicBezTo>
                    <a:pt x="22" y="75"/>
                    <a:pt x="22" y="75"/>
                    <a:pt x="22" y="76"/>
                  </a:cubicBezTo>
                  <a:cubicBezTo>
                    <a:pt x="22" y="76"/>
                    <a:pt x="22" y="77"/>
                    <a:pt x="22" y="78"/>
                  </a:cubicBezTo>
                  <a:cubicBezTo>
                    <a:pt x="22" y="78"/>
                    <a:pt x="22" y="78"/>
                    <a:pt x="21" y="79"/>
                  </a:cubicBezTo>
                  <a:cubicBezTo>
                    <a:pt x="21" y="80"/>
                    <a:pt x="21" y="80"/>
                    <a:pt x="20" y="81"/>
                  </a:cubicBezTo>
                  <a:cubicBezTo>
                    <a:pt x="20" y="81"/>
                    <a:pt x="20" y="81"/>
                    <a:pt x="19" y="81"/>
                  </a:cubicBezTo>
                  <a:cubicBezTo>
                    <a:pt x="19" y="82"/>
                    <a:pt x="18" y="83"/>
                    <a:pt x="17" y="83"/>
                  </a:cubicBezTo>
                  <a:cubicBezTo>
                    <a:pt x="16" y="84"/>
                    <a:pt x="15" y="84"/>
                    <a:pt x="14" y="84"/>
                  </a:cubicBezTo>
                  <a:cubicBezTo>
                    <a:pt x="13" y="84"/>
                    <a:pt x="13" y="84"/>
                    <a:pt x="12" y="84"/>
                  </a:cubicBezTo>
                  <a:cubicBezTo>
                    <a:pt x="12" y="85"/>
                    <a:pt x="13" y="85"/>
                    <a:pt x="13" y="85"/>
                  </a:cubicBezTo>
                  <a:cubicBezTo>
                    <a:pt x="13" y="85"/>
                    <a:pt x="13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4"/>
                    <a:pt x="11" y="84"/>
                  </a:cubicBezTo>
                  <a:cubicBezTo>
                    <a:pt x="10" y="84"/>
                    <a:pt x="10" y="84"/>
                    <a:pt x="9" y="84"/>
                  </a:cubicBezTo>
                  <a:cubicBezTo>
                    <a:pt x="9" y="84"/>
                    <a:pt x="8" y="84"/>
                    <a:pt x="7" y="83"/>
                  </a:cubicBezTo>
                  <a:cubicBezTo>
                    <a:pt x="7" y="83"/>
                    <a:pt x="8" y="83"/>
                    <a:pt x="8" y="84"/>
                  </a:cubicBezTo>
                  <a:cubicBezTo>
                    <a:pt x="8" y="83"/>
                    <a:pt x="8" y="83"/>
                    <a:pt x="8" y="83"/>
                  </a:cubicBezTo>
                  <a:cubicBezTo>
                    <a:pt x="8" y="83"/>
                    <a:pt x="8" y="83"/>
                    <a:pt x="8" y="83"/>
                  </a:cubicBezTo>
                  <a:cubicBezTo>
                    <a:pt x="8" y="83"/>
                    <a:pt x="8" y="83"/>
                    <a:pt x="8" y="83"/>
                  </a:cubicBezTo>
                  <a:cubicBezTo>
                    <a:pt x="8" y="82"/>
                    <a:pt x="7" y="83"/>
                    <a:pt x="7" y="82"/>
                  </a:cubicBezTo>
                  <a:cubicBezTo>
                    <a:pt x="7" y="82"/>
                    <a:pt x="7" y="82"/>
                    <a:pt x="6" y="81"/>
                  </a:cubicBezTo>
                  <a:cubicBezTo>
                    <a:pt x="6" y="82"/>
                    <a:pt x="7" y="82"/>
                    <a:pt x="7" y="83"/>
                  </a:cubicBezTo>
                  <a:cubicBezTo>
                    <a:pt x="7" y="83"/>
                    <a:pt x="6" y="82"/>
                    <a:pt x="6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5" y="81"/>
                    <a:pt x="5" y="82"/>
                    <a:pt x="5" y="82"/>
                  </a:cubicBezTo>
                  <a:cubicBezTo>
                    <a:pt x="5" y="82"/>
                    <a:pt x="5" y="82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3" y="79"/>
                    <a:pt x="3" y="78"/>
                    <a:pt x="3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80"/>
                    <a:pt x="4" y="80"/>
                  </a:cubicBezTo>
                  <a:cubicBezTo>
                    <a:pt x="4" y="80"/>
                    <a:pt x="3" y="79"/>
                    <a:pt x="4" y="79"/>
                  </a:cubicBezTo>
                  <a:cubicBezTo>
                    <a:pt x="4" y="79"/>
                    <a:pt x="4" y="79"/>
                    <a:pt x="4" y="80"/>
                  </a:cubicBezTo>
                  <a:cubicBezTo>
                    <a:pt x="4" y="80"/>
                    <a:pt x="4" y="79"/>
                    <a:pt x="4" y="79"/>
                  </a:cubicBezTo>
                  <a:cubicBezTo>
                    <a:pt x="4" y="78"/>
                    <a:pt x="3" y="78"/>
                    <a:pt x="4" y="77"/>
                  </a:cubicBezTo>
                  <a:cubicBezTo>
                    <a:pt x="4" y="77"/>
                    <a:pt x="4" y="78"/>
                    <a:pt x="4" y="78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8"/>
                    <a:pt x="5" y="79"/>
                    <a:pt x="6" y="79"/>
                  </a:cubicBezTo>
                  <a:cubicBezTo>
                    <a:pt x="5" y="79"/>
                    <a:pt x="6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80"/>
                    <a:pt x="6" y="80"/>
                    <a:pt x="7" y="80"/>
                  </a:cubicBezTo>
                  <a:cubicBezTo>
                    <a:pt x="7" y="81"/>
                    <a:pt x="7" y="80"/>
                    <a:pt x="7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1"/>
                    <a:pt x="8" y="82"/>
                    <a:pt x="8" y="82"/>
                  </a:cubicBezTo>
                  <a:cubicBezTo>
                    <a:pt x="9" y="82"/>
                    <a:pt x="8" y="81"/>
                    <a:pt x="8" y="81"/>
                  </a:cubicBezTo>
                  <a:cubicBezTo>
                    <a:pt x="8" y="81"/>
                    <a:pt x="9" y="82"/>
                    <a:pt x="9" y="82"/>
                  </a:cubicBezTo>
                  <a:cubicBezTo>
                    <a:pt x="10" y="82"/>
                    <a:pt x="9" y="81"/>
                    <a:pt x="9" y="81"/>
                  </a:cubicBezTo>
                  <a:cubicBezTo>
                    <a:pt x="9" y="81"/>
                    <a:pt x="10" y="82"/>
                    <a:pt x="11" y="82"/>
                  </a:cubicBezTo>
                  <a:cubicBezTo>
                    <a:pt x="10" y="81"/>
                    <a:pt x="10" y="82"/>
                    <a:pt x="10" y="82"/>
                  </a:cubicBezTo>
                  <a:cubicBezTo>
                    <a:pt x="10" y="81"/>
                    <a:pt x="9" y="81"/>
                    <a:pt x="10" y="81"/>
                  </a:cubicBezTo>
                  <a:cubicBezTo>
                    <a:pt x="9" y="81"/>
                    <a:pt x="9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8"/>
                  </a:cubicBezTo>
                  <a:cubicBezTo>
                    <a:pt x="6" y="78"/>
                    <a:pt x="7" y="79"/>
                    <a:pt x="6" y="79"/>
                  </a:cubicBezTo>
                  <a:cubicBezTo>
                    <a:pt x="6" y="79"/>
                    <a:pt x="6" y="78"/>
                    <a:pt x="6" y="78"/>
                  </a:cubicBezTo>
                  <a:cubicBezTo>
                    <a:pt x="6" y="77"/>
                    <a:pt x="6" y="77"/>
                    <a:pt x="5" y="77"/>
                  </a:cubicBezTo>
                  <a:cubicBezTo>
                    <a:pt x="5" y="77"/>
                    <a:pt x="5" y="76"/>
                    <a:pt x="5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6" y="77"/>
                  </a:cubicBezTo>
                  <a:cubicBezTo>
                    <a:pt x="6" y="76"/>
                    <a:pt x="6" y="76"/>
                    <a:pt x="6" y="75"/>
                  </a:cubicBezTo>
                  <a:cubicBezTo>
                    <a:pt x="6" y="75"/>
                    <a:pt x="6" y="75"/>
                    <a:pt x="6" y="76"/>
                  </a:cubicBezTo>
                  <a:cubicBezTo>
                    <a:pt x="6" y="76"/>
                    <a:pt x="6" y="76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4"/>
                    <a:pt x="5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4"/>
                    <a:pt x="5" y="73"/>
                    <a:pt x="5" y="73"/>
                  </a:cubicBezTo>
                  <a:cubicBezTo>
                    <a:pt x="5" y="73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2"/>
                    <a:pt x="5" y="73"/>
                    <a:pt x="5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2"/>
                    <a:pt x="5" y="72"/>
                  </a:cubicBezTo>
                  <a:cubicBezTo>
                    <a:pt x="6" y="72"/>
                    <a:pt x="5" y="72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1"/>
                    <a:pt x="5" y="71"/>
                  </a:cubicBezTo>
                  <a:cubicBezTo>
                    <a:pt x="5" y="71"/>
                    <a:pt x="5" y="70"/>
                    <a:pt x="5" y="70"/>
                  </a:cubicBezTo>
                  <a:cubicBezTo>
                    <a:pt x="5" y="70"/>
                    <a:pt x="5" y="69"/>
                    <a:pt x="5" y="68"/>
                  </a:cubicBezTo>
                  <a:cubicBezTo>
                    <a:pt x="5" y="68"/>
                    <a:pt x="5" y="69"/>
                    <a:pt x="5" y="69"/>
                  </a:cubicBezTo>
                  <a:cubicBezTo>
                    <a:pt x="5" y="69"/>
                    <a:pt x="5" y="68"/>
                    <a:pt x="5" y="68"/>
                  </a:cubicBezTo>
                  <a:cubicBezTo>
                    <a:pt x="5" y="68"/>
                    <a:pt x="5" y="67"/>
                    <a:pt x="5" y="66"/>
                  </a:cubicBezTo>
                  <a:cubicBezTo>
                    <a:pt x="4" y="67"/>
                    <a:pt x="5" y="67"/>
                    <a:pt x="5" y="68"/>
                  </a:cubicBezTo>
                  <a:cubicBezTo>
                    <a:pt x="4" y="68"/>
                    <a:pt x="5" y="67"/>
                    <a:pt x="5" y="67"/>
                  </a:cubicBezTo>
                  <a:cubicBezTo>
                    <a:pt x="4" y="67"/>
                    <a:pt x="5" y="66"/>
                    <a:pt x="4" y="66"/>
                  </a:cubicBezTo>
                  <a:cubicBezTo>
                    <a:pt x="5" y="65"/>
                    <a:pt x="4" y="65"/>
                    <a:pt x="4" y="64"/>
                  </a:cubicBezTo>
                  <a:cubicBezTo>
                    <a:pt x="4" y="64"/>
                    <a:pt x="4" y="64"/>
                    <a:pt x="4" y="63"/>
                  </a:cubicBezTo>
                  <a:cubicBezTo>
                    <a:pt x="4" y="63"/>
                    <a:pt x="4" y="63"/>
                    <a:pt x="5" y="63"/>
                  </a:cubicBezTo>
                  <a:cubicBezTo>
                    <a:pt x="4" y="62"/>
                    <a:pt x="5" y="62"/>
                    <a:pt x="4" y="61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5" y="60"/>
                    <a:pt x="5" y="60"/>
                    <a:pt x="5" y="61"/>
                  </a:cubicBezTo>
                  <a:cubicBezTo>
                    <a:pt x="4" y="60"/>
                    <a:pt x="4" y="60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59"/>
                    <a:pt x="4" y="59"/>
                    <a:pt x="4" y="58"/>
                  </a:cubicBezTo>
                  <a:cubicBezTo>
                    <a:pt x="4" y="58"/>
                    <a:pt x="4" y="58"/>
                    <a:pt x="5" y="58"/>
                  </a:cubicBezTo>
                  <a:cubicBezTo>
                    <a:pt x="5" y="58"/>
                    <a:pt x="4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4" y="58"/>
                    <a:pt x="4" y="58"/>
                  </a:cubicBezTo>
                  <a:cubicBezTo>
                    <a:pt x="4" y="57"/>
                    <a:pt x="4" y="57"/>
                    <a:pt x="4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6"/>
                    <a:pt x="4" y="56"/>
                    <a:pt x="4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4"/>
                    <a:pt x="5" y="55"/>
                    <a:pt x="5" y="54"/>
                  </a:cubicBezTo>
                  <a:cubicBezTo>
                    <a:pt x="5" y="54"/>
                    <a:pt x="5" y="55"/>
                    <a:pt x="4" y="55"/>
                  </a:cubicBezTo>
                  <a:cubicBezTo>
                    <a:pt x="4" y="54"/>
                    <a:pt x="5" y="54"/>
                    <a:pt x="5" y="54"/>
                  </a:cubicBezTo>
                  <a:cubicBezTo>
                    <a:pt x="5" y="54"/>
                    <a:pt x="4" y="54"/>
                    <a:pt x="4" y="54"/>
                  </a:cubicBezTo>
                  <a:cubicBezTo>
                    <a:pt x="4" y="54"/>
                    <a:pt x="5" y="53"/>
                    <a:pt x="5" y="53"/>
                  </a:cubicBezTo>
                  <a:cubicBezTo>
                    <a:pt x="5" y="53"/>
                    <a:pt x="4" y="52"/>
                    <a:pt x="4" y="52"/>
                  </a:cubicBezTo>
                  <a:cubicBezTo>
                    <a:pt x="4" y="52"/>
                    <a:pt x="4" y="51"/>
                    <a:pt x="4" y="51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4" y="51"/>
                    <a:pt x="5" y="50"/>
                  </a:cubicBezTo>
                  <a:cubicBezTo>
                    <a:pt x="5" y="50"/>
                    <a:pt x="5" y="51"/>
                    <a:pt x="5" y="51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1"/>
                    <a:pt x="4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49"/>
                  </a:cubicBezTo>
                  <a:cubicBezTo>
                    <a:pt x="5" y="48"/>
                    <a:pt x="5" y="49"/>
                    <a:pt x="4" y="49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8"/>
                    <a:pt x="5" y="48"/>
                    <a:pt x="5" y="47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4" y="47"/>
                    <a:pt x="4" y="48"/>
                    <a:pt x="4" y="48"/>
                  </a:cubicBezTo>
                  <a:cubicBezTo>
                    <a:pt x="4" y="48"/>
                    <a:pt x="4" y="47"/>
                    <a:pt x="4" y="47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5"/>
                    <a:pt x="5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2"/>
                    <a:pt x="5" y="41"/>
                  </a:cubicBezTo>
                  <a:cubicBezTo>
                    <a:pt x="5" y="41"/>
                    <a:pt x="5" y="41"/>
                    <a:pt x="5" y="40"/>
                  </a:cubicBezTo>
                  <a:cubicBezTo>
                    <a:pt x="5" y="40"/>
                    <a:pt x="5" y="41"/>
                    <a:pt x="5" y="41"/>
                  </a:cubicBezTo>
                  <a:cubicBezTo>
                    <a:pt x="5" y="41"/>
                    <a:pt x="5" y="40"/>
                    <a:pt x="5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5" y="40"/>
                    <a:pt x="5" y="40"/>
                    <a:pt x="6" y="40"/>
                  </a:cubicBezTo>
                  <a:cubicBezTo>
                    <a:pt x="6" y="39"/>
                    <a:pt x="5" y="40"/>
                    <a:pt x="5" y="40"/>
                  </a:cubicBezTo>
                  <a:cubicBezTo>
                    <a:pt x="5" y="39"/>
                    <a:pt x="6" y="39"/>
                    <a:pt x="6" y="39"/>
                  </a:cubicBezTo>
                  <a:cubicBezTo>
                    <a:pt x="6" y="38"/>
                    <a:pt x="5" y="39"/>
                    <a:pt x="5" y="38"/>
                  </a:cubicBezTo>
                  <a:cubicBezTo>
                    <a:pt x="6" y="38"/>
                    <a:pt x="5" y="37"/>
                    <a:pt x="6" y="38"/>
                  </a:cubicBezTo>
                  <a:cubicBezTo>
                    <a:pt x="6" y="37"/>
                    <a:pt x="6" y="36"/>
                    <a:pt x="6" y="36"/>
                  </a:cubicBezTo>
                  <a:cubicBezTo>
                    <a:pt x="5" y="36"/>
                    <a:pt x="6" y="36"/>
                    <a:pt x="5" y="37"/>
                  </a:cubicBezTo>
                  <a:cubicBezTo>
                    <a:pt x="5" y="37"/>
                    <a:pt x="5" y="36"/>
                    <a:pt x="5" y="36"/>
                  </a:cubicBezTo>
                  <a:cubicBezTo>
                    <a:pt x="5" y="36"/>
                    <a:pt x="5" y="35"/>
                    <a:pt x="5" y="35"/>
                  </a:cubicBezTo>
                  <a:cubicBezTo>
                    <a:pt x="6" y="35"/>
                    <a:pt x="6" y="35"/>
                    <a:pt x="6" y="36"/>
                  </a:cubicBezTo>
                  <a:cubicBezTo>
                    <a:pt x="6" y="36"/>
                    <a:pt x="6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4"/>
                    <a:pt x="6" y="35"/>
                    <a:pt x="5" y="35"/>
                  </a:cubicBezTo>
                  <a:cubicBezTo>
                    <a:pt x="6" y="34"/>
                    <a:pt x="6" y="35"/>
                    <a:pt x="6" y="35"/>
                  </a:cubicBezTo>
                  <a:cubicBezTo>
                    <a:pt x="6" y="34"/>
                    <a:pt x="6" y="34"/>
                    <a:pt x="6" y="33"/>
                  </a:cubicBezTo>
                  <a:cubicBezTo>
                    <a:pt x="7" y="33"/>
                    <a:pt x="6" y="34"/>
                    <a:pt x="6" y="34"/>
                  </a:cubicBezTo>
                  <a:cubicBezTo>
                    <a:pt x="7" y="34"/>
                    <a:pt x="6" y="33"/>
                    <a:pt x="7" y="33"/>
                  </a:cubicBezTo>
                  <a:cubicBezTo>
                    <a:pt x="7" y="33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32"/>
                    <a:pt x="6" y="32"/>
                    <a:pt x="6" y="31"/>
                  </a:cubicBezTo>
                  <a:cubicBezTo>
                    <a:pt x="6" y="31"/>
                    <a:pt x="6" y="30"/>
                    <a:pt x="7" y="29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3"/>
                    <a:pt x="9" y="23"/>
                    <a:pt x="9" y="24"/>
                  </a:cubicBezTo>
                  <a:cubicBezTo>
                    <a:pt x="9" y="24"/>
                    <a:pt x="8" y="24"/>
                    <a:pt x="8" y="25"/>
                  </a:cubicBezTo>
                  <a:cubicBezTo>
                    <a:pt x="9" y="25"/>
                    <a:pt x="8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3"/>
                    <a:pt x="9" y="23"/>
                  </a:cubicBezTo>
                  <a:cubicBezTo>
                    <a:pt x="9" y="23"/>
                    <a:pt x="9" y="24"/>
                    <a:pt x="9" y="23"/>
                  </a:cubicBezTo>
                  <a:cubicBezTo>
                    <a:pt x="9" y="23"/>
                    <a:pt x="9" y="22"/>
                    <a:pt x="9" y="23"/>
                  </a:cubicBezTo>
                  <a:cubicBezTo>
                    <a:pt x="8" y="23"/>
                    <a:pt x="9" y="22"/>
                    <a:pt x="9" y="22"/>
                  </a:cubicBezTo>
                  <a:cubicBezTo>
                    <a:pt x="9" y="21"/>
                    <a:pt x="10" y="20"/>
                    <a:pt x="10" y="19"/>
                  </a:cubicBezTo>
                  <a:cubicBezTo>
                    <a:pt x="11" y="18"/>
                    <a:pt x="11" y="17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3" y="15"/>
                    <a:pt x="12" y="15"/>
                    <a:pt x="13" y="14"/>
                  </a:cubicBez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2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6"/>
                    <a:pt x="13" y="15"/>
                  </a:cubicBezTo>
                  <a:cubicBezTo>
                    <a:pt x="13" y="15"/>
                    <a:pt x="13" y="16"/>
                    <a:pt x="13" y="15"/>
                  </a:cubicBezTo>
                  <a:cubicBezTo>
                    <a:pt x="13" y="15"/>
                    <a:pt x="14" y="14"/>
                    <a:pt x="14" y="14"/>
                  </a:cubicBezTo>
                  <a:cubicBezTo>
                    <a:pt x="14" y="14"/>
                    <a:pt x="14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ubicBezTo>
                    <a:pt x="14" y="13"/>
                    <a:pt x="15" y="12"/>
                    <a:pt x="15" y="11"/>
                  </a:cubicBezTo>
                  <a:cubicBezTo>
                    <a:pt x="16" y="11"/>
                    <a:pt x="16" y="10"/>
                    <a:pt x="17" y="9"/>
                  </a:cubicBezTo>
                  <a:cubicBezTo>
                    <a:pt x="17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9"/>
                    <a:pt x="16" y="9"/>
                  </a:cubicBezTo>
                  <a:cubicBezTo>
                    <a:pt x="16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2"/>
                    <a:pt x="13" y="13"/>
                    <a:pt x="12" y="14"/>
                  </a:cubicBezTo>
                  <a:cubicBezTo>
                    <a:pt x="12" y="13"/>
                    <a:pt x="12" y="14"/>
                    <a:pt x="11" y="14"/>
                  </a:cubicBezTo>
                  <a:cubicBezTo>
                    <a:pt x="11" y="14"/>
                    <a:pt x="12" y="14"/>
                    <a:pt x="12" y="15"/>
                  </a:cubicBezTo>
                  <a:cubicBezTo>
                    <a:pt x="12" y="15"/>
                    <a:pt x="12" y="14"/>
                    <a:pt x="12" y="14"/>
                  </a:cubicBezTo>
                  <a:cubicBezTo>
                    <a:pt x="12" y="14"/>
                    <a:pt x="12" y="14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5"/>
                    <a:pt x="11" y="15"/>
                  </a:cubicBezTo>
                  <a:cubicBezTo>
                    <a:pt x="12" y="15"/>
                    <a:pt x="11" y="15"/>
                    <a:pt x="11" y="16"/>
                  </a:cubicBezTo>
                  <a:cubicBezTo>
                    <a:pt x="11" y="16"/>
                    <a:pt x="11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9" y="19"/>
                    <a:pt x="9" y="19"/>
                    <a:pt x="9" y="20"/>
                  </a:cubicBezTo>
                  <a:cubicBezTo>
                    <a:pt x="9" y="20"/>
                    <a:pt x="9" y="19"/>
                    <a:pt x="9" y="19"/>
                  </a:cubicBezTo>
                  <a:cubicBezTo>
                    <a:pt x="9" y="20"/>
                    <a:pt x="8" y="21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3"/>
                    <a:pt x="8" y="23"/>
                  </a:cubicBezTo>
                  <a:cubicBezTo>
                    <a:pt x="8" y="23"/>
                    <a:pt x="7" y="23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5"/>
                    <a:pt x="7" y="26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8"/>
                    <a:pt x="6" y="29"/>
                    <a:pt x="6" y="29"/>
                  </a:cubicBezTo>
                  <a:cubicBezTo>
                    <a:pt x="6" y="29"/>
                    <a:pt x="6" y="30"/>
                    <a:pt x="6" y="30"/>
                  </a:cubicBezTo>
                  <a:cubicBezTo>
                    <a:pt x="5" y="31"/>
                    <a:pt x="5" y="32"/>
                    <a:pt x="4" y="33"/>
                  </a:cubicBezTo>
                  <a:cubicBezTo>
                    <a:pt x="4" y="33"/>
                    <a:pt x="4" y="34"/>
                    <a:pt x="3" y="34"/>
                  </a:cubicBezTo>
                  <a:cubicBezTo>
                    <a:pt x="3" y="35"/>
                    <a:pt x="3" y="35"/>
                    <a:pt x="3" y="36"/>
                  </a:cubicBezTo>
                  <a:cubicBezTo>
                    <a:pt x="3" y="36"/>
                    <a:pt x="3" y="37"/>
                    <a:pt x="3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8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7"/>
                    <a:pt x="3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4" y="37"/>
                    <a:pt x="3" y="37"/>
                    <a:pt x="3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7"/>
                    <a:pt x="3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8"/>
                    <a:pt x="3" y="38"/>
                    <a:pt x="3" y="39"/>
                  </a:cubicBezTo>
                  <a:cubicBezTo>
                    <a:pt x="2" y="39"/>
                    <a:pt x="2" y="40"/>
                    <a:pt x="2" y="40"/>
                  </a:cubicBezTo>
                  <a:cubicBezTo>
                    <a:pt x="2" y="40"/>
                    <a:pt x="2" y="39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3" y="41"/>
                    <a:pt x="2" y="40"/>
                    <a:pt x="2" y="40"/>
                  </a:cubicBezTo>
                  <a:cubicBezTo>
                    <a:pt x="3" y="40"/>
                    <a:pt x="3" y="41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3" y="42"/>
                    <a:pt x="3" y="43"/>
                    <a:pt x="2" y="44"/>
                  </a:cubicBezTo>
                  <a:cubicBezTo>
                    <a:pt x="2" y="44"/>
                    <a:pt x="2" y="45"/>
                    <a:pt x="2" y="45"/>
                  </a:cubicBezTo>
                  <a:cubicBezTo>
                    <a:pt x="2" y="45"/>
                    <a:pt x="2" y="46"/>
                    <a:pt x="2" y="46"/>
                  </a:cubicBezTo>
                  <a:cubicBezTo>
                    <a:pt x="3" y="45"/>
                    <a:pt x="2" y="45"/>
                    <a:pt x="3" y="44"/>
                  </a:cubicBezTo>
                  <a:cubicBezTo>
                    <a:pt x="3" y="45"/>
                    <a:pt x="3" y="45"/>
                    <a:pt x="3" y="46"/>
                  </a:cubicBezTo>
                  <a:cubicBezTo>
                    <a:pt x="3" y="46"/>
                    <a:pt x="2" y="47"/>
                    <a:pt x="3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8"/>
                  </a:cubicBezTo>
                  <a:cubicBezTo>
                    <a:pt x="2" y="48"/>
                    <a:pt x="2" y="48"/>
                    <a:pt x="2" y="49"/>
                  </a:cubicBezTo>
                  <a:cubicBezTo>
                    <a:pt x="2" y="49"/>
                    <a:pt x="2" y="48"/>
                    <a:pt x="3" y="48"/>
                  </a:cubicBezTo>
                  <a:cubicBezTo>
                    <a:pt x="3" y="49"/>
                    <a:pt x="2" y="49"/>
                    <a:pt x="3" y="50"/>
                  </a:cubicBezTo>
                  <a:cubicBezTo>
                    <a:pt x="3" y="50"/>
                    <a:pt x="2" y="50"/>
                    <a:pt x="2" y="50"/>
                  </a:cubicBezTo>
                  <a:cubicBezTo>
                    <a:pt x="2" y="51"/>
                    <a:pt x="2" y="51"/>
                    <a:pt x="3" y="51"/>
                  </a:cubicBezTo>
                  <a:cubicBezTo>
                    <a:pt x="3" y="51"/>
                    <a:pt x="2" y="51"/>
                    <a:pt x="3" y="51"/>
                  </a:cubicBezTo>
                  <a:cubicBezTo>
                    <a:pt x="3" y="52"/>
                    <a:pt x="2" y="52"/>
                    <a:pt x="2" y="52"/>
                  </a:cubicBezTo>
                  <a:cubicBezTo>
                    <a:pt x="2" y="52"/>
                    <a:pt x="2" y="52"/>
                    <a:pt x="3" y="52"/>
                  </a:cubicBezTo>
                  <a:cubicBezTo>
                    <a:pt x="2" y="53"/>
                    <a:pt x="3" y="54"/>
                    <a:pt x="3" y="54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3" y="55"/>
                    <a:pt x="2" y="55"/>
                  </a:cubicBezTo>
                  <a:cubicBezTo>
                    <a:pt x="2" y="55"/>
                    <a:pt x="3" y="56"/>
                    <a:pt x="3" y="56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3" y="57"/>
                    <a:pt x="3" y="56"/>
                    <a:pt x="3" y="57"/>
                  </a:cubicBezTo>
                  <a:cubicBezTo>
                    <a:pt x="3" y="58"/>
                    <a:pt x="3" y="59"/>
                    <a:pt x="3" y="60"/>
                  </a:cubicBezTo>
                  <a:cubicBezTo>
                    <a:pt x="3" y="60"/>
                    <a:pt x="3" y="60"/>
                    <a:pt x="3" y="60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3" y="61"/>
                    <a:pt x="3" y="62"/>
                    <a:pt x="3" y="62"/>
                  </a:cubicBezTo>
                  <a:cubicBezTo>
                    <a:pt x="3" y="62"/>
                    <a:pt x="3" y="63"/>
                    <a:pt x="3" y="63"/>
                  </a:cubicBezTo>
                  <a:cubicBezTo>
                    <a:pt x="3" y="65"/>
                    <a:pt x="3" y="66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2" y="67"/>
                    <a:pt x="2" y="67"/>
                    <a:pt x="2" y="66"/>
                  </a:cubicBezTo>
                  <a:cubicBezTo>
                    <a:pt x="1" y="67"/>
                    <a:pt x="1" y="66"/>
                    <a:pt x="1" y="67"/>
                  </a:cubicBezTo>
                  <a:cubicBezTo>
                    <a:pt x="1" y="66"/>
                    <a:pt x="0" y="66"/>
                    <a:pt x="0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5"/>
                    <a:pt x="0" y="63"/>
                    <a:pt x="0" y="62"/>
                  </a:cubicBezTo>
                  <a:cubicBezTo>
                    <a:pt x="0" y="62"/>
                    <a:pt x="0" y="61"/>
                    <a:pt x="0" y="61"/>
                  </a:cubicBezTo>
                  <a:cubicBezTo>
                    <a:pt x="0" y="61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59"/>
                    <a:pt x="0" y="59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7"/>
                    <a:pt x="0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0" y="57"/>
                    <a:pt x="0" y="56"/>
                  </a:cubicBezTo>
                  <a:cubicBezTo>
                    <a:pt x="0" y="56"/>
                    <a:pt x="0" y="56"/>
                    <a:pt x="0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1"/>
                    <a:pt x="0" y="50"/>
                  </a:cubicBezTo>
                  <a:cubicBezTo>
                    <a:pt x="0" y="50"/>
                    <a:pt x="0" y="51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49"/>
                    <a:pt x="0" y="49"/>
                    <a:pt x="0" y="4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6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1" y="45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4"/>
                    <a:pt x="0" y="4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" y="41"/>
                    <a:pt x="0" y="41"/>
                    <a:pt x="1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0"/>
                    <a:pt x="0" y="4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8"/>
                  </a:cubicBezTo>
                  <a:cubicBezTo>
                    <a:pt x="0" y="38"/>
                    <a:pt x="1" y="38"/>
                    <a:pt x="1" y="38"/>
                  </a:cubicBezTo>
                  <a:cubicBezTo>
                    <a:pt x="0" y="38"/>
                    <a:pt x="1" y="37"/>
                    <a:pt x="1" y="37"/>
                  </a:cubicBezTo>
                  <a:cubicBezTo>
                    <a:pt x="1" y="37"/>
                    <a:pt x="0" y="37"/>
                    <a:pt x="0" y="37"/>
                  </a:cubicBezTo>
                  <a:cubicBezTo>
                    <a:pt x="0" y="36"/>
                    <a:pt x="1" y="35"/>
                    <a:pt x="1" y="34"/>
                  </a:cubicBezTo>
                  <a:cubicBezTo>
                    <a:pt x="1" y="34"/>
                    <a:pt x="2" y="34"/>
                    <a:pt x="2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" y="33"/>
                    <a:pt x="2" y="32"/>
                    <a:pt x="1" y="33"/>
                  </a:cubicBezTo>
                  <a:cubicBezTo>
                    <a:pt x="1" y="33"/>
                    <a:pt x="2" y="32"/>
                    <a:pt x="1" y="32"/>
                  </a:cubicBezTo>
                  <a:cubicBezTo>
                    <a:pt x="1" y="31"/>
                    <a:pt x="2" y="29"/>
                    <a:pt x="2" y="27"/>
                  </a:cubicBezTo>
                  <a:cubicBezTo>
                    <a:pt x="3" y="27"/>
                    <a:pt x="2" y="28"/>
                    <a:pt x="2" y="28"/>
                  </a:cubicBezTo>
                  <a:cubicBezTo>
                    <a:pt x="2" y="29"/>
                    <a:pt x="2" y="29"/>
                    <a:pt x="2" y="30"/>
                  </a:cubicBezTo>
                  <a:cubicBezTo>
                    <a:pt x="2" y="30"/>
                    <a:pt x="2" y="29"/>
                    <a:pt x="2" y="29"/>
                  </a:cubicBezTo>
                  <a:cubicBezTo>
                    <a:pt x="3" y="29"/>
                    <a:pt x="2" y="29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3" y="27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5"/>
                    <a:pt x="3" y="26"/>
                    <a:pt x="4" y="26"/>
                  </a:cubicBezTo>
                  <a:cubicBezTo>
                    <a:pt x="4" y="25"/>
                    <a:pt x="3" y="26"/>
                    <a:pt x="3" y="25"/>
                  </a:cubicBezTo>
                  <a:cubicBezTo>
                    <a:pt x="4" y="25"/>
                    <a:pt x="4" y="24"/>
                    <a:pt x="3" y="24"/>
                  </a:cubicBezTo>
                  <a:cubicBezTo>
                    <a:pt x="4" y="24"/>
                    <a:pt x="4" y="22"/>
                    <a:pt x="4" y="22"/>
                  </a:cubicBezTo>
                  <a:cubicBezTo>
                    <a:pt x="4" y="22"/>
                    <a:pt x="4" y="23"/>
                    <a:pt x="4" y="24"/>
                  </a:cubicBezTo>
                  <a:cubicBezTo>
                    <a:pt x="4" y="24"/>
                    <a:pt x="4" y="24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3"/>
                    <a:pt x="5" y="22"/>
                  </a:cubicBezTo>
                  <a:cubicBezTo>
                    <a:pt x="5" y="23"/>
                    <a:pt x="5" y="22"/>
                    <a:pt x="5" y="22"/>
                  </a:cubicBezTo>
                  <a:cubicBezTo>
                    <a:pt x="5" y="21"/>
                    <a:pt x="6" y="20"/>
                    <a:pt x="6" y="19"/>
                  </a:cubicBezTo>
                  <a:cubicBezTo>
                    <a:pt x="6" y="19"/>
                    <a:pt x="6" y="19"/>
                    <a:pt x="7" y="19"/>
                  </a:cubicBezTo>
                  <a:cubicBezTo>
                    <a:pt x="7" y="18"/>
                    <a:pt x="6" y="19"/>
                    <a:pt x="7" y="18"/>
                  </a:cubicBezTo>
                  <a:cubicBezTo>
                    <a:pt x="7" y="18"/>
                    <a:pt x="7" y="18"/>
                    <a:pt x="7" y="19"/>
                  </a:cubicBezTo>
                  <a:cubicBezTo>
                    <a:pt x="7" y="19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6"/>
                    <a:pt x="8" y="15"/>
                    <a:pt x="9" y="14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2" y="9"/>
                    <a:pt x="13" y="9"/>
                    <a:pt x="13" y="8"/>
                  </a:cubicBezTo>
                  <a:cubicBezTo>
                    <a:pt x="13" y="8"/>
                    <a:pt x="13" y="9"/>
                    <a:pt x="13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3" y="9"/>
                    <a:pt x="13" y="9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5" y="6"/>
                    <a:pt x="16" y="6"/>
                    <a:pt x="16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9" y="4"/>
                    <a:pt x="19" y="4"/>
                    <a:pt x="18" y="4"/>
                  </a:cubicBezTo>
                  <a:cubicBezTo>
                    <a:pt x="19" y="4"/>
                    <a:pt x="20" y="3"/>
                    <a:pt x="21" y="3"/>
                  </a:cubicBezTo>
                  <a:cubicBezTo>
                    <a:pt x="22" y="2"/>
                    <a:pt x="23" y="2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1"/>
                    <a:pt x="27" y="1"/>
                  </a:cubicBezTo>
                  <a:cubicBezTo>
                    <a:pt x="28" y="0"/>
                    <a:pt x="29" y="0"/>
                    <a:pt x="31" y="0"/>
                  </a:cubicBezTo>
                  <a:cubicBezTo>
                    <a:pt x="32" y="0"/>
                    <a:pt x="31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3" y="0"/>
                    <a:pt x="32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1"/>
                    <a:pt x="33" y="0"/>
                    <a:pt x="34" y="0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0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6" y="1"/>
                    <a:pt x="36" y="0"/>
                    <a:pt x="37" y="0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1"/>
                    <a:pt x="36" y="1"/>
                    <a:pt x="37" y="1"/>
                  </a:cubicBezTo>
                  <a:cubicBezTo>
                    <a:pt x="37" y="1"/>
                    <a:pt x="36" y="1"/>
                    <a:pt x="36" y="2"/>
                  </a:cubicBezTo>
                  <a:cubicBezTo>
                    <a:pt x="37" y="2"/>
                    <a:pt x="37" y="1"/>
                    <a:pt x="37" y="1"/>
                  </a:cubicBezTo>
                  <a:cubicBezTo>
                    <a:pt x="38" y="1"/>
                    <a:pt x="37" y="2"/>
                    <a:pt x="38" y="2"/>
                  </a:cubicBezTo>
                  <a:cubicBezTo>
                    <a:pt x="37" y="2"/>
                    <a:pt x="37" y="2"/>
                    <a:pt x="36" y="2"/>
                  </a:cubicBezTo>
                  <a:cubicBezTo>
                    <a:pt x="36" y="2"/>
                    <a:pt x="35" y="2"/>
                    <a:pt x="35" y="1"/>
                  </a:cubicBezTo>
                  <a:cubicBezTo>
                    <a:pt x="35" y="1"/>
                    <a:pt x="35" y="2"/>
                    <a:pt x="35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2"/>
                    <a:pt x="31" y="1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8" y="2"/>
                    <a:pt x="28" y="2"/>
                    <a:pt x="27" y="2"/>
                  </a:cubicBezTo>
                  <a:cubicBezTo>
                    <a:pt x="27" y="3"/>
                    <a:pt x="28" y="3"/>
                    <a:pt x="28" y="3"/>
                  </a:cubicBezTo>
                  <a:cubicBezTo>
                    <a:pt x="28" y="3"/>
                    <a:pt x="28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8" y="3"/>
                    <a:pt x="28" y="3"/>
                    <a:pt x="29" y="3"/>
                  </a:cubicBezTo>
                  <a:cubicBezTo>
                    <a:pt x="30" y="2"/>
                    <a:pt x="31" y="2"/>
                    <a:pt x="33" y="2"/>
                  </a:cubicBezTo>
                  <a:cubicBezTo>
                    <a:pt x="32" y="2"/>
                    <a:pt x="32" y="3"/>
                    <a:pt x="32" y="3"/>
                  </a:cubicBezTo>
                  <a:cubicBezTo>
                    <a:pt x="32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2"/>
                    <a:pt x="33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3"/>
                    <a:pt x="34" y="2"/>
                    <a:pt x="34" y="3"/>
                  </a:cubicBezTo>
                  <a:cubicBezTo>
                    <a:pt x="34" y="3"/>
                    <a:pt x="34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5" y="3"/>
                    <a:pt x="35" y="3"/>
                  </a:cubicBezTo>
                  <a:cubicBezTo>
                    <a:pt x="35" y="3"/>
                    <a:pt x="35" y="3"/>
                    <a:pt x="35" y="4"/>
                  </a:cubicBezTo>
                  <a:cubicBezTo>
                    <a:pt x="36" y="4"/>
                    <a:pt x="36" y="3"/>
                    <a:pt x="36" y="3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9" y="3"/>
                  </a:cubicBezTo>
                  <a:cubicBezTo>
                    <a:pt x="39" y="3"/>
                    <a:pt x="39" y="4"/>
                    <a:pt x="40" y="4"/>
                  </a:cubicBezTo>
                  <a:cubicBezTo>
                    <a:pt x="40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4"/>
                    <a:pt x="40" y="4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4"/>
                    <a:pt x="40" y="4"/>
                    <a:pt x="40" y="3"/>
                  </a:cubicBezTo>
                  <a:cubicBezTo>
                    <a:pt x="41" y="4"/>
                    <a:pt x="42" y="4"/>
                    <a:pt x="43" y="5"/>
                  </a:cubicBezTo>
                  <a:cubicBezTo>
                    <a:pt x="44" y="5"/>
                    <a:pt x="45" y="6"/>
                    <a:pt x="45" y="6"/>
                  </a:cubicBezTo>
                  <a:cubicBezTo>
                    <a:pt x="45" y="7"/>
                    <a:pt x="45" y="6"/>
                    <a:pt x="45" y="6"/>
                  </a:cubicBezTo>
                  <a:cubicBezTo>
                    <a:pt x="44" y="5"/>
                    <a:pt x="42" y="5"/>
                    <a:pt x="41" y="4"/>
                  </a:cubicBezTo>
                  <a:cubicBezTo>
                    <a:pt x="41" y="4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6"/>
                    <a:pt x="43" y="5"/>
                    <a:pt x="43" y="6"/>
                  </a:cubicBezTo>
                  <a:cubicBezTo>
                    <a:pt x="43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6" y="7"/>
                    <a:pt x="45" y="7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7" y="8"/>
                    <a:pt x="48" y="8"/>
                    <a:pt x="49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9"/>
                    <a:pt x="49" y="9"/>
                    <a:pt x="49" y="10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1"/>
                  </a:cubicBezTo>
                  <a:cubicBezTo>
                    <a:pt x="51" y="11"/>
                    <a:pt x="51" y="12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0" y="12"/>
                    <a:pt x="50" y="12"/>
                  </a:cubicBezTo>
                  <a:cubicBezTo>
                    <a:pt x="50" y="12"/>
                    <a:pt x="51" y="12"/>
                    <a:pt x="51" y="12"/>
                  </a:cubicBezTo>
                  <a:cubicBezTo>
                    <a:pt x="51" y="13"/>
                    <a:pt x="52" y="13"/>
                    <a:pt x="51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4"/>
                  </a:cubicBezTo>
                  <a:cubicBezTo>
                    <a:pt x="53" y="14"/>
                    <a:pt x="52" y="13"/>
                    <a:pt x="52" y="13"/>
                  </a:cubicBezTo>
                  <a:cubicBezTo>
                    <a:pt x="52" y="13"/>
                    <a:pt x="53" y="14"/>
                    <a:pt x="53" y="14"/>
                  </a:cubicBezTo>
                  <a:cubicBezTo>
                    <a:pt x="53" y="14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6"/>
                    <a:pt x="54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8"/>
                    <a:pt x="55" y="18"/>
                  </a:cubicBezTo>
                  <a:cubicBezTo>
                    <a:pt x="55" y="18"/>
                    <a:pt x="55" y="18"/>
                    <a:pt x="56" y="18"/>
                  </a:cubicBezTo>
                  <a:cubicBezTo>
                    <a:pt x="56" y="18"/>
                    <a:pt x="55" y="18"/>
                    <a:pt x="55" y="17"/>
                  </a:cubicBezTo>
                  <a:cubicBezTo>
                    <a:pt x="55" y="17"/>
                    <a:pt x="55" y="18"/>
                    <a:pt x="56" y="18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5" y="16"/>
                    <a:pt x="56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6" y="16"/>
                    <a:pt x="57" y="16"/>
                    <a:pt x="56" y="15"/>
                  </a:cubicBezTo>
                  <a:cubicBezTo>
                    <a:pt x="56" y="15"/>
                    <a:pt x="56" y="16"/>
                    <a:pt x="57" y="16"/>
                  </a:cubicBezTo>
                  <a:cubicBezTo>
                    <a:pt x="57" y="16"/>
                    <a:pt x="57" y="15"/>
                    <a:pt x="56" y="15"/>
                  </a:cubicBezTo>
                  <a:cubicBezTo>
                    <a:pt x="56" y="14"/>
                    <a:pt x="56" y="15"/>
                    <a:pt x="56" y="15"/>
                  </a:cubicBezTo>
                  <a:cubicBezTo>
                    <a:pt x="56" y="15"/>
                    <a:pt x="56" y="15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57" y="14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7" y="16"/>
                    <a:pt x="57" y="15"/>
                    <a:pt x="57" y="16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8" y="17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8"/>
                    <a:pt x="60" y="18"/>
                    <a:pt x="60" y="18"/>
                  </a:cubicBezTo>
                  <a:cubicBezTo>
                    <a:pt x="60" y="18"/>
                    <a:pt x="59" y="18"/>
                    <a:pt x="59" y="18"/>
                  </a:cubicBezTo>
                  <a:cubicBezTo>
                    <a:pt x="59" y="19"/>
                    <a:pt x="60" y="19"/>
                    <a:pt x="59" y="20"/>
                  </a:cubicBezTo>
                  <a:cubicBezTo>
                    <a:pt x="60" y="20"/>
                    <a:pt x="60" y="20"/>
                    <a:pt x="60" y="19"/>
                  </a:cubicBezTo>
                  <a:cubicBezTo>
                    <a:pt x="60" y="19"/>
                    <a:pt x="60" y="20"/>
                    <a:pt x="60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1"/>
                    <a:pt x="61" y="21"/>
                    <a:pt x="61" y="22"/>
                  </a:cubicBezTo>
                  <a:cubicBezTo>
                    <a:pt x="61" y="22"/>
                    <a:pt x="61" y="22"/>
                    <a:pt x="61" y="23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1" y="23"/>
                    <a:pt x="61" y="22"/>
                    <a:pt x="61" y="23"/>
                  </a:cubicBezTo>
                  <a:cubicBezTo>
                    <a:pt x="62" y="23"/>
                    <a:pt x="61" y="23"/>
                    <a:pt x="61" y="23"/>
                  </a:cubicBezTo>
                  <a:cubicBezTo>
                    <a:pt x="61" y="23"/>
                    <a:pt x="62" y="24"/>
                    <a:pt x="62" y="24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5"/>
                    <a:pt x="62" y="27"/>
                    <a:pt x="63" y="27"/>
                  </a:cubicBezTo>
                  <a:cubicBezTo>
                    <a:pt x="63" y="28"/>
                    <a:pt x="62" y="28"/>
                    <a:pt x="63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3" y="29"/>
                    <a:pt x="63" y="30"/>
                    <a:pt x="63" y="30"/>
                  </a:cubicBezTo>
                  <a:cubicBezTo>
                    <a:pt x="63" y="30"/>
                    <a:pt x="63" y="30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4" y="31"/>
                    <a:pt x="63" y="31"/>
                    <a:pt x="63" y="31"/>
                  </a:cubicBezTo>
                  <a:cubicBezTo>
                    <a:pt x="63" y="31"/>
                    <a:pt x="64" y="31"/>
                    <a:pt x="63" y="32"/>
                  </a:cubicBezTo>
                  <a:cubicBezTo>
                    <a:pt x="63" y="31"/>
                    <a:pt x="63" y="31"/>
                    <a:pt x="63" y="30"/>
                  </a:cubicBezTo>
                  <a:cubicBezTo>
                    <a:pt x="63" y="30"/>
                    <a:pt x="63" y="30"/>
                    <a:pt x="62" y="30"/>
                  </a:cubicBezTo>
                  <a:cubicBezTo>
                    <a:pt x="63" y="30"/>
                    <a:pt x="62" y="29"/>
                    <a:pt x="63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3" y="27"/>
                  </a:cubicBezTo>
                  <a:cubicBezTo>
                    <a:pt x="62" y="27"/>
                    <a:pt x="63" y="27"/>
                    <a:pt x="62" y="26"/>
                  </a:cubicBezTo>
                  <a:cubicBezTo>
                    <a:pt x="62" y="26"/>
                    <a:pt x="62" y="27"/>
                    <a:pt x="62" y="27"/>
                  </a:cubicBezTo>
                  <a:cubicBezTo>
                    <a:pt x="62" y="27"/>
                    <a:pt x="62" y="26"/>
                    <a:pt x="62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4"/>
                    <a:pt x="61" y="25"/>
                    <a:pt x="61" y="25"/>
                  </a:cubicBezTo>
                  <a:cubicBezTo>
                    <a:pt x="61" y="25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2" y="26"/>
                    <a:pt x="61" y="26"/>
                    <a:pt x="61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6"/>
                    <a:pt x="61" y="26"/>
                    <a:pt x="61" y="27"/>
                  </a:cubicBezTo>
                  <a:cubicBezTo>
                    <a:pt x="61" y="27"/>
                    <a:pt x="61" y="27"/>
                    <a:pt x="62" y="2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9"/>
                    <a:pt x="62" y="28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30"/>
                    <a:pt x="63" y="30"/>
                    <a:pt x="63" y="31"/>
                  </a:cubicBezTo>
                  <a:cubicBezTo>
                    <a:pt x="62" y="31"/>
                    <a:pt x="63" y="31"/>
                    <a:pt x="63" y="32"/>
                  </a:cubicBezTo>
                  <a:cubicBezTo>
                    <a:pt x="63" y="32"/>
                    <a:pt x="63" y="32"/>
                    <a:pt x="63" y="33"/>
                  </a:cubicBezTo>
                  <a:cubicBezTo>
                    <a:pt x="63" y="33"/>
                    <a:pt x="63" y="32"/>
                    <a:pt x="63" y="32"/>
                  </a:cubicBezTo>
                  <a:cubicBezTo>
                    <a:pt x="63" y="32"/>
                    <a:pt x="63" y="33"/>
                    <a:pt x="63" y="33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2"/>
                    <a:pt x="63" y="32"/>
                    <a:pt x="64" y="32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2"/>
                    <a:pt x="64" y="32"/>
                  </a:cubicBezTo>
                  <a:cubicBezTo>
                    <a:pt x="64" y="33"/>
                    <a:pt x="64" y="34"/>
                    <a:pt x="64" y="34"/>
                  </a:cubicBezTo>
                  <a:cubicBezTo>
                    <a:pt x="64" y="34"/>
                    <a:pt x="64" y="35"/>
                    <a:pt x="64" y="35"/>
                  </a:cubicBezTo>
                  <a:cubicBezTo>
                    <a:pt x="64" y="35"/>
                    <a:pt x="64" y="36"/>
                    <a:pt x="64" y="36"/>
                  </a:cubicBezTo>
                  <a:cubicBezTo>
                    <a:pt x="64" y="36"/>
                    <a:pt x="63" y="36"/>
                    <a:pt x="63" y="36"/>
                  </a:cubicBezTo>
                  <a:cubicBezTo>
                    <a:pt x="63" y="36"/>
                    <a:pt x="64" y="36"/>
                    <a:pt x="64" y="37"/>
                  </a:cubicBezTo>
                  <a:cubicBezTo>
                    <a:pt x="64" y="37"/>
                    <a:pt x="64" y="37"/>
                    <a:pt x="64" y="38"/>
                  </a:cubicBezTo>
                  <a:cubicBezTo>
                    <a:pt x="64" y="38"/>
                    <a:pt x="64" y="37"/>
                    <a:pt x="64" y="37"/>
                  </a:cubicBezTo>
                  <a:cubicBezTo>
                    <a:pt x="64" y="37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5" y="39"/>
                    <a:pt x="64" y="38"/>
                    <a:pt x="64" y="39"/>
                  </a:cubicBezTo>
                  <a:cubicBezTo>
                    <a:pt x="64" y="39"/>
                    <a:pt x="64" y="39"/>
                    <a:pt x="65" y="39"/>
                  </a:cubicBezTo>
                  <a:cubicBezTo>
                    <a:pt x="64" y="40"/>
                    <a:pt x="65" y="40"/>
                    <a:pt x="64" y="40"/>
                  </a:cubicBezTo>
                  <a:cubicBezTo>
                    <a:pt x="65" y="40"/>
                    <a:pt x="64" y="41"/>
                    <a:pt x="65" y="41"/>
                  </a:cubicBezTo>
                  <a:cubicBezTo>
                    <a:pt x="65" y="41"/>
                    <a:pt x="65" y="41"/>
                    <a:pt x="64" y="41"/>
                  </a:cubicBezTo>
                  <a:cubicBezTo>
                    <a:pt x="64" y="42"/>
                    <a:pt x="65" y="41"/>
                    <a:pt x="65" y="41"/>
                  </a:cubicBezTo>
                  <a:cubicBezTo>
                    <a:pt x="64" y="42"/>
                    <a:pt x="65" y="42"/>
                    <a:pt x="65" y="43"/>
                  </a:cubicBezTo>
                  <a:cubicBezTo>
                    <a:pt x="65" y="42"/>
                    <a:pt x="65" y="42"/>
                    <a:pt x="64" y="42"/>
                  </a:cubicBezTo>
                  <a:cubicBezTo>
                    <a:pt x="64" y="40"/>
                    <a:pt x="64" y="39"/>
                    <a:pt x="63" y="37"/>
                  </a:cubicBezTo>
                  <a:cubicBezTo>
                    <a:pt x="63" y="36"/>
                    <a:pt x="63" y="37"/>
                    <a:pt x="63" y="37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63" y="35"/>
                    <a:pt x="63" y="35"/>
                    <a:pt x="63" y="34"/>
                  </a:cubicBezTo>
                  <a:cubicBezTo>
                    <a:pt x="64" y="34"/>
                    <a:pt x="63" y="35"/>
                    <a:pt x="63" y="36"/>
                  </a:cubicBezTo>
                  <a:cubicBezTo>
                    <a:pt x="64" y="35"/>
                    <a:pt x="64" y="34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3" y="33"/>
                    <a:pt x="63" y="33"/>
                  </a:cubicBezTo>
                  <a:cubicBezTo>
                    <a:pt x="63" y="34"/>
                    <a:pt x="64" y="34"/>
                    <a:pt x="64" y="34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2" y="33"/>
                    <a:pt x="62" y="32"/>
                    <a:pt x="62" y="31"/>
                  </a:cubicBezTo>
                  <a:cubicBezTo>
                    <a:pt x="61" y="30"/>
                    <a:pt x="61" y="29"/>
                    <a:pt x="61" y="29"/>
                  </a:cubicBezTo>
                  <a:cubicBezTo>
                    <a:pt x="61" y="28"/>
                    <a:pt x="61" y="29"/>
                    <a:pt x="61" y="28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7"/>
                    <a:pt x="61" y="27"/>
                    <a:pt x="61" y="26"/>
                  </a:cubicBezTo>
                  <a:cubicBezTo>
                    <a:pt x="61" y="26"/>
                    <a:pt x="61" y="27"/>
                    <a:pt x="60" y="27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1" y="28"/>
                    <a:pt x="60" y="27"/>
                    <a:pt x="60" y="27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60" y="27"/>
                    <a:pt x="60" y="26"/>
                    <a:pt x="60" y="26"/>
                  </a:cubicBezTo>
                  <a:cubicBezTo>
                    <a:pt x="60" y="25"/>
                    <a:pt x="59" y="24"/>
                    <a:pt x="59" y="23"/>
                  </a:cubicBezTo>
                  <a:cubicBezTo>
                    <a:pt x="58" y="22"/>
                    <a:pt x="58" y="21"/>
                    <a:pt x="58" y="20"/>
                  </a:cubicBezTo>
                  <a:cubicBezTo>
                    <a:pt x="58" y="20"/>
                    <a:pt x="57" y="20"/>
                    <a:pt x="57" y="19"/>
                  </a:cubicBezTo>
                  <a:cubicBezTo>
                    <a:pt x="57" y="19"/>
                    <a:pt x="57" y="18"/>
                    <a:pt x="56" y="1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6" y="20"/>
                    <a:pt x="57" y="21"/>
                    <a:pt x="56" y="21"/>
                  </a:cubicBezTo>
                  <a:cubicBezTo>
                    <a:pt x="57" y="21"/>
                    <a:pt x="57" y="21"/>
                    <a:pt x="57" y="22"/>
                  </a:cubicBezTo>
                  <a:cubicBezTo>
                    <a:pt x="58" y="22"/>
                    <a:pt x="57" y="21"/>
                    <a:pt x="58" y="21"/>
                  </a:cubicBezTo>
                  <a:cubicBezTo>
                    <a:pt x="58" y="22"/>
                    <a:pt x="57" y="22"/>
                    <a:pt x="57" y="22"/>
                  </a:cubicBezTo>
                  <a:cubicBezTo>
                    <a:pt x="57" y="22"/>
                    <a:pt x="57" y="23"/>
                    <a:pt x="57" y="23"/>
                  </a:cubicBezTo>
                  <a:cubicBezTo>
                    <a:pt x="57" y="23"/>
                    <a:pt x="58" y="23"/>
                    <a:pt x="58" y="23"/>
                  </a:cubicBezTo>
                  <a:cubicBezTo>
                    <a:pt x="58" y="23"/>
                    <a:pt x="57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3"/>
                    <a:pt x="59" y="24"/>
                    <a:pt x="59" y="26"/>
                  </a:cubicBezTo>
                  <a:cubicBezTo>
                    <a:pt x="59" y="26"/>
                    <a:pt x="59" y="25"/>
                    <a:pt x="59" y="25"/>
                  </a:cubicBezTo>
                  <a:cubicBezTo>
                    <a:pt x="58" y="25"/>
                    <a:pt x="59" y="26"/>
                    <a:pt x="59" y="26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59" y="26"/>
                    <a:pt x="59" y="27"/>
                    <a:pt x="59" y="27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9" y="27"/>
                    <a:pt x="59" y="28"/>
                    <a:pt x="59" y="28"/>
                  </a:cubicBezTo>
                  <a:cubicBezTo>
                    <a:pt x="59" y="28"/>
                    <a:pt x="59" y="27"/>
                    <a:pt x="60" y="27"/>
                  </a:cubicBezTo>
                  <a:cubicBezTo>
                    <a:pt x="60" y="28"/>
                    <a:pt x="59" y="28"/>
                    <a:pt x="59" y="28"/>
                  </a:cubicBezTo>
                  <a:cubicBezTo>
                    <a:pt x="59" y="28"/>
                    <a:pt x="60" y="28"/>
                    <a:pt x="60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8"/>
                    <a:pt x="60" y="28"/>
                    <a:pt x="60" y="29"/>
                  </a:cubicBezTo>
                  <a:cubicBezTo>
                    <a:pt x="61" y="29"/>
                    <a:pt x="61" y="30"/>
                    <a:pt x="61" y="31"/>
                  </a:cubicBezTo>
                  <a:cubicBezTo>
                    <a:pt x="60" y="30"/>
                    <a:pt x="61" y="30"/>
                    <a:pt x="60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31"/>
                    <a:pt x="60" y="31"/>
                    <a:pt x="61" y="31"/>
                  </a:cubicBezTo>
                  <a:cubicBezTo>
                    <a:pt x="61" y="32"/>
                    <a:pt x="60" y="31"/>
                    <a:pt x="60" y="32"/>
                  </a:cubicBezTo>
                  <a:cubicBezTo>
                    <a:pt x="60" y="32"/>
                    <a:pt x="60" y="33"/>
                    <a:pt x="60" y="33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4"/>
                    <a:pt x="60" y="34"/>
                    <a:pt x="60" y="35"/>
                  </a:cubicBezTo>
                  <a:cubicBezTo>
                    <a:pt x="60" y="35"/>
                    <a:pt x="60" y="35"/>
                    <a:pt x="59" y="35"/>
                  </a:cubicBezTo>
                  <a:cubicBezTo>
                    <a:pt x="60" y="35"/>
                    <a:pt x="59" y="34"/>
                    <a:pt x="59" y="34"/>
                  </a:cubicBezTo>
                  <a:cubicBezTo>
                    <a:pt x="59" y="34"/>
                    <a:pt x="59" y="34"/>
                    <a:pt x="59" y="35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8" y="34"/>
                    <a:pt x="59" y="34"/>
                    <a:pt x="59" y="34"/>
                  </a:cubicBezTo>
                  <a:cubicBezTo>
                    <a:pt x="59" y="34"/>
                    <a:pt x="58" y="34"/>
                    <a:pt x="59" y="34"/>
                  </a:cubicBezTo>
                  <a:cubicBezTo>
                    <a:pt x="59" y="33"/>
                    <a:pt x="59" y="34"/>
                    <a:pt x="59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60" y="34"/>
                    <a:pt x="59" y="34"/>
                    <a:pt x="59" y="33"/>
                  </a:cubicBezTo>
                  <a:cubicBezTo>
                    <a:pt x="59" y="33"/>
                    <a:pt x="60" y="33"/>
                    <a:pt x="60" y="33"/>
                  </a:cubicBezTo>
                  <a:cubicBezTo>
                    <a:pt x="60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2"/>
                    <a:pt x="59" y="32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59" y="32"/>
                    <a:pt x="59" y="32"/>
                    <a:pt x="59" y="31"/>
                  </a:cubicBezTo>
                  <a:cubicBezTo>
                    <a:pt x="59" y="31"/>
                    <a:pt x="59" y="31"/>
                    <a:pt x="59" y="31"/>
                  </a:cubicBezTo>
                  <a:cubicBezTo>
                    <a:pt x="59" y="31"/>
                    <a:pt x="59" y="31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60" y="30"/>
                    <a:pt x="60" y="30"/>
                  </a:cubicBezTo>
                  <a:cubicBezTo>
                    <a:pt x="60" y="30"/>
                    <a:pt x="60" y="30"/>
                    <a:pt x="60" y="29"/>
                  </a:cubicBezTo>
                  <a:cubicBezTo>
                    <a:pt x="60" y="29"/>
                    <a:pt x="60" y="30"/>
                    <a:pt x="60" y="29"/>
                  </a:cubicBezTo>
                  <a:cubicBezTo>
                    <a:pt x="60" y="29"/>
                    <a:pt x="60" y="29"/>
                    <a:pt x="60" y="29"/>
                  </a:cubicBezTo>
                  <a:cubicBezTo>
                    <a:pt x="60" y="29"/>
                    <a:pt x="60" y="29"/>
                    <a:pt x="60" y="28"/>
                  </a:cubicBezTo>
                  <a:cubicBezTo>
                    <a:pt x="60" y="28"/>
                    <a:pt x="60" y="29"/>
                    <a:pt x="59" y="28"/>
                  </a:cubicBezTo>
                  <a:cubicBezTo>
                    <a:pt x="59" y="28"/>
                    <a:pt x="60" y="28"/>
                    <a:pt x="60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29"/>
                    <a:pt x="59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8" y="29"/>
                    <a:pt x="58" y="30"/>
                    <a:pt x="59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7" y="30"/>
                    <a:pt x="58" y="30"/>
                    <a:pt x="57" y="30"/>
                  </a:cubicBezTo>
                  <a:cubicBezTo>
                    <a:pt x="57" y="30"/>
                    <a:pt x="58" y="30"/>
                    <a:pt x="58" y="31"/>
                  </a:cubicBezTo>
                  <a:cubicBezTo>
                    <a:pt x="57" y="31"/>
                    <a:pt x="57" y="30"/>
                    <a:pt x="57" y="29"/>
                  </a:cubicBezTo>
                  <a:cubicBezTo>
                    <a:pt x="57" y="29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6" y="28"/>
                  </a:cubicBezTo>
                  <a:cubicBezTo>
                    <a:pt x="56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6"/>
                    <a:pt x="56" y="26"/>
                  </a:cubicBezTo>
                  <a:cubicBezTo>
                    <a:pt x="56" y="26"/>
                    <a:pt x="56" y="25"/>
                    <a:pt x="56" y="25"/>
                  </a:cubicBezTo>
                  <a:cubicBezTo>
                    <a:pt x="56" y="25"/>
                    <a:pt x="57" y="25"/>
                    <a:pt x="57" y="26"/>
                  </a:cubicBezTo>
                  <a:cubicBezTo>
                    <a:pt x="57" y="26"/>
                    <a:pt x="57" y="25"/>
                    <a:pt x="57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6" y="25"/>
                    <a:pt x="56" y="24"/>
                    <a:pt x="55" y="24"/>
                  </a:cubicBezTo>
                  <a:cubicBezTo>
                    <a:pt x="55" y="24"/>
                    <a:pt x="56" y="25"/>
                    <a:pt x="56" y="25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1"/>
                  </a:cubicBezTo>
                  <a:cubicBezTo>
                    <a:pt x="53" y="20"/>
                    <a:pt x="53" y="19"/>
                    <a:pt x="52" y="19"/>
                  </a:cubicBezTo>
                  <a:cubicBezTo>
                    <a:pt x="52" y="19"/>
                    <a:pt x="53" y="19"/>
                    <a:pt x="53" y="19"/>
                  </a:cubicBezTo>
                  <a:cubicBezTo>
                    <a:pt x="53" y="19"/>
                    <a:pt x="52" y="19"/>
                    <a:pt x="52" y="18"/>
                  </a:cubicBezTo>
                  <a:cubicBezTo>
                    <a:pt x="53" y="18"/>
                    <a:pt x="52" y="18"/>
                    <a:pt x="52" y="18"/>
                  </a:cubicBezTo>
                  <a:cubicBezTo>
                    <a:pt x="52" y="17"/>
                    <a:pt x="52" y="18"/>
                    <a:pt x="52" y="18"/>
                  </a:cubicBezTo>
                  <a:cubicBezTo>
                    <a:pt x="51" y="17"/>
                    <a:pt x="51" y="17"/>
                    <a:pt x="51" y="16"/>
                  </a:cubicBezTo>
                  <a:cubicBezTo>
                    <a:pt x="51" y="16"/>
                    <a:pt x="51" y="16"/>
                    <a:pt x="50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5"/>
                  </a:cubicBezTo>
                  <a:cubicBezTo>
                    <a:pt x="51" y="15"/>
                    <a:pt x="51" y="16"/>
                    <a:pt x="50" y="16"/>
                  </a:cubicBezTo>
                  <a:cubicBezTo>
                    <a:pt x="49" y="14"/>
                    <a:pt x="47" y="11"/>
                    <a:pt x="45" y="10"/>
                  </a:cubicBezTo>
                  <a:cubicBezTo>
                    <a:pt x="42" y="8"/>
                    <a:pt x="40" y="7"/>
                    <a:pt x="37" y="6"/>
                  </a:cubicBezTo>
                  <a:cubicBezTo>
                    <a:pt x="36" y="6"/>
                    <a:pt x="36" y="6"/>
                    <a:pt x="35" y="5"/>
                  </a:cubicBezTo>
                  <a:cubicBezTo>
                    <a:pt x="35" y="5"/>
                    <a:pt x="35" y="5"/>
                    <a:pt x="34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0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7" y="7"/>
                    <a:pt x="26" y="7"/>
                  </a:cubicBezTo>
                  <a:cubicBezTo>
                    <a:pt x="26" y="7"/>
                    <a:pt x="26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4" y="8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9"/>
                    <a:pt x="23" y="9"/>
                  </a:cubicBezTo>
                  <a:cubicBezTo>
                    <a:pt x="23" y="9"/>
                    <a:pt x="23" y="9"/>
                    <a:pt x="23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11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20" y="12"/>
                    <a:pt x="19" y="12"/>
                  </a:cubicBezTo>
                  <a:cubicBezTo>
                    <a:pt x="19" y="12"/>
                    <a:pt x="18" y="13"/>
                    <a:pt x="18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5"/>
                    <a:pt x="17" y="15"/>
                  </a:cubicBezTo>
                  <a:cubicBezTo>
                    <a:pt x="17" y="15"/>
                    <a:pt x="16" y="16"/>
                    <a:pt x="16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8"/>
                    <a:pt x="15" y="18"/>
                  </a:cubicBezTo>
                  <a:cubicBezTo>
                    <a:pt x="15" y="18"/>
                    <a:pt x="15" y="18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3" y="21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7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2"/>
                    <a:pt x="10" y="33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5"/>
                    <a:pt x="9" y="36"/>
                    <a:pt x="8" y="37"/>
                  </a:cubicBezTo>
                  <a:cubicBezTo>
                    <a:pt x="8" y="37"/>
                    <a:pt x="9" y="37"/>
                    <a:pt x="9" y="37"/>
                  </a:cubicBezTo>
                  <a:cubicBezTo>
                    <a:pt x="8" y="38"/>
                    <a:pt x="9" y="38"/>
                    <a:pt x="8" y="39"/>
                  </a:cubicBezTo>
                  <a:cubicBezTo>
                    <a:pt x="9" y="40"/>
                    <a:pt x="8" y="40"/>
                    <a:pt x="8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9"/>
                    <a:pt x="9" y="38"/>
                    <a:pt x="9" y="38"/>
                  </a:cubicBezTo>
                  <a:cubicBezTo>
                    <a:pt x="9" y="38"/>
                    <a:pt x="9" y="37"/>
                    <a:pt x="9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5"/>
                    <a:pt x="9" y="35"/>
                    <a:pt x="10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3"/>
                    <a:pt x="10" y="33"/>
                    <a:pt x="11" y="33"/>
                  </a:cubicBezTo>
                  <a:cubicBezTo>
                    <a:pt x="11" y="33"/>
                    <a:pt x="11" y="33"/>
                    <a:pt x="10" y="32"/>
                  </a:cubicBezTo>
                  <a:cubicBezTo>
                    <a:pt x="10" y="32"/>
                    <a:pt x="10" y="33"/>
                    <a:pt x="10" y="33"/>
                  </a:cubicBezTo>
                  <a:cubicBezTo>
                    <a:pt x="10" y="33"/>
                    <a:pt x="10" y="32"/>
                    <a:pt x="11" y="31"/>
                  </a:cubicBezTo>
                  <a:cubicBezTo>
                    <a:pt x="11" y="31"/>
                    <a:pt x="10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1" y="31"/>
                    <a:pt x="11" y="31"/>
                  </a:cubicBezTo>
                  <a:cubicBezTo>
                    <a:pt x="10" y="31"/>
                    <a:pt x="11" y="32"/>
                    <a:pt x="10" y="32"/>
                  </a:cubicBezTo>
                  <a:cubicBezTo>
                    <a:pt x="11" y="33"/>
                    <a:pt x="11" y="31"/>
                    <a:pt x="11" y="32"/>
                  </a:cubicBezTo>
                  <a:cubicBezTo>
                    <a:pt x="11" y="31"/>
                    <a:pt x="11" y="31"/>
                    <a:pt x="11" y="30"/>
                  </a:cubicBezTo>
                  <a:cubicBezTo>
                    <a:pt x="11" y="30"/>
                    <a:pt x="11" y="31"/>
                    <a:pt x="11" y="30"/>
                  </a:cubicBezTo>
                  <a:cubicBezTo>
                    <a:pt x="11" y="30"/>
                    <a:pt x="11" y="29"/>
                    <a:pt x="11" y="29"/>
                  </a:cubicBezTo>
                  <a:cubicBezTo>
                    <a:pt x="11" y="29"/>
                    <a:pt x="11" y="30"/>
                    <a:pt x="12" y="30"/>
                  </a:cubicBezTo>
                  <a:cubicBezTo>
                    <a:pt x="12" y="30"/>
                    <a:pt x="11" y="30"/>
                    <a:pt x="11" y="29"/>
                  </a:cubicBezTo>
                  <a:cubicBezTo>
                    <a:pt x="12" y="30"/>
                    <a:pt x="12" y="29"/>
                    <a:pt x="12" y="28"/>
                  </a:cubicBezTo>
                  <a:cubicBezTo>
                    <a:pt x="12" y="28"/>
                    <a:pt x="11" y="29"/>
                    <a:pt x="11" y="29"/>
                  </a:cubicBezTo>
                  <a:cubicBezTo>
                    <a:pt x="11" y="29"/>
                    <a:pt x="11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2" y="28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6"/>
                    <a:pt x="13" y="25"/>
                    <a:pt x="13" y="23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14" y="22"/>
                    <a:pt x="15" y="21"/>
                    <a:pt x="15" y="20"/>
                  </a:cubicBezTo>
                  <a:cubicBezTo>
                    <a:pt x="15" y="20"/>
                    <a:pt x="15" y="21"/>
                    <a:pt x="15" y="21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4" y="23"/>
                  </a:cubicBezTo>
                  <a:cubicBezTo>
                    <a:pt x="14" y="22"/>
                    <a:pt x="15" y="22"/>
                    <a:pt x="15" y="22"/>
                  </a:cubicBezTo>
                  <a:cubicBezTo>
                    <a:pt x="15" y="22"/>
                    <a:pt x="15" y="22"/>
                    <a:pt x="14" y="22"/>
                  </a:cubicBezTo>
                  <a:cubicBezTo>
                    <a:pt x="15" y="21"/>
                    <a:pt x="16" y="19"/>
                    <a:pt x="17" y="18"/>
                  </a:cubicBezTo>
                  <a:cubicBezTo>
                    <a:pt x="18" y="17"/>
                    <a:pt x="19" y="15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2" y="12"/>
                    <a:pt x="22" y="13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5" y="10"/>
                    <a:pt x="25" y="10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8"/>
                    <a:pt x="28" y="9"/>
                  </a:cubicBezTo>
                  <a:cubicBezTo>
                    <a:pt x="28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1"/>
                  </a:cubicBezTo>
                  <a:cubicBezTo>
                    <a:pt x="27" y="11"/>
                    <a:pt x="27" y="10"/>
                    <a:pt x="28" y="10"/>
                  </a:cubicBezTo>
                  <a:cubicBezTo>
                    <a:pt x="28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0"/>
                    <a:pt x="26" y="10"/>
                    <a:pt x="26" y="11"/>
                  </a:cubicBezTo>
                  <a:cubicBezTo>
                    <a:pt x="25" y="11"/>
                    <a:pt x="26" y="10"/>
                    <a:pt x="26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0"/>
                    <a:pt x="25" y="11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9"/>
                    <a:pt x="26" y="10"/>
                    <a:pt x="26" y="9"/>
                  </a:cubicBezTo>
                  <a:cubicBezTo>
                    <a:pt x="26" y="10"/>
                    <a:pt x="25" y="10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4" y="11"/>
                    <a:pt x="24" y="11"/>
                    <a:pt x="23" y="11"/>
                  </a:cubicBezTo>
                  <a:cubicBezTo>
                    <a:pt x="23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5"/>
                    <a:pt x="21" y="15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5"/>
                    <a:pt x="20" y="16"/>
                  </a:cubicBezTo>
                  <a:cubicBezTo>
                    <a:pt x="20" y="16"/>
                    <a:pt x="19" y="16"/>
                    <a:pt x="19" y="16"/>
                  </a:cubicBezTo>
                  <a:cubicBezTo>
                    <a:pt x="19" y="16"/>
                    <a:pt x="19" y="17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7"/>
                    <a:pt x="19" y="18"/>
                  </a:cubicBezTo>
                  <a:cubicBezTo>
                    <a:pt x="19" y="18"/>
                    <a:pt x="18" y="17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8"/>
                    <a:pt x="19" y="19"/>
                  </a:cubicBezTo>
                  <a:cubicBezTo>
                    <a:pt x="19" y="18"/>
                    <a:pt x="18" y="18"/>
                    <a:pt x="18" y="18"/>
                  </a:cubicBezTo>
                  <a:lnTo>
                    <a:pt x="19" y="18"/>
                  </a:lnTo>
                  <a:close/>
                  <a:moveTo>
                    <a:pt x="27" y="11"/>
                  </a:moveTo>
                  <a:cubicBezTo>
                    <a:pt x="27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lnTo>
                    <a:pt x="27" y="11"/>
                  </a:lnTo>
                  <a:close/>
                  <a:moveTo>
                    <a:pt x="26" y="10"/>
                  </a:move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1"/>
                    <a:pt x="27" y="10"/>
                  </a:cubicBezTo>
                  <a:cubicBezTo>
                    <a:pt x="27" y="10"/>
                    <a:pt x="26" y="11"/>
                    <a:pt x="26" y="10"/>
                  </a:cubicBezTo>
                  <a:moveTo>
                    <a:pt x="20" y="15"/>
                  </a:moveTo>
                  <a:cubicBezTo>
                    <a:pt x="20" y="15"/>
                    <a:pt x="20" y="15"/>
                    <a:pt x="21" y="15"/>
                  </a:cubicBezTo>
                  <a:cubicBezTo>
                    <a:pt x="20" y="14"/>
                    <a:pt x="20" y="15"/>
                    <a:pt x="20" y="14"/>
                  </a:cubicBezTo>
                  <a:cubicBezTo>
                    <a:pt x="20" y="14"/>
                    <a:pt x="20" y="15"/>
                    <a:pt x="20" y="15"/>
                  </a:cubicBezTo>
                  <a:moveTo>
                    <a:pt x="59" y="32"/>
                  </a:moveTo>
                  <a:cubicBezTo>
                    <a:pt x="59" y="32"/>
                    <a:pt x="59" y="33"/>
                    <a:pt x="60" y="32"/>
                  </a:cubicBezTo>
                  <a:cubicBezTo>
                    <a:pt x="60" y="32"/>
                    <a:pt x="59" y="32"/>
                    <a:pt x="59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32"/>
                    <a:pt x="59" y="32"/>
                    <a:pt x="59" y="32"/>
                  </a:cubicBezTo>
                  <a:moveTo>
                    <a:pt x="58" y="26"/>
                  </a:move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6"/>
                    <a:pt x="58" y="26"/>
                    <a:pt x="58" y="26"/>
                  </a:cubicBezTo>
                  <a:moveTo>
                    <a:pt x="57" y="26"/>
                  </a:moveTo>
                  <a:cubicBezTo>
                    <a:pt x="57" y="26"/>
                    <a:pt x="56" y="26"/>
                    <a:pt x="56" y="26"/>
                  </a:cubicBezTo>
                  <a:cubicBezTo>
                    <a:pt x="56" y="26"/>
                    <a:pt x="57" y="27"/>
                    <a:pt x="57" y="26"/>
                  </a:cubicBezTo>
                  <a:moveTo>
                    <a:pt x="58" y="29"/>
                  </a:moveTo>
                  <a:cubicBezTo>
                    <a:pt x="58" y="29"/>
                    <a:pt x="57" y="28"/>
                    <a:pt x="58" y="29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9"/>
                    <a:pt x="58" y="29"/>
                    <a:pt x="58" y="29"/>
                  </a:cubicBezTo>
                  <a:moveTo>
                    <a:pt x="59" y="28"/>
                  </a:moveTo>
                  <a:cubicBezTo>
                    <a:pt x="59" y="28"/>
                    <a:pt x="59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moveTo>
                    <a:pt x="57" y="28"/>
                  </a:move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8" y="28"/>
                    <a:pt x="57" y="28"/>
                  </a:cubicBezTo>
                  <a:moveTo>
                    <a:pt x="58" y="25"/>
                  </a:moveTo>
                  <a:cubicBezTo>
                    <a:pt x="58" y="26"/>
                    <a:pt x="58" y="26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7"/>
                    <a:pt x="59" y="27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9" y="27"/>
                    <a:pt x="58" y="28"/>
                    <a:pt x="58" y="27"/>
                  </a:cubicBezTo>
                  <a:cubicBezTo>
                    <a:pt x="58" y="27"/>
                    <a:pt x="58" y="27"/>
                    <a:pt x="59" y="27"/>
                  </a:cubicBezTo>
                  <a:cubicBezTo>
                    <a:pt x="59" y="26"/>
                    <a:pt x="58" y="26"/>
                    <a:pt x="58" y="25"/>
                  </a:cubicBezTo>
                  <a:moveTo>
                    <a:pt x="60" y="24"/>
                  </a:moveTo>
                  <a:cubicBezTo>
                    <a:pt x="60" y="25"/>
                    <a:pt x="60" y="25"/>
                    <a:pt x="60" y="25"/>
                  </a:cubicBezTo>
                  <a:cubicBezTo>
                    <a:pt x="60" y="25"/>
                    <a:pt x="60" y="25"/>
                    <a:pt x="60" y="24"/>
                  </a:cubicBezTo>
                  <a:close/>
                  <a:moveTo>
                    <a:pt x="60" y="21"/>
                  </a:moveTo>
                  <a:cubicBezTo>
                    <a:pt x="60" y="21"/>
                    <a:pt x="60" y="22"/>
                    <a:pt x="61" y="22"/>
                  </a:cubicBezTo>
                  <a:cubicBezTo>
                    <a:pt x="61" y="22"/>
                    <a:pt x="60" y="21"/>
                    <a:pt x="60" y="21"/>
                  </a:cubicBezTo>
                  <a:moveTo>
                    <a:pt x="59" y="20"/>
                  </a:moveTo>
                  <a:cubicBezTo>
                    <a:pt x="59" y="21"/>
                    <a:pt x="59" y="22"/>
                    <a:pt x="59" y="22"/>
                  </a:cubicBezTo>
                  <a:cubicBezTo>
                    <a:pt x="60" y="22"/>
                    <a:pt x="59" y="21"/>
                    <a:pt x="59" y="21"/>
                  </a:cubicBezTo>
                  <a:cubicBezTo>
                    <a:pt x="59" y="21"/>
                    <a:pt x="59" y="20"/>
                    <a:pt x="59" y="20"/>
                  </a:cubicBezTo>
                  <a:moveTo>
                    <a:pt x="58" y="19"/>
                  </a:moveTo>
                  <a:cubicBezTo>
                    <a:pt x="58" y="19"/>
                    <a:pt x="59" y="19"/>
                    <a:pt x="58" y="20"/>
                  </a:cubicBezTo>
                  <a:cubicBezTo>
                    <a:pt x="59" y="20"/>
                    <a:pt x="58" y="19"/>
                    <a:pt x="58" y="19"/>
                  </a:cubicBezTo>
                  <a:moveTo>
                    <a:pt x="59" y="18"/>
                  </a:moveTo>
                  <a:cubicBezTo>
                    <a:pt x="59" y="18"/>
                    <a:pt x="59" y="19"/>
                    <a:pt x="59" y="19"/>
                  </a:cubicBezTo>
                  <a:cubicBezTo>
                    <a:pt x="59" y="19"/>
                    <a:pt x="59" y="18"/>
                    <a:pt x="59" y="18"/>
                  </a:cubicBezTo>
                  <a:moveTo>
                    <a:pt x="56" y="24"/>
                  </a:move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5"/>
                  </a:cubicBezTo>
                  <a:cubicBezTo>
                    <a:pt x="56" y="24"/>
                    <a:pt x="56" y="24"/>
                    <a:pt x="56" y="24"/>
                  </a:cubicBezTo>
                  <a:moveTo>
                    <a:pt x="58" y="23"/>
                  </a:moveTo>
                  <a:cubicBezTo>
                    <a:pt x="58" y="23"/>
                    <a:pt x="58" y="24"/>
                    <a:pt x="58" y="24"/>
                  </a:cubicBezTo>
                  <a:cubicBezTo>
                    <a:pt x="58" y="24"/>
                    <a:pt x="58" y="25"/>
                    <a:pt x="58" y="25"/>
                  </a:cubicBezTo>
                  <a:cubicBezTo>
                    <a:pt x="59" y="25"/>
                    <a:pt x="58" y="24"/>
                    <a:pt x="58" y="23"/>
                  </a:cubicBezTo>
                  <a:moveTo>
                    <a:pt x="57" y="24"/>
                  </a:moveTo>
                  <a:cubicBezTo>
                    <a:pt x="58" y="24"/>
                    <a:pt x="57" y="24"/>
                    <a:pt x="57" y="24"/>
                  </a:cubicBezTo>
                  <a:cubicBezTo>
                    <a:pt x="57" y="24"/>
                    <a:pt x="57" y="25"/>
                    <a:pt x="58" y="25"/>
                  </a:cubicBezTo>
                  <a:cubicBezTo>
                    <a:pt x="57" y="24"/>
                    <a:pt x="58" y="24"/>
                    <a:pt x="58" y="24"/>
                  </a:cubicBezTo>
                  <a:cubicBezTo>
                    <a:pt x="58" y="24"/>
                    <a:pt x="57" y="23"/>
                    <a:pt x="57" y="24"/>
                  </a:cubicBezTo>
                  <a:moveTo>
                    <a:pt x="56" y="24"/>
                  </a:moveTo>
                  <a:cubicBezTo>
                    <a:pt x="56" y="24"/>
                    <a:pt x="56" y="24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5" y="23"/>
                    <a:pt x="55" y="23"/>
                  </a:cubicBezTo>
                  <a:cubicBezTo>
                    <a:pt x="55" y="23"/>
                    <a:pt x="55" y="23"/>
                    <a:pt x="55" y="24"/>
                  </a:cubicBezTo>
                  <a:cubicBezTo>
                    <a:pt x="56" y="23"/>
                    <a:pt x="56" y="24"/>
                    <a:pt x="56" y="24"/>
                  </a:cubicBezTo>
                  <a:moveTo>
                    <a:pt x="55" y="21"/>
                  </a:moveTo>
                  <a:cubicBezTo>
                    <a:pt x="56" y="21"/>
                    <a:pt x="56" y="22"/>
                    <a:pt x="56" y="21"/>
                  </a:cubicBezTo>
                  <a:cubicBezTo>
                    <a:pt x="56" y="22"/>
                    <a:pt x="56" y="22"/>
                    <a:pt x="57" y="22"/>
                  </a:cubicBezTo>
                  <a:cubicBezTo>
                    <a:pt x="56" y="23"/>
                    <a:pt x="56" y="23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2"/>
                    <a:pt x="56" y="22"/>
                    <a:pt x="56" y="21"/>
                  </a:cubicBezTo>
                  <a:cubicBezTo>
                    <a:pt x="56" y="21"/>
                    <a:pt x="55" y="20"/>
                    <a:pt x="55" y="21"/>
                  </a:cubicBezTo>
                  <a:moveTo>
                    <a:pt x="53" y="20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2"/>
                    <a:pt x="54" y="22"/>
                    <a:pt x="55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2"/>
                    <a:pt x="55" y="22"/>
                  </a:cubicBezTo>
                  <a:cubicBezTo>
                    <a:pt x="55" y="22"/>
                    <a:pt x="55" y="22"/>
                    <a:pt x="55" y="23"/>
                  </a:cubicBezTo>
                  <a:cubicBezTo>
                    <a:pt x="54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6" y="22"/>
                    <a:pt x="55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5" y="22"/>
                    <a:pt x="55" y="21"/>
                  </a:cubicBezTo>
                  <a:cubicBezTo>
                    <a:pt x="55" y="22"/>
                    <a:pt x="55" y="21"/>
                    <a:pt x="55" y="21"/>
                  </a:cubicBezTo>
                  <a:cubicBezTo>
                    <a:pt x="55" y="21"/>
                    <a:pt x="54" y="21"/>
                    <a:pt x="54" y="21"/>
                  </a:cubicBezTo>
                  <a:cubicBezTo>
                    <a:pt x="55" y="21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1"/>
                    <a:pt x="54" y="21"/>
                  </a:cubicBezTo>
                  <a:cubicBezTo>
                    <a:pt x="54" y="21"/>
                    <a:pt x="54" y="20"/>
                    <a:pt x="53" y="20"/>
                  </a:cubicBezTo>
                  <a:moveTo>
                    <a:pt x="55" y="19"/>
                  </a:moveTo>
                  <a:cubicBezTo>
                    <a:pt x="55" y="19"/>
                    <a:pt x="55" y="19"/>
                    <a:pt x="55" y="18"/>
                  </a:cubicBezTo>
                  <a:cubicBezTo>
                    <a:pt x="54" y="18"/>
                    <a:pt x="55" y="19"/>
                    <a:pt x="55" y="19"/>
                  </a:cubicBezTo>
                  <a:moveTo>
                    <a:pt x="54" y="19"/>
                  </a:move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20"/>
                    <a:pt x="54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moveTo>
                    <a:pt x="53" y="18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9"/>
                    <a:pt x="53" y="18"/>
                    <a:pt x="53" y="18"/>
                  </a:cubicBezTo>
                  <a:moveTo>
                    <a:pt x="52" y="18"/>
                  </a:moveTo>
                  <a:cubicBezTo>
                    <a:pt x="52" y="17"/>
                    <a:pt x="53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6"/>
                    <a:pt x="51" y="17"/>
                  </a:cubicBezTo>
                  <a:cubicBezTo>
                    <a:pt x="52" y="17"/>
                    <a:pt x="51" y="17"/>
                    <a:pt x="52" y="17"/>
                  </a:cubicBezTo>
                  <a:cubicBezTo>
                    <a:pt x="52" y="18"/>
                    <a:pt x="52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9"/>
                    <a:pt x="53" y="18"/>
                    <a:pt x="53" y="18"/>
                  </a:cubicBezTo>
                  <a:cubicBezTo>
                    <a:pt x="53" y="18"/>
                    <a:pt x="53" y="17"/>
                    <a:pt x="53" y="17"/>
                  </a:cubicBezTo>
                  <a:cubicBezTo>
                    <a:pt x="53" y="17"/>
                    <a:pt x="53" y="18"/>
                    <a:pt x="52" y="18"/>
                  </a:cubicBezTo>
                  <a:moveTo>
                    <a:pt x="52" y="16"/>
                  </a:moveTo>
                  <a:cubicBezTo>
                    <a:pt x="52" y="16"/>
                    <a:pt x="52" y="16"/>
                    <a:pt x="53" y="17"/>
                  </a:cubicBezTo>
                  <a:cubicBezTo>
                    <a:pt x="53" y="17"/>
                    <a:pt x="52" y="16"/>
                    <a:pt x="53" y="16"/>
                  </a:cubicBezTo>
                  <a:cubicBezTo>
                    <a:pt x="53" y="16"/>
                    <a:pt x="53" y="17"/>
                    <a:pt x="53" y="17"/>
                  </a:cubicBezTo>
                  <a:cubicBezTo>
                    <a:pt x="53" y="17"/>
                    <a:pt x="53" y="17"/>
                    <a:pt x="54" y="17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2" y="16"/>
                    <a:pt x="52" y="16"/>
                  </a:cubicBezTo>
                  <a:moveTo>
                    <a:pt x="52" y="16"/>
                  </a:moveTo>
                  <a:cubicBezTo>
                    <a:pt x="52" y="16"/>
                    <a:pt x="52" y="15"/>
                    <a:pt x="52" y="15"/>
                  </a:cubicBezTo>
                  <a:cubicBezTo>
                    <a:pt x="52" y="15"/>
                    <a:pt x="52" y="15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6"/>
                    <a:pt x="51" y="16"/>
                  </a:cubicBezTo>
                  <a:cubicBezTo>
                    <a:pt x="52" y="16"/>
                    <a:pt x="52" y="17"/>
                    <a:pt x="52" y="16"/>
                  </a:cubicBezTo>
                  <a:close/>
                  <a:moveTo>
                    <a:pt x="53" y="15"/>
                  </a:moveTo>
                  <a:cubicBezTo>
                    <a:pt x="53" y="15"/>
                    <a:pt x="52" y="14"/>
                    <a:pt x="52" y="15"/>
                  </a:cubicBezTo>
                  <a:cubicBezTo>
                    <a:pt x="52" y="15"/>
                    <a:pt x="53" y="15"/>
                    <a:pt x="53" y="15"/>
                  </a:cubicBezTo>
                  <a:moveTo>
                    <a:pt x="53" y="14"/>
                  </a:moveTo>
                  <a:cubicBezTo>
                    <a:pt x="53" y="15"/>
                    <a:pt x="53" y="14"/>
                    <a:pt x="53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4"/>
                    <a:pt x="52" y="14"/>
                    <a:pt x="51" y="14"/>
                  </a:cubicBezTo>
                  <a:moveTo>
                    <a:pt x="52" y="13"/>
                  </a:moveTo>
                  <a:cubicBezTo>
                    <a:pt x="52" y="13"/>
                    <a:pt x="52" y="14"/>
                    <a:pt x="52" y="14"/>
                  </a:cubicBezTo>
                  <a:cubicBezTo>
                    <a:pt x="52" y="14"/>
                    <a:pt x="52" y="13"/>
                    <a:pt x="52" y="13"/>
                  </a:cubicBezTo>
                  <a:moveTo>
                    <a:pt x="51" y="12"/>
                  </a:move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2"/>
                    <a:pt x="51" y="12"/>
                  </a:cubicBezTo>
                  <a:moveTo>
                    <a:pt x="49" y="12"/>
                  </a:moveTo>
                  <a:cubicBezTo>
                    <a:pt x="50" y="13"/>
                    <a:pt x="49" y="13"/>
                    <a:pt x="50" y="13"/>
                  </a:cubicBezTo>
                  <a:cubicBezTo>
                    <a:pt x="50" y="13"/>
                    <a:pt x="50" y="12"/>
                    <a:pt x="49" y="12"/>
                  </a:cubicBezTo>
                  <a:moveTo>
                    <a:pt x="49" y="13"/>
                  </a:moveTo>
                  <a:cubicBezTo>
                    <a:pt x="49" y="13"/>
                    <a:pt x="49" y="14"/>
                    <a:pt x="49" y="14"/>
                  </a:cubicBezTo>
                  <a:cubicBezTo>
                    <a:pt x="50" y="14"/>
                    <a:pt x="49" y="14"/>
                    <a:pt x="49" y="14"/>
                  </a:cubicBezTo>
                  <a:cubicBezTo>
                    <a:pt x="50" y="14"/>
                    <a:pt x="50" y="13"/>
                    <a:pt x="50" y="13"/>
                  </a:cubicBezTo>
                  <a:cubicBezTo>
                    <a:pt x="49" y="13"/>
                    <a:pt x="49" y="14"/>
                    <a:pt x="49" y="14"/>
                  </a:cubicBezTo>
                  <a:cubicBezTo>
                    <a:pt x="49" y="13"/>
                    <a:pt x="49" y="13"/>
                    <a:pt x="49" y="13"/>
                  </a:cubicBezTo>
                  <a:moveTo>
                    <a:pt x="46" y="10"/>
                  </a:moveTo>
                  <a:cubicBezTo>
                    <a:pt x="45" y="10"/>
                    <a:pt x="45" y="9"/>
                    <a:pt x="45" y="9"/>
                  </a:cubicBezTo>
                  <a:cubicBezTo>
                    <a:pt x="45" y="9"/>
                    <a:pt x="45" y="10"/>
                    <a:pt x="46" y="10"/>
                  </a:cubicBezTo>
                  <a:moveTo>
                    <a:pt x="50" y="11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2"/>
                    <a:pt x="50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9" y="13"/>
                    <a:pt x="49" y="13"/>
                  </a:cubicBezTo>
                  <a:lnTo>
                    <a:pt x="48" y="12"/>
                  </a:ln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50" y="11"/>
                  </a:cubicBezTo>
                  <a:cubicBezTo>
                    <a:pt x="49" y="11"/>
                    <a:pt x="49" y="10"/>
                    <a:pt x="49" y="10"/>
                  </a:cubicBezTo>
                  <a:cubicBezTo>
                    <a:pt x="49" y="11"/>
                    <a:pt x="50" y="11"/>
                    <a:pt x="50" y="11"/>
                  </a:cubicBezTo>
                  <a:cubicBezTo>
                    <a:pt x="50" y="10"/>
                    <a:pt x="49" y="10"/>
                    <a:pt x="49" y="9"/>
                  </a:cubicBezTo>
                  <a:cubicBezTo>
                    <a:pt x="49" y="10"/>
                    <a:pt x="49" y="10"/>
                    <a:pt x="49" y="10"/>
                  </a:cubicBezTo>
                  <a:moveTo>
                    <a:pt x="48" y="11"/>
                  </a:moveTo>
                  <a:cubicBezTo>
                    <a:pt x="47" y="10"/>
                    <a:pt x="48" y="12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moveTo>
                    <a:pt x="47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1"/>
                    <a:pt x="47" y="11"/>
                  </a:cubicBezTo>
                  <a:cubicBezTo>
                    <a:pt x="47" y="11"/>
                    <a:pt x="46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1"/>
                    <a:pt x="47" y="12"/>
                    <a:pt x="48" y="12"/>
                  </a:cubicBezTo>
                  <a:cubicBezTo>
                    <a:pt x="48" y="11"/>
                    <a:pt x="47" y="11"/>
                    <a:pt x="47" y="11"/>
                  </a:cubicBezTo>
                  <a:cubicBezTo>
                    <a:pt x="47" y="10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moveTo>
                    <a:pt x="46" y="8"/>
                  </a:moveTo>
                  <a:cubicBezTo>
                    <a:pt x="46" y="8"/>
                    <a:pt x="46" y="8"/>
                    <a:pt x="46" y="8"/>
                  </a:cubicBezTo>
                  <a:cubicBezTo>
                    <a:pt x="47" y="8"/>
                    <a:pt x="46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7" y="9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8"/>
                  </a:cubicBezTo>
                  <a:cubicBezTo>
                    <a:pt x="48" y="8"/>
                    <a:pt x="47" y="8"/>
                    <a:pt x="47" y="8"/>
                  </a:cubicBezTo>
                  <a:cubicBezTo>
                    <a:pt x="47" y="8"/>
                    <a:pt x="47" y="8"/>
                    <a:pt x="47" y="7"/>
                  </a:cubicBezTo>
                  <a:cubicBezTo>
                    <a:pt x="47" y="7"/>
                    <a:pt x="46" y="7"/>
                    <a:pt x="46" y="8"/>
                  </a:cubicBezTo>
                  <a:moveTo>
                    <a:pt x="46" y="8"/>
                  </a:move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7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5" y="8"/>
                    <a:pt x="46" y="8"/>
                    <a:pt x="46" y="8"/>
                  </a:cubicBezTo>
                  <a:moveTo>
                    <a:pt x="44" y="8"/>
                  </a:moveTo>
                  <a:cubicBezTo>
                    <a:pt x="44" y="8"/>
                    <a:pt x="45" y="8"/>
                    <a:pt x="45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9"/>
                    <a:pt x="44" y="8"/>
                    <a:pt x="45" y="9"/>
                  </a:cubicBezTo>
                  <a:cubicBezTo>
                    <a:pt x="45" y="9"/>
                    <a:pt x="45" y="9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9"/>
                    <a:pt x="44" y="8"/>
                    <a:pt x="44" y="8"/>
                  </a:cubicBezTo>
                  <a:moveTo>
                    <a:pt x="44" y="7"/>
                  </a:moveTo>
                  <a:cubicBezTo>
                    <a:pt x="44" y="7"/>
                    <a:pt x="44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moveTo>
                    <a:pt x="43" y="7"/>
                  </a:move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6"/>
                    <a:pt x="43" y="6"/>
                  </a:cubicBezTo>
                  <a:cubicBezTo>
                    <a:pt x="43" y="6"/>
                    <a:pt x="42" y="6"/>
                    <a:pt x="42" y="6"/>
                  </a:cubicBezTo>
                  <a:cubicBezTo>
                    <a:pt x="42" y="6"/>
                    <a:pt x="43" y="6"/>
                    <a:pt x="43" y="7"/>
                  </a:cubicBezTo>
                  <a:cubicBezTo>
                    <a:pt x="42" y="6"/>
                    <a:pt x="42" y="7"/>
                    <a:pt x="42" y="7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3" y="7"/>
                  </a:cubicBezTo>
                  <a:cubicBezTo>
                    <a:pt x="43" y="7"/>
                    <a:pt x="42" y="7"/>
                    <a:pt x="42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2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4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moveTo>
                    <a:pt x="42" y="5"/>
                  </a:moveTo>
                  <a:cubicBezTo>
                    <a:pt x="42" y="6"/>
                    <a:pt x="42" y="5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4" y="6"/>
                  </a:cubicBezTo>
                  <a:cubicBezTo>
                    <a:pt x="43" y="6"/>
                    <a:pt x="43" y="5"/>
                    <a:pt x="42" y="5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moveTo>
                    <a:pt x="37" y="5"/>
                  </a:moveTo>
                  <a:cubicBezTo>
                    <a:pt x="37" y="5"/>
                    <a:pt x="38" y="5"/>
                    <a:pt x="38" y="5"/>
                  </a:cubicBezTo>
                  <a:cubicBezTo>
                    <a:pt x="38" y="4"/>
                    <a:pt x="37" y="4"/>
                    <a:pt x="37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4" y="4"/>
                    <a:pt x="34" y="5"/>
                  </a:cubicBezTo>
                  <a:moveTo>
                    <a:pt x="34" y="4"/>
                  </a:moveTo>
                  <a:cubicBezTo>
                    <a:pt x="34" y="4"/>
                    <a:pt x="35" y="4"/>
                    <a:pt x="35" y="4"/>
                  </a:cubicBezTo>
                  <a:cubicBezTo>
                    <a:pt x="35" y="4"/>
                    <a:pt x="34" y="4"/>
                    <a:pt x="34" y="4"/>
                  </a:cubicBezTo>
                  <a:moveTo>
                    <a:pt x="32" y="3"/>
                  </a:moveTo>
                  <a:cubicBezTo>
                    <a:pt x="32" y="3"/>
                    <a:pt x="32" y="3"/>
                    <a:pt x="32" y="3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2" y="2"/>
                    <a:pt x="32" y="2"/>
                    <a:pt x="32" y="3"/>
                  </a:cubicBezTo>
                  <a:moveTo>
                    <a:pt x="31" y="3"/>
                  </a:moveTo>
                  <a:cubicBezTo>
                    <a:pt x="31" y="3"/>
                    <a:pt x="32" y="3"/>
                    <a:pt x="31" y="3"/>
                  </a:cubicBezTo>
                  <a:cubicBezTo>
                    <a:pt x="31" y="2"/>
                    <a:pt x="31" y="2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moveTo>
                    <a:pt x="29" y="3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30" y="3"/>
                    <a:pt x="30" y="3"/>
                    <a:pt x="31" y="2"/>
                  </a:cubicBezTo>
                  <a:cubicBezTo>
                    <a:pt x="30" y="3"/>
                    <a:pt x="29" y="3"/>
                    <a:pt x="29" y="3"/>
                  </a:cubicBezTo>
                  <a:moveTo>
                    <a:pt x="28" y="4"/>
                  </a:moveTo>
                  <a:cubicBezTo>
                    <a:pt x="28" y="4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moveTo>
                    <a:pt x="35" y="1"/>
                  </a:moveTo>
                  <a:cubicBezTo>
                    <a:pt x="36" y="1"/>
                    <a:pt x="36" y="2"/>
                    <a:pt x="36" y="2"/>
                  </a:cubicBezTo>
                  <a:cubicBezTo>
                    <a:pt x="36" y="1"/>
                    <a:pt x="36" y="1"/>
                    <a:pt x="35" y="1"/>
                  </a:cubicBezTo>
                  <a:moveTo>
                    <a:pt x="34" y="1"/>
                  </a:moveTo>
                  <a:cubicBezTo>
                    <a:pt x="34" y="1"/>
                    <a:pt x="34" y="2"/>
                    <a:pt x="35" y="1"/>
                  </a:cubicBezTo>
                  <a:cubicBezTo>
                    <a:pt x="34" y="1"/>
                    <a:pt x="34" y="1"/>
                    <a:pt x="35" y="1"/>
                  </a:cubicBezTo>
                  <a:cubicBezTo>
                    <a:pt x="34" y="1"/>
                    <a:pt x="34" y="1"/>
                    <a:pt x="34" y="1"/>
                  </a:cubicBezTo>
                  <a:moveTo>
                    <a:pt x="32" y="0"/>
                  </a:moveTo>
                  <a:cubicBezTo>
                    <a:pt x="32" y="0"/>
                    <a:pt x="32" y="1"/>
                    <a:pt x="32" y="1"/>
                  </a:cubicBezTo>
                  <a:cubicBezTo>
                    <a:pt x="32" y="0"/>
                    <a:pt x="32" y="0"/>
                    <a:pt x="32" y="0"/>
                  </a:cubicBezTo>
                  <a:moveTo>
                    <a:pt x="31" y="1"/>
                  </a:moveTo>
                  <a:cubicBezTo>
                    <a:pt x="32" y="1"/>
                    <a:pt x="31" y="1"/>
                    <a:pt x="32" y="1"/>
                  </a:cubicBezTo>
                  <a:cubicBezTo>
                    <a:pt x="32" y="1"/>
                    <a:pt x="32" y="1"/>
                    <a:pt x="31" y="1"/>
                  </a:cubicBezTo>
                  <a:moveTo>
                    <a:pt x="28" y="2"/>
                  </a:moveTo>
                  <a:cubicBezTo>
                    <a:pt x="27" y="2"/>
                    <a:pt x="27" y="2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2"/>
                    <a:pt x="28" y="2"/>
                    <a:pt x="28" y="2"/>
                  </a:cubicBezTo>
                  <a:moveTo>
                    <a:pt x="26" y="1"/>
                  </a:moveTo>
                  <a:cubicBezTo>
                    <a:pt x="26" y="1"/>
                    <a:pt x="26" y="1"/>
                    <a:pt x="26" y="1"/>
                  </a:cubicBezTo>
                  <a:cubicBezTo>
                    <a:pt x="26" y="1"/>
                    <a:pt x="27" y="1"/>
                    <a:pt x="27" y="1"/>
                  </a:cubicBezTo>
                  <a:cubicBezTo>
                    <a:pt x="27" y="1"/>
                    <a:pt x="26" y="1"/>
                    <a:pt x="27" y="1"/>
                  </a:cubicBezTo>
                  <a:cubicBezTo>
                    <a:pt x="27" y="1"/>
                    <a:pt x="28" y="1"/>
                    <a:pt x="29" y="1"/>
                  </a:cubicBezTo>
                  <a:cubicBezTo>
                    <a:pt x="29" y="1"/>
                    <a:pt x="29" y="1"/>
                    <a:pt x="30" y="1"/>
                  </a:cubicBezTo>
                  <a:cubicBezTo>
                    <a:pt x="29" y="1"/>
                    <a:pt x="28" y="2"/>
                    <a:pt x="29" y="2"/>
                  </a:cubicBezTo>
                  <a:cubicBezTo>
                    <a:pt x="29" y="1"/>
                    <a:pt x="30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0" y="0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1" y="0"/>
                    <a:pt x="3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29" y="0"/>
                    <a:pt x="29" y="0"/>
                  </a:cubicBezTo>
                  <a:cubicBezTo>
                    <a:pt x="29" y="0"/>
                    <a:pt x="28" y="0"/>
                    <a:pt x="28" y="1"/>
                  </a:cubicBezTo>
                  <a:cubicBezTo>
                    <a:pt x="29" y="0"/>
                    <a:pt x="29" y="1"/>
                    <a:pt x="30" y="1"/>
                  </a:cubicBezTo>
                  <a:cubicBezTo>
                    <a:pt x="29" y="1"/>
                    <a:pt x="29" y="1"/>
                    <a:pt x="28" y="1"/>
                  </a:cubicBezTo>
                  <a:cubicBezTo>
                    <a:pt x="28" y="1"/>
                    <a:pt x="27" y="1"/>
                    <a:pt x="27" y="1"/>
                  </a:cubicBezTo>
                  <a:cubicBezTo>
                    <a:pt x="27" y="1"/>
                    <a:pt x="28" y="1"/>
                    <a:pt x="28" y="0"/>
                  </a:cubicBezTo>
                  <a:cubicBezTo>
                    <a:pt x="27" y="1"/>
                    <a:pt x="27" y="1"/>
                    <a:pt x="26" y="1"/>
                  </a:cubicBezTo>
                  <a:moveTo>
                    <a:pt x="24" y="4"/>
                  </a:moveTo>
                  <a:cubicBezTo>
                    <a:pt x="24" y="4"/>
                    <a:pt x="25" y="5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7" y="4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3"/>
                    <a:pt x="25" y="4"/>
                    <a:pt x="24" y="4"/>
                  </a:cubicBezTo>
                  <a:moveTo>
                    <a:pt x="21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5"/>
                    <a:pt x="22" y="5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4" y="5"/>
                    <a:pt x="25" y="5"/>
                    <a:pt x="25" y="4"/>
                  </a:cubicBezTo>
                  <a:cubicBezTo>
                    <a:pt x="24" y="5"/>
                    <a:pt x="24" y="5"/>
                    <a:pt x="24" y="4"/>
                  </a:cubicBezTo>
                  <a:cubicBezTo>
                    <a:pt x="23" y="4"/>
                    <a:pt x="23" y="5"/>
                    <a:pt x="23" y="5"/>
                  </a:cubicBezTo>
                  <a:cubicBezTo>
                    <a:pt x="22" y="5"/>
                    <a:pt x="21" y="5"/>
                    <a:pt x="21" y="6"/>
                  </a:cubicBezTo>
                  <a:moveTo>
                    <a:pt x="17" y="6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lnTo>
                    <a:pt x="17" y="6"/>
                  </a:lnTo>
                  <a:close/>
                  <a:moveTo>
                    <a:pt x="18" y="8"/>
                  </a:moveTo>
                  <a:cubicBezTo>
                    <a:pt x="18" y="8"/>
                    <a:pt x="18" y="7"/>
                    <a:pt x="18" y="7"/>
                  </a:cubicBezTo>
                  <a:cubicBezTo>
                    <a:pt x="18" y="7"/>
                    <a:pt x="18" y="7"/>
                    <a:pt x="18" y="8"/>
                  </a:cubicBezTo>
                  <a:moveTo>
                    <a:pt x="18" y="8"/>
                  </a:moveTo>
                  <a:cubicBezTo>
                    <a:pt x="19" y="8"/>
                    <a:pt x="18" y="9"/>
                    <a:pt x="19" y="9"/>
                  </a:cubicBezTo>
                  <a:cubicBezTo>
                    <a:pt x="19" y="8"/>
                    <a:pt x="19" y="8"/>
                    <a:pt x="20" y="8"/>
                  </a:cubicBezTo>
                  <a:cubicBezTo>
                    <a:pt x="20" y="7"/>
                    <a:pt x="19" y="8"/>
                    <a:pt x="20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6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19" y="8"/>
                    <a:pt x="18" y="8"/>
                    <a:pt x="18" y="8"/>
                  </a:cubicBezTo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9"/>
                    <a:pt x="18" y="9"/>
                    <a:pt x="18" y="9"/>
                  </a:cubicBezTo>
                  <a:moveTo>
                    <a:pt x="0" y="63"/>
                  </a:moveTo>
                  <a:cubicBezTo>
                    <a:pt x="0" y="63"/>
                    <a:pt x="0" y="64"/>
                    <a:pt x="0" y="64"/>
                  </a:cubicBezTo>
                  <a:cubicBezTo>
                    <a:pt x="0" y="63"/>
                    <a:pt x="1" y="64"/>
                    <a:pt x="1" y="63"/>
                  </a:cubicBezTo>
                  <a:cubicBezTo>
                    <a:pt x="1" y="63"/>
                    <a:pt x="1" y="63"/>
                    <a:pt x="0" y="63"/>
                  </a:cubicBezTo>
                  <a:moveTo>
                    <a:pt x="3" y="57"/>
                  </a:moveTo>
                  <a:cubicBezTo>
                    <a:pt x="3" y="57"/>
                    <a:pt x="3" y="58"/>
                    <a:pt x="3" y="58"/>
                  </a:cubicBezTo>
                  <a:cubicBezTo>
                    <a:pt x="3" y="58"/>
                    <a:pt x="3" y="57"/>
                    <a:pt x="3" y="57"/>
                  </a:cubicBezTo>
                  <a:moveTo>
                    <a:pt x="0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moveTo>
                    <a:pt x="0" y="49"/>
                  </a:moveTo>
                  <a:cubicBezTo>
                    <a:pt x="0" y="49"/>
                    <a:pt x="0" y="49"/>
                    <a:pt x="0" y="50"/>
                  </a:cubicBezTo>
                  <a:cubicBezTo>
                    <a:pt x="0" y="50"/>
                    <a:pt x="0" y="49"/>
                    <a:pt x="0" y="49"/>
                  </a:cubicBezTo>
                  <a:moveTo>
                    <a:pt x="1" y="36"/>
                  </a:moveTo>
                  <a:cubicBezTo>
                    <a:pt x="2" y="36"/>
                    <a:pt x="2" y="36"/>
                    <a:pt x="2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2" y="36"/>
                    <a:pt x="1" y="35"/>
                    <a:pt x="1" y="36"/>
                  </a:cubicBezTo>
                  <a:moveTo>
                    <a:pt x="5" y="30"/>
                  </a:moveTo>
                  <a:cubicBezTo>
                    <a:pt x="5" y="31"/>
                    <a:pt x="4" y="30"/>
                    <a:pt x="4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0"/>
                    <a:pt x="5" y="30"/>
                  </a:cubicBezTo>
                  <a:moveTo>
                    <a:pt x="3" y="27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4" y="28"/>
                  </a:cubicBezTo>
                  <a:cubicBezTo>
                    <a:pt x="4" y="27"/>
                    <a:pt x="3" y="28"/>
                    <a:pt x="3" y="27"/>
                  </a:cubicBezTo>
                  <a:moveTo>
                    <a:pt x="6" y="20"/>
                  </a:moveTo>
                  <a:cubicBezTo>
                    <a:pt x="6" y="20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moveTo>
                    <a:pt x="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10" y="18"/>
                    <a:pt x="9" y="18"/>
                  </a:cubicBezTo>
                  <a:moveTo>
                    <a:pt x="9" y="16"/>
                  </a:moveTo>
                  <a:cubicBezTo>
                    <a:pt x="8" y="16"/>
                    <a:pt x="8" y="17"/>
                    <a:pt x="8" y="17"/>
                  </a:cubicBezTo>
                  <a:cubicBezTo>
                    <a:pt x="8" y="17"/>
                    <a:pt x="9" y="16"/>
                    <a:pt x="9" y="16"/>
                  </a:cubicBezTo>
                  <a:moveTo>
                    <a:pt x="10" y="1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1" y="14"/>
                    <a:pt x="10" y="14"/>
                  </a:cubicBezTo>
                  <a:moveTo>
                    <a:pt x="13" y="13"/>
                  </a:moveTo>
                  <a:cubicBezTo>
                    <a:pt x="13" y="12"/>
                    <a:pt x="12" y="13"/>
                    <a:pt x="12" y="13"/>
                  </a:cubicBezTo>
                  <a:cubicBezTo>
                    <a:pt x="12" y="14"/>
                    <a:pt x="13" y="13"/>
                    <a:pt x="13" y="13"/>
                  </a:cubicBezTo>
                  <a:moveTo>
                    <a:pt x="13" y="9"/>
                  </a:moveTo>
                  <a:cubicBezTo>
                    <a:pt x="13" y="9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3" y="10"/>
                    <a:pt x="13" y="9"/>
                  </a:cubicBezTo>
                  <a:moveTo>
                    <a:pt x="17" y="10"/>
                  </a:moveTo>
                  <a:cubicBezTo>
                    <a:pt x="16" y="10"/>
                    <a:pt x="16" y="10"/>
                    <a:pt x="16" y="11"/>
                  </a:cubicBezTo>
                  <a:cubicBezTo>
                    <a:pt x="17" y="11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moveTo>
                    <a:pt x="15" y="12"/>
                  </a:moveTo>
                  <a:cubicBezTo>
                    <a:pt x="15" y="13"/>
                    <a:pt x="15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7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6" y="11"/>
                    <a:pt x="15" y="12"/>
                    <a:pt x="15" y="12"/>
                  </a:cubicBezTo>
                  <a:moveTo>
                    <a:pt x="11" y="18"/>
                  </a:move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2" y="17"/>
                  </a:cubicBezTo>
                  <a:cubicBezTo>
                    <a:pt x="11" y="17"/>
                    <a:pt x="11" y="18"/>
                    <a:pt x="11" y="18"/>
                  </a:cubicBezTo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lose/>
                  <a:moveTo>
                    <a:pt x="10" y="21"/>
                  </a:moveTo>
                  <a:cubicBezTo>
                    <a:pt x="10" y="21"/>
                    <a:pt x="10" y="21"/>
                    <a:pt x="11" y="21"/>
                  </a:cubicBezTo>
                  <a:cubicBezTo>
                    <a:pt x="10" y="20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lose/>
                  <a:moveTo>
                    <a:pt x="7" y="30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lnTo>
                    <a:pt x="7" y="30"/>
                  </a:lnTo>
                  <a:close/>
                  <a:moveTo>
                    <a:pt x="5" y="79"/>
                  </a:moveTo>
                  <a:cubicBezTo>
                    <a:pt x="5" y="79"/>
                    <a:pt x="4" y="78"/>
                    <a:pt x="4" y="78"/>
                  </a:cubicBezTo>
                  <a:cubicBezTo>
                    <a:pt x="4" y="78"/>
                    <a:pt x="4" y="78"/>
                    <a:pt x="4" y="79"/>
                  </a:cubicBezTo>
                  <a:cubicBezTo>
                    <a:pt x="4" y="79"/>
                    <a:pt x="5" y="79"/>
                    <a:pt x="5" y="79"/>
                  </a:cubicBezTo>
                  <a:moveTo>
                    <a:pt x="8" y="82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1"/>
                    <a:pt x="8" y="82"/>
                    <a:pt x="8" y="82"/>
                  </a:cubicBezTo>
                  <a:moveTo>
                    <a:pt x="43" y="50"/>
                  </a:moveTo>
                  <a:cubicBezTo>
                    <a:pt x="43" y="50"/>
                    <a:pt x="43" y="50"/>
                    <a:pt x="42" y="50"/>
                  </a:cubicBezTo>
                  <a:cubicBezTo>
                    <a:pt x="42" y="50"/>
                    <a:pt x="43" y="50"/>
                    <a:pt x="43" y="50"/>
                  </a:cubicBezTo>
                  <a:moveTo>
                    <a:pt x="44" y="51"/>
                  </a:moveTo>
                  <a:cubicBezTo>
                    <a:pt x="44" y="51"/>
                    <a:pt x="44" y="51"/>
                    <a:pt x="44" y="51"/>
                  </a:cubicBezTo>
                  <a:cubicBezTo>
                    <a:pt x="44" y="51"/>
                    <a:pt x="44" y="51"/>
                    <a:pt x="43" y="51"/>
                  </a:cubicBezTo>
                  <a:cubicBezTo>
                    <a:pt x="43" y="51"/>
                    <a:pt x="44" y="51"/>
                    <a:pt x="44" y="51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1"/>
                    <a:pt x="44" y="52"/>
                    <a:pt x="44" y="51"/>
                  </a:cubicBezTo>
                  <a:moveTo>
                    <a:pt x="46" y="51"/>
                  </a:move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moveTo>
                    <a:pt x="60" y="81"/>
                  </a:moveTo>
                  <a:cubicBezTo>
                    <a:pt x="61" y="81"/>
                    <a:pt x="61" y="80"/>
                    <a:pt x="60" y="81"/>
                  </a:cubicBezTo>
                  <a:close/>
                  <a:moveTo>
                    <a:pt x="56" y="82"/>
                  </a:moveTo>
                  <a:cubicBezTo>
                    <a:pt x="56" y="82"/>
                    <a:pt x="57" y="82"/>
                    <a:pt x="57" y="82"/>
                  </a:cubicBezTo>
                  <a:cubicBezTo>
                    <a:pt x="57" y="82"/>
                    <a:pt x="57" y="82"/>
                    <a:pt x="56" y="82"/>
                  </a:cubicBezTo>
                  <a:moveTo>
                    <a:pt x="58" y="74"/>
                  </a:move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moveTo>
                    <a:pt x="57" y="75"/>
                  </a:move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moveTo>
                    <a:pt x="50" y="79"/>
                  </a:moveTo>
                  <a:cubicBezTo>
                    <a:pt x="50" y="79"/>
                    <a:pt x="50" y="80"/>
                    <a:pt x="51" y="80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51" y="80"/>
                    <a:pt x="51" y="80"/>
                    <a:pt x="51" y="79"/>
                  </a:cubicBezTo>
                  <a:cubicBezTo>
                    <a:pt x="50" y="80"/>
                    <a:pt x="50" y="79"/>
                    <a:pt x="50" y="79"/>
                  </a:cubicBezTo>
                  <a:moveTo>
                    <a:pt x="56" y="75"/>
                  </a:moveTo>
                  <a:cubicBezTo>
                    <a:pt x="56" y="75"/>
                    <a:pt x="57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moveTo>
                    <a:pt x="57" y="75"/>
                  </a:move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5" y="76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4" y="76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7" y="75"/>
                    <a:pt x="57" y="75"/>
                  </a:cubicBezTo>
                  <a:moveTo>
                    <a:pt x="48" y="68"/>
                  </a:moveTo>
                  <a:cubicBezTo>
                    <a:pt x="48" y="68"/>
                    <a:pt x="49" y="68"/>
                    <a:pt x="48" y="68"/>
                  </a:cubicBezTo>
                  <a:cubicBezTo>
                    <a:pt x="48" y="68"/>
                    <a:pt x="48" y="68"/>
                    <a:pt x="48" y="68"/>
                  </a:cubicBezTo>
                  <a:moveTo>
                    <a:pt x="50" y="58"/>
                  </a:moveTo>
                  <a:cubicBezTo>
                    <a:pt x="50" y="58"/>
                    <a:pt x="50" y="58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moveTo>
                    <a:pt x="41" y="48"/>
                  </a:moveTo>
                  <a:cubicBezTo>
                    <a:pt x="41" y="48"/>
                    <a:pt x="42" y="48"/>
                    <a:pt x="42" y="48"/>
                  </a:cubicBezTo>
                  <a:cubicBezTo>
                    <a:pt x="42" y="48"/>
                    <a:pt x="41" y="48"/>
                    <a:pt x="41" y="48"/>
                  </a:cubicBezTo>
                  <a:moveTo>
                    <a:pt x="39" y="47"/>
                  </a:move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0" y="47"/>
                    <a:pt x="39" y="47"/>
                  </a:cubicBezTo>
                  <a:moveTo>
                    <a:pt x="38" y="49"/>
                  </a:moveTo>
                  <a:cubicBezTo>
                    <a:pt x="38" y="48"/>
                    <a:pt x="37" y="49"/>
                    <a:pt x="37" y="49"/>
                  </a:cubicBezTo>
                  <a:cubicBezTo>
                    <a:pt x="38" y="49"/>
                    <a:pt x="38" y="49"/>
                    <a:pt x="38" y="49"/>
                  </a:cubicBezTo>
                  <a:moveTo>
                    <a:pt x="33" y="48"/>
                  </a:moveTo>
                  <a:cubicBezTo>
                    <a:pt x="34" y="47"/>
                    <a:pt x="34" y="48"/>
                    <a:pt x="34" y="48"/>
                  </a:cubicBezTo>
                  <a:cubicBezTo>
                    <a:pt x="34" y="48"/>
                    <a:pt x="35" y="48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8"/>
                    <a:pt x="37" y="48"/>
                    <a:pt x="38" y="48"/>
                  </a:cubicBezTo>
                  <a:cubicBezTo>
                    <a:pt x="38" y="48"/>
                    <a:pt x="39" y="48"/>
                    <a:pt x="38" y="48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48"/>
                    <a:pt x="37" y="47"/>
                    <a:pt x="37" y="47"/>
                  </a:cubicBezTo>
                  <a:cubicBezTo>
                    <a:pt x="37" y="47"/>
                    <a:pt x="36" y="47"/>
                    <a:pt x="36" y="47"/>
                  </a:cubicBezTo>
                  <a:cubicBezTo>
                    <a:pt x="36" y="47"/>
                    <a:pt x="35" y="47"/>
                    <a:pt x="35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4" y="47"/>
                    <a:pt x="33" y="47"/>
                    <a:pt x="33" y="48"/>
                  </a:cubicBezTo>
                  <a:moveTo>
                    <a:pt x="18" y="50"/>
                  </a:moveTo>
                  <a:cubicBezTo>
                    <a:pt x="18" y="50"/>
                    <a:pt x="19" y="50"/>
                    <a:pt x="19" y="50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50"/>
                    <a:pt x="21" y="49"/>
                    <a:pt x="21" y="49"/>
                  </a:cubicBezTo>
                  <a:cubicBezTo>
                    <a:pt x="20" y="49"/>
                    <a:pt x="20" y="50"/>
                    <a:pt x="19" y="50"/>
                  </a:cubicBezTo>
                  <a:cubicBezTo>
                    <a:pt x="19" y="50"/>
                    <a:pt x="18" y="50"/>
                    <a:pt x="18" y="50"/>
                  </a:cubicBezTo>
                  <a:moveTo>
                    <a:pt x="21" y="67"/>
                  </a:moveTo>
                  <a:cubicBezTo>
                    <a:pt x="21" y="67"/>
                    <a:pt x="21" y="66"/>
                    <a:pt x="21" y="66"/>
                  </a:cubicBezTo>
                  <a:cubicBezTo>
                    <a:pt x="21" y="66"/>
                    <a:pt x="21" y="67"/>
                    <a:pt x="21" y="67"/>
                  </a:cubicBezTo>
                  <a:moveTo>
                    <a:pt x="20" y="65"/>
                  </a:moveTo>
                  <a:cubicBezTo>
                    <a:pt x="20" y="65"/>
                    <a:pt x="21" y="65"/>
                    <a:pt x="21" y="65"/>
                  </a:cubicBezTo>
                  <a:cubicBezTo>
                    <a:pt x="21" y="65"/>
                    <a:pt x="21" y="64"/>
                    <a:pt x="20" y="65"/>
                  </a:cubicBezTo>
                  <a:moveTo>
                    <a:pt x="20" y="65"/>
                  </a:moveTo>
                  <a:cubicBezTo>
                    <a:pt x="20" y="65"/>
                    <a:pt x="20" y="65"/>
                    <a:pt x="20" y="65"/>
                  </a:cubicBezTo>
                  <a:cubicBezTo>
                    <a:pt x="20" y="64"/>
                    <a:pt x="19" y="65"/>
                    <a:pt x="20" y="65"/>
                  </a:cubicBezTo>
                  <a:moveTo>
                    <a:pt x="18" y="50"/>
                  </a:moveTo>
                  <a:cubicBezTo>
                    <a:pt x="18" y="50"/>
                    <a:pt x="18" y="50"/>
                    <a:pt x="17" y="50"/>
                  </a:cubicBezTo>
                  <a:cubicBezTo>
                    <a:pt x="17" y="50"/>
                    <a:pt x="18" y="50"/>
                    <a:pt x="17" y="50"/>
                  </a:cubicBezTo>
                  <a:cubicBezTo>
                    <a:pt x="17" y="50"/>
                    <a:pt x="17" y="51"/>
                    <a:pt x="18" y="50"/>
                  </a:cubicBezTo>
                  <a:moveTo>
                    <a:pt x="12" y="56"/>
                  </a:moveTo>
                  <a:cubicBezTo>
                    <a:pt x="12" y="56"/>
                    <a:pt x="12" y="55"/>
                    <a:pt x="12" y="55"/>
                  </a:cubicBezTo>
                  <a:cubicBezTo>
                    <a:pt x="12" y="55"/>
                    <a:pt x="12" y="56"/>
                    <a:pt x="12" y="56"/>
                  </a:cubicBezTo>
                  <a:moveTo>
                    <a:pt x="12" y="60"/>
                  </a:moveTo>
                  <a:cubicBezTo>
                    <a:pt x="12" y="60"/>
                    <a:pt x="13" y="60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moveTo>
                    <a:pt x="13" y="68"/>
                  </a:moveTo>
                  <a:cubicBezTo>
                    <a:pt x="13" y="68"/>
                    <a:pt x="13" y="67"/>
                    <a:pt x="13" y="67"/>
                  </a:cubicBezTo>
                  <a:cubicBezTo>
                    <a:pt x="13" y="67"/>
                    <a:pt x="13" y="68"/>
                    <a:pt x="13" y="68"/>
                  </a:cubicBezTo>
                  <a:moveTo>
                    <a:pt x="19" y="67"/>
                  </a:moveTo>
                  <a:cubicBezTo>
                    <a:pt x="19" y="66"/>
                    <a:pt x="18" y="66"/>
                    <a:pt x="18" y="66"/>
                  </a:cubicBezTo>
                  <a:cubicBezTo>
                    <a:pt x="19" y="66"/>
                    <a:pt x="18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18" y="65"/>
                    <a:pt x="19" y="64"/>
                    <a:pt x="18" y="64"/>
                  </a:cubicBezTo>
                  <a:cubicBezTo>
                    <a:pt x="18" y="64"/>
                    <a:pt x="18" y="63"/>
                    <a:pt x="18" y="63"/>
                  </a:cubicBezTo>
                  <a:cubicBezTo>
                    <a:pt x="18" y="64"/>
                    <a:pt x="18" y="64"/>
                    <a:pt x="19" y="64"/>
                  </a:cubicBezTo>
                  <a:cubicBezTo>
                    <a:pt x="19" y="64"/>
                    <a:pt x="19" y="64"/>
                    <a:pt x="19" y="63"/>
                  </a:cubicBezTo>
                  <a:cubicBezTo>
                    <a:pt x="19" y="63"/>
                    <a:pt x="18" y="62"/>
                    <a:pt x="18" y="62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62"/>
                    <a:pt x="19" y="62"/>
                    <a:pt x="18" y="61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60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9" y="59"/>
                    <a:pt x="19" y="59"/>
                  </a:cubicBezTo>
                  <a:cubicBezTo>
                    <a:pt x="18" y="58"/>
                    <a:pt x="18" y="59"/>
                    <a:pt x="18" y="59"/>
                  </a:cubicBezTo>
                  <a:cubicBezTo>
                    <a:pt x="18" y="58"/>
                    <a:pt x="18" y="59"/>
                    <a:pt x="18" y="58"/>
                  </a:cubicBezTo>
                  <a:cubicBezTo>
                    <a:pt x="18" y="58"/>
                    <a:pt x="18" y="58"/>
                    <a:pt x="18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5"/>
                    <a:pt x="18" y="55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7" y="53"/>
                    <a:pt x="17" y="52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1"/>
                    <a:pt x="17" y="52"/>
                  </a:cubicBezTo>
                  <a:cubicBezTo>
                    <a:pt x="17" y="52"/>
                    <a:pt x="17" y="53"/>
                    <a:pt x="17" y="54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7" y="55"/>
                    <a:pt x="17" y="56"/>
                    <a:pt x="17" y="57"/>
                  </a:cubicBezTo>
                  <a:cubicBezTo>
                    <a:pt x="17" y="57"/>
                    <a:pt x="17" y="56"/>
                    <a:pt x="17" y="57"/>
                  </a:cubicBezTo>
                  <a:cubicBezTo>
                    <a:pt x="17" y="57"/>
                    <a:pt x="17" y="57"/>
                    <a:pt x="17" y="58"/>
                  </a:cubicBezTo>
                  <a:cubicBezTo>
                    <a:pt x="17" y="59"/>
                    <a:pt x="18" y="59"/>
                    <a:pt x="17" y="60"/>
                  </a:cubicBezTo>
                  <a:cubicBezTo>
                    <a:pt x="17" y="60"/>
                    <a:pt x="17" y="61"/>
                    <a:pt x="17" y="61"/>
                  </a:cubicBezTo>
                  <a:cubicBezTo>
                    <a:pt x="18" y="61"/>
                    <a:pt x="18" y="62"/>
                    <a:pt x="18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7" y="62"/>
                    <a:pt x="17" y="62"/>
                    <a:pt x="17" y="63"/>
                  </a:cubicBezTo>
                  <a:cubicBezTo>
                    <a:pt x="18" y="63"/>
                    <a:pt x="17" y="62"/>
                    <a:pt x="18" y="62"/>
                  </a:cubicBezTo>
                  <a:cubicBezTo>
                    <a:pt x="18" y="63"/>
                    <a:pt x="18" y="63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8" y="67"/>
                    <a:pt x="18" y="67"/>
                    <a:pt x="18" y="68"/>
                  </a:cubicBezTo>
                  <a:cubicBezTo>
                    <a:pt x="18" y="68"/>
                    <a:pt x="18" y="67"/>
                    <a:pt x="18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8"/>
                    <a:pt x="18" y="69"/>
                    <a:pt x="18" y="69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8"/>
                    <a:pt x="18" y="68"/>
                    <a:pt x="19" y="69"/>
                  </a:cubicBezTo>
                  <a:cubicBezTo>
                    <a:pt x="19" y="69"/>
                    <a:pt x="18" y="69"/>
                    <a:pt x="18" y="69"/>
                  </a:cubicBezTo>
                  <a:cubicBezTo>
                    <a:pt x="19" y="70"/>
                    <a:pt x="19" y="67"/>
                    <a:pt x="19" y="67"/>
                  </a:cubicBezTo>
                  <a:moveTo>
                    <a:pt x="19" y="73"/>
                  </a:moveTo>
                  <a:cubicBezTo>
                    <a:pt x="19" y="73"/>
                    <a:pt x="19" y="73"/>
                    <a:pt x="19" y="73"/>
                  </a:cubicBezTo>
                  <a:cubicBezTo>
                    <a:pt x="20" y="74"/>
                    <a:pt x="20" y="73"/>
                    <a:pt x="19" y="73"/>
                  </a:cubicBezTo>
                  <a:moveTo>
                    <a:pt x="21" y="78"/>
                  </a:moveTo>
                  <a:cubicBezTo>
                    <a:pt x="21" y="78"/>
                    <a:pt x="21" y="77"/>
                    <a:pt x="22" y="76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78"/>
                    <a:pt x="21" y="78"/>
                    <a:pt x="21" y="78"/>
                  </a:cubicBezTo>
                  <a:moveTo>
                    <a:pt x="19" y="79"/>
                  </a:moveTo>
                  <a:cubicBezTo>
                    <a:pt x="20" y="79"/>
                    <a:pt x="20" y="78"/>
                    <a:pt x="20" y="78"/>
                  </a:cubicBezTo>
                  <a:cubicBezTo>
                    <a:pt x="20" y="78"/>
                    <a:pt x="19" y="79"/>
                    <a:pt x="19" y="79"/>
                  </a:cubicBezTo>
                  <a:moveTo>
                    <a:pt x="19" y="79"/>
                  </a:moveTo>
                  <a:cubicBezTo>
                    <a:pt x="19" y="79"/>
                    <a:pt x="19" y="79"/>
                    <a:pt x="19" y="78"/>
                  </a:cubicBezTo>
                  <a:cubicBezTo>
                    <a:pt x="19" y="78"/>
                    <a:pt x="19" y="79"/>
                    <a:pt x="19" y="79"/>
                  </a:cubicBezTo>
                  <a:moveTo>
                    <a:pt x="14" y="75"/>
                  </a:move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moveTo>
                    <a:pt x="13" y="75"/>
                  </a:move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moveTo>
                    <a:pt x="13" y="76"/>
                  </a:moveTo>
                  <a:cubicBezTo>
                    <a:pt x="13" y="76"/>
                    <a:pt x="14" y="76"/>
                    <a:pt x="13" y="76"/>
                  </a:cubicBezTo>
                  <a:cubicBezTo>
                    <a:pt x="13" y="75"/>
                    <a:pt x="13" y="76"/>
                    <a:pt x="13" y="76"/>
                  </a:cubicBezTo>
                  <a:moveTo>
                    <a:pt x="14" y="81"/>
                  </a:moveTo>
                  <a:cubicBezTo>
                    <a:pt x="15" y="81"/>
                    <a:pt x="15" y="81"/>
                    <a:pt x="15" y="80"/>
                  </a:cubicBezTo>
                  <a:cubicBezTo>
                    <a:pt x="15" y="80"/>
                    <a:pt x="16" y="80"/>
                    <a:pt x="16" y="80"/>
                  </a:cubicBezTo>
                  <a:cubicBezTo>
                    <a:pt x="16" y="80"/>
                    <a:pt x="17" y="80"/>
                    <a:pt x="16" y="80"/>
                  </a:cubicBezTo>
                  <a:cubicBezTo>
                    <a:pt x="16" y="80"/>
                    <a:pt x="16" y="80"/>
                    <a:pt x="15" y="80"/>
                  </a:cubicBezTo>
                  <a:cubicBezTo>
                    <a:pt x="15" y="80"/>
                    <a:pt x="16" y="80"/>
                    <a:pt x="15" y="80"/>
                  </a:cubicBezTo>
                  <a:cubicBezTo>
                    <a:pt x="15" y="80"/>
                    <a:pt x="15" y="80"/>
                    <a:pt x="15" y="81"/>
                  </a:cubicBezTo>
                  <a:cubicBezTo>
                    <a:pt x="15" y="81"/>
                    <a:pt x="14" y="81"/>
                    <a:pt x="14" y="81"/>
                  </a:cubicBezTo>
                  <a:moveTo>
                    <a:pt x="13" y="76"/>
                  </a:move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moveTo>
                    <a:pt x="10" y="81"/>
                  </a:moveTo>
                  <a:cubicBezTo>
                    <a:pt x="10" y="81"/>
                    <a:pt x="10" y="81"/>
                    <a:pt x="11" y="81"/>
                  </a:cubicBezTo>
                  <a:cubicBezTo>
                    <a:pt x="11" y="82"/>
                    <a:pt x="11" y="82"/>
                    <a:pt x="11" y="81"/>
                  </a:cubicBezTo>
                  <a:cubicBezTo>
                    <a:pt x="11" y="81"/>
                    <a:pt x="11" y="81"/>
                    <a:pt x="10" y="81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1"/>
                    <a:pt x="10" y="81"/>
                  </a:cubicBezTo>
                  <a:moveTo>
                    <a:pt x="9" y="80"/>
                  </a:moveTo>
                  <a:cubicBezTo>
                    <a:pt x="9" y="80"/>
                    <a:pt x="9" y="80"/>
                    <a:pt x="9" y="80"/>
                  </a:cubicBezTo>
                  <a:cubicBezTo>
                    <a:pt x="9" y="80"/>
                    <a:pt x="9" y="80"/>
                    <a:pt x="9" y="80"/>
                  </a:cubicBezTo>
                  <a:moveTo>
                    <a:pt x="6" y="73"/>
                  </a:moveTo>
                  <a:cubicBezTo>
                    <a:pt x="6" y="73"/>
                    <a:pt x="6" y="73"/>
                    <a:pt x="6" y="73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4"/>
                    <a:pt x="6" y="74"/>
                    <a:pt x="6" y="75"/>
                  </a:cubicBezTo>
                  <a:cubicBezTo>
                    <a:pt x="6" y="74"/>
                    <a:pt x="6" y="75"/>
                    <a:pt x="6" y="75"/>
                  </a:cubicBezTo>
                  <a:cubicBezTo>
                    <a:pt x="6" y="74"/>
                    <a:pt x="6" y="74"/>
                    <a:pt x="6" y="73"/>
                  </a:cubicBezTo>
                  <a:moveTo>
                    <a:pt x="5" y="66"/>
                  </a:move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moveTo>
                    <a:pt x="5" y="64"/>
                  </a:moveTo>
                  <a:cubicBezTo>
                    <a:pt x="5" y="64"/>
                    <a:pt x="4" y="64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6"/>
                  </a:cubicBezTo>
                  <a:cubicBezTo>
                    <a:pt x="5" y="65"/>
                    <a:pt x="5" y="65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3"/>
                    <a:pt x="5" y="63"/>
                    <a:pt x="5" y="64"/>
                  </a:cubicBezTo>
                  <a:moveTo>
                    <a:pt x="11" y="47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2" y="48"/>
                  </a:cubicBezTo>
                  <a:cubicBezTo>
                    <a:pt x="11" y="48"/>
                    <a:pt x="12" y="48"/>
                    <a:pt x="11" y="47"/>
                  </a:cubicBezTo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moveTo>
                    <a:pt x="11" y="46"/>
                  </a:moveTo>
                  <a:cubicBezTo>
                    <a:pt x="11" y="46"/>
                    <a:pt x="11" y="46"/>
                    <a:pt x="12" y="46"/>
                  </a:cubicBezTo>
                  <a:cubicBezTo>
                    <a:pt x="11" y="46"/>
                    <a:pt x="12" y="46"/>
                    <a:pt x="11" y="46"/>
                  </a:cubicBezTo>
                  <a:moveTo>
                    <a:pt x="8" y="43"/>
                  </a:moveTo>
                  <a:cubicBezTo>
                    <a:pt x="8" y="43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moveTo>
                    <a:pt x="12" y="43"/>
                  </a:moveTo>
                  <a:cubicBezTo>
                    <a:pt x="12" y="43"/>
                    <a:pt x="11" y="43"/>
                    <a:pt x="12" y="43"/>
                  </a:cubicBezTo>
                  <a:cubicBezTo>
                    <a:pt x="12" y="43"/>
                    <a:pt x="12" y="43"/>
                    <a:pt x="12" y="43"/>
                  </a:cubicBezTo>
                  <a:moveTo>
                    <a:pt x="10" y="34"/>
                  </a:moveTo>
                  <a:cubicBezTo>
                    <a:pt x="10" y="34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4"/>
                    <a:pt x="10" y="34"/>
                  </a:cubicBezTo>
                  <a:moveTo>
                    <a:pt x="10" y="33"/>
                  </a:moveTo>
                  <a:cubicBezTo>
                    <a:pt x="10" y="34"/>
                    <a:pt x="10" y="34"/>
                    <a:pt x="10" y="34"/>
                  </a:cubicBezTo>
                  <a:cubicBezTo>
                    <a:pt x="11" y="34"/>
                    <a:pt x="10" y="34"/>
                    <a:pt x="10" y="34"/>
                  </a:cubicBezTo>
                  <a:cubicBezTo>
                    <a:pt x="11" y="35"/>
                    <a:pt x="11" y="34"/>
                    <a:pt x="10" y="33"/>
                  </a:cubicBezTo>
                  <a:moveTo>
                    <a:pt x="13" y="29"/>
                  </a:move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29"/>
                    <a:pt x="13" y="29"/>
                  </a:cubicBezTo>
                  <a:moveTo>
                    <a:pt x="15" y="25"/>
                  </a:moveTo>
                  <a:cubicBezTo>
                    <a:pt x="15" y="25"/>
                    <a:pt x="15" y="25"/>
                    <a:pt x="15" y="25"/>
                  </a:cubicBezTo>
                  <a:cubicBezTo>
                    <a:pt x="15" y="26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moveTo>
                    <a:pt x="16" y="24"/>
                  </a:move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6" y="25"/>
                    <a:pt x="16" y="24"/>
                  </a:cubicBezTo>
                  <a:moveTo>
                    <a:pt x="14" y="23"/>
                  </a:moveTo>
                  <a:cubicBezTo>
                    <a:pt x="14" y="24"/>
                    <a:pt x="13" y="25"/>
                    <a:pt x="14" y="25"/>
                  </a:cubicBezTo>
                  <a:cubicBezTo>
                    <a:pt x="14" y="25"/>
                    <a:pt x="14" y="25"/>
                    <a:pt x="14" y="24"/>
                  </a:cubicBezTo>
                  <a:cubicBezTo>
                    <a:pt x="14" y="24"/>
                    <a:pt x="14" y="23"/>
                    <a:pt x="14" y="23"/>
                  </a:cubicBezTo>
                  <a:moveTo>
                    <a:pt x="16" y="20"/>
                  </a:moveTo>
                  <a:cubicBezTo>
                    <a:pt x="16" y="20"/>
                    <a:pt x="16" y="20"/>
                    <a:pt x="16" y="19"/>
                  </a:cubicBezTo>
                  <a:cubicBezTo>
                    <a:pt x="16" y="20"/>
                    <a:pt x="16" y="20"/>
                    <a:pt x="16" y="20"/>
                  </a:cubicBezTo>
                  <a:close/>
                  <a:moveTo>
                    <a:pt x="17" y="21"/>
                  </a:moveTo>
                  <a:cubicBezTo>
                    <a:pt x="16" y="21"/>
                    <a:pt x="16" y="21"/>
                    <a:pt x="16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1"/>
                    <a:pt x="17" y="21"/>
                  </a:cubicBezTo>
                  <a:moveTo>
                    <a:pt x="18" y="20"/>
                  </a:moveTo>
                  <a:cubicBezTo>
                    <a:pt x="18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moveTo>
                    <a:pt x="18" y="20"/>
                  </a:moveTo>
                  <a:cubicBezTo>
                    <a:pt x="17" y="19"/>
                    <a:pt x="17" y="20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0"/>
                    <a:pt x="17" y="20"/>
                    <a:pt x="18" y="20"/>
                  </a:cubicBezTo>
                  <a:moveTo>
                    <a:pt x="18" y="59"/>
                  </a:move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moveTo>
                    <a:pt x="60" y="27"/>
                  </a:moveTo>
                  <a:cubicBezTo>
                    <a:pt x="59" y="27"/>
                    <a:pt x="59" y="26"/>
                    <a:pt x="59" y="26"/>
                  </a:cubicBezTo>
                  <a:cubicBezTo>
                    <a:pt x="60" y="26"/>
                    <a:pt x="60" y="27"/>
                    <a:pt x="60" y="27"/>
                  </a:cubicBezTo>
                  <a:moveTo>
                    <a:pt x="4" y="62"/>
                  </a:moveTo>
                  <a:cubicBezTo>
                    <a:pt x="4" y="61"/>
                    <a:pt x="4" y="60"/>
                    <a:pt x="4" y="60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61"/>
                    <a:pt x="4" y="61"/>
                    <a:pt x="4" y="62"/>
                  </a:cubicBezTo>
                  <a:moveTo>
                    <a:pt x="5" y="44"/>
                  </a:moveTo>
                  <a:cubicBezTo>
                    <a:pt x="4" y="43"/>
                    <a:pt x="5" y="43"/>
                    <a:pt x="5" y="42"/>
                  </a:cubicBezTo>
                  <a:cubicBezTo>
                    <a:pt x="5" y="42"/>
                    <a:pt x="5" y="43"/>
                    <a:pt x="5" y="44"/>
                  </a:cubicBezTo>
                  <a:moveTo>
                    <a:pt x="50" y="19"/>
                  </a:moveTo>
                  <a:cubicBezTo>
                    <a:pt x="50" y="19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18"/>
                    <a:pt x="50" y="18"/>
                    <a:pt x="50" y="19"/>
                  </a:cubicBezTo>
                  <a:moveTo>
                    <a:pt x="58" y="31"/>
                  </a:moveTo>
                  <a:cubicBezTo>
                    <a:pt x="58" y="31"/>
                    <a:pt x="58" y="31"/>
                    <a:pt x="58" y="31"/>
                  </a:cubicBezTo>
                  <a:cubicBezTo>
                    <a:pt x="58" y="31"/>
                    <a:pt x="58" y="30"/>
                    <a:pt x="59" y="30"/>
                  </a:cubicBezTo>
                  <a:cubicBezTo>
                    <a:pt x="59" y="31"/>
                    <a:pt x="59" y="31"/>
                    <a:pt x="58" y="31"/>
                  </a:cubicBezTo>
                  <a:moveTo>
                    <a:pt x="51" y="21"/>
                  </a:moveTo>
                  <a:cubicBezTo>
                    <a:pt x="51" y="21"/>
                    <a:pt x="50" y="20"/>
                    <a:pt x="50" y="20"/>
                  </a:cubicBezTo>
                  <a:cubicBezTo>
                    <a:pt x="51" y="20"/>
                    <a:pt x="51" y="21"/>
                    <a:pt x="51" y="21"/>
                  </a:cubicBezTo>
                  <a:moveTo>
                    <a:pt x="45" y="13"/>
                  </a:moveTo>
                  <a:cubicBezTo>
                    <a:pt x="46" y="13"/>
                    <a:pt x="46" y="14"/>
                    <a:pt x="47" y="14"/>
                  </a:cubicBezTo>
                  <a:cubicBezTo>
                    <a:pt x="46" y="14"/>
                    <a:pt x="45" y="13"/>
                    <a:pt x="44" y="12"/>
                  </a:cubicBezTo>
                  <a:cubicBezTo>
                    <a:pt x="44" y="11"/>
                    <a:pt x="45" y="12"/>
                    <a:pt x="45" y="13"/>
                  </a:cubicBezTo>
                  <a:moveTo>
                    <a:pt x="58" y="32"/>
                  </a:moveTo>
                  <a:cubicBezTo>
                    <a:pt x="58" y="31"/>
                    <a:pt x="58" y="31"/>
                    <a:pt x="58" y="31"/>
                  </a:cubicBezTo>
                  <a:cubicBezTo>
                    <a:pt x="58" y="31"/>
                    <a:pt x="58" y="32"/>
                    <a:pt x="58" y="32"/>
                  </a:cubicBezTo>
                  <a:moveTo>
                    <a:pt x="59" y="35"/>
                  </a:moveTo>
                  <a:cubicBezTo>
                    <a:pt x="59" y="35"/>
                    <a:pt x="59" y="35"/>
                    <a:pt x="59" y="35"/>
                  </a:cubicBezTo>
                  <a:cubicBezTo>
                    <a:pt x="59" y="35"/>
                    <a:pt x="59" y="35"/>
                    <a:pt x="59" y="35"/>
                  </a:cubicBezTo>
                  <a:moveTo>
                    <a:pt x="58" y="34"/>
                  </a:moveTo>
                  <a:cubicBezTo>
                    <a:pt x="58" y="33"/>
                    <a:pt x="58" y="33"/>
                    <a:pt x="58" y="32"/>
                  </a:cubicBezTo>
                  <a:cubicBezTo>
                    <a:pt x="58" y="32"/>
                    <a:pt x="58" y="33"/>
                    <a:pt x="59" y="33"/>
                  </a:cubicBezTo>
                  <a:cubicBezTo>
                    <a:pt x="58" y="33"/>
                    <a:pt x="58" y="33"/>
                    <a:pt x="58" y="34"/>
                  </a:cubicBezTo>
                  <a:moveTo>
                    <a:pt x="57" y="21"/>
                  </a:moveTo>
                  <a:cubicBezTo>
                    <a:pt x="57" y="21"/>
                    <a:pt x="57" y="21"/>
                    <a:pt x="57" y="20"/>
                  </a:cubicBezTo>
                  <a:cubicBezTo>
                    <a:pt x="57" y="20"/>
                    <a:pt x="56" y="20"/>
                    <a:pt x="56" y="19"/>
                  </a:cubicBezTo>
                  <a:cubicBezTo>
                    <a:pt x="56" y="19"/>
                    <a:pt x="56" y="19"/>
                    <a:pt x="57" y="19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7" y="20"/>
                    <a:pt x="58" y="21"/>
                    <a:pt x="57" y="21"/>
                  </a:cubicBezTo>
                  <a:moveTo>
                    <a:pt x="30" y="52"/>
                  </a:moveTo>
                  <a:cubicBezTo>
                    <a:pt x="30" y="52"/>
                    <a:pt x="29" y="52"/>
                    <a:pt x="28" y="52"/>
                  </a:cubicBezTo>
                  <a:cubicBezTo>
                    <a:pt x="28" y="52"/>
                    <a:pt x="29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moveTo>
                    <a:pt x="13" y="74"/>
                  </a:moveTo>
                  <a:cubicBezTo>
                    <a:pt x="13" y="74"/>
                    <a:pt x="13" y="74"/>
                    <a:pt x="13" y="74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13" y="74"/>
                    <a:pt x="13" y="74"/>
                    <a:pt x="13" y="74"/>
                  </a:cubicBezTo>
                  <a:moveTo>
                    <a:pt x="56" y="52"/>
                  </a:moveTo>
                  <a:cubicBezTo>
                    <a:pt x="56" y="52"/>
                    <a:pt x="56" y="53"/>
                    <a:pt x="56" y="54"/>
                  </a:cubicBezTo>
                  <a:cubicBezTo>
                    <a:pt x="56" y="54"/>
                    <a:pt x="56" y="55"/>
                    <a:pt x="56" y="55"/>
                  </a:cubicBezTo>
                  <a:cubicBezTo>
                    <a:pt x="56" y="54"/>
                    <a:pt x="56" y="53"/>
                    <a:pt x="56" y="52"/>
                  </a:cubicBezTo>
                  <a:moveTo>
                    <a:pt x="12" y="74"/>
                  </a:move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7"/>
                    <a:pt x="12" y="75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7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moveTo>
                    <a:pt x="11" y="49"/>
                  </a:moveTo>
                  <a:cubicBezTo>
                    <a:pt x="11" y="50"/>
                    <a:pt x="11" y="48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2" y="47"/>
                    <a:pt x="11" y="49"/>
                    <a:pt x="11" y="49"/>
                  </a:cubicBezTo>
                  <a:moveTo>
                    <a:pt x="14" y="75"/>
                  </a:move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moveTo>
                    <a:pt x="12" y="75"/>
                  </a:move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5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4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moveTo>
                    <a:pt x="12" y="75"/>
                  </a:move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moveTo>
                    <a:pt x="12" y="75"/>
                  </a:moveTo>
                  <a:cubicBezTo>
                    <a:pt x="12" y="75"/>
                    <a:pt x="12" y="75"/>
                    <a:pt x="12" y="76"/>
                  </a:cubicBezTo>
                  <a:cubicBezTo>
                    <a:pt x="12" y="75"/>
                    <a:pt x="12" y="76"/>
                    <a:pt x="12" y="75"/>
                  </a:cubicBezTo>
                  <a:moveTo>
                    <a:pt x="12" y="76"/>
                  </a:move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6"/>
                    <a:pt x="12" y="76"/>
                  </a:cubicBezTo>
                  <a:moveTo>
                    <a:pt x="36" y="52"/>
                  </a:moveTo>
                  <a:cubicBezTo>
                    <a:pt x="36" y="52"/>
                    <a:pt x="35" y="52"/>
                    <a:pt x="35" y="52"/>
                  </a:cubicBezTo>
                  <a:cubicBezTo>
                    <a:pt x="34" y="52"/>
                    <a:pt x="33" y="52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2"/>
                    <a:pt x="33" y="52"/>
                    <a:pt x="34" y="52"/>
                  </a:cubicBezTo>
                  <a:cubicBezTo>
                    <a:pt x="34" y="52"/>
                    <a:pt x="35" y="52"/>
                    <a:pt x="36" y="52"/>
                  </a:cubicBezTo>
                  <a:moveTo>
                    <a:pt x="26" y="53"/>
                  </a:moveTo>
                  <a:cubicBezTo>
                    <a:pt x="26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5" y="52"/>
                  </a:cubicBezTo>
                  <a:cubicBezTo>
                    <a:pt x="25" y="52"/>
                    <a:pt x="25" y="52"/>
                    <a:pt x="25" y="53"/>
                  </a:cubicBezTo>
                  <a:cubicBezTo>
                    <a:pt x="26" y="53"/>
                    <a:pt x="26" y="53"/>
                    <a:pt x="26" y="53"/>
                  </a:cubicBezTo>
                  <a:moveTo>
                    <a:pt x="21" y="53"/>
                  </a:moveTo>
                  <a:cubicBezTo>
                    <a:pt x="21" y="53"/>
                    <a:pt x="21" y="53"/>
                    <a:pt x="21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moveTo>
                    <a:pt x="25" y="53"/>
                  </a:moveTo>
                  <a:cubicBezTo>
                    <a:pt x="25" y="53"/>
                    <a:pt x="24" y="53"/>
                    <a:pt x="24" y="53"/>
                  </a:cubicBezTo>
                  <a:cubicBezTo>
                    <a:pt x="24" y="53"/>
                    <a:pt x="24" y="53"/>
                    <a:pt x="25" y="53"/>
                  </a:cubicBezTo>
                  <a:moveTo>
                    <a:pt x="44" y="52"/>
                  </a:moveTo>
                  <a:cubicBezTo>
                    <a:pt x="43" y="53"/>
                    <a:pt x="43" y="52"/>
                    <a:pt x="43" y="52"/>
                  </a:cubicBezTo>
                  <a:cubicBezTo>
                    <a:pt x="43" y="52"/>
                    <a:pt x="43" y="52"/>
                    <a:pt x="44" y="52"/>
                  </a:cubicBezTo>
                  <a:moveTo>
                    <a:pt x="47" y="58"/>
                  </a:moveTo>
                  <a:cubicBezTo>
                    <a:pt x="46" y="58"/>
                    <a:pt x="46" y="57"/>
                    <a:pt x="46" y="57"/>
                  </a:cubicBezTo>
                  <a:cubicBezTo>
                    <a:pt x="46" y="57"/>
                    <a:pt x="46" y="56"/>
                    <a:pt x="46" y="56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7" y="54"/>
                    <a:pt x="46" y="55"/>
                    <a:pt x="46" y="55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6" y="56"/>
                    <a:pt x="46" y="57"/>
                    <a:pt x="47" y="57"/>
                  </a:cubicBezTo>
                  <a:cubicBezTo>
                    <a:pt x="47" y="57"/>
                    <a:pt x="47" y="57"/>
                    <a:pt x="47" y="58"/>
                  </a:cubicBezTo>
                  <a:moveTo>
                    <a:pt x="38" y="52"/>
                  </a:moveTo>
                  <a:cubicBezTo>
                    <a:pt x="37" y="52"/>
                    <a:pt x="36" y="52"/>
                    <a:pt x="36" y="52"/>
                  </a:cubicBezTo>
                  <a:cubicBezTo>
                    <a:pt x="37" y="52"/>
                    <a:pt x="37" y="52"/>
                    <a:pt x="38" y="52"/>
                  </a:cubicBezTo>
                  <a:moveTo>
                    <a:pt x="43" y="52"/>
                  </a:moveTo>
                  <a:cubicBezTo>
                    <a:pt x="43" y="52"/>
                    <a:pt x="42" y="52"/>
                    <a:pt x="42" y="52"/>
                  </a:cubicBezTo>
                  <a:cubicBezTo>
                    <a:pt x="42" y="52"/>
                    <a:pt x="43" y="52"/>
                    <a:pt x="43" y="52"/>
                  </a:cubicBezTo>
                  <a:moveTo>
                    <a:pt x="12" y="65"/>
                  </a:moveTo>
                  <a:cubicBezTo>
                    <a:pt x="12" y="65"/>
                    <a:pt x="12" y="66"/>
                    <a:pt x="12" y="66"/>
                  </a:cubicBezTo>
                  <a:cubicBezTo>
                    <a:pt x="12" y="66"/>
                    <a:pt x="12" y="65"/>
                    <a:pt x="12" y="65"/>
                  </a:cubicBezTo>
                  <a:moveTo>
                    <a:pt x="29" y="9"/>
                  </a:moveTo>
                  <a:cubicBezTo>
                    <a:pt x="29" y="9"/>
                    <a:pt x="29" y="9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9"/>
                    <a:pt x="29" y="9"/>
                  </a:cubicBezTo>
                  <a:moveTo>
                    <a:pt x="32" y="9"/>
                  </a:moveTo>
                  <a:cubicBezTo>
                    <a:pt x="32" y="10"/>
                    <a:pt x="31" y="9"/>
                    <a:pt x="31" y="9"/>
                  </a:cubicBezTo>
                  <a:cubicBezTo>
                    <a:pt x="31" y="9"/>
                    <a:pt x="31" y="9"/>
                    <a:pt x="32" y="9"/>
                  </a:cubicBezTo>
                  <a:moveTo>
                    <a:pt x="29" y="11"/>
                  </a:moveTo>
                  <a:cubicBezTo>
                    <a:pt x="29" y="11"/>
                    <a:pt x="28" y="11"/>
                    <a:pt x="28" y="11"/>
                  </a:cubicBezTo>
                  <a:cubicBezTo>
                    <a:pt x="28" y="11"/>
                    <a:pt x="29" y="10"/>
                    <a:pt x="29" y="11"/>
                  </a:cubicBezTo>
                  <a:moveTo>
                    <a:pt x="31" y="10"/>
                  </a:moveTo>
                  <a:cubicBezTo>
                    <a:pt x="31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1" y="10"/>
                    <a:pt x="31" y="10"/>
                  </a:cubicBezTo>
                  <a:moveTo>
                    <a:pt x="29" y="10"/>
                  </a:moveTo>
                  <a:cubicBezTo>
                    <a:pt x="29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0"/>
                    <a:pt x="28" y="10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7" y="11"/>
                    <a:pt x="28" y="11"/>
                    <a:pt x="28" y="11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moveTo>
                    <a:pt x="24" y="13"/>
                  </a:moveTo>
                  <a:cubicBezTo>
                    <a:pt x="24" y="13"/>
                    <a:pt x="24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3" y="13"/>
                    <a:pt x="22" y="13"/>
                    <a:pt x="22" y="13"/>
                  </a:cubicBezTo>
                  <a:cubicBezTo>
                    <a:pt x="22" y="13"/>
                    <a:pt x="23" y="13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1"/>
                    <a:pt x="24" y="11"/>
                    <a:pt x="25" y="11"/>
                  </a:cubicBezTo>
                  <a:cubicBezTo>
                    <a:pt x="25" y="11"/>
                    <a:pt x="24" y="11"/>
                    <a:pt x="24" y="12"/>
                  </a:cubicBezTo>
                  <a:cubicBezTo>
                    <a:pt x="24" y="12"/>
                    <a:pt x="25" y="12"/>
                    <a:pt x="25" y="11"/>
                  </a:cubicBezTo>
                  <a:cubicBezTo>
                    <a:pt x="25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3" y="12"/>
                    <a:pt x="23" y="12"/>
                  </a:cubicBezTo>
                  <a:cubicBezTo>
                    <a:pt x="23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3"/>
                  </a:cubicBezTo>
                  <a:moveTo>
                    <a:pt x="29" y="12"/>
                  </a:moveTo>
                  <a:cubicBezTo>
                    <a:pt x="29" y="12"/>
                    <a:pt x="29" y="12"/>
                    <a:pt x="29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3"/>
                    <a:pt x="28" y="13"/>
                    <a:pt x="27" y="14"/>
                  </a:cubicBezTo>
                  <a:cubicBezTo>
                    <a:pt x="27" y="14"/>
                    <a:pt x="27" y="14"/>
                    <a:pt x="26" y="14"/>
                  </a:cubicBezTo>
                  <a:cubicBezTo>
                    <a:pt x="26" y="13"/>
                    <a:pt x="27" y="13"/>
                    <a:pt x="26" y="13"/>
                  </a:cubicBezTo>
                  <a:cubicBezTo>
                    <a:pt x="26" y="13"/>
                    <a:pt x="27" y="13"/>
                    <a:pt x="27" y="13"/>
                  </a:cubicBezTo>
                  <a:cubicBezTo>
                    <a:pt x="26" y="12"/>
                    <a:pt x="26" y="13"/>
                    <a:pt x="26" y="13"/>
                  </a:cubicBez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3"/>
                    <a:pt x="27" y="12"/>
                    <a:pt x="27" y="12"/>
                  </a:cubicBezTo>
                  <a:cubicBezTo>
                    <a:pt x="28" y="12"/>
                    <a:pt x="29" y="12"/>
                    <a:pt x="29" y="11"/>
                  </a:cubicBezTo>
                  <a:cubicBezTo>
                    <a:pt x="29" y="12"/>
                    <a:pt x="29" y="12"/>
                    <a:pt x="29" y="12"/>
                  </a:cubicBezTo>
                  <a:moveTo>
                    <a:pt x="28" y="12"/>
                  </a:moveTo>
                  <a:cubicBezTo>
                    <a:pt x="28" y="12"/>
                    <a:pt x="28" y="12"/>
                    <a:pt x="28" y="12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29" y="12"/>
                    <a:pt x="28" y="12"/>
                    <a:pt x="28" y="12"/>
                  </a:cubicBezTo>
                  <a:moveTo>
                    <a:pt x="25" y="12"/>
                  </a:move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3"/>
                    <a:pt x="25" y="1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2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5" y="12"/>
                    <a:pt x="25" y="11"/>
                  </a:cubicBezTo>
                  <a:cubicBezTo>
                    <a:pt x="25" y="11"/>
                    <a:pt x="25" y="12"/>
                    <a:pt x="25" y="12"/>
                  </a:cubicBezTo>
                  <a:cubicBezTo>
                    <a:pt x="25" y="11"/>
                    <a:pt x="25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2"/>
                    <a:pt x="26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moveTo>
                    <a:pt x="32" y="8"/>
                  </a:moveTo>
                  <a:cubicBezTo>
                    <a:pt x="32" y="8"/>
                    <a:pt x="31" y="8"/>
                    <a:pt x="32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0" y="9"/>
                    <a:pt x="30" y="9"/>
                    <a:pt x="30" y="8"/>
                  </a:cubicBezTo>
                  <a:cubicBezTo>
                    <a:pt x="30" y="8"/>
                    <a:pt x="30" y="9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0" y="8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7"/>
                    <a:pt x="31" y="7"/>
                    <a:pt x="32" y="7"/>
                  </a:cubicBezTo>
                  <a:cubicBezTo>
                    <a:pt x="32" y="8"/>
                    <a:pt x="31" y="8"/>
                    <a:pt x="32" y="8"/>
                  </a:cubicBezTo>
                  <a:cubicBezTo>
                    <a:pt x="31" y="7"/>
                    <a:pt x="31" y="8"/>
                    <a:pt x="30" y="8"/>
                  </a:cubicBezTo>
                  <a:cubicBezTo>
                    <a:pt x="30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2" y="8"/>
                  </a:cubicBezTo>
                  <a:moveTo>
                    <a:pt x="23" y="14"/>
                  </a:moveTo>
                  <a:cubicBezTo>
                    <a:pt x="23" y="14"/>
                    <a:pt x="23" y="14"/>
                    <a:pt x="22" y="14"/>
                  </a:cubicBezTo>
                  <a:cubicBezTo>
                    <a:pt x="23" y="14"/>
                    <a:pt x="23" y="14"/>
                    <a:pt x="22" y="15"/>
                  </a:cubicBezTo>
                  <a:cubicBezTo>
                    <a:pt x="22" y="14"/>
                    <a:pt x="22" y="15"/>
                    <a:pt x="22" y="15"/>
                  </a:cubicBezTo>
                  <a:cubicBezTo>
                    <a:pt x="22" y="15"/>
                    <a:pt x="22" y="14"/>
                    <a:pt x="21" y="15"/>
                  </a:cubicBezTo>
                  <a:cubicBezTo>
                    <a:pt x="21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4"/>
                    <a:pt x="22" y="14"/>
                    <a:pt x="22" y="13"/>
                  </a:cubicBezTo>
                  <a:cubicBezTo>
                    <a:pt x="23" y="13"/>
                    <a:pt x="23" y="14"/>
                    <a:pt x="23" y="14"/>
                  </a:cubicBezTo>
                  <a:moveTo>
                    <a:pt x="35" y="9"/>
                  </a:moveTo>
                  <a:cubicBezTo>
                    <a:pt x="35" y="9"/>
                    <a:pt x="35" y="10"/>
                    <a:pt x="35" y="9"/>
                  </a:cubicBezTo>
                  <a:cubicBezTo>
                    <a:pt x="35" y="10"/>
                    <a:pt x="34" y="10"/>
                    <a:pt x="35" y="9"/>
                  </a:cubicBezTo>
                  <a:moveTo>
                    <a:pt x="63" y="68"/>
                  </a:moveTo>
                  <a:cubicBezTo>
                    <a:pt x="63" y="69"/>
                    <a:pt x="63" y="70"/>
                    <a:pt x="63" y="70"/>
                  </a:cubicBezTo>
                  <a:cubicBezTo>
                    <a:pt x="63" y="70"/>
                    <a:pt x="63" y="69"/>
                    <a:pt x="63" y="68"/>
                  </a:cubicBezTo>
                  <a:moveTo>
                    <a:pt x="35" y="9"/>
                  </a:moveTo>
                  <a:cubicBezTo>
                    <a:pt x="34" y="9"/>
                    <a:pt x="34" y="9"/>
                    <a:pt x="34" y="10"/>
                  </a:cubicBezTo>
                  <a:cubicBezTo>
                    <a:pt x="34" y="9"/>
                    <a:pt x="34" y="10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5" y="9"/>
                    <a:pt x="35" y="9"/>
                  </a:cubicBezTo>
                  <a:moveTo>
                    <a:pt x="58" y="71"/>
                  </a:moveTo>
                  <a:cubicBezTo>
                    <a:pt x="57" y="71"/>
                    <a:pt x="57" y="71"/>
                    <a:pt x="57" y="70"/>
                  </a:cubicBezTo>
                  <a:cubicBezTo>
                    <a:pt x="57" y="70"/>
                    <a:pt x="57" y="71"/>
                    <a:pt x="57" y="70"/>
                  </a:cubicBezTo>
                  <a:cubicBezTo>
                    <a:pt x="57" y="70"/>
                    <a:pt x="57" y="69"/>
                    <a:pt x="57" y="69"/>
                  </a:cubicBezTo>
                  <a:cubicBezTo>
                    <a:pt x="56" y="68"/>
                    <a:pt x="56" y="67"/>
                    <a:pt x="56" y="66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6" y="65"/>
                    <a:pt x="56" y="63"/>
                    <a:pt x="56" y="62"/>
                  </a:cubicBezTo>
                  <a:cubicBezTo>
                    <a:pt x="56" y="62"/>
                    <a:pt x="56" y="62"/>
                    <a:pt x="56" y="61"/>
                  </a:cubicBezTo>
                  <a:cubicBezTo>
                    <a:pt x="56" y="61"/>
                    <a:pt x="55" y="61"/>
                    <a:pt x="55" y="61"/>
                  </a:cubicBezTo>
                  <a:cubicBezTo>
                    <a:pt x="55" y="61"/>
                    <a:pt x="55" y="60"/>
                    <a:pt x="55" y="60"/>
                  </a:cubicBezTo>
                  <a:cubicBezTo>
                    <a:pt x="55" y="59"/>
                    <a:pt x="55" y="58"/>
                    <a:pt x="55" y="57"/>
                  </a:cubicBezTo>
                  <a:cubicBezTo>
                    <a:pt x="55" y="57"/>
                    <a:pt x="55" y="57"/>
                    <a:pt x="56" y="57"/>
                  </a:cubicBezTo>
                  <a:cubicBezTo>
                    <a:pt x="56" y="57"/>
                    <a:pt x="55" y="57"/>
                    <a:pt x="55" y="57"/>
                  </a:cubicBezTo>
                  <a:cubicBezTo>
                    <a:pt x="55" y="56"/>
                    <a:pt x="55" y="56"/>
                    <a:pt x="55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55"/>
                    <a:pt x="54" y="54"/>
                    <a:pt x="55" y="54"/>
                  </a:cubicBezTo>
                  <a:cubicBezTo>
                    <a:pt x="54" y="54"/>
                    <a:pt x="55" y="54"/>
                    <a:pt x="54" y="53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5" y="54"/>
                  </a:cubicBezTo>
                  <a:cubicBezTo>
                    <a:pt x="55" y="54"/>
                    <a:pt x="54" y="55"/>
                    <a:pt x="54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5"/>
                    <a:pt x="55" y="55"/>
                    <a:pt x="55" y="56"/>
                  </a:cubicBezTo>
                  <a:cubicBezTo>
                    <a:pt x="55" y="56"/>
                    <a:pt x="54" y="55"/>
                    <a:pt x="54" y="55"/>
                  </a:cubicBezTo>
                  <a:cubicBezTo>
                    <a:pt x="54" y="56"/>
                    <a:pt x="55" y="56"/>
                    <a:pt x="54" y="56"/>
                  </a:cubicBezTo>
                  <a:cubicBezTo>
                    <a:pt x="55" y="57"/>
                    <a:pt x="55" y="57"/>
                    <a:pt x="55" y="58"/>
                  </a:cubicBezTo>
                  <a:cubicBezTo>
                    <a:pt x="55" y="58"/>
                    <a:pt x="55" y="57"/>
                    <a:pt x="55" y="57"/>
                  </a:cubicBezTo>
                  <a:cubicBezTo>
                    <a:pt x="54" y="57"/>
                    <a:pt x="54" y="57"/>
                    <a:pt x="54" y="58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5" y="58"/>
                    <a:pt x="54" y="58"/>
                    <a:pt x="55" y="58"/>
                  </a:cubicBezTo>
                  <a:cubicBezTo>
                    <a:pt x="55" y="58"/>
                    <a:pt x="55" y="58"/>
                    <a:pt x="55" y="59"/>
                  </a:cubicBezTo>
                  <a:cubicBezTo>
                    <a:pt x="55" y="59"/>
                    <a:pt x="55" y="58"/>
                    <a:pt x="55" y="58"/>
                  </a:cubicBezTo>
                  <a:cubicBezTo>
                    <a:pt x="55" y="58"/>
                    <a:pt x="54" y="58"/>
                    <a:pt x="54" y="58"/>
                  </a:cubicBezTo>
                  <a:cubicBezTo>
                    <a:pt x="54" y="58"/>
                    <a:pt x="54" y="59"/>
                    <a:pt x="54" y="59"/>
                  </a:cubicBezTo>
                  <a:cubicBezTo>
                    <a:pt x="55" y="59"/>
                    <a:pt x="54" y="59"/>
                    <a:pt x="54" y="59"/>
                  </a:cubicBezTo>
                  <a:cubicBezTo>
                    <a:pt x="55" y="58"/>
                    <a:pt x="55" y="59"/>
                    <a:pt x="55" y="59"/>
                  </a:cubicBezTo>
                  <a:cubicBezTo>
                    <a:pt x="55" y="59"/>
                    <a:pt x="55" y="59"/>
                    <a:pt x="54" y="59"/>
                  </a:cubicBezTo>
                  <a:cubicBezTo>
                    <a:pt x="54" y="59"/>
                    <a:pt x="54" y="60"/>
                    <a:pt x="54" y="60"/>
                  </a:cubicBezTo>
                  <a:cubicBezTo>
                    <a:pt x="54" y="60"/>
                    <a:pt x="53" y="60"/>
                    <a:pt x="54" y="59"/>
                  </a:cubicBezTo>
                  <a:cubicBezTo>
                    <a:pt x="54" y="59"/>
                    <a:pt x="53" y="60"/>
                    <a:pt x="53" y="60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3" y="59"/>
                    <a:pt x="53" y="58"/>
                    <a:pt x="53" y="58"/>
                  </a:cubicBezTo>
                  <a:cubicBezTo>
                    <a:pt x="53" y="58"/>
                    <a:pt x="53" y="57"/>
                    <a:pt x="53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3" y="55"/>
                    <a:pt x="53" y="54"/>
                    <a:pt x="53" y="53"/>
                  </a:cubicBezTo>
                  <a:cubicBezTo>
                    <a:pt x="53" y="53"/>
                    <a:pt x="53" y="52"/>
                    <a:pt x="53" y="52"/>
                  </a:cubicBezTo>
                  <a:cubicBezTo>
                    <a:pt x="53" y="50"/>
                    <a:pt x="53" y="48"/>
                    <a:pt x="53" y="46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53" y="45"/>
                    <a:pt x="53" y="44"/>
                    <a:pt x="53" y="44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42"/>
                    <a:pt x="53" y="43"/>
                    <a:pt x="53" y="42"/>
                  </a:cubicBezTo>
                  <a:cubicBezTo>
                    <a:pt x="53" y="42"/>
                    <a:pt x="53" y="41"/>
                    <a:pt x="53" y="40"/>
                  </a:cubicBezTo>
                  <a:cubicBezTo>
                    <a:pt x="53" y="40"/>
                    <a:pt x="53" y="40"/>
                    <a:pt x="53" y="41"/>
                  </a:cubicBezTo>
                  <a:cubicBezTo>
                    <a:pt x="54" y="40"/>
                    <a:pt x="53" y="39"/>
                    <a:pt x="53" y="40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8"/>
                    <a:pt x="53" y="37"/>
                    <a:pt x="53" y="37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5"/>
                    <a:pt x="53" y="34"/>
                    <a:pt x="53" y="34"/>
                  </a:cubicBezTo>
                  <a:cubicBezTo>
                    <a:pt x="53" y="34"/>
                    <a:pt x="52" y="33"/>
                    <a:pt x="52" y="33"/>
                  </a:cubicBezTo>
                  <a:cubicBezTo>
                    <a:pt x="52" y="33"/>
                    <a:pt x="52" y="33"/>
                    <a:pt x="53" y="33"/>
                  </a:cubicBezTo>
                  <a:cubicBezTo>
                    <a:pt x="52" y="32"/>
                    <a:pt x="52" y="32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2" y="30"/>
                    <a:pt x="52" y="29"/>
                    <a:pt x="52" y="29"/>
                  </a:cubicBezTo>
                  <a:cubicBezTo>
                    <a:pt x="52" y="29"/>
                    <a:pt x="51" y="28"/>
                    <a:pt x="51" y="28"/>
                  </a:cubicBezTo>
                  <a:cubicBezTo>
                    <a:pt x="51" y="28"/>
                    <a:pt x="51" y="27"/>
                    <a:pt x="51" y="27"/>
                  </a:cubicBezTo>
                  <a:cubicBezTo>
                    <a:pt x="50" y="26"/>
                    <a:pt x="50" y="26"/>
                    <a:pt x="50" y="25"/>
                  </a:cubicBezTo>
                  <a:cubicBezTo>
                    <a:pt x="50" y="25"/>
                    <a:pt x="49" y="24"/>
                    <a:pt x="49" y="24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3"/>
                    <a:pt x="49" y="23"/>
                    <a:pt x="48" y="22"/>
                  </a:cubicBezTo>
                  <a:cubicBezTo>
                    <a:pt x="48" y="22"/>
                    <a:pt x="48" y="21"/>
                    <a:pt x="48" y="21"/>
                  </a:cubicBezTo>
                  <a:cubicBezTo>
                    <a:pt x="48" y="21"/>
                    <a:pt x="48" y="21"/>
                    <a:pt x="47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7" y="20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6" y="18"/>
                    <a:pt x="46" y="18"/>
                    <a:pt x="45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7"/>
                    <a:pt x="44" y="17"/>
                    <a:pt x="44" y="16"/>
                  </a:cubicBezTo>
                  <a:cubicBezTo>
                    <a:pt x="44" y="16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3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1" y="14"/>
                    <a:pt x="40" y="13"/>
                    <a:pt x="40" y="13"/>
                  </a:cubicBezTo>
                  <a:cubicBezTo>
                    <a:pt x="39" y="12"/>
                    <a:pt x="39" y="13"/>
                    <a:pt x="39" y="12"/>
                  </a:cubicBezTo>
                  <a:cubicBezTo>
                    <a:pt x="39" y="12"/>
                    <a:pt x="38" y="12"/>
                    <a:pt x="38" y="12"/>
                  </a:cubicBezTo>
                  <a:cubicBezTo>
                    <a:pt x="38" y="12"/>
                    <a:pt x="37" y="12"/>
                    <a:pt x="37" y="12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6" y="11"/>
                  </a:cubicBezTo>
                  <a:cubicBezTo>
                    <a:pt x="36" y="11"/>
                    <a:pt x="35" y="11"/>
                    <a:pt x="35" y="11"/>
                  </a:cubicBezTo>
                  <a:cubicBezTo>
                    <a:pt x="35" y="10"/>
                    <a:pt x="35" y="11"/>
                    <a:pt x="35" y="11"/>
                  </a:cubicBezTo>
                  <a:cubicBezTo>
                    <a:pt x="35" y="11"/>
                    <a:pt x="36" y="10"/>
                    <a:pt x="36" y="11"/>
                  </a:cubicBezTo>
                  <a:cubicBezTo>
                    <a:pt x="36" y="11"/>
                    <a:pt x="36" y="10"/>
                    <a:pt x="36" y="10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7" y="10"/>
                    <a:pt x="37" y="11"/>
                  </a:cubicBezTo>
                  <a:cubicBezTo>
                    <a:pt x="37" y="11"/>
                    <a:pt x="37" y="11"/>
                    <a:pt x="37" y="10"/>
                  </a:cubicBezTo>
                  <a:cubicBezTo>
                    <a:pt x="37" y="10"/>
                    <a:pt x="38" y="11"/>
                    <a:pt x="38" y="11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9" y="10"/>
                    <a:pt x="39" y="10"/>
                    <a:pt x="3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1" y="11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2" y="12"/>
                    <a:pt x="43" y="12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4" y="13"/>
                    <a:pt x="44" y="13"/>
                  </a:cubicBezTo>
                  <a:cubicBezTo>
                    <a:pt x="44" y="14"/>
                    <a:pt x="44" y="14"/>
                    <a:pt x="44" y="13"/>
                  </a:cubicBezTo>
                  <a:cubicBezTo>
                    <a:pt x="44" y="14"/>
                    <a:pt x="44" y="14"/>
                    <a:pt x="45" y="14"/>
                  </a:cubicBezTo>
                  <a:cubicBezTo>
                    <a:pt x="45" y="14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2"/>
                    <a:pt x="42" y="11"/>
                    <a:pt x="41" y="11"/>
                  </a:cubicBezTo>
                  <a:cubicBezTo>
                    <a:pt x="41" y="11"/>
                    <a:pt x="40" y="10"/>
                    <a:pt x="39" y="10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8"/>
                    <a:pt x="37" y="8"/>
                    <a:pt x="36" y="8"/>
                  </a:cubicBezTo>
                  <a:cubicBezTo>
                    <a:pt x="36" y="8"/>
                    <a:pt x="37" y="8"/>
                    <a:pt x="37" y="8"/>
                  </a:cubicBezTo>
                  <a:cubicBezTo>
                    <a:pt x="37" y="8"/>
                    <a:pt x="37" y="8"/>
                    <a:pt x="38" y="8"/>
                  </a:cubicBezTo>
                  <a:cubicBezTo>
                    <a:pt x="38" y="9"/>
                    <a:pt x="38" y="8"/>
                    <a:pt x="38" y="8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9" y="8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0" y="9"/>
                    <a:pt x="40" y="9"/>
                    <a:pt x="41" y="9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2" y="10"/>
                  </a:cubicBezTo>
                  <a:cubicBezTo>
                    <a:pt x="42" y="11"/>
                    <a:pt x="43" y="11"/>
                    <a:pt x="44" y="12"/>
                  </a:cubicBezTo>
                  <a:cubicBezTo>
                    <a:pt x="44" y="12"/>
                    <a:pt x="44" y="12"/>
                    <a:pt x="43" y="12"/>
                  </a:cubicBezTo>
                  <a:cubicBezTo>
                    <a:pt x="43" y="12"/>
                    <a:pt x="44" y="12"/>
                    <a:pt x="44" y="12"/>
                  </a:cubicBezTo>
                  <a:cubicBezTo>
                    <a:pt x="45" y="13"/>
                    <a:pt x="46" y="14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6"/>
                    <a:pt x="47" y="15"/>
                    <a:pt x="47" y="15"/>
                  </a:cubicBezTo>
                  <a:cubicBezTo>
                    <a:pt x="48" y="16"/>
                    <a:pt x="48" y="17"/>
                    <a:pt x="49" y="18"/>
                  </a:cubicBezTo>
                  <a:cubicBezTo>
                    <a:pt x="49" y="18"/>
                    <a:pt x="49" y="18"/>
                    <a:pt x="49" y="19"/>
                  </a:cubicBezTo>
                  <a:cubicBezTo>
                    <a:pt x="50" y="19"/>
                    <a:pt x="50" y="19"/>
                    <a:pt x="50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0" y="20"/>
                    <a:pt x="50" y="20"/>
                    <a:pt x="50" y="21"/>
                  </a:cubicBezTo>
                  <a:cubicBezTo>
                    <a:pt x="50" y="21"/>
                    <a:pt x="51" y="21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3"/>
                  </a:cubicBezTo>
                  <a:cubicBezTo>
                    <a:pt x="52" y="23"/>
                    <a:pt x="51" y="23"/>
                    <a:pt x="52" y="23"/>
                  </a:cubicBezTo>
                  <a:cubicBezTo>
                    <a:pt x="52" y="23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3" y="25"/>
                    <a:pt x="53" y="26"/>
                    <a:pt x="53" y="26"/>
                  </a:cubicBezTo>
                  <a:cubicBezTo>
                    <a:pt x="53" y="27"/>
                    <a:pt x="53" y="28"/>
                    <a:pt x="54" y="29"/>
                  </a:cubicBezTo>
                  <a:cubicBezTo>
                    <a:pt x="54" y="29"/>
                    <a:pt x="54" y="30"/>
                    <a:pt x="54" y="31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4" y="32"/>
                    <a:pt x="55" y="32"/>
                    <a:pt x="54" y="33"/>
                  </a:cubicBezTo>
                  <a:cubicBezTo>
                    <a:pt x="55" y="33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5"/>
                    <a:pt x="55" y="35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5" y="35"/>
                    <a:pt x="55" y="36"/>
                    <a:pt x="55" y="37"/>
                  </a:cubicBezTo>
                  <a:cubicBezTo>
                    <a:pt x="55" y="37"/>
                    <a:pt x="55" y="38"/>
                    <a:pt x="55" y="39"/>
                  </a:cubicBezTo>
                  <a:cubicBezTo>
                    <a:pt x="55" y="39"/>
                    <a:pt x="55" y="38"/>
                    <a:pt x="56" y="38"/>
                  </a:cubicBezTo>
                  <a:cubicBezTo>
                    <a:pt x="56" y="39"/>
                    <a:pt x="56" y="39"/>
                    <a:pt x="56" y="40"/>
                  </a:cubicBezTo>
                  <a:cubicBezTo>
                    <a:pt x="56" y="40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2"/>
                    <a:pt x="56" y="41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56" y="43"/>
                    <a:pt x="56" y="44"/>
                    <a:pt x="57" y="45"/>
                  </a:cubicBezTo>
                  <a:cubicBezTo>
                    <a:pt x="56" y="44"/>
                    <a:pt x="56" y="45"/>
                    <a:pt x="56" y="45"/>
                  </a:cubicBezTo>
                  <a:cubicBezTo>
                    <a:pt x="57" y="45"/>
                    <a:pt x="56" y="45"/>
                    <a:pt x="57" y="45"/>
                  </a:cubicBezTo>
                  <a:cubicBezTo>
                    <a:pt x="57" y="46"/>
                    <a:pt x="57" y="48"/>
                    <a:pt x="57" y="48"/>
                  </a:cubicBezTo>
                  <a:cubicBezTo>
                    <a:pt x="57" y="48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50"/>
                    <a:pt x="57" y="51"/>
                  </a:cubicBezTo>
                  <a:cubicBezTo>
                    <a:pt x="57" y="51"/>
                    <a:pt x="57" y="52"/>
                    <a:pt x="57" y="53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55"/>
                    <a:pt x="57" y="57"/>
                    <a:pt x="57" y="59"/>
                  </a:cubicBezTo>
                  <a:cubicBezTo>
                    <a:pt x="57" y="59"/>
                    <a:pt x="58" y="59"/>
                    <a:pt x="58" y="60"/>
                  </a:cubicBezTo>
                  <a:cubicBezTo>
                    <a:pt x="58" y="60"/>
                    <a:pt x="58" y="61"/>
                    <a:pt x="58" y="62"/>
                  </a:cubicBezTo>
                  <a:cubicBezTo>
                    <a:pt x="58" y="63"/>
                    <a:pt x="58" y="64"/>
                    <a:pt x="58" y="65"/>
                  </a:cubicBezTo>
                  <a:cubicBezTo>
                    <a:pt x="58" y="65"/>
                    <a:pt x="58" y="65"/>
                    <a:pt x="58" y="66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58" y="66"/>
                    <a:pt x="58" y="67"/>
                    <a:pt x="58" y="67"/>
                  </a:cubicBezTo>
                  <a:cubicBezTo>
                    <a:pt x="58" y="69"/>
                    <a:pt x="59" y="69"/>
                    <a:pt x="59" y="70"/>
                  </a:cubicBezTo>
                  <a:cubicBezTo>
                    <a:pt x="58" y="71"/>
                    <a:pt x="58" y="70"/>
                    <a:pt x="58" y="70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0"/>
                    <a:pt x="58" y="69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1"/>
                    <a:pt x="57" y="71"/>
                    <a:pt x="58" y="71"/>
                  </a:cubicBezTo>
                  <a:moveTo>
                    <a:pt x="43" y="12"/>
                  </a:moveTo>
                  <a:cubicBezTo>
                    <a:pt x="43" y="12"/>
                    <a:pt x="43" y="11"/>
                    <a:pt x="43" y="11"/>
                  </a:cubicBezTo>
                  <a:cubicBezTo>
                    <a:pt x="43" y="11"/>
                    <a:pt x="43" y="12"/>
                    <a:pt x="43" y="12"/>
                  </a:cubicBezTo>
                  <a:moveTo>
                    <a:pt x="39" y="11"/>
                  </a:moveTo>
                  <a:cubicBezTo>
                    <a:pt x="39" y="11"/>
                    <a:pt x="39" y="10"/>
                    <a:pt x="38" y="10"/>
                  </a:cubicBezTo>
                  <a:cubicBezTo>
                    <a:pt x="38" y="11"/>
                    <a:pt x="39" y="11"/>
                    <a:pt x="39" y="11"/>
                  </a:cubicBezTo>
                  <a:cubicBezTo>
                    <a:pt x="38" y="11"/>
                    <a:pt x="39" y="11"/>
                    <a:pt x="39" y="11"/>
                  </a:cubicBezTo>
                  <a:moveTo>
                    <a:pt x="39" y="12"/>
                  </a:move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moveTo>
                    <a:pt x="42" y="14"/>
                  </a:moveTo>
                  <a:cubicBezTo>
                    <a:pt x="42" y="14"/>
                    <a:pt x="41" y="13"/>
                    <a:pt x="41" y="13"/>
                  </a:cubicBezTo>
                  <a:cubicBezTo>
                    <a:pt x="41" y="13"/>
                    <a:pt x="41" y="14"/>
                    <a:pt x="42" y="14"/>
                  </a:cubicBezTo>
                  <a:moveTo>
                    <a:pt x="45" y="14"/>
                  </a:moveTo>
                  <a:cubicBezTo>
                    <a:pt x="45" y="14"/>
                    <a:pt x="44" y="13"/>
                    <a:pt x="45" y="13"/>
                  </a:cubicBezTo>
                  <a:cubicBezTo>
                    <a:pt x="45" y="13"/>
                    <a:pt x="45" y="14"/>
                    <a:pt x="45" y="14"/>
                  </a:cubicBezTo>
                  <a:moveTo>
                    <a:pt x="48" y="21"/>
                  </a:moveTo>
                  <a:cubicBezTo>
                    <a:pt x="48" y="20"/>
                    <a:pt x="48" y="20"/>
                    <a:pt x="48" y="20"/>
                  </a:cubicBezTo>
                  <a:cubicBezTo>
                    <a:pt x="48" y="20"/>
                    <a:pt x="48" y="21"/>
                    <a:pt x="48" y="21"/>
                  </a:cubicBezTo>
                  <a:moveTo>
                    <a:pt x="50" y="23"/>
                  </a:moveTo>
                  <a:cubicBezTo>
                    <a:pt x="50" y="23"/>
                    <a:pt x="49" y="23"/>
                    <a:pt x="49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3"/>
                  </a:cubicBezTo>
                  <a:moveTo>
                    <a:pt x="54" y="37"/>
                  </a:moveTo>
                  <a:cubicBezTo>
                    <a:pt x="54" y="36"/>
                    <a:pt x="54" y="36"/>
                    <a:pt x="54" y="36"/>
                  </a:cubicBezTo>
                  <a:cubicBezTo>
                    <a:pt x="54" y="36"/>
                    <a:pt x="54" y="37"/>
                    <a:pt x="54" y="37"/>
                  </a:cubicBezTo>
                  <a:moveTo>
                    <a:pt x="55" y="37"/>
                  </a:moveTo>
                  <a:cubicBezTo>
                    <a:pt x="55" y="37"/>
                    <a:pt x="55" y="36"/>
                    <a:pt x="55" y="35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5" y="37"/>
                    <a:pt x="55" y="37"/>
                  </a:cubicBezTo>
                  <a:moveTo>
                    <a:pt x="56" y="40"/>
                  </a:moveTo>
                  <a:cubicBezTo>
                    <a:pt x="56" y="39"/>
                    <a:pt x="56" y="39"/>
                    <a:pt x="55" y="39"/>
                  </a:cubicBezTo>
                  <a:cubicBezTo>
                    <a:pt x="55" y="39"/>
                    <a:pt x="56" y="39"/>
                    <a:pt x="56" y="40"/>
                  </a:cubicBezTo>
                  <a:moveTo>
                    <a:pt x="56" y="40"/>
                  </a:moveTo>
                  <a:cubicBezTo>
                    <a:pt x="56" y="40"/>
                    <a:pt x="55" y="40"/>
                    <a:pt x="55" y="41"/>
                  </a:cubicBezTo>
                  <a:cubicBezTo>
                    <a:pt x="56" y="41"/>
                    <a:pt x="56" y="40"/>
                    <a:pt x="56" y="40"/>
                  </a:cubicBezTo>
                  <a:moveTo>
                    <a:pt x="54" y="45"/>
                  </a:moveTo>
                  <a:cubicBezTo>
                    <a:pt x="54" y="45"/>
                    <a:pt x="54" y="45"/>
                    <a:pt x="54" y="45"/>
                  </a:cubicBezTo>
                  <a:cubicBezTo>
                    <a:pt x="53" y="45"/>
                    <a:pt x="53" y="46"/>
                    <a:pt x="54" y="45"/>
                  </a:cubicBezTo>
                  <a:moveTo>
                    <a:pt x="54" y="47"/>
                  </a:moveTo>
                  <a:cubicBezTo>
                    <a:pt x="54" y="47"/>
                    <a:pt x="54" y="47"/>
                    <a:pt x="54" y="46"/>
                  </a:cubicBezTo>
                  <a:cubicBezTo>
                    <a:pt x="54" y="46"/>
                    <a:pt x="54" y="47"/>
                    <a:pt x="54" y="47"/>
                  </a:cubicBezTo>
                  <a:cubicBezTo>
                    <a:pt x="54" y="47"/>
                    <a:pt x="54" y="46"/>
                    <a:pt x="53" y="47"/>
                  </a:cubicBezTo>
                  <a:cubicBezTo>
                    <a:pt x="53" y="47"/>
                    <a:pt x="54" y="47"/>
                    <a:pt x="54" y="47"/>
                  </a:cubicBezTo>
                  <a:moveTo>
                    <a:pt x="53" y="51"/>
                  </a:move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1"/>
                    <a:pt x="53" y="51"/>
                  </a:cubicBezTo>
                  <a:moveTo>
                    <a:pt x="54" y="52"/>
                  </a:move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2"/>
                    <a:pt x="54" y="52"/>
                    <a:pt x="54" y="52"/>
                  </a:cubicBezTo>
                  <a:moveTo>
                    <a:pt x="54" y="58"/>
                  </a:moveTo>
                  <a:cubicBezTo>
                    <a:pt x="54" y="59"/>
                    <a:pt x="53" y="59"/>
                    <a:pt x="53" y="59"/>
                  </a:cubicBezTo>
                  <a:cubicBezTo>
                    <a:pt x="54" y="59"/>
                    <a:pt x="53" y="59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4" y="59"/>
                    <a:pt x="54" y="58"/>
                    <a:pt x="54" y="58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4" y="58"/>
                    <a:pt x="54" y="58"/>
                  </a:cubicBezTo>
                  <a:moveTo>
                    <a:pt x="53" y="58"/>
                  </a:moveTo>
                  <a:cubicBezTo>
                    <a:pt x="53" y="57"/>
                    <a:pt x="53" y="57"/>
                    <a:pt x="53" y="57"/>
                  </a:cubicBezTo>
                  <a:cubicBezTo>
                    <a:pt x="53" y="57"/>
                    <a:pt x="53" y="58"/>
                    <a:pt x="53" y="58"/>
                  </a:cubicBezTo>
                  <a:moveTo>
                    <a:pt x="54" y="56"/>
                  </a:moveTo>
                  <a:cubicBezTo>
                    <a:pt x="54" y="57"/>
                    <a:pt x="54" y="57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4" y="57"/>
                    <a:pt x="54" y="57"/>
                    <a:pt x="54" y="56"/>
                  </a:cubicBezTo>
                  <a:moveTo>
                    <a:pt x="53" y="55"/>
                  </a:moveTo>
                  <a:cubicBezTo>
                    <a:pt x="53" y="56"/>
                    <a:pt x="53" y="56"/>
                    <a:pt x="53" y="56"/>
                  </a:cubicBezTo>
                  <a:cubicBezTo>
                    <a:pt x="53" y="56"/>
                    <a:pt x="53" y="57"/>
                    <a:pt x="53" y="57"/>
                  </a:cubicBezTo>
                  <a:cubicBezTo>
                    <a:pt x="54" y="56"/>
                    <a:pt x="54" y="55"/>
                    <a:pt x="53" y="55"/>
                  </a:cubicBezTo>
                  <a:moveTo>
                    <a:pt x="53" y="53"/>
                  </a:moveTo>
                  <a:cubicBezTo>
                    <a:pt x="53" y="54"/>
                    <a:pt x="53" y="54"/>
                    <a:pt x="54" y="54"/>
                  </a:cubicBezTo>
                  <a:cubicBezTo>
                    <a:pt x="54" y="54"/>
                    <a:pt x="54" y="53"/>
                    <a:pt x="53" y="53"/>
                  </a:cubicBezTo>
                  <a:moveTo>
                    <a:pt x="57" y="66"/>
                  </a:moveTo>
                  <a:cubicBezTo>
                    <a:pt x="57" y="66"/>
                    <a:pt x="58" y="66"/>
                    <a:pt x="58" y="66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6"/>
                    <a:pt x="57" y="66"/>
                    <a:pt x="57" y="66"/>
                  </a:cubicBezTo>
                  <a:moveTo>
                    <a:pt x="58" y="68"/>
                  </a:moveTo>
                  <a:cubicBezTo>
                    <a:pt x="58" y="68"/>
                    <a:pt x="58" y="68"/>
                    <a:pt x="58" y="68"/>
                  </a:cubicBezTo>
                  <a:cubicBezTo>
                    <a:pt x="58" y="68"/>
                    <a:pt x="58" y="68"/>
                    <a:pt x="58" y="68"/>
                  </a:cubicBezTo>
                  <a:cubicBezTo>
                    <a:pt x="58" y="68"/>
                    <a:pt x="58" y="67"/>
                    <a:pt x="58" y="67"/>
                  </a:cubicBezTo>
                  <a:cubicBezTo>
                    <a:pt x="58" y="67"/>
                    <a:pt x="58" y="67"/>
                    <a:pt x="58" y="68"/>
                  </a:cubicBezTo>
                  <a:cubicBezTo>
                    <a:pt x="58" y="68"/>
                    <a:pt x="58" y="68"/>
                    <a:pt x="58" y="68"/>
                  </a:cubicBezTo>
                  <a:moveTo>
                    <a:pt x="33" y="8"/>
                  </a:moveTo>
                  <a:cubicBezTo>
                    <a:pt x="33" y="8"/>
                    <a:pt x="33" y="8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7"/>
                    <a:pt x="33" y="7"/>
                  </a:cubicBezTo>
                  <a:cubicBezTo>
                    <a:pt x="33" y="7"/>
                    <a:pt x="32" y="8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3" y="7"/>
                    <a:pt x="33" y="7"/>
                  </a:cubicBezTo>
                  <a:cubicBezTo>
                    <a:pt x="33" y="7"/>
                    <a:pt x="34" y="7"/>
                    <a:pt x="34" y="8"/>
                  </a:cubicBezTo>
                  <a:cubicBezTo>
                    <a:pt x="34" y="8"/>
                    <a:pt x="34" y="8"/>
                    <a:pt x="33" y="8"/>
                  </a:cubicBezTo>
                  <a:cubicBezTo>
                    <a:pt x="34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4" y="7"/>
                    <a:pt x="34" y="8"/>
                    <a:pt x="34" y="8"/>
                  </a:cubicBezTo>
                  <a:cubicBezTo>
                    <a:pt x="34" y="7"/>
                    <a:pt x="35" y="7"/>
                    <a:pt x="35" y="8"/>
                  </a:cubicBezTo>
                  <a:cubicBezTo>
                    <a:pt x="35" y="7"/>
                    <a:pt x="36" y="7"/>
                    <a:pt x="36" y="8"/>
                  </a:cubicBezTo>
                  <a:cubicBezTo>
                    <a:pt x="36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9"/>
                    <a:pt x="35" y="9"/>
                    <a:pt x="34" y="9"/>
                  </a:cubicBezTo>
                  <a:cubicBezTo>
                    <a:pt x="34" y="8"/>
                    <a:pt x="34" y="8"/>
                    <a:pt x="33" y="8"/>
                  </a:cubicBezTo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moveTo>
                    <a:pt x="35" y="9"/>
                  </a:moveTo>
                  <a:cubicBezTo>
                    <a:pt x="35" y="9"/>
                    <a:pt x="35" y="9"/>
                    <a:pt x="35" y="9"/>
                  </a:cubicBezTo>
                  <a:cubicBezTo>
                    <a:pt x="35" y="9"/>
                    <a:pt x="35" y="9"/>
                    <a:pt x="35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31" name="Freeform 6"/>
            <p:cNvSpPr>
              <a:spLocks noEditPoints="1"/>
            </p:cNvSpPr>
            <p:nvPr/>
          </p:nvSpPr>
          <p:spPr bwMode="auto">
            <a:xfrm>
              <a:off x="6284913" y="1362075"/>
              <a:ext cx="1320800" cy="1081088"/>
            </a:xfrm>
            <a:custGeom>
              <a:avLst/>
              <a:gdLst>
                <a:gd name="T0" fmla="*/ 32 w 45"/>
                <a:gd name="T1" fmla="*/ 21 h 37"/>
                <a:gd name="T2" fmla="*/ 33 w 45"/>
                <a:gd name="T3" fmla="*/ 21 h 37"/>
                <a:gd name="T4" fmla="*/ 10 w 45"/>
                <a:gd name="T5" fmla="*/ 23 h 37"/>
                <a:gd name="T6" fmla="*/ 10 w 45"/>
                <a:gd name="T7" fmla="*/ 19 h 37"/>
                <a:gd name="T8" fmla="*/ 10 w 45"/>
                <a:gd name="T9" fmla="*/ 27 h 37"/>
                <a:gd name="T10" fmla="*/ 9 w 45"/>
                <a:gd name="T11" fmla="*/ 24 h 37"/>
                <a:gd name="T12" fmla="*/ 10 w 45"/>
                <a:gd name="T13" fmla="*/ 25 h 37"/>
                <a:gd name="T14" fmla="*/ 16 w 45"/>
                <a:gd name="T15" fmla="*/ 29 h 37"/>
                <a:gd name="T16" fmla="*/ 17 w 45"/>
                <a:gd name="T17" fmla="*/ 14 h 37"/>
                <a:gd name="T18" fmla="*/ 18 w 45"/>
                <a:gd name="T19" fmla="*/ 13 h 37"/>
                <a:gd name="T20" fmla="*/ 15 w 45"/>
                <a:gd name="T21" fmla="*/ 21 h 37"/>
                <a:gd name="T22" fmla="*/ 16 w 45"/>
                <a:gd name="T23" fmla="*/ 7 h 37"/>
                <a:gd name="T24" fmla="*/ 27 w 45"/>
                <a:gd name="T25" fmla="*/ 3 h 37"/>
                <a:gd name="T26" fmla="*/ 34 w 45"/>
                <a:gd name="T27" fmla="*/ 7 h 37"/>
                <a:gd name="T28" fmla="*/ 42 w 45"/>
                <a:gd name="T29" fmla="*/ 21 h 37"/>
                <a:gd name="T30" fmla="*/ 43 w 45"/>
                <a:gd name="T31" fmla="*/ 34 h 37"/>
                <a:gd name="T32" fmla="*/ 37 w 45"/>
                <a:gd name="T33" fmla="*/ 35 h 37"/>
                <a:gd name="T34" fmla="*/ 22 w 45"/>
                <a:gd name="T35" fmla="*/ 35 h 37"/>
                <a:gd name="T36" fmla="*/ 10 w 45"/>
                <a:gd name="T37" fmla="*/ 36 h 37"/>
                <a:gd name="T38" fmla="*/ 18 w 45"/>
                <a:gd name="T39" fmla="*/ 26 h 37"/>
                <a:gd name="T40" fmla="*/ 25 w 45"/>
                <a:gd name="T41" fmla="*/ 27 h 37"/>
                <a:gd name="T42" fmla="*/ 33 w 45"/>
                <a:gd name="T43" fmla="*/ 26 h 37"/>
                <a:gd name="T44" fmla="*/ 36 w 45"/>
                <a:gd name="T45" fmla="*/ 24 h 37"/>
                <a:gd name="T46" fmla="*/ 34 w 45"/>
                <a:gd name="T47" fmla="*/ 18 h 37"/>
                <a:gd name="T48" fmla="*/ 30 w 45"/>
                <a:gd name="T49" fmla="*/ 13 h 37"/>
                <a:gd name="T50" fmla="*/ 27 w 45"/>
                <a:gd name="T51" fmla="*/ 12 h 37"/>
                <a:gd name="T52" fmla="*/ 32 w 45"/>
                <a:gd name="T53" fmla="*/ 18 h 37"/>
                <a:gd name="T54" fmla="*/ 28 w 45"/>
                <a:gd name="T55" fmla="*/ 18 h 37"/>
                <a:gd name="T56" fmla="*/ 24 w 45"/>
                <a:gd name="T57" fmla="*/ 12 h 37"/>
                <a:gd name="T58" fmla="*/ 19 w 45"/>
                <a:gd name="T59" fmla="*/ 9 h 37"/>
                <a:gd name="T60" fmla="*/ 15 w 45"/>
                <a:gd name="T61" fmla="*/ 14 h 37"/>
                <a:gd name="T62" fmla="*/ 16 w 45"/>
                <a:gd name="T63" fmla="*/ 19 h 37"/>
                <a:gd name="T64" fmla="*/ 15 w 45"/>
                <a:gd name="T65" fmla="*/ 21 h 37"/>
                <a:gd name="T66" fmla="*/ 12 w 45"/>
                <a:gd name="T67" fmla="*/ 19 h 37"/>
                <a:gd name="T68" fmla="*/ 12 w 45"/>
                <a:gd name="T69" fmla="*/ 15 h 37"/>
                <a:gd name="T70" fmla="*/ 31 w 45"/>
                <a:gd name="T71" fmla="*/ 9 h 37"/>
                <a:gd name="T72" fmla="*/ 32 w 45"/>
                <a:gd name="T73" fmla="*/ 8 h 37"/>
                <a:gd name="T74" fmla="*/ 26 w 45"/>
                <a:gd name="T75" fmla="*/ 4 h 37"/>
                <a:gd name="T76" fmla="*/ 11 w 45"/>
                <a:gd name="T77" fmla="*/ 17 h 37"/>
                <a:gd name="T78" fmla="*/ 14 w 45"/>
                <a:gd name="T79" fmla="*/ 15 h 37"/>
                <a:gd name="T80" fmla="*/ 14 w 45"/>
                <a:gd name="T81" fmla="*/ 13 h 37"/>
                <a:gd name="T82" fmla="*/ 16 w 45"/>
                <a:gd name="T83" fmla="*/ 12 h 37"/>
                <a:gd name="T84" fmla="*/ 16 w 45"/>
                <a:gd name="T85" fmla="*/ 10 h 37"/>
                <a:gd name="T86" fmla="*/ 21 w 45"/>
                <a:gd name="T87" fmla="*/ 9 h 37"/>
                <a:gd name="T88" fmla="*/ 22 w 45"/>
                <a:gd name="T89" fmla="*/ 9 h 37"/>
                <a:gd name="T90" fmla="*/ 29 w 45"/>
                <a:gd name="T91" fmla="*/ 18 h 37"/>
                <a:gd name="T92" fmla="*/ 28 w 45"/>
                <a:gd name="T93" fmla="*/ 11 h 37"/>
                <a:gd name="T94" fmla="*/ 15 w 45"/>
                <a:gd name="T95" fmla="*/ 36 h 37"/>
                <a:gd name="T96" fmla="*/ 31 w 45"/>
                <a:gd name="T97" fmla="*/ 29 h 37"/>
                <a:gd name="T98" fmla="*/ 35 w 45"/>
                <a:gd name="T99" fmla="*/ 30 h 37"/>
                <a:gd name="T100" fmla="*/ 36 w 45"/>
                <a:gd name="T101" fmla="*/ 25 h 37"/>
                <a:gd name="T102" fmla="*/ 34 w 45"/>
                <a:gd name="T103" fmla="*/ 11 h 37"/>
                <a:gd name="T104" fmla="*/ 11 w 45"/>
                <a:gd name="T105" fmla="*/ 12 h 37"/>
                <a:gd name="T106" fmla="*/ 44 w 45"/>
                <a:gd name="T107" fmla="*/ 30 h 37"/>
                <a:gd name="T108" fmla="*/ 21 w 45"/>
                <a:gd name="T109" fmla="*/ 3 h 37"/>
                <a:gd name="T110" fmla="*/ 23 w 45"/>
                <a:gd name="T111" fmla="*/ 1 h 37"/>
                <a:gd name="T112" fmla="*/ 26 w 45"/>
                <a:gd name="T113" fmla="*/ 3 h 37"/>
                <a:gd name="T114" fmla="*/ 1 w 45"/>
                <a:gd name="T115" fmla="*/ 24 h 37"/>
                <a:gd name="T116" fmla="*/ 11 w 45"/>
                <a:gd name="T117" fmla="*/ 6 h 37"/>
                <a:gd name="T118" fmla="*/ 14 w 45"/>
                <a:gd name="T119" fmla="*/ 7 h 37"/>
                <a:gd name="T120" fmla="*/ 4 w 45"/>
                <a:gd name="T121" fmla="*/ 27 h 37"/>
                <a:gd name="T122" fmla="*/ 4 w 45"/>
                <a:gd name="T123" fmla="*/ 19 h 37"/>
                <a:gd name="T124" fmla="*/ 18 w 45"/>
                <a:gd name="T125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5" h="37">
                  <a:moveTo>
                    <a:pt x="31" y="21"/>
                  </a:moveTo>
                  <a:cubicBezTo>
                    <a:pt x="31" y="21"/>
                    <a:pt x="31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moveTo>
                    <a:pt x="32" y="21"/>
                  </a:moveTo>
                  <a:cubicBezTo>
                    <a:pt x="32" y="21"/>
                    <a:pt x="32" y="21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32" y="21"/>
                    <a:pt x="31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0" y="21"/>
                    <a:pt x="30" y="21"/>
                    <a:pt x="31" y="21"/>
                  </a:cubicBezTo>
                  <a:moveTo>
                    <a:pt x="33" y="22"/>
                  </a:move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2" y="22"/>
                    <a:pt x="33" y="22"/>
                  </a:cubicBezTo>
                  <a:cubicBezTo>
                    <a:pt x="33" y="22"/>
                    <a:pt x="32" y="22"/>
                    <a:pt x="32" y="22"/>
                  </a:cubicBezTo>
                  <a:cubicBezTo>
                    <a:pt x="32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3" y="22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2"/>
                    <a:pt x="33" y="22"/>
                    <a:pt x="33" y="23"/>
                  </a:cubicBezTo>
                  <a:cubicBezTo>
                    <a:pt x="33" y="23"/>
                    <a:pt x="33" y="23"/>
                    <a:pt x="34" y="23"/>
                  </a:cubicBezTo>
                  <a:cubicBezTo>
                    <a:pt x="33" y="23"/>
                    <a:pt x="34" y="23"/>
                    <a:pt x="34" y="23"/>
                  </a:cubicBezTo>
                  <a:cubicBezTo>
                    <a:pt x="34" y="23"/>
                    <a:pt x="33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2" y="22"/>
                    <a:pt x="32" y="22"/>
                  </a:cubicBezTo>
                  <a:cubicBezTo>
                    <a:pt x="32" y="22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2" y="22"/>
                  </a:cubicBezTo>
                  <a:cubicBezTo>
                    <a:pt x="32" y="22"/>
                    <a:pt x="32" y="22"/>
                    <a:pt x="33" y="22"/>
                  </a:cubicBezTo>
                  <a:moveTo>
                    <a:pt x="31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2"/>
                  </a:cubicBezTo>
                  <a:cubicBezTo>
                    <a:pt x="31" y="22"/>
                    <a:pt x="31" y="22"/>
                    <a:pt x="31" y="21"/>
                  </a:cubicBezTo>
                  <a:moveTo>
                    <a:pt x="30" y="21"/>
                  </a:moveTo>
                  <a:cubicBezTo>
                    <a:pt x="30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0" y="21"/>
                  </a:cubicBezTo>
                  <a:moveTo>
                    <a:pt x="32" y="21"/>
                  </a:move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moveTo>
                    <a:pt x="31" y="21"/>
                  </a:moveTo>
                  <a:cubicBezTo>
                    <a:pt x="32" y="21"/>
                    <a:pt x="32" y="21"/>
                    <a:pt x="31" y="21"/>
                  </a:cubicBezTo>
                  <a:cubicBezTo>
                    <a:pt x="32" y="21"/>
                    <a:pt x="32" y="21"/>
                    <a:pt x="31" y="21"/>
                  </a:cubicBezTo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9"/>
                  </a:cubicBezTo>
                  <a:cubicBezTo>
                    <a:pt x="19" y="10"/>
                    <a:pt x="19" y="9"/>
                    <a:pt x="19" y="9"/>
                  </a:cubicBezTo>
                  <a:cubicBezTo>
                    <a:pt x="19" y="9"/>
                    <a:pt x="19" y="10"/>
                    <a:pt x="19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9" y="12"/>
                    <a:pt x="19" y="12"/>
                  </a:cubicBezTo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19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2"/>
                    <a:pt x="20" y="11"/>
                    <a:pt x="20" y="12"/>
                  </a:cubicBezTo>
                  <a:cubicBezTo>
                    <a:pt x="20" y="12"/>
                    <a:pt x="20" y="11"/>
                    <a:pt x="20" y="12"/>
                  </a:cubicBezTo>
                  <a:cubicBezTo>
                    <a:pt x="20" y="12"/>
                    <a:pt x="20" y="12"/>
                    <a:pt x="20" y="11"/>
                  </a:cubicBezTo>
                  <a:cubicBezTo>
                    <a:pt x="20" y="12"/>
                    <a:pt x="20" y="11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2"/>
                    <a:pt x="20" y="11"/>
                    <a:pt x="20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20" y="12"/>
                    <a:pt x="20" y="11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moveTo>
                    <a:pt x="19" y="12"/>
                  </a:moveTo>
                  <a:cubicBezTo>
                    <a:pt x="19" y="12"/>
                    <a:pt x="20" y="12"/>
                    <a:pt x="20" y="12"/>
                  </a:cubicBezTo>
                  <a:cubicBezTo>
                    <a:pt x="19" y="11"/>
                    <a:pt x="19" y="11"/>
                    <a:pt x="19" y="12"/>
                  </a:cubicBezTo>
                  <a:moveTo>
                    <a:pt x="32" y="21"/>
                  </a:moveTo>
                  <a:cubicBezTo>
                    <a:pt x="32" y="21"/>
                    <a:pt x="33" y="21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32" y="22"/>
                    <a:pt x="33" y="22"/>
                    <a:pt x="33" y="21"/>
                  </a:cubicBezTo>
                  <a:cubicBezTo>
                    <a:pt x="33" y="21"/>
                    <a:pt x="32" y="21"/>
                    <a:pt x="32" y="21"/>
                  </a:cubicBezTo>
                  <a:moveTo>
                    <a:pt x="19" y="13"/>
                  </a:moveTo>
                  <a:cubicBezTo>
                    <a:pt x="19" y="13"/>
                    <a:pt x="18" y="12"/>
                    <a:pt x="19" y="12"/>
                  </a:cubicBezTo>
                  <a:cubicBezTo>
                    <a:pt x="19" y="13"/>
                    <a:pt x="19" y="12"/>
                    <a:pt x="19" y="13"/>
                  </a:cubicBezTo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9" y="12"/>
                    <a:pt x="19" y="12"/>
                  </a:cubicBezTo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1"/>
                    <a:pt x="30" y="21"/>
                    <a:pt x="31" y="21"/>
                  </a:cubicBezTo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3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moveTo>
                    <a:pt x="26" y="15"/>
                  </a:moveTo>
                  <a:cubicBezTo>
                    <a:pt x="26" y="16"/>
                    <a:pt x="26" y="16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moveTo>
                    <a:pt x="32" y="22"/>
                  </a:moveTo>
                  <a:cubicBezTo>
                    <a:pt x="32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2" y="22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3" y="23"/>
                    <a:pt x="32" y="23"/>
                  </a:cubicBezTo>
                  <a:cubicBezTo>
                    <a:pt x="32" y="23"/>
                    <a:pt x="32" y="23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moveTo>
                    <a:pt x="21" y="12"/>
                  </a:move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3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moveTo>
                    <a:pt x="10" y="23"/>
                  </a:move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moveTo>
                    <a:pt x="12" y="21"/>
                  </a:moveTo>
                  <a:cubicBezTo>
                    <a:pt x="12" y="20"/>
                    <a:pt x="11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1"/>
                    <a:pt x="12" y="20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moveTo>
                    <a:pt x="10" y="21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11" y="21"/>
                    <a:pt x="11" y="20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1" y="20"/>
                    <a:pt x="11" y="21"/>
                    <a:pt x="11" y="20"/>
                  </a:cubicBezTo>
                  <a:cubicBezTo>
                    <a:pt x="12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moveTo>
                    <a:pt x="11" y="23"/>
                  </a:moveTo>
                  <a:cubicBezTo>
                    <a:pt x="12" y="23"/>
                    <a:pt x="11" y="23"/>
                    <a:pt x="11" y="23"/>
                  </a:cubicBezTo>
                  <a:cubicBezTo>
                    <a:pt x="11" y="23"/>
                    <a:pt x="11" y="24"/>
                    <a:pt x="11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1" y="24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moveTo>
                    <a:pt x="11" y="23"/>
                  </a:move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moveTo>
                    <a:pt x="12" y="19"/>
                  </a:move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ubicBezTo>
                    <a:pt x="10" y="19"/>
                    <a:pt x="10" y="19"/>
                    <a:pt x="11" y="19"/>
                  </a:cubicBezTo>
                  <a:moveTo>
                    <a:pt x="11" y="19"/>
                  </a:moveTo>
                  <a:cubicBezTo>
                    <a:pt x="11" y="19"/>
                    <a:pt x="10" y="19"/>
                    <a:pt x="10" y="19"/>
                  </a:cubicBezTo>
                  <a:cubicBezTo>
                    <a:pt x="11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9"/>
                    <a:pt x="10" y="19"/>
                    <a:pt x="11" y="19"/>
                  </a:cubicBezTo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1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2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2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20"/>
                    <a:pt x="11" y="19"/>
                  </a:cubicBezTo>
                  <a:moveTo>
                    <a:pt x="11" y="24"/>
                  </a:moveTo>
                  <a:cubicBezTo>
                    <a:pt x="11" y="24"/>
                    <a:pt x="11" y="24"/>
                    <a:pt x="11" y="24"/>
                  </a:cubicBezTo>
                  <a:cubicBezTo>
                    <a:pt x="11" y="24"/>
                    <a:pt x="11" y="24"/>
                    <a:pt x="11" y="25"/>
                  </a:cubicBezTo>
                  <a:cubicBezTo>
                    <a:pt x="11" y="25"/>
                    <a:pt x="11" y="25"/>
                    <a:pt x="11" y="24"/>
                  </a:cubicBezTo>
                  <a:cubicBezTo>
                    <a:pt x="11" y="24"/>
                    <a:pt x="11" y="24"/>
                    <a:pt x="11" y="24"/>
                  </a:cubicBezTo>
                  <a:moveTo>
                    <a:pt x="12" y="20"/>
                  </a:moveTo>
                  <a:cubicBezTo>
                    <a:pt x="12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0"/>
                    <a:pt x="12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moveTo>
                    <a:pt x="13" y="20"/>
                  </a:move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0"/>
                  </a:cubicBezTo>
                  <a:cubicBezTo>
                    <a:pt x="13" y="21"/>
                    <a:pt x="13" y="21"/>
                    <a:pt x="13" y="20"/>
                  </a:cubicBezTo>
                  <a:moveTo>
                    <a:pt x="11" y="22"/>
                  </a:moveTo>
                  <a:cubicBezTo>
                    <a:pt x="10" y="22"/>
                    <a:pt x="11" y="22"/>
                    <a:pt x="11" y="23"/>
                  </a:cubicBezTo>
                  <a:cubicBezTo>
                    <a:pt x="11" y="23"/>
                    <a:pt x="10" y="22"/>
                    <a:pt x="10" y="23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moveTo>
                    <a:pt x="10" y="27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moveTo>
                    <a:pt x="8" y="25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7" y="26"/>
                    <a:pt x="7" y="26"/>
                  </a:cubicBezTo>
                  <a:cubicBezTo>
                    <a:pt x="7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8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5"/>
                  </a:cubicBezTo>
                  <a:cubicBezTo>
                    <a:pt x="6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6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8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8" y="24"/>
                  </a:cubicBezTo>
                  <a:cubicBezTo>
                    <a:pt x="8" y="24"/>
                    <a:pt x="8" y="24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moveTo>
                    <a:pt x="9" y="24"/>
                  </a:moveTo>
                  <a:cubicBezTo>
                    <a:pt x="8" y="24"/>
                    <a:pt x="8" y="24"/>
                    <a:pt x="8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9" y="24"/>
                  </a:cubicBezTo>
                  <a:moveTo>
                    <a:pt x="8" y="24"/>
                  </a:moveTo>
                  <a:cubicBezTo>
                    <a:pt x="8" y="24"/>
                    <a:pt x="8" y="24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moveTo>
                    <a:pt x="8" y="24"/>
                  </a:move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moveTo>
                    <a:pt x="7" y="25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5"/>
                  </a:cubicBezTo>
                  <a:moveTo>
                    <a:pt x="8" y="24"/>
                  </a:moveTo>
                  <a:cubicBezTo>
                    <a:pt x="7" y="24"/>
                    <a:pt x="8" y="24"/>
                    <a:pt x="8" y="24"/>
                  </a:cubicBezTo>
                  <a:cubicBezTo>
                    <a:pt x="8" y="24"/>
                    <a:pt x="7" y="24"/>
                    <a:pt x="8" y="24"/>
                  </a:cubicBezTo>
                  <a:moveTo>
                    <a:pt x="8" y="25"/>
                  </a:moveTo>
                  <a:cubicBezTo>
                    <a:pt x="9" y="25"/>
                    <a:pt x="8" y="24"/>
                    <a:pt x="8" y="24"/>
                  </a:cubicBezTo>
                  <a:cubicBezTo>
                    <a:pt x="8" y="24"/>
                    <a:pt x="8" y="24"/>
                    <a:pt x="8" y="25"/>
                  </a:cubicBezTo>
                  <a:moveTo>
                    <a:pt x="19" y="12"/>
                  </a:moveTo>
                  <a:cubicBezTo>
                    <a:pt x="18" y="12"/>
                    <a:pt x="19" y="13"/>
                    <a:pt x="19" y="13"/>
                  </a:cubicBezTo>
                  <a:cubicBezTo>
                    <a:pt x="19" y="13"/>
                    <a:pt x="19" y="13"/>
                    <a:pt x="18" y="12"/>
                  </a:cubicBezTo>
                  <a:cubicBezTo>
                    <a:pt x="18" y="12"/>
                    <a:pt x="18" y="12"/>
                    <a:pt x="19" y="12"/>
                  </a:cubicBezTo>
                  <a:moveTo>
                    <a:pt x="8" y="30"/>
                  </a:moveTo>
                  <a:cubicBezTo>
                    <a:pt x="8" y="30"/>
                    <a:pt x="8" y="30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moveTo>
                    <a:pt x="10" y="23"/>
                  </a:moveTo>
                  <a:cubicBezTo>
                    <a:pt x="10" y="24"/>
                    <a:pt x="10" y="23"/>
                    <a:pt x="10" y="24"/>
                  </a:cubicBezTo>
                  <a:cubicBezTo>
                    <a:pt x="9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moveTo>
                    <a:pt x="9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moveTo>
                    <a:pt x="11" y="25"/>
                  </a:move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1" y="25"/>
                    <a:pt x="11" y="25"/>
                  </a:cubicBezTo>
                  <a:cubicBezTo>
                    <a:pt x="11" y="25"/>
                    <a:pt x="11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6"/>
                  </a:cubicBezTo>
                  <a:cubicBezTo>
                    <a:pt x="10" y="25"/>
                    <a:pt x="11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moveTo>
                    <a:pt x="32" y="23"/>
                  </a:moveTo>
                  <a:cubicBezTo>
                    <a:pt x="31" y="22"/>
                    <a:pt x="31" y="22"/>
                    <a:pt x="31" y="22"/>
                  </a:cubicBezTo>
                  <a:cubicBezTo>
                    <a:pt x="32" y="22"/>
                    <a:pt x="32" y="23"/>
                    <a:pt x="32" y="23"/>
                  </a:cubicBezTo>
                  <a:moveTo>
                    <a:pt x="10" y="24"/>
                  </a:moveTo>
                  <a:cubicBezTo>
                    <a:pt x="10" y="24"/>
                    <a:pt x="9" y="24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4"/>
                    <a:pt x="10" y="24"/>
                  </a:cubicBezTo>
                  <a:moveTo>
                    <a:pt x="10" y="24"/>
                  </a:moveTo>
                  <a:cubicBezTo>
                    <a:pt x="9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moveTo>
                    <a:pt x="9" y="24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moveTo>
                    <a:pt x="16" y="31"/>
                  </a:move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5" y="31"/>
                    <a:pt x="14" y="31"/>
                  </a:cubicBezTo>
                  <a:cubicBezTo>
                    <a:pt x="14" y="31"/>
                    <a:pt x="14" y="31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4" y="29"/>
                    <a:pt x="14" y="29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4" y="29"/>
                    <a:pt x="15" y="28"/>
                    <a:pt x="14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6" y="28"/>
                  </a:cubicBezTo>
                  <a:cubicBezTo>
                    <a:pt x="16" y="29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30"/>
                  </a:cubicBezTo>
                  <a:cubicBezTo>
                    <a:pt x="16" y="30"/>
                    <a:pt x="16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1"/>
                    <a:pt x="17" y="31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6" y="31"/>
                    <a:pt x="16" y="31"/>
                  </a:cubicBezTo>
                  <a:moveTo>
                    <a:pt x="15" y="29"/>
                  </a:moveTo>
                  <a:cubicBezTo>
                    <a:pt x="16" y="29"/>
                    <a:pt x="16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moveTo>
                    <a:pt x="15" y="30"/>
                  </a:moveTo>
                  <a:cubicBezTo>
                    <a:pt x="15" y="29"/>
                    <a:pt x="15" y="29"/>
                    <a:pt x="16" y="30"/>
                  </a:cubicBezTo>
                  <a:cubicBezTo>
                    <a:pt x="16" y="29"/>
                    <a:pt x="15" y="29"/>
                    <a:pt x="15" y="29"/>
                  </a:cubicBezTo>
                  <a:cubicBezTo>
                    <a:pt x="16" y="29"/>
                    <a:pt x="16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30"/>
                  </a:cubicBezTo>
                  <a:moveTo>
                    <a:pt x="16" y="30"/>
                  </a:move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6" y="30"/>
                    <a:pt x="15" y="30"/>
                    <a:pt x="16" y="30"/>
                  </a:cubicBezTo>
                  <a:moveTo>
                    <a:pt x="15" y="30"/>
                  </a:move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moveTo>
                    <a:pt x="16" y="31"/>
                  </a:moveTo>
                  <a:cubicBezTo>
                    <a:pt x="16" y="30"/>
                    <a:pt x="16" y="30"/>
                    <a:pt x="16" y="30"/>
                  </a:cubicBezTo>
                  <a:cubicBezTo>
                    <a:pt x="15" y="30"/>
                    <a:pt x="15" y="30"/>
                    <a:pt x="15" y="30"/>
                  </a:cubicBezTo>
                  <a:lnTo>
                    <a:pt x="16" y="31"/>
                  </a:lnTo>
                  <a:close/>
                  <a:moveTo>
                    <a:pt x="16" y="31"/>
                  </a:moveTo>
                  <a:cubicBezTo>
                    <a:pt x="16" y="31"/>
                    <a:pt x="15" y="30"/>
                    <a:pt x="15" y="31"/>
                  </a:cubicBezTo>
                  <a:cubicBezTo>
                    <a:pt x="15" y="31"/>
                    <a:pt x="16" y="31"/>
                    <a:pt x="16" y="31"/>
                  </a:cubicBezTo>
                  <a:moveTo>
                    <a:pt x="16" y="31"/>
                  </a:moveTo>
                  <a:cubicBezTo>
                    <a:pt x="16" y="31"/>
                    <a:pt x="17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moveTo>
                    <a:pt x="17" y="14"/>
                  </a:moveTo>
                  <a:cubicBezTo>
                    <a:pt x="18" y="14"/>
                    <a:pt x="18" y="15"/>
                    <a:pt x="17" y="15"/>
                  </a:cubicBezTo>
                  <a:cubicBezTo>
                    <a:pt x="17" y="14"/>
                    <a:pt x="18" y="15"/>
                    <a:pt x="17" y="14"/>
                  </a:cubicBezTo>
                  <a:moveTo>
                    <a:pt x="17" y="15"/>
                  </a:moveTo>
                  <a:cubicBezTo>
                    <a:pt x="17" y="15"/>
                    <a:pt x="16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6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moveTo>
                    <a:pt x="17" y="14"/>
                  </a:moveTo>
                  <a:cubicBezTo>
                    <a:pt x="18" y="14"/>
                    <a:pt x="17" y="14"/>
                    <a:pt x="17" y="14"/>
                  </a:cubicBezTo>
                  <a:cubicBezTo>
                    <a:pt x="18" y="14"/>
                    <a:pt x="17" y="14"/>
                    <a:pt x="18" y="14"/>
                  </a:cubicBezTo>
                  <a:cubicBezTo>
                    <a:pt x="18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moveTo>
                    <a:pt x="16" y="14"/>
                  </a:moveTo>
                  <a:cubicBezTo>
                    <a:pt x="16" y="14"/>
                    <a:pt x="16" y="14"/>
                    <a:pt x="17" y="14"/>
                  </a:cubicBezTo>
                  <a:cubicBezTo>
                    <a:pt x="17" y="14"/>
                    <a:pt x="17" y="14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4"/>
                    <a:pt x="17" y="15"/>
                    <a:pt x="16" y="14"/>
                  </a:cubicBezTo>
                  <a:moveTo>
                    <a:pt x="13" y="21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3" y="22"/>
                    <a:pt x="13" y="22"/>
                    <a:pt x="13" y="21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moveTo>
                    <a:pt x="19" y="13"/>
                  </a:moveTo>
                  <a:cubicBezTo>
                    <a:pt x="19" y="14"/>
                    <a:pt x="19" y="14"/>
                    <a:pt x="19" y="14"/>
                  </a:cubicBezTo>
                  <a:cubicBezTo>
                    <a:pt x="18" y="13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moveTo>
                    <a:pt x="16" y="15"/>
                  </a:moveTo>
                  <a:cubicBezTo>
                    <a:pt x="16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4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moveTo>
                    <a:pt x="19" y="14"/>
                  </a:move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moveTo>
                    <a:pt x="18" y="13"/>
                  </a:moveTo>
                  <a:cubicBezTo>
                    <a:pt x="18" y="13"/>
                    <a:pt x="19" y="13"/>
                    <a:pt x="19" y="13"/>
                  </a:cubicBezTo>
                  <a:cubicBezTo>
                    <a:pt x="19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2"/>
                    <a:pt x="18" y="12"/>
                  </a:cubicBezTo>
                  <a:cubicBezTo>
                    <a:pt x="18" y="13"/>
                    <a:pt x="18" y="12"/>
                    <a:pt x="18" y="12"/>
                  </a:cubicBezTo>
                  <a:cubicBezTo>
                    <a:pt x="18" y="12"/>
                    <a:pt x="18" y="12"/>
                    <a:pt x="19" y="13"/>
                  </a:cubicBezTo>
                  <a:cubicBezTo>
                    <a:pt x="18" y="13"/>
                    <a:pt x="18" y="13"/>
                    <a:pt x="18" y="13"/>
                  </a:cubicBezTo>
                  <a:moveTo>
                    <a:pt x="19" y="14"/>
                  </a:moveTo>
                  <a:cubicBezTo>
                    <a:pt x="18" y="14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moveTo>
                    <a:pt x="13" y="22"/>
                  </a:moveTo>
                  <a:cubicBezTo>
                    <a:pt x="13" y="22"/>
                    <a:pt x="13" y="22"/>
                    <a:pt x="13" y="22"/>
                  </a:cubicBezTo>
                  <a:cubicBezTo>
                    <a:pt x="12" y="22"/>
                    <a:pt x="13" y="22"/>
                    <a:pt x="13" y="22"/>
                  </a:cubicBezTo>
                  <a:moveTo>
                    <a:pt x="10" y="21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1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moveTo>
                    <a:pt x="12" y="22"/>
                  </a:moveTo>
                  <a:cubicBezTo>
                    <a:pt x="12" y="22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2"/>
                  </a:cubicBezTo>
                  <a:moveTo>
                    <a:pt x="12" y="21"/>
                  </a:moveTo>
                  <a:cubicBezTo>
                    <a:pt x="12" y="21"/>
                    <a:pt x="11" y="21"/>
                    <a:pt x="11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moveTo>
                    <a:pt x="10" y="21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moveTo>
                    <a:pt x="17" y="17"/>
                  </a:moveTo>
                  <a:cubicBezTo>
                    <a:pt x="17" y="18"/>
                    <a:pt x="17" y="17"/>
                    <a:pt x="17" y="18"/>
                  </a:cubicBezTo>
                  <a:cubicBezTo>
                    <a:pt x="17" y="17"/>
                    <a:pt x="18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moveTo>
                    <a:pt x="16" y="21"/>
                  </a:moveTo>
                  <a:cubicBezTo>
                    <a:pt x="16" y="21"/>
                    <a:pt x="16" y="21"/>
                    <a:pt x="16" y="22"/>
                  </a:cubicBezTo>
                  <a:cubicBezTo>
                    <a:pt x="15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moveTo>
                    <a:pt x="11" y="22"/>
                  </a:moveTo>
                  <a:cubicBezTo>
                    <a:pt x="10" y="22"/>
                    <a:pt x="10" y="21"/>
                    <a:pt x="10" y="21"/>
                  </a:cubicBezTo>
                  <a:cubicBezTo>
                    <a:pt x="11" y="21"/>
                    <a:pt x="11" y="22"/>
                    <a:pt x="11" y="22"/>
                  </a:cubicBezTo>
                  <a:moveTo>
                    <a:pt x="12" y="22"/>
                  </a:moveTo>
                  <a:cubicBezTo>
                    <a:pt x="12" y="22"/>
                    <a:pt x="12" y="23"/>
                    <a:pt x="11" y="2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2" y="21"/>
                    <a:pt x="11" y="21"/>
                    <a:pt x="11" y="22"/>
                  </a:cubicBezTo>
                  <a:cubicBezTo>
                    <a:pt x="11" y="22"/>
                    <a:pt x="12" y="22"/>
                    <a:pt x="12" y="22"/>
                  </a:cubicBezTo>
                  <a:cubicBezTo>
                    <a:pt x="12" y="22"/>
                    <a:pt x="12" y="22"/>
                    <a:pt x="11" y="22"/>
                  </a:cubicBezTo>
                  <a:cubicBezTo>
                    <a:pt x="12" y="22"/>
                    <a:pt x="11" y="22"/>
                    <a:pt x="12" y="22"/>
                  </a:cubicBezTo>
                  <a:moveTo>
                    <a:pt x="14" y="23"/>
                  </a:moveTo>
                  <a:cubicBezTo>
                    <a:pt x="15" y="23"/>
                    <a:pt x="15" y="23"/>
                    <a:pt x="14" y="23"/>
                  </a:cubicBezTo>
                  <a:cubicBezTo>
                    <a:pt x="15" y="23"/>
                    <a:pt x="15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moveTo>
                    <a:pt x="24" y="25"/>
                  </a:moveTo>
                  <a:cubicBezTo>
                    <a:pt x="24" y="25"/>
                    <a:pt x="25" y="25"/>
                    <a:pt x="25" y="25"/>
                  </a:cubicBezTo>
                  <a:cubicBezTo>
                    <a:pt x="25" y="25"/>
                    <a:pt x="24" y="25"/>
                    <a:pt x="24" y="25"/>
                  </a:cubicBezTo>
                  <a:moveTo>
                    <a:pt x="17" y="6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7" y="5"/>
                    <a:pt x="17" y="6"/>
                    <a:pt x="17" y="6"/>
                  </a:cubicBezTo>
                  <a:moveTo>
                    <a:pt x="17" y="6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7" y="7"/>
                    <a:pt x="17" y="6"/>
                  </a:cubicBezTo>
                  <a:moveTo>
                    <a:pt x="17" y="5"/>
                  </a:moveTo>
                  <a:cubicBezTo>
                    <a:pt x="16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moveTo>
                    <a:pt x="20" y="5"/>
                  </a:moveTo>
                  <a:cubicBezTo>
                    <a:pt x="20" y="5"/>
                    <a:pt x="20" y="5"/>
                    <a:pt x="21" y="5"/>
                  </a:cubicBezTo>
                  <a:cubicBezTo>
                    <a:pt x="21" y="5"/>
                    <a:pt x="20" y="5"/>
                    <a:pt x="20" y="5"/>
                  </a:cubicBezTo>
                  <a:moveTo>
                    <a:pt x="16" y="4"/>
                  </a:moveTo>
                  <a:cubicBezTo>
                    <a:pt x="16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cubicBezTo>
                    <a:pt x="15" y="5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moveTo>
                    <a:pt x="16" y="7"/>
                  </a:moveTo>
                  <a:cubicBezTo>
                    <a:pt x="16" y="7"/>
                    <a:pt x="16" y="7"/>
                    <a:pt x="16" y="6"/>
                  </a:cubicBezTo>
                  <a:cubicBezTo>
                    <a:pt x="17" y="7"/>
                    <a:pt x="16" y="7"/>
                    <a:pt x="16" y="7"/>
                  </a:cubicBezTo>
                  <a:moveTo>
                    <a:pt x="21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2" y="4"/>
                  </a:cubicBezTo>
                  <a:cubicBezTo>
                    <a:pt x="21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21" y="3"/>
                    <a:pt x="21" y="3"/>
                  </a:cubicBezTo>
                  <a:cubicBezTo>
                    <a:pt x="21" y="4"/>
                    <a:pt x="21" y="4"/>
                    <a:pt x="21" y="4"/>
                  </a:cubicBezTo>
                  <a:moveTo>
                    <a:pt x="15" y="5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5" y="4"/>
                    <a:pt x="15" y="4"/>
                  </a:cubicBezTo>
                  <a:moveTo>
                    <a:pt x="22" y="3"/>
                  </a:move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moveTo>
                    <a:pt x="24" y="3"/>
                  </a:moveTo>
                  <a:cubicBezTo>
                    <a:pt x="24" y="3"/>
                    <a:pt x="24" y="3"/>
                    <a:pt x="23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moveTo>
                    <a:pt x="16" y="7"/>
                  </a:moveTo>
                  <a:cubicBezTo>
                    <a:pt x="16" y="7"/>
                    <a:pt x="15" y="7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5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moveTo>
                    <a:pt x="26" y="4"/>
                  </a:move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moveTo>
                    <a:pt x="29" y="3"/>
                  </a:moveTo>
                  <a:cubicBezTo>
                    <a:pt x="29" y="3"/>
                    <a:pt x="29" y="3"/>
                    <a:pt x="29" y="4"/>
                  </a:cubicBezTo>
                  <a:cubicBezTo>
                    <a:pt x="29" y="4"/>
                    <a:pt x="29" y="3"/>
                    <a:pt x="29" y="3"/>
                  </a:cubicBezTo>
                  <a:moveTo>
                    <a:pt x="27" y="3"/>
                  </a:moveTo>
                  <a:cubicBezTo>
                    <a:pt x="27" y="2"/>
                    <a:pt x="27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9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28" y="4"/>
                    <a:pt x="28" y="4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4"/>
                    <a:pt x="28" y="4"/>
                  </a:cubicBezTo>
                  <a:cubicBezTo>
                    <a:pt x="28" y="4"/>
                    <a:pt x="27" y="4"/>
                    <a:pt x="27" y="4"/>
                  </a:cubicBezTo>
                  <a:cubicBezTo>
                    <a:pt x="27" y="4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4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moveTo>
                    <a:pt x="27" y="3"/>
                  </a:moveTo>
                  <a:cubicBezTo>
                    <a:pt x="27" y="3"/>
                    <a:pt x="27" y="4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moveTo>
                    <a:pt x="22" y="5"/>
                  </a:moveTo>
                  <a:cubicBezTo>
                    <a:pt x="22" y="5"/>
                    <a:pt x="22" y="5"/>
                    <a:pt x="21" y="5"/>
                  </a:cubicBezTo>
                  <a:cubicBezTo>
                    <a:pt x="21" y="5"/>
                    <a:pt x="22" y="5"/>
                    <a:pt x="22" y="5"/>
                  </a:cubicBezTo>
                  <a:moveTo>
                    <a:pt x="22" y="4"/>
                  </a:moveTo>
                  <a:cubicBezTo>
                    <a:pt x="22" y="5"/>
                    <a:pt x="21" y="4"/>
                    <a:pt x="21" y="5"/>
                  </a:cubicBezTo>
                  <a:cubicBezTo>
                    <a:pt x="21" y="4"/>
                    <a:pt x="22" y="4"/>
                    <a:pt x="22" y="4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7"/>
                  </a:cubicBezTo>
                  <a:cubicBezTo>
                    <a:pt x="29" y="7"/>
                    <a:pt x="29" y="6"/>
                    <a:pt x="29" y="6"/>
                  </a:cubicBezTo>
                  <a:moveTo>
                    <a:pt x="27" y="6"/>
                  </a:moveTo>
                  <a:cubicBezTo>
                    <a:pt x="27" y="6"/>
                    <a:pt x="27" y="6"/>
                    <a:pt x="28" y="6"/>
                  </a:cubicBezTo>
                  <a:cubicBezTo>
                    <a:pt x="28" y="6"/>
                    <a:pt x="29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moveTo>
                    <a:pt x="34" y="18"/>
                  </a:moveTo>
                  <a:cubicBezTo>
                    <a:pt x="33" y="18"/>
                    <a:pt x="33" y="18"/>
                    <a:pt x="33" y="18"/>
                  </a:cubicBezTo>
                  <a:cubicBezTo>
                    <a:pt x="33" y="18"/>
                    <a:pt x="34" y="18"/>
                    <a:pt x="33" y="18"/>
                  </a:cubicBezTo>
                  <a:cubicBezTo>
                    <a:pt x="33" y="18"/>
                    <a:pt x="33" y="18"/>
                    <a:pt x="34" y="18"/>
                  </a:cubicBezTo>
                  <a:moveTo>
                    <a:pt x="33" y="18"/>
                  </a:move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3" y="18"/>
                  </a:cubicBezTo>
                  <a:moveTo>
                    <a:pt x="33" y="19"/>
                  </a:moveTo>
                  <a:cubicBezTo>
                    <a:pt x="33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3" y="19"/>
                    <a:pt x="32" y="19"/>
                    <a:pt x="33" y="19"/>
                  </a:cubicBezTo>
                  <a:moveTo>
                    <a:pt x="14" y="8"/>
                  </a:moveTo>
                  <a:cubicBezTo>
                    <a:pt x="14" y="8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moveTo>
                    <a:pt x="29" y="4"/>
                  </a:moveTo>
                  <a:cubicBezTo>
                    <a:pt x="29" y="3"/>
                    <a:pt x="29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1" y="5"/>
                    <a:pt x="31" y="4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1" y="5"/>
                    <a:pt x="32" y="5"/>
                  </a:cubicBezTo>
                  <a:cubicBezTo>
                    <a:pt x="32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4" y="6"/>
                    <a:pt x="34" y="6"/>
                  </a:cubicBezTo>
                  <a:cubicBezTo>
                    <a:pt x="34" y="6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7"/>
                    <a:pt x="34" y="7"/>
                    <a:pt x="34" y="7"/>
                  </a:cubicBezTo>
                  <a:cubicBezTo>
                    <a:pt x="34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6" y="8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10"/>
                    <a:pt x="36" y="10"/>
                    <a:pt x="36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7" y="10"/>
                    <a:pt x="37" y="10"/>
                  </a:cubicBezTo>
                  <a:cubicBezTo>
                    <a:pt x="37" y="10"/>
                    <a:pt x="36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8" y="11"/>
                    <a:pt x="37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9" y="11"/>
                  </a:cubicBezTo>
                  <a:cubicBezTo>
                    <a:pt x="39" y="11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40" y="13"/>
                    <a:pt x="40" y="13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40" y="15"/>
                    <a:pt x="40" y="16"/>
                  </a:cubicBezTo>
                  <a:cubicBezTo>
                    <a:pt x="40" y="16"/>
                    <a:pt x="40" y="16"/>
                    <a:pt x="41" y="16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8"/>
                    <a:pt x="41" y="18"/>
                  </a:cubicBezTo>
                  <a:cubicBezTo>
                    <a:pt x="41" y="18"/>
                    <a:pt x="41" y="19"/>
                    <a:pt x="41" y="19"/>
                  </a:cubicBezTo>
                  <a:cubicBezTo>
                    <a:pt x="42" y="19"/>
                    <a:pt x="42" y="20"/>
                    <a:pt x="42" y="2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3"/>
                    <a:pt x="42" y="23"/>
                    <a:pt x="43" y="23"/>
                  </a:cubicBezTo>
                  <a:cubicBezTo>
                    <a:pt x="42" y="23"/>
                    <a:pt x="43" y="23"/>
                    <a:pt x="43" y="24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4"/>
                    <a:pt x="43" y="25"/>
                    <a:pt x="43" y="25"/>
                  </a:cubicBezTo>
                  <a:cubicBezTo>
                    <a:pt x="43" y="25"/>
                    <a:pt x="43" y="25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7"/>
                    <a:pt x="44" y="27"/>
                    <a:pt x="44" y="27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44" y="27"/>
                    <a:pt x="44" y="27"/>
                    <a:pt x="44" y="28"/>
                  </a:cubicBezTo>
                  <a:cubicBezTo>
                    <a:pt x="44" y="28"/>
                    <a:pt x="43" y="28"/>
                    <a:pt x="43" y="28"/>
                  </a:cubicBezTo>
                  <a:cubicBezTo>
                    <a:pt x="43" y="28"/>
                    <a:pt x="43" y="27"/>
                    <a:pt x="42" y="27"/>
                  </a:cubicBezTo>
                  <a:cubicBezTo>
                    <a:pt x="42" y="27"/>
                    <a:pt x="42" y="28"/>
                    <a:pt x="42" y="28"/>
                  </a:cubicBezTo>
                  <a:cubicBezTo>
                    <a:pt x="42" y="28"/>
                    <a:pt x="42" y="28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9"/>
                  </a:cubicBezTo>
                  <a:cubicBezTo>
                    <a:pt x="42" y="29"/>
                    <a:pt x="42" y="28"/>
                    <a:pt x="42" y="28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3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1"/>
                    <a:pt x="43" y="30"/>
                    <a:pt x="43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3" y="31"/>
                    <a:pt x="42" y="31"/>
                    <a:pt x="43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3" y="32"/>
                    <a:pt x="44" y="32"/>
                    <a:pt x="43" y="31"/>
                  </a:cubicBezTo>
                  <a:cubicBezTo>
                    <a:pt x="43" y="31"/>
                    <a:pt x="43" y="32"/>
                    <a:pt x="44" y="32"/>
                  </a:cubicBezTo>
                  <a:cubicBezTo>
                    <a:pt x="44" y="33"/>
                    <a:pt x="44" y="33"/>
                    <a:pt x="43" y="33"/>
                  </a:cubicBezTo>
                  <a:cubicBezTo>
                    <a:pt x="43" y="33"/>
                    <a:pt x="44" y="33"/>
                    <a:pt x="44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2" y="32"/>
                  </a:cubicBezTo>
                  <a:cubicBezTo>
                    <a:pt x="42" y="32"/>
                    <a:pt x="42" y="32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3" y="33"/>
                    <a:pt x="43" y="33"/>
                  </a:cubicBezTo>
                  <a:cubicBezTo>
                    <a:pt x="43" y="33"/>
                    <a:pt x="43" y="34"/>
                    <a:pt x="43" y="33"/>
                  </a:cubicBezTo>
                  <a:cubicBezTo>
                    <a:pt x="43" y="33"/>
                    <a:pt x="43" y="33"/>
                    <a:pt x="44" y="34"/>
                  </a:cubicBezTo>
                  <a:cubicBezTo>
                    <a:pt x="43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5"/>
                  </a:cubicBezTo>
                  <a:cubicBezTo>
                    <a:pt x="44" y="35"/>
                    <a:pt x="44" y="34"/>
                    <a:pt x="44" y="34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35"/>
                    <a:pt x="43" y="35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4" y="35"/>
                    <a:pt x="44" y="35"/>
                  </a:cubicBezTo>
                  <a:cubicBezTo>
                    <a:pt x="44" y="35"/>
                    <a:pt x="44" y="35"/>
                    <a:pt x="44" y="36"/>
                  </a:cubicBezTo>
                  <a:cubicBezTo>
                    <a:pt x="44" y="36"/>
                    <a:pt x="44" y="36"/>
                    <a:pt x="44" y="35"/>
                  </a:cubicBezTo>
                  <a:cubicBezTo>
                    <a:pt x="44" y="35"/>
                    <a:pt x="44" y="35"/>
                    <a:pt x="44" y="36"/>
                  </a:cubicBezTo>
                  <a:cubicBezTo>
                    <a:pt x="44" y="36"/>
                    <a:pt x="44" y="36"/>
                    <a:pt x="44" y="35"/>
                  </a:cubicBezTo>
                  <a:cubicBezTo>
                    <a:pt x="44" y="35"/>
                    <a:pt x="44" y="36"/>
                    <a:pt x="44" y="36"/>
                  </a:cubicBezTo>
                  <a:cubicBezTo>
                    <a:pt x="43" y="36"/>
                    <a:pt x="43" y="36"/>
                    <a:pt x="43" y="35"/>
                  </a:cubicBezTo>
                  <a:cubicBezTo>
                    <a:pt x="43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3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6"/>
                    <a:pt x="44" y="36"/>
                    <a:pt x="44" y="37"/>
                  </a:cubicBezTo>
                  <a:cubicBezTo>
                    <a:pt x="44" y="37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5" y="37"/>
                    <a:pt x="44" y="37"/>
                    <a:pt x="44" y="37"/>
                  </a:cubicBezTo>
                  <a:cubicBezTo>
                    <a:pt x="44" y="37"/>
                    <a:pt x="44" y="37"/>
                    <a:pt x="44" y="36"/>
                  </a:cubicBezTo>
                  <a:cubicBezTo>
                    <a:pt x="44" y="37"/>
                    <a:pt x="44" y="37"/>
                    <a:pt x="43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6"/>
                    <a:pt x="43" y="37"/>
                    <a:pt x="44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4" y="37"/>
                    <a:pt x="42" y="36"/>
                    <a:pt x="43" y="37"/>
                  </a:cubicBezTo>
                  <a:cubicBezTo>
                    <a:pt x="42" y="37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7"/>
                    <a:pt x="41" y="37"/>
                  </a:cubicBezTo>
                  <a:cubicBezTo>
                    <a:pt x="41" y="37"/>
                    <a:pt x="42" y="37"/>
                    <a:pt x="41" y="37"/>
                  </a:cubicBezTo>
                  <a:cubicBezTo>
                    <a:pt x="41" y="36"/>
                    <a:pt x="41" y="36"/>
                    <a:pt x="40" y="36"/>
                  </a:cubicBezTo>
                  <a:cubicBezTo>
                    <a:pt x="40" y="36"/>
                    <a:pt x="41" y="36"/>
                    <a:pt x="41" y="36"/>
                  </a:cubicBezTo>
                  <a:cubicBezTo>
                    <a:pt x="41" y="36"/>
                    <a:pt x="41" y="37"/>
                    <a:pt x="41" y="36"/>
                  </a:cubicBezTo>
                  <a:cubicBezTo>
                    <a:pt x="40" y="36"/>
                    <a:pt x="40" y="36"/>
                    <a:pt x="39" y="36"/>
                  </a:cubicBezTo>
                  <a:cubicBezTo>
                    <a:pt x="39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5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5"/>
                  </a:cubicBezTo>
                  <a:cubicBezTo>
                    <a:pt x="38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4"/>
                    <a:pt x="37" y="35"/>
                    <a:pt x="37" y="35"/>
                  </a:cubicBezTo>
                  <a:cubicBezTo>
                    <a:pt x="37" y="35"/>
                    <a:pt x="37" y="36"/>
                    <a:pt x="37" y="35"/>
                  </a:cubicBezTo>
                  <a:cubicBezTo>
                    <a:pt x="37" y="35"/>
                    <a:pt x="37" y="36"/>
                    <a:pt x="37" y="36"/>
                  </a:cubicBezTo>
                  <a:cubicBezTo>
                    <a:pt x="36" y="35"/>
                    <a:pt x="36" y="36"/>
                    <a:pt x="36" y="35"/>
                  </a:cubicBezTo>
                  <a:cubicBezTo>
                    <a:pt x="36" y="35"/>
                    <a:pt x="36" y="35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4" y="35"/>
                    <a:pt x="35" y="35"/>
                    <a:pt x="35" y="35"/>
                  </a:cubicBezTo>
                  <a:cubicBezTo>
                    <a:pt x="35" y="36"/>
                    <a:pt x="35" y="35"/>
                    <a:pt x="35" y="36"/>
                  </a:cubicBezTo>
                  <a:cubicBezTo>
                    <a:pt x="35" y="36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2" y="35"/>
                    <a:pt x="33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1" y="34"/>
                    <a:pt x="31" y="35"/>
                  </a:cubicBezTo>
                  <a:cubicBezTo>
                    <a:pt x="31" y="35"/>
                    <a:pt x="31" y="34"/>
                    <a:pt x="31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4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4"/>
                    <a:pt x="28" y="34"/>
                    <a:pt x="27" y="34"/>
                  </a:cubicBezTo>
                  <a:cubicBezTo>
                    <a:pt x="27" y="34"/>
                    <a:pt x="27" y="35"/>
                    <a:pt x="27" y="35"/>
                  </a:cubicBezTo>
                  <a:cubicBezTo>
                    <a:pt x="27" y="35"/>
                    <a:pt x="27" y="34"/>
                    <a:pt x="27" y="35"/>
                  </a:cubicBezTo>
                  <a:cubicBezTo>
                    <a:pt x="27" y="35"/>
                    <a:pt x="27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4" y="35"/>
                    <a:pt x="24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3" y="35"/>
                    <a:pt x="23" y="35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2" y="36"/>
                    <a:pt x="22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6"/>
                    <a:pt x="22" y="36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1" y="35"/>
                    <a:pt x="21" y="34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1" y="35"/>
                    <a:pt x="21" y="34"/>
                    <a:pt x="21" y="34"/>
                  </a:cubicBezTo>
                  <a:cubicBezTo>
                    <a:pt x="20" y="35"/>
                    <a:pt x="21" y="35"/>
                    <a:pt x="21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9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5"/>
                  </a:cubicBezTo>
                  <a:cubicBezTo>
                    <a:pt x="18" y="35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6" y="35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6"/>
                    <a:pt x="16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4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6"/>
                    <a:pt x="13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12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5"/>
                    <a:pt x="12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7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9" y="35"/>
                    <a:pt x="9" y="35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9" y="33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3"/>
                    <a:pt x="9" y="33"/>
                    <a:pt x="9" y="32"/>
                  </a:cubicBezTo>
                  <a:cubicBezTo>
                    <a:pt x="9" y="32"/>
                    <a:pt x="9" y="32"/>
                    <a:pt x="8" y="32"/>
                  </a:cubicBezTo>
                  <a:cubicBezTo>
                    <a:pt x="9" y="32"/>
                    <a:pt x="8" y="32"/>
                    <a:pt x="8" y="32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9" y="32"/>
                    <a:pt x="8" y="31"/>
                    <a:pt x="8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0"/>
                    <a:pt x="9" y="30"/>
                  </a:cubicBezTo>
                  <a:cubicBezTo>
                    <a:pt x="9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29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0" y="28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8"/>
                    <a:pt x="11" y="29"/>
                    <a:pt x="11" y="28"/>
                  </a:cubicBezTo>
                  <a:cubicBezTo>
                    <a:pt x="11" y="28"/>
                    <a:pt x="11" y="29"/>
                    <a:pt x="11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3" y="26"/>
                    <a:pt x="13" y="27"/>
                  </a:cubicBezTo>
                  <a:cubicBezTo>
                    <a:pt x="13" y="27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6"/>
                  </a:cubicBezTo>
                  <a:cubicBezTo>
                    <a:pt x="14" y="26"/>
                    <a:pt x="14" y="27"/>
                    <a:pt x="14" y="26"/>
                  </a:cubicBezTo>
                  <a:cubicBezTo>
                    <a:pt x="14" y="27"/>
                    <a:pt x="14" y="27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6"/>
                    <a:pt x="16" y="27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7"/>
                    <a:pt x="18" y="26"/>
                    <a:pt x="18" y="26"/>
                  </a:cubicBezTo>
                  <a:cubicBezTo>
                    <a:pt x="18" y="26"/>
                    <a:pt x="18" y="27"/>
                    <a:pt x="18" y="27"/>
                  </a:cubicBezTo>
                  <a:cubicBezTo>
                    <a:pt x="19" y="27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7"/>
                  </a:cubicBezTo>
                  <a:cubicBezTo>
                    <a:pt x="20" y="27"/>
                    <a:pt x="20" y="26"/>
                    <a:pt x="20" y="26"/>
                  </a:cubicBezTo>
                  <a:cubicBezTo>
                    <a:pt x="20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3" y="26"/>
                    <a:pt x="23" y="26"/>
                    <a:pt x="23" y="25"/>
                  </a:cubicBezTo>
                  <a:cubicBezTo>
                    <a:pt x="23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8"/>
                    <a:pt x="23" y="28"/>
                    <a:pt x="23" y="28"/>
                  </a:cubicBezTo>
                  <a:cubicBezTo>
                    <a:pt x="23" y="28"/>
                    <a:pt x="23" y="28"/>
                    <a:pt x="23" y="27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3" y="28"/>
                    <a:pt x="23" y="27"/>
                  </a:cubicBezTo>
                  <a:cubicBezTo>
                    <a:pt x="22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8"/>
                    <a:pt x="23" y="28"/>
                    <a:pt x="23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8"/>
                    <a:pt x="22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9"/>
                    <a:pt x="23" y="29"/>
                    <a:pt x="22" y="29"/>
                  </a:cubicBezTo>
                  <a:cubicBezTo>
                    <a:pt x="23" y="29"/>
                    <a:pt x="23" y="28"/>
                    <a:pt x="23" y="28"/>
                  </a:cubicBezTo>
                  <a:cubicBezTo>
                    <a:pt x="23" y="28"/>
                    <a:pt x="23" y="29"/>
                    <a:pt x="23" y="29"/>
                  </a:cubicBezTo>
                  <a:cubicBezTo>
                    <a:pt x="23" y="29"/>
                    <a:pt x="23" y="28"/>
                    <a:pt x="23" y="28"/>
                  </a:cubicBezTo>
                  <a:cubicBezTo>
                    <a:pt x="23" y="28"/>
                    <a:pt x="23" y="29"/>
                    <a:pt x="23" y="29"/>
                  </a:cubicBezTo>
                  <a:cubicBezTo>
                    <a:pt x="23" y="29"/>
                    <a:pt x="23" y="28"/>
                    <a:pt x="23" y="28"/>
                  </a:cubicBezTo>
                  <a:cubicBezTo>
                    <a:pt x="24" y="28"/>
                    <a:pt x="24" y="29"/>
                    <a:pt x="25" y="28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8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8"/>
                    <a:pt x="25" y="28"/>
                  </a:cubicBezTo>
                  <a:cubicBezTo>
                    <a:pt x="25" y="27"/>
                    <a:pt x="25" y="28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5" y="26"/>
                    <a:pt x="25" y="25"/>
                  </a:cubicBezTo>
                  <a:cubicBezTo>
                    <a:pt x="25" y="25"/>
                    <a:pt x="25" y="26"/>
                    <a:pt x="25" y="26"/>
                  </a:cubicBezTo>
                  <a:cubicBezTo>
                    <a:pt x="25" y="26"/>
                    <a:pt x="25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8" y="26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5"/>
                    <a:pt x="30" y="26"/>
                    <a:pt x="30" y="26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6"/>
                  </a:cubicBezTo>
                  <a:cubicBezTo>
                    <a:pt x="30" y="26"/>
                    <a:pt x="30" y="25"/>
                    <a:pt x="30" y="25"/>
                  </a:cubicBezTo>
                  <a:cubicBezTo>
                    <a:pt x="30" y="25"/>
                    <a:pt x="31" y="26"/>
                    <a:pt x="31" y="26"/>
                  </a:cubicBezTo>
                  <a:cubicBezTo>
                    <a:pt x="31" y="26"/>
                    <a:pt x="30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1" y="26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6"/>
                  </a:cubicBezTo>
                  <a:cubicBezTo>
                    <a:pt x="32" y="26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2" y="25"/>
                  </a:cubicBezTo>
                  <a:cubicBezTo>
                    <a:pt x="32" y="25"/>
                    <a:pt x="31" y="25"/>
                    <a:pt x="31" y="25"/>
                  </a:cubicBezTo>
                  <a:cubicBezTo>
                    <a:pt x="31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3" y="26"/>
                    <a:pt x="33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6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2" y="25"/>
                    <a:pt x="32" y="25"/>
                  </a:cubicBezTo>
                  <a:cubicBezTo>
                    <a:pt x="32" y="25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2" y="23"/>
                    <a:pt x="32" y="24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1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2" y="23"/>
                    <a:pt x="32" y="23"/>
                  </a:cubicBezTo>
                  <a:cubicBezTo>
                    <a:pt x="32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4"/>
                    <a:pt x="33" y="24"/>
                    <a:pt x="33" y="23"/>
                  </a:cubicBezTo>
                  <a:cubicBezTo>
                    <a:pt x="33" y="23"/>
                    <a:pt x="33" y="23"/>
                    <a:pt x="32" y="23"/>
                  </a:cubicBezTo>
                  <a:cubicBezTo>
                    <a:pt x="32" y="23"/>
                    <a:pt x="32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1" y="22"/>
                    <a:pt x="32" y="23"/>
                  </a:cubicBezTo>
                  <a:cubicBezTo>
                    <a:pt x="31" y="22"/>
                    <a:pt x="32" y="23"/>
                    <a:pt x="32" y="23"/>
                  </a:cubicBezTo>
                  <a:cubicBezTo>
                    <a:pt x="32" y="23"/>
                    <a:pt x="32" y="23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2" y="22"/>
                  </a:cubicBezTo>
                  <a:cubicBezTo>
                    <a:pt x="32" y="22"/>
                    <a:pt x="32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2" y="23"/>
                    <a:pt x="32" y="22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3" y="23"/>
                  </a:cubicBezTo>
                  <a:cubicBezTo>
                    <a:pt x="33" y="23"/>
                    <a:pt x="32" y="23"/>
                    <a:pt x="33" y="23"/>
                  </a:cubicBezTo>
                  <a:cubicBezTo>
                    <a:pt x="33" y="23"/>
                    <a:pt x="34" y="23"/>
                    <a:pt x="34" y="23"/>
                  </a:cubicBezTo>
                  <a:cubicBezTo>
                    <a:pt x="34" y="24"/>
                    <a:pt x="34" y="23"/>
                    <a:pt x="34" y="24"/>
                  </a:cubicBezTo>
                  <a:cubicBezTo>
                    <a:pt x="34" y="23"/>
                    <a:pt x="34" y="24"/>
                    <a:pt x="33" y="23"/>
                  </a:cubicBezTo>
                  <a:cubicBezTo>
                    <a:pt x="33" y="23"/>
                    <a:pt x="34" y="24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4"/>
                    <a:pt x="34" y="24"/>
                    <a:pt x="34" y="24"/>
                  </a:cubicBezTo>
                  <a:cubicBezTo>
                    <a:pt x="34" y="24"/>
                    <a:pt x="34" y="24"/>
                    <a:pt x="35" y="25"/>
                  </a:cubicBezTo>
                  <a:cubicBezTo>
                    <a:pt x="35" y="24"/>
                    <a:pt x="35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5" y="25"/>
                    <a:pt x="35" y="25"/>
                  </a:cubicBezTo>
                  <a:cubicBezTo>
                    <a:pt x="35" y="25"/>
                    <a:pt x="35" y="25"/>
                    <a:pt x="36" y="25"/>
                  </a:cubicBezTo>
                  <a:cubicBezTo>
                    <a:pt x="36" y="25"/>
                    <a:pt x="35" y="25"/>
                    <a:pt x="35" y="25"/>
                  </a:cubicBezTo>
                  <a:cubicBezTo>
                    <a:pt x="35" y="25"/>
                    <a:pt x="36" y="25"/>
                    <a:pt x="36" y="25"/>
                  </a:cubicBezTo>
                  <a:cubicBezTo>
                    <a:pt x="35" y="25"/>
                    <a:pt x="35" y="24"/>
                    <a:pt x="35" y="24"/>
                  </a:cubicBezTo>
                  <a:cubicBezTo>
                    <a:pt x="35" y="24"/>
                    <a:pt x="36" y="24"/>
                    <a:pt x="36" y="24"/>
                  </a:cubicBezTo>
                  <a:cubicBezTo>
                    <a:pt x="35" y="24"/>
                    <a:pt x="36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6" y="24"/>
                    <a:pt x="35" y="24"/>
                    <a:pt x="35" y="24"/>
                  </a:cubicBezTo>
                  <a:cubicBezTo>
                    <a:pt x="36" y="24"/>
                    <a:pt x="36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5" y="24"/>
                    <a:pt x="36" y="24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6" y="23"/>
                    <a:pt x="36" y="23"/>
                  </a:cubicBezTo>
                  <a:cubicBezTo>
                    <a:pt x="36" y="23"/>
                    <a:pt x="35" y="23"/>
                    <a:pt x="35" y="23"/>
                  </a:cubicBezTo>
                  <a:cubicBezTo>
                    <a:pt x="35" y="23"/>
                    <a:pt x="35" y="22"/>
                    <a:pt x="35" y="23"/>
                  </a:cubicBezTo>
                  <a:cubicBezTo>
                    <a:pt x="36" y="23"/>
                    <a:pt x="35" y="23"/>
                    <a:pt x="35" y="23"/>
                  </a:cubicBezTo>
                  <a:cubicBezTo>
                    <a:pt x="36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1"/>
                    <a:pt x="35" y="21"/>
                  </a:cubicBezTo>
                  <a:cubicBezTo>
                    <a:pt x="35" y="21"/>
                    <a:pt x="35" y="22"/>
                    <a:pt x="35" y="22"/>
                  </a:cubicBezTo>
                  <a:cubicBezTo>
                    <a:pt x="34" y="22"/>
                    <a:pt x="35" y="21"/>
                    <a:pt x="35" y="21"/>
                  </a:cubicBezTo>
                  <a:cubicBezTo>
                    <a:pt x="35" y="21"/>
                    <a:pt x="35" y="21"/>
                    <a:pt x="34" y="21"/>
                  </a:cubicBezTo>
                  <a:cubicBezTo>
                    <a:pt x="35" y="21"/>
                    <a:pt x="34" y="21"/>
                    <a:pt x="34" y="21"/>
                  </a:cubicBezTo>
                  <a:cubicBezTo>
                    <a:pt x="34" y="21"/>
                    <a:pt x="34" y="21"/>
                    <a:pt x="34" y="20"/>
                  </a:cubicBezTo>
                  <a:cubicBezTo>
                    <a:pt x="34" y="20"/>
                    <a:pt x="34" y="20"/>
                    <a:pt x="35" y="20"/>
                  </a:cubicBezTo>
                  <a:cubicBezTo>
                    <a:pt x="34" y="20"/>
                    <a:pt x="35" y="20"/>
                    <a:pt x="34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4" y="20"/>
                    <a:pt x="34" y="20"/>
                    <a:pt x="34" y="19"/>
                  </a:cubicBezTo>
                  <a:cubicBezTo>
                    <a:pt x="34" y="19"/>
                    <a:pt x="34" y="19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3" y="17"/>
                    <a:pt x="34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3" y="17"/>
                    <a:pt x="33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16"/>
                    <a:pt x="34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7"/>
                    <a:pt x="33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5"/>
                    <a:pt x="33" y="16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4"/>
                  </a:cubicBezTo>
                  <a:cubicBezTo>
                    <a:pt x="32" y="14"/>
                    <a:pt x="32" y="15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1" y="14"/>
                    <a:pt x="32" y="14"/>
                  </a:cubicBezTo>
                  <a:cubicBezTo>
                    <a:pt x="32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3"/>
                  </a:cubicBezTo>
                  <a:cubicBezTo>
                    <a:pt x="31" y="13"/>
                    <a:pt x="32" y="13"/>
                    <a:pt x="32" y="13"/>
                  </a:cubicBezTo>
                  <a:cubicBezTo>
                    <a:pt x="32" y="13"/>
                    <a:pt x="31" y="13"/>
                    <a:pt x="31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2"/>
                    <a:pt x="29" y="13"/>
                    <a:pt x="30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8" y="12"/>
                    <a:pt x="28" y="12"/>
                  </a:cubicBezTo>
                  <a:cubicBezTo>
                    <a:pt x="28" y="12"/>
                    <a:pt x="29" y="12"/>
                    <a:pt x="28" y="12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ubicBezTo>
                    <a:pt x="29" y="11"/>
                    <a:pt x="29" y="12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8" y="11"/>
                    <a:pt x="28" y="12"/>
                  </a:cubicBezTo>
                  <a:cubicBezTo>
                    <a:pt x="28" y="12"/>
                    <a:pt x="28" y="12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6" y="11"/>
                    <a:pt x="27" y="11"/>
                    <a:pt x="27" y="10"/>
                  </a:cubicBezTo>
                  <a:cubicBezTo>
                    <a:pt x="26" y="11"/>
                    <a:pt x="26" y="10"/>
                    <a:pt x="26" y="10"/>
                  </a:cubicBezTo>
                  <a:cubicBezTo>
                    <a:pt x="26" y="10"/>
                    <a:pt x="26" y="11"/>
                    <a:pt x="26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9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1"/>
                    <a:pt x="26" y="10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1"/>
                    <a:pt x="24" y="11"/>
                  </a:cubicBezTo>
                  <a:cubicBezTo>
                    <a:pt x="24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2"/>
                  </a:cubicBezTo>
                  <a:cubicBezTo>
                    <a:pt x="26" y="12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2"/>
                    <a:pt x="26" y="12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7" y="11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6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3"/>
                    <a:pt x="28" y="13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8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0" y="16"/>
                    <a:pt x="30" y="16"/>
                  </a:cubicBezTo>
                  <a:cubicBezTo>
                    <a:pt x="30" y="15"/>
                    <a:pt x="29" y="16"/>
                    <a:pt x="29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29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7"/>
                    <a:pt x="30" y="16"/>
                  </a:cubicBezTo>
                  <a:cubicBezTo>
                    <a:pt x="30" y="16"/>
                    <a:pt x="30" y="17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1" y="16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ubicBezTo>
                    <a:pt x="31" y="18"/>
                    <a:pt x="31" y="18"/>
                    <a:pt x="32" y="18"/>
                  </a:cubicBez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18"/>
                    <a:pt x="32" y="18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3" y="19"/>
                    <a:pt x="32" y="19"/>
                    <a:pt x="32" y="19"/>
                  </a:cubicBezTo>
                  <a:cubicBezTo>
                    <a:pt x="32" y="19"/>
                    <a:pt x="32" y="19"/>
                    <a:pt x="33" y="19"/>
                  </a:cubicBezTo>
                  <a:cubicBezTo>
                    <a:pt x="33" y="19"/>
                    <a:pt x="33" y="19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1"/>
                    <a:pt x="33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0" y="20"/>
                    <a:pt x="30" y="20"/>
                  </a:cubicBezTo>
                  <a:cubicBezTo>
                    <a:pt x="30" y="20"/>
                    <a:pt x="30" y="20"/>
                    <a:pt x="29" y="20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29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29" y="19"/>
                    <a:pt x="30" y="19"/>
                  </a:cubicBezTo>
                  <a:cubicBezTo>
                    <a:pt x="30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30" y="19"/>
                    <a:pt x="30" y="19"/>
                  </a:cubicBezTo>
                  <a:cubicBezTo>
                    <a:pt x="30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8"/>
                  </a:cubicBezTo>
                  <a:cubicBezTo>
                    <a:pt x="29" y="18"/>
                    <a:pt x="29" y="19"/>
                    <a:pt x="29" y="19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8" y="18"/>
                  </a:cubicBezTo>
                  <a:cubicBezTo>
                    <a:pt x="28" y="18"/>
                    <a:pt x="28" y="18"/>
                    <a:pt x="29" y="18"/>
                  </a:cubicBezTo>
                  <a:cubicBezTo>
                    <a:pt x="29" y="17"/>
                    <a:pt x="28" y="18"/>
                    <a:pt x="29" y="17"/>
                  </a:cubicBezTo>
                  <a:cubicBezTo>
                    <a:pt x="28" y="17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7"/>
                  </a:cubicBezTo>
                  <a:cubicBezTo>
                    <a:pt x="28" y="17"/>
                    <a:pt x="28" y="18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7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5"/>
                    <a:pt x="26" y="16"/>
                    <a:pt x="26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6" y="16"/>
                    <a:pt x="26" y="15"/>
                    <a:pt x="27" y="15"/>
                  </a:cubicBezTo>
                  <a:cubicBezTo>
                    <a:pt x="27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7" y="15"/>
                  </a:cubicBezTo>
                  <a:cubicBezTo>
                    <a:pt x="27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26" y="15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3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3"/>
                    <a:pt x="24" y="14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2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3" y="13"/>
                  </a:cubicBezTo>
                  <a:cubicBezTo>
                    <a:pt x="23" y="13"/>
                    <a:pt x="23" y="13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2"/>
                    <a:pt x="22" y="12"/>
                  </a:cubicBezTo>
                  <a:cubicBezTo>
                    <a:pt x="22" y="12"/>
                    <a:pt x="22" y="13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2"/>
                    <a:pt x="21" y="12"/>
                  </a:cubicBezTo>
                  <a:cubicBezTo>
                    <a:pt x="21" y="12"/>
                    <a:pt x="21" y="11"/>
                    <a:pt x="21" y="12"/>
                  </a:cubicBezTo>
                  <a:cubicBezTo>
                    <a:pt x="21" y="11"/>
                    <a:pt x="21" y="12"/>
                    <a:pt x="21" y="12"/>
                  </a:cubicBezTo>
                  <a:cubicBezTo>
                    <a:pt x="21" y="11"/>
                    <a:pt x="21" y="12"/>
                    <a:pt x="20" y="11"/>
                  </a:cubicBezTo>
                  <a:cubicBezTo>
                    <a:pt x="20" y="12"/>
                    <a:pt x="21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1"/>
                    <a:pt x="20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0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0"/>
                    <a:pt x="21" y="11"/>
                  </a:cubicBezTo>
                  <a:cubicBezTo>
                    <a:pt x="21" y="11"/>
                    <a:pt x="21" y="10"/>
                    <a:pt x="21" y="10"/>
                  </a:cubicBezTo>
                  <a:cubicBezTo>
                    <a:pt x="21" y="10"/>
                    <a:pt x="21" y="11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1" y="9"/>
                    <a:pt x="22" y="10"/>
                    <a:pt x="22" y="10"/>
                  </a:cubicBezTo>
                  <a:cubicBezTo>
                    <a:pt x="22" y="10"/>
                    <a:pt x="22" y="9"/>
                    <a:pt x="22" y="9"/>
                  </a:cubicBezTo>
                  <a:cubicBezTo>
                    <a:pt x="21" y="9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10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10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0"/>
                    <a:pt x="19" y="10"/>
                    <a:pt x="19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9"/>
                  </a:cubicBezTo>
                  <a:cubicBezTo>
                    <a:pt x="18" y="9"/>
                    <a:pt x="18" y="9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1"/>
                    <a:pt x="18" y="10"/>
                    <a:pt x="19" y="11"/>
                  </a:cubicBezTo>
                  <a:cubicBezTo>
                    <a:pt x="18" y="11"/>
                    <a:pt x="18" y="11"/>
                    <a:pt x="17" y="11"/>
                  </a:cubicBezTo>
                  <a:cubicBezTo>
                    <a:pt x="17" y="11"/>
                    <a:pt x="17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1"/>
                    <a:pt x="17" y="11"/>
                  </a:cubicBezTo>
                  <a:cubicBezTo>
                    <a:pt x="17" y="11"/>
                    <a:pt x="17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3"/>
                  </a:cubicBezTo>
                  <a:cubicBezTo>
                    <a:pt x="17" y="13"/>
                    <a:pt x="16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2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3"/>
                    <a:pt x="16" y="13"/>
                  </a:cubicBezTo>
                  <a:cubicBezTo>
                    <a:pt x="16" y="13"/>
                    <a:pt x="15" y="13"/>
                    <a:pt x="15" y="13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5" y="14"/>
                    <a:pt x="15" y="14"/>
                  </a:cubicBezTo>
                  <a:cubicBezTo>
                    <a:pt x="15" y="14"/>
                    <a:pt x="15" y="15"/>
                    <a:pt x="15" y="15"/>
                  </a:cubicBezTo>
                  <a:cubicBezTo>
                    <a:pt x="15" y="15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7" y="16"/>
                    <a:pt x="17" y="15"/>
                  </a:cubicBezTo>
                  <a:cubicBezTo>
                    <a:pt x="17" y="16"/>
                    <a:pt x="16" y="15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6"/>
                  </a:cubicBezTo>
                  <a:cubicBezTo>
                    <a:pt x="17" y="15"/>
                    <a:pt x="17" y="15"/>
                    <a:pt x="18" y="15"/>
                  </a:cubicBezTo>
                  <a:cubicBezTo>
                    <a:pt x="18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8" y="16"/>
                    <a:pt x="17" y="16"/>
                  </a:cubicBezTo>
                  <a:cubicBezTo>
                    <a:pt x="17" y="16"/>
                    <a:pt x="17" y="16"/>
                    <a:pt x="18" y="16"/>
                  </a:cubicBezTo>
                  <a:cubicBezTo>
                    <a:pt x="18" y="16"/>
                    <a:pt x="18" y="17"/>
                    <a:pt x="18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7" y="17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9"/>
                  </a:cubicBezTo>
                  <a:cubicBezTo>
                    <a:pt x="17" y="19"/>
                    <a:pt x="17" y="19"/>
                    <a:pt x="17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6" y="20"/>
                    <a:pt x="16" y="20"/>
                  </a:cubicBezTo>
                  <a:cubicBezTo>
                    <a:pt x="16" y="19"/>
                    <a:pt x="15" y="19"/>
                    <a:pt x="16" y="19"/>
                  </a:cubicBezTo>
                  <a:cubicBezTo>
                    <a:pt x="16" y="20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7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7" y="18"/>
                    <a:pt x="16" y="18"/>
                    <a:pt x="16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5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6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20"/>
                  </a:cubicBezTo>
                  <a:cubicBezTo>
                    <a:pt x="15" y="19"/>
                    <a:pt x="15" y="20"/>
                    <a:pt x="15" y="20"/>
                  </a:cubicBezTo>
                  <a:cubicBezTo>
                    <a:pt x="15" y="20"/>
                    <a:pt x="16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5" y="21"/>
                    <a:pt x="15" y="21"/>
                  </a:cubicBezTo>
                  <a:cubicBezTo>
                    <a:pt x="15" y="21"/>
                    <a:pt x="14" y="21"/>
                    <a:pt x="14" y="21"/>
                  </a:cubicBezTo>
                  <a:cubicBezTo>
                    <a:pt x="14" y="21"/>
                    <a:pt x="15" y="21"/>
                    <a:pt x="15" y="21"/>
                  </a:cubicBezTo>
                  <a:cubicBezTo>
                    <a:pt x="15" y="21"/>
                    <a:pt x="15" y="21"/>
                    <a:pt x="14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4" y="22"/>
                  </a:cubicBezTo>
                  <a:cubicBezTo>
                    <a:pt x="15" y="22"/>
                    <a:pt x="14" y="22"/>
                    <a:pt x="1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4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5" y="22"/>
                    <a:pt x="15" y="22"/>
                  </a:cubicBezTo>
                  <a:cubicBezTo>
                    <a:pt x="14" y="22"/>
                    <a:pt x="15" y="23"/>
                    <a:pt x="15" y="23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4" y="19"/>
                    <a:pt x="15" y="19"/>
                    <a:pt x="15" y="19"/>
                  </a:cubicBezTo>
                  <a:cubicBezTo>
                    <a:pt x="15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8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4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5" y="16"/>
                  </a:cubicBezTo>
                  <a:cubicBezTo>
                    <a:pt x="14" y="16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7"/>
                    <a:pt x="14" y="18"/>
                  </a:cubicBezTo>
                  <a:cubicBezTo>
                    <a:pt x="14" y="18"/>
                    <a:pt x="14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9"/>
                  </a:cubicBezTo>
                  <a:cubicBezTo>
                    <a:pt x="14" y="18"/>
                    <a:pt x="14" y="19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8"/>
                    <a:pt x="14" y="19"/>
                  </a:cubicBezTo>
                  <a:cubicBezTo>
                    <a:pt x="14" y="19"/>
                    <a:pt x="13" y="18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2" y="19"/>
                    <a:pt x="13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2" y="19"/>
                    <a:pt x="12" y="19"/>
                    <a:pt x="11" y="19"/>
                  </a:cubicBezTo>
                  <a:cubicBezTo>
                    <a:pt x="12" y="19"/>
                    <a:pt x="11" y="19"/>
                    <a:pt x="11" y="18"/>
                  </a:cubicBezTo>
                  <a:cubicBezTo>
                    <a:pt x="11" y="18"/>
                    <a:pt x="11" y="19"/>
                    <a:pt x="11" y="19"/>
                  </a:cubicBezTo>
                  <a:cubicBezTo>
                    <a:pt x="11" y="19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2" y="19"/>
                    <a:pt x="12" y="19"/>
                  </a:cubicBezTo>
                  <a:cubicBezTo>
                    <a:pt x="12" y="19"/>
                    <a:pt x="12" y="19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8"/>
                    <a:pt x="12" y="18"/>
                  </a:cubicBezTo>
                  <a:cubicBezTo>
                    <a:pt x="12" y="18"/>
                    <a:pt x="12" y="18"/>
                    <a:pt x="11" y="18"/>
                  </a:cubicBezTo>
                  <a:cubicBezTo>
                    <a:pt x="12" y="18"/>
                    <a:pt x="11" y="18"/>
                    <a:pt x="12" y="18"/>
                  </a:cubicBezTo>
                  <a:cubicBezTo>
                    <a:pt x="12" y="18"/>
                    <a:pt x="11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3" y="18"/>
                    <a:pt x="14" y="18"/>
                  </a:cubicBezTo>
                  <a:cubicBezTo>
                    <a:pt x="14" y="18"/>
                    <a:pt x="14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3" y="18"/>
                    <a:pt x="13" y="18"/>
                  </a:cubicBezTo>
                  <a:cubicBezTo>
                    <a:pt x="13" y="18"/>
                    <a:pt x="14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8"/>
                    <a:pt x="13" y="18"/>
                    <a:pt x="12" y="18"/>
                  </a:cubicBezTo>
                  <a:cubicBezTo>
                    <a:pt x="12" y="18"/>
                    <a:pt x="12" y="17"/>
                    <a:pt x="12" y="17"/>
                  </a:cubicBezTo>
                  <a:cubicBezTo>
                    <a:pt x="13" y="17"/>
                    <a:pt x="13" y="18"/>
                    <a:pt x="13" y="18"/>
                  </a:cubicBezTo>
                  <a:cubicBezTo>
                    <a:pt x="13" y="18"/>
                    <a:pt x="13" y="17"/>
                    <a:pt x="13" y="17"/>
                  </a:cubicBezTo>
                  <a:cubicBezTo>
                    <a:pt x="12" y="17"/>
                    <a:pt x="12" y="17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5"/>
                    <a:pt x="12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2" y="15"/>
                    <a:pt x="12" y="15"/>
                  </a:cubicBezTo>
                  <a:cubicBezTo>
                    <a:pt x="12" y="15"/>
                    <a:pt x="12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3"/>
                    <a:pt x="12" y="13"/>
                  </a:cubicBezTo>
                  <a:cubicBezTo>
                    <a:pt x="12" y="13"/>
                    <a:pt x="13" y="13"/>
                    <a:pt x="13" y="13"/>
                  </a:cubicBezTo>
                  <a:cubicBezTo>
                    <a:pt x="13" y="13"/>
                    <a:pt x="12" y="13"/>
                    <a:pt x="13" y="13"/>
                  </a:cubicBezTo>
                  <a:cubicBezTo>
                    <a:pt x="13" y="13"/>
                    <a:pt x="12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4" y="12"/>
                    <a:pt x="14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0"/>
                    <a:pt x="16" y="9"/>
                    <a:pt x="18" y="8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4" y="6"/>
                  </a:cubicBezTo>
                  <a:cubicBezTo>
                    <a:pt x="23" y="6"/>
                    <a:pt x="23" y="6"/>
                    <a:pt x="23" y="7"/>
                  </a:cubicBezTo>
                  <a:cubicBezTo>
                    <a:pt x="24" y="7"/>
                    <a:pt x="24" y="6"/>
                    <a:pt x="24" y="6"/>
                  </a:cubicBezTo>
                  <a:cubicBezTo>
                    <a:pt x="24" y="6"/>
                    <a:pt x="24" y="7"/>
                    <a:pt x="24" y="7"/>
                  </a:cubicBezTo>
                  <a:cubicBezTo>
                    <a:pt x="24" y="7"/>
                    <a:pt x="24" y="6"/>
                    <a:pt x="24" y="6"/>
                  </a:cubicBezTo>
                  <a:cubicBezTo>
                    <a:pt x="24" y="7"/>
                    <a:pt x="24" y="6"/>
                    <a:pt x="24" y="6"/>
                  </a:cubicBezTo>
                  <a:cubicBezTo>
                    <a:pt x="24" y="6"/>
                    <a:pt x="25" y="7"/>
                    <a:pt x="25" y="7"/>
                  </a:cubicBezTo>
                  <a:cubicBezTo>
                    <a:pt x="25" y="7"/>
                    <a:pt x="25" y="6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6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7" y="7"/>
                    <a:pt x="2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8"/>
                  </a:cubicBezTo>
                  <a:cubicBezTo>
                    <a:pt x="28" y="8"/>
                    <a:pt x="28" y="7"/>
                    <a:pt x="29" y="7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32" y="9"/>
                    <a:pt x="32" y="9"/>
                  </a:cubicBezTo>
                  <a:cubicBezTo>
                    <a:pt x="32" y="9"/>
                    <a:pt x="32" y="9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1"/>
                  </a:cubicBezTo>
                  <a:cubicBezTo>
                    <a:pt x="32" y="11"/>
                    <a:pt x="33" y="10"/>
                    <a:pt x="33" y="10"/>
                  </a:cubicBezTo>
                  <a:cubicBezTo>
                    <a:pt x="33" y="10"/>
                    <a:pt x="33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2"/>
                    <a:pt x="3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4" y="12"/>
                    <a:pt x="35" y="12"/>
                    <a:pt x="35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4" y="11"/>
                    <a:pt x="33" y="11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3" y="10"/>
                    <a:pt x="34" y="10"/>
                    <a:pt x="34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4" y="10"/>
                    <a:pt x="33" y="10"/>
                  </a:cubicBezTo>
                  <a:cubicBezTo>
                    <a:pt x="34" y="10"/>
                    <a:pt x="33" y="10"/>
                    <a:pt x="34" y="10"/>
                  </a:cubicBezTo>
                  <a:cubicBezTo>
                    <a:pt x="33" y="9"/>
                    <a:pt x="33" y="10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9"/>
                    <a:pt x="32" y="8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1" y="8"/>
                    <a:pt x="30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7"/>
                    <a:pt x="29" y="7"/>
                  </a:cubicBezTo>
                  <a:cubicBezTo>
                    <a:pt x="30" y="6"/>
                    <a:pt x="30" y="7"/>
                    <a:pt x="30" y="7"/>
                  </a:cubicBezTo>
                  <a:cubicBezTo>
                    <a:pt x="30" y="7"/>
                    <a:pt x="30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6"/>
                    <a:pt x="31" y="6"/>
                  </a:cubicBezTo>
                  <a:cubicBezTo>
                    <a:pt x="31" y="6"/>
                    <a:pt x="31" y="7"/>
                    <a:pt x="31" y="7"/>
                  </a:cubicBezTo>
                  <a:cubicBezTo>
                    <a:pt x="30" y="7"/>
                    <a:pt x="30" y="6"/>
                    <a:pt x="30" y="6"/>
                  </a:cubicBezTo>
                  <a:cubicBezTo>
                    <a:pt x="30" y="7"/>
                    <a:pt x="30" y="6"/>
                    <a:pt x="30" y="7"/>
                  </a:cubicBezTo>
                  <a:cubicBezTo>
                    <a:pt x="29" y="6"/>
                    <a:pt x="28" y="5"/>
                    <a:pt x="27" y="5"/>
                  </a:cubicBezTo>
                  <a:cubicBezTo>
                    <a:pt x="27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4"/>
                    <a:pt x="26" y="5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4"/>
                    <a:pt x="25" y="5"/>
                    <a:pt x="25" y="5"/>
                  </a:cubicBezTo>
                  <a:cubicBezTo>
                    <a:pt x="25" y="5"/>
                    <a:pt x="24" y="5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2"/>
                    <a:pt x="22" y="3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3" y="2"/>
                    <a:pt x="23" y="2"/>
                  </a:cubicBezTo>
                  <a:cubicBezTo>
                    <a:pt x="23" y="2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4"/>
                  </a:cubicBezTo>
                  <a:cubicBezTo>
                    <a:pt x="23" y="4"/>
                    <a:pt x="23" y="4"/>
                    <a:pt x="23" y="3"/>
                  </a:cubicBezTo>
                  <a:cubicBezTo>
                    <a:pt x="23" y="3"/>
                    <a:pt x="23" y="4"/>
                    <a:pt x="24" y="4"/>
                  </a:cubicBezTo>
                  <a:cubicBezTo>
                    <a:pt x="23" y="4"/>
                    <a:pt x="23" y="3"/>
                    <a:pt x="23" y="4"/>
                  </a:cubicBezTo>
                  <a:cubicBezTo>
                    <a:pt x="23" y="4"/>
                    <a:pt x="23" y="3"/>
                    <a:pt x="22" y="4"/>
                  </a:cubicBezTo>
                  <a:cubicBezTo>
                    <a:pt x="22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4"/>
                    <a:pt x="24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5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9" y="4"/>
                    <a:pt x="28" y="5"/>
                    <a:pt x="29" y="5"/>
                  </a:cubicBezTo>
                  <a:cubicBezTo>
                    <a:pt x="29" y="5"/>
                    <a:pt x="29" y="5"/>
                    <a:pt x="29" y="4"/>
                  </a:cubicBezTo>
                  <a:cubicBezTo>
                    <a:pt x="29" y="5"/>
                    <a:pt x="29" y="4"/>
                    <a:pt x="29" y="4"/>
                  </a:cubicBezTo>
                  <a:cubicBezTo>
                    <a:pt x="29" y="4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4"/>
                    <a:pt x="29" y="5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lose/>
                  <a:moveTo>
                    <a:pt x="23" y="2"/>
                  </a:move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lose/>
                  <a:moveTo>
                    <a:pt x="23" y="4"/>
                  </a:move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3" y="3"/>
                    <a:pt x="23" y="4"/>
                  </a:cubicBezTo>
                  <a:moveTo>
                    <a:pt x="27" y="4"/>
                  </a:move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5"/>
                    <a:pt x="27" y="5"/>
                    <a:pt x="27" y="4"/>
                  </a:cubicBezTo>
                  <a:moveTo>
                    <a:pt x="12" y="18"/>
                  </a:moveTo>
                  <a:cubicBezTo>
                    <a:pt x="12" y="18"/>
                    <a:pt x="12" y="18"/>
                    <a:pt x="12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3" y="18"/>
                    <a:pt x="13" y="18"/>
                  </a:cubicBezTo>
                  <a:lnTo>
                    <a:pt x="12" y="18"/>
                  </a:lnTo>
                  <a:close/>
                  <a:moveTo>
                    <a:pt x="13" y="17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2" y="16"/>
                  </a:cubicBezTo>
                  <a:cubicBezTo>
                    <a:pt x="12" y="16"/>
                    <a:pt x="13" y="16"/>
                    <a:pt x="13" y="17"/>
                  </a:cubicBezTo>
                  <a:moveTo>
                    <a:pt x="12" y="16"/>
                  </a:moveTo>
                  <a:cubicBezTo>
                    <a:pt x="12" y="16"/>
                    <a:pt x="12" y="16"/>
                    <a:pt x="12" y="16"/>
                  </a:cubicBezTo>
                  <a:cubicBezTo>
                    <a:pt x="11" y="16"/>
                    <a:pt x="12" y="16"/>
                    <a:pt x="12" y="16"/>
                  </a:cubicBezTo>
                  <a:moveTo>
                    <a:pt x="12" y="17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moveTo>
                    <a:pt x="13" y="17"/>
                  </a:moveTo>
                  <a:cubicBezTo>
                    <a:pt x="13" y="17"/>
                    <a:pt x="13" y="17"/>
                    <a:pt x="13" y="18"/>
                  </a:cubicBezTo>
                  <a:cubicBezTo>
                    <a:pt x="13" y="17"/>
                    <a:pt x="13" y="18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moveTo>
                    <a:pt x="12" y="17"/>
                  </a:moveTo>
                  <a:cubicBezTo>
                    <a:pt x="12" y="17"/>
                    <a:pt x="12" y="16"/>
                    <a:pt x="12" y="16"/>
                  </a:cubicBezTo>
                  <a:cubicBezTo>
                    <a:pt x="11" y="16"/>
                    <a:pt x="11" y="17"/>
                    <a:pt x="11" y="17"/>
                  </a:cubicBezTo>
                  <a:cubicBezTo>
                    <a:pt x="12" y="17"/>
                    <a:pt x="12" y="17"/>
                    <a:pt x="12" y="17"/>
                  </a:cubicBezTo>
                  <a:moveTo>
                    <a:pt x="13" y="17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4" y="17"/>
                    <a:pt x="13" y="17"/>
                  </a:cubicBezTo>
                  <a:moveTo>
                    <a:pt x="15" y="17"/>
                  </a:moveTo>
                  <a:cubicBezTo>
                    <a:pt x="15" y="17"/>
                    <a:pt x="15" y="18"/>
                    <a:pt x="15" y="18"/>
                  </a:cubicBezTo>
                  <a:cubicBezTo>
                    <a:pt x="15" y="17"/>
                    <a:pt x="15" y="18"/>
                    <a:pt x="16" y="18"/>
                  </a:cubicBezTo>
                  <a:lnTo>
                    <a:pt x="15" y="17"/>
                  </a:lnTo>
                  <a:close/>
                  <a:moveTo>
                    <a:pt x="17" y="17"/>
                  </a:moveTo>
                  <a:cubicBezTo>
                    <a:pt x="17" y="17"/>
                    <a:pt x="16" y="17"/>
                    <a:pt x="17" y="18"/>
                  </a:cubicBezTo>
                  <a:cubicBezTo>
                    <a:pt x="17" y="18"/>
                    <a:pt x="17" y="17"/>
                    <a:pt x="17" y="17"/>
                  </a:cubicBezTo>
                  <a:moveTo>
                    <a:pt x="16" y="16"/>
                  </a:moveTo>
                  <a:cubicBezTo>
                    <a:pt x="16" y="17"/>
                    <a:pt x="15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6"/>
                  </a:cubicBezTo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6"/>
                    <a:pt x="16" y="16"/>
                  </a:cubicBezTo>
                  <a:moveTo>
                    <a:pt x="17" y="17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moveTo>
                    <a:pt x="12" y="16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2" y="16"/>
                    <a:pt x="12" y="16"/>
                  </a:cubicBezTo>
                  <a:moveTo>
                    <a:pt x="14" y="16"/>
                  </a:moveTo>
                  <a:cubicBezTo>
                    <a:pt x="14" y="16"/>
                    <a:pt x="14" y="16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4" y="17"/>
                    <a:pt x="14" y="16"/>
                    <a:pt x="14" y="16"/>
                  </a:cubicBezTo>
                  <a:moveTo>
                    <a:pt x="14" y="16"/>
                  </a:moveTo>
                  <a:cubicBezTo>
                    <a:pt x="14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moveTo>
                    <a:pt x="12" y="15"/>
                  </a:moveTo>
                  <a:cubicBezTo>
                    <a:pt x="12" y="15"/>
                    <a:pt x="13" y="15"/>
                    <a:pt x="13" y="15"/>
                  </a:cubicBezTo>
                  <a:cubicBezTo>
                    <a:pt x="13" y="15"/>
                    <a:pt x="13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moveTo>
                    <a:pt x="13" y="15"/>
                  </a:moveTo>
                  <a:cubicBezTo>
                    <a:pt x="14" y="15"/>
                    <a:pt x="13" y="15"/>
                    <a:pt x="14" y="15"/>
                  </a:cubicBezTo>
                  <a:cubicBezTo>
                    <a:pt x="13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4" y="16"/>
                  </a:cubicBezTo>
                  <a:cubicBezTo>
                    <a:pt x="14" y="16"/>
                    <a:pt x="14" y="15"/>
                    <a:pt x="14" y="15"/>
                  </a:cubicBezTo>
                  <a:cubicBezTo>
                    <a:pt x="13" y="15"/>
                    <a:pt x="14" y="15"/>
                    <a:pt x="13" y="15"/>
                  </a:cubicBezTo>
                  <a:moveTo>
                    <a:pt x="12" y="14"/>
                  </a:move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4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4"/>
                  </a:cubicBezTo>
                  <a:cubicBezTo>
                    <a:pt x="12" y="14"/>
                    <a:pt x="12" y="15"/>
                    <a:pt x="12" y="15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ubicBezTo>
                    <a:pt x="13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2" y="14"/>
                  </a:cubicBezTo>
                  <a:cubicBezTo>
                    <a:pt x="12" y="14"/>
                    <a:pt x="13" y="14"/>
                    <a:pt x="12" y="14"/>
                  </a:cubicBezTo>
                  <a:moveTo>
                    <a:pt x="14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moveTo>
                    <a:pt x="13" y="13"/>
                  </a:moveTo>
                  <a:cubicBezTo>
                    <a:pt x="13" y="13"/>
                    <a:pt x="12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3"/>
                    <a:pt x="13" y="12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4"/>
                    <a:pt x="13" y="13"/>
                    <a:pt x="13" y="13"/>
                  </a:cubicBezTo>
                  <a:cubicBezTo>
                    <a:pt x="13" y="13"/>
                    <a:pt x="14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4"/>
                    <a:pt x="14" y="13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5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2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3" y="13"/>
                    <a:pt x="13" y="13"/>
                  </a:cubicBezTo>
                  <a:lnTo>
                    <a:pt x="14" y="13"/>
                  </a:ln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4" y="13"/>
                    <a:pt x="15" y="13"/>
                  </a:cubicBezTo>
                  <a:moveTo>
                    <a:pt x="15" y="13"/>
                  </a:moveTo>
                  <a:cubicBezTo>
                    <a:pt x="15" y="13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6" y="14"/>
                  </a:cubicBezTo>
                  <a:cubicBezTo>
                    <a:pt x="15" y="14"/>
                    <a:pt x="15" y="14"/>
                    <a:pt x="15" y="13"/>
                  </a:cubicBezTo>
                  <a:moveTo>
                    <a:pt x="15" y="13"/>
                  </a:moveTo>
                  <a:cubicBezTo>
                    <a:pt x="14" y="12"/>
                    <a:pt x="14" y="13"/>
                    <a:pt x="14" y="13"/>
                  </a:cubicBezTo>
                  <a:cubicBezTo>
                    <a:pt x="14" y="12"/>
                    <a:pt x="15" y="13"/>
                    <a:pt x="15" y="13"/>
                  </a:cubicBezTo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3"/>
                    <a:pt x="15" y="13"/>
                  </a:cubicBezTo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3"/>
                    <a:pt x="15" y="13"/>
                  </a:cubicBezTo>
                  <a:moveTo>
                    <a:pt x="15" y="12"/>
                  </a:moveTo>
                  <a:cubicBezTo>
                    <a:pt x="15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moveTo>
                    <a:pt x="14" y="11"/>
                  </a:moveTo>
                  <a:cubicBezTo>
                    <a:pt x="14" y="11"/>
                    <a:pt x="14" y="11"/>
                    <a:pt x="14" y="11"/>
                  </a:cubicBezTo>
                  <a:cubicBezTo>
                    <a:pt x="14" y="12"/>
                    <a:pt x="14" y="11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moveTo>
                    <a:pt x="15" y="10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2"/>
                    <a:pt x="16" y="13"/>
                    <a:pt x="16" y="12"/>
                  </a:cubicBezTo>
                  <a:moveTo>
                    <a:pt x="14" y="11"/>
                  </a:move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moveTo>
                    <a:pt x="15" y="11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0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4" y="10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moveTo>
                    <a:pt x="17" y="11"/>
                  </a:move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2"/>
                  </a:cubicBezTo>
                  <a:cubicBezTo>
                    <a:pt x="17" y="11"/>
                    <a:pt x="17" y="12"/>
                    <a:pt x="17" y="12"/>
                  </a:cubicBezTo>
                  <a:cubicBezTo>
                    <a:pt x="16" y="11"/>
                    <a:pt x="17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2"/>
                  </a:cubicBezTo>
                  <a:cubicBezTo>
                    <a:pt x="16" y="12"/>
                    <a:pt x="16" y="11"/>
                    <a:pt x="16" y="11"/>
                  </a:cubicBezTo>
                  <a:cubicBezTo>
                    <a:pt x="16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1"/>
                  </a:cubicBezTo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7" y="11"/>
                  </a:cubicBezTo>
                  <a:cubicBezTo>
                    <a:pt x="16" y="11"/>
                    <a:pt x="16" y="11"/>
                    <a:pt x="16" y="11"/>
                  </a:cubicBezTo>
                  <a:moveTo>
                    <a:pt x="16" y="10"/>
                  </a:move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9"/>
                  </a:cubicBezTo>
                  <a:cubicBezTo>
                    <a:pt x="15" y="9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1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moveTo>
                    <a:pt x="17" y="10"/>
                  </a:moveTo>
                  <a:cubicBezTo>
                    <a:pt x="17" y="10"/>
                    <a:pt x="17" y="11"/>
                    <a:pt x="17" y="11"/>
                  </a:cubicBezTo>
                  <a:cubicBezTo>
                    <a:pt x="17" y="11"/>
                    <a:pt x="17" y="11"/>
                    <a:pt x="17" y="10"/>
                  </a:cubicBezTo>
                  <a:moveTo>
                    <a:pt x="17" y="10"/>
                  </a:move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9"/>
                    <a:pt x="17" y="10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9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moveTo>
                    <a:pt x="18" y="10"/>
                  </a:moveTo>
                  <a:cubicBezTo>
                    <a:pt x="17" y="10"/>
                    <a:pt x="18" y="10"/>
                    <a:pt x="18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1"/>
                    <a:pt x="17" y="11"/>
                  </a:cubicBezTo>
                  <a:cubicBezTo>
                    <a:pt x="17" y="10"/>
                    <a:pt x="18" y="10"/>
                    <a:pt x="18" y="10"/>
                  </a:cubicBezTo>
                  <a:close/>
                  <a:moveTo>
                    <a:pt x="19" y="10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10"/>
                    <a:pt x="18" y="10"/>
                  </a:cubicBezTo>
                  <a:cubicBezTo>
                    <a:pt x="18" y="10"/>
                    <a:pt x="19" y="10"/>
                    <a:pt x="19" y="10"/>
                  </a:cubicBezTo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9" y="9"/>
                    <a:pt x="18" y="9"/>
                  </a:cubicBezTo>
                  <a:moveTo>
                    <a:pt x="19" y="8"/>
                  </a:moveTo>
                  <a:cubicBezTo>
                    <a:pt x="19" y="7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moveTo>
                    <a:pt x="19" y="9"/>
                  </a:moveTo>
                  <a:cubicBezTo>
                    <a:pt x="19" y="8"/>
                    <a:pt x="19" y="8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moveTo>
                    <a:pt x="21" y="10"/>
                  </a:moveTo>
                  <a:cubicBezTo>
                    <a:pt x="21" y="10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0"/>
                    <a:pt x="21" y="10"/>
                    <a:pt x="21" y="10"/>
                  </a:cubicBezTo>
                  <a:moveTo>
                    <a:pt x="21" y="9"/>
                  </a:moveTo>
                  <a:cubicBezTo>
                    <a:pt x="21" y="9"/>
                    <a:pt x="20" y="9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1" y="10"/>
                    <a:pt x="21" y="9"/>
                    <a:pt x="21" y="9"/>
                  </a:cubicBezTo>
                  <a:moveTo>
                    <a:pt x="21" y="9"/>
                  </a:move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9"/>
                    <a:pt x="21" y="10"/>
                  </a:cubicBezTo>
                  <a:cubicBezTo>
                    <a:pt x="21" y="10"/>
                    <a:pt x="21" y="10"/>
                    <a:pt x="21" y="9"/>
                  </a:cubicBezTo>
                  <a:moveTo>
                    <a:pt x="21" y="8"/>
                  </a:move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9"/>
                    <a:pt x="21" y="8"/>
                  </a:cubicBezTo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moveTo>
                    <a:pt x="21" y="11"/>
                  </a:moveTo>
                  <a:cubicBezTo>
                    <a:pt x="21" y="11"/>
                    <a:pt x="20" y="11"/>
                    <a:pt x="20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moveTo>
                    <a:pt x="21" y="12"/>
                  </a:moveTo>
                  <a:cubicBezTo>
                    <a:pt x="21" y="12"/>
                    <a:pt x="21" y="11"/>
                    <a:pt x="21" y="11"/>
                  </a:cubicBezTo>
                  <a:cubicBezTo>
                    <a:pt x="21" y="12"/>
                    <a:pt x="21" y="12"/>
                    <a:pt x="21" y="12"/>
                  </a:cubicBezTo>
                  <a:moveTo>
                    <a:pt x="21" y="11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2"/>
                    <a:pt x="21" y="11"/>
                  </a:cubicBezTo>
                  <a:moveTo>
                    <a:pt x="22" y="11"/>
                  </a:move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1"/>
                    <a:pt x="22" y="12"/>
                    <a:pt x="22" y="11"/>
                  </a:cubicBezTo>
                  <a:cubicBezTo>
                    <a:pt x="22" y="11"/>
                    <a:pt x="22" y="12"/>
                    <a:pt x="22" y="11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1"/>
                    <a:pt x="22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2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1" y="11"/>
                  </a:cubicBezTo>
                  <a:cubicBezTo>
                    <a:pt x="21" y="11"/>
                    <a:pt x="22" y="12"/>
                    <a:pt x="22" y="12"/>
                  </a:cubicBezTo>
                  <a:cubicBezTo>
                    <a:pt x="22" y="12"/>
                    <a:pt x="22" y="11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moveTo>
                    <a:pt x="22" y="10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10"/>
                    <a:pt x="22" y="9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3" y="9"/>
                    <a:pt x="23" y="9"/>
                    <a:pt x="23" y="10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10"/>
                    <a:pt x="23" y="9"/>
                  </a:cubicBezTo>
                  <a:moveTo>
                    <a:pt x="24" y="12"/>
                  </a:moveTo>
                  <a:cubicBezTo>
                    <a:pt x="24" y="13"/>
                    <a:pt x="24" y="12"/>
                    <a:pt x="23" y="13"/>
                  </a:cubicBezTo>
                  <a:cubicBezTo>
                    <a:pt x="23" y="13"/>
                    <a:pt x="24" y="13"/>
                    <a:pt x="24" y="13"/>
                  </a:cubicBezTo>
                  <a:lnTo>
                    <a:pt x="24" y="12"/>
                  </a:lnTo>
                  <a:close/>
                  <a:moveTo>
                    <a:pt x="24" y="11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moveTo>
                    <a:pt x="24" y="10"/>
                  </a:moveTo>
                  <a:cubicBezTo>
                    <a:pt x="24" y="10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3" y="10"/>
                  </a:cubicBezTo>
                  <a:cubicBezTo>
                    <a:pt x="24" y="10"/>
                    <a:pt x="24" y="10"/>
                    <a:pt x="24" y="9"/>
                  </a:cubicBezTo>
                  <a:cubicBezTo>
                    <a:pt x="24" y="9"/>
                    <a:pt x="24" y="10"/>
                    <a:pt x="24" y="10"/>
                  </a:cubicBezTo>
                  <a:cubicBezTo>
                    <a:pt x="24" y="9"/>
                    <a:pt x="24" y="10"/>
                    <a:pt x="24" y="10"/>
                  </a:cubicBezTo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10"/>
                    <a:pt x="25" y="10"/>
                  </a:cubicBezTo>
                  <a:cubicBezTo>
                    <a:pt x="25" y="10"/>
                    <a:pt x="25" y="9"/>
                    <a:pt x="24" y="9"/>
                  </a:cubicBezTo>
                  <a:moveTo>
                    <a:pt x="30" y="20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moveTo>
                    <a:pt x="32" y="19"/>
                  </a:moveTo>
                  <a:cubicBezTo>
                    <a:pt x="32" y="19"/>
                    <a:pt x="32" y="19"/>
                    <a:pt x="33" y="19"/>
                  </a:cubicBezTo>
                  <a:cubicBezTo>
                    <a:pt x="33" y="19"/>
                    <a:pt x="33" y="19"/>
                    <a:pt x="32" y="19"/>
                  </a:cubicBezTo>
                  <a:moveTo>
                    <a:pt x="29" y="19"/>
                  </a:move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30" y="18"/>
                    <a:pt x="29" y="19"/>
                  </a:cubicBezTo>
                  <a:moveTo>
                    <a:pt x="29" y="18"/>
                  </a:moveTo>
                  <a:cubicBezTo>
                    <a:pt x="29" y="18"/>
                    <a:pt x="29" y="19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moveTo>
                    <a:pt x="28" y="16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moveTo>
                    <a:pt x="26" y="14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moveTo>
                    <a:pt x="26" y="13"/>
                  </a:moveTo>
                  <a:cubicBezTo>
                    <a:pt x="26" y="13"/>
                    <a:pt x="26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2"/>
                    <a:pt x="26" y="13"/>
                  </a:cubicBezTo>
                  <a:moveTo>
                    <a:pt x="26" y="11"/>
                  </a:moveTo>
                  <a:cubicBezTo>
                    <a:pt x="25" y="11"/>
                    <a:pt x="25" y="12"/>
                    <a:pt x="26" y="12"/>
                  </a:cubicBezTo>
                  <a:cubicBezTo>
                    <a:pt x="26" y="11"/>
                    <a:pt x="26" y="11"/>
                    <a:pt x="26" y="11"/>
                  </a:cubicBezTo>
                  <a:moveTo>
                    <a:pt x="24" y="13"/>
                  </a:moveTo>
                  <a:cubicBezTo>
                    <a:pt x="24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4" y="13"/>
                    <a:pt x="25" y="13"/>
                    <a:pt x="24" y="13"/>
                  </a:cubicBezTo>
                  <a:moveTo>
                    <a:pt x="25" y="10"/>
                  </a:moveTo>
                  <a:cubicBezTo>
                    <a:pt x="25" y="10"/>
                    <a:pt x="25" y="10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10"/>
                    <a:pt x="25" y="10"/>
                  </a:cubicBezTo>
                  <a:moveTo>
                    <a:pt x="26" y="10"/>
                  </a:moveTo>
                  <a:cubicBezTo>
                    <a:pt x="26" y="9"/>
                    <a:pt x="26" y="10"/>
                    <a:pt x="25" y="9"/>
                  </a:cubicBezTo>
                  <a:cubicBezTo>
                    <a:pt x="25" y="9"/>
                    <a:pt x="25" y="10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moveTo>
                    <a:pt x="27" y="11"/>
                  </a:moveTo>
                  <a:cubicBezTo>
                    <a:pt x="27" y="11"/>
                    <a:pt x="27" y="11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1"/>
                    <a:pt x="27" y="11"/>
                    <a:pt x="27" y="11"/>
                  </a:cubicBezTo>
                  <a:moveTo>
                    <a:pt x="28" y="11"/>
                  </a:move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8" y="11"/>
                  </a:moveTo>
                  <a:cubicBezTo>
                    <a:pt x="28" y="11"/>
                    <a:pt x="28" y="10"/>
                    <a:pt x="28" y="10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4" y="23"/>
                  </a:move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4" y="23"/>
                    <a:pt x="34" y="23"/>
                  </a:cubicBezTo>
                  <a:moveTo>
                    <a:pt x="34" y="24"/>
                  </a:moveTo>
                  <a:cubicBezTo>
                    <a:pt x="34" y="24"/>
                    <a:pt x="34" y="24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moveTo>
                    <a:pt x="23" y="27"/>
                  </a:moveTo>
                  <a:cubicBezTo>
                    <a:pt x="23" y="27"/>
                    <a:pt x="23" y="28"/>
                    <a:pt x="24" y="27"/>
                  </a:cubicBezTo>
                  <a:cubicBezTo>
                    <a:pt x="24" y="27"/>
                    <a:pt x="23" y="27"/>
                    <a:pt x="23" y="27"/>
                  </a:cubicBezTo>
                  <a:moveTo>
                    <a:pt x="23" y="27"/>
                  </a:moveTo>
                  <a:cubicBezTo>
                    <a:pt x="23" y="27"/>
                    <a:pt x="23" y="27"/>
                    <a:pt x="23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7"/>
                    <a:pt x="23" y="26"/>
                    <a:pt x="23" y="26"/>
                  </a:cubicBezTo>
                  <a:cubicBezTo>
                    <a:pt x="23" y="26"/>
                    <a:pt x="23" y="27"/>
                    <a:pt x="23" y="27"/>
                  </a:cubicBezTo>
                  <a:cubicBezTo>
                    <a:pt x="23" y="26"/>
                    <a:pt x="23" y="26"/>
                    <a:pt x="23" y="27"/>
                  </a:cubicBezTo>
                  <a:moveTo>
                    <a:pt x="22" y="27"/>
                  </a:moveTo>
                  <a:cubicBezTo>
                    <a:pt x="22" y="27"/>
                    <a:pt x="22" y="28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moveTo>
                    <a:pt x="10" y="29"/>
                  </a:moveTo>
                  <a:cubicBezTo>
                    <a:pt x="10" y="29"/>
                    <a:pt x="10" y="29"/>
                    <a:pt x="10" y="29"/>
                  </a:cubicBezTo>
                  <a:close/>
                  <a:moveTo>
                    <a:pt x="11" y="29"/>
                  </a:move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1" y="29"/>
                    <a:pt x="11" y="29"/>
                  </a:cubicBezTo>
                  <a:moveTo>
                    <a:pt x="13" y="36"/>
                  </a:move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13" y="36"/>
                    <a:pt x="13" y="36"/>
                  </a:cubicBezTo>
                  <a:moveTo>
                    <a:pt x="14" y="37"/>
                  </a:move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7"/>
                  </a:cubicBezTo>
                  <a:moveTo>
                    <a:pt x="13" y="27"/>
                  </a:moveTo>
                  <a:cubicBezTo>
                    <a:pt x="13" y="27"/>
                    <a:pt x="12" y="27"/>
                    <a:pt x="12" y="27"/>
                  </a:cubicBezTo>
                  <a:cubicBezTo>
                    <a:pt x="13" y="27"/>
                    <a:pt x="12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moveTo>
                    <a:pt x="14" y="36"/>
                  </a:move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5" y="36"/>
                  </a:cubicBezTo>
                  <a:cubicBezTo>
                    <a:pt x="15" y="36"/>
                    <a:pt x="14" y="36"/>
                    <a:pt x="14" y="36"/>
                  </a:cubicBezTo>
                  <a:moveTo>
                    <a:pt x="15" y="35"/>
                  </a:moveTo>
                  <a:cubicBezTo>
                    <a:pt x="15" y="35"/>
                    <a:pt x="15" y="35"/>
                    <a:pt x="15" y="36"/>
                  </a:cubicBezTo>
                  <a:cubicBezTo>
                    <a:pt x="15" y="36"/>
                    <a:pt x="15" y="35"/>
                    <a:pt x="15" y="35"/>
                  </a:cubicBezTo>
                  <a:moveTo>
                    <a:pt x="16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6"/>
                    <a:pt x="16" y="27"/>
                  </a:cubicBezTo>
                  <a:moveTo>
                    <a:pt x="19" y="29"/>
                  </a:moveTo>
                  <a:cubicBezTo>
                    <a:pt x="19" y="30"/>
                    <a:pt x="19" y="30"/>
                    <a:pt x="19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29"/>
                    <a:pt x="19" y="29"/>
                    <a:pt x="19" y="29"/>
                  </a:cubicBezTo>
                  <a:moveTo>
                    <a:pt x="24" y="29"/>
                  </a:move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moveTo>
                    <a:pt x="25" y="29"/>
                  </a:moveTo>
                  <a:cubicBezTo>
                    <a:pt x="25" y="29"/>
                    <a:pt x="25" y="29"/>
                    <a:pt x="24" y="29"/>
                  </a:cubicBezTo>
                  <a:cubicBezTo>
                    <a:pt x="24" y="29"/>
                    <a:pt x="25" y="30"/>
                    <a:pt x="25" y="29"/>
                  </a:cubicBezTo>
                  <a:moveTo>
                    <a:pt x="25" y="28"/>
                  </a:moveTo>
                  <a:cubicBezTo>
                    <a:pt x="25" y="28"/>
                    <a:pt x="25" y="28"/>
                    <a:pt x="25" y="28"/>
                  </a:cubicBezTo>
                  <a:cubicBezTo>
                    <a:pt x="25" y="28"/>
                    <a:pt x="25" y="28"/>
                    <a:pt x="25" y="28"/>
                  </a:cubicBezTo>
                  <a:moveTo>
                    <a:pt x="26" y="29"/>
                  </a:move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6" y="29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7" y="30"/>
                    <a:pt x="26" y="29"/>
                  </a:cubicBezTo>
                  <a:moveTo>
                    <a:pt x="31" y="29"/>
                  </a:move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30"/>
                    <a:pt x="31" y="29"/>
                    <a:pt x="31" y="29"/>
                  </a:cubicBezTo>
                  <a:cubicBezTo>
                    <a:pt x="31" y="29"/>
                    <a:pt x="32" y="30"/>
                    <a:pt x="31" y="29"/>
                  </a:cubicBezTo>
                  <a:moveTo>
                    <a:pt x="32" y="26"/>
                  </a:moveTo>
                  <a:cubicBezTo>
                    <a:pt x="32" y="26"/>
                    <a:pt x="32" y="25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moveTo>
                    <a:pt x="33" y="26"/>
                  </a:moveTo>
                  <a:cubicBezTo>
                    <a:pt x="33" y="27"/>
                    <a:pt x="32" y="26"/>
                    <a:pt x="32" y="26"/>
                  </a:cubicBezTo>
                  <a:cubicBezTo>
                    <a:pt x="32" y="26"/>
                    <a:pt x="32" y="26"/>
                    <a:pt x="33" y="26"/>
                  </a:cubicBezTo>
                  <a:moveTo>
                    <a:pt x="33" y="27"/>
                  </a:moveTo>
                  <a:cubicBezTo>
                    <a:pt x="33" y="27"/>
                    <a:pt x="33" y="27"/>
                    <a:pt x="33" y="27"/>
                  </a:cubicBezTo>
                  <a:cubicBezTo>
                    <a:pt x="33" y="27"/>
                    <a:pt x="34" y="28"/>
                    <a:pt x="33" y="27"/>
                  </a:cubicBezTo>
                  <a:moveTo>
                    <a:pt x="31" y="29"/>
                  </a:moveTo>
                  <a:cubicBezTo>
                    <a:pt x="31" y="29"/>
                    <a:pt x="32" y="29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1" y="29"/>
                    <a:pt x="31" y="29"/>
                  </a:cubicBezTo>
                  <a:moveTo>
                    <a:pt x="39" y="36"/>
                  </a:moveTo>
                  <a:cubicBezTo>
                    <a:pt x="38" y="35"/>
                    <a:pt x="38" y="35"/>
                    <a:pt x="38" y="36"/>
                  </a:cubicBezTo>
                  <a:cubicBezTo>
                    <a:pt x="38" y="36"/>
                    <a:pt x="39" y="36"/>
                    <a:pt x="39" y="36"/>
                  </a:cubicBezTo>
                  <a:moveTo>
                    <a:pt x="40" y="36"/>
                  </a:moveTo>
                  <a:cubicBezTo>
                    <a:pt x="40" y="36"/>
                    <a:pt x="40" y="36"/>
                    <a:pt x="40" y="35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1" y="36"/>
                    <a:pt x="40" y="36"/>
                  </a:cubicBezTo>
                  <a:moveTo>
                    <a:pt x="43" y="36"/>
                  </a:moveTo>
                  <a:cubicBezTo>
                    <a:pt x="43" y="36"/>
                    <a:pt x="43" y="36"/>
                    <a:pt x="43" y="36"/>
                  </a:cubicBezTo>
                  <a:cubicBezTo>
                    <a:pt x="44" y="37"/>
                    <a:pt x="44" y="36"/>
                    <a:pt x="43" y="36"/>
                  </a:cubicBezTo>
                  <a:moveTo>
                    <a:pt x="35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9"/>
                    <a:pt x="35" y="29"/>
                  </a:cubicBezTo>
                  <a:cubicBezTo>
                    <a:pt x="35" y="29"/>
                    <a:pt x="35" y="28"/>
                    <a:pt x="34" y="28"/>
                  </a:cubicBezTo>
                  <a:cubicBezTo>
                    <a:pt x="35" y="29"/>
                    <a:pt x="34" y="28"/>
                    <a:pt x="35" y="29"/>
                  </a:cubicBezTo>
                  <a:cubicBezTo>
                    <a:pt x="35" y="29"/>
                    <a:pt x="35" y="29"/>
                    <a:pt x="34" y="29"/>
                  </a:cubicBezTo>
                  <a:cubicBezTo>
                    <a:pt x="34" y="28"/>
                    <a:pt x="35" y="29"/>
                    <a:pt x="34" y="28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8"/>
                    <a:pt x="35" y="29"/>
                    <a:pt x="34" y="28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9"/>
                    <a:pt x="33" y="28"/>
                    <a:pt x="34" y="28"/>
                  </a:cubicBezTo>
                  <a:cubicBezTo>
                    <a:pt x="34" y="29"/>
                    <a:pt x="34" y="28"/>
                    <a:pt x="34" y="29"/>
                  </a:cubicBezTo>
                  <a:cubicBezTo>
                    <a:pt x="34" y="29"/>
                    <a:pt x="34" y="28"/>
                    <a:pt x="34" y="29"/>
                  </a:cubicBezTo>
                  <a:cubicBezTo>
                    <a:pt x="34" y="29"/>
                    <a:pt x="34" y="28"/>
                    <a:pt x="34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9"/>
                    <a:pt x="33" y="29"/>
                  </a:cubicBezTo>
                  <a:cubicBezTo>
                    <a:pt x="33" y="29"/>
                    <a:pt x="33" y="28"/>
                    <a:pt x="33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3" y="29"/>
                    <a:pt x="33" y="29"/>
                    <a:pt x="32" y="29"/>
                  </a:cubicBezTo>
                  <a:cubicBezTo>
                    <a:pt x="32" y="29"/>
                    <a:pt x="33" y="29"/>
                    <a:pt x="32" y="29"/>
                  </a:cubicBezTo>
                  <a:cubicBezTo>
                    <a:pt x="32" y="29"/>
                    <a:pt x="32" y="29"/>
                    <a:pt x="31" y="29"/>
                  </a:cubicBezTo>
                  <a:cubicBezTo>
                    <a:pt x="32" y="30"/>
                    <a:pt x="32" y="29"/>
                    <a:pt x="32" y="29"/>
                  </a:cubicBezTo>
                  <a:cubicBezTo>
                    <a:pt x="32" y="29"/>
                    <a:pt x="33" y="30"/>
                    <a:pt x="33" y="30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3" y="30"/>
                    <a:pt x="33" y="29"/>
                    <a:pt x="33" y="29"/>
                  </a:cubicBezTo>
                  <a:cubicBezTo>
                    <a:pt x="34" y="29"/>
                    <a:pt x="34" y="30"/>
                    <a:pt x="34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5" y="29"/>
                    <a:pt x="35" y="30"/>
                  </a:cubicBezTo>
                  <a:cubicBezTo>
                    <a:pt x="34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30"/>
                  </a:cubicBezTo>
                  <a:cubicBezTo>
                    <a:pt x="35" y="29"/>
                    <a:pt x="35" y="30"/>
                    <a:pt x="35" y="30"/>
                  </a:cubicBezTo>
                  <a:cubicBezTo>
                    <a:pt x="35" y="29"/>
                    <a:pt x="35" y="30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6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6" y="30"/>
                    <a:pt x="36" y="29"/>
                  </a:cubicBezTo>
                  <a:cubicBezTo>
                    <a:pt x="36" y="30"/>
                    <a:pt x="37" y="30"/>
                    <a:pt x="37" y="30"/>
                  </a:cubicBezTo>
                  <a:cubicBezTo>
                    <a:pt x="36" y="29"/>
                    <a:pt x="36" y="30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8"/>
                    <a:pt x="35" y="28"/>
                    <a:pt x="35" y="29"/>
                  </a:cubicBezTo>
                  <a:moveTo>
                    <a:pt x="36" y="28"/>
                  </a:moveTo>
                  <a:cubicBezTo>
                    <a:pt x="37" y="29"/>
                    <a:pt x="37" y="29"/>
                    <a:pt x="36" y="29"/>
                  </a:cubicBezTo>
                  <a:cubicBezTo>
                    <a:pt x="36" y="28"/>
                    <a:pt x="36" y="28"/>
                    <a:pt x="36" y="28"/>
                  </a:cubicBezTo>
                  <a:moveTo>
                    <a:pt x="33" y="25"/>
                  </a:move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4" y="26"/>
                    <a:pt x="33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moveTo>
                    <a:pt x="34" y="26"/>
                  </a:moveTo>
                  <a:cubicBezTo>
                    <a:pt x="34" y="26"/>
                    <a:pt x="34" y="26"/>
                    <a:pt x="35" y="26"/>
                  </a:cubicBezTo>
                  <a:cubicBezTo>
                    <a:pt x="35" y="27"/>
                    <a:pt x="35" y="26"/>
                    <a:pt x="34" y="26"/>
                  </a:cubicBezTo>
                  <a:moveTo>
                    <a:pt x="35" y="27"/>
                  </a:move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7"/>
                    <a:pt x="35" y="27"/>
                  </a:cubicBezTo>
                  <a:moveTo>
                    <a:pt x="43" y="32"/>
                  </a:moveTo>
                  <a:cubicBezTo>
                    <a:pt x="42" y="32"/>
                    <a:pt x="43" y="32"/>
                    <a:pt x="43" y="33"/>
                  </a:cubicBezTo>
                  <a:cubicBezTo>
                    <a:pt x="43" y="32"/>
                    <a:pt x="43" y="32"/>
                    <a:pt x="43" y="32"/>
                  </a:cubicBezTo>
                  <a:moveTo>
                    <a:pt x="43" y="32"/>
                  </a:moveTo>
                  <a:cubicBezTo>
                    <a:pt x="44" y="33"/>
                    <a:pt x="44" y="33"/>
                    <a:pt x="44" y="32"/>
                  </a:cubicBezTo>
                  <a:cubicBezTo>
                    <a:pt x="43" y="32"/>
                    <a:pt x="43" y="32"/>
                    <a:pt x="43" y="32"/>
                  </a:cubicBezTo>
                  <a:moveTo>
                    <a:pt x="42" y="31"/>
                  </a:moveTo>
                  <a:cubicBezTo>
                    <a:pt x="42" y="31"/>
                    <a:pt x="42" y="31"/>
                    <a:pt x="43" y="32"/>
                  </a:cubicBezTo>
                  <a:cubicBezTo>
                    <a:pt x="43" y="32"/>
                    <a:pt x="43" y="31"/>
                    <a:pt x="42" y="31"/>
                  </a:cubicBezTo>
                  <a:moveTo>
                    <a:pt x="36" y="26"/>
                  </a:moveTo>
                  <a:cubicBezTo>
                    <a:pt x="36" y="26"/>
                    <a:pt x="37" y="27"/>
                    <a:pt x="36" y="27"/>
                  </a:cubicBezTo>
                  <a:cubicBezTo>
                    <a:pt x="36" y="27"/>
                    <a:pt x="36" y="27"/>
                    <a:pt x="37" y="27"/>
                  </a:cubicBezTo>
                  <a:cubicBezTo>
                    <a:pt x="37" y="27"/>
                    <a:pt x="36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7"/>
                    <a:pt x="37" y="27"/>
                    <a:pt x="36" y="26"/>
                  </a:cubicBezTo>
                  <a:moveTo>
                    <a:pt x="42" y="30"/>
                  </a:moveTo>
                  <a:cubicBezTo>
                    <a:pt x="42" y="31"/>
                    <a:pt x="42" y="30"/>
                    <a:pt x="42" y="31"/>
                  </a:cubicBezTo>
                  <a:cubicBezTo>
                    <a:pt x="42" y="31"/>
                    <a:pt x="43" y="31"/>
                    <a:pt x="43" y="31"/>
                  </a:cubicBezTo>
                  <a:cubicBezTo>
                    <a:pt x="43" y="31"/>
                    <a:pt x="42" y="31"/>
                    <a:pt x="42" y="30"/>
                  </a:cubicBezTo>
                  <a:moveTo>
                    <a:pt x="36" y="25"/>
                  </a:moveTo>
                  <a:cubicBezTo>
                    <a:pt x="36" y="26"/>
                    <a:pt x="35" y="25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moveTo>
                    <a:pt x="37" y="25"/>
                  </a:moveTo>
                  <a:cubicBezTo>
                    <a:pt x="36" y="25"/>
                    <a:pt x="37" y="26"/>
                    <a:pt x="37" y="26"/>
                  </a:cubicBezTo>
                  <a:cubicBezTo>
                    <a:pt x="37" y="26"/>
                    <a:pt x="37" y="25"/>
                    <a:pt x="37" y="25"/>
                  </a:cubicBezTo>
                  <a:moveTo>
                    <a:pt x="36" y="23"/>
                  </a:moveTo>
                  <a:cubicBezTo>
                    <a:pt x="36" y="24"/>
                    <a:pt x="36" y="23"/>
                    <a:pt x="36" y="23"/>
                  </a:cubicBezTo>
                  <a:cubicBezTo>
                    <a:pt x="36" y="23"/>
                    <a:pt x="36" y="24"/>
                    <a:pt x="36" y="24"/>
                  </a:cubicBezTo>
                  <a:cubicBezTo>
                    <a:pt x="36" y="24"/>
                    <a:pt x="36" y="24"/>
                    <a:pt x="36" y="23"/>
                  </a:cubicBezTo>
                  <a:cubicBezTo>
                    <a:pt x="35" y="23"/>
                    <a:pt x="36" y="24"/>
                    <a:pt x="36" y="24"/>
                  </a:cubicBezTo>
                  <a:cubicBezTo>
                    <a:pt x="36" y="24"/>
                    <a:pt x="36" y="24"/>
                    <a:pt x="37" y="24"/>
                  </a:cubicBezTo>
                  <a:cubicBezTo>
                    <a:pt x="36" y="24"/>
                    <a:pt x="36" y="24"/>
                    <a:pt x="36" y="23"/>
                  </a:cubicBezTo>
                  <a:moveTo>
                    <a:pt x="35" y="21"/>
                  </a:move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moveTo>
                    <a:pt x="35" y="21"/>
                  </a:moveTo>
                  <a:cubicBezTo>
                    <a:pt x="35" y="21"/>
                    <a:pt x="34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0"/>
                    <a:pt x="35" y="21"/>
                    <a:pt x="35" y="21"/>
                  </a:cubicBezTo>
                  <a:moveTo>
                    <a:pt x="39" y="14"/>
                  </a:moveTo>
                  <a:cubicBezTo>
                    <a:pt x="39" y="14"/>
                    <a:pt x="39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39" y="14"/>
                  </a:cubicBezTo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3"/>
                  </a:cubicBezTo>
                  <a:cubicBezTo>
                    <a:pt x="39" y="13"/>
                    <a:pt x="39" y="14"/>
                    <a:pt x="39" y="14"/>
                  </a:cubicBezTo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moveTo>
                    <a:pt x="35" y="14"/>
                  </a:moveTo>
                  <a:cubicBezTo>
                    <a:pt x="35" y="14"/>
                    <a:pt x="35" y="14"/>
                    <a:pt x="36" y="14"/>
                  </a:cubicBezTo>
                  <a:cubicBezTo>
                    <a:pt x="36" y="14"/>
                    <a:pt x="36" y="14"/>
                    <a:pt x="35" y="14"/>
                  </a:cubicBezTo>
                  <a:moveTo>
                    <a:pt x="38" y="12"/>
                  </a:moveTo>
                  <a:cubicBezTo>
                    <a:pt x="38" y="12"/>
                    <a:pt x="38" y="12"/>
                    <a:pt x="38" y="12"/>
                  </a:cubicBezTo>
                  <a:cubicBezTo>
                    <a:pt x="39" y="12"/>
                    <a:pt x="38" y="12"/>
                    <a:pt x="38" y="12"/>
                  </a:cubicBezTo>
                  <a:moveTo>
                    <a:pt x="34" y="11"/>
                  </a:move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moveTo>
                    <a:pt x="34" y="10"/>
                  </a:moveTo>
                  <a:cubicBezTo>
                    <a:pt x="34" y="10"/>
                    <a:pt x="34" y="11"/>
                    <a:pt x="34" y="11"/>
                  </a:cubicBezTo>
                  <a:cubicBezTo>
                    <a:pt x="34" y="10"/>
                    <a:pt x="34" y="11"/>
                    <a:pt x="34" y="11"/>
                  </a:cubicBezTo>
                  <a:cubicBezTo>
                    <a:pt x="35" y="10"/>
                    <a:pt x="34" y="10"/>
                    <a:pt x="34" y="10"/>
                  </a:cubicBezTo>
                  <a:moveTo>
                    <a:pt x="34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moveTo>
                    <a:pt x="32" y="5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5"/>
                    <a:pt x="32" y="5"/>
                  </a:cubicBezTo>
                  <a:moveTo>
                    <a:pt x="31" y="7"/>
                  </a:moveTo>
                  <a:cubicBezTo>
                    <a:pt x="31" y="7"/>
                    <a:pt x="31" y="8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moveTo>
                    <a:pt x="30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lnTo>
                    <a:pt x="30" y="6"/>
                  </a:lnTo>
                  <a:close/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moveTo>
                    <a:pt x="30" y="4"/>
                  </a:moveTo>
                  <a:cubicBezTo>
                    <a:pt x="30" y="4"/>
                    <a:pt x="30" y="5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moveTo>
                    <a:pt x="29" y="5"/>
                  </a:moveTo>
                  <a:cubicBezTo>
                    <a:pt x="29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29" y="5"/>
                  </a:cubicBezTo>
                  <a:moveTo>
                    <a:pt x="33" y="28"/>
                  </a:moveTo>
                  <a:cubicBezTo>
                    <a:pt x="34" y="29"/>
                    <a:pt x="34" y="29"/>
                    <a:pt x="34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moveTo>
                    <a:pt x="14" y="18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8"/>
                  </a:cubicBezTo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moveTo>
                    <a:pt x="32" y="16"/>
                  </a:moveTo>
                  <a:cubicBezTo>
                    <a:pt x="32" y="16"/>
                    <a:pt x="32" y="16"/>
                    <a:pt x="32" y="15"/>
                  </a:cubicBezTo>
                  <a:cubicBezTo>
                    <a:pt x="32" y="15"/>
                    <a:pt x="33" y="16"/>
                    <a:pt x="32" y="16"/>
                  </a:cubicBezTo>
                  <a:moveTo>
                    <a:pt x="11" y="12"/>
                  </a:moveTo>
                  <a:cubicBezTo>
                    <a:pt x="10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2"/>
                  </a:cubicBezTo>
                  <a:moveTo>
                    <a:pt x="11" y="18"/>
                  </a:moveTo>
                  <a:cubicBezTo>
                    <a:pt x="11" y="18"/>
                    <a:pt x="11" y="17"/>
                    <a:pt x="11" y="17"/>
                  </a:cubicBezTo>
                  <a:cubicBezTo>
                    <a:pt x="12" y="17"/>
                    <a:pt x="12" y="18"/>
                    <a:pt x="12" y="18"/>
                  </a:cubicBezTo>
                  <a:cubicBezTo>
                    <a:pt x="12" y="18"/>
                    <a:pt x="12" y="18"/>
                    <a:pt x="11" y="18"/>
                  </a:cubicBezTo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moveTo>
                    <a:pt x="13" y="9"/>
                  </a:moveTo>
                  <a:cubicBezTo>
                    <a:pt x="13" y="9"/>
                    <a:pt x="13" y="10"/>
                    <a:pt x="12" y="10"/>
                  </a:cubicBezTo>
                  <a:cubicBezTo>
                    <a:pt x="12" y="9"/>
                    <a:pt x="13" y="9"/>
                    <a:pt x="13" y="9"/>
                  </a:cubicBezTo>
                  <a:cubicBezTo>
                    <a:pt x="14" y="9"/>
                    <a:pt x="13" y="9"/>
                    <a:pt x="13" y="9"/>
                  </a:cubicBezTo>
                  <a:moveTo>
                    <a:pt x="11" y="18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8"/>
                    <a:pt x="11" y="18"/>
                  </a:cubicBezTo>
                  <a:moveTo>
                    <a:pt x="11" y="19"/>
                  </a:moveTo>
                  <a:cubicBezTo>
                    <a:pt x="10" y="19"/>
                    <a:pt x="10" y="19"/>
                    <a:pt x="11" y="18"/>
                  </a:cubicBezTo>
                  <a:cubicBezTo>
                    <a:pt x="11" y="19"/>
                    <a:pt x="11" y="19"/>
                    <a:pt x="11" y="19"/>
                  </a:cubicBezTo>
                  <a:moveTo>
                    <a:pt x="11" y="18"/>
                  </a:move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5" y="16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moveTo>
                    <a:pt x="27" y="25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5"/>
                    <a:pt x="27" y="25"/>
                    <a:pt x="27" y="25"/>
                  </a:cubicBezTo>
                  <a:moveTo>
                    <a:pt x="44" y="28"/>
                  </a:moveTo>
                  <a:cubicBezTo>
                    <a:pt x="44" y="28"/>
                    <a:pt x="44" y="28"/>
                    <a:pt x="44" y="28"/>
                  </a:cubicBezTo>
                  <a:cubicBezTo>
                    <a:pt x="44" y="28"/>
                    <a:pt x="44" y="28"/>
                    <a:pt x="44" y="28"/>
                  </a:cubicBezTo>
                  <a:moveTo>
                    <a:pt x="21" y="35"/>
                  </a:moveTo>
                  <a:cubicBezTo>
                    <a:pt x="21" y="35"/>
                    <a:pt x="21" y="36"/>
                    <a:pt x="21" y="36"/>
                  </a:cubicBezTo>
                  <a:cubicBezTo>
                    <a:pt x="21" y="36"/>
                    <a:pt x="20" y="35"/>
                    <a:pt x="20" y="35"/>
                  </a:cubicBezTo>
                  <a:cubicBezTo>
                    <a:pt x="21" y="35"/>
                    <a:pt x="21" y="35"/>
                    <a:pt x="21" y="35"/>
                  </a:cubicBezTo>
                  <a:moveTo>
                    <a:pt x="45" y="31"/>
                  </a:moveTo>
                  <a:cubicBezTo>
                    <a:pt x="44" y="31"/>
                    <a:pt x="45" y="31"/>
                    <a:pt x="45" y="32"/>
                  </a:cubicBezTo>
                  <a:cubicBezTo>
                    <a:pt x="45" y="32"/>
                    <a:pt x="45" y="32"/>
                    <a:pt x="44" y="32"/>
                  </a:cubicBezTo>
                  <a:cubicBezTo>
                    <a:pt x="45" y="32"/>
                    <a:pt x="44" y="31"/>
                    <a:pt x="45" y="31"/>
                  </a:cubicBezTo>
                  <a:moveTo>
                    <a:pt x="37" y="36"/>
                  </a:moveTo>
                  <a:cubicBezTo>
                    <a:pt x="38" y="37"/>
                    <a:pt x="36" y="36"/>
                    <a:pt x="37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6"/>
                    <a:pt x="37" y="36"/>
                    <a:pt x="37" y="36"/>
                  </a:cubicBezTo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3"/>
                    <a:pt x="44" y="34"/>
                  </a:cubicBezTo>
                  <a:moveTo>
                    <a:pt x="44" y="30"/>
                  </a:moveTo>
                  <a:cubicBezTo>
                    <a:pt x="44" y="30"/>
                    <a:pt x="43" y="30"/>
                    <a:pt x="44" y="30"/>
                  </a:cubicBezTo>
                  <a:cubicBezTo>
                    <a:pt x="44" y="30"/>
                    <a:pt x="44" y="31"/>
                    <a:pt x="43" y="30"/>
                  </a:cubicBezTo>
                  <a:cubicBezTo>
                    <a:pt x="43" y="30"/>
                    <a:pt x="44" y="30"/>
                    <a:pt x="44" y="30"/>
                  </a:cubicBezTo>
                  <a:moveTo>
                    <a:pt x="43" y="28"/>
                  </a:moveTo>
                  <a:cubicBezTo>
                    <a:pt x="43" y="28"/>
                    <a:pt x="43" y="28"/>
                    <a:pt x="43" y="28"/>
                  </a:cubicBezTo>
                  <a:cubicBezTo>
                    <a:pt x="43" y="28"/>
                    <a:pt x="43" y="28"/>
                    <a:pt x="43" y="28"/>
                  </a:cubicBezTo>
                  <a:moveTo>
                    <a:pt x="43" y="30"/>
                  </a:move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29"/>
                    <a:pt x="43" y="30"/>
                  </a:cubicBezTo>
                  <a:moveTo>
                    <a:pt x="43" y="30"/>
                  </a:moveTo>
                  <a:cubicBezTo>
                    <a:pt x="43" y="31"/>
                    <a:pt x="43" y="30"/>
                    <a:pt x="43" y="30"/>
                  </a:cubicBezTo>
                  <a:cubicBezTo>
                    <a:pt x="43" y="31"/>
                    <a:pt x="43" y="30"/>
                    <a:pt x="43" y="31"/>
                  </a:cubicBezTo>
                  <a:cubicBezTo>
                    <a:pt x="43" y="30"/>
                    <a:pt x="43" y="30"/>
                    <a:pt x="43" y="30"/>
                  </a:cubicBezTo>
                  <a:moveTo>
                    <a:pt x="26" y="25"/>
                  </a:move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7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moveTo>
                    <a:pt x="28" y="25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moveTo>
                    <a:pt x="29" y="25"/>
                  </a:moveTo>
                  <a:cubicBezTo>
                    <a:pt x="29" y="25"/>
                    <a:pt x="29" y="25"/>
                    <a:pt x="29" y="25"/>
                  </a:cubicBezTo>
                  <a:cubicBezTo>
                    <a:pt x="30" y="26"/>
                    <a:pt x="29" y="25"/>
                    <a:pt x="29" y="25"/>
                  </a:cubicBezTo>
                  <a:moveTo>
                    <a:pt x="28" y="25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moveTo>
                    <a:pt x="23" y="25"/>
                  </a:move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moveTo>
                    <a:pt x="19" y="26"/>
                  </a:move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1" y="25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20" y="26"/>
                    <a:pt x="20" y="26"/>
                    <a:pt x="19" y="26"/>
                  </a:cubicBezTo>
                  <a:moveTo>
                    <a:pt x="25" y="25"/>
                  </a:moveTo>
                  <a:cubicBezTo>
                    <a:pt x="25" y="25"/>
                    <a:pt x="26" y="25"/>
                    <a:pt x="26" y="25"/>
                  </a:cubicBezTo>
                  <a:cubicBezTo>
                    <a:pt x="25" y="25"/>
                    <a:pt x="25" y="25"/>
                    <a:pt x="25" y="25"/>
                  </a:cubicBezTo>
                  <a:moveTo>
                    <a:pt x="23" y="25"/>
                  </a:move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moveTo>
                    <a:pt x="43" y="22"/>
                  </a:moveTo>
                  <a:cubicBezTo>
                    <a:pt x="43" y="22"/>
                    <a:pt x="43" y="23"/>
                    <a:pt x="43" y="23"/>
                  </a:cubicBezTo>
                  <a:cubicBezTo>
                    <a:pt x="43" y="23"/>
                    <a:pt x="43" y="22"/>
                    <a:pt x="43" y="22"/>
                  </a:cubicBezTo>
                  <a:moveTo>
                    <a:pt x="21" y="3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moveTo>
                    <a:pt x="19" y="3"/>
                  </a:moveTo>
                  <a:cubicBezTo>
                    <a:pt x="19" y="3"/>
                    <a:pt x="19" y="3"/>
                    <a:pt x="20" y="3"/>
                  </a:cubicBezTo>
                  <a:cubicBezTo>
                    <a:pt x="20" y="3"/>
                    <a:pt x="19" y="3"/>
                    <a:pt x="19" y="3"/>
                  </a:cubicBezTo>
                  <a:moveTo>
                    <a:pt x="21" y="2"/>
                  </a:move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moveTo>
                    <a:pt x="20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"/>
                    <a:pt x="20" y="2"/>
                    <a:pt x="20" y="2"/>
                  </a:cubicBezTo>
                  <a:moveTo>
                    <a:pt x="21" y="3"/>
                  </a:moveTo>
                  <a:cubicBezTo>
                    <a:pt x="21" y="2"/>
                    <a:pt x="21" y="3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moveTo>
                    <a:pt x="25" y="3"/>
                  </a:moveTo>
                  <a:cubicBezTo>
                    <a:pt x="25" y="3"/>
                    <a:pt x="25" y="2"/>
                    <a:pt x="25" y="2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6" y="3"/>
                    <a:pt x="26" y="4"/>
                  </a:cubicBezTo>
                  <a:cubicBezTo>
                    <a:pt x="25" y="4"/>
                    <a:pt x="25" y="4"/>
                    <a:pt x="25" y="3"/>
                  </a:cubicBezTo>
                  <a:cubicBezTo>
                    <a:pt x="25" y="3"/>
                    <a:pt x="25" y="4"/>
                    <a:pt x="25" y="4"/>
                  </a:cubicBezTo>
                  <a:cubicBezTo>
                    <a:pt x="25" y="4"/>
                    <a:pt x="24" y="3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4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moveTo>
                    <a:pt x="21" y="1"/>
                  </a:moveTo>
                  <a:cubicBezTo>
                    <a:pt x="21" y="1"/>
                    <a:pt x="21" y="1"/>
                    <a:pt x="22" y="0"/>
                  </a:cubicBezTo>
                  <a:cubicBezTo>
                    <a:pt x="22" y="0"/>
                    <a:pt x="22" y="1"/>
                    <a:pt x="22" y="0"/>
                  </a:cubicBezTo>
                  <a:cubicBezTo>
                    <a:pt x="22" y="0"/>
                    <a:pt x="23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3" y="1"/>
                    <a:pt x="23" y="1"/>
                  </a:cubicBezTo>
                  <a:cubicBezTo>
                    <a:pt x="23" y="1"/>
                    <a:pt x="24" y="1"/>
                    <a:pt x="24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3" y="1"/>
                    <a:pt x="23" y="2"/>
                    <a:pt x="23" y="2"/>
                  </a:cubicBezTo>
                  <a:cubicBezTo>
                    <a:pt x="22" y="1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1" y="1"/>
                    <a:pt x="22" y="1"/>
                    <a:pt x="22" y="1"/>
                  </a:cubicBezTo>
                  <a:moveTo>
                    <a:pt x="24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5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3" y="3"/>
                  </a:cubicBezTo>
                  <a:cubicBezTo>
                    <a:pt x="23" y="3"/>
                    <a:pt x="23" y="2"/>
                    <a:pt x="23" y="3"/>
                  </a:cubicBezTo>
                  <a:cubicBezTo>
                    <a:pt x="23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moveTo>
                    <a:pt x="19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5"/>
                    <a:pt x="21" y="4"/>
                    <a:pt x="20" y="4"/>
                  </a:cubicBezTo>
                  <a:cubicBezTo>
                    <a:pt x="20" y="4"/>
                    <a:pt x="20" y="5"/>
                    <a:pt x="20" y="5"/>
                  </a:cubicBezTo>
                  <a:cubicBezTo>
                    <a:pt x="20" y="5"/>
                    <a:pt x="20" y="5"/>
                    <a:pt x="19" y="5"/>
                  </a:cubicBezTo>
                  <a:cubicBezTo>
                    <a:pt x="19" y="5"/>
                    <a:pt x="19" y="5"/>
                    <a:pt x="19" y="4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5"/>
                    <a:pt x="19" y="4"/>
                    <a:pt x="19" y="4"/>
                  </a:cubicBezTo>
                  <a:moveTo>
                    <a:pt x="26" y="3"/>
                  </a:moveTo>
                  <a:cubicBezTo>
                    <a:pt x="26" y="2"/>
                    <a:pt x="26" y="3"/>
                    <a:pt x="26" y="3"/>
                  </a:cubicBezTo>
                  <a:cubicBezTo>
                    <a:pt x="26" y="3"/>
                    <a:pt x="26" y="2"/>
                    <a:pt x="26" y="2"/>
                  </a:cubicBezTo>
                  <a:cubicBezTo>
                    <a:pt x="26" y="3"/>
                    <a:pt x="27" y="3"/>
                    <a:pt x="27" y="3"/>
                  </a:cubicBezTo>
                  <a:cubicBezTo>
                    <a:pt x="27" y="3"/>
                    <a:pt x="26" y="3"/>
                    <a:pt x="26" y="3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moveTo>
                    <a:pt x="17" y="4"/>
                  </a:moveTo>
                  <a:cubicBezTo>
                    <a:pt x="17" y="4"/>
                    <a:pt x="17" y="4"/>
                    <a:pt x="17" y="4"/>
                  </a:cubicBezTo>
                  <a:cubicBezTo>
                    <a:pt x="16" y="3"/>
                    <a:pt x="17" y="3"/>
                    <a:pt x="17" y="4"/>
                  </a:cubicBezTo>
                  <a:moveTo>
                    <a:pt x="8" y="29"/>
                  </a:moveTo>
                  <a:cubicBezTo>
                    <a:pt x="9" y="29"/>
                    <a:pt x="8" y="29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moveTo>
                    <a:pt x="17" y="4"/>
                  </a:move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moveTo>
                    <a:pt x="3" y="29"/>
                  </a:moveTo>
                  <a:cubicBezTo>
                    <a:pt x="3" y="29"/>
                    <a:pt x="3" y="29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3" y="26"/>
                    <a:pt x="2" y="26"/>
                    <a:pt x="2" y="25"/>
                  </a:cubicBezTo>
                  <a:cubicBezTo>
                    <a:pt x="2" y="25"/>
                    <a:pt x="3" y="25"/>
                    <a:pt x="3" y="25"/>
                  </a:cubicBezTo>
                  <a:cubicBezTo>
                    <a:pt x="3" y="25"/>
                    <a:pt x="2" y="25"/>
                    <a:pt x="2" y="25"/>
                  </a:cubicBezTo>
                  <a:cubicBezTo>
                    <a:pt x="2" y="25"/>
                    <a:pt x="3" y="25"/>
                    <a:pt x="3" y="25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2"/>
                  </a:cubicBezTo>
                  <a:cubicBezTo>
                    <a:pt x="2" y="22"/>
                    <a:pt x="3" y="22"/>
                    <a:pt x="3" y="22"/>
                  </a:cubicBezTo>
                  <a:cubicBezTo>
                    <a:pt x="3" y="22"/>
                    <a:pt x="2" y="22"/>
                    <a:pt x="2" y="22"/>
                  </a:cubicBezTo>
                  <a:cubicBezTo>
                    <a:pt x="2" y="22"/>
                    <a:pt x="2" y="22"/>
                    <a:pt x="3" y="22"/>
                  </a:cubicBezTo>
                  <a:cubicBezTo>
                    <a:pt x="3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3"/>
                    <a:pt x="3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2" y="24"/>
                  </a:cubicBezTo>
                  <a:cubicBezTo>
                    <a:pt x="2" y="24"/>
                    <a:pt x="2" y="24"/>
                    <a:pt x="2" y="23"/>
                  </a:cubicBezTo>
                  <a:cubicBezTo>
                    <a:pt x="2" y="23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3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4"/>
                    <a:pt x="2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0" y="24"/>
                  </a:cubicBezTo>
                  <a:cubicBezTo>
                    <a:pt x="0" y="24"/>
                    <a:pt x="1" y="24"/>
                    <a:pt x="1" y="24"/>
                  </a:cubicBezTo>
                  <a:cubicBezTo>
                    <a:pt x="1" y="24"/>
                    <a:pt x="0" y="23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1"/>
                    <a:pt x="1" y="21"/>
                    <a:pt x="2" y="21"/>
                  </a:cubicBezTo>
                  <a:cubicBezTo>
                    <a:pt x="2" y="21"/>
                    <a:pt x="2" y="21"/>
                    <a:pt x="2" y="20"/>
                  </a:cubicBezTo>
                  <a:cubicBezTo>
                    <a:pt x="2" y="20"/>
                    <a:pt x="3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4" y="19"/>
                    <a:pt x="3" y="18"/>
                  </a:cubicBezTo>
                  <a:cubicBezTo>
                    <a:pt x="3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8"/>
                    <a:pt x="4" y="18"/>
                  </a:cubicBezTo>
                  <a:cubicBezTo>
                    <a:pt x="5" y="18"/>
                    <a:pt x="4" y="17"/>
                    <a:pt x="4" y="17"/>
                  </a:cubicBezTo>
                  <a:cubicBezTo>
                    <a:pt x="4" y="17"/>
                    <a:pt x="4" y="17"/>
                    <a:pt x="5" y="17"/>
                  </a:cubicBezTo>
                  <a:cubicBezTo>
                    <a:pt x="4" y="17"/>
                    <a:pt x="5" y="17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6" y="16"/>
                    <a:pt x="6" y="16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8" y="12"/>
                    <a:pt x="7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9" y="10"/>
                    <a:pt x="8" y="10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2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4" y="4"/>
                    <a:pt x="14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14" y="3"/>
                    <a:pt x="14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6" y="3"/>
                    <a:pt x="16" y="3"/>
                  </a:cubicBezTo>
                  <a:cubicBezTo>
                    <a:pt x="17" y="3"/>
                    <a:pt x="16" y="3"/>
                    <a:pt x="16" y="3"/>
                  </a:cubicBezTo>
                  <a:cubicBezTo>
                    <a:pt x="16" y="3"/>
                    <a:pt x="16" y="4"/>
                    <a:pt x="16" y="3"/>
                  </a:cubicBezTo>
                  <a:cubicBezTo>
                    <a:pt x="15" y="3"/>
                    <a:pt x="16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5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3" y="7"/>
                    <a:pt x="12" y="8"/>
                  </a:cubicBezTo>
                  <a:cubicBezTo>
                    <a:pt x="12" y="7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3" y="7"/>
                    <a:pt x="13" y="7"/>
                    <a:pt x="14" y="7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6" y="6"/>
                    <a:pt x="16" y="6"/>
                  </a:cubicBezTo>
                  <a:cubicBezTo>
                    <a:pt x="16" y="6"/>
                    <a:pt x="16" y="5"/>
                    <a:pt x="16" y="5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17" y="6"/>
                    <a:pt x="17" y="6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5" y="6"/>
                    <a:pt x="16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9"/>
                    <a:pt x="13" y="9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2" y="10"/>
                    <a:pt x="12" y="10"/>
                    <a:pt x="12" y="9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3"/>
                    <a:pt x="10" y="13"/>
                  </a:cubicBezTo>
                  <a:cubicBezTo>
                    <a:pt x="10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6"/>
                    <a:pt x="7" y="17"/>
                    <a:pt x="8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8" y="17"/>
                    <a:pt x="7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7" y="19"/>
                  </a:cubicBezTo>
                  <a:cubicBezTo>
                    <a:pt x="7" y="19"/>
                    <a:pt x="7" y="19"/>
                    <a:pt x="6" y="19"/>
                  </a:cubicBezTo>
                  <a:cubicBezTo>
                    <a:pt x="7" y="20"/>
                    <a:pt x="6" y="20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5" y="21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4"/>
                    <a:pt x="5" y="24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6"/>
                    <a:pt x="5" y="26"/>
                  </a:cubicBezTo>
                  <a:cubicBezTo>
                    <a:pt x="4" y="26"/>
                    <a:pt x="5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4" y="28"/>
                  </a:cubicBezTo>
                  <a:cubicBezTo>
                    <a:pt x="4" y="28"/>
                    <a:pt x="4" y="28"/>
                    <a:pt x="4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3" y="28"/>
                    <a:pt x="3" y="28"/>
                  </a:cubicBezTo>
                  <a:cubicBezTo>
                    <a:pt x="3" y="28"/>
                    <a:pt x="4" y="28"/>
                    <a:pt x="4" y="28"/>
                  </a:cubicBezTo>
                  <a:cubicBezTo>
                    <a:pt x="4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9"/>
                    <a:pt x="3" y="28"/>
                    <a:pt x="3" y="29"/>
                  </a:cubicBezTo>
                  <a:moveTo>
                    <a:pt x="13" y="8"/>
                  </a:moveTo>
                  <a:cubicBezTo>
                    <a:pt x="13" y="8"/>
                    <a:pt x="14" y="8"/>
                    <a:pt x="14" y="8"/>
                  </a:cubicBezTo>
                  <a:cubicBezTo>
                    <a:pt x="13" y="8"/>
                    <a:pt x="13" y="7"/>
                    <a:pt x="13" y="8"/>
                  </a:cubicBezTo>
                  <a:moveTo>
                    <a:pt x="14" y="5"/>
                  </a:moveTo>
                  <a:cubicBezTo>
                    <a:pt x="14" y="5"/>
                    <a:pt x="14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moveTo>
                    <a:pt x="13" y="4"/>
                  </a:moveTo>
                  <a:cubicBezTo>
                    <a:pt x="13" y="5"/>
                    <a:pt x="14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moveTo>
                    <a:pt x="11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1" y="6"/>
                    <a:pt x="11" y="6"/>
                  </a:cubicBezTo>
                  <a:moveTo>
                    <a:pt x="12" y="9"/>
                  </a:moveTo>
                  <a:cubicBezTo>
                    <a:pt x="12" y="9"/>
                    <a:pt x="12" y="8"/>
                    <a:pt x="12" y="8"/>
                  </a:cubicBezTo>
                  <a:cubicBezTo>
                    <a:pt x="12" y="8"/>
                    <a:pt x="12" y="8"/>
                    <a:pt x="12" y="9"/>
                  </a:cubicBezTo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moveTo>
                    <a:pt x="8" y="12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moveTo>
                    <a:pt x="7" y="18"/>
                  </a:moveTo>
                  <a:cubicBezTo>
                    <a:pt x="7" y="17"/>
                    <a:pt x="8" y="17"/>
                    <a:pt x="7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7" y="18"/>
                  </a:cubicBezTo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7" y="18"/>
                    <a:pt x="7" y="18"/>
                  </a:cubicBezTo>
                  <a:moveTo>
                    <a:pt x="7" y="18"/>
                  </a:moveTo>
                  <a:cubicBezTo>
                    <a:pt x="7" y="19"/>
                    <a:pt x="6" y="19"/>
                    <a:pt x="6" y="19"/>
                  </a:cubicBezTo>
                  <a:cubicBezTo>
                    <a:pt x="7" y="19"/>
                    <a:pt x="7" y="19"/>
                    <a:pt x="7" y="18"/>
                  </a:cubicBezTo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4" y="19"/>
                  </a:cubicBezTo>
                  <a:moveTo>
                    <a:pt x="3" y="20"/>
                  </a:moveTo>
                  <a:cubicBezTo>
                    <a:pt x="3" y="20"/>
                    <a:pt x="4" y="20"/>
                    <a:pt x="4" y="20"/>
                  </a:cubicBezTo>
                  <a:cubicBezTo>
                    <a:pt x="4" y="20"/>
                    <a:pt x="4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moveTo>
                    <a:pt x="2" y="21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moveTo>
                    <a:pt x="3" y="22"/>
                  </a:moveTo>
                  <a:cubicBezTo>
                    <a:pt x="3" y="22"/>
                    <a:pt x="3" y="21"/>
                    <a:pt x="3" y="21"/>
                  </a:cubicBezTo>
                  <a:cubicBezTo>
                    <a:pt x="3" y="21"/>
                    <a:pt x="3" y="21"/>
                    <a:pt x="2" y="21"/>
                  </a:cubicBezTo>
                  <a:cubicBezTo>
                    <a:pt x="2" y="21"/>
                    <a:pt x="3" y="22"/>
                    <a:pt x="3" y="22"/>
                  </a:cubicBezTo>
                  <a:moveTo>
                    <a:pt x="1" y="24"/>
                  </a:move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2" y="24"/>
                  </a:cubicBezTo>
                  <a:cubicBezTo>
                    <a:pt x="1" y="23"/>
                    <a:pt x="1" y="24"/>
                    <a:pt x="1" y="24"/>
                  </a:cubicBezTo>
                  <a:moveTo>
                    <a:pt x="1" y="23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moveTo>
                    <a:pt x="2" y="23"/>
                  </a:moveTo>
                  <a:cubicBezTo>
                    <a:pt x="1" y="23"/>
                    <a:pt x="2" y="23"/>
                    <a:pt x="1" y="23"/>
                  </a:cubicBezTo>
                  <a:cubicBezTo>
                    <a:pt x="2" y="23"/>
                    <a:pt x="1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moveTo>
                    <a:pt x="1" y="22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2"/>
                  </a:cubicBezTo>
                  <a:moveTo>
                    <a:pt x="2" y="2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moveTo>
                    <a:pt x="3" y="27"/>
                  </a:move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moveTo>
                    <a:pt x="4" y="28"/>
                  </a:move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7"/>
                  </a:cubicBezTo>
                  <a:cubicBezTo>
                    <a:pt x="4" y="27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moveTo>
                    <a:pt x="18" y="4"/>
                  </a:moveTo>
                  <a:cubicBezTo>
                    <a:pt x="19" y="4"/>
                    <a:pt x="18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5"/>
                    <a:pt x="18" y="6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5"/>
                  </a:cubicBezTo>
                  <a:cubicBezTo>
                    <a:pt x="18" y="6"/>
                    <a:pt x="17" y="6"/>
                    <a:pt x="17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8" y="5"/>
                  </a:cubicBezTo>
                  <a:cubicBezTo>
                    <a:pt x="18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moveTo>
                    <a:pt x="18" y="3"/>
                  </a:move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moveTo>
                    <a:pt x="17" y="4"/>
                  </a:move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</p:grpSp>
      <p:sp>
        <p:nvSpPr>
          <p:cNvPr id="232" name="矩形 231"/>
          <p:cNvSpPr/>
          <p:nvPr/>
        </p:nvSpPr>
        <p:spPr>
          <a:xfrm>
            <a:off x="2846294" y="375652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3"/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用户调研</a:t>
            </a:r>
            <a:endParaRPr lang="en-US" altLang="zh-CN" dirty="0">
              <a:blipFill>
                <a:blip r:embed="rId3"/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grpSp>
        <p:nvGrpSpPr>
          <p:cNvPr id="233" name="组合 232"/>
          <p:cNvGrpSpPr/>
          <p:nvPr/>
        </p:nvGrpSpPr>
        <p:grpSpPr>
          <a:xfrm>
            <a:off x="4937743" y="3651915"/>
            <a:ext cx="402070" cy="559443"/>
            <a:chOff x="5680075" y="1233488"/>
            <a:chExt cx="1995488" cy="2776538"/>
          </a:xfrm>
        </p:grpSpPr>
        <p:sp>
          <p:nvSpPr>
            <p:cNvPr id="234" name="Freeform 10"/>
            <p:cNvSpPr>
              <a:spLocks noEditPoints="1"/>
            </p:cNvSpPr>
            <p:nvPr/>
          </p:nvSpPr>
          <p:spPr bwMode="auto">
            <a:xfrm>
              <a:off x="6075363" y="2363788"/>
              <a:ext cx="1438275" cy="1273175"/>
            </a:xfrm>
            <a:custGeom>
              <a:avLst/>
              <a:gdLst>
                <a:gd name="T0" fmla="*/ 28 w 142"/>
                <a:gd name="T1" fmla="*/ 71 h 126"/>
                <a:gd name="T2" fmla="*/ 28 w 142"/>
                <a:gd name="T3" fmla="*/ 71 h 126"/>
                <a:gd name="T4" fmla="*/ 111 w 142"/>
                <a:gd name="T5" fmla="*/ 70 h 126"/>
                <a:gd name="T6" fmla="*/ 111 w 142"/>
                <a:gd name="T7" fmla="*/ 75 h 126"/>
                <a:gd name="T8" fmla="*/ 121 w 142"/>
                <a:gd name="T9" fmla="*/ 52 h 126"/>
                <a:gd name="T10" fmla="*/ 123 w 142"/>
                <a:gd name="T11" fmla="*/ 59 h 126"/>
                <a:gd name="T12" fmla="*/ 116 w 142"/>
                <a:gd name="T13" fmla="*/ 56 h 126"/>
                <a:gd name="T14" fmla="*/ 91 w 142"/>
                <a:gd name="T15" fmla="*/ 56 h 126"/>
                <a:gd name="T16" fmla="*/ 84 w 142"/>
                <a:gd name="T17" fmla="*/ 84 h 126"/>
                <a:gd name="T18" fmla="*/ 81 w 142"/>
                <a:gd name="T19" fmla="*/ 81 h 126"/>
                <a:gd name="T20" fmla="*/ 112 w 142"/>
                <a:gd name="T21" fmla="*/ 67 h 126"/>
                <a:gd name="T22" fmla="*/ 66 w 142"/>
                <a:gd name="T23" fmla="*/ 115 h 126"/>
                <a:gd name="T24" fmla="*/ 63 w 142"/>
                <a:gd name="T25" fmla="*/ 112 h 126"/>
                <a:gd name="T26" fmla="*/ 9 w 142"/>
                <a:gd name="T27" fmla="*/ 125 h 126"/>
                <a:gd name="T28" fmla="*/ 5 w 142"/>
                <a:gd name="T29" fmla="*/ 58 h 126"/>
                <a:gd name="T30" fmla="*/ 12 w 142"/>
                <a:gd name="T31" fmla="*/ 32 h 126"/>
                <a:gd name="T32" fmla="*/ 44 w 142"/>
                <a:gd name="T33" fmla="*/ 7 h 126"/>
                <a:gd name="T34" fmla="*/ 95 w 142"/>
                <a:gd name="T35" fmla="*/ 7 h 126"/>
                <a:gd name="T36" fmla="*/ 113 w 142"/>
                <a:gd name="T37" fmla="*/ 33 h 126"/>
                <a:gd name="T38" fmla="*/ 85 w 142"/>
                <a:gd name="T39" fmla="*/ 33 h 126"/>
                <a:gd name="T40" fmla="*/ 61 w 142"/>
                <a:gd name="T41" fmla="*/ 23 h 126"/>
                <a:gd name="T42" fmla="*/ 34 w 142"/>
                <a:gd name="T43" fmla="*/ 47 h 126"/>
                <a:gd name="T44" fmla="*/ 22 w 142"/>
                <a:gd name="T45" fmla="*/ 60 h 126"/>
                <a:gd name="T46" fmla="*/ 22 w 142"/>
                <a:gd name="T47" fmla="*/ 87 h 126"/>
                <a:gd name="T48" fmla="*/ 25 w 142"/>
                <a:gd name="T49" fmla="*/ 104 h 126"/>
                <a:gd name="T50" fmla="*/ 43 w 142"/>
                <a:gd name="T51" fmla="*/ 98 h 126"/>
                <a:gd name="T52" fmla="*/ 29 w 142"/>
                <a:gd name="T53" fmla="*/ 87 h 126"/>
                <a:gd name="T54" fmla="*/ 35 w 142"/>
                <a:gd name="T55" fmla="*/ 86 h 126"/>
                <a:gd name="T56" fmla="*/ 47 w 142"/>
                <a:gd name="T57" fmla="*/ 92 h 126"/>
                <a:gd name="T58" fmla="*/ 72 w 142"/>
                <a:gd name="T59" fmla="*/ 98 h 126"/>
                <a:gd name="T60" fmla="*/ 93 w 142"/>
                <a:gd name="T61" fmla="*/ 84 h 126"/>
                <a:gd name="T62" fmla="*/ 95 w 142"/>
                <a:gd name="T63" fmla="*/ 72 h 126"/>
                <a:gd name="T64" fmla="*/ 101 w 142"/>
                <a:gd name="T65" fmla="*/ 68 h 126"/>
                <a:gd name="T66" fmla="*/ 110 w 142"/>
                <a:gd name="T67" fmla="*/ 78 h 126"/>
                <a:gd name="T68" fmla="*/ 96 w 142"/>
                <a:gd name="T69" fmla="*/ 92 h 126"/>
                <a:gd name="T70" fmla="*/ 19 w 142"/>
                <a:gd name="T71" fmla="*/ 115 h 126"/>
                <a:gd name="T72" fmla="*/ 33 w 142"/>
                <a:gd name="T73" fmla="*/ 117 h 126"/>
                <a:gd name="T74" fmla="*/ 43 w 142"/>
                <a:gd name="T75" fmla="*/ 119 h 126"/>
                <a:gd name="T76" fmla="*/ 101 w 142"/>
                <a:gd name="T77" fmla="*/ 79 h 126"/>
                <a:gd name="T78" fmla="*/ 102 w 142"/>
                <a:gd name="T79" fmla="*/ 89 h 126"/>
                <a:gd name="T80" fmla="*/ 94 w 142"/>
                <a:gd name="T81" fmla="*/ 92 h 126"/>
                <a:gd name="T82" fmla="*/ 85 w 142"/>
                <a:gd name="T83" fmla="*/ 97 h 126"/>
                <a:gd name="T84" fmla="*/ 80 w 142"/>
                <a:gd name="T85" fmla="*/ 98 h 126"/>
                <a:gd name="T86" fmla="*/ 65 w 142"/>
                <a:gd name="T87" fmla="*/ 92 h 126"/>
                <a:gd name="T88" fmla="*/ 57 w 142"/>
                <a:gd name="T89" fmla="*/ 99 h 126"/>
                <a:gd name="T90" fmla="*/ 41 w 142"/>
                <a:gd name="T91" fmla="*/ 91 h 126"/>
                <a:gd name="T92" fmla="*/ 26 w 142"/>
                <a:gd name="T93" fmla="*/ 59 h 126"/>
                <a:gd name="T94" fmla="*/ 64 w 142"/>
                <a:gd name="T95" fmla="*/ 21 h 126"/>
                <a:gd name="T96" fmla="*/ 13 w 142"/>
                <a:gd name="T97" fmla="*/ 31 h 126"/>
                <a:gd name="T98" fmla="*/ 27 w 142"/>
                <a:gd name="T99" fmla="*/ 41 h 126"/>
                <a:gd name="T100" fmla="*/ 22 w 142"/>
                <a:gd name="T101" fmla="*/ 74 h 126"/>
                <a:gd name="T102" fmla="*/ 30 w 142"/>
                <a:gd name="T103" fmla="*/ 119 h 126"/>
                <a:gd name="T104" fmla="*/ 112 w 142"/>
                <a:gd name="T105" fmla="*/ 77 h 126"/>
                <a:gd name="T106" fmla="*/ 54 w 142"/>
                <a:gd name="T107" fmla="*/ 32 h 126"/>
                <a:gd name="T108" fmla="*/ 64 w 142"/>
                <a:gd name="T109" fmla="*/ 117 h 126"/>
                <a:gd name="T110" fmla="*/ 60 w 142"/>
                <a:gd name="T111" fmla="*/ 118 h 126"/>
                <a:gd name="T112" fmla="*/ 128 w 142"/>
                <a:gd name="T113" fmla="*/ 36 h 126"/>
                <a:gd name="T114" fmla="*/ 125 w 142"/>
                <a:gd name="T115" fmla="*/ 89 h 126"/>
                <a:gd name="T116" fmla="*/ 86 w 142"/>
                <a:gd name="T117" fmla="*/ 109 h 126"/>
                <a:gd name="T118" fmla="*/ 118 w 142"/>
                <a:gd name="T119" fmla="*/ 86 h 126"/>
                <a:gd name="T120" fmla="*/ 90 w 142"/>
                <a:gd name="T121" fmla="*/ 112 h 126"/>
                <a:gd name="T122" fmla="*/ 139 w 142"/>
                <a:gd name="T123" fmla="*/ 4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2" h="126">
                  <a:moveTo>
                    <a:pt x="32" y="72"/>
                  </a:moveTo>
                  <a:cubicBezTo>
                    <a:pt x="32" y="72"/>
                    <a:pt x="32" y="72"/>
                    <a:pt x="33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2" y="72"/>
                    <a:pt x="32" y="72"/>
                  </a:cubicBezTo>
                  <a:cubicBezTo>
                    <a:pt x="32" y="72"/>
                    <a:pt x="32" y="72"/>
                    <a:pt x="32" y="72"/>
                  </a:cubicBezTo>
                  <a:moveTo>
                    <a:pt x="30" y="70"/>
                  </a:moveTo>
                  <a:cubicBezTo>
                    <a:pt x="30" y="70"/>
                    <a:pt x="30" y="70"/>
                    <a:pt x="30" y="70"/>
                  </a:cubicBezTo>
                  <a:cubicBezTo>
                    <a:pt x="31" y="71"/>
                    <a:pt x="30" y="70"/>
                    <a:pt x="30" y="71"/>
                  </a:cubicBezTo>
                  <a:cubicBezTo>
                    <a:pt x="29" y="71"/>
                    <a:pt x="30" y="71"/>
                    <a:pt x="29" y="71"/>
                  </a:cubicBezTo>
                  <a:cubicBezTo>
                    <a:pt x="29" y="71"/>
                    <a:pt x="29" y="70"/>
                    <a:pt x="30" y="70"/>
                  </a:cubicBezTo>
                  <a:moveTo>
                    <a:pt x="32" y="72"/>
                  </a:moveTo>
                  <a:cubicBezTo>
                    <a:pt x="32" y="71"/>
                    <a:pt x="32" y="71"/>
                    <a:pt x="32" y="71"/>
                  </a:cubicBezTo>
                  <a:cubicBezTo>
                    <a:pt x="33" y="71"/>
                    <a:pt x="34" y="72"/>
                    <a:pt x="32" y="72"/>
                  </a:cubicBezTo>
                  <a:moveTo>
                    <a:pt x="28" y="65"/>
                  </a:moveTo>
                  <a:cubicBezTo>
                    <a:pt x="29" y="65"/>
                    <a:pt x="29" y="65"/>
                    <a:pt x="28" y="65"/>
                  </a:cubicBezTo>
                  <a:cubicBezTo>
                    <a:pt x="28" y="65"/>
                    <a:pt x="29" y="65"/>
                    <a:pt x="30" y="66"/>
                  </a:cubicBezTo>
                  <a:cubicBezTo>
                    <a:pt x="30" y="66"/>
                    <a:pt x="30" y="66"/>
                    <a:pt x="30" y="67"/>
                  </a:cubicBezTo>
                  <a:cubicBezTo>
                    <a:pt x="29" y="67"/>
                    <a:pt x="29" y="67"/>
                    <a:pt x="29" y="66"/>
                  </a:cubicBezTo>
                  <a:cubicBezTo>
                    <a:pt x="29" y="66"/>
                    <a:pt x="29" y="67"/>
                    <a:pt x="28" y="67"/>
                  </a:cubicBezTo>
                  <a:cubicBezTo>
                    <a:pt x="28" y="67"/>
                    <a:pt x="29" y="67"/>
                    <a:pt x="29" y="67"/>
                  </a:cubicBezTo>
                  <a:cubicBezTo>
                    <a:pt x="29" y="68"/>
                    <a:pt x="28" y="68"/>
                    <a:pt x="27" y="68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6" y="69"/>
                    <a:pt x="27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7"/>
                    <a:pt x="27" y="66"/>
                    <a:pt x="28" y="66"/>
                  </a:cubicBezTo>
                  <a:cubicBezTo>
                    <a:pt x="29" y="66"/>
                    <a:pt x="27" y="65"/>
                    <a:pt x="27" y="65"/>
                  </a:cubicBezTo>
                  <a:cubicBezTo>
                    <a:pt x="27" y="65"/>
                    <a:pt x="28" y="65"/>
                    <a:pt x="28" y="64"/>
                  </a:cubicBezTo>
                  <a:cubicBezTo>
                    <a:pt x="27" y="64"/>
                    <a:pt x="27" y="65"/>
                    <a:pt x="26" y="65"/>
                  </a:cubicBezTo>
                  <a:cubicBezTo>
                    <a:pt x="27" y="64"/>
                    <a:pt x="26" y="64"/>
                    <a:pt x="26" y="64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7" y="64"/>
                    <a:pt x="29" y="64"/>
                    <a:pt x="29" y="64"/>
                  </a:cubicBezTo>
                  <a:cubicBezTo>
                    <a:pt x="29" y="64"/>
                    <a:pt x="28" y="64"/>
                    <a:pt x="27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4"/>
                    <a:pt x="28" y="64"/>
                    <a:pt x="29" y="64"/>
                  </a:cubicBezTo>
                  <a:cubicBezTo>
                    <a:pt x="29" y="65"/>
                    <a:pt x="29" y="65"/>
                    <a:pt x="28" y="65"/>
                  </a:cubicBezTo>
                  <a:moveTo>
                    <a:pt x="32" y="69"/>
                  </a:moveTo>
                  <a:cubicBezTo>
                    <a:pt x="33" y="69"/>
                    <a:pt x="33" y="70"/>
                    <a:pt x="33" y="70"/>
                  </a:cubicBezTo>
                  <a:cubicBezTo>
                    <a:pt x="32" y="70"/>
                    <a:pt x="32" y="69"/>
                    <a:pt x="32" y="69"/>
                  </a:cubicBezTo>
                  <a:moveTo>
                    <a:pt x="32" y="66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3" y="67"/>
                    <a:pt x="32" y="67"/>
                    <a:pt x="32" y="67"/>
                  </a:cubicBezTo>
                  <a:cubicBezTo>
                    <a:pt x="31" y="68"/>
                    <a:pt x="32" y="67"/>
                    <a:pt x="31" y="67"/>
                  </a:cubicBezTo>
                  <a:cubicBezTo>
                    <a:pt x="32" y="67"/>
                    <a:pt x="31" y="66"/>
                    <a:pt x="32" y="66"/>
                  </a:cubicBezTo>
                  <a:moveTo>
                    <a:pt x="33" y="68"/>
                  </a:moveTo>
                  <a:cubicBezTo>
                    <a:pt x="33" y="69"/>
                    <a:pt x="33" y="69"/>
                    <a:pt x="33" y="69"/>
                  </a:cubicBezTo>
                  <a:cubicBezTo>
                    <a:pt x="32" y="69"/>
                    <a:pt x="32" y="68"/>
                    <a:pt x="31" y="68"/>
                  </a:cubicBezTo>
                  <a:cubicBezTo>
                    <a:pt x="31" y="68"/>
                    <a:pt x="33" y="68"/>
                    <a:pt x="33" y="68"/>
                  </a:cubicBezTo>
                  <a:moveTo>
                    <a:pt x="30" y="70"/>
                  </a:moveTo>
                  <a:cubicBezTo>
                    <a:pt x="30" y="70"/>
                    <a:pt x="29" y="70"/>
                    <a:pt x="29" y="70"/>
                  </a:cubicBezTo>
                  <a:cubicBezTo>
                    <a:pt x="28" y="70"/>
                    <a:pt x="29" y="70"/>
                    <a:pt x="28" y="71"/>
                  </a:cubicBezTo>
                  <a:cubicBezTo>
                    <a:pt x="28" y="70"/>
                    <a:pt x="29" y="70"/>
                    <a:pt x="28" y="70"/>
                  </a:cubicBezTo>
                  <a:cubicBezTo>
                    <a:pt x="29" y="70"/>
                    <a:pt x="29" y="69"/>
                    <a:pt x="30" y="69"/>
                  </a:cubicBezTo>
                  <a:cubicBezTo>
                    <a:pt x="30" y="70"/>
                    <a:pt x="29" y="70"/>
                    <a:pt x="30" y="70"/>
                  </a:cubicBezTo>
                  <a:moveTo>
                    <a:pt x="30" y="72"/>
                  </a:moveTo>
                  <a:cubicBezTo>
                    <a:pt x="29" y="73"/>
                    <a:pt x="29" y="71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moveTo>
                    <a:pt x="71" y="95"/>
                  </a:moveTo>
                  <a:cubicBezTo>
                    <a:pt x="71" y="96"/>
                    <a:pt x="72" y="95"/>
                    <a:pt x="72" y="95"/>
                  </a:cubicBezTo>
                  <a:cubicBezTo>
                    <a:pt x="72" y="96"/>
                    <a:pt x="72" y="96"/>
                    <a:pt x="71" y="95"/>
                  </a:cubicBezTo>
                  <a:cubicBezTo>
                    <a:pt x="71" y="95"/>
                    <a:pt x="72" y="96"/>
                    <a:pt x="71" y="97"/>
                  </a:cubicBezTo>
                  <a:cubicBezTo>
                    <a:pt x="71" y="96"/>
                    <a:pt x="71" y="97"/>
                    <a:pt x="70" y="97"/>
                  </a:cubicBezTo>
                  <a:cubicBezTo>
                    <a:pt x="70" y="97"/>
                    <a:pt x="70" y="96"/>
                    <a:pt x="70" y="96"/>
                  </a:cubicBezTo>
                  <a:cubicBezTo>
                    <a:pt x="70" y="96"/>
                    <a:pt x="69" y="96"/>
                    <a:pt x="69" y="95"/>
                  </a:cubicBezTo>
                  <a:cubicBezTo>
                    <a:pt x="70" y="95"/>
                    <a:pt x="70" y="96"/>
                    <a:pt x="70" y="96"/>
                  </a:cubicBezTo>
                  <a:cubicBezTo>
                    <a:pt x="71" y="96"/>
                    <a:pt x="71" y="96"/>
                    <a:pt x="71" y="95"/>
                  </a:cubicBezTo>
                  <a:cubicBezTo>
                    <a:pt x="70" y="94"/>
                    <a:pt x="71" y="95"/>
                    <a:pt x="70" y="95"/>
                  </a:cubicBezTo>
                  <a:cubicBezTo>
                    <a:pt x="69" y="94"/>
                    <a:pt x="68" y="96"/>
                    <a:pt x="67" y="95"/>
                  </a:cubicBezTo>
                  <a:cubicBezTo>
                    <a:pt x="68" y="95"/>
                    <a:pt x="71" y="94"/>
                    <a:pt x="73" y="94"/>
                  </a:cubicBezTo>
                  <a:cubicBezTo>
                    <a:pt x="73" y="95"/>
                    <a:pt x="71" y="94"/>
                    <a:pt x="71" y="95"/>
                  </a:cubicBezTo>
                  <a:moveTo>
                    <a:pt x="74" y="90"/>
                  </a:moveTo>
                  <a:cubicBezTo>
                    <a:pt x="74" y="88"/>
                    <a:pt x="74" y="89"/>
                    <a:pt x="75" y="89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6" y="90"/>
                    <a:pt x="74" y="90"/>
                    <a:pt x="74" y="90"/>
                  </a:cubicBezTo>
                  <a:moveTo>
                    <a:pt x="72" y="89"/>
                  </a:moveTo>
                  <a:cubicBezTo>
                    <a:pt x="72" y="90"/>
                    <a:pt x="73" y="90"/>
                    <a:pt x="73" y="90"/>
                  </a:cubicBezTo>
                  <a:cubicBezTo>
                    <a:pt x="73" y="90"/>
                    <a:pt x="73" y="89"/>
                    <a:pt x="73" y="89"/>
                  </a:cubicBezTo>
                  <a:cubicBezTo>
                    <a:pt x="73" y="89"/>
                    <a:pt x="73" y="90"/>
                    <a:pt x="74" y="89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3" y="90"/>
                    <a:pt x="72" y="92"/>
                    <a:pt x="72" y="92"/>
                  </a:cubicBezTo>
                  <a:cubicBezTo>
                    <a:pt x="71" y="92"/>
                    <a:pt x="71" y="91"/>
                    <a:pt x="71" y="92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0" y="90"/>
                    <a:pt x="69" y="90"/>
                    <a:pt x="69" y="90"/>
                  </a:cubicBezTo>
                  <a:cubicBezTo>
                    <a:pt x="68" y="89"/>
                    <a:pt x="70" y="90"/>
                    <a:pt x="69" y="90"/>
                  </a:cubicBezTo>
                  <a:cubicBezTo>
                    <a:pt x="69" y="89"/>
                    <a:pt x="70" y="90"/>
                    <a:pt x="70" y="91"/>
                  </a:cubicBezTo>
                  <a:cubicBezTo>
                    <a:pt x="71" y="90"/>
                    <a:pt x="71" y="91"/>
                    <a:pt x="71" y="91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2" y="91"/>
                    <a:pt x="72" y="92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71" y="90"/>
                    <a:pt x="71" y="91"/>
                    <a:pt x="71" y="90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0" y="90"/>
                    <a:pt x="70" y="90"/>
                    <a:pt x="70" y="89"/>
                  </a:cubicBezTo>
                  <a:cubicBezTo>
                    <a:pt x="71" y="89"/>
                    <a:pt x="72" y="89"/>
                    <a:pt x="72" y="89"/>
                  </a:cubicBezTo>
                  <a:moveTo>
                    <a:pt x="72" y="90"/>
                  </a:moveTo>
                  <a:cubicBezTo>
                    <a:pt x="72" y="90"/>
                    <a:pt x="72" y="89"/>
                    <a:pt x="72" y="90"/>
                  </a:cubicBezTo>
                  <a:cubicBezTo>
                    <a:pt x="72" y="91"/>
                    <a:pt x="73" y="91"/>
                    <a:pt x="72" y="90"/>
                  </a:cubicBezTo>
                  <a:moveTo>
                    <a:pt x="28" y="71"/>
                  </a:moveTo>
                  <a:cubicBezTo>
                    <a:pt x="29" y="71"/>
                    <a:pt x="27" y="71"/>
                    <a:pt x="28" y="72"/>
                  </a:cubicBezTo>
                  <a:cubicBezTo>
                    <a:pt x="27" y="72"/>
                    <a:pt x="27" y="71"/>
                    <a:pt x="28" y="71"/>
                  </a:cubicBezTo>
                  <a:cubicBezTo>
                    <a:pt x="27" y="71"/>
                    <a:pt x="26" y="70"/>
                    <a:pt x="27" y="70"/>
                  </a:cubicBezTo>
                  <a:cubicBezTo>
                    <a:pt x="28" y="69"/>
                    <a:pt x="27" y="70"/>
                    <a:pt x="27" y="70"/>
                  </a:cubicBezTo>
                  <a:cubicBezTo>
                    <a:pt x="27" y="71"/>
                    <a:pt x="28" y="71"/>
                    <a:pt x="28" y="71"/>
                  </a:cubicBezTo>
                  <a:moveTo>
                    <a:pt x="76" y="87"/>
                  </a:moveTo>
                  <a:cubicBezTo>
                    <a:pt x="76" y="87"/>
                    <a:pt x="77" y="88"/>
                    <a:pt x="77" y="88"/>
                  </a:cubicBezTo>
                  <a:cubicBezTo>
                    <a:pt x="77" y="87"/>
                    <a:pt x="76" y="88"/>
                    <a:pt x="76" y="87"/>
                  </a:cubicBezTo>
                  <a:moveTo>
                    <a:pt x="75" y="89"/>
                  </a:moveTo>
                  <a:cubicBezTo>
                    <a:pt x="76" y="89"/>
                    <a:pt x="76" y="89"/>
                    <a:pt x="76" y="89"/>
                  </a:cubicBezTo>
                  <a:cubicBezTo>
                    <a:pt x="77" y="90"/>
                    <a:pt x="76" y="90"/>
                    <a:pt x="75" y="89"/>
                  </a:cubicBezTo>
                  <a:moveTo>
                    <a:pt x="32" y="73"/>
                  </a:moveTo>
                  <a:cubicBezTo>
                    <a:pt x="32" y="72"/>
                    <a:pt x="32" y="72"/>
                    <a:pt x="32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3"/>
                    <a:pt x="33" y="73"/>
                    <a:pt x="32" y="73"/>
                  </a:cubicBezTo>
                  <a:moveTo>
                    <a:pt x="68" y="90"/>
                  </a:moveTo>
                  <a:cubicBezTo>
                    <a:pt x="68" y="89"/>
                    <a:pt x="69" y="89"/>
                    <a:pt x="68" y="88"/>
                  </a:cubicBezTo>
                  <a:cubicBezTo>
                    <a:pt x="69" y="88"/>
                    <a:pt x="70" y="87"/>
                    <a:pt x="71" y="87"/>
                  </a:cubicBezTo>
                  <a:cubicBezTo>
                    <a:pt x="71" y="88"/>
                    <a:pt x="69" y="88"/>
                    <a:pt x="69" y="88"/>
                  </a:cubicBezTo>
                  <a:cubicBezTo>
                    <a:pt x="68" y="89"/>
                    <a:pt x="69" y="89"/>
                    <a:pt x="68" y="90"/>
                  </a:cubicBezTo>
                  <a:moveTo>
                    <a:pt x="39" y="89"/>
                  </a:moveTo>
                  <a:cubicBezTo>
                    <a:pt x="40" y="87"/>
                    <a:pt x="40" y="88"/>
                    <a:pt x="40" y="88"/>
                  </a:cubicBezTo>
                  <a:cubicBezTo>
                    <a:pt x="40" y="89"/>
                    <a:pt x="40" y="88"/>
                    <a:pt x="40" y="88"/>
                  </a:cubicBezTo>
                  <a:cubicBezTo>
                    <a:pt x="39" y="88"/>
                    <a:pt x="39" y="89"/>
                    <a:pt x="39" y="89"/>
                  </a:cubicBezTo>
                  <a:moveTo>
                    <a:pt x="30" y="63"/>
                  </a:moveTo>
                  <a:cubicBezTo>
                    <a:pt x="30" y="64"/>
                    <a:pt x="31" y="63"/>
                    <a:pt x="31" y="64"/>
                  </a:cubicBezTo>
                  <a:cubicBezTo>
                    <a:pt x="31" y="64"/>
                    <a:pt x="31" y="64"/>
                    <a:pt x="32" y="64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31" y="64"/>
                    <a:pt x="32" y="65"/>
                    <a:pt x="31" y="65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31" y="64"/>
                    <a:pt x="30" y="64"/>
                    <a:pt x="30" y="64"/>
                  </a:cubicBezTo>
                  <a:cubicBezTo>
                    <a:pt x="30" y="64"/>
                    <a:pt x="30" y="64"/>
                    <a:pt x="29" y="64"/>
                  </a:cubicBezTo>
                  <a:cubicBezTo>
                    <a:pt x="30" y="63"/>
                    <a:pt x="29" y="63"/>
                    <a:pt x="29" y="63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63"/>
                    <a:pt x="30" y="63"/>
                    <a:pt x="30" y="63"/>
                  </a:cubicBezTo>
                  <a:moveTo>
                    <a:pt x="65" y="89"/>
                  </a:moveTo>
                  <a:cubicBezTo>
                    <a:pt x="65" y="88"/>
                    <a:pt x="66" y="88"/>
                    <a:pt x="66" y="89"/>
                  </a:cubicBezTo>
                  <a:cubicBezTo>
                    <a:pt x="66" y="89"/>
                    <a:pt x="66" y="89"/>
                    <a:pt x="66" y="88"/>
                  </a:cubicBezTo>
                  <a:cubicBezTo>
                    <a:pt x="67" y="89"/>
                    <a:pt x="67" y="88"/>
                    <a:pt x="67" y="88"/>
                  </a:cubicBezTo>
                  <a:cubicBezTo>
                    <a:pt x="67" y="88"/>
                    <a:pt x="67" y="87"/>
                    <a:pt x="68" y="88"/>
                  </a:cubicBezTo>
                  <a:cubicBezTo>
                    <a:pt x="67" y="88"/>
                    <a:pt x="67" y="89"/>
                    <a:pt x="67" y="89"/>
                  </a:cubicBezTo>
                  <a:cubicBezTo>
                    <a:pt x="66" y="90"/>
                    <a:pt x="66" y="89"/>
                    <a:pt x="65" y="89"/>
                  </a:cubicBezTo>
                  <a:moveTo>
                    <a:pt x="116" y="61"/>
                  </a:moveTo>
                  <a:cubicBezTo>
                    <a:pt x="117" y="61"/>
                    <a:pt x="118" y="63"/>
                    <a:pt x="116" y="62"/>
                  </a:cubicBezTo>
                  <a:cubicBezTo>
                    <a:pt x="116" y="62"/>
                    <a:pt x="117" y="62"/>
                    <a:pt x="117" y="62"/>
                  </a:cubicBezTo>
                  <a:cubicBezTo>
                    <a:pt x="117" y="62"/>
                    <a:pt x="116" y="62"/>
                    <a:pt x="116" y="62"/>
                  </a:cubicBezTo>
                  <a:cubicBezTo>
                    <a:pt x="116" y="63"/>
                    <a:pt x="117" y="63"/>
                    <a:pt x="117" y="63"/>
                  </a:cubicBezTo>
                  <a:cubicBezTo>
                    <a:pt x="116" y="63"/>
                    <a:pt x="115" y="62"/>
                    <a:pt x="115" y="62"/>
                  </a:cubicBezTo>
                  <a:cubicBezTo>
                    <a:pt x="115" y="61"/>
                    <a:pt x="116" y="62"/>
                    <a:pt x="116" y="61"/>
                  </a:cubicBezTo>
                  <a:moveTo>
                    <a:pt x="111" y="71"/>
                  </a:moveTo>
                  <a:cubicBezTo>
                    <a:pt x="111" y="71"/>
                    <a:pt x="111" y="72"/>
                    <a:pt x="110" y="71"/>
                  </a:cubicBezTo>
                  <a:cubicBezTo>
                    <a:pt x="110" y="71"/>
                    <a:pt x="111" y="71"/>
                    <a:pt x="111" y="71"/>
                  </a:cubicBezTo>
                  <a:cubicBezTo>
                    <a:pt x="110" y="70"/>
                    <a:pt x="110" y="71"/>
                    <a:pt x="109" y="70"/>
                  </a:cubicBezTo>
                  <a:cubicBezTo>
                    <a:pt x="110" y="70"/>
                    <a:pt x="111" y="70"/>
                    <a:pt x="110" y="70"/>
                  </a:cubicBezTo>
                  <a:cubicBezTo>
                    <a:pt x="109" y="69"/>
                    <a:pt x="110" y="69"/>
                    <a:pt x="111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1" y="71"/>
                    <a:pt x="111" y="71"/>
                    <a:pt x="111" y="71"/>
                  </a:cubicBezTo>
                  <a:moveTo>
                    <a:pt x="116" y="71"/>
                  </a:moveTo>
                  <a:cubicBezTo>
                    <a:pt x="116" y="72"/>
                    <a:pt x="115" y="72"/>
                    <a:pt x="115" y="73"/>
                  </a:cubicBezTo>
                  <a:cubicBezTo>
                    <a:pt x="114" y="73"/>
                    <a:pt x="114" y="72"/>
                    <a:pt x="113" y="72"/>
                  </a:cubicBezTo>
                  <a:cubicBezTo>
                    <a:pt x="113" y="71"/>
                    <a:pt x="114" y="72"/>
                    <a:pt x="114" y="72"/>
                  </a:cubicBezTo>
                  <a:cubicBezTo>
                    <a:pt x="115" y="72"/>
                    <a:pt x="114" y="72"/>
                    <a:pt x="114" y="72"/>
                  </a:cubicBezTo>
                  <a:cubicBezTo>
                    <a:pt x="114" y="71"/>
                    <a:pt x="114" y="71"/>
                    <a:pt x="114" y="71"/>
                  </a:cubicBezTo>
                  <a:cubicBezTo>
                    <a:pt x="114" y="71"/>
                    <a:pt x="113" y="71"/>
                    <a:pt x="113" y="71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3" y="71"/>
                    <a:pt x="111" y="71"/>
                    <a:pt x="112" y="71"/>
                  </a:cubicBezTo>
                  <a:cubicBezTo>
                    <a:pt x="111" y="71"/>
                    <a:pt x="111" y="70"/>
                    <a:pt x="112" y="71"/>
                  </a:cubicBezTo>
                  <a:cubicBezTo>
                    <a:pt x="113" y="70"/>
                    <a:pt x="112" y="70"/>
                    <a:pt x="113" y="69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1"/>
                    <a:pt x="114" y="71"/>
                    <a:pt x="114" y="71"/>
                  </a:cubicBezTo>
                  <a:cubicBezTo>
                    <a:pt x="114" y="70"/>
                    <a:pt x="113" y="70"/>
                    <a:pt x="114" y="70"/>
                  </a:cubicBezTo>
                  <a:cubicBezTo>
                    <a:pt x="114" y="70"/>
                    <a:pt x="113" y="69"/>
                    <a:pt x="113" y="69"/>
                  </a:cubicBezTo>
                  <a:cubicBezTo>
                    <a:pt x="113" y="69"/>
                    <a:pt x="114" y="69"/>
                    <a:pt x="114" y="69"/>
                  </a:cubicBezTo>
                  <a:cubicBezTo>
                    <a:pt x="114" y="69"/>
                    <a:pt x="113" y="68"/>
                    <a:pt x="114" y="68"/>
                  </a:cubicBezTo>
                  <a:cubicBezTo>
                    <a:pt x="115" y="68"/>
                    <a:pt x="115" y="69"/>
                    <a:pt x="114" y="69"/>
                  </a:cubicBezTo>
                  <a:cubicBezTo>
                    <a:pt x="115" y="70"/>
                    <a:pt x="115" y="70"/>
                    <a:pt x="116" y="71"/>
                  </a:cubicBezTo>
                  <a:cubicBezTo>
                    <a:pt x="116" y="71"/>
                    <a:pt x="115" y="70"/>
                    <a:pt x="115" y="71"/>
                  </a:cubicBezTo>
                  <a:cubicBezTo>
                    <a:pt x="115" y="71"/>
                    <a:pt x="115" y="71"/>
                    <a:pt x="116" y="71"/>
                  </a:cubicBezTo>
                  <a:moveTo>
                    <a:pt x="112" y="62"/>
                  </a:moveTo>
                  <a:cubicBezTo>
                    <a:pt x="112" y="62"/>
                    <a:pt x="112" y="62"/>
                    <a:pt x="113" y="62"/>
                  </a:cubicBezTo>
                  <a:cubicBezTo>
                    <a:pt x="113" y="62"/>
                    <a:pt x="112" y="62"/>
                    <a:pt x="112" y="61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5" y="61"/>
                    <a:pt x="113" y="61"/>
                    <a:pt x="113" y="62"/>
                  </a:cubicBezTo>
                  <a:cubicBezTo>
                    <a:pt x="113" y="62"/>
                    <a:pt x="112" y="62"/>
                    <a:pt x="112" y="62"/>
                  </a:cubicBezTo>
                  <a:moveTo>
                    <a:pt x="113" y="64"/>
                  </a:moveTo>
                  <a:cubicBezTo>
                    <a:pt x="112" y="64"/>
                    <a:pt x="112" y="63"/>
                    <a:pt x="113" y="63"/>
                  </a:cubicBezTo>
                  <a:cubicBezTo>
                    <a:pt x="112" y="63"/>
                    <a:pt x="112" y="63"/>
                    <a:pt x="112" y="62"/>
                  </a:cubicBezTo>
                  <a:cubicBezTo>
                    <a:pt x="112" y="63"/>
                    <a:pt x="113" y="63"/>
                    <a:pt x="113" y="62"/>
                  </a:cubicBezTo>
                  <a:cubicBezTo>
                    <a:pt x="115" y="63"/>
                    <a:pt x="113" y="63"/>
                    <a:pt x="113" y="64"/>
                  </a:cubicBezTo>
                  <a:cubicBezTo>
                    <a:pt x="113" y="64"/>
                    <a:pt x="113" y="64"/>
                    <a:pt x="113" y="64"/>
                  </a:cubicBezTo>
                  <a:moveTo>
                    <a:pt x="108" y="74"/>
                  </a:moveTo>
                  <a:cubicBezTo>
                    <a:pt x="109" y="74"/>
                    <a:pt x="109" y="74"/>
                    <a:pt x="109" y="74"/>
                  </a:cubicBezTo>
                  <a:cubicBezTo>
                    <a:pt x="109" y="74"/>
                    <a:pt x="110" y="75"/>
                    <a:pt x="109" y="75"/>
                  </a:cubicBezTo>
                  <a:cubicBezTo>
                    <a:pt x="109" y="75"/>
                    <a:pt x="109" y="74"/>
                    <a:pt x="108" y="74"/>
                  </a:cubicBezTo>
                  <a:moveTo>
                    <a:pt x="111" y="76"/>
                  </a:moveTo>
                  <a:cubicBezTo>
                    <a:pt x="112" y="76"/>
                    <a:pt x="112" y="77"/>
                    <a:pt x="112" y="76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6"/>
                    <a:pt x="113" y="76"/>
                    <a:pt x="113" y="76"/>
                  </a:cubicBezTo>
                  <a:cubicBezTo>
                    <a:pt x="113" y="77"/>
                    <a:pt x="113" y="78"/>
                    <a:pt x="111" y="76"/>
                  </a:cubicBezTo>
                  <a:moveTo>
                    <a:pt x="113" y="76"/>
                  </a:moveTo>
                  <a:cubicBezTo>
                    <a:pt x="112" y="75"/>
                    <a:pt x="113" y="75"/>
                    <a:pt x="113" y="75"/>
                  </a:cubicBezTo>
                  <a:cubicBezTo>
                    <a:pt x="112" y="74"/>
                    <a:pt x="114" y="74"/>
                    <a:pt x="114" y="73"/>
                  </a:cubicBezTo>
                  <a:cubicBezTo>
                    <a:pt x="115" y="74"/>
                    <a:pt x="114" y="74"/>
                    <a:pt x="114" y="74"/>
                  </a:cubicBezTo>
                  <a:cubicBezTo>
                    <a:pt x="114" y="75"/>
                    <a:pt x="114" y="76"/>
                    <a:pt x="113" y="76"/>
                  </a:cubicBezTo>
                  <a:moveTo>
                    <a:pt x="111" y="75"/>
                  </a:moveTo>
                  <a:cubicBezTo>
                    <a:pt x="111" y="75"/>
                    <a:pt x="111" y="75"/>
                    <a:pt x="111" y="75"/>
                  </a:cubicBezTo>
                  <a:cubicBezTo>
                    <a:pt x="111" y="74"/>
                    <a:pt x="111" y="74"/>
                    <a:pt x="110" y="74"/>
                  </a:cubicBezTo>
                  <a:cubicBezTo>
                    <a:pt x="110" y="74"/>
                    <a:pt x="111" y="73"/>
                    <a:pt x="110" y="74"/>
                  </a:cubicBezTo>
                  <a:cubicBezTo>
                    <a:pt x="109" y="73"/>
                    <a:pt x="110" y="73"/>
                    <a:pt x="110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2" y="73"/>
                    <a:pt x="112" y="72"/>
                    <a:pt x="113" y="73"/>
                  </a:cubicBezTo>
                  <a:cubicBezTo>
                    <a:pt x="112" y="73"/>
                    <a:pt x="112" y="74"/>
                    <a:pt x="112" y="74"/>
                  </a:cubicBezTo>
                  <a:cubicBezTo>
                    <a:pt x="111" y="74"/>
                    <a:pt x="110" y="73"/>
                    <a:pt x="111" y="74"/>
                  </a:cubicBezTo>
                  <a:cubicBezTo>
                    <a:pt x="111" y="74"/>
                    <a:pt x="111" y="73"/>
                    <a:pt x="112" y="74"/>
                  </a:cubicBezTo>
                  <a:cubicBezTo>
                    <a:pt x="112" y="75"/>
                    <a:pt x="111" y="74"/>
                    <a:pt x="111" y="75"/>
                  </a:cubicBezTo>
                  <a:moveTo>
                    <a:pt x="113" y="61"/>
                  </a:moveTo>
                  <a:cubicBezTo>
                    <a:pt x="113" y="61"/>
                    <a:pt x="112" y="61"/>
                    <a:pt x="112" y="61"/>
                  </a:cubicBezTo>
                  <a:cubicBezTo>
                    <a:pt x="112" y="61"/>
                    <a:pt x="112" y="60"/>
                    <a:pt x="113" y="60"/>
                  </a:cubicBezTo>
                  <a:cubicBezTo>
                    <a:pt x="113" y="59"/>
                    <a:pt x="113" y="59"/>
                    <a:pt x="113" y="58"/>
                  </a:cubicBezTo>
                  <a:cubicBezTo>
                    <a:pt x="112" y="58"/>
                    <a:pt x="113" y="58"/>
                    <a:pt x="113" y="58"/>
                  </a:cubicBezTo>
                  <a:cubicBezTo>
                    <a:pt x="113" y="59"/>
                    <a:pt x="114" y="60"/>
                    <a:pt x="113" y="61"/>
                  </a:cubicBezTo>
                  <a:moveTo>
                    <a:pt x="109" y="72"/>
                  </a:moveTo>
                  <a:cubicBezTo>
                    <a:pt x="109" y="72"/>
                    <a:pt x="107" y="71"/>
                    <a:pt x="108" y="71"/>
                  </a:cubicBezTo>
                  <a:cubicBezTo>
                    <a:pt x="108" y="71"/>
                    <a:pt x="109" y="71"/>
                    <a:pt x="109" y="72"/>
                  </a:cubicBezTo>
                  <a:cubicBezTo>
                    <a:pt x="110" y="72"/>
                    <a:pt x="109" y="71"/>
                    <a:pt x="110" y="72"/>
                  </a:cubicBezTo>
                  <a:cubicBezTo>
                    <a:pt x="109" y="72"/>
                    <a:pt x="110" y="73"/>
                    <a:pt x="109" y="73"/>
                  </a:cubicBezTo>
                  <a:cubicBezTo>
                    <a:pt x="108" y="72"/>
                    <a:pt x="108" y="73"/>
                    <a:pt x="108" y="72"/>
                  </a:cubicBezTo>
                  <a:cubicBezTo>
                    <a:pt x="108" y="72"/>
                    <a:pt x="109" y="73"/>
                    <a:pt x="109" y="72"/>
                  </a:cubicBezTo>
                  <a:moveTo>
                    <a:pt x="106" y="70"/>
                  </a:moveTo>
                  <a:cubicBezTo>
                    <a:pt x="106" y="70"/>
                    <a:pt x="107" y="70"/>
                    <a:pt x="106" y="69"/>
                  </a:cubicBezTo>
                  <a:cubicBezTo>
                    <a:pt x="107" y="69"/>
                    <a:pt x="106" y="69"/>
                    <a:pt x="107" y="69"/>
                  </a:cubicBezTo>
                  <a:cubicBezTo>
                    <a:pt x="107" y="69"/>
                    <a:pt x="108" y="70"/>
                    <a:pt x="107" y="70"/>
                  </a:cubicBezTo>
                  <a:cubicBezTo>
                    <a:pt x="107" y="70"/>
                    <a:pt x="107" y="70"/>
                    <a:pt x="106" y="70"/>
                  </a:cubicBezTo>
                  <a:moveTo>
                    <a:pt x="115" y="65"/>
                  </a:moveTo>
                  <a:cubicBezTo>
                    <a:pt x="115" y="65"/>
                    <a:pt x="114" y="65"/>
                    <a:pt x="114" y="64"/>
                  </a:cubicBezTo>
                  <a:cubicBezTo>
                    <a:pt x="115" y="64"/>
                    <a:pt x="115" y="64"/>
                    <a:pt x="116" y="64"/>
                  </a:cubicBezTo>
                  <a:cubicBezTo>
                    <a:pt x="116" y="65"/>
                    <a:pt x="117" y="64"/>
                    <a:pt x="117" y="65"/>
                  </a:cubicBezTo>
                  <a:cubicBezTo>
                    <a:pt x="116" y="65"/>
                    <a:pt x="116" y="65"/>
                    <a:pt x="115" y="65"/>
                  </a:cubicBezTo>
                  <a:cubicBezTo>
                    <a:pt x="115" y="65"/>
                    <a:pt x="116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7" y="66"/>
                    <a:pt x="117" y="66"/>
                    <a:pt x="117" y="66"/>
                  </a:cubicBezTo>
                  <a:cubicBezTo>
                    <a:pt x="116" y="66"/>
                    <a:pt x="116" y="65"/>
                    <a:pt x="115" y="65"/>
                  </a:cubicBezTo>
                  <a:cubicBezTo>
                    <a:pt x="115" y="66"/>
                    <a:pt x="116" y="66"/>
                    <a:pt x="115" y="66"/>
                  </a:cubicBezTo>
                  <a:cubicBezTo>
                    <a:pt x="114" y="66"/>
                    <a:pt x="114" y="66"/>
                    <a:pt x="114" y="65"/>
                  </a:cubicBezTo>
                  <a:cubicBezTo>
                    <a:pt x="114" y="65"/>
                    <a:pt x="115" y="65"/>
                    <a:pt x="115" y="65"/>
                  </a:cubicBezTo>
                  <a:moveTo>
                    <a:pt x="111" y="50"/>
                  </a:moveTo>
                  <a:cubicBezTo>
                    <a:pt x="111" y="51"/>
                    <a:pt x="111" y="50"/>
                    <a:pt x="111" y="49"/>
                  </a:cubicBezTo>
                  <a:cubicBezTo>
                    <a:pt x="112" y="49"/>
                    <a:pt x="111" y="50"/>
                    <a:pt x="111" y="50"/>
                  </a:cubicBezTo>
                  <a:moveTo>
                    <a:pt x="119" y="54"/>
                  </a:moveTo>
                  <a:cubicBezTo>
                    <a:pt x="119" y="54"/>
                    <a:pt x="119" y="53"/>
                    <a:pt x="119" y="53"/>
                  </a:cubicBezTo>
                  <a:cubicBezTo>
                    <a:pt x="120" y="52"/>
                    <a:pt x="120" y="54"/>
                    <a:pt x="120" y="54"/>
                  </a:cubicBezTo>
                  <a:cubicBezTo>
                    <a:pt x="120" y="54"/>
                    <a:pt x="120" y="54"/>
                    <a:pt x="121" y="54"/>
                  </a:cubicBezTo>
                  <a:cubicBezTo>
                    <a:pt x="122" y="54"/>
                    <a:pt x="120" y="53"/>
                    <a:pt x="120" y="53"/>
                  </a:cubicBezTo>
                  <a:cubicBezTo>
                    <a:pt x="120" y="53"/>
                    <a:pt x="121" y="52"/>
                    <a:pt x="121" y="52"/>
                  </a:cubicBezTo>
                  <a:cubicBezTo>
                    <a:pt x="120" y="52"/>
                    <a:pt x="120" y="52"/>
                    <a:pt x="119" y="52"/>
                  </a:cubicBezTo>
                  <a:cubicBezTo>
                    <a:pt x="119" y="52"/>
                    <a:pt x="119" y="52"/>
                    <a:pt x="120" y="52"/>
                  </a:cubicBezTo>
                  <a:cubicBezTo>
                    <a:pt x="120" y="51"/>
                    <a:pt x="119" y="51"/>
                    <a:pt x="119" y="51"/>
                  </a:cubicBezTo>
                  <a:cubicBezTo>
                    <a:pt x="119" y="50"/>
                    <a:pt x="121" y="50"/>
                    <a:pt x="120" y="50"/>
                  </a:cubicBezTo>
                  <a:cubicBezTo>
                    <a:pt x="120" y="49"/>
                    <a:pt x="119" y="50"/>
                    <a:pt x="119" y="50"/>
                  </a:cubicBezTo>
                  <a:cubicBezTo>
                    <a:pt x="119" y="50"/>
                    <a:pt x="119" y="49"/>
                    <a:pt x="119" y="49"/>
                  </a:cubicBezTo>
                  <a:cubicBezTo>
                    <a:pt x="119" y="49"/>
                    <a:pt x="119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0" y="49"/>
                    <a:pt x="120" y="49"/>
                    <a:pt x="119" y="49"/>
                  </a:cubicBezTo>
                  <a:cubicBezTo>
                    <a:pt x="120" y="48"/>
                    <a:pt x="120" y="47"/>
                    <a:pt x="120" y="47"/>
                  </a:cubicBezTo>
                  <a:cubicBezTo>
                    <a:pt x="120" y="47"/>
                    <a:pt x="120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3" y="49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1"/>
                    <a:pt x="123" y="51"/>
                    <a:pt x="123" y="51"/>
                  </a:cubicBezTo>
                  <a:cubicBezTo>
                    <a:pt x="123" y="51"/>
                    <a:pt x="123" y="51"/>
                    <a:pt x="124" y="51"/>
                  </a:cubicBezTo>
                  <a:cubicBezTo>
                    <a:pt x="124" y="52"/>
                    <a:pt x="123" y="52"/>
                    <a:pt x="123" y="53"/>
                  </a:cubicBezTo>
                  <a:cubicBezTo>
                    <a:pt x="123" y="53"/>
                    <a:pt x="124" y="54"/>
                    <a:pt x="124" y="55"/>
                  </a:cubicBezTo>
                  <a:cubicBezTo>
                    <a:pt x="124" y="56"/>
                    <a:pt x="123" y="56"/>
                    <a:pt x="123" y="57"/>
                  </a:cubicBezTo>
                  <a:cubicBezTo>
                    <a:pt x="123" y="57"/>
                    <a:pt x="123" y="57"/>
                    <a:pt x="123" y="58"/>
                  </a:cubicBezTo>
                  <a:cubicBezTo>
                    <a:pt x="124" y="59"/>
                    <a:pt x="122" y="60"/>
                    <a:pt x="123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2" y="61"/>
                    <a:pt x="123" y="60"/>
                    <a:pt x="122" y="60"/>
                  </a:cubicBezTo>
                  <a:cubicBezTo>
                    <a:pt x="122" y="61"/>
                    <a:pt x="122" y="61"/>
                    <a:pt x="123" y="62"/>
                  </a:cubicBezTo>
                  <a:cubicBezTo>
                    <a:pt x="122" y="63"/>
                    <a:pt x="122" y="64"/>
                    <a:pt x="122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0" y="66"/>
                    <a:pt x="120" y="66"/>
                    <a:pt x="119" y="66"/>
                  </a:cubicBezTo>
                  <a:cubicBezTo>
                    <a:pt x="118" y="66"/>
                    <a:pt x="119" y="65"/>
                    <a:pt x="119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0" y="64"/>
                    <a:pt x="120" y="63"/>
                    <a:pt x="120" y="63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3"/>
                    <a:pt x="120" y="62"/>
                    <a:pt x="120" y="62"/>
                  </a:cubicBezTo>
                  <a:cubicBezTo>
                    <a:pt x="120" y="62"/>
                    <a:pt x="121" y="61"/>
                    <a:pt x="120" y="61"/>
                  </a:cubicBezTo>
                  <a:cubicBezTo>
                    <a:pt x="121" y="61"/>
                    <a:pt x="121" y="62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0" y="61"/>
                    <a:pt x="120" y="60"/>
                    <a:pt x="119" y="60"/>
                  </a:cubicBezTo>
                  <a:cubicBezTo>
                    <a:pt x="120" y="59"/>
                    <a:pt x="120" y="58"/>
                    <a:pt x="120" y="57"/>
                  </a:cubicBezTo>
                  <a:cubicBezTo>
                    <a:pt x="120" y="56"/>
                    <a:pt x="119" y="56"/>
                    <a:pt x="118" y="56"/>
                  </a:cubicBezTo>
                  <a:cubicBezTo>
                    <a:pt x="119" y="56"/>
                    <a:pt x="119" y="55"/>
                    <a:pt x="119" y="55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20" y="54"/>
                    <a:pt x="120" y="54"/>
                    <a:pt x="119" y="54"/>
                  </a:cubicBezTo>
                  <a:moveTo>
                    <a:pt x="120" y="59"/>
                  </a:moveTo>
                  <a:cubicBezTo>
                    <a:pt x="120" y="59"/>
                    <a:pt x="121" y="59"/>
                    <a:pt x="121" y="59"/>
                  </a:cubicBezTo>
                  <a:cubicBezTo>
                    <a:pt x="119" y="59"/>
                    <a:pt x="120" y="59"/>
                    <a:pt x="120" y="60"/>
                  </a:cubicBezTo>
                  <a:cubicBezTo>
                    <a:pt x="121" y="60"/>
                    <a:pt x="122" y="60"/>
                    <a:pt x="122" y="60"/>
                  </a:cubicBezTo>
                  <a:cubicBezTo>
                    <a:pt x="121" y="59"/>
                    <a:pt x="121" y="60"/>
                    <a:pt x="120" y="59"/>
                  </a:cubicBezTo>
                  <a:moveTo>
                    <a:pt x="121" y="58"/>
                  </a:moveTo>
                  <a:cubicBezTo>
                    <a:pt x="121" y="59"/>
                    <a:pt x="122" y="59"/>
                    <a:pt x="122" y="59"/>
                  </a:cubicBezTo>
                  <a:cubicBezTo>
                    <a:pt x="121" y="59"/>
                    <a:pt x="121" y="59"/>
                    <a:pt x="122" y="59"/>
                  </a:cubicBezTo>
                  <a:cubicBezTo>
                    <a:pt x="121" y="59"/>
                    <a:pt x="123" y="59"/>
                    <a:pt x="123" y="59"/>
                  </a:cubicBezTo>
                  <a:cubicBezTo>
                    <a:pt x="121" y="59"/>
                    <a:pt x="122" y="58"/>
                    <a:pt x="121" y="58"/>
                  </a:cubicBezTo>
                  <a:moveTo>
                    <a:pt x="121" y="57"/>
                  </a:moveTo>
                  <a:cubicBezTo>
                    <a:pt x="120" y="57"/>
                    <a:pt x="120" y="58"/>
                    <a:pt x="120" y="58"/>
                  </a:cubicBezTo>
                  <a:cubicBezTo>
                    <a:pt x="121" y="58"/>
                    <a:pt x="121" y="58"/>
                    <a:pt x="122" y="58"/>
                  </a:cubicBezTo>
                  <a:cubicBezTo>
                    <a:pt x="122" y="58"/>
                    <a:pt x="121" y="58"/>
                    <a:pt x="121" y="57"/>
                  </a:cubicBezTo>
                  <a:moveTo>
                    <a:pt x="122" y="50"/>
                  </a:moveTo>
                  <a:cubicBezTo>
                    <a:pt x="122" y="50"/>
                    <a:pt x="122" y="50"/>
                    <a:pt x="122" y="49"/>
                  </a:cubicBezTo>
                  <a:cubicBezTo>
                    <a:pt x="122" y="49"/>
                    <a:pt x="122" y="49"/>
                    <a:pt x="121" y="49"/>
                  </a:cubicBezTo>
                  <a:cubicBezTo>
                    <a:pt x="121" y="49"/>
                    <a:pt x="121" y="50"/>
                    <a:pt x="122" y="50"/>
                  </a:cubicBezTo>
                  <a:moveTo>
                    <a:pt x="122" y="55"/>
                  </a:moveTo>
                  <a:cubicBezTo>
                    <a:pt x="122" y="55"/>
                    <a:pt x="121" y="57"/>
                    <a:pt x="122" y="56"/>
                  </a:cubicBezTo>
                  <a:cubicBezTo>
                    <a:pt x="122" y="56"/>
                    <a:pt x="123" y="54"/>
                    <a:pt x="122" y="55"/>
                  </a:cubicBezTo>
                  <a:moveTo>
                    <a:pt x="120" y="55"/>
                  </a:moveTo>
                  <a:cubicBezTo>
                    <a:pt x="118" y="55"/>
                    <a:pt x="120" y="56"/>
                    <a:pt x="121" y="56"/>
                  </a:cubicBezTo>
                  <a:cubicBezTo>
                    <a:pt x="121" y="55"/>
                    <a:pt x="119" y="56"/>
                    <a:pt x="120" y="55"/>
                  </a:cubicBezTo>
                  <a:moveTo>
                    <a:pt x="77" y="87"/>
                  </a:moveTo>
                  <a:cubicBezTo>
                    <a:pt x="77" y="87"/>
                    <a:pt x="76" y="86"/>
                    <a:pt x="77" y="86"/>
                  </a:cubicBezTo>
                  <a:cubicBezTo>
                    <a:pt x="77" y="87"/>
                    <a:pt x="77" y="87"/>
                    <a:pt x="77" y="88"/>
                  </a:cubicBezTo>
                  <a:cubicBezTo>
                    <a:pt x="77" y="88"/>
                    <a:pt x="77" y="88"/>
                    <a:pt x="77" y="87"/>
                  </a:cubicBezTo>
                  <a:moveTo>
                    <a:pt x="108" y="38"/>
                  </a:moveTo>
                  <a:cubicBezTo>
                    <a:pt x="109" y="37"/>
                    <a:pt x="108" y="39"/>
                    <a:pt x="109" y="39"/>
                  </a:cubicBezTo>
                  <a:cubicBezTo>
                    <a:pt x="108" y="39"/>
                    <a:pt x="108" y="38"/>
                    <a:pt x="108" y="38"/>
                  </a:cubicBezTo>
                  <a:moveTo>
                    <a:pt x="116" y="61"/>
                  </a:moveTo>
                  <a:cubicBezTo>
                    <a:pt x="116" y="60"/>
                    <a:pt x="117" y="61"/>
                    <a:pt x="117" y="60"/>
                  </a:cubicBezTo>
                  <a:cubicBezTo>
                    <a:pt x="118" y="61"/>
                    <a:pt x="116" y="61"/>
                    <a:pt x="117" y="61"/>
                  </a:cubicBezTo>
                  <a:cubicBezTo>
                    <a:pt x="117" y="62"/>
                    <a:pt x="117" y="61"/>
                    <a:pt x="116" y="61"/>
                  </a:cubicBezTo>
                  <a:moveTo>
                    <a:pt x="119" y="60"/>
                  </a:moveTo>
                  <a:cubicBezTo>
                    <a:pt x="120" y="60"/>
                    <a:pt x="119" y="61"/>
                    <a:pt x="120" y="61"/>
                  </a:cubicBezTo>
                  <a:cubicBezTo>
                    <a:pt x="120" y="61"/>
                    <a:pt x="120" y="61"/>
                    <a:pt x="120" y="62"/>
                  </a:cubicBezTo>
                  <a:cubicBezTo>
                    <a:pt x="118" y="61"/>
                    <a:pt x="119" y="61"/>
                    <a:pt x="119" y="60"/>
                  </a:cubicBezTo>
                  <a:moveTo>
                    <a:pt x="113" y="57"/>
                  </a:moveTo>
                  <a:cubicBezTo>
                    <a:pt x="113" y="57"/>
                    <a:pt x="113" y="57"/>
                    <a:pt x="113" y="57"/>
                  </a:cubicBezTo>
                  <a:cubicBezTo>
                    <a:pt x="113" y="57"/>
                    <a:pt x="113" y="57"/>
                    <a:pt x="114" y="57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2" y="57"/>
                    <a:pt x="113" y="56"/>
                    <a:pt x="113" y="56"/>
                  </a:cubicBezTo>
                  <a:cubicBezTo>
                    <a:pt x="113" y="56"/>
                    <a:pt x="113" y="56"/>
                    <a:pt x="112" y="56"/>
                  </a:cubicBezTo>
                  <a:cubicBezTo>
                    <a:pt x="113" y="56"/>
                    <a:pt x="113" y="56"/>
                    <a:pt x="112" y="55"/>
                  </a:cubicBezTo>
                  <a:cubicBezTo>
                    <a:pt x="113" y="55"/>
                    <a:pt x="113" y="56"/>
                    <a:pt x="114" y="55"/>
                  </a:cubicBezTo>
                  <a:cubicBezTo>
                    <a:pt x="114" y="55"/>
                    <a:pt x="113" y="56"/>
                    <a:pt x="113" y="56"/>
                  </a:cubicBezTo>
                  <a:cubicBezTo>
                    <a:pt x="113" y="56"/>
                    <a:pt x="114" y="56"/>
                    <a:pt x="114" y="56"/>
                  </a:cubicBezTo>
                  <a:cubicBezTo>
                    <a:pt x="114" y="56"/>
                    <a:pt x="114" y="56"/>
                    <a:pt x="114" y="57"/>
                  </a:cubicBezTo>
                  <a:cubicBezTo>
                    <a:pt x="113" y="57"/>
                    <a:pt x="113" y="57"/>
                    <a:pt x="113" y="57"/>
                  </a:cubicBezTo>
                  <a:moveTo>
                    <a:pt x="31" y="61"/>
                  </a:moveTo>
                  <a:cubicBezTo>
                    <a:pt x="32" y="61"/>
                    <a:pt x="32" y="62"/>
                    <a:pt x="32" y="62"/>
                  </a:cubicBezTo>
                  <a:cubicBezTo>
                    <a:pt x="31" y="62"/>
                    <a:pt x="31" y="62"/>
                    <a:pt x="31" y="61"/>
                  </a:cubicBezTo>
                  <a:moveTo>
                    <a:pt x="115" y="58"/>
                  </a:moveTo>
                  <a:cubicBezTo>
                    <a:pt x="115" y="57"/>
                    <a:pt x="117" y="57"/>
                    <a:pt x="115" y="57"/>
                  </a:cubicBezTo>
                  <a:cubicBezTo>
                    <a:pt x="115" y="56"/>
                    <a:pt x="116" y="56"/>
                    <a:pt x="116" y="56"/>
                  </a:cubicBezTo>
                  <a:cubicBezTo>
                    <a:pt x="116" y="55"/>
                    <a:pt x="114" y="55"/>
                    <a:pt x="115" y="55"/>
                  </a:cubicBezTo>
                  <a:cubicBezTo>
                    <a:pt x="116" y="55"/>
                    <a:pt x="116" y="55"/>
                    <a:pt x="116" y="56"/>
                  </a:cubicBezTo>
                  <a:cubicBezTo>
                    <a:pt x="117" y="57"/>
                    <a:pt x="117" y="58"/>
                    <a:pt x="115" y="58"/>
                  </a:cubicBezTo>
                  <a:moveTo>
                    <a:pt x="116" y="58"/>
                  </a:moveTo>
                  <a:cubicBezTo>
                    <a:pt x="118" y="58"/>
                    <a:pt x="116" y="59"/>
                    <a:pt x="117" y="60"/>
                  </a:cubicBezTo>
                  <a:cubicBezTo>
                    <a:pt x="116" y="60"/>
                    <a:pt x="117" y="60"/>
                    <a:pt x="116" y="60"/>
                  </a:cubicBezTo>
                  <a:cubicBezTo>
                    <a:pt x="114" y="60"/>
                    <a:pt x="117" y="59"/>
                    <a:pt x="116" y="58"/>
                  </a:cubicBezTo>
                  <a:moveTo>
                    <a:pt x="119" y="57"/>
                  </a:moveTo>
                  <a:cubicBezTo>
                    <a:pt x="119" y="57"/>
                    <a:pt x="118" y="57"/>
                    <a:pt x="118" y="57"/>
                  </a:cubicBezTo>
                  <a:cubicBezTo>
                    <a:pt x="119" y="56"/>
                    <a:pt x="118" y="57"/>
                    <a:pt x="119" y="57"/>
                  </a:cubicBezTo>
                  <a:cubicBezTo>
                    <a:pt x="119" y="58"/>
                    <a:pt x="118" y="58"/>
                    <a:pt x="119" y="59"/>
                  </a:cubicBezTo>
                  <a:cubicBezTo>
                    <a:pt x="118" y="59"/>
                    <a:pt x="118" y="59"/>
                    <a:pt x="118" y="58"/>
                  </a:cubicBezTo>
                  <a:cubicBezTo>
                    <a:pt x="118" y="58"/>
                    <a:pt x="119" y="57"/>
                    <a:pt x="119" y="57"/>
                  </a:cubicBezTo>
                  <a:moveTo>
                    <a:pt x="91" y="53"/>
                  </a:moveTo>
                  <a:cubicBezTo>
                    <a:pt x="92" y="53"/>
                    <a:pt x="93" y="51"/>
                    <a:pt x="94" y="51"/>
                  </a:cubicBezTo>
                  <a:cubicBezTo>
                    <a:pt x="94" y="51"/>
                    <a:pt x="94" y="52"/>
                    <a:pt x="95" y="51"/>
                  </a:cubicBezTo>
                  <a:cubicBezTo>
                    <a:pt x="95" y="51"/>
                    <a:pt x="96" y="51"/>
                    <a:pt x="96" y="52"/>
                  </a:cubicBezTo>
                  <a:cubicBezTo>
                    <a:pt x="96" y="52"/>
                    <a:pt x="96" y="52"/>
                    <a:pt x="97" y="52"/>
                  </a:cubicBezTo>
                  <a:cubicBezTo>
                    <a:pt x="97" y="52"/>
                    <a:pt x="97" y="53"/>
                    <a:pt x="98" y="53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98" y="54"/>
                    <a:pt x="98" y="54"/>
                    <a:pt x="98" y="54"/>
                  </a:cubicBezTo>
                  <a:cubicBezTo>
                    <a:pt x="98" y="54"/>
                    <a:pt x="98" y="54"/>
                    <a:pt x="97" y="54"/>
                  </a:cubicBezTo>
                  <a:cubicBezTo>
                    <a:pt x="97" y="55"/>
                    <a:pt x="97" y="54"/>
                    <a:pt x="97" y="55"/>
                  </a:cubicBezTo>
                  <a:cubicBezTo>
                    <a:pt x="96" y="55"/>
                    <a:pt x="96" y="56"/>
                    <a:pt x="96" y="56"/>
                  </a:cubicBezTo>
                  <a:cubicBezTo>
                    <a:pt x="97" y="55"/>
                    <a:pt x="98" y="54"/>
                    <a:pt x="98" y="54"/>
                  </a:cubicBezTo>
                  <a:cubicBezTo>
                    <a:pt x="98" y="54"/>
                    <a:pt x="98" y="55"/>
                    <a:pt x="98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6"/>
                    <a:pt x="97" y="55"/>
                  </a:cubicBezTo>
                  <a:cubicBezTo>
                    <a:pt x="98" y="55"/>
                    <a:pt x="98" y="55"/>
                    <a:pt x="99" y="54"/>
                  </a:cubicBezTo>
                  <a:cubicBezTo>
                    <a:pt x="99" y="55"/>
                    <a:pt x="99" y="55"/>
                    <a:pt x="99" y="55"/>
                  </a:cubicBezTo>
                  <a:cubicBezTo>
                    <a:pt x="98" y="55"/>
                    <a:pt x="97" y="56"/>
                    <a:pt x="98" y="55"/>
                  </a:cubicBezTo>
                  <a:cubicBezTo>
                    <a:pt x="98" y="55"/>
                    <a:pt x="98" y="55"/>
                    <a:pt x="98" y="55"/>
                  </a:cubicBezTo>
                  <a:cubicBezTo>
                    <a:pt x="99" y="55"/>
                    <a:pt x="98" y="55"/>
                    <a:pt x="99" y="55"/>
                  </a:cubicBezTo>
                  <a:cubicBezTo>
                    <a:pt x="99" y="55"/>
                    <a:pt x="99" y="55"/>
                    <a:pt x="98" y="56"/>
                  </a:cubicBezTo>
                  <a:cubicBezTo>
                    <a:pt x="99" y="56"/>
                    <a:pt x="98" y="56"/>
                    <a:pt x="97" y="56"/>
                  </a:cubicBezTo>
                  <a:cubicBezTo>
                    <a:pt x="97" y="56"/>
                    <a:pt x="97" y="56"/>
                    <a:pt x="95" y="57"/>
                  </a:cubicBezTo>
                  <a:cubicBezTo>
                    <a:pt x="95" y="57"/>
                    <a:pt x="95" y="57"/>
                    <a:pt x="95" y="57"/>
                  </a:cubicBezTo>
                  <a:cubicBezTo>
                    <a:pt x="95" y="57"/>
                    <a:pt x="95" y="57"/>
                    <a:pt x="94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5" y="57"/>
                    <a:pt x="94" y="57"/>
                    <a:pt x="95" y="57"/>
                  </a:cubicBezTo>
                  <a:cubicBezTo>
                    <a:pt x="96" y="56"/>
                    <a:pt x="95" y="56"/>
                    <a:pt x="94" y="57"/>
                  </a:cubicBezTo>
                  <a:cubicBezTo>
                    <a:pt x="94" y="57"/>
                    <a:pt x="95" y="56"/>
                    <a:pt x="95" y="56"/>
                  </a:cubicBezTo>
                  <a:cubicBezTo>
                    <a:pt x="95" y="56"/>
                    <a:pt x="94" y="56"/>
                    <a:pt x="94" y="56"/>
                  </a:cubicBezTo>
                  <a:cubicBezTo>
                    <a:pt x="93" y="57"/>
                    <a:pt x="94" y="57"/>
                    <a:pt x="94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3" y="57"/>
                    <a:pt x="93" y="57"/>
                    <a:pt x="93" y="57"/>
                  </a:cubicBezTo>
                  <a:cubicBezTo>
                    <a:pt x="94" y="56"/>
                    <a:pt x="94" y="56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4" y="55"/>
                    <a:pt x="94" y="55"/>
                    <a:pt x="93" y="56"/>
                  </a:cubicBezTo>
                  <a:cubicBezTo>
                    <a:pt x="93" y="56"/>
                    <a:pt x="93" y="56"/>
                    <a:pt x="93" y="56"/>
                  </a:cubicBezTo>
                  <a:cubicBezTo>
                    <a:pt x="92" y="56"/>
                    <a:pt x="92" y="56"/>
                    <a:pt x="93" y="56"/>
                  </a:cubicBezTo>
                  <a:cubicBezTo>
                    <a:pt x="92" y="57"/>
                    <a:pt x="92" y="56"/>
                    <a:pt x="91" y="56"/>
                  </a:cubicBezTo>
                  <a:cubicBezTo>
                    <a:pt x="91" y="56"/>
                    <a:pt x="92" y="56"/>
                    <a:pt x="92" y="56"/>
                  </a:cubicBezTo>
                  <a:cubicBezTo>
                    <a:pt x="92" y="56"/>
                    <a:pt x="92" y="56"/>
                    <a:pt x="91" y="56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0" y="57"/>
                    <a:pt x="90" y="56"/>
                    <a:pt x="89" y="56"/>
                  </a:cubicBezTo>
                  <a:cubicBezTo>
                    <a:pt x="90" y="56"/>
                    <a:pt x="90" y="56"/>
                    <a:pt x="90" y="55"/>
                  </a:cubicBezTo>
                  <a:cubicBezTo>
                    <a:pt x="90" y="55"/>
                    <a:pt x="89" y="56"/>
                    <a:pt x="89" y="56"/>
                  </a:cubicBezTo>
                  <a:cubicBezTo>
                    <a:pt x="88" y="56"/>
                    <a:pt x="89" y="56"/>
                    <a:pt x="88" y="56"/>
                  </a:cubicBezTo>
                  <a:cubicBezTo>
                    <a:pt x="89" y="55"/>
                    <a:pt x="90" y="54"/>
                    <a:pt x="91" y="53"/>
                  </a:cubicBezTo>
                  <a:moveTo>
                    <a:pt x="96" y="56"/>
                  </a:moveTo>
                  <a:cubicBezTo>
                    <a:pt x="95" y="56"/>
                    <a:pt x="95" y="56"/>
                    <a:pt x="96" y="56"/>
                  </a:cubicBezTo>
                  <a:cubicBezTo>
                    <a:pt x="96" y="56"/>
                    <a:pt x="96" y="56"/>
                    <a:pt x="96" y="56"/>
                  </a:cubicBezTo>
                  <a:moveTo>
                    <a:pt x="95" y="55"/>
                  </a:moveTo>
                  <a:cubicBezTo>
                    <a:pt x="95" y="56"/>
                    <a:pt x="95" y="56"/>
                    <a:pt x="93" y="56"/>
                  </a:cubicBezTo>
                  <a:cubicBezTo>
                    <a:pt x="93" y="57"/>
                    <a:pt x="95" y="56"/>
                    <a:pt x="95" y="56"/>
                  </a:cubicBezTo>
                  <a:cubicBezTo>
                    <a:pt x="94" y="56"/>
                    <a:pt x="94" y="56"/>
                    <a:pt x="96" y="56"/>
                  </a:cubicBezTo>
                  <a:cubicBezTo>
                    <a:pt x="96" y="55"/>
                    <a:pt x="95" y="56"/>
                    <a:pt x="95" y="56"/>
                  </a:cubicBezTo>
                  <a:cubicBezTo>
                    <a:pt x="95" y="55"/>
                    <a:pt x="96" y="55"/>
                    <a:pt x="95" y="55"/>
                  </a:cubicBezTo>
                  <a:moveTo>
                    <a:pt x="93" y="55"/>
                  </a:moveTo>
                  <a:cubicBezTo>
                    <a:pt x="93" y="55"/>
                    <a:pt x="93" y="55"/>
                    <a:pt x="94" y="55"/>
                  </a:cubicBezTo>
                  <a:cubicBezTo>
                    <a:pt x="94" y="55"/>
                    <a:pt x="94" y="56"/>
                    <a:pt x="94" y="55"/>
                  </a:cubicBezTo>
                  <a:cubicBezTo>
                    <a:pt x="95" y="55"/>
                    <a:pt x="94" y="55"/>
                    <a:pt x="95" y="54"/>
                  </a:cubicBezTo>
                  <a:cubicBezTo>
                    <a:pt x="93" y="55"/>
                    <a:pt x="94" y="54"/>
                    <a:pt x="93" y="55"/>
                  </a:cubicBezTo>
                  <a:moveTo>
                    <a:pt x="95" y="54"/>
                  </a:moveTo>
                  <a:cubicBezTo>
                    <a:pt x="95" y="53"/>
                    <a:pt x="95" y="53"/>
                    <a:pt x="95" y="53"/>
                  </a:cubicBezTo>
                  <a:cubicBezTo>
                    <a:pt x="94" y="53"/>
                    <a:pt x="95" y="54"/>
                    <a:pt x="95" y="54"/>
                  </a:cubicBezTo>
                  <a:moveTo>
                    <a:pt x="92" y="55"/>
                  </a:moveTo>
                  <a:cubicBezTo>
                    <a:pt x="92" y="55"/>
                    <a:pt x="93" y="55"/>
                    <a:pt x="93" y="54"/>
                  </a:cubicBezTo>
                  <a:cubicBezTo>
                    <a:pt x="93" y="54"/>
                    <a:pt x="94" y="54"/>
                    <a:pt x="93" y="54"/>
                  </a:cubicBezTo>
                  <a:lnTo>
                    <a:pt x="92" y="55"/>
                  </a:lnTo>
                  <a:close/>
                  <a:moveTo>
                    <a:pt x="92" y="55"/>
                  </a:moveTo>
                  <a:cubicBezTo>
                    <a:pt x="92" y="55"/>
                    <a:pt x="93" y="54"/>
                    <a:pt x="93" y="54"/>
                  </a:cubicBezTo>
                  <a:cubicBezTo>
                    <a:pt x="93" y="54"/>
                    <a:pt x="91" y="55"/>
                    <a:pt x="92" y="55"/>
                  </a:cubicBezTo>
                  <a:moveTo>
                    <a:pt x="90" y="55"/>
                  </a:moveTo>
                  <a:cubicBezTo>
                    <a:pt x="90" y="55"/>
                    <a:pt x="90" y="55"/>
                    <a:pt x="90" y="55"/>
                  </a:cubicBezTo>
                  <a:cubicBezTo>
                    <a:pt x="91" y="55"/>
                    <a:pt x="91" y="54"/>
                    <a:pt x="91" y="54"/>
                  </a:cubicBezTo>
                  <a:cubicBezTo>
                    <a:pt x="90" y="54"/>
                    <a:pt x="91" y="54"/>
                    <a:pt x="90" y="55"/>
                  </a:cubicBezTo>
                  <a:moveTo>
                    <a:pt x="86" y="84"/>
                  </a:moveTo>
                  <a:cubicBezTo>
                    <a:pt x="85" y="84"/>
                    <a:pt x="85" y="84"/>
                    <a:pt x="84" y="83"/>
                  </a:cubicBezTo>
                  <a:cubicBezTo>
                    <a:pt x="85" y="83"/>
                    <a:pt x="85" y="84"/>
                    <a:pt x="86" y="83"/>
                  </a:cubicBezTo>
                  <a:cubicBezTo>
                    <a:pt x="86" y="83"/>
                    <a:pt x="86" y="83"/>
                    <a:pt x="86" y="84"/>
                  </a:cubicBezTo>
                  <a:moveTo>
                    <a:pt x="85" y="83"/>
                  </a:moveTo>
                  <a:cubicBezTo>
                    <a:pt x="84" y="82"/>
                    <a:pt x="85" y="81"/>
                    <a:pt x="85" y="82"/>
                  </a:cubicBezTo>
                  <a:cubicBezTo>
                    <a:pt x="86" y="83"/>
                    <a:pt x="85" y="82"/>
                    <a:pt x="85" y="83"/>
                  </a:cubicBezTo>
                  <a:moveTo>
                    <a:pt x="88" y="80"/>
                  </a:moveTo>
                  <a:cubicBezTo>
                    <a:pt x="89" y="81"/>
                    <a:pt x="88" y="83"/>
                    <a:pt x="87" y="82"/>
                  </a:cubicBezTo>
                  <a:cubicBezTo>
                    <a:pt x="87" y="82"/>
                    <a:pt x="87" y="82"/>
                    <a:pt x="87" y="83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1"/>
                    <a:pt x="89" y="82"/>
                    <a:pt x="88" y="80"/>
                  </a:cubicBezTo>
                  <a:cubicBezTo>
                    <a:pt x="88" y="80"/>
                    <a:pt x="88" y="81"/>
                    <a:pt x="88" y="80"/>
                  </a:cubicBezTo>
                  <a:moveTo>
                    <a:pt x="84" y="84"/>
                  </a:moveTo>
                  <a:cubicBezTo>
                    <a:pt x="84" y="84"/>
                    <a:pt x="84" y="85"/>
                    <a:pt x="83" y="85"/>
                  </a:cubicBezTo>
                  <a:cubicBezTo>
                    <a:pt x="83" y="84"/>
                    <a:pt x="84" y="84"/>
                    <a:pt x="84" y="83"/>
                  </a:cubicBezTo>
                  <a:cubicBezTo>
                    <a:pt x="84" y="83"/>
                    <a:pt x="85" y="84"/>
                    <a:pt x="85" y="85"/>
                  </a:cubicBezTo>
                  <a:cubicBezTo>
                    <a:pt x="85" y="85"/>
                    <a:pt x="85" y="83"/>
                    <a:pt x="85" y="84"/>
                  </a:cubicBezTo>
                  <a:cubicBezTo>
                    <a:pt x="86" y="85"/>
                    <a:pt x="85" y="85"/>
                    <a:pt x="85" y="85"/>
                  </a:cubicBezTo>
                  <a:cubicBezTo>
                    <a:pt x="84" y="84"/>
                    <a:pt x="84" y="84"/>
                    <a:pt x="84" y="84"/>
                  </a:cubicBezTo>
                  <a:moveTo>
                    <a:pt x="88" y="84"/>
                  </a:moveTo>
                  <a:cubicBezTo>
                    <a:pt x="87" y="84"/>
                    <a:pt x="87" y="84"/>
                    <a:pt x="86" y="85"/>
                  </a:cubicBezTo>
                  <a:cubicBezTo>
                    <a:pt x="86" y="83"/>
                    <a:pt x="86" y="83"/>
                    <a:pt x="87" y="82"/>
                  </a:cubicBezTo>
                  <a:cubicBezTo>
                    <a:pt x="87" y="83"/>
                    <a:pt x="86" y="83"/>
                    <a:pt x="87" y="83"/>
                  </a:cubicBezTo>
                  <a:cubicBezTo>
                    <a:pt x="87" y="84"/>
                    <a:pt x="87" y="83"/>
                    <a:pt x="88" y="84"/>
                  </a:cubicBezTo>
                  <a:moveTo>
                    <a:pt x="108" y="68"/>
                  </a:moveTo>
                  <a:cubicBezTo>
                    <a:pt x="108" y="68"/>
                    <a:pt x="108" y="67"/>
                    <a:pt x="108" y="68"/>
                  </a:cubicBezTo>
                  <a:cubicBezTo>
                    <a:pt x="107" y="67"/>
                    <a:pt x="108" y="67"/>
                    <a:pt x="109" y="68"/>
                  </a:cubicBezTo>
                  <a:cubicBezTo>
                    <a:pt x="109" y="68"/>
                    <a:pt x="108" y="68"/>
                    <a:pt x="108" y="68"/>
                  </a:cubicBezTo>
                  <a:moveTo>
                    <a:pt x="83" y="86"/>
                  </a:moveTo>
                  <a:cubicBezTo>
                    <a:pt x="83" y="85"/>
                    <a:pt x="84" y="86"/>
                    <a:pt x="84" y="85"/>
                  </a:cubicBezTo>
                  <a:cubicBezTo>
                    <a:pt x="84" y="86"/>
                    <a:pt x="83" y="86"/>
                    <a:pt x="84" y="87"/>
                  </a:cubicBezTo>
                  <a:cubicBezTo>
                    <a:pt x="84" y="86"/>
                    <a:pt x="83" y="87"/>
                    <a:pt x="83" y="86"/>
                  </a:cubicBezTo>
                  <a:moveTo>
                    <a:pt x="77" y="85"/>
                  </a:moveTo>
                  <a:cubicBezTo>
                    <a:pt x="77" y="84"/>
                    <a:pt x="78" y="83"/>
                    <a:pt x="78" y="84"/>
                  </a:cubicBezTo>
                  <a:cubicBezTo>
                    <a:pt x="79" y="85"/>
                    <a:pt x="78" y="84"/>
                    <a:pt x="78" y="84"/>
                  </a:cubicBezTo>
                  <a:cubicBezTo>
                    <a:pt x="78" y="84"/>
                    <a:pt x="77" y="85"/>
                    <a:pt x="77" y="85"/>
                  </a:cubicBezTo>
                  <a:moveTo>
                    <a:pt x="89" y="83"/>
                  </a:moveTo>
                  <a:cubicBezTo>
                    <a:pt x="90" y="83"/>
                    <a:pt x="89" y="81"/>
                    <a:pt x="89" y="81"/>
                  </a:cubicBezTo>
                  <a:cubicBezTo>
                    <a:pt x="90" y="82"/>
                    <a:pt x="89" y="82"/>
                    <a:pt x="90" y="83"/>
                  </a:cubicBezTo>
                  <a:cubicBezTo>
                    <a:pt x="90" y="83"/>
                    <a:pt x="89" y="84"/>
                    <a:pt x="89" y="83"/>
                  </a:cubicBezTo>
                  <a:cubicBezTo>
                    <a:pt x="89" y="83"/>
                    <a:pt x="89" y="82"/>
                    <a:pt x="89" y="83"/>
                  </a:cubicBezTo>
                  <a:moveTo>
                    <a:pt x="79" y="83"/>
                  </a:moveTo>
                  <a:cubicBezTo>
                    <a:pt x="79" y="82"/>
                    <a:pt x="80" y="83"/>
                    <a:pt x="80" y="82"/>
                  </a:cubicBezTo>
                  <a:cubicBezTo>
                    <a:pt x="80" y="83"/>
                    <a:pt x="79" y="83"/>
                    <a:pt x="79" y="83"/>
                  </a:cubicBezTo>
                  <a:moveTo>
                    <a:pt x="81" y="85"/>
                  </a:moveTo>
                  <a:cubicBezTo>
                    <a:pt x="82" y="85"/>
                    <a:pt x="81" y="85"/>
                    <a:pt x="82" y="85"/>
                  </a:cubicBezTo>
                  <a:cubicBezTo>
                    <a:pt x="82" y="86"/>
                    <a:pt x="82" y="86"/>
                    <a:pt x="82" y="86"/>
                  </a:cubicBezTo>
                  <a:cubicBezTo>
                    <a:pt x="82" y="86"/>
                    <a:pt x="81" y="86"/>
                    <a:pt x="81" y="85"/>
                  </a:cubicBezTo>
                  <a:moveTo>
                    <a:pt x="78" y="87"/>
                  </a:moveTo>
                  <a:cubicBezTo>
                    <a:pt x="78" y="86"/>
                    <a:pt x="78" y="86"/>
                    <a:pt x="77" y="87"/>
                  </a:cubicBezTo>
                  <a:cubicBezTo>
                    <a:pt x="77" y="85"/>
                    <a:pt x="78" y="86"/>
                    <a:pt x="79" y="85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80" y="86"/>
                    <a:pt x="79" y="86"/>
                    <a:pt x="79" y="85"/>
                  </a:cubicBezTo>
                  <a:cubicBezTo>
                    <a:pt x="79" y="85"/>
                    <a:pt x="79" y="85"/>
                    <a:pt x="80" y="85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7"/>
                    <a:pt x="80" y="88"/>
                    <a:pt x="79" y="87"/>
                  </a:cubicBezTo>
                  <a:cubicBezTo>
                    <a:pt x="79" y="87"/>
                    <a:pt x="80" y="88"/>
                    <a:pt x="79" y="88"/>
                  </a:cubicBezTo>
                  <a:cubicBezTo>
                    <a:pt x="79" y="87"/>
                    <a:pt x="79" y="87"/>
                    <a:pt x="79" y="87"/>
                  </a:cubicBezTo>
                  <a:cubicBezTo>
                    <a:pt x="79" y="87"/>
                    <a:pt x="79" y="87"/>
                    <a:pt x="79" y="86"/>
                  </a:cubicBezTo>
                  <a:cubicBezTo>
                    <a:pt x="79" y="87"/>
                    <a:pt x="79" y="88"/>
                    <a:pt x="78" y="88"/>
                  </a:cubicBezTo>
                  <a:cubicBezTo>
                    <a:pt x="78" y="87"/>
                    <a:pt x="78" y="88"/>
                    <a:pt x="78" y="88"/>
                  </a:cubicBezTo>
                  <a:cubicBezTo>
                    <a:pt x="78" y="88"/>
                    <a:pt x="78" y="88"/>
                    <a:pt x="77" y="87"/>
                  </a:cubicBezTo>
                  <a:cubicBezTo>
                    <a:pt x="78" y="87"/>
                    <a:pt x="78" y="88"/>
                    <a:pt x="78" y="87"/>
                  </a:cubicBezTo>
                  <a:moveTo>
                    <a:pt x="81" y="81"/>
                  </a:moveTo>
                  <a:cubicBezTo>
                    <a:pt x="81" y="82"/>
                    <a:pt x="82" y="81"/>
                    <a:pt x="82" y="81"/>
                  </a:cubicBezTo>
                  <a:cubicBezTo>
                    <a:pt x="82" y="81"/>
                    <a:pt x="82" y="81"/>
                    <a:pt x="83" y="81"/>
                  </a:cubicBezTo>
                  <a:cubicBezTo>
                    <a:pt x="83" y="81"/>
                    <a:pt x="83" y="80"/>
                    <a:pt x="83" y="80"/>
                  </a:cubicBezTo>
                  <a:cubicBezTo>
                    <a:pt x="84" y="80"/>
                    <a:pt x="85" y="80"/>
                    <a:pt x="86" y="79"/>
                  </a:cubicBezTo>
                  <a:cubicBezTo>
                    <a:pt x="87" y="80"/>
                    <a:pt x="86" y="80"/>
                    <a:pt x="85" y="80"/>
                  </a:cubicBezTo>
                  <a:cubicBezTo>
                    <a:pt x="85" y="80"/>
                    <a:pt x="85" y="81"/>
                    <a:pt x="85" y="81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2"/>
                    <a:pt x="84" y="81"/>
                    <a:pt x="84" y="80"/>
                  </a:cubicBezTo>
                  <a:cubicBezTo>
                    <a:pt x="83" y="81"/>
                    <a:pt x="82" y="81"/>
                    <a:pt x="82" y="82"/>
                  </a:cubicBezTo>
                  <a:cubicBezTo>
                    <a:pt x="82" y="82"/>
                    <a:pt x="81" y="82"/>
                    <a:pt x="81" y="81"/>
                  </a:cubicBezTo>
                  <a:moveTo>
                    <a:pt x="108" y="67"/>
                  </a:moveTo>
                  <a:cubicBezTo>
                    <a:pt x="107" y="67"/>
                    <a:pt x="108" y="66"/>
                    <a:pt x="108" y="66"/>
                  </a:cubicBezTo>
                  <a:cubicBezTo>
                    <a:pt x="109" y="66"/>
                    <a:pt x="107" y="67"/>
                    <a:pt x="108" y="67"/>
                  </a:cubicBezTo>
                  <a:moveTo>
                    <a:pt x="116" y="69"/>
                  </a:moveTo>
                  <a:cubicBezTo>
                    <a:pt x="116" y="69"/>
                    <a:pt x="115" y="69"/>
                    <a:pt x="115" y="69"/>
                  </a:cubicBezTo>
                  <a:cubicBezTo>
                    <a:pt x="114" y="69"/>
                    <a:pt x="116" y="68"/>
                    <a:pt x="116" y="69"/>
                  </a:cubicBezTo>
                  <a:cubicBezTo>
                    <a:pt x="116" y="68"/>
                    <a:pt x="116" y="68"/>
                    <a:pt x="116" y="67"/>
                  </a:cubicBezTo>
                  <a:cubicBezTo>
                    <a:pt x="116" y="67"/>
                    <a:pt x="117" y="67"/>
                    <a:pt x="116" y="66"/>
                  </a:cubicBezTo>
                  <a:cubicBezTo>
                    <a:pt x="117" y="66"/>
                    <a:pt x="117" y="66"/>
                    <a:pt x="117" y="66"/>
                  </a:cubicBezTo>
                  <a:cubicBezTo>
                    <a:pt x="118" y="67"/>
                    <a:pt x="117" y="67"/>
                    <a:pt x="116" y="68"/>
                  </a:cubicBezTo>
                  <a:cubicBezTo>
                    <a:pt x="116" y="68"/>
                    <a:pt x="116" y="68"/>
                    <a:pt x="116" y="69"/>
                  </a:cubicBezTo>
                  <a:moveTo>
                    <a:pt x="110" y="67"/>
                  </a:moveTo>
                  <a:cubicBezTo>
                    <a:pt x="111" y="68"/>
                    <a:pt x="110" y="68"/>
                    <a:pt x="111" y="68"/>
                  </a:cubicBezTo>
                  <a:cubicBezTo>
                    <a:pt x="111" y="68"/>
                    <a:pt x="111" y="68"/>
                    <a:pt x="111" y="68"/>
                  </a:cubicBezTo>
                  <a:cubicBezTo>
                    <a:pt x="111" y="68"/>
                    <a:pt x="110" y="68"/>
                    <a:pt x="110" y="67"/>
                  </a:cubicBezTo>
                  <a:moveTo>
                    <a:pt x="111" y="68"/>
                  </a:moveTo>
                  <a:cubicBezTo>
                    <a:pt x="110" y="69"/>
                    <a:pt x="113" y="69"/>
                    <a:pt x="112" y="69"/>
                  </a:cubicBezTo>
                  <a:cubicBezTo>
                    <a:pt x="111" y="69"/>
                    <a:pt x="111" y="68"/>
                    <a:pt x="110" y="69"/>
                  </a:cubicBezTo>
                  <a:cubicBezTo>
                    <a:pt x="110" y="68"/>
                    <a:pt x="110" y="68"/>
                    <a:pt x="111" y="68"/>
                  </a:cubicBezTo>
                  <a:moveTo>
                    <a:pt x="115" y="70"/>
                  </a:moveTo>
                  <a:cubicBezTo>
                    <a:pt x="116" y="70"/>
                    <a:pt x="117" y="70"/>
                    <a:pt x="116" y="69"/>
                  </a:cubicBezTo>
                  <a:cubicBezTo>
                    <a:pt x="117" y="69"/>
                    <a:pt x="117" y="71"/>
                    <a:pt x="115" y="70"/>
                  </a:cubicBezTo>
                  <a:moveTo>
                    <a:pt x="91" y="74"/>
                  </a:moveTo>
                  <a:cubicBezTo>
                    <a:pt x="91" y="73"/>
                    <a:pt x="92" y="74"/>
                    <a:pt x="92" y="73"/>
                  </a:cubicBezTo>
                  <a:cubicBezTo>
                    <a:pt x="93" y="75"/>
                    <a:pt x="91" y="73"/>
                    <a:pt x="92" y="75"/>
                  </a:cubicBezTo>
                  <a:cubicBezTo>
                    <a:pt x="92" y="75"/>
                    <a:pt x="91" y="74"/>
                    <a:pt x="91" y="74"/>
                  </a:cubicBezTo>
                  <a:moveTo>
                    <a:pt x="99" y="66"/>
                  </a:moveTo>
                  <a:cubicBezTo>
                    <a:pt x="99" y="66"/>
                    <a:pt x="99" y="66"/>
                    <a:pt x="100" y="66"/>
                  </a:cubicBezTo>
                  <a:cubicBezTo>
                    <a:pt x="100" y="66"/>
                    <a:pt x="100" y="66"/>
                    <a:pt x="100" y="66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1" y="65"/>
                    <a:pt x="100" y="65"/>
                    <a:pt x="100" y="65"/>
                  </a:cubicBezTo>
                  <a:cubicBezTo>
                    <a:pt x="100" y="65"/>
                    <a:pt x="101" y="66"/>
                    <a:pt x="101" y="66"/>
                  </a:cubicBezTo>
                  <a:cubicBezTo>
                    <a:pt x="101" y="66"/>
                    <a:pt x="100" y="66"/>
                    <a:pt x="100" y="66"/>
                  </a:cubicBezTo>
                  <a:cubicBezTo>
                    <a:pt x="100" y="66"/>
                    <a:pt x="101" y="66"/>
                    <a:pt x="100" y="66"/>
                  </a:cubicBezTo>
                  <a:cubicBezTo>
                    <a:pt x="100" y="66"/>
                    <a:pt x="100" y="66"/>
                    <a:pt x="99" y="66"/>
                  </a:cubicBezTo>
                  <a:moveTo>
                    <a:pt x="115" y="67"/>
                  </a:moveTo>
                  <a:cubicBezTo>
                    <a:pt x="115" y="68"/>
                    <a:pt x="115" y="68"/>
                    <a:pt x="115" y="68"/>
                  </a:cubicBezTo>
                  <a:cubicBezTo>
                    <a:pt x="114" y="68"/>
                    <a:pt x="114" y="67"/>
                    <a:pt x="115" y="67"/>
                  </a:cubicBezTo>
                  <a:moveTo>
                    <a:pt x="111" y="65"/>
                  </a:moveTo>
                  <a:cubicBezTo>
                    <a:pt x="112" y="65"/>
                    <a:pt x="112" y="65"/>
                    <a:pt x="112" y="64"/>
                  </a:cubicBezTo>
                  <a:cubicBezTo>
                    <a:pt x="114" y="65"/>
                    <a:pt x="113" y="66"/>
                    <a:pt x="112" y="67"/>
                  </a:cubicBezTo>
                  <a:cubicBezTo>
                    <a:pt x="112" y="67"/>
                    <a:pt x="113" y="67"/>
                    <a:pt x="113" y="67"/>
                  </a:cubicBezTo>
                  <a:cubicBezTo>
                    <a:pt x="112" y="67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1" y="68"/>
                    <a:pt x="113" y="68"/>
                    <a:pt x="112" y="67"/>
                  </a:cubicBezTo>
                  <a:cubicBezTo>
                    <a:pt x="112" y="67"/>
                    <a:pt x="111" y="67"/>
                    <a:pt x="111" y="66"/>
                  </a:cubicBezTo>
                  <a:cubicBezTo>
                    <a:pt x="112" y="66"/>
                    <a:pt x="112" y="67"/>
                    <a:pt x="112" y="67"/>
                  </a:cubicBezTo>
                  <a:cubicBezTo>
                    <a:pt x="112" y="66"/>
                    <a:pt x="113" y="66"/>
                    <a:pt x="111" y="65"/>
                  </a:cubicBezTo>
                  <a:moveTo>
                    <a:pt x="104" y="64"/>
                  </a:moveTo>
                  <a:cubicBezTo>
                    <a:pt x="103" y="64"/>
                    <a:pt x="103" y="63"/>
                    <a:pt x="103" y="63"/>
                  </a:cubicBezTo>
                  <a:cubicBezTo>
                    <a:pt x="103" y="63"/>
                    <a:pt x="102" y="62"/>
                    <a:pt x="104" y="63"/>
                  </a:cubicBezTo>
                  <a:cubicBezTo>
                    <a:pt x="104" y="63"/>
                    <a:pt x="104" y="64"/>
                    <a:pt x="104" y="64"/>
                  </a:cubicBezTo>
                  <a:moveTo>
                    <a:pt x="63" y="32"/>
                  </a:moveTo>
                  <a:cubicBezTo>
                    <a:pt x="62" y="32"/>
                    <a:pt x="61" y="32"/>
                    <a:pt x="61" y="32"/>
                  </a:cubicBezTo>
                  <a:cubicBezTo>
                    <a:pt x="61" y="31"/>
                    <a:pt x="62" y="31"/>
                    <a:pt x="63" y="32"/>
                  </a:cubicBezTo>
                  <a:moveTo>
                    <a:pt x="76" y="109"/>
                  </a:moveTo>
                  <a:cubicBezTo>
                    <a:pt x="75" y="108"/>
                    <a:pt x="76" y="108"/>
                    <a:pt x="76" y="108"/>
                  </a:cubicBezTo>
                  <a:cubicBezTo>
                    <a:pt x="77" y="109"/>
                    <a:pt x="76" y="109"/>
                    <a:pt x="76" y="109"/>
                  </a:cubicBezTo>
                  <a:moveTo>
                    <a:pt x="76" y="107"/>
                  </a:moveTo>
                  <a:cubicBezTo>
                    <a:pt x="75" y="107"/>
                    <a:pt x="75" y="107"/>
                    <a:pt x="75" y="107"/>
                  </a:cubicBezTo>
                  <a:cubicBezTo>
                    <a:pt x="75" y="107"/>
                    <a:pt x="76" y="106"/>
                    <a:pt x="76" y="107"/>
                  </a:cubicBezTo>
                  <a:moveTo>
                    <a:pt x="77" y="110"/>
                  </a:moveTo>
                  <a:cubicBezTo>
                    <a:pt x="77" y="111"/>
                    <a:pt x="77" y="110"/>
                    <a:pt x="76" y="110"/>
                  </a:cubicBezTo>
                  <a:cubicBezTo>
                    <a:pt x="76" y="110"/>
                    <a:pt x="77" y="110"/>
                    <a:pt x="77" y="110"/>
                  </a:cubicBezTo>
                  <a:moveTo>
                    <a:pt x="67" y="109"/>
                  </a:moveTo>
                  <a:cubicBezTo>
                    <a:pt x="68" y="110"/>
                    <a:pt x="67" y="110"/>
                    <a:pt x="66" y="110"/>
                  </a:cubicBezTo>
                  <a:cubicBezTo>
                    <a:pt x="66" y="109"/>
                    <a:pt x="67" y="109"/>
                    <a:pt x="67" y="109"/>
                  </a:cubicBezTo>
                  <a:moveTo>
                    <a:pt x="78" y="112"/>
                  </a:moveTo>
                  <a:cubicBezTo>
                    <a:pt x="79" y="112"/>
                    <a:pt x="80" y="112"/>
                    <a:pt x="80" y="112"/>
                  </a:cubicBezTo>
                  <a:cubicBezTo>
                    <a:pt x="81" y="113"/>
                    <a:pt x="81" y="112"/>
                    <a:pt x="81" y="113"/>
                  </a:cubicBezTo>
                  <a:cubicBezTo>
                    <a:pt x="81" y="113"/>
                    <a:pt x="80" y="113"/>
                    <a:pt x="80" y="113"/>
                  </a:cubicBezTo>
                  <a:cubicBezTo>
                    <a:pt x="80" y="113"/>
                    <a:pt x="80" y="112"/>
                    <a:pt x="80" y="112"/>
                  </a:cubicBezTo>
                  <a:cubicBezTo>
                    <a:pt x="80" y="112"/>
                    <a:pt x="79" y="113"/>
                    <a:pt x="79" y="113"/>
                  </a:cubicBezTo>
                  <a:cubicBezTo>
                    <a:pt x="79" y="113"/>
                    <a:pt x="79" y="113"/>
                    <a:pt x="79" y="114"/>
                  </a:cubicBezTo>
                  <a:cubicBezTo>
                    <a:pt x="79" y="113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5"/>
                    <a:pt x="77" y="114"/>
                    <a:pt x="77" y="114"/>
                  </a:cubicBezTo>
                  <a:cubicBezTo>
                    <a:pt x="77" y="113"/>
                    <a:pt x="78" y="113"/>
                    <a:pt x="77" y="112"/>
                  </a:cubicBezTo>
                  <a:cubicBezTo>
                    <a:pt x="77" y="112"/>
                    <a:pt x="78" y="113"/>
                    <a:pt x="78" y="113"/>
                  </a:cubicBezTo>
                  <a:cubicBezTo>
                    <a:pt x="78" y="113"/>
                    <a:pt x="79" y="113"/>
                    <a:pt x="78" y="112"/>
                  </a:cubicBezTo>
                  <a:moveTo>
                    <a:pt x="79" y="106"/>
                  </a:moveTo>
                  <a:cubicBezTo>
                    <a:pt x="79" y="107"/>
                    <a:pt x="78" y="106"/>
                    <a:pt x="78" y="107"/>
                  </a:cubicBezTo>
                  <a:cubicBezTo>
                    <a:pt x="77" y="105"/>
                    <a:pt x="79" y="106"/>
                    <a:pt x="79" y="106"/>
                  </a:cubicBezTo>
                  <a:moveTo>
                    <a:pt x="66" y="114"/>
                  </a:moveTo>
                  <a:cubicBezTo>
                    <a:pt x="66" y="113"/>
                    <a:pt x="66" y="113"/>
                    <a:pt x="66" y="113"/>
                  </a:cubicBezTo>
                  <a:cubicBezTo>
                    <a:pt x="65" y="113"/>
                    <a:pt x="66" y="113"/>
                    <a:pt x="66" y="114"/>
                  </a:cubicBezTo>
                  <a:cubicBezTo>
                    <a:pt x="65" y="114"/>
                    <a:pt x="65" y="114"/>
                    <a:pt x="64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5" y="113"/>
                    <a:pt x="65" y="113"/>
                    <a:pt x="65" y="113"/>
                  </a:cubicBezTo>
                  <a:cubicBezTo>
                    <a:pt x="65" y="113"/>
                    <a:pt x="65" y="112"/>
                    <a:pt x="66" y="112"/>
                  </a:cubicBezTo>
                  <a:cubicBezTo>
                    <a:pt x="66" y="114"/>
                    <a:pt x="66" y="113"/>
                    <a:pt x="67" y="113"/>
                  </a:cubicBezTo>
                  <a:cubicBezTo>
                    <a:pt x="67" y="114"/>
                    <a:pt x="67" y="114"/>
                    <a:pt x="66" y="115"/>
                  </a:cubicBezTo>
                  <a:cubicBezTo>
                    <a:pt x="66" y="114"/>
                    <a:pt x="66" y="114"/>
                    <a:pt x="66" y="114"/>
                  </a:cubicBezTo>
                  <a:moveTo>
                    <a:pt x="80" y="110"/>
                  </a:moveTo>
                  <a:cubicBezTo>
                    <a:pt x="80" y="109"/>
                    <a:pt x="81" y="110"/>
                    <a:pt x="81" y="110"/>
                  </a:cubicBezTo>
                  <a:cubicBezTo>
                    <a:pt x="82" y="110"/>
                    <a:pt x="80" y="110"/>
                    <a:pt x="80" y="110"/>
                  </a:cubicBezTo>
                  <a:moveTo>
                    <a:pt x="80" y="114"/>
                  </a:moveTo>
                  <a:cubicBezTo>
                    <a:pt x="80" y="115"/>
                    <a:pt x="80" y="115"/>
                    <a:pt x="79" y="115"/>
                  </a:cubicBezTo>
                  <a:cubicBezTo>
                    <a:pt x="79" y="114"/>
                    <a:pt x="80" y="114"/>
                    <a:pt x="80" y="114"/>
                  </a:cubicBezTo>
                  <a:moveTo>
                    <a:pt x="64" y="115"/>
                  </a:moveTo>
                  <a:cubicBezTo>
                    <a:pt x="64" y="116"/>
                    <a:pt x="64" y="116"/>
                    <a:pt x="63" y="116"/>
                  </a:cubicBezTo>
                  <a:cubicBezTo>
                    <a:pt x="63" y="115"/>
                    <a:pt x="63" y="115"/>
                    <a:pt x="64" y="115"/>
                  </a:cubicBezTo>
                  <a:moveTo>
                    <a:pt x="60" y="116"/>
                  </a:moveTo>
                  <a:cubicBezTo>
                    <a:pt x="60" y="116"/>
                    <a:pt x="60" y="116"/>
                    <a:pt x="60" y="116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7"/>
                    <a:pt x="60" y="117"/>
                    <a:pt x="60" y="116"/>
                  </a:cubicBezTo>
                  <a:moveTo>
                    <a:pt x="79" y="105"/>
                  </a:moveTo>
                  <a:cubicBezTo>
                    <a:pt x="81" y="105"/>
                    <a:pt x="82" y="104"/>
                    <a:pt x="84" y="104"/>
                  </a:cubicBezTo>
                  <a:cubicBezTo>
                    <a:pt x="84" y="104"/>
                    <a:pt x="83" y="105"/>
                    <a:pt x="83" y="105"/>
                  </a:cubicBezTo>
                  <a:cubicBezTo>
                    <a:pt x="82" y="105"/>
                    <a:pt x="80" y="106"/>
                    <a:pt x="79" y="106"/>
                  </a:cubicBezTo>
                  <a:cubicBezTo>
                    <a:pt x="79" y="106"/>
                    <a:pt x="79" y="105"/>
                    <a:pt x="79" y="105"/>
                  </a:cubicBezTo>
                  <a:moveTo>
                    <a:pt x="54" y="118"/>
                  </a:moveTo>
                  <a:cubicBezTo>
                    <a:pt x="53" y="118"/>
                    <a:pt x="53" y="117"/>
                    <a:pt x="53" y="117"/>
                  </a:cubicBezTo>
                  <a:cubicBezTo>
                    <a:pt x="54" y="116"/>
                    <a:pt x="54" y="118"/>
                    <a:pt x="54" y="118"/>
                  </a:cubicBezTo>
                  <a:moveTo>
                    <a:pt x="45" y="124"/>
                  </a:moveTo>
                  <a:cubicBezTo>
                    <a:pt x="44" y="124"/>
                    <a:pt x="44" y="124"/>
                    <a:pt x="44" y="123"/>
                  </a:cubicBezTo>
                  <a:cubicBezTo>
                    <a:pt x="44" y="123"/>
                    <a:pt x="45" y="123"/>
                    <a:pt x="45" y="124"/>
                  </a:cubicBezTo>
                  <a:moveTo>
                    <a:pt x="53" y="122"/>
                  </a:moveTo>
                  <a:cubicBezTo>
                    <a:pt x="52" y="122"/>
                    <a:pt x="50" y="122"/>
                    <a:pt x="49" y="122"/>
                  </a:cubicBezTo>
                  <a:cubicBezTo>
                    <a:pt x="48" y="122"/>
                    <a:pt x="48" y="123"/>
                    <a:pt x="48" y="123"/>
                  </a:cubicBezTo>
                  <a:cubicBezTo>
                    <a:pt x="48" y="123"/>
                    <a:pt x="48" y="123"/>
                    <a:pt x="48" y="122"/>
                  </a:cubicBezTo>
                  <a:cubicBezTo>
                    <a:pt x="46" y="122"/>
                    <a:pt x="46" y="123"/>
                    <a:pt x="45" y="123"/>
                  </a:cubicBezTo>
                  <a:cubicBezTo>
                    <a:pt x="46" y="122"/>
                    <a:pt x="45" y="122"/>
                    <a:pt x="44" y="122"/>
                  </a:cubicBezTo>
                  <a:cubicBezTo>
                    <a:pt x="45" y="120"/>
                    <a:pt x="46" y="121"/>
                    <a:pt x="47" y="122"/>
                  </a:cubicBezTo>
                  <a:cubicBezTo>
                    <a:pt x="47" y="121"/>
                    <a:pt x="48" y="119"/>
                    <a:pt x="48" y="120"/>
                  </a:cubicBezTo>
                  <a:cubicBezTo>
                    <a:pt x="48" y="121"/>
                    <a:pt x="47" y="120"/>
                    <a:pt x="47" y="121"/>
                  </a:cubicBezTo>
                  <a:cubicBezTo>
                    <a:pt x="48" y="122"/>
                    <a:pt x="48" y="121"/>
                    <a:pt x="48" y="120"/>
                  </a:cubicBezTo>
                  <a:cubicBezTo>
                    <a:pt x="48" y="121"/>
                    <a:pt x="49" y="120"/>
                    <a:pt x="50" y="120"/>
                  </a:cubicBezTo>
                  <a:cubicBezTo>
                    <a:pt x="50" y="120"/>
                    <a:pt x="50" y="121"/>
                    <a:pt x="50" y="121"/>
                  </a:cubicBezTo>
                  <a:cubicBezTo>
                    <a:pt x="50" y="121"/>
                    <a:pt x="50" y="120"/>
                    <a:pt x="50" y="120"/>
                  </a:cubicBezTo>
                  <a:cubicBezTo>
                    <a:pt x="51" y="120"/>
                    <a:pt x="51" y="120"/>
                    <a:pt x="51" y="120"/>
                  </a:cubicBezTo>
                  <a:cubicBezTo>
                    <a:pt x="51" y="120"/>
                    <a:pt x="51" y="119"/>
                    <a:pt x="52" y="120"/>
                  </a:cubicBezTo>
                  <a:cubicBezTo>
                    <a:pt x="52" y="120"/>
                    <a:pt x="52" y="120"/>
                    <a:pt x="52" y="120"/>
                  </a:cubicBezTo>
                  <a:cubicBezTo>
                    <a:pt x="53" y="121"/>
                    <a:pt x="52" y="122"/>
                    <a:pt x="53" y="122"/>
                  </a:cubicBezTo>
                  <a:moveTo>
                    <a:pt x="52" y="121"/>
                  </a:moveTo>
                  <a:cubicBezTo>
                    <a:pt x="51" y="121"/>
                    <a:pt x="50" y="120"/>
                    <a:pt x="51" y="122"/>
                  </a:cubicBezTo>
                  <a:cubicBezTo>
                    <a:pt x="51" y="122"/>
                    <a:pt x="52" y="122"/>
                    <a:pt x="52" y="121"/>
                  </a:cubicBezTo>
                  <a:moveTo>
                    <a:pt x="63" y="111"/>
                  </a:moveTo>
                  <a:cubicBezTo>
                    <a:pt x="63" y="110"/>
                    <a:pt x="64" y="110"/>
                    <a:pt x="64" y="110"/>
                  </a:cubicBezTo>
                  <a:cubicBezTo>
                    <a:pt x="64" y="111"/>
                    <a:pt x="63" y="110"/>
                    <a:pt x="63" y="111"/>
                  </a:cubicBezTo>
                  <a:moveTo>
                    <a:pt x="63" y="112"/>
                  </a:moveTo>
                  <a:cubicBezTo>
                    <a:pt x="63" y="111"/>
                    <a:pt x="64" y="112"/>
                    <a:pt x="65" y="112"/>
                  </a:cubicBezTo>
                  <a:cubicBezTo>
                    <a:pt x="65" y="112"/>
                    <a:pt x="64" y="112"/>
                    <a:pt x="63" y="112"/>
                  </a:cubicBezTo>
                  <a:moveTo>
                    <a:pt x="41" y="115"/>
                  </a:moveTo>
                  <a:cubicBezTo>
                    <a:pt x="41" y="116"/>
                    <a:pt x="40" y="115"/>
                    <a:pt x="40" y="116"/>
                  </a:cubicBezTo>
                  <a:cubicBezTo>
                    <a:pt x="39" y="115"/>
                    <a:pt x="41" y="115"/>
                    <a:pt x="41" y="115"/>
                  </a:cubicBezTo>
                  <a:moveTo>
                    <a:pt x="47" y="114"/>
                  </a:moveTo>
                  <a:cubicBezTo>
                    <a:pt x="47" y="115"/>
                    <a:pt x="46" y="115"/>
                    <a:pt x="45" y="115"/>
                  </a:cubicBezTo>
                  <a:cubicBezTo>
                    <a:pt x="44" y="115"/>
                    <a:pt x="41" y="115"/>
                    <a:pt x="43" y="115"/>
                  </a:cubicBezTo>
                  <a:cubicBezTo>
                    <a:pt x="44" y="114"/>
                    <a:pt x="46" y="114"/>
                    <a:pt x="47" y="114"/>
                  </a:cubicBezTo>
                  <a:moveTo>
                    <a:pt x="23" y="87"/>
                  </a:moveTo>
                  <a:cubicBezTo>
                    <a:pt x="24" y="86"/>
                    <a:pt x="23" y="88"/>
                    <a:pt x="23" y="88"/>
                  </a:cubicBezTo>
                  <a:cubicBezTo>
                    <a:pt x="23" y="88"/>
                    <a:pt x="22" y="88"/>
                    <a:pt x="23" y="87"/>
                  </a:cubicBezTo>
                  <a:cubicBezTo>
                    <a:pt x="23" y="87"/>
                    <a:pt x="23" y="87"/>
                    <a:pt x="23" y="87"/>
                  </a:cubicBezTo>
                  <a:moveTo>
                    <a:pt x="24" y="85"/>
                  </a:moveTo>
                  <a:cubicBezTo>
                    <a:pt x="23" y="85"/>
                    <a:pt x="23" y="86"/>
                    <a:pt x="23" y="86"/>
                  </a:cubicBezTo>
                  <a:cubicBezTo>
                    <a:pt x="23" y="86"/>
                    <a:pt x="22" y="85"/>
                    <a:pt x="24" y="85"/>
                  </a:cubicBezTo>
                  <a:moveTo>
                    <a:pt x="26" y="84"/>
                  </a:moveTo>
                  <a:cubicBezTo>
                    <a:pt x="26" y="83"/>
                    <a:pt x="27" y="83"/>
                    <a:pt x="27" y="83"/>
                  </a:cubicBezTo>
                  <a:cubicBezTo>
                    <a:pt x="27" y="83"/>
                    <a:pt x="27" y="84"/>
                    <a:pt x="27" y="84"/>
                  </a:cubicBezTo>
                  <a:cubicBezTo>
                    <a:pt x="26" y="84"/>
                    <a:pt x="27" y="83"/>
                    <a:pt x="26" y="84"/>
                  </a:cubicBezTo>
                  <a:moveTo>
                    <a:pt x="85" y="104"/>
                  </a:moveTo>
                  <a:cubicBezTo>
                    <a:pt x="85" y="103"/>
                    <a:pt x="87" y="103"/>
                    <a:pt x="87" y="103"/>
                  </a:cubicBezTo>
                  <a:cubicBezTo>
                    <a:pt x="87" y="104"/>
                    <a:pt x="85" y="104"/>
                    <a:pt x="85" y="104"/>
                  </a:cubicBezTo>
                  <a:moveTo>
                    <a:pt x="44" y="121"/>
                  </a:moveTo>
                  <a:cubicBezTo>
                    <a:pt x="44" y="124"/>
                    <a:pt x="42" y="124"/>
                    <a:pt x="41" y="123"/>
                  </a:cubicBezTo>
                  <a:cubicBezTo>
                    <a:pt x="40" y="123"/>
                    <a:pt x="41" y="123"/>
                    <a:pt x="41" y="123"/>
                  </a:cubicBezTo>
                  <a:cubicBezTo>
                    <a:pt x="40" y="125"/>
                    <a:pt x="39" y="123"/>
                    <a:pt x="39" y="123"/>
                  </a:cubicBezTo>
                  <a:cubicBezTo>
                    <a:pt x="39" y="123"/>
                    <a:pt x="39" y="124"/>
                    <a:pt x="39" y="123"/>
                  </a:cubicBezTo>
                  <a:cubicBezTo>
                    <a:pt x="38" y="124"/>
                    <a:pt x="37" y="124"/>
                    <a:pt x="37" y="123"/>
                  </a:cubicBezTo>
                  <a:cubicBezTo>
                    <a:pt x="36" y="124"/>
                    <a:pt x="35" y="124"/>
                    <a:pt x="35" y="125"/>
                  </a:cubicBezTo>
                  <a:cubicBezTo>
                    <a:pt x="35" y="124"/>
                    <a:pt x="33" y="125"/>
                    <a:pt x="32" y="125"/>
                  </a:cubicBezTo>
                  <a:cubicBezTo>
                    <a:pt x="32" y="124"/>
                    <a:pt x="32" y="123"/>
                    <a:pt x="31" y="123"/>
                  </a:cubicBezTo>
                  <a:cubicBezTo>
                    <a:pt x="31" y="124"/>
                    <a:pt x="32" y="124"/>
                    <a:pt x="31" y="125"/>
                  </a:cubicBezTo>
                  <a:cubicBezTo>
                    <a:pt x="31" y="125"/>
                    <a:pt x="31" y="125"/>
                    <a:pt x="31" y="125"/>
                  </a:cubicBezTo>
                  <a:cubicBezTo>
                    <a:pt x="29" y="125"/>
                    <a:pt x="28" y="124"/>
                    <a:pt x="26" y="125"/>
                  </a:cubicBezTo>
                  <a:cubicBezTo>
                    <a:pt x="26" y="125"/>
                    <a:pt x="26" y="125"/>
                    <a:pt x="26" y="124"/>
                  </a:cubicBezTo>
                  <a:cubicBezTo>
                    <a:pt x="25" y="125"/>
                    <a:pt x="24" y="125"/>
                    <a:pt x="23" y="125"/>
                  </a:cubicBezTo>
                  <a:cubicBezTo>
                    <a:pt x="23" y="126"/>
                    <a:pt x="22" y="125"/>
                    <a:pt x="21" y="126"/>
                  </a:cubicBezTo>
                  <a:cubicBezTo>
                    <a:pt x="21" y="125"/>
                    <a:pt x="22" y="125"/>
                    <a:pt x="22" y="125"/>
                  </a:cubicBezTo>
                  <a:cubicBezTo>
                    <a:pt x="22" y="124"/>
                    <a:pt x="21" y="126"/>
                    <a:pt x="20" y="125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19" y="126"/>
                    <a:pt x="20" y="125"/>
                    <a:pt x="20" y="125"/>
                  </a:cubicBezTo>
                  <a:cubicBezTo>
                    <a:pt x="20" y="125"/>
                    <a:pt x="19" y="125"/>
                    <a:pt x="19" y="125"/>
                  </a:cubicBezTo>
                  <a:cubicBezTo>
                    <a:pt x="18" y="125"/>
                    <a:pt x="18" y="125"/>
                    <a:pt x="18" y="125"/>
                  </a:cubicBezTo>
                  <a:cubicBezTo>
                    <a:pt x="17" y="125"/>
                    <a:pt x="17" y="124"/>
                    <a:pt x="17" y="124"/>
                  </a:cubicBezTo>
                  <a:cubicBezTo>
                    <a:pt x="17" y="124"/>
                    <a:pt x="16" y="125"/>
                    <a:pt x="16" y="125"/>
                  </a:cubicBezTo>
                  <a:cubicBezTo>
                    <a:pt x="16" y="125"/>
                    <a:pt x="16" y="125"/>
                    <a:pt x="16" y="125"/>
                  </a:cubicBezTo>
                  <a:cubicBezTo>
                    <a:pt x="15" y="125"/>
                    <a:pt x="15" y="125"/>
                    <a:pt x="15" y="125"/>
                  </a:cubicBezTo>
                  <a:cubicBezTo>
                    <a:pt x="14" y="125"/>
                    <a:pt x="14" y="124"/>
                    <a:pt x="13" y="125"/>
                  </a:cubicBezTo>
                  <a:cubicBezTo>
                    <a:pt x="13" y="125"/>
                    <a:pt x="13" y="125"/>
                    <a:pt x="14" y="125"/>
                  </a:cubicBezTo>
                  <a:cubicBezTo>
                    <a:pt x="12" y="126"/>
                    <a:pt x="12" y="125"/>
                    <a:pt x="11" y="125"/>
                  </a:cubicBezTo>
                  <a:cubicBezTo>
                    <a:pt x="11" y="125"/>
                    <a:pt x="10" y="125"/>
                    <a:pt x="10" y="125"/>
                  </a:cubicBezTo>
                  <a:cubicBezTo>
                    <a:pt x="10" y="125"/>
                    <a:pt x="10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8" y="126"/>
                    <a:pt x="8" y="125"/>
                    <a:pt x="8" y="125"/>
                  </a:cubicBezTo>
                  <a:cubicBezTo>
                    <a:pt x="8" y="124"/>
                    <a:pt x="8" y="124"/>
                    <a:pt x="9" y="125"/>
                  </a:cubicBezTo>
                  <a:cubicBezTo>
                    <a:pt x="8" y="124"/>
                    <a:pt x="10" y="123"/>
                    <a:pt x="10" y="123"/>
                  </a:cubicBezTo>
                  <a:cubicBezTo>
                    <a:pt x="10" y="123"/>
                    <a:pt x="10" y="123"/>
                    <a:pt x="10" y="123"/>
                  </a:cubicBezTo>
                  <a:cubicBezTo>
                    <a:pt x="9" y="123"/>
                    <a:pt x="9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3"/>
                  </a:cubicBezTo>
                  <a:cubicBezTo>
                    <a:pt x="8" y="123"/>
                    <a:pt x="8" y="123"/>
                    <a:pt x="8" y="123"/>
                  </a:cubicBezTo>
                  <a:cubicBezTo>
                    <a:pt x="8" y="123"/>
                    <a:pt x="8" y="121"/>
                    <a:pt x="7" y="123"/>
                  </a:cubicBezTo>
                  <a:cubicBezTo>
                    <a:pt x="7" y="122"/>
                    <a:pt x="8" y="122"/>
                    <a:pt x="8" y="122"/>
                  </a:cubicBezTo>
                  <a:cubicBezTo>
                    <a:pt x="8" y="121"/>
                    <a:pt x="7" y="121"/>
                    <a:pt x="7" y="122"/>
                  </a:cubicBezTo>
                  <a:cubicBezTo>
                    <a:pt x="7" y="120"/>
                    <a:pt x="8" y="119"/>
                    <a:pt x="7" y="119"/>
                  </a:cubicBezTo>
                  <a:cubicBezTo>
                    <a:pt x="7" y="118"/>
                    <a:pt x="7" y="117"/>
                    <a:pt x="7" y="116"/>
                  </a:cubicBezTo>
                  <a:cubicBezTo>
                    <a:pt x="7" y="117"/>
                    <a:pt x="7" y="117"/>
                    <a:pt x="7" y="117"/>
                  </a:cubicBezTo>
                  <a:cubicBezTo>
                    <a:pt x="6" y="117"/>
                    <a:pt x="7" y="116"/>
                    <a:pt x="6" y="116"/>
                  </a:cubicBezTo>
                  <a:cubicBezTo>
                    <a:pt x="6" y="116"/>
                    <a:pt x="5" y="117"/>
                    <a:pt x="5" y="117"/>
                  </a:cubicBezTo>
                  <a:cubicBezTo>
                    <a:pt x="6" y="115"/>
                    <a:pt x="4" y="116"/>
                    <a:pt x="4" y="116"/>
                  </a:cubicBezTo>
                  <a:cubicBezTo>
                    <a:pt x="4" y="116"/>
                    <a:pt x="4" y="115"/>
                    <a:pt x="4" y="115"/>
                  </a:cubicBezTo>
                  <a:cubicBezTo>
                    <a:pt x="3" y="113"/>
                    <a:pt x="4" y="110"/>
                    <a:pt x="3" y="107"/>
                  </a:cubicBezTo>
                  <a:cubicBezTo>
                    <a:pt x="3" y="107"/>
                    <a:pt x="2" y="106"/>
                    <a:pt x="3" y="105"/>
                  </a:cubicBezTo>
                  <a:cubicBezTo>
                    <a:pt x="4" y="105"/>
                    <a:pt x="3" y="105"/>
                    <a:pt x="3" y="105"/>
                  </a:cubicBezTo>
                  <a:cubicBezTo>
                    <a:pt x="3" y="102"/>
                    <a:pt x="2" y="100"/>
                    <a:pt x="3" y="98"/>
                  </a:cubicBezTo>
                  <a:cubicBezTo>
                    <a:pt x="4" y="99"/>
                    <a:pt x="2" y="100"/>
                    <a:pt x="3" y="101"/>
                  </a:cubicBezTo>
                  <a:cubicBezTo>
                    <a:pt x="4" y="101"/>
                    <a:pt x="4" y="100"/>
                    <a:pt x="4" y="99"/>
                  </a:cubicBezTo>
                  <a:cubicBezTo>
                    <a:pt x="4" y="99"/>
                    <a:pt x="4" y="98"/>
                    <a:pt x="4" y="98"/>
                  </a:cubicBezTo>
                  <a:cubicBezTo>
                    <a:pt x="4" y="98"/>
                    <a:pt x="3" y="98"/>
                    <a:pt x="3" y="97"/>
                  </a:cubicBezTo>
                  <a:cubicBezTo>
                    <a:pt x="4" y="96"/>
                    <a:pt x="4" y="94"/>
                    <a:pt x="3" y="94"/>
                  </a:cubicBezTo>
                  <a:cubicBezTo>
                    <a:pt x="3" y="92"/>
                    <a:pt x="2" y="91"/>
                    <a:pt x="3" y="89"/>
                  </a:cubicBezTo>
                  <a:cubicBezTo>
                    <a:pt x="2" y="88"/>
                    <a:pt x="2" y="85"/>
                    <a:pt x="2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3"/>
                    <a:pt x="2" y="82"/>
                    <a:pt x="2" y="82"/>
                  </a:cubicBezTo>
                  <a:cubicBezTo>
                    <a:pt x="2" y="82"/>
                    <a:pt x="2" y="81"/>
                    <a:pt x="2" y="81"/>
                  </a:cubicBezTo>
                  <a:cubicBezTo>
                    <a:pt x="2" y="80"/>
                    <a:pt x="1" y="79"/>
                    <a:pt x="1" y="78"/>
                  </a:cubicBezTo>
                  <a:cubicBezTo>
                    <a:pt x="1" y="77"/>
                    <a:pt x="1" y="76"/>
                    <a:pt x="1" y="76"/>
                  </a:cubicBezTo>
                  <a:cubicBezTo>
                    <a:pt x="1" y="75"/>
                    <a:pt x="2" y="74"/>
                    <a:pt x="1" y="73"/>
                  </a:cubicBezTo>
                  <a:cubicBezTo>
                    <a:pt x="2" y="73"/>
                    <a:pt x="1" y="73"/>
                    <a:pt x="1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8"/>
                    <a:pt x="1" y="67"/>
                  </a:cubicBezTo>
                  <a:cubicBezTo>
                    <a:pt x="1" y="67"/>
                    <a:pt x="1" y="66"/>
                    <a:pt x="0" y="66"/>
                  </a:cubicBezTo>
                  <a:cubicBezTo>
                    <a:pt x="0" y="66"/>
                    <a:pt x="1" y="65"/>
                    <a:pt x="1" y="65"/>
                  </a:cubicBezTo>
                  <a:cubicBezTo>
                    <a:pt x="1" y="64"/>
                    <a:pt x="0" y="64"/>
                    <a:pt x="1" y="63"/>
                  </a:cubicBezTo>
                  <a:cubicBezTo>
                    <a:pt x="1" y="63"/>
                    <a:pt x="0" y="63"/>
                    <a:pt x="0" y="63"/>
                  </a:cubicBezTo>
                  <a:cubicBezTo>
                    <a:pt x="0" y="63"/>
                    <a:pt x="1" y="62"/>
                    <a:pt x="0" y="62"/>
                  </a:cubicBezTo>
                  <a:cubicBezTo>
                    <a:pt x="1" y="61"/>
                    <a:pt x="2" y="61"/>
                    <a:pt x="2" y="60"/>
                  </a:cubicBezTo>
                  <a:cubicBezTo>
                    <a:pt x="3" y="60"/>
                    <a:pt x="4" y="61"/>
                    <a:pt x="5" y="61"/>
                  </a:cubicBezTo>
                  <a:cubicBezTo>
                    <a:pt x="6" y="61"/>
                    <a:pt x="5" y="60"/>
                    <a:pt x="5" y="60"/>
                  </a:cubicBezTo>
                  <a:cubicBezTo>
                    <a:pt x="5" y="59"/>
                    <a:pt x="5" y="60"/>
                    <a:pt x="4" y="59"/>
                  </a:cubicBezTo>
                  <a:cubicBezTo>
                    <a:pt x="4" y="59"/>
                    <a:pt x="5" y="59"/>
                    <a:pt x="5" y="59"/>
                  </a:cubicBezTo>
                  <a:cubicBezTo>
                    <a:pt x="6" y="58"/>
                    <a:pt x="5" y="58"/>
                    <a:pt x="5" y="58"/>
                  </a:cubicBezTo>
                  <a:cubicBezTo>
                    <a:pt x="5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7"/>
                    <a:pt x="6" y="57"/>
                    <a:pt x="7" y="57"/>
                  </a:cubicBezTo>
                  <a:cubicBezTo>
                    <a:pt x="7" y="56"/>
                    <a:pt x="6" y="56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4"/>
                    <a:pt x="8" y="54"/>
                  </a:cubicBezTo>
                  <a:cubicBezTo>
                    <a:pt x="8" y="53"/>
                    <a:pt x="7" y="53"/>
                    <a:pt x="8" y="53"/>
                  </a:cubicBezTo>
                  <a:cubicBezTo>
                    <a:pt x="7" y="53"/>
                    <a:pt x="7" y="52"/>
                    <a:pt x="6" y="52"/>
                  </a:cubicBezTo>
                  <a:cubicBezTo>
                    <a:pt x="7" y="52"/>
                    <a:pt x="8" y="52"/>
                    <a:pt x="8" y="52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6" y="51"/>
                  </a:cubicBezTo>
                  <a:cubicBezTo>
                    <a:pt x="6" y="50"/>
                    <a:pt x="6" y="51"/>
                    <a:pt x="6" y="51"/>
                  </a:cubicBezTo>
                  <a:cubicBezTo>
                    <a:pt x="7" y="50"/>
                    <a:pt x="6" y="50"/>
                    <a:pt x="6" y="50"/>
                  </a:cubicBezTo>
                  <a:cubicBezTo>
                    <a:pt x="7" y="50"/>
                    <a:pt x="9" y="50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6" y="49"/>
                    <a:pt x="5" y="49"/>
                  </a:cubicBezTo>
                  <a:cubicBezTo>
                    <a:pt x="5" y="49"/>
                    <a:pt x="5" y="49"/>
                    <a:pt x="5" y="48"/>
                  </a:cubicBezTo>
                  <a:cubicBezTo>
                    <a:pt x="6" y="48"/>
                    <a:pt x="5" y="49"/>
                    <a:pt x="6" y="49"/>
                  </a:cubicBezTo>
                  <a:cubicBezTo>
                    <a:pt x="7" y="49"/>
                    <a:pt x="6" y="47"/>
                    <a:pt x="6" y="47"/>
                  </a:cubicBezTo>
                  <a:cubicBezTo>
                    <a:pt x="6" y="46"/>
                    <a:pt x="6" y="45"/>
                    <a:pt x="7" y="45"/>
                  </a:cubicBezTo>
                  <a:cubicBezTo>
                    <a:pt x="8" y="45"/>
                    <a:pt x="7" y="45"/>
                    <a:pt x="7" y="44"/>
                  </a:cubicBezTo>
                  <a:cubicBezTo>
                    <a:pt x="7" y="44"/>
                    <a:pt x="7" y="44"/>
                    <a:pt x="7" y="45"/>
                  </a:cubicBezTo>
                  <a:cubicBezTo>
                    <a:pt x="8" y="45"/>
                    <a:pt x="9" y="44"/>
                    <a:pt x="10" y="45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7" y="44"/>
                    <a:pt x="7" y="43"/>
                  </a:cubicBezTo>
                  <a:cubicBezTo>
                    <a:pt x="8" y="43"/>
                    <a:pt x="8" y="44"/>
                    <a:pt x="9" y="44"/>
                  </a:cubicBezTo>
                  <a:cubicBezTo>
                    <a:pt x="9" y="43"/>
                    <a:pt x="8" y="43"/>
                    <a:pt x="9" y="43"/>
                  </a:cubicBezTo>
                  <a:cubicBezTo>
                    <a:pt x="9" y="42"/>
                    <a:pt x="8" y="43"/>
                    <a:pt x="8" y="42"/>
                  </a:cubicBezTo>
                  <a:cubicBezTo>
                    <a:pt x="8" y="42"/>
                    <a:pt x="8" y="41"/>
                    <a:pt x="9" y="41"/>
                  </a:cubicBezTo>
                  <a:cubicBezTo>
                    <a:pt x="9" y="41"/>
                    <a:pt x="10" y="41"/>
                    <a:pt x="10" y="41"/>
                  </a:cubicBezTo>
                  <a:cubicBezTo>
                    <a:pt x="10" y="41"/>
                    <a:pt x="10" y="40"/>
                    <a:pt x="10" y="40"/>
                  </a:cubicBezTo>
                  <a:cubicBezTo>
                    <a:pt x="9" y="40"/>
                    <a:pt x="10" y="41"/>
                    <a:pt x="9" y="40"/>
                  </a:cubicBezTo>
                  <a:cubicBezTo>
                    <a:pt x="8" y="40"/>
                    <a:pt x="9" y="40"/>
                    <a:pt x="9" y="39"/>
                  </a:cubicBezTo>
                  <a:cubicBezTo>
                    <a:pt x="8" y="39"/>
                    <a:pt x="8" y="40"/>
                    <a:pt x="8" y="40"/>
                  </a:cubicBezTo>
                  <a:cubicBezTo>
                    <a:pt x="7" y="40"/>
                    <a:pt x="8" y="39"/>
                    <a:pt x="8" y="38"/>
                  </a:cubicBezTo>
                  <a:cubicBezTo>
                    <a:pt x="9" y="38"/>
                    <a:pt x="9" y="39"/>
                    <a:pt x="9" y="39"/>
                  </a:cubicBezTo>
                  <a:cubicBezTo>
                    <a:pt x="9" y="38"/>
                    <a:pt x="10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0" y="37"/>
                    <a:pt x="9" y="38"/>
                    <a:pt x="8" y="37"/>
                  </a:cubicBezTo>
                  <a:cubicBezTo>
                    <a:pt x="9" y="37"/>
                    <a:pt x="9" y="37"/>
                    <a:pt x="10" y="37"/>
                  </a:cubicBezTo>
                  <a:cubicBezTo>
                    <a:pt x="10" y="37"/>
                    <a:pt x="10" y="36"/>
                    <a:pt x="9" y="36"/>
                  </a:cubicBezTo>
                  <a:cubicBezTo>
                    <a:pt x="10" y="36"/>
                    <a:pt x="10" y="36"/>
                    <a:pt x="11" y="36"/>
                  </a:cubicBezTo>
                  <a:cubicBezTo>
                    <a:pt x="11" y="36"/>
                    <a:pt x="10" y="36"/>
                    <a:pt x="11" y="35"/>
                  </a:cubicBezTo>
                  <a:cubicBezTo>
                    <a:pt x="11" y="35"/>
                    <a:pt x="11" y="34"/>
                    <a:pt x="12" y="35"/>
                  </a:cubicBezTo>
                  <a:cubicBezTo>
                    <a:pt x="12" y="34"/>
                    <a:pt x="11" y="34"/>
                    <a:pt x="11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1" y="33"/>
                    <a:pt x="12" y="34"/>
                  </a:cubicBezTo>
                  <a:cubicBezTo>
                    <a:pt x="12" y="33"/>
                    <a:pt x="13" y="33"/>
                    <a:pt x="13" y="32"/>
                  </a:cubicBezTo>
                  <a:cubicBezTo>
                    <a:pt x="12" y="32"/>
                    <a:pt x="11" y="33"/>
                    <a:pt x="11" y="32"/>
                  </a:cubicBezTo>
                  <a:cubicBezTo>
                    <a:pt x="11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1" y="32"/>
                    <a:pt x="11" y="32"/>
                  </a:cubicBezTo>
                  <a:cubicBezTo>
                    <a:pt x="10" y="32"/>
                    <a:pt x="11" y="31"/>
                    <a:pt x="11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0"/>
                    <a:pt x="13" y="29"/>
                    <a:pt x="14" y="30"/>
                  </a:cubicBezTo>
                  <a:cubicBezTo>
                    <a:pt x="14" y="29"/>
                    <a:pt x="13" y="29"/>
                    <a:pt x="13" y="29"/>
                  </a:cubicBezTo>
                  <a:cubicBezTo>
                    <a:pt x="13" y="28"/>
                    <a:pt x="15" y="29"/>
                    <a:pt x="15" y="27"/>
                  </a:cubicBezTo>
                  <a:cubicBezTo>
                    <a:pt x="15" y="26"/>
                    <a:pt x="16" y="27"/>
                    <a:pt x="16" y="26"/>
                  </a:cubicBezTo>
                  <a:cubicBezTo>
                    <a:pt x="17" y="26"/>
                    <a:pt x="16" y="26"/>
                    <a:pt x="16" y="25"/>
                  </a:cubicBezTo>
                  <a:cubicBezTo>
                    <a:pt x="17" y="25"/>
                    <a:pt x="17" y="24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8" y="23"/>
                    <a:pt x="18" y="22"/>
                    <a:pt x="18" y="22"/>
                  </a:cubicBezTo>
                  <a:cubicBezTo>
                    <a:pt x="17" y="22"/>
                    <a:pt x="17" y="22"/>
                    <a:pt x="17" y="21"/>
                  </a:cubicBezTo>
                  <a:cubicBezTo>
                    <a:pt x="18" y="22"/>
                    <a:pt x="18" y="23"/>
                    <a:pt x="19" y="23"/>
                  </a:cubicBezTo>
                  <a:cubicBezTo>
                    <a:pt x="19" y="22"/>
                    <a:pt x="19" y="23"/>
                    <a:pt x="18" y="22"/>
                  </a:cubicBezTo>
                  <a:cubicBezTo>
                    <a:pt x="19" y="22"/>
                    <a:pt x="19" y="21"/>
                    <a:pt x="19" y="20"/>
                  </a:cubicBezTo>
                  <a:cubicBezTo>
                    <a:pt x="20" y="20"/>
                    <a:pt x="21" y="20"/>
                    <a:pt x="22" y="19"/>
                  </a:cubicBezTo>
                  <a:cubicBezTo>
                    <a:pt x="22" y="19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8"/>
                    <a:pt x="23" y="19"/>
                  </a:cubicBezTo>
                  <a:cubicBezTo>
                    <a:pt x="24" y="18"/>
                    <a:pt x="23" y="18"/>
                    <a:pt x="22" y="17"/>
                  </a:cubicBezTo>
                  <a:cubicBezTo>
                    <a:pt x="23" y="17"/>
                    <a:pt x="24" y="17"/>
                    <a:pt x="24" y="16"/>
                  </a:cubicBezTo>
                  <a:cubicBezTo>
                    <a:pt x="25" y="16"/>
                    <a:pt x="25" y="17"/>
                    <a:pt x="25" y="17"/>
                  </a:cubicBezTo>
                  <a:cubicBezTo>
                    <a:pt x="26" y="18"/>
                    <a:pt x="26" y="17"/>
                    <a:pt x="27" y="16"/>
                  </a:cubicBezTo>
                  <a:cubicBezTo>
                    <a:pt x="27" y="17"/>
                    <a:pt x="27" y="17"/>
                    <a:pt x="27" y="18"/>
                  </a:cubicBezTo>
                  <a:cubicBezTo>
                    <a:pt x="27" y="18"/>
                    <a:pt x="28" y="18"/>
                    <a:pt x="28" y="18"/>
                  </a:cubicBezTo>
                  <a:cubicBezTo>
                    <a:pt x="28" y="17"/>
                    <a:pt x="27" y="17"/>
                    <a:pt x="27" y="16"/>
                  </a:cubicBezTo>
                  <a:cubicBezTo>
                    <a:pt x="28" y="16"/>
                    <a:pt x="27" y="15"/>
                    <a:pt x="28" y="15"/>
                  </a:cubicBezTo>
                  <a:cubicBezTo>
                    <a:pt x="28" y="14"/>
                    <a:pt x="27" y="14"/>
                    <a:pt x="27" y="14"/>
                  </a:cubicBezTo>
                  <a:cubicBezTo>
                    <a:pt x="29" y="13"/>
                    <a:pt x="30" y="13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1"/>
                    <a:pt x="32" y="11"/>
                    <a:pt x="32" y="11"/>
                  </a:cubicBezTo>
                  <a:cubicBezTo>
                    <a:pt x="32" y="11"/>
                    <a:pt x="33" y="11"/>
                    <a:pt x="33" y="11"/>
                  </a:cubicBezTo>
                  <a:cubicBezTo>
                    <a:pt x="33" y="12"/>
                    <a:pt x="33" y="11"/>
                    <a:pt x="34" y="11"/>
                  </a:cubicBezTo>
                  <a:cubicBezTo>
                    <a:pt x="34" y="11"/>
                    <a:pt x="33" y="10"/>
                    <a:pt x="34" y="10"/>
                  </a:cubicBezTo>
                  <a:cubicBezTo>
                    <a:pt x="34" y="9"/>
                    <a:pt x="33" y="10"/>
                    <a:pt x="33" y="9"/>
                  </a:cubicBezTo>
                  <a:cubicBezTo>
                    <a:pt x="33" y="8"/>
                    <a:pt x="34" y="11"/>
                    <a:pt x="35" y="9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5" y="9"/>
                    <a:pt x="36" y="10"/>
                  </a:cubicBezTo>
                  <a:cubicBezTo>
                    <a:pt x="36" y="10"/>
                    <a:pt x="36" y="9"/>
                    <a:pt x="36" y="9"/>
                  </a:cubicBezTo>
                  <a:cubicBezTo>
                    <a:pt x="37" y="9"/>
                    <a:pt x="38" y="8"/>
                    <a:pt x="39" y="8"/>
                  </a:cubicBezTo>
                  <a:cubicBezTo>
                    <a:pt x="39" y="8"/>
                    <a:pt x="38" y="8"/>
                    <a:pt x="38" y="9"/>
                  </a:cubicBezTo>
                  <a:cubicBezTo>
                    <a:pt x="39" y="9"/>
                    <a:pt x="40" y="7"/>
                    <a:pt x="39" y="7"/>
                  </a:cubicBezTo>
                  <a:cubicBezTo>
                    <a:pt x="39" y="7"/>
                    <a:pt x="40" y="7"/>
                    <a:pt x="40" y="7"/>
                  </a:cubicBezTo>
                  <a:cubicBezTo>
                    <a:pt x="40" y="7"/>
                    <a:pt x="40" y="8"/>
                    <a:pt x="40" y="8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40" y="6"/>
                    <a:pt x="42" y="8"/>
                    <a:pt x="42" y="7"/>
                  </a:cubicBezTo>
                  <a:cubicBezTo>
                    <a:pt x="43" y="6"/>
                    <a:pt x="43" y="7"/>
                    <a:pt x="43" y="7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4" y="6"/>
                    <a:pt x="44" y="7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5"/>
                    <a:pt x="45" y="6"/>
                    <a:pt x="45" y="6"/>
                  </a:cubicBezTo>
                  <a:cubicBezTo>
                    <a:pt x="46" y="6"/>
                    <a:pt x="46" y="5"/>
                    <a:pt x="47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8" y="5"/>
                    <a:pt x="49" y="5"/>
                    <a:pt x="49" y="5"/>
                  </a:cubicBezTo>
                  <a:cubicBezTo>
                    <a:pt x="50" y="5"/>
                    <a:pt x="50" y="5"/>
                    <a:pt x="51" y="5"/>
                  </a:cubicBezTo>
                  <a:cubicBezTo>
                    <a:pt x="51" y="5"/>
                    <a:pt x="52" y="4"/>
                    <a:pt x="52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3" y="4"/>
                  </a:cubicBezTo>
                  <a:cubicBezTo>
                    <a:pt x="53" y="4"/>
                    <a:pt x="54" y="6"/>
                    <a:pt x="54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4"/>
                    <a:pt x="57" y="3"/>
                    <a:pt x="57" y="3"/>
                  </a:cubicBezTo>
                  <a:cubicBezTo>
                    <a:pt x="57" y="3"/>
                    <a:pt x="57" y="4"/>
                    <a:pt x="57" y="4"/>
                  </a:cubicBezTo>
                  <a:cubicBezTo>
                    <a:pt x="58" y="4"/>
                    <a:pt x="58" y="3"/>
                    <a:pt x="58" y="4"/>
                  </a:cubicBezTo>
                  <a:cubicBezTo>
                    <a:pt x="58" y="4"/>
                    <a:pt x="59" y="3"/>
                    <a:pt x="59" y="3"/>
                  </a:cubicBezTo>
                  <a:cubicBezTo>
                    <a:pt x="61" y="3"/>
                    <a:pt x="63" y="3"/>
                    <a:pt x="66" y="2"/>
                  </a:cubicBezTo>
                  <a:cubicBezTo>
                    <a:pt x="66" y="2"/>
                    <a:pt x="66" y="3"/>
                    <a:pt x="66" y="3"/>
                  </a:cubicBezTo>
                  <a:cubicBezTo>
                    <a:pt x="67" y="1"/>
                    <a:pt x="69" y="2"/>
                    <a:pt x="71" y="1"/>
                  </a:cubicBezTo>
                  <a:cubicBezTo>
                    <a:pt x="71" y="2"/>
                    <a:pt x="71" y="0"/>
                    <a:pt x="71" y="1"/>
                  </a:cubicBezTo>
                  <a:cubicBezTo>
                    <a:pt x="71" y="2"/>
                    <a:pt x="72" y="2"/>
                    <a:pt x="72" y="2"/>
                  </a:cubicBezTo>
                  <a:cubicBezTo>
                    <a:pt x="72" y="1"/>
                    <a:pt x="71" y="2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3" y="1"/>
                    <a:pt x="73" y="1"/>
                    <a:pt x="73" y="0"/>
                  </a:cubicBezTo>
                  <a:cubicBezTo>
                    <a:pt x="74" y="0"/>
                    <a:pt x="74" y="0"/>
                    <a:pt x="76" y="1"/>
                  </a:cubicBezTo>
                  <a:cubicBezTo>
                    <a:pt x="75" y="2"/>
                    <a:pt x="75" y="2"/>
                    <a:pt x="75" y="4"/>
                  </a:cubicBezTo>
                  <a:cubicBezTo>
                    <a:pt x="75" y="4"/>
                    <a:pt x="75" y="3"/>
                    <a:pt x="75" y="3"/>
                  </a:cubicBezTo>
                  <a:cubicBezTo>
                    <a:pt x="76" y="3"/>
                    <a:pt x="76" y="4"/>
                    <a:pt x="76" y="5"/>
                  </a:cubicBezTo>
                  <a:cubicBezTo>
                    <a:pt x="77" y="4"/>
                    <a:pt x="77" y="6"/>
                    <a:pt x="78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8" y="5"/>
                    <a:pt x="78" y="5"/>
                    <a:pt x="79" y="5"/>
                  </a:cubicBezTo>
                  <a:cubicBezTo>
                    <a:pt x="79" y="5"/>
                    <a:pt x="79" y="5"/>
                    <a:pt x="80" y="5"/>
                  </a:cubicBezTo>
                  <a:cubicBezTo>
                    <a:pt x="80" y="6"/>
                    <a:pt x="80" y="7"/>
                    <a:pt x="80" y="6"/>
                  </a:cubicBezTo>
                  <a:cubicBezTo>
                    <a:pt x="81" y="5"/>
                    <a:pt x="79" y="6"/>
                    <a:pt x="80" y="5"/>
                  </a:cubicBezTo>
                  <a:cubicBezTo>
                    <a:pt x="81" y="5"/>
                    <a:pt x="81" y="6"/>
                    <a:pt x="81" y="6"/>
                  </a:cubicBezTo>
                  <a:cubicBezTo>
                    <a:pt x="81" y="5"/>
                    <a:pt x="82" y="5"/>
                    <a:pt x="82" y="5"/>
                  </a:cubicBezTo>
                  <a:cubicBezTo>
                    <a:pt x="82" y="5"/>
                    <a:pt x="82" y="5"/>
                    <a:pt x="82" y="6"/>
                  </a:cubicBezTo>
                  <a:cubicBezTo>
                    <a:pt x="84" y="6"/>
                    <a:pt x="85" y="6"/>
                    <a:pt x="86" y="6"/>
                  </a:cubicBezTo>
                  <a:cubicBezTo>
                    <a:pt x="86" y="6"/>
                    <a:pt x="86" y="6"/>
                    <a:pt x="87" y="5"/>
                  </a:cubicBezTo>
                  <a:cubicBezTo>
                    <a:pt x="87" y="6"/>
                    <a:pt x="89" y="6"/>
                    <a:pt x="90" y="5"/>
                  </a:cubicBezTo>
                  <a:cubicBezTo>
                    <a:pt x="90" y="5"/>
                    <a:pt x="90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6"/>
                    <a:pt x="94" y="6"/>
                  </a:cubicBezTo>
                  <a:cubicBezTo>
                    <a:pt x="94" y="6"/>
                    <a:pt x="93" y="6"/>
                    <a:pt x="93" y="6"/>
                  </a:cubicBezTo>
                  <a:cubicBezTo>
                    <a:pt x="93" y="5"/>
                    <a:pt x="94" y="6"/>
                    <a:pt x="95" y="6"/>
                  </a:cubicBezTo>
                  <a:cubicBezTo>
                    <a:pt x="94" y="7"/>
                    <a:pt x="95" y="7"/>
                    <a:pt x="94" y="7"/>
                  </a:cubicBezTo>
                  <a:cubicBezTo>
                    <a:pt x="94" y="8"/>
                    <a:pt x="95" y="7"/>
                    <a:pt x="95" y="7"/>
                  </a:cubicBezTo>
                  <a:cubicBezTo>
                    <a:pt x="95" y="7"/>
                    <a:pt x="95" y="6"/>
                    <a:pt x="95" y="6"/>
                  </a:cubicBezTo>
                  <a:cubicBezTo>
                    <a:pt x="96" y="7"/>
                    <a:pt x="95" y="7"/>
                    <a:pt x="95" y="7"/>
                  </a:cubicBezTo>
                  <a:cubicBezTo>
                    <a:pt x="96" y="8"/>
                    <a:pt x="96" y="7"/>
                    <a:pt x="96" y="7"/>
                  </a:cubicBezTo>
                  <a:cubicBezTo>
                    <a:pt x="96" y="6"/>
                    <a:pt x="97" y="7"/>
                    <a:pt x="97" y="6"/>
                  </a:cubicBezTo>
                  <a:cubicBezTo>
                    <a:pt x="98" y="7"/>
                    <a:pt x="99" y="7"/>
                    <a:pt x="99" y="8"/>
                  </a:cubicBezTo>
                  <a:cubicBezTo>
                    <a:pt x="99" y="8"/>
                    <a:pt x="99" y="9"/>
                    <a:pt x="99" y="9"/>
                  </a:cubicBezTo>
                  <a:cubicBezTo>
                    <a:pt x="99" y="10"/>
                    <a:pt x="101" y="11"/>
                    <a:pt x="102" y="11"/>
                  </a:cubicBezTo>
                  <a:cubicBezTo>
                    <a:pt x="102" y="11"/>
                    <a:pt x="102" y="11"/>
                    <a:pt x="102" y="10"/>
                  </a:cubicBezTo>
                  <a:cubicBezTo>
                    <a:pt x="104" y="11"/>
                    <a:pt x="105" y="13"/>
                    <a:pt x="106" y="12"/>
                  </a:cubicBezTo>
                  <a:cubicBezTo>
                    <a:pt x="107" y="13"/>
                    <a:pt x="107" y="14"/>
                    <a:pt x="108" y="13"/>
                  </a:cubicBezTo>
                  <a:cubicBezTo>
                    <a:pt x="108" y="13"/>
                    <a:pt x="109" y="13"/>
                    <a:pt x="110" y="13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2" y="14"/>
                    <a:pt x="113" y="15"/>
                    <a:pt x="114" y="16"/>
                  </a:cubicBezTo>
                  <a:cubicBezTo>
                    <a:pt x="114" y="16"/>
                    <a:pt x="115" y="17"/>
                    <a:pt x="116" y="17"/>
                  </a:cubicBezTo>
                  <a:cubicBezTo>
                    <a:pt x="117" y="18"/>
                    <a:pt x="118" y="18"/>
                    <a:pt x="118" y="18"/>
                  </a:cubicBezTo>
                  <a:cubicBezTo>
                    <a:pt x="119" y="18"/>
                    <a:pt x="119" y="19"/>
                    <a:pt x="120" y="19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19" y="20"/>
                    <a:pt x="119" y="20"/>
                    <a:pt x="119" y="21"/>
                  </a:cubicBezTo>
                  <a:cubicBezTo>
                    <a:pt x="119" y="21"/>
                    <a:pt x="119" y="21"/>
                    <a:pt x="119" y="21"/>
                  </a:cubicBezTo>
                  <a:cubicBezTo>
                    <a:pt x="119" y="21"/>
                    <a:pt x="118" y="21"/>
                    <a:pt x="118" y="21"/>
                  </a:cubicBezTo>
                  <a:cubicBezTo>
                    <a:pt x="118" y="21"/>
                    <a:pt x="118" y="21"/>
                    <a:pt x="117" y="21"/>
                  </a:cubicBezTo>
                  <a:cubicBezTo>
                    <a:pt x="117" y="21"/>
                    <a:pt x="117" y="21"/>
                    <a:pt x="118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18" y="22"/>
                    <a:pt x="117" y="22"/>
                    <a:pt x="117" y="23"/>
                  </a:cubicBezTo>
                  <a:cubicBezTo>
                    <a:pt x="116" y="23"/>
                    <a:pt x="116" y="24"/>
                    <a:pt x="116" y="24"/>
                  </a:cubicBezTo>
                  <a:cubicBezTo>
                    <a:pt x="116" y="24"/>
                    <a:pt x="117" y="24"/>
                    <a:pt x="117" y="24"/>
                  </a:cubicBezTo>
                  <a:cubicBezTo>
                    <a:pt x="117" y="24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6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4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22" y="21"/>
                    <a:pt x="93" y="45"/>
                    <a:pt x="106" y="34"/>
                  </a:cubicBezTo>
                  <a:cubicBezTo>
                    <a:pt x="110" y="31"/>
                    <a:pt x="110" y="31"/>
                    <a:pt x="110" y="31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18" y="25"/>
                    <a:pt x="119" y="25"/>
                    <a:pt x="118" y="26"/>
                  </a:cubicBezTo>
                  <a:cubicBezTo>
                    <a:pt x="118" y="27"/>
                    <a:pt x="117" y="28"/>
                    <a:pt x="117" y="29"/>
                  </a:cubicBezTo>
                  <a:cubicBezTo>
                    <a:pt x="116" y="30"/>
                    <a:pt x="116" y="30"/>
                    <a:pt x="116" y="30"/>
                  </a:cubicBezTo>
                  <a:cubicBezTo>
                    <a:pt x="114" y="31"/>
                    <a:pt x="114" y="32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1" y="34"/>
                    <a:pt x="111" y="34"/>
                    <a:pt x="111" y="35"/>
                  </a:cubicBezTo>
                  <a:cubicBezTo>
                    <a:pt x="111" y="35"/>
                    <a:pt x="111" y="35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5"/>
                    <a:pt x="109" y="36"/>
                    <a:pt x="109" y="36"/>
                  </a:cubicBezTo>
                  <a:cubicBezTo>
                    <a:pt x="109" y="36"/>
                    <a:pt x="109" y="35"/>
                    <a:pt x="109" y="35"/>
                  </a:cubicBezTo>
                  <a:cubicBezTo>
                    <a:pt x="108" y="35"/>
                    <a:pt x="108" y="36"/>
                    <a:pt x="107" y="36"/>
                  </a:cubicBezTo>
                  <a:cubicBezTo>
                    <a:pt x="107" y="35"/>
                    <a:pt x="107" y="36"/>
                    <a:pt x="106" y="35"/>
                  </a:cubicBezTo>
                  <a:cubicBezTo>
                    <a:pt x="106" y="35"/>
                    <a:pt x="106" y="36"/>
                    <a:pt x="106" y="36"/>
                  </a:cubicBezTo>
                  <a:cubicBezTo>
                    <a:pt x="106" y="36"/>
                    <a:pt x="106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7" y="35"/>
                    <a:pt x="107" y="35"/>
                    <a:pt x="108" y="34"/>
                  </a:cubicBezTo>
                  <a:cubicBezTo>
                    <a:pt x="108" y="35"/>
                    <a:pt x="108" y="35"/>
                    <a:pt x="108" y="35"/>
                  </a:cubicBezTo>
                  <a:cubicBezTo>
                    <a:pt x="107" y="37"/>
                    <a:pt x="106" y="37"/>
                    <a:pt x="105" y="38"/>
                  </a:cubicBezTo>
                  <a:cubicBezTo>
                    <a:pt x="106" y="39"/>
                    <a:pt x="104" y="39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1"/>
                    <a:pt x="103" y="41"/>
                    <a:pt x="103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104" y="42"/>
                    <a:pt x="104" y="42"/>
                    <a:pt x="104" y="43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4" y="43"/>
                    <a:pt x="104" y="42"/>
                  </a:cubicBezTo>
                  <a:cubicBezTo>
                    <a:pt x="104" y="42"/>
                    <a:pt x="104" y="41"/>
                    <a:pt x="104" y="41"/>
                  </a:cubicBezTo>
                  <a:cubicBezTo>
                    <a:pt x="104" y="41"/>
                    <a:pt x="104" y="42"/>
                    <a:pt x="104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4" y="39"/>
                    <a:pt x="103" y="40"/>
                  </a:cubicBezTo>
                  <a:cubicBezTo>
                    <a:pt x="103" y="40"/>
                    <a:pt x="104" y="40"/>
                    <a:pt x="103" y="41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0" y="38"/>
                    <a:pt x="100" y="38"/>
                    <a:pt x="99" y="38"/>
                  </a:cubicBezTo>
                  <a:cubicBezTo>
                    <a:pt x="99" y="39"/>
                    <a:pt x="99" y="39"/>
                    <a:pt x="98" y="39"/>
                  </a:cubicBezTo>
                  <a:cubicBezTo>
                    <a:pt x="98" y="39"/>
                    <a:pt x="97" y="40"/>
                    <a:pt x="97" y="39"/>
                  </a:cubicBezTo>
                  <a:cubicBezTo>
                    <a:pt x="96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39"/>
                    <a:pt x="94" y="39"/>
                    <a:pt x="95" y="38"/>
                  </a:cubicBezTo>
                  <a:cubicBezTo>
                    <a:pt x="95" y="38"/>
                    <a:pt x="94" y="39"/>
                    <a:pt x="94" y="38"/>
                  </a:cubicBezTo>
                  <a:cubicBezTo>
                    <a:pt x="94" y="38"/>
                    <a:pt x="94" y="38"/>
                    <a:pt x="95" y="38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4" y="37"/>
                    <a:pt x="94" y="38"/>
                  </a:cubicBezTo>
                  <a:cubicBezTo>
                    <a:pt x="93" y="38"/>
                    <a:pt x="93" y="36"/>
                    <a:pt x="92" y="37"/>
                  </a:cubicBezTo>
                  <a:cubicBezTo>
                    <a:pt x="93" y="36"/>
                    <a:pt x="92" y="36"/>
                    <a:pt x="92" y="36"/>
                  </a:cubicBezTo>
                  <a:cubicBezTo>
                    <a:pt x="91" y="36"/>
                    <a:pt x="90" y="35"/>
                    <a:pt x="90" y="35"/>
                  </a:cubicBezTo>
                  <a:cubicBezTo>
                    <a:pt x="88" y="35"/>
                    <a:pt x="87" y="33"/>
                    <a:pt x="85" y="34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5" y="32"/>
                    <a:pt x="85" y="33"/>
                    <a:pt x="84" y="33"/>
                  </a:cubicBezTo>
                  <a:cubicBezTo>
                    <a:pt x="84" y="33"/>
                    <a:pt x="84" y="32"/>
                    <a:pt x="84" y="32"/>
                  </a:cubicBezTo>
                  <a:cubicBezTo>
                    <a:pt x="84" y="32"/>
                    <a:pt x="83" y="33"/>
                    <a:pt x="83" y="32"/>
                  </a:cubicBezTo>
                  <a:cubicBezTo>
                    <a:pt x="83" y="32"/>
                    <a:pt x="83" y="32"/>
                    <a:pt x="83" y="31"/>
                  </a:cubicBezTo>
                  <a:cubicBezTo>
                    <a:pt x="83" y="32"/>
                    <a:pt x="82" y="33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1"/>
                    <a:pt x="82" y="30"/>
                    <a:pt x="81" y="30"/>
                  </a:cubicBezTo>
                  <a:cubicBezTo>
                    <a:pt x="81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1"/>
                  </a:cubicBezTo>
                  <a:cubicBezTo>
                    <a:pt x="78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6" y="30"/>
                    <a:pt x="76" y="29"/>
                    <a:pt x="76" y="30"/>
                  </a:cubicBezTo>
                  <a:cubicBezTo>
                    <a:pt x="76" y="30"/>
                    <a:pt x="76" y="29"/>
                    <a:pt x="76" y="29"/>
                  </a:cubicBezTo>
                  <a:cubicBezTo>
                    <a:pt x="76" y="29"/>
                    <a:pt x="76" y="29"/>
                    <a:pt x="75" y="30"/>
                  </a:cubicBezTo>
                  <a:cubicBezTo>
                    <a:pt x="75" y="29"/>
                    <a:pt x="74" y="29"/>
                    <a:pt x="73" y="30"/>
                  </a:cubicBezTo>
                  <a:cubicBezTo>
                    <a:pt x="73" y="30"/>
                    <a:pt x="73" y="29"/>
                    <a:pt x="73" y="29"/>
                  </a:cubicBezTo>
                  <a:cubicBezTo>
                    <a:pt x="71" y="30"/>
                    <a:pt x="69" y="31"/>
                    <a:pt x="67" y="30"/>
                  </a:cubicBezTo>
                  <a:cubicBezTo>
                    <a:pt x="67" y="30"/>
                    <a:pt x="66" y="30"/>
                    <a:pt x="66" y="31"/>
                  </a:cubicBezTo>
                  <a:cubicBezTo>
                    <a:pt x="66" y="30"/>
                    <a:pt x="65" y="30"/>
                    <a:pt x="65" y="30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3" y="30"/>
                    <a:pt x="63" y="29"/>
                  </a:cubicBezTo>
                  <a:cubicBezTo>
                    <a:pt x="63" y="28"/>
                    <a:pt x="64" y="29"/>
                    <a:pt x="64" y="29"/>
                  </a:cubicBezTo>
                  <a:cubicBezTo>
                    <a:pt x="64" y="29"/>
                    <a:pt x="64" y="28"/>
                    <a:pt x="65" y="28"/>
                  </a:cubicBezTo>
                  <a:cubicBezTo>
                    <a:pt x="65" y="28"/>
                    <a:pt x="64" y="27"/>
                    <a:pt x="64" y="27"/>
                  </a:cubicBezTo>
                  <a:cubicBezTo>
                    <a:pt x="65" y="27"/>
                    <a:pt x="64" y="25"/>
                    <a:pt x="65" y="25"/>
                  </a:cubicBezTo>
                  <a:cubicBezTo>
                    <a:pt x="65" y="24"/>
                    <a:pt x="66" y="25"/>
                    <a:pt x="66" y="24"/>
                  </a:cubicBezTo>
                  <a:cubicBezTo>
                    <a:pt x="67" y="24"/>
                    <a:pt x="67" y="24"/>
                    <a:pt x="67" y="25"/>
                  </a:cubicBezTo>
                  <a:cubicBezTo>
                    <a:pt x="67" y="25"/>
                    <a:pt x="67" y="24"/>
                    <a:pt x="68" y="24"/>
                  </a:cubicBezTo>
                  <a:cubicBezTo>
                    <a:pt x="68" y="24"/>
                    <a:pt x="67" y="24"/>
                    <a:pt x="67" y="24"/>
                  </a:cubicBezTo>
                  <a:cubicBezTo>
                    <a:pt x="67" y="23"/>
                    <a:pt x="68" y="23"/>
                    <a:pt x="69" y="24"/>
                  </a:cubicBezTo>
                  <a:cubicBezTo>
                    <a:pt x="68" y="25"/>
                    <a:pt x="69" y="25"/>
                    <a:pt x="69" y="25"/>
                  </a:cubicBezTo>
                  <a:cubicBezTo>
                    <a:pt x="69" y="25"/>
                    <a:pt x="69" y="24"/>
                    <a:pt x="69" y="25"/>
                  </a:cubicBezTo>
                  <a:cubicBezTo>
                    <a:pt x="70" y="25"/>
                    <a:pt x="70" y="25"/>
                    <a:pt x="70" y="24"/>
                  </a:cubicBezTo>
                  <a:cubicBezTo>
                    <a:pt x="70" y="24"/>
                    <a:pt x="69" y="25"/>
                    <a:pt x="69" y="23"/>
                  </a:cubicBezTo>
                  <a:cubicBezTo>
                    <a:pt x="69" y="24"/>
                    <a:pt x="70" y="23"/>
                    <a:pt x="70" y="24"/>
                  </a:cubicBezTo>
                  <a:cubicBezTo>
                    <a:pt x="71" y="24"/>
                    <a:pt x="71" y="23"/>
                    <a:pt x="71" y="22"/>
                  </a:cubicBezTo>
                  <a:cubicBezTo>
                    <a:pt x="70" y="22"/>
                    <a:pt x="70" y="23"/>
                    <a:pt x="70" y="22"/>
                  </a:cubicBezTo>
                  <a:cubicBezTo>
                    <a:pt x="70" y="22"/>
                    <a:pt x="70" y="21"/>
                    <a:pt x="70" y="21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69" y="21"/>
                    <a:pt x="70" y="21"/>
                    <a:pt x="70" y="22"/>
                  </a:cubicBezTo>
                  <a:cubicBezTo>
                    <a:pt x="70" y="22"/>
                    <a:pt x="69" y="22"/>
                    <a:pt x="69" y="23"/>
                  </a:cubicBezTo>
                  <a:cubicBezTo>
                    <a:pt x="69" y="23"/>
                    <a:pt x="69" y="22"/>
                    <a:pt x="69" y="22"/>
                  </a:cubicBezTo>
                  <a:cubicBezTo>
                    <a:pt x="69" y="22"/>
                    <a:pt x="69" y="22"/>
                    <a:pt x="69" y="22"/>
                  </a:cubicBezTo>
                  <a:cubicBezTo>
                    <a:pt x="69" y="21"/>
                    <a:pt x="68" y="22"/>
                    <a:pt x="68" y="22"/>
                  </a:cubicBezTo>
                  <a:cubicBezTo>
                    <a:pt x="68" y="22"/>
                    <a:pt x="68" y="22"/>
                    <a:pt x="67" y="21"/>
                  </a:cubicBezTo>
                  <a:cubicBezTo>
                    <a:pt x="67" y="21"/>
                    <a:pt x="67" y="23"/>
                    <a:pt x="67" y="22"/>
                  </a:cubicBezTo>
                  <a:cubicBezTo>
                    <a:pt x="66" y="22"/>
                    <a:pt x="66" y="21"/>
                    <a:pt x="66" y="21"/>
                  </a:cubicBezTo>
                  <a:cubicBezTo>
                    <a:pt x="66" y="21"/>
                    <a:pt x="66" y="22"/>
                    <a:pt x="66" y="22"/>
                  </a:cubicBezTo>
                  <a:cubicBezTo>
                    <a:pt x="65" y="22"/>
                    <a:pt x="63" y="22"/>
                    <a:pt x="61" y="22"/>
                  </a:cubicBezTo>
                  <a:cubicBezTo>
                    <a:pt x="61" y="22"/>
                    <a:pt x="61" y="23"/>
                    <a:pt x="61" y="23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1" y="24"/>
                    <a:pt x="61" y="25"/>
                    <a:pt x="62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5"/>
                    <a:pt x="61" y="24"/>
                    <a:pt x="61" y="24"/>
                  </a:cubicBezTo>
                  <a:cubicBezTo>
                    <a:pt x="61" y="25"/>
                    <a:pt x="61" y="24"/>
                    <a:pt x="61" y="26"/>
                  </a:cubicBezTo>
                  <a:cubicBezTo>
                    <a:pt x="60" y="25"/>
                    <a:pt x="60" y="25"/>
                    <a:pt x="60" y="26"/>
                  </a:cubicBezTo>
                  <a:cubicBezTo>
                    <a:pt x="60" y="27"/>
                    <a:pt x="60" y="26"/>
                    <a:pt x="60" y="26"/>
                  </a:cubicBezTo>
                  <a:cubicBezTo>
                    <a:pt x="61" y="26"/>
                    <a:pt x="61" y="27"/>
                    <a:pt x="62" y="27"/>
                  </a:cubicBezTo>
                  <a:cubicBezTo>
                    <a:pt x="61" y="28"/>
                    <a:pt x="61" y="29"/>
                    <a:pt x="62" y="29"/>
                  </a:cubicBezTo>
                  <a:cubicBezTo>
                    <a:pt x="61" y="29"/>
                    <a:pt x="61" y="30"/>
                    <a:pt x="60" y="31"/>
                  </a:cubicBezTo>
                  <a:cubicBezTo>
                    <a:pt x="60" y="31"/>
                    <a:pt x="60" y="30"/>
                    <a:pt x="60" y="30"/>
                  </a:cubicBezTo>
                  <a:cubicBezTo>
                    <a:pt x="60" y="30"/>
                    <a:pt x="59" y="30"/>
                    <a:pt x="59" y="30"/>
                  </a:cubicBezTo>
                  <a:cubicBezTo>
                    <a:pt x="59" y="30"/>
                    <a:pt x="59" y="30"/>
                    <a:pt x="58" y="30"/>
                  </a:cubicBezTo>
                  <a:cubicBezTo>
                    <a:pt x="58" y="30"/>
                    <a:pt x="58" y="30"/>
                    <a:pt x="57" y="30"/>
                  </a:cubicBezTo>
                  <a:cubicBezTo>
                    <a:pt x="57" y="30"/>
                    <a:pt x="55" y="30"/>
                    <a:pt x="54" y="30"/>
                  </a:cubicBezTo>
                  <a:cubicBezTo>
                    <a:pt x="54" y="30"/>
                    <a:pt x="54" y="29"/>
                    <a:pt x="54" y="31"/>
                  </a:cubicBezTo>
                  <a:cubicBezTo>
                    <a:pt x="53" y="31"/>
                    <a:pt x="53" y="30"/>
                    <a:pt x="53" y="30"/>
                  </a:cubicBezTo>
                  <a:cubicBezTo>
                    <a:pt x="53" y="30"/>
                    <a:pt x="53" y="30"/>
                    <a:pt x="53" y="31"/>
                  </a:cubicBezTo>
                  <a:cubicBezTo>
                    <a:pt x="53" y="31"/>
                    <a:pt x="53" y="30"/>
                    <a:pt x="52" y="30"/>
                  </a:cubicBezTo>
                  <a:cubicBezTo>
                    <a:pt x="52" y="30"/>
                    <a:pt x="52" y="31"/>
                    <a:pt x="51" y="30"/>
                  </a:cubicBezTo>
                  <a:cubicBezTo>
                    <a:pt x="51" y="30"/>
                    <a:pt x="51" y="30"/>
                    <a:pt x="51" y="31"/>
                  </a:cubicBezTo>
                  <a:cubicBezTo>
                    <a:pt x="51" y="30"/>
                    <a:pt x="51" y="30"/>
                    <a:pt x="50" y="30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5" y="32"/>
                    <a:pt x="44" y="33"/>
                  </a:cubicBezTo>
                  <a:cubicBezTo>
                    <a:pt x="44" y="33"/>
                    <a:pt x="43" y="34"/>
                    <a:pt x="43" y="34"/>
                  </a:cubicBezTo>
                  <a:cubicBezTo>
                    <a:pt x="43" y="34"/>
                    <a:pt x="42" y="34"/>
                    <a:pt x="42" y="35"/>
                  </a:cubicBezTo>
                  <a:cubicBezTo>
                    <a:pt x="42" y="35"/>
                    <a:pt x="42" y="36"/>
                    <a:pt x="42" y="36"/>
                  </a:cubicBezTo>
                  <a:cubicBezTo>
                    <a:pt x="42" y="36"/>
                    <a:pt x="42" y="36"/>
                    <a:pt x="41" y="36"/>
                  </a:cubicBezTo>
                  <a:cubicBezTo>
                    <a:pt x="40" y="36"/>
                    <a:pt x="40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8"/>
                    <a:pt x="39" y="38"/>
                  </a:cubicBezTo>
                  <a:cubicBezTo>
                    <a:pt x="39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9"/>
                  </a:cubicBezTo>
                  <a:cubicBezTo>
                    <a:pt x="38" y="39"/>
                    <a:pt x="37" y="38"/>
                    <a:pt x="37" y="38"/>
                  </a:cubicBezTo>
                  <a:cubicBezTo>
                    <a:pt x="37" y="38"/>
                    <a:pt x="38" y="39"/>
                    <a:pt x="37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7" y="39"/>
                    <a:pt x="37" y="40"/>
                    <a:pt x="37" y="40"/>
                  </a:cubicBezTo>
                  <a:cubicBezTo>
                    <a:pt x="37" y="40"/>
                    <a:pt x="36" y="41"/>
                    <a:pt x="36" y="41"/>
                  </a:cubicBezTo>
                  <a:cubicBezTo>
                    <a:pt x="36" y="41"/>
                    <a:pt x="36" y="42"/>
                    <a:pt x="36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5" y="41"/>
                    <a:pt x="36" y="42"/>
                    <a:pt x="36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7" y="42"/>
                    <a:pt x="36" y="42"/>
                    <a:pt x="35" y="42"/>
                  </a:cubicBezTo>
                  <a:cubicBezTo>
                    <a:pt x="36" y="42"/>
                    <a:pt x="36" y="42"/>
                    <a:pt x="35" y="42"/>
                  </a:cubicBezTo>
                  <a:cubicBezTo>
                    <a:pt x="35" y="42"/>
                    <a:pt x="36" y="43"/>
                    <a:pt x="35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4"/>
                    <a:pt x="35" y="45"/>
                    <a:pt x="34" y="45"/>
                  </a:cubicBezTo>
                  <a:cubicBezTo>
                    <a:pt x="34" y="45"/>
                    <a:pt x="34" y="46"/>
                    <a:pt x="34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46"/>
                    <a:pt x="34" y="47"/>
                    <a:pt x="34" y="47"/>
                  </a:cubicBezTo>
                  <a:cubicBezTo>
                    <a:pt x="34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3" y="48"/>
                    <a:pt x="3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2" y="48"/>
                    <a:pt x="33" y="48"/>
                    <a:pt x="33" y="48"/>
                  </a:cubicBezTo>
                  <a:cubicBezTo>
                    <a:pt x="33" y="49"/>
                    <a:pt x="32" y="49"/>
                    <a:pt x="32" y="49"/>
                  </a:cubicBezTo>
                  <a:cubicBezTo>
                    <a:pt x="32" y="49"/>
                    <a:pt x="33" y="50"/>
                    <a:pt x="32" y="51"/>
                  </a:cubicBezTo>
                  <a:cubicBezTo>
                    <a:pt x="32" y="51"/>
                    <a:pt x="32" y="52"/>
                    <a:pt x="32" y="52"/>
                  </a:cubicBezTo>
                  <a:cubicBezTo>
                    <a:pt x="32" y="52"/>
                    <a:pt x="32" y="53"/>
                    <a:pt x="32" y="53"/>
                  </a:cubicBezTo>
                  <a:cubicBezTo>
                    <a:pt x="32" y="53"/>
                    <a:pt x="32" y="54"/>
                    <a:pt x="32" y="55"/>
                  </a:cubicBezTo>
                  <a:cubicBezTo>
                    <a:pt x="32" y="55"/>
                    <a:pt x="32" y="56"/>
                    <a:pt x="32" y="56"/>
                  </a:cubicBezTo>
                  <a:cubicBezTo>
                    <a:pt x="31" y="56"/>
                    <a:pt x="31" y="56"/>
                    <a:pt x="31" y="57"/>
                  </a:cubicBezTo>
                  <a:cubicBezTo>
                    <a:pt x="31" y="57"/>
                    <a:pt x="31" y="57"/>
                    <a:pt x="31" y="56"/>
                  </a:cubicBezTo>
                  <a:cubicBezTo>
                    <a:pt x="32" y="57"/>
                    <a:pt x="32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59"/>
                    <a:pt x="32" y="59"/>
                    <a:pt x="32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1" y="59"/>
                    <a:pt x="30" y="59"/>
                    <a:pt x="30" y="59"/>
                  </a:cubicBezTo>
                  <a:cubicBezTo>
                    <a:pt x="29" y="59"/>
                    <a:pt x="30" y="59"/>
                    <a:pt x="30" y="59"/>
                  </a:cubicBezTo>
                  <a:cubicBezTo>
                    <a:pt x="30" y="59"/>
                    <a:pt x="29" y="59"/>
                    <a:pt x="29" y="59"/>
                  </a:cubicBezTo>
                  <a:cubicBezTo>
                    <a:pt x="29" y="59"/>
                    <a:pt x="29" y="59"/>
                    <a:pt x="29" y="60"/>
                  </a:cubicBezTo>
                  <a:cubicBezTo>
                    <a:pt x="28" y="59"/>
                    <a:pt x="27" y="60"/>
                    <a:pt x="28" y="60"/>
                  </a:cubicBezTo>
                  <a:cubicBezTo>
                    <a:pt x="29" y="60"/>
                    <a:pt x="29" y="60"/>
                    <a:pt x="31" y="60"/>
                  </a:cubicBezTo>
                  <a:cubicBezTo>
                    <a:pt x="31" y="60"/>
                    <a:pt x="31" y="60"/>
                    <a:pt x="32" y="60"/>
                  </a:cubicBezTo>
                  <a:cubicBezTo>
                    <a:pt x="31" y="61"/>
                    <a:pt x="31" y="60"/>
                    <a:pt x="30" y="61"/>
                  </a:cubicBezTo>
                  <a:cubicBezTo>
                    <a:pt x="30" y="61"/>
                    <a:pt x="32" y="61"/>
                    <a:pt x="31" y="61"/>
                  </a:cubicBezTo>
                  <a:cubicBezTo>
                    <a:pt x="32" y="61"/>
                    <a:pt x="31" y="61"/>
                    <a:pt x="30" y="61"/>
                  </a:cubicBezTo>
                  <a:cubicBezTo>
                    <a:pt x="30" y="62"/>
                    <a:pt x="30" y="62"/>
                    <a:pt x="32" y="62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1" y="63"/>
                    <a:pt x="32" y="63"/>
                    <a:pt x="30" y="63"/>
                  </a:cubicBezTo>
                  <a:cubicBezTo>
                    <a:pt x="30" y="63"/>
                    <a:pt x="30" y="63"/>
                    <a:pt x="31" y="63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0" y="62"/>
                    <a:pt x="31" y="63"/>
                    <a:pt x="30" y="63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29" y="62"/>
                    <a:pt x="29" y="62"/>
                    <a:pt x="28" y="62"/>
                  </a:cubicBezTo>
                  <a:cubicBezTo>
                    <a:pt x="28" y="63"/>
                    <a:pt x="29" y="63"/>
                    <a:pt x="29" y="63"/>
                  </a:cubicBezTo>
                  <a:cubicBezTo>
                    <a:pt x="27" y="63"/>
                    <a:pt x="26" y="62"/>
                    <a:pt x="26" y="62"/>
                  </a:cubicBezTo>
                  <a:cubicBezTo>
                    <a:pt x="25" y="62"/>
                    <a:pt x="26" y="62"/>
                    <a:pt x="25" y="61"/>
                  </a:cubicBezTo>
                  <a:cubicBezTo>
                    <a:pt x="26" y="61"/>
                    <a:pt x="26" y="61"/>
                    <a:pt x="27" y="61"/>
                  </a:cubicBezTo>
                  <a:cubicBezTo>
                    <a:pt x="27" y="61"/>
                    <a:pt x="25" y="61"/>
                    <a:pt x="25" y="60"/>
                  </a:cubicBezTo>
                  <a:cubicBezTo>
                    <a:pt x="25" y="60"/>
                    <a:pt x="25" y="60"/>
                    <a:pt x="26" y="60"/>
                  </a:cubicBezTo>
                  <a:cubicBezTo>
                    <a:pt x="26" y="60"/>
                    <a:pt x="25" y="60"/>
                    <a:pt x="25" y="60"/>
                  </a:cubicBezTo>
                  <a:cubicBezTo>
                    <a:pt x="25" y="59"/>
                    <a:pt x="26" y="59"/>
                    <a:pt x="26" y="59"/>
                  </a:cubicBezTo>
                  <a:cubicBezTo>
                    <a:pt x="25" y="58"/>
                    <a:pt x="25" y="59"/>
                    <a:pt x="24" y="59"/>
                  </a:cubicBezTo>
                  <a:cubicBezTo>
                    <a:pt x="25" y="59"/>
                    <a:pt x="24" y="58"/>
                    <a:pt x="25" y="58"/>
                  </a:cubicBezTo>
                  <a:cubicBezTo>
                    <a:pt x="25" y="58"/>
                    <a:pt x="24" y="58"/>
                    <a:pt x="24" y="58"/>
                  </a:cubicBezTo>
                  <a:cubicBezTo>
                    <a:pt x="24" y="58"/>
                    <a:pt x="24" y="57"/>
                    <a:pt x="24" y="57"/>
                  </a:cubicBezTo>
                  <a:cubicBezTo>
                    <a:pt x="23" y="57"/>
                    <a:pt x="24" y="57"/>
                    <a:pt x="24" y="58"/>
                  </a:cubicBezTo>
                  <a:cubicBezTo>
                    <a:pt x="23" y="58"/>
                    <a:pt x="23" y="58"/>
                    <a:pt x="22" y="58"/>
                  </a:cubicBezTo>
                  <a:cubicBezTo>
                    <a:pt x="22" y="58"/>
                    <a:pt x="23" y="58"/>
                    <a:pt x="23" y="59"/>
                  </a:cubicBezTo>
                  <a:cubicBezTo>
                    <a:pt x="23" y="59"/>
                    <a:pt x="22" y="59"/>
                    <a:pt x="22" y="60"/>
                  </a:cubicBezTo>
                  <a:cubicBezTo>
                    <a:pt x="22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1"/>
                  </a:cubicBezTo>
                  <a:cubicBezTo>
                    <a:pt x="22" y="62"/>
                    <a:pt x="22" y="61"/>
                    <a:pt x="23" y="61"/>
                  </a:cubicBezTo>
                  <a:cubicBezTo>
                    <a:pt x="24" y="62"/>
                    <a:pt x="22" y="63"/>
                    <a:pt x="23" y="63"/>
                  </a:cubicBezTo>
                  <a:cubicBezTo>
                    <a:pt x="23" y="63"/>
                    <a:pt x="22" y="63"/>
                    <a:pt x="22" y="64"/>
                  </a:cubicBezTo>
                  <a:cubicBezTo>
                    <a:pt x="21" y="64"/>
                    <a:pt x="23" y="63"/>
                    <a:pt x="22" y="63"/>
                  </a:cubicBezTo>
                  <a:cubicBezTo>
                    <a:pt x="21" y="63"/>
                    <a:pt x="20" y="64"/>
                    <a:pt x="19" y="64"/>
                  </a:cubicBezTo>
                  <a:cubicBezTo>
                    <a:pt x="20" y="65"/>
                    <a:pt x="21" y="64"/>
                    <a:pt x="21" y="64"/>
                  </a:cubicBezTo>
                  <a:cubicBezTo>
                    <a:pt x="22" y="64"/>
                    <a:pt x="21" y="65"/>
                    <a:pt x="23" y="65"/>
                  </a:cubicBezTo>
                  <a:cubicBezTo>
                    <a:pt x="23" y="65"/>
                    <a:pt x="22" y="65"/>
                    <a:pt x="22" y="65"/>
                  </a:cubicBezTo>
                  <a:cubicBezTo>
                    <a:pt x="23" y="65"/>
                    <a:pt x="23" y="66"/>
                    <a:pt x="23" y="66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1" y="66"/>
                    <a:pt x="21" y="66"/>
                    <a:pt x="21" y="67"/>
                  </a:cubicBezTo>
                  <a:cubicBezTo>
                    <a:pt x="21" y="67"/>
                    <a:pt x="22" y="67"/>
                    <a:pt x="22" y="67"/>
                  </a:cubicBezTo>
                  <a:cubicBezTo>
                    <a:pt x="22" y="67"/>
                    <a:pt x="23" y="68"/>
                    <a:pt x="22" y="68"/>
                  </a:cubicBezTo>
                  <a:cubicBezTo>
                    <a:pt x="21" y="68"/>
                    <a:pt x="23" y="68"/>
                    <a:pt x="22" y="67"/>
                  </a:cubicBezTo>
                  <a:cubicBezTo>
                    <a:pt x="20" y="68"/>
                    <a:pt x="22" y="68"/>
                    <a:pt x="21" y="68"/>
                  </a:cubicBezTo>
                  <a:cubicBezTo>
                    <a:pt x="22" y="68"/>
                    <a:pt x="22" y="68"/>
                    <a:pt x="22" y="68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3" y="69"/>
                    <a:pt x="21" y="69"/>
                  </a:cubicBezTo>
                  <a:cubicBezTo>
                    <a:pt x="21" y="69"/>
                    <a:pt x="22" y="70"/>
                    <a:pt x="22" y="70"/>
                  </a:cubicBezTo>
                  <a:cubicBezTo>
                    <a:pt x="23" y="70"/>
                    <a:pt x="22" y="71"/>
                    <a:pt x="22" y="71"/>
                  </a:cubicBezTo>
                  <a:cubicBezTo>
                    <a:pt x="22" y="72"/>
                    <a:pt x="22" y="71"/>
                    <a:pt x="22" y="71"/>
                  </a:cubicBezTo>
                  <a:cubicBezTo>
                    <a:pt x="21" y="71"/>
                    <a:pt x="22" y="72"/>
                    <a:pt x="22" y="72"/>
                  </a:cubicBezTo>
                  <a:cubicBezTo>
                    <a:pt x="21" y="72"/>
                    <a:pt x="21" y="73"/>
                    <a:pt x="22" y="74"/>
                  </a:cubicBezTo>
                  <a:cubicBezTo>
                    <a:pt x="22" y="73"/>
                    <a:pt x="22" y="73"/>
                    <a:pt x="22" y="72"/>
                  </a:cubicBezTo>
                  <a:cubicBezTo>
                    <a:pt x="23" y="72"/>
                    <a:pt x="22" y="73"/>
                    <a:pt x="22" y="73"/>
                  </a:cubicBezTo>
                  <a:cubicBezTo>
                    <a:pt x="22" y="73"/>
                    <a:pt x="22" y="74"/>
                    <a:pt x="23" y="74"/>
                  </a:cubicBezTo>
                  <a:cubicBezTo>
                    <a:pt x="22" y="75"/>
                    <a:pt x="23" y="75"/>
                    <a:pt x="22" y="76"/>
                  </a:cubicBezTo>
                  <a:cubicBezTo>
                    <a:pt x="22" y="77"/>
                    <a:pt x="23" y="76"/>
                    <a:pt x="23" y="77"/>
                  </a:cubicBezTo>
                  <a:cubicBezTo>
                    <a:pt x="23" y="77"/>
                    <a:pt x="23" y="77"/>
                    <a:pt x="22" y="77"/>
                  </a:cubicBezTo>
                  <a:cubicBezTo>
                    <a:pt x="23" y="78"/>
                    <a:pt x="21" y="79"/>
                    <a:pt x="22" y="79"/>
                  </a:cubicBezTo>
                  <a:cubicBezTo>
                    <a:pt x="21" y="80"/>
                    <a:pt x="21" y="79"/>
                    <a:pt x="21" y="79"/>
                  </a:cubicBezTo>
                  <a:cubicBezTo>
                    <a:pt x="21" y="80"/>
                    <a:pt x="20" y="80"/>
                    <a:pt x="20" y="80"/>
                  </a:cubicBezTo>
                  <a:cubicBezTo>
                    <a:pt x="20" y="80"/>
                    <a:pt x="21" y="80"/>
                    <a:pt x="21" y="80"/>
                  </a:cubicBezTo>
                  <a:cubicBezTo>
                    <a:pt x="22" y="80"/>
                    <a:pt x="22" y="81"/>
                    <a:pt x="22" y="81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4" y="81"/>
                    <a:pt x="23" y="82"/>
                    <a:pt x="23" y="82"/>
                  </a:cubicBezTo>
                  <a:cubicBezTo>
                    <a:pt x="23" y="82"/>
                    <a:pt x="22" y="82"/>
                    <a:pt x="22" y="82"/>
                  </a:cubicBezTo>
                  <a:cubicBezTo>
                    <a:pt x="21" y="82"/>
                    <a:pt x="22" y="82"/>
                    <a:pt x="22" y="82"/>
                  </a:cubicBezTo>
                  <a:cubicBezTo>
                    <a:pt x="21" y="82"/>
                    <a:pt x="21" y="82"/>
                    <a:pt x="21" y="82"/>
                  </a:cubicBezTo>
                  <a:cubicBezTo>
                    <a:pt x="21" y="83"/>
                    <a:pt x="22" y="82"/>
                    <a:pt x="23" y="82"/>
                  </a:cubicBezTo>
                  <a:cubicBezTo>
                    <a:pt x="22" y="83"/>
                    <a:pt x="22" y="83"/>
                    <a:pt x="22" y="8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1" y="85"/>
                    <a:pt x="23" y="85"/>
                    <a:pt x="22" y="85"/>
                  </a:cubicBezTo>
                  <a:cubicBezTo>
                    <a:pt x="22" y="85"/>
                    <a:pt x="22" y="86"/>
                    <a:pt x="21" y="86"/>
                  </a:cubicBezTo>
                  <a:cubicBezTo>
                    <a:pt x="21" y="86"/>
                    <a:pt x="20" y="86"/>
                    <a:pt x="20" y="86"/>
                  </a:cubicBezTo>
                  <a:cubicBezTo>
                    <a:pt x="21" y="87"/>
                    <a:pt x="21" y="86"/>
                    <a:pt x="22" y="86"/>
                  </a:cubicBezTo>
                  <a:cubicBezTo>
                    <a:pt x="23" y="86"/>
                    <a:pt x="21" y="86"/>
                    <a:pt x="22" y="87"/>
                  </a:cubicBezTo>
                  <a:cubicBezTo>
                    <a:pt x="22" y="87"/>
                    <a:pt x="22" y="86"/>
                    <a:pt x="22" y="86"/>
                  </a:cubicBezTo>
                  <a:cubicBezTo>
                    <a:pt x="23" y="86"/>
                    <a:pt x="22" y="87"/>
                    <a:pt x="22" y="87"/>
                  </a:cubicBezTo>
                  <a:cubicBezTo>
                    <a:pt x="22" y="88"/>
                    <a:pt x="22" y="88"/>
                    <a:pt x="23" y="88"/>
                  </a:cubicBezTo>
                  <a:cubicBezTo>
                    <a:pt x="23" y="88"/>
                    <a:pt x="22" y="89"/>
                    <a:pt x="23" y="89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22" y="90"/>
                    <a:pt x="23" y="89"/>
                    <a:pt x="22" y="90"/>
                  </a:cubicBezTo>
                  <a:cubicBezTo>
                    <a:pt x="21" y="90"/>
                    <a:pt x="22" y="90"/>
                    <a:pt x="21" y="90"/>
                  </a:cubicBezTo>
                  <a:cubicBezTo>
                    <a:pt x="21" y="91"/>
                    <a:pt x="22" y="90"/>
                    <a:pt x="22" y="90"/>
                  </a:cubicBezTo>
                  <a:cubicBezTo>
                    <a:pt x="23" y="90"/>
                    <a:pt x="22" y="89"/>
                    <a:pt x="24" y="89"/>
                  </a:cubicBezTo>
                  <a:cubicBezTo>
                    <a:pt x="23" y="89"/>
                    <a:pt x="24" y="89"/>
                    <a:pt x="24" y="90"/>
                  </a:cubicBezTo>
                  <a:cubicBezTo>
                    <a:pt x="23" y="90"/>
                    <a:pt x="23" y="90"/>
                    <a:pt x="23" y="90"/>
                  </a:cubicBezTo>
                  <a:cubicBezTo>
                    <a:pt x="22" y="90"/>
                    <a:pt x="22" y="91"/>
                    <a:pt x="22" y="92"/>
                  </a:cubicBezTo>
                  <a:cubicBezTo>
                    <a:pt x="22" y="92"/>
                    <a:pt x="22" y="91"/>
                    <a:pt x="23" y="91"/>
                  </a:cubicBezTo>
                  <a:cubicBezTo>
                    <a:pt x="23" y="91"/>
                    <a:pt x="22" y="92"/>
                    <a:pt x="22" y="92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1" y="94"/>
                    <a:pt x="20" y="95"/>
                    <a:pt x="22" y="94"/>
                  </a:cubicBezTo>
                  <a:cubicBezTo>
                    <a:pt x="22" y="94"/>
                    <a:pt x="23" y="93"/>
                    <a:pt x="23" y="93"/>
                  </a:cubicBezTo>
                  <a:cubicBezTo>
                    <a:pt x="24" y="93"/>
                    <a:pt x="23" y="92"/>
                    <a:pt x="23" y="92"/>
                  </a:cubicBezTo>
                  <a:cubicBezTo>
                    <a:pt x="24" y="91"/>
                    <a:pt x="24" y="92"/>
                    <a:pt x="24" y="92"/>
                  </a:cubicBezTo>
                  <a:cubicBezTo>
                    <a:pt x="24" y="92"/>
                    <a:pt x="24" y="93"/>
                    <a:pt x="24" y="93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5"/>
                    <a:pt x="23" y="94"/>
                    <a:pt x="24" y="94"/>
                  </a:cubicBezTo>
                  <a:cubicBezTo>
                    <a:pt x="24" y="94"/>
                    <a:pt x="24" y="94"/>
                    <a:pt x="24" y="94"/>
                  </a:cubicBezTo>
                  <a:cubicBezTo>
                    <a:pt x="24" y="95"/>
                    <a:pt x="23" y="95"/>
                    <a:pt x="23" y="95"/>
                  </a:cubicBezTo>
                  <a:cubicBezTo>
                    <a:pt x="23" y="95"/>
                    <a:pt x="23" y="96"/>
                    <a:pt x="23" y="96"/>
                  </a:cubicBezTo>
                  <a:cubicBezTo>
                    <a:pt x="23" y="97"/>
                    <a:pt x="23" y="97"/>
                    <a:pt x="22" y="97"/>
                  </a:cubicBezTo>
                  <a:cubicBezTo>
                    <a:pt x="22" y="98"/>
                    <a:pt x="22" y="98"/>
                    <a:pt x="22" y="100"/>
                  </a:cubicBezTo>
                  <a:cubicBezTo>
                    <a:pt x="23" y="99"/>
                    <a:pt x="24" y="99"/>
                    <a:pt x="23" y="100"/>
                  </a:cubicBezTo>
                  <a:cubicBezTo>
                    <a:pt x="25" y="99"/>
                    <a:pt x="23" y="99"/>
                    <a:pt x="24" y="98"/>
                  </a:cubicBezTo>
                  <a:cubicBezTo>
                    <a:pt x="25" y="98"/>
                    <a:pt x="24" y="99"/>
                    <a:pt x="24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0"/>
                    <a:pt x="23" y="100"/>
                    <a:pt x="22" y="101"/>
                  </a:cubicBezTo>
                  <a:cubicBezTo>
                    <a:pt x="22" y="102"/>
                    <a:pt x="23" y="100"/>
                    <a:pt x="23" y="101"/>
                  </a:cubicBezTo>
                  <a:cubicBezTo>
                    <a:pt x="24" y="101"/>
                    <a:pt x="22" y="102"/>
                    <a:pt x="22" y="102"/>
                  </a:cubicBezTo>
                  <a:cubicBezTo>
                    <a:pt x="23" y="103"/>
                    <a:pt x="23" y="101"/>
                    <a:pt x="24" y="101"/>
                  </a:cubicBezTo>
                  <a:cubicBezTo>
                    <a:pt x="23" y="102"/>
                    <a:pt x="25" y="102"/>
                    <a:pt x="23" y="102"/>
                  </a:cubicBezTo>
                  <a:cubicBezTo>
                    <a:pt x="24" y="102"/>
                    <a:pt x="24" y="103"/>
                    <a:pt x="24" y="104"/>
                  </a:cubicBezTo>
                  <a:cubicBezTo>
                    <a:pt x="25" y="103"/>
                    <a:pt x="24" y="103"/>
                    <a:pt x="25" y="102"/>
                  </a:cubicBezTo>
                  <a:cubicBezTo>
                    <a:pt x="26" y="101"/>
                    <a:pt x="25" y="102"/>
                    <a:pt x="25" y="103"/>
                  </a:cubicBezTo>
                  <a:cubicBezTo>
                    <a:pt x="25" y="103"/>
                    <a:pt x="25" y="102"/>
                    <a:pt x="26" y="103"/>
                  </a:cubicBezTo>
                  <a:cubicBezTo>
                    <a:pt x="26" y="103"/>
                    <a:pt x="26" y="103"/>
                    <a:pt x="26" y="103"/>
                  </a:cubicBezTo>
                  <a:cubicBezTo>
                    <a:pt x="25" y="103"/>
                    <a:pt x="25" y="104"/>
                    <a:pt x="25" y="104"/>
                  </a:cubicBezTo>
                  <a:cubicBezTo>
                    <a:pt x="25" y="104"/>
                    <a:pt x="25" y="103"/>
                    <a:pt x="25" y="103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3" y="105"/>
                    <a:pt x="23" y="105"/>
                    <a:pt x="23" y="106"/>
                  </a:cubicBezTo>
                  <a:cubicBezTo>
                    <a:pt x="23" y="106"/>
                    <a:pt x="24" y="105"/>
                    <a:pt x="24" y="105"/>
                  </a:cubicBezTo>
                  <a:cubicBezTo>
                    <a:pt x="25" y="104"/>
                    <a:pt x="25" y="103"/>
                    <a:pt x="26" y="103"/>
                  </a:cubicBezTo>
                  <a:cubicBezTo>
                    <a:pt x="26" y="103"/>
                    <a:pt x="25" y="103"/>
                    <a:pt x="25" y="104"/>
                  </a:cubicBezTo>
                  <a:cubicBezTo>
                    <a:pt x="25" y="104"/>
                    <a:pt x="25" y="104"/>
                    <a:pt x="25" y="104"/>
                  </a:cubicBezTo>
                  <a:cubicBezTo>
                    <a:pt x="25" y="104"/>
                    <a:pt x="25" y="104"/>
                    <a:pt x="25" y="104"/>
                  </a:cubicBezTo>
                  <a:cubicBezTo>
                    <a:pt x="25" y="104"/>
                    <a:pt x="25" y="104"/>
                    <a:pt x="25" y="104"/>
                  </a:cubicBezTo>
                  <a:cubicBezTo>
                    <a:pt x="25" y="104"/>
                    <a:pt x="26" y="104"/>
                    <a:pt x="26" y="105"/>
                  </a:cubicBezTo>
                  <a:cubicBezTo>
                    <a:pt x="25" y="106"/>
                    <a:pt x="26" y="104"/>
                    <a:pt x="24" y="106"/>
                  </a:cubicBezTo>
                  <a:cubicBezTo>
                    <a:pt x="24" y="107"/>
                    <a:pt x="25" y="106"/>
                    <a:pt x="25" y="106"/>
                  </a:cubicBezTo>
                  <a:cubicBezTo>
                    <a:pt x="25" y="106"/>
                    <a:pt x="26" y="105"/>
                    <a:pt x="25" y="105"/>
                  </a:cubicBezTo>
                  <a:cubicBezTo>
                    <a:pt x="26" y="104"/>
                    <a:pt x="26" y="106"/>
                    <a:pt x="27" y="104"/>
                  </a:cubicBezTo>
                  <a:cubicBezTo>
                    <a:pt x="27" y="104"/>
                    <a:pt x="28" y="103"/>
                    <a:pt x="28" y="104"/>
                  </a:cubicBezTo>
                  <a:cubicBezTo>
                    <a:pt x="29" y="103"/>
                    <a:pt x="29" y="103"/>
                    <a:pt x="30" y="103"/>
                  </a:cubicBezTo>
                  <a:cubicBezTo>
                    <a:pt x="31" y="103"/>
                    <a:pt x="31" y="103"/>
                    <a:pt x="31" y="103"/>
                  </a:cubicBezTo>
                  <a:cubicBezTo>
                    <a:pt x="31" y="103"/>
                    <a:pt x="32" y="103"/>
                    <a:pt x="32" y="103"/>
                  </a:cubicBezTo>
                  <a:cubicBezTo>
                    <a:pt x="33" y="103"/>
                    <a:pt x="34" y="102"/>
                    <a:pt x="35" y="103"/>
                  </a:cubicBezTo>
                  <a:cubicBezTo>
                    <a:pt x="35" y="102"/>
                    <a:pt x="35" y="102"/>
                    <a:pt x="36" y="102"/>
                  </a:cubicBezTo>
                  <a:cubicBezTo>
                    <a:pt x="36" y="102"/>
                    <a:pt x="36" y="102"/>
                    <a:pt x="36" y="102"/>
                  </a:cubicBezTo>
                  <a:cubicBezTo>
                    <a:pt x="36" y="103"/>
                    <a:pt x="35" y="103"/>
                    <a:pt x="35" y="104"/>
                  </a:cubicBezTo>
                  <a:cubicBezTo>
                    <a:pt x="35" y="103"/>
                    <a:pt x="35" y="102"/>
                    <a:pt x="34" y="103"/>
                  </a:cubicBezTo>
                  <a:cubicBezTo>
                    <a:pt x="34" y="104"/>
                    <a:pt x="35" y="103"/>
                    <a:pt x="35" y="104"/>
                  </a:cubicBezTo>
                  <a:cubicBezTo>
                    <a:pt x="35" y="104"/>
                    <a:pt x="34" y="105"/>
                    <a:pt x="34" y="105"/>
                  </a:cubicBezTo>
                  <a:cubicBezTo>
                    <a:pt x="34" y="105"/>
                    <a:pt x="35" y="105"/>
                    <a:pt x="35" y="105"/>
                  </a:cubicBezTo>
                  <a:cubicBezTo>
                    <a:pt x="35" y="104"/>
                    <a:pt x="35" y="105"/>
                    <a:pt x="35" y="104"/>
                  </a:cubicBezTo>
                  <a:cubicBezTo>
                    <a:pt x="36" y="103"/>
                    <a:pt x="36" y="103"/>
                    <a:pt x="36" y="102"/>
                  </a:cubicBezTo>
                  <a:cubicBezTo>
                    <a:pt x="36" y="102"/>
                    <a:pt x="37" y="101"/>
                    <a:pt x="37" y="102"/>
                  </a:cubicBezTo>
                  <a:cubicBezTo>
                    <a:pt x="38" y="101"/>
                    <a:pt x="38" y="102"/>
                    <a:pt x="39" y="102"/>
                  </a:cubicBezTo>
                  <a:cubicBezTo>
                    <a:pt x="40" y="102"/>
                    <a:pt x="42" y="101"/>
                    <a:pt x="43" y="101"/>
                  </a:cubicBezTo>
                  <a:cubicBezTo>
                    <a:pt x="43" y="100"/>
                    <a:pt x="43" y="101"/>
                    <a:pt x="43" y="101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44" y="101"/>
                    <a:pt x="44" y="100"/>
                    <a:pt x="44" y="100"/>
                  </a:cubicBezTo>
                  <a:cubicBezTo>
                    <a:pt x="44" y="101"/>
                    <a:pt x="44" y="101"/>
                    <a:pt x="44" y="101"/>
                  </a:cubicBezTo>
                  <a:cubicBezTo>
                    <a:pt x="44" y="102"/>
                    <a:pt x="43" y="102"/>
                    <a:pt x="43" y="102"/>
                  </a:cubicBezTo>
                  <a:cubicBezTo>
                    <a:pt x="43" y="103"/>
                    <a:pt x="43" y="102"/>
                    <a:pt x="43" y="103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43" y="103"/>
                    <a:pt x="43" y="104"/>
                    <a:pt x="44" y="104"/>
                  </a:cubicBezTo>
                  <a:cubicBezTo>
                    <a:pt x="44" y="103"/>
                    <a:pt x="43" y="104"/>
                    <a:pt x="43" y="103"/>
                  </a:cubicBezTo>
                  <a:cubicBezTo>
                    <a:pt x="44" y="102"/>
                    <a:pt x="44" y="103"/>
                    <a:pt x="45" y="103"/>
                  </a:cubicBezTo>
                  <a:cubicBezTo>
                    <a:pt x="45" y="102"/>
                    <a:pt x="44" y="103"/>
                    <a:pt x="44" y="102"/>
                  </a:cubicBezTo>
                  <a:cubicBezTo>
                    <a:pt x="44" y="101"/>
                    <a:pt x="44" y="101"/>
                    <a:pt x="44" y="100"/>
                  </a:cubicBezTo>
                  <a:cubicBezTo>
                    <a:pt x="45" y="100"/>
                    <a:pt x="46" y="100"/>
                    <a:pt x="47" y="101"/>
                  </a:cubicBezTo>
                  <a:cubicBezTo>
                    <a:pt x="48" y="100"/>
                    <a:pt x="48" y="99"/>
                    <a:pt x="49" y="100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8" y="97"/>
                    <a:pt x="49" y="98"/>
                    <a:pt x="49" y="97"/>
                  </a:cubicBezTo>
                  <a:cubicBezTo>
                    <a:pt x="49" y="96"/>
                    <a:pt x="49" y="97"/>
                    <a:pt x="48" y="97"/>
                  </a:cubicBezTo>
                  <a:cubicBezTo>
                    <a:pt x="48" y="97"/>
                    <a:pt x="48" y="97"/>
                    <a:pt x="47" y="97"/>
                  </a:cubicBezTo>
                  <a:cubicBezTo>
                    <a:pt x="47" y="97"/>
                    <a:pt x="47" y="98"/>
                    <a:pt x="47" y="98"/>
                  </a:cubicBezTo>
                  <a:cubicBezTo>
                    <a:pt x="47" y="98"/>
                    <a:pt x="47" y="98"/>
                    <a:pt x="47" y="97"/>
                  </a:cubicBezTo>
                  <a:cubicBezTo>
                    <a:pt x="46" y="97"/>
                    <a:pt x="47" y="98"/>
                    <a:pt x="46" y="98"/>
                  </a:cubicBezTo>
                  <a:cubicBezTo>
                    <a:pt x="46" y="98"/>
                    <a:pt x="45" y="99"/>
                    <a:pt x="44" y="98"/>
                  </a:cubicBezTo>
                  <a:cubicBezTo>
                    <a:pt x="45" y="97"/>
                    <a:pt x="44" y="97"/>
                    <a:pt x="44" y="96"/>
                  </a:cubicBezTo>
                  <a:cubicBezTo>
                    <a:pt x="44" y="96"/>
                    <a:pt x="44" y="98"/>
                    <a:pt x="44" y="98"/>
                  </a:cubicBezTo>
                  <a:cubicBezTo>
                    <a:pt x="44" y="98"/>
                    <a:pt x="44" y="98"/>
                    <a:pt x="44" y="98"/>
                  </a:cubicBezTo>
                  <a:cubicBezTo>
                    <a:pt x="44" y="98"/>
                    <a:pt x="44" y="98"/>
                    <a:pt x="44" y="98"/>
                  </a:cubicBezTo>
                  <a:cubicBezTo>
                    <a:pt x="43" y="98"/>
                    <a:pt x="43" y="97"/>
                    <a:pt x="43" y="97"/>
                  </a:cubicBezTo>
                  <a:cubicBezTo>
                    <a:pt x="43" y="98"/>
                    <a:pt x="43" y="98"/>
                    <a:pt x="43" y="98"/>
                  </a:cubicBezTo>
                  <a:cubicBezTo>
                    <a:pt x="43" y="99"/>
                    <a:pt x="43" y="98"/>
                    <a:pt x="43" y="98"/>
                  </a:cubicBezTo>
                  <a:cubicBezTo>
                    <a:pt x="42" y="99"/>
                    <a:pt x="42" y="99"/>
                    <a:pt x="41" y="99"/>
                  </a:cubicBezTo>
                  <a:cubicBezTo>
                    <a:pt x="41" y="98"/>
                    <a:pt x="41" y="98"/>
                    <a:pt x="42" y="98"/>
                  </a:cubicBezTo>
                  <a:cubicBezTo>
                    <a:pt x="42" y="97"/>
                    <a:pt x="41" y="98"/>
                    <a:pt x="41" y="99"/>
                  </a:cubicBezTo>
                  <a:cubicBezTo>
                    <a:pt x="40" y="99"/>
                    <a:pt x="40" y="98"/>
                    <a:pt x="40" y="98"/>
                  </a:cubicBezTo>
                  <a:cubicBezTo>
                    <a:pt x="39" y="99"/>
                    <a:pt x="40" y="98"/>
                    <a:pt x="40" y="98"/>
                  </a:cubicBezTo>
                  <a:cubicBezTo>
                    <a:pt x="39" y="100"/>
                    <a:pt x="38" y="99"/>
                    <a:pt x="38" y="99"/>
                  </a:cubicBezTo>
                  <a:cubicBezTo>
                    <a:pt x="38" y="99"/>
                    <a:pt x="38" y="99"/>
                    <a:pt x="37" y="99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99"/>
                    <a:pt x="37" y="99"/>
                  </a:cubicBezTo>
                  <a:cubicBezTo>
                    <a:pt x="37" y="99"/>
                    <a:pt x="37" y="100"/>
                    <a:pt x="37" y="100"/>
                  </a:cubicBezTo>
                  <a:cubicBezTo>
                    <a:pt x="36" y="100"/>
                    <a:pt x="37" y="99"/>
                    <a:pt x="36" y="99"/>
                  </a:cubicBezTo>
                  <a:cubicBezTo>
                    <a:pt x="36" y="99"/>
                    <a:pt x="36" y="99"/>
                    <a:pt x="36" y="100"/>
                  </a:cubicBezTo>
                  <a:cubicBezTo>
                    <a:pt x="35" y="100"/>
                    <a:pt x="34" y="101"/>
                    <a:pt x="34" y="100"/>
                  </a:cubicBezTo>
                  <a:cubicBezTo>
                    <a:pt x="34" y="100"/>
                    <a:pt x="33" y="100"/>
                    <a:pt x="33" y="100"/>
                  </a:cubicBezTo>
                  <a:cubicBezTo>
                    <a:pt x="33" y="101"/>
                    <a:pt x="32" y="101"/>
                    <a:pt x="32" y="100"/>
                  </a:cubicBezTo>
                  <a:cubicBezTo>
                    <a:pt x="32" y="100"/>
                    <a:pt x="31" y="100"/>
                    <a:pt x="31" y="101"/>
                  </a:cubicBezTo>
                  <a:cubicBezTo>
                    <a:pt x="30" y="101"/>
                    <a:pt x="30" y="100"/>
                    <a:pt x="30" y="99"/>
                  </a:cubicBezTo>
                  <a:cubicBezTo>
                    <a:pt x="30" y="98"/>
                    <a:pt x="30" y="98"/>
                    <a:pt x="31" y="97"/>
                  </a:cubicBezTo>
                  <a:cubicBezTo>
                    <a:pt x="31" y="97"/>
                    <a:pt x="32" y="96"/>
                    <a:pt x="32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32" y="94"/>
                    <a:pt x="32" y="94"/>
                    <a:pt x="32" y="94"/>
                  </a:cubicBezTo>
                  <a:cubicBezTo>
                    <a:pt x="32" y="94"/>
                    <a:pt x="31" y="94"/>
                    <a:pt x="31" y="94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1" y="94"/>
                    <a:pt x="31" y="95"/>
                    <a:pt x="31" y="95"/>
                  </a:cubicBezTo>
                  <a:cubicBezTo>
                    <a:pt x="30" y="96"/>
                    <a:pt x="32" y="94"/>
                    <a:pt x="31" y="95"/>
                  </a:cubicBezTo>
                  <a:cubicBezTo>
                    <a:pt x="30" y="96"/>
                    <a:pt x="30" y="96"/>
                    <a:pt x="30" y="95"/>
                  </a:cubicBezTo>
                  <a:cubicBezTo>
                    <a:pt x="30" y="96"/>
                    <a:pt x="29" y="96"/>
                    <a:pt x="29" y="96"/>
                  </a:cubicBezTo>
                  <a:cubicBezTo>
                    <a:pt x="29" y="97"/>
                    <a:pt x="29" y="96"/>
                    <a:pt x="29" y="96"/>
                  </a:cubicBezTo>
                  <a:cubicBezTo>
                    <a:pt x="30" y="96"/>
                    <a:pt x="30" y="95"/>
                    <a:pt x="31" y="95"/>
                  </a:cubicBezTo>
                  <a:cubicBezTo>
                    <a:pt x="31" y="94"/>
                    <a:pt x="30" y="94"/>
                    <a:pt x="30" y="94"/>
                  </a:cubicBezTo>
                  <a:cubicBezTo>
                    <a:pt x="31" y="94"/>
                    <a:pt x="31" y="93"/>
                    <a:pt x="31" y="93"/>
                  </a:cubicBezTo>
                  <a:cubicBezTo>
                    <a:pt x="31" y="93"/>
                    <a:pt x="30" y="94"/>
                    <a:pt x="30" y="94"/>
                  </a:cubicBezTo>
                  <a:cubicBezTo>
                    <a:pt x="31" y="92"/>
                    <a:pt x="31" y="92"/>
                    <a:pt x="32" y="91"/>
                  </a:cubicBezTo>
                  <a:cubicBezTo>
                    <a:pt x="32" y="91"/>
                    <a:pt x="31" y="93"/>
                    <a:pt x="31" y="93"/>
                  </a:cubicBezTo>
                  <a:cubicBezTo>
                    <a:pt x="31" y="93"/>
                    <a:pt x="31" y="92"/>
                    <a:pt x="31" y="92"/>
                  </a:cubicBezTo>
                  <a:cubicBezTo>
                    <a:pt x="31" y="92"/>
                    <a:pt x="32" y="90"/>
                    <a:pt x="31" y="92"/>
                  </a:cubicBezTo>
                  <a:cubicBezTo>
                    <a:pt x="30" y="93"/>
                    <a:pt x="31" y="91"/>
                    <a:pt x="31" y="92"/>
                  </a:cubicBezTo>
                  <a:cubicBezTo>
                    <a:pt x="30" y="93"/>
                    <a:pt x="30" y="92"/>
                    <a:pt x="30" y="92"/>
                  </a:cubicBezTo>
                  <a:cubicBezTo>
                    <a:pt x="30" y="92"/>
                    <a:pt x="29" y="92"/>
                    <a:pt x="29" y="92"/>
                  </a:cubicBezTo>
                  <a:cubicBezTo>
                    <a:pt x="29" y="92"/>
                    <a:pt x="29" y="91"/>
                    <a:pt x="30" y="91"/>
                  </a:cubicBezTo>
                  <a:cubicBezTo>
                    <a:pt x="29" y="91"/>
                    <a:pt x="30" y="90"/>
                    <a:pt x="30" y="90"/>
                  </a:cubicBezTo>
                  <a:cubicBezTo>
                    <a:pt x="30" y="89"/>
                    <a:pt x="29" y="90"/>
                    <a:pt x="29" y="90"/>
                  </a:cubicBezTo>
                  <a:cubicBezTo>
                    <a:pt x="28" y="91"/>
                    <a:pt x="29" y="90"/>
                    <a:pt x="29" y="91"/>
                  </a:cubicBezTo>
                  <a:cubicBezTo>
                    <a:pt x="28" y="91"/>
                    <a:pt x="28" y="91"/>
                    <a:pt x="28" y="90"/>
                  </a:cubicBezTo>
                  <a:cubicBezTo>
                    <a:pt x="28" y="90"/>
                    <a:pt x="29" y="89"/>
                    <a:pt x="28" y="89"/>
                  </a:cubicBezTo>
                  <a:cubicBezTo>
                    <a:pt x="29" y="89"/>
                    <a:pt x="29" y="89"/>
                    <a:pt x="30" y="89"/>
                  </a:cubicBezTo>
                  <a:cubicBezTo>
                    <a:pt x="29" y="89"/>
                    <a:pt x="29" y="89"/>
                    <a:pt x="28" y="89"/>
                  </a:cubicBezTo>
                  <a:cubicBezTo>
                    <a:pt x="29" y="88"/>
                    <a:pt x="29" y="88"/>
                    <a:pt x="29" y="88"/>
                  </a:cubicBezTo>
                  <a:cubicBezTo>
                    <a:pt x="28" y="88"/>
                    <a:pt x="29" y="88"/>
                    <a:pt x="28" y="88"/>
                  </a:cubicBezTo>
                  <a:cubicBezTo>
                    <a:pt x="28" y="88"/>
                    <a:pt x="28" y="87"/>
                    <a:pt x="27" y="88"/>
                  </a:cubicBezTo>
                  <a:cubicBezTo>
                    <a:pt x="28" y="87"/>
                    <a:pt x="28" y="87"/>
                    <a:pt x="29" y="87"/>
                  </a:cubicBezTo>
                  <a:cubicBezTo>
                    <a:pt x="29" y="87"/>
                    <a:pt x="29" y="86"/>
                    <a:pt x="28" y="87"/>
                  </a:cubicBezTo>
                  <a:cubicBezTo>
                    <a:pt x="27" y="87"/>
                    <a:pt x="29" y="86"/>
                    <a:pt x="27" y="87"/>
                  </a:cubicBezTo>
                  <a:cubicBezTo>
                    <a:pt x="27" y="86"/>
                    <a:pt x="28" y="86"/>
                    <a:pt x="29" y="85"/>
                  </a:cubicBezTo>
                  <a:cubicBezTo>
                    <a:pt x="28" y="85"/>
                    <a:pt x="28" y="86"/>
                    <a:pt x="27" y="86"/>
                  </a:cubicBezTo>
                  <a:cubicBezTo>
                    <a:pt x="28" y="85"/>
                    <a:pt x="27" y="85"/>
                    <a:pt x="27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8" y="84"/>
                    <a:pt x="27" y="84"/>
                    <a:pt x="28" y="83"/>
                  </a:cubicBezTo>
                  <a:cubicBezTo>
                    <a:pt x="28" y="83"/>
                    <a:pt x="27" y="83"/>
                    <a:pt x="27" y="83"/>
                  </a:cubicBezTo>
                  <a:cubicBezTo>
                    <a:pt x="26" y="83"/>
                    <a:pt x="27" y="83"/>
                    <a:pt x="27" y="83"/>
                  </a:cubicBezTo>
                  <a:cubicBezTo>
                    <a:pt x="27" y="83"/>
                    <a:pt x="26" y="83"/>
                    <a:pt x="26" y="83"/>
                  </a:cubicBezTo>
                  <a:cubicBezTo>
                    <a:pt x="26" y="82"/>
                    <a:pt x="26" y="81"/>
                    <a:pt x="26" y="80"/>
                  </a:cubicBezTo>
                  <a:cubicBezTo>
                    <a:pt x="25" y="80"/>
                    <a:pt x="26" y="80"/>
                    <a:pt x="26" y="80"/>
                  </a:cubicBezTo>
                  <a:cubicBezTo>
                    <a:pt x="26" y="80"/>
                    <a:pt x="25" y="79"/>
                    <a:pt x="25" y="79"/>
                  </a:cubicBezTo>
                  <a:cubicBezTo>
                    <a:pt x="25" y="79"/>
                    <a:pt x="25" y="78"/>
                    <a:pt x="26" y="78"/>
                  </a:cubicBezTo>
                  <a:cubicBezTo>
                    <a:pt x="26" y="78"/>
                    <a:pt x="26" y="77"/>
                    <a:pt x="25" y="77"/>
                  </a:cubicBezTo>
                  <a:cubicBezTo>
                    <a:pt x="25" y="75"/>
                    <a:pt x="25" y="74"/>
                    <a:pt x="28" y="73"/>
                  </a:cubicBezTo>
                  <a:cubicBezTo>
                    <a:pt x="29" y="73"/>
                    <a:pt x="30" y="73"/>
                    <a:pt x="30" y="73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1" y="73"/>
                    <a:pt x="33" y="74"/>
                    <a:pt x="33" y="73"/>
                  </a:cubicBezTo>
                  <a:cubicBezTo>
                    <a:pt x="33" y="73"/>
                    <a:pt x="35" y="73"/>
                    <a:pt x="35" y="73"/>
                  </a:cubicBezTo>
                  <a:cubicBezTo>
                    <a:pt x="35" y="74"/>
                    <a:pt x="35" y="74"/>
                    <a:pt x="36" y="74"/>
                  </a:cubicBezTo>
                  <a:cubicBezTo>
                    <a:pt x="35" y="75"/>
                    <a:pt x="35" y="77"/>
                    <a:pt x="35" y="78"/>
                  </a:cubicBezTo>
                  <a:cubicBezTo>
                    <a:pt x="35" y="78"/>
                    <a:pt x="34" y="78"/>
                    <a:pt x="34" y="79"/>
                  </a:cubicBezTo>
                  <a:cubicBezTo>
                    <a:pt x="34" y="79"/>
                    <a:pt x="35" y="79"/>
                    <a:pt x="35" y="80"/>
                  </a:cubicBezTo>
                  <a:cubicBezTo>
                    <a:pt x="35" y="80"/>
                    <a:pt x="34" y="80"/>
                    <a:pt x="34" y="80"/>
                  </a:cubicBezTo>
                  <a:cubicBezTo>
                    <a:pt x="34" y="80"/>
                    <a:pt x="35" y="80"/>
                    <a:pt x="34" y="80"/>
                  </a:cubicBezTo>
                  <a:cubicBezTo>
                    <a:pt x="34" y="80"/>
                    <a:pt x="35" y="80"/>
                    <a:pt x="35" y="80"/>
                  </a:cubicBezTo>
                  <a:cubicBezTo>
                    <a:pt x="35" y="81"/>
                    <a:pt x="35" y="81"/>
                    <a:pt x="35" y="81"/>
                  </a:cubicBezTo>
                  <a:cubicBezTo>
                    <a:pt x="35" y="81"/>
                    <a:pt x="34" y="81"/>
                    <a:pt x="34" y="81"/>
                  </a:cubicBezTo>
                  <a:cubicBezTo>
                    <a:pt x="34" y="81"/>
                    <a:pt x="35" y="81"/>
                    <a:pt x="35" y="81"/>
                  </a:cubicBezTo>
                  <a:cubicBezTo>
                    <a:pt x="35" y="81"/>
                    <a:pt x="35" y="81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5" y="82"/>
                    <a:pt x="35" y="82"/>
                    <a:pt x="36" y="82"/>
                  </a:cubicBezTo>
                  <a:cubicBezTo>
                    <a:pt x="35" y="83"/>
                    <a:pt x="35" y="83"/>
                    <a:pt x="36" y="83"/>
                  </a:cubicBezTo>
                  <a:cubicBezTo>
                    <a:pt x="35" y="84"/>
                    <a:pt x="34" y="84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5" y="84"/>
                    <a:pt x="35" y="84"/>
                    <a:pt x="36" y="84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4" y="85"/>
                    <a:pt x="36" y="84"/>
                    <a:pt x="36" y="84"/>
                  </a:cubicBezTo>
                  <a:cubicBezTo>
                    <a:pt x="36" y="84"/>
                    <a:pt x="35" y="85"/>
                    <a:pt x="35" y="85"/>
                  </a:cubicBezTo>
                  <a:cubicBezTo>
                    <a:pt x="35" y="85"/>
                    <a:pt x="35" y="85"/>
                    <a:pt x="36" y="85"/>
                  </a:cubicBezTo>
                  <a:cubicBezTo>
                    <a:pt x="36" y="85"/>
                    <a:pt x="36" y="85"/>
                    <a:pt x="36" y="85"/>
                  </a:cubicBezTo>
                  <a:cubicBezTo>
                    <a:pt x="35" y="85"/>
                    <a:pt x="36" y="85"/>
                    <a:pt x="35" y="86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6"/>
                    <a:pt x="36" y="85"/>
                    <a:pt x="36" y="85"/>
                  </a:cubicBezTo>
                  <a:cubicBezTo>
                    <a:pt x="36" y="85"/>
                    <a:pt x="35" y="85"/>
                    <a:pt x="35" y="86"/>
                  </a:cubicBezTo>
                  <a:cubicBezTo>
                    <a:pt x="35" y="86"/>
                    <a:pt x="34" y="87"/>
                    <a:pt x="35" y="86"/>
                  </a:cubicBezTo>
                  <a:cubicBezTo>
                    <a:pt x="35" y="86"/>
                    <a:pt x="36" y="85"/>
                    <a:pt x="36" y="85"/>
                  </a:cubicBezTo>
                  <a:cubicBezTo>
                    <a:pt x="36" y="85"/>
                    <a:pt x="36" y="85"/>
                    <a:pt x="36" y="85"/>
                  </a:cubicBezTo>
                  <a:cubicBezTo>
                    <a:pt x="36" y="86"/>
                    <a:pt x="36" y="86"/>
                    <a:pt x="35" y="86"/>
                  </a:cubicBezTo>
                  <a:cubicBezTo>
                    <a:pt x="36" y="86"/>
                    <a:pt x="35" y="87"/>
                    <a:pt x="36" y="86"/>
                  </a:cubicBezTo>
                  <a:cubicBezTo>
                    <a:pt x="37" y="86"/>
                    <a:pt x="36" y="86"/>
                    <a:pt x="35" y="87"/>
                  </a:cubicBezTo>
                  <a:cubicBezTo>
                    <a:pt x="35" y="87"/>
                    <a:pt x="37" y="86"/>
                    <a:pt x="35" y="87"/>
                  </a:cubicBezTo>
                  <a:cubicBezTo>
                    <a:pt x="36" y="87"/>
                    <a:pt x="36" y="86"/>
                    <a:pt x="36" y="87"/>
                  </a:cubicBezTo>
                  <a:cubicBezTo>
                    <a:pt x="36" y="87"/>
                    <a:pt x="37" y="86"/>
                    <a:pt x="37" y="86"/>
                  </a:cubicBezTo>
                  <a:cubicBezTo>
                    <a:pt x="37" y="86"/>
                    <a:pt x="38" y="86"/>
                    <a:pt x="36" y="87"/>
                  </a:cubicBezTo>
                  <a:cubicBezTo>
                    <a:pt x="36" y="87"/>
                    <a:pt x="37" y="86"/>
                    <a:pt x="37" y="87"/>
                  </a:cubicBezTo>
                  <a:cubicBezTo>
                    <a:pt x="36" y="87"/>
                    <a:pt x="36" y="87"/>
                    <a:pt x="36" y="87"/>
                  </a:cubicBezTo>
                  <a:cubicBezTo>
                    <a:pt x="37" y="87"/>
                    <a:pt x="37" y="87"/>
                    <a:pt x="37" y="87"/>
                  </a:cubicBezTo>
                  <a:cubicBezTo>
                    <a:pt x="37" y="87"/>
                    <a:pt x="36" y="88"/>
                    <a:pt x="36" y="88"/>
                  </a:cubicBezTo>
                  <a:cubicBezTo>
                    <a:pt x="37" y="87"/>
                    <a:pt x="37" y="88"/>
                    <a:pt x="37" y="88"/>
                  </a:cubicBezTo>
                  <a:cubicBezTo>
                    <a:pt x="37" y="88"/>
                    <a:pt x="37" y="87"/>
                    <a:pt x="37" y="87"/>
                  </a:cubicBezTo>
                  <a:cubicBezTo>
                    <a:pt x="38" y="87"/>
                    <a:pt x="37" y="88"/>
                    <a:pt x="37" y="88"/>
                  </a:cubicBezTo>
                  <a:cubicBezTo>
                    <a:pt x="37" y="88"/>
                    <a:pt x="37" y="88"/>
                    <a:pt x="37" y="88"/>
                  </a:cubicBezTo>
                  <a:cubicBezTo>
                    <a:pt x="36" y="90"/>
                    <a:pt x="35" y="91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6" y="90"/>
                    <a:pt x="37" y="90"/>
                    <a:pt x="37" y="89"/>
                  </a:cubicBezTo>
                  <a:cubicBezTo>
                    <a:pt x="37" y="88"/>
                    <a:pt x="37" y="89"/>
                    <a:pt x="38" y="87"/>
                  </a:cubicBezTo>
                  <a:cubicBezTo>
                    <a:pt x="39" y="87"/>
                    <a:pt x="39" y="88"/>
                    <a:pt x="40" y="87"/>
                  </a:cubicBezTo>
                  <a:cubicBezTo>
                    <a:pt x="39" y="89"/>
                    <a:pt x="39" y="88"/>
                    <a:pt x="39" y="88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8" y="89"/>
                    <a:pt x="38" y="89"/>
                    <a:pt x="38" y="90"/>
                  </a:cubicBezTo>
                  <a:cubicBezTo>
                    <a:pt x="38" y="90"/>
                    <a:pt x="39" y="88"/>
                    <a:pt x="39" y="88"/>
                  </a:cubicBezTo>
                  <a:cubicBezTo>
                    <a:pt x="39" y="89"/>
                    <a:pt x="39" y="89"/>
                    <a:pt x="39" y="89"/>
                  </a:cubicBezTo>
                  <a:cubicBezTo>
                    <a:pt x="39" y="89"/>
                    <a:pt x="39" y="89"/>
                    <a:pt x="38" y="90"/>
                  </a:cubicBezTo>
                  <a:cubicBezTo>
                    <a:pt x="39" y="90"/>
                    <a:pt x="39" y="89"/>
                    <a:pt x="39" y="89"/>
                  </a:cubicBezTo>
                  <a:cubicBezTo>
                    <a:pt x="39" y="89"/>
                    <a:pt x="39" y="89"/>
                    <a:pt x="39" y="89"/>
                  </a:cubicBezTo>
                  <a:cubicBezTo>
                    <a:pt x="39" y="90"/>
                    <a:pt x="39" y="90"/>
                    <a:pt x="39" y="90"/>
                  </a:cubicBezTo>
                  <a:cubicBezTo>
                    <a:pt x="39" y="90"/>
                    <a:pt x="39" y="90"/>
                    <a:pt x="39" y="89"/>
                  </a:cubicBezTo>
                  <a:cubicBezTo>
                    <a:pt x="40" y="89"/>
                    <a:pt x="40" y="90"/>
                    <a:pt x="40" y="88"/>
                  </a:cubicBezTo>
                  <a:cubicBezTo>
                    <a:pt x="40" y="89"/>
                    <a:pt x="41" y="88"/>
                    <a:pt x="41" y="89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40" y="90"/>
                    <a:pt x="39" y="90"/>
                    <a:pt x="39" y="91"/>
                  </a:cubicBezTo>
                  <a:cubicBezTo>
                    <a:pt x="39" y="91"/>
                    <a:pt x="39" y="91"/>
                    <a:pt x="40" y="90"/>
                  </a:cubicBezTo>
                  <a:cubicBezTo>
                    <a:pt x="40" y="90"/>
                    <a:pt x="40" y="89"/>
                    <a:pt x="40" y="90"/>
                  </a:cubicBezTo>
                  <a:cubicBezTo>
                    <a:pt x="40" y="90"/>
                    <a:pt x="40" y="90"/>
                    <a:pt x="40" y="91"/>
                  </a:cubicBezTo>
                  <a:cubicBezTo>
                    <a:pt x="41" y="90"/>
                    <a:pt x="41" y="90"/>
                    <a:pt x="42" y="90"/>
                  </a:cubicBezTo>
                  <a:cubicBezTo>
                    <a:pt x="42" y="90"/>
                    <a:pt x="41" y="91"/>
                    <a:pt x="41" y="91"/>
                  </a:cubicBezTo>
                  <a:cubicBezTo>
                    <a:pt x="42" y="91"/>
                    <a:pt x="42" y="90"/>
                    <a:pt x="42" y="90"/>
                  </a:cubicBezTo>
                  <a:cubicBezTo>
                    <a:pt x="42" y="91"/>
                    <a:pt x="41" y="92"/>
                    <a:pt x="41" y="92"/>
                  </a:cubicBezTo>
                  <a:cubicBezTo>
                    <a:pt x="41" y="93"/>
                    <a:pt x="41" y="92"/>
                    <a:pt x="42" y="91"/>
                  </a:cubicBezTo>
                  <a:cubicBezTo>
                    <a:pt x="42" y="91"/>
                    <a:pt x="42" y="91"/>
                    <a:pt x="42" y="91"/>
                  </a:cubicBezTo>
                  <a:cubicBezTo>
                    <a:pt x="43" y="90"/>
                    <a:pt x="43" y="90"/>
                    <a:pt x="44" y="90"/>
                  </a:cubicBezTo>
                  <a:cubicBezTo>
                    <a:pt x="45" y="90"/>
                    <a:pt x="45" y="90"/>
                    <a:pt x="46" y="90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6" y="89"/>
                    <a:pt x="46" y="89"/>
                    <a:pt x="46" y="89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7" y="91"/>
                    <a:pt x="47" y="91"/>
                  </a:cubicBezTo>
                  <a:cubicBezTo>
                    <a:pt x="47" y="91"/>
                    <a:pt x="47" y="91"/>
                    <a:pt x="47" y="91"/>
                  </a:cubicBezTo>
                  <a:cubicBezTo>
                    <a:pt x="47" y="92"/>
                    <a:pt x="47" y="92"/>
                    <a:pt x="47" y="92"/>
                  </a:cubicBezTo>
                  <a:cubicBezTo>
                    <a:pt x="47" y="91"/>
                    <a:pt x="47" y="90"/>
                    <a:pt x="48" y="90"/>
                  </a:cubicBezTo>
                  <a:cubicBezTo>
                    <a:pt x="48" y="90"/>
                    <a:pt x="48" y="90"/>
                    <a:pt x="49" y="91"/>
                  </a:cubicBezTo>
                  <a:cubicBezTo>
                    <a:pt x="49" y="90"/>
                    <a:pt x="50" y="90"/>
                    <a:pt x="51" y="90"/>
                  </a:cubicBezTo>
                  <a:cubicBezTo>
                    <a:pt x="51" y="90"/>
                    <a:pt x="51" y="91"/>
                    <a:pt x="51" y="91"/>
                  </a:cubicBezTo>
                  <a:cubicBezTo>
                    <a:pt x="52" y="91"/>
                    <a:pt x="52" y="91"/>
                    <a:pt x="51" y="90"/>
                  </a:cubicBezTo>
                  <a:cubicBezTo>
                    <a:pt x="52" y="90"/>
                    <a:pt x="53" y="90"/>
                    <a:pt x="53" y="90"/>
                  </a:cubicBezTo>
                  <a:cubicBezTo>
                    <a:pt x="55" y="89"/>
                    <a:pt x="56" y="90"/>
                    <a:pt x="57" y="90"/>
                  </a:cubicBezTo>
                  <a:cubicBezTo>
                    <a:pt x="57" y="90"/>
                    <a:pt x="58" y="89"/>
                    <a:pt x="58" y="90"/>
                  </a:cubicBezTo>
                  <a:cubicBezTo>
                    <a:pt x="58" y="90"/>
                    <a:pt x="58" y="89"/>
                    <a:pt x="58" y="89"/>
                  </a:cubicBezTo>
                  <a:cubicBezTo>
                    <a:pt x="59" y="89"/>
                    <a:pt x="59" y="90"/>
                    <a:pt x="59" y="90"/>
                  </a:cubicBezTo>
                  <a:cubicBezTo>
                    <a:pt x="60" y="89"/>
                    <a:pt x="62" y="89"/>
                    <a:pt x="63" y="89"/>
                  </a:cubicBezTo>
                  <a:cubicBezTo>
                    <a:pt x="64" y="89"/>
                    <a:pt x="63" y="89"/>
                    <a:pt x="63" y="90"/>
                  </a:cubicBezTo>
                  <a:cubicBezTo>
                    <a:pt x="64" y="90"/>
                    <a:pt x="63" y="88"/>
                    <a:pt x="64" y="88"/>
                  </a:cubicBezTo>
                  <a:cubicBezTo>
                    <a:pt x="64" y="89"/>
                    <a:pt x="64" y="89"/>
                    <a:pt x="64" y="90"/>
                  </a:cubicBezTo>
                  <a:cubicBezTo>
                    <a:pt x="65" y="90"/>
                    <a:pt x="65" y="89"/>
                    <a:pt x="65" y="90"/>
                  </a:cubicBezTo>
                  <a:cubicBezTo>
                    <a:pt x="65" y="90"/>
                    <a:pt x="65" y="90"/>
                    <a:pt x="65" y="91"/>
                  </a:cubicBezTo>
                  <a:cubicBezTo>
                    <a:pt x="65" y="91"/>
                    <a:pt x="65" y="89"/>
                    <a:pt x="66" y="90"/>
                  </a:cubicBezTo>
                  <a:cubicBezTo>
                    <a:pt x="66" y="90"/>
                    <a:pt x="66" y="91"/>
                    <a:pt x="66" y="91"/>
                  </a:cubicBezTo>
                  <a:cubicBezTo>
                    <a:pt x="66" y="92"/>
                    <a:pt x="66" y="90"/>
                    <a:pt x="66" y="90"/>
                  </a:cubicBezTo>
                  <a:cubicBezTo>
                    <a:pt x="67" y="91"/>
                    <a:pt x="67" y="90"/>
                    <a:pt x="67" y="91"/>
                  </a:cubicBezTo>
                  <a:cubicBezTo>
                    <a:pt x="67" y="90"/>
                    <a:pt x="67" y="88"/>
                    <a:pt x="68" y="89"/>
                  </a:cubicBezTo>
                  <a:cubicBezTo>
                    <a:pt x="68" y="89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2"/>
                    <a:pt x="69" y="91"/>
                    <a:pt x="69" y="90"/>
                  </a:cubicBezTo>
                  <a:cubicBezTo>
                    <a:pt x="69" y="91"/>
                    <a:pt x="69" y="91"/>
                    <a:pt x="69" y="92"/>
                  </a:cubicBezTo>
                  <a:cubicBezTo>
                    <a:pt x="69" y="92"/>
                    <a:pt x="69" y="91"/>
                    <a:pt x="69" y="91"/>
                  </a:cubicBezTo>
                  <a:cubicBezTo>
                    <a:pt x="70" y="91"/>
                    <a:pt x="70" y="91"/>
                    <a:pt x="70" y="92"/>
                  </a:cubicBezTo>
                  <a:cubicBezTo>
                    <a:pt x="70" y="92"/>
                    <a:pt x="69" y="94"/>
                    <a:pt x="68" y="92"/>
                  </a:cubicBezTo>
                  <a:cubicBezTo>
                    <a:pt x="67" y="93"/>
                    <a:pt x="68" y="93"/>
                    <a:pt x="68" y="93"/>
                  </a:cubicBezTo>
                  <a:cubicBezTo>
                    <a:pt x="67" y="93"/>
                    <a:pt x="67" y="94"/>
                    <a:pt x="66" y="93"/>
                  </a:cubicBezTo>
                  <a:cubicBezTo>
                    <a:pt x="66" y="94"/>
                    <a:pt x="66" y="94"/>
                    <a:pt x="66" y="94"/>
                  </a:cubicBezTo>
                  <a:cubicBezTo>
                    <a:pt x="65" y="94"/>
                    <a:pt x="64" y="94"/>
                    <a:pt x="64" y="95"/>
                  </a:cubicBezTo>
                  <a:cubicBezTo>
                    <a:pt x="64" y="94"/>
                    <a:pt x="63" y="95"/>
                    <a:pt x="62" y="96"/>
                  </a:cubicBezTo>
                  <a:cubicBezTo>
                    <a:pt x="62" y="95"/>
                    <a:pt x="61" y="95"/>
                    <a:pt x="61" y="95"/>
                  </a:cubicBezTo>
                  <a:cubicBezTo>
                    <a:pt x="61" y="96"/>
                    <a:pt x="62" y="96"/>
                    <a:pt x="62" y="96"/>
                  </a:cubicBezTo>
                  <a:cubicBezTo>
                    <a:pt x="62" y="98"/>
                    <a:pt x="62" y="96"/>
                    <a:pt x="61" y="97"/>
                  </a:cubicBezTo>
                  <a:cubicBezTo>
                    <a:pt x="61" y="97"/>
                    <a:pt x="62" y="98"/>
                    <a:pt x="62" y="98"/>
                  </a:cubicBezTo>
                  <a:cubicBezTo>
                    <a:pt x="62" y="98"/>
                    <a:pt x="62" y="97"/>
                    <a:pt x="63" y="96"/>
                  </a:cubicBezTo>
                  <a:cubicBezTo>
                    <a:pt x="64" y="96"/>
                    <a:pt x="65" y="95"/>
                    <a:pt x="67" y="96"/>
                  </a:cubicBezTo>
                  <a:cubicBezTo>
                    <a:pt x="66" y="96"/>
                    <a:pt x="67" y="97"/>
                    <a:pt x="66" y="97"/>
                  </a:cubicBezTo>
                  <a:cubicBezTo>
                    <a:pt x="67" y="98"/>
                    <a:pt x="67" y="97"/>
                    <a:pt x="67" y="98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6"/>
                    <a:pt x="67" y="96"/>
                    <a:pt x="68" y="96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9" y="97"/>
                    <a:pt x="68" y="96"/>
                    <a:pt x="69" y="96"/>
                  </a:cubicBezTo>
                  <a:cubicBezTo>
                    <a:pt x="69" y="97"/>
                    <a:pt x="69" y="97"/>
                    <a:pt x="69" y="98"/>
                  </a:cubicBezTo>
                  <a:cubicBezTo>
                    <a:pt x="69" y="97"/>
                    <a:pt x="69" y="97"/>
                    <a:pt x="69" y="97"/>
                  </a:cubicBezTo>
                  <a:cubicBezTo>
                    <a:pt x="69" y="97"/>
                    <a:pt x="69" y="97"/>
                    <a:pt x="69" y="96"/>
                  </a:cubicBezTo>
                  <a:cubicBezTo>
                    <a:pt x="70" y="97"/>
                    <a:pt x="70" y="97"/>
                    <a:pt x="70" y="98"/>
                  </a:cubicBezTo>
                  <a:cubicBezTo>
                    <a:pt x="71" y="98"/>
                    <a:pt x="70" y="97"/>
                    <a:pt x="71" y="97"/>
                  </a:cubicBezTo>
                  <a:cubicBezTo>
                    <a:pt x="72" y="97"/>
                    <a:pt x="72" y="98"/>
                    <a:pt x="72" y="98"/>
                  </a:cubicBezTo>
                  <a:cubicBezTo>
                    <a:pt x="73" y="97"/>
                    <a:pt x="73" y="97"/>
                    <a:pt x="72" y="96"/>
                  </a:cubicBezTo>
                  <a:cubicBezTo>
                    <a:pt x="73" y="96"/>
                    <a:pt x="73" y="95"/>
                    <a:pt x="73" y="94"/>
                  </a:cubicBezTo>
                  <a:cubicBezTo>
                    <a:pt x="73" y="94"/>
                    <a:pt x="73" y="95"/>
                    <a:pt x="74" y="94"/>
                  </a:cubicBezTo>
                  <a:cubicBezTo>
                    <a:pt x="74" y="95"/>
                    <a:pt x="74" y="95"/>
                    <a:pt x="73" y="95"/>
                  </a:cubicBezTo>
                  <a:cubicBezTo>
                    <a:pt x="74" y="96"/>
                    <a:pt x="74" y="96"/>
                    <a:pt x="74" y="96"/>
                  </a:cubicBezTo>
                  <a:cubicBezTo>
                    <a:pt x="75" y="96"/>
                    <a:pt x="75" y="96"/>
                    <a:pt x="75" y="96"/>
                  </a:cubicBezTo>
                  <a:cubicBezTo>
                    <a:pt x="76" y="97"/>
                    <a:pt x="75" y="96"/>
                    <a:pt x="76" y="97"/>
                  </a:cubicBezTo>
                  <a:cubicBezTo>
                    <a:pt x="76" y="98"/>
                    <a:pt x="76" y="97"/>
                    <a:pt x="76" y="97"/>
                  </a:cubicBezTo>
                  <a:cubicBezTo>
                    <a:pt x="76" y="96"/>
                    <a:pt x="76" y="96"/>
                    <a:pt x="77" y="96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6" y="95"/>
                    <a:pt x="75" y="95"/>
                    <a:pt x="75" y="95"/>
                  </a:cubicBezTo>
                  <a:cubicBezTo>
                    <a:pt x="75" y="94"/>
                    <a:pt x="74" y="94"/>
                    <a:pt x="74" y="93"/>
                  </a:cubicBezTo>
                  <a:cubicBezTo>
                    <a:pt x="75" y="93"/>
                    <a:pt x="78" y="91"/>
                    <a:pt x="79" y="91"/>
                  </a:cubicBezTo>
                  <a:cubicBezTo>
                    <a:pt x="80" y="93"/>
                    <a:pt x="79" y="92"/>
                    <a:pt x="79" y="92"/>
                  </a:cubicBezTo>
                  <a:cubicBezTo>
                    <a:pt x="78" y="92"/>
                    <a:pt x="76" y="93"/>
                    <a:pt x="75" y="93"/>
                  </a:cubicBezTo>
                  <a:cubicBezTo>
                    <a:pt x="75" y="94"/>
                    <a:pt x="76" y="93"/>
                    <a:pt x="77" y="94"/>
                  </a:cubicBezTo>
                  <a:cubicBezTo>
                    <a:pt x="77" y="94"/>
                    <a:pt x="76" y="93"/>
                    <a:pt x="77" y="93"/>
                  </a:cubicBezTo>
                  <a:cubicBezTo>
                    <a:pt x="77" y="93"/>
                    <a:pt x="77" y="94"/>
                    <a:pt x="78" y="94"/>
                  </a:cubicBezTo>
                  <a:cubicBezTo>
                    <a:pt x="78" y="94"/>
                    <a:pt x="78" y="93"/>
                    <a:pt x="78" y="93"/>
                  </a:cubicBezTo>
                  <a:cubicBezTo>
                    <a:pt x="78" y="93"/>
                    <a:pt x="78" y="93"/>
                    <a:pt x="78" y="93"/>
                  </a:cubicBezTo>
                  <a:cubicBezTo>
                    <a:pt x="78" y="93"/>
                    <a:pt x="78" y="93"/>
                    <a:pt x="78" y="93"/>
                  </a:cubicBezTo>
                  <a:cubicBezTo>
                    <a:pt x="79" y="93"/>
                    <a:pt x="79" y="93"/>
                    <a:pt x="80" y="92"/>
                  </a:cubicBezTo>
                  <a:cubicBezTo>
                    <a:pt x="80" y="92"/>
                    <a:pt x="80" y="92"/>
                    <a:pt x="80" y="93"/>
                  </a:cubicBezTo>
                  <a:cubicBezTo>
                    <a:pt x="81" y="92"/>
                    <a:pt x="80" y="92"/>
                    <a:pt x="80" y="91"/>
                  </a:cubicBezTo>
                  <a:cubicBezTo>
                    <a:pt x="80" y="91"/>
                    <a:pt x="80" y="92"/>
                    <a:pt x="81" y="92"/>
                  </a:cubicBezTo>
                  <a:cubicBezTo>
                    <a:pt x="81" y="92"/>
                    <a:pt x="80" y="91"/>
                    <a:pt x="80" y="91"/>
                  </a:cubicBezTo>
                  <a:cubicBezTo>
                    <a:pt x="81" y="90"/>
                    <a:pt x="82" y="89"/>
                    <a:pt x="83" y="89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83" y="89"/>
                    <a:pt x="84" y="89"/>
                    <a:pt x="84" y="89"/>
                  </a:cubicBezTo>
                  <a:cubicBezTo>
                    <a:pt x="84" y="89"/>
                    <a:pt x="85" y="89"/>
                    <a:pt x="85" y="88"/>
                  </a:cubicBezTo>
                  <a:cubicBezTo>
                    <a:pt x="85" y="89"/>
                    <a:pt x="85" y="88"/>
                    <a:pt x="85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7" y="88"/>
                    <a:pt x="87" y="88"/>
                    <a:pt x="87" y="89"/>
                  </a:cubicBezTo>
                  <a:cubicBezTo>
                    <a:pt x="87" y="89"/>
                    <a:pt x="87" y="90"/>
                    <a:pt x="87" y="90"/>
                  </a:cubicBezTo>
                  <a:cubicBezTo>
                    <a:pt x="88" y="90"/>
                    <a:pt x="87" y="89"/>
                    <a:pt x="88" y="89"/>
                  </a:cubicBezTo>
                  <a:cubicBezTo>
                    <a:pt x="88" y="89"/>
                    <a:pt x="88" y="88"/>
                    <a:pt x="89" y="89"/>
                  </a:cubicBezTo>
                  <a:cubicBezTo>
                    <a:pt x="89" y="89"/>
                    <a:pt x="88" y="88"/>
                    <a:pt x="88" y="88"/>
                  </a:cubicBezTo>
                  <a:cubicBezTo>
                    <a:pt x="88" y="87"/>
                    <a:pt x="89" y="88"/>
                    <a:pt x="89" y="88"/>
                  </a:cubicBezTo>
                  <a:cubicBezTo>
                    <a:pt x="89" y="87"/>
                    <a:pt x="88" y="87"/>
                    <a:pt x="88" y="87"/>
                  </a:cubicBezTo>
                  <a:cubicBezTo>
                    <a:pt x="88" y="87"/>
                    <a:pt x="89" y="86"/>
                    <a:pt x="89" y="86"/>
                  </a:cubicBezTo>
                  <a:cubicBezTo>
                    <a:pt x="89" y="86"/>
                    <a:pt x="90" y="86"/>
                    <a:pt x="90" y="86"/>
                  </a:cubicBezTo>
                  <a:cubicBezTo>
                    <a:pt x="90" y="85"/>
                    <a:pt x="91" y="86"/>
                    <a:pt x="91" y="86"/>
                  </a:cubicBezTo>
                  <a:cubicBezTo>
                    <a:pt x="91" y="86"/>
                    <a:pt x="91" y="85"/>
                    <a:pt x="91" y="85"/>
                  </a:cubicBezTo>
                  <a:cubicBezTo>
                    <a:pt x="91" y="85"/>
                    <a:pt x="91" y="86"/>
                    <a:pt x="91" y="85"/>
                  </a:cubicBezTo>
                  <a:cubicBezTo>
                    <a:pt x="91" y="84"/>
                    <a:pt x="91" y="85"/>
                    <a:pt x="92" y="85"/>
                  </a:cubicBezTo>
                  <a:cubicBezTo>
                    <a:pt x="92" y="85"/>
                    <a:pt x="92" y="84"/>
                    <a:pt x="92" y="84"/>
                  </a:cubicBezTo>
                  <a:cubicBezTo>
                    <a:pt x="92" y="85"/>
                    <a:pt x="92" y="85"/>
                    <a:pt x="92" y="85"/>
                  </a:cubicBezTo>
                  <a:cubicBezTo>
                    <a:pt x="92" y="85"/>
                    <a:pt x="93" y="85"/>
                    <a:pt x="93" y="86"/>
                  </a:cubicBezTo>
                  <a:cubicBezTo>
                    <a:pt x="93" y="85"/>
                    <a:pt x="93" y="85"/>
                    <a:pt x="93" y="84"/>
                  </a:cubicBezTo>
                  <a:cubicBezTo>
                    <a:pt x="93" y="85"/>
                    <a:pt x="94" y="85"/>
                    <a:pt x="93" y="84"/>
                  </a:cubicBezTo>
                  <a:cubicBezTo>
                    <a:pt x="93" y="83"/>
                    <a:pt x="93" y="84"/>
                    <a:pt x="92" y="84"/>
                  </a:cubicBezTo>
                  <a:cubicBezTo>
                    <a:pt x="92" y="84"/>
                    <a:pt x="93" y="84"/>
                    <a:pt x="93" y="83"/>
                  </a:cubicBezTo>
                  <a:cubicBezTo>
                    <a:pt x="92" y="83"/>
                    <a:pt x="92" y="83"/>
                    <a:pt x="91" y="82"/>
                  </a:cubicBezTo>
                  <a:cubicBezTo>
                    <a:pt x="91" y="83"/>
                    <a:pt x="91" y="83"/>
                    <a:pt x="90" y="82"/>
                  </a:cubicBezTo>
                  <a:cubicBezTo>
                    <a:pt x="90" y="82"/>
                    <a:pt x="91" y="83"/>
                    <a:pt x="90" y="82"/>
                  </a:cubicBezTo>
                  <a:cubicBezTo>
                    <a:pt x="90" y="81"/>
                    <a:pt x="90" y="82"/>
                    <a:pt x="90" y="82"/>
                  </a:cubicBezTo>
                  <a:cubicBezTo>
                    <a:pt x="90" y="82"/>
                    <a:pt x="90" y="80"/>
                    <a:pt x="89" y="81"/>
                  </a:cubicBezTo>
                  <a:cubicBezTo>
                    <a:pt x="88" y="79"/>
                    <a:pt x="90" y="81"/>
                    <a:pt x="90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79"/>
                    <a:pt x="88" y="80"/>
                    <a:pt x="89" y="80"/>
                  </a:cubicBezTo>
                  <a:cubicBezTo>
                    <a:pt x="88" y="80"/>
                    <a:pt x="88" y="79"/>
                    <a:pt x="87" y="79"/>
                  </a:cubicBezTo>
                  <a:cubicBezTo>
                    <a:pt x="87" y="79"/>
                    <a:pt x="87" y="80"/>
                    <a:pt x="87" y="79"/>
                  </a:cubicBezTo>
                  <a:cubicBezTo>
                    <a:pt x="86" y="78"/>
                    <a:pt x="88" y="78"/>
                    <a:pt x="88" y="78"/>
                  </a:cubicBezTo>
                  <a:cubicBezTo>
                    <a:pt x="88" y="78"/>
                    <a:pt x="88" y="78"/>
                    <a:pt x="88" y="79"/>
                  </a:cubicBezTo>
                  <a:cubicBezTo>
                    <a:pt x="89" y="79"/>
                    <a:pt x="88" y="77"/>
                    <a:pt x="89" y="78"/>
                  </a:cubicBezTo>
                  <a:cubicBezTo>
                    <a:pt x="89" y="77"/>
                    <a:pt x="88" y="77"/>
                    <a:pt x="88" y="77"/>
                  </a:cubicBezTo>
                  <a:cubicBezTo>
                    <a:pt x="88" y="76"/>
                    <a:pt x="89" y="76"/>
                    <a:pt x="88" y="75"/>
                  </a:cubicBezTo>
                  <a:cubicBezTo>
                    <a:pt x="88" y="74"/>
                    <a:pt x="88" y="75"/>
                    <a:pt x="89" y="75"/>
                  </a:cubicBezTo>
                  <a:cubicBezTo>
                    <a:pt x="89" y="75"/>
                    <a:pt x="89" y="74"/>
                    <a:pt x="90" y="74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1" y="76"/>
                    <a:pt x="91" y="74"/>
                    <a:pt x="92" y="76"/>
                  </a:cubicBezTo>
                  <a:cubicBezTo>
                    <a:pt x="92" y="75"/>
                    <a:pt x="91" y="74"/>
                    <a:pt x="90" y="74"/>
                  </a:cubicBezTo>
                  <a:cubicBezTo>
                    <a:pt x="90" y="74"/>
                    <a:pt x="91" y="74"/>
                    <a:pt x="91" y="74"/>
                  </a:cubicBezTo>
                  <a:cubicBezTo>
                    <a:pt x="91" y="75"/>
                    <a:pt x="92" y="75"/>
                    <a:pt x="92" y="75"/>
                  </a:cubicBezTo>
                  <a:cubicBezTo>
                    <a:pt x="92" y="75"/>
                    <a:pt x="92" y="73"/>
                    <a:pt x="92" y="73"/>
                  </a:cubicBezTo>
                  <a:cubicBezTo>
                    <a:pt x="93" y="73"/>
                    <a:pt x="93" y="73"/>
                    <a:pt x="93" y="74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3" y="73"/>
                    <a:pt x="93" y="73"/>
                    <a:pt x="93" y="72"/>
                  </a:cubicBezTo>
                  <a:cubicBezTo>
                    <a:pt x="93" y="72"/>
                    <a:pt x="93" y="72"/>
                    <a:pt x="93" y="73"/>
                  </a:cubicBezTo>
                  <a:cubicBezTo>
                    <a:pt x="93" y="72"/>
                    <a:pt x="93" y="72"/>
                    <a:pt x="94" y="71"/>
                  </a:cubicBezTo>
                  <a:cubicBezTo>
                    <a:pt x="94" y="71"/>
                    <a:pt x="95" y="72"/>
                    <a:pt x="95" y="71"/>
                  </a:cubicBezTo>
                  <a:cubicBezTo>
                    <a:pt x="95" y="71"/>
                    <a:pt x="94" y="71"/>
                    <a:pt x="94" y="71"/>
                  </a:cubicBezTo>
                  <a:cubicBezTo>
                    <a:pt x="94" y="70"/>
                    <a:pt x="96" y="71"/>
                    <a:pt x="96" y="70"/>
                  </a:cubicBezTo>
                  <a:cubicBezTo>
                    <a:pt x="96" y="70"/>
                    <a:pt x="97" y="71"/>
                    <a:pt x="97" y="71"/>
                  </a:cubicBezTo>
                  <a:cubicBezTo>
                    <a:pt x="97" y="70"/>
                    <a:pt x="97" y="70"/>
                    <a:pt x="96" y="70"/>
                  </a:cubicBezTo>
                  <a:cubicBezTo>
                    <a:pt x="97" y="70"/>
                    <a:pt x="97" y="69"/>
                    <a:pt x="97" y="69"/>
                  </a:cubicBezTo>
                  <a:cubicBezTo>
                    <a:pt x="98" y="69"/>
                    <a:pt x="99" y="70"/>
                    <a:pt x="99" y="69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98" y="68"/>
                    <a:pt x="98" y="69"/>
                    <a:pt x="98" y="69"/>
                  </a:cubicBezTo>
                  <a:cubicBezTo>
                    <a:pt x="99" y="69"/>
                    <a:pt x="98" y="68"/>
                    <a:pt x="99" y="69"/>
                  </a:cubicBezTo>
                  <a:cubicBezTo>
                    <a:pt x="99" y="70"/>
                    <a:pt x="99" y="69"/>
                    <a:pt x="98" y="70"/>
                  </a:cubicBezTo>
                  <a:cubicBezTo>
                    <a:pt x="98" y="70"/>
                    <a:pt x="99" y="71"/>
                    <a:pt x="99" y="71"/>
                  </a:cubicBezTo>
                  <a:cubicBezTo>
                    <a:pt x="98" y="70"/>
                    <a:pt x="98" y="71"/>
                    <a:pt x="97" y="71"/>
                  </a:cubicBezTo>
                  <a:cubicBezTo>
                    <a:pt x="97" y="71"/>
                    <a:pt x="98" y="71"/>
                    <a:pt x="98" y="72"/>
                  </a:cubicBezTo>
                  <a:cubicBezTo>
                    <a:pt x="97" y="72"/>
                    <a:pt x="97" y="71"/>
                    <a:pt x="96" y="70"/>
                  </a:cubicBezTo>
                  <a:cubicBezTo>
                    <a:pt x="96" y="71"/>
                    <a:pt x="95" y="70"/>
                    <a:pt x="95" y="71"/>
                  </a:cubicBezTo>
                  <a:cubicBezTo>
                    <a:pt x="96" y="72"/>
                    <a:pt x="97" y="71"/>
                    <a:pt x="97" y="73"/>
                  </a:cubicBezTo>
                  <a:cubicBezTo>
                    <a:pt x="97" y="72"/>
                    <a:pt x="96" y="72"/>
                    <a:pt x="95" y="71"/>
                  </a:cubicBezTo>
                  <a:cubicBezTo>
                    <a:pt x="95" y="71"/>
                    <a:pt x="95" y="72"/>
                    <a:pt x="96" y="72"/>
                  </a:cubicBezTo>
                  <a:cubicBezTo>
                    <a:pt x="96" y="73"/>
                    <a:pt x="96" y="72"/>
                    <a:pt x="96" y="72"/>
                  </a:cubicBezTo>
                  <a:cubicBezTo>
                    <a:pt x="95" y="72"/>
                    <a:pt x="95" y="72"/>
                    <a:pt x="95" y="72"/>
                  </a:cubicBezTo>
                  <a:cubicBezTo>
                    <a:pt x="94" y="72"/>
                    <a:pt x="95" y="73"/>
                    <a:pt x="95" y="73"/>
                  </a:cubicBezTo>
                  <a:cubicBezTo>
                    <a:pt x="96" y="73"/>
                    <a:pt x="94" y="72"/>
                    <a:pt x="95" y="73"/>
                  </a:cubicBezTo>
                  <a:cubicBezTo>
                    <a:pt x="95" y="74"/>
                    <a:pt x="95" y="74"/>
                    <a:pt x="95" y="74"/>
                  </a:cubicBezTo>
                  <a:cubicBezTo>
                    <a:pt x="95" y="74"/>
                    <a:pt x="96" y="74"/>
                    <a:pt x="95" y="73"/>
                  </a:cubicBezTo>
                  <a:cubicBezTo>
                    <a:pt x="96" y="72"/>
                    <a:pt x="96" y="73"/>
                    <a:pt x="96" y="73"/>
                  </a:cubicBezTo>
                  <a:cubicBezTo>
                    <a:pt x="97" y="73"/>
                    <a:pt x="97" y="73"/>
                    <a:pt x="97" y="74"/>
                  </a:cubicBezTo>
                  <a:cubicBezTo>
                    <a:pt x="97" y="74"/>
                    <a:pt x="97" y="73"/>
                    <a:pt x="97" y="73"/>
                  </a:cubicBezTo>
                  <a:cubicBezTo>
                    <a:pt x="97" y="73"/>
                    <a:pt x="97" y="74"/>
                    <a:pt x="97" y="74"/>
                  </a:cubicBezTo>
                  <a:cubicBezTo>
                    <a:pt x="98" y="73"/>
                    <a:pt x="97" y="73"/>
                    <a:pt x="98" y="73"/>
                  </a:cubicBezTo>
                  <a:cubicBezTo>
                    <a:pt x="98" y="73"/>
                    <a:pt x="97" y="72"/>
                    <a:pt x="97" y="72"/>
                  </a:cubicBezTo>
                  <a:cubicBezTo>
                    <a:pt x="97" y="71"/>
                    <a:pt x="98" y="72"/>
                    <a:pt x="98" y="72"/>
                  </a:cubicBezTo>
                  <a:cubicBezTo>
                    <a:pt x="99" y="72"/>
                    <a:pt x="98" y="71"/>
                    <a:pt x="98" y="71"/>
                  </a:cubicBezTo>
                  <a:cubicBezTo>
                    <a:pt x="98" y="71"/>
                    <a:pt x="99" y="72"/>
                    <a:pt x="99" y="72"/>
                  </a:cubicBezTo>
                  <a:cubicBezTo>
                    <a:pt x="99" y="71"/>
                    <a:pt x="99" y="71"/>
                    <a:pt x="100" y="70"/>
                  </a:cubicBezTo>
                  <a:cubicBezTo>
                    <a:pt x="100" y="71"/>
                    <a:pt x="100" y="70"/>
                    <a:pt x="100" y="70"/>
                  </a:cubicBezTo>
                  <a:cubicBezTo>
                    <a:pt x="101" y="70"/>
                    <a:pt x="99" y="69"/>
                    <a:pt x="100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101" y="70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8"/>
                    <a:pt x="99" y="69"/>
                    <a:pt x="99" y="68"/>
                  </a:cubicBezTo>
                  <a:cubicBezTo>
                    <a:pt x="99" y="68"/>
                    <a:pt x="98" y="68"/>
                    <a:pt x="98" y="68"/>
                  </a:cubicBezTo>
                  <a:cubicBezTo>
                    <a:pt x="97" y="68"/>
                    <a:pt x="98" y="68"/>
                    <a:pt x="99" y="68"/>
                  </a:cubicBezTo>
                  <a:cubicBezTo>
                    <a:pt x="99" y="67"/>
                    <a:pt x="99" y="67"/>
                    <a:pt x="99" y="67"/>
                  </a:cubicBezTo>
                  <a:cubicBezTo>
                    <a:pt x="99" y="67"/>
                    <a:pt x="99" y="67"/>
                    <a:pt x="100" y="67"/>
                  </a:cubicBezTo>
                  <a:cubicBezTo>
                    <a:pt x="100" y="67"/>
                    <a:pt x="101" y="67"/>
                    <a:pt x="101" y="68"/>
                  </a:cubicBezTo>
                  <a:cubicBezTo>
                    <a:pt x="102" y="68"/>
                    <a:pt x="101" y="67"/>
                    <a:pt x="102" y="67"/>
                  </a:cubicBezTo>
                  <a:cubicBezTo>
                    <a:pt x="102" y="68"/>
                    <a:pt x="103" y="68"/>
                    <a:pt x="103" y="68"/>
                  </a:cubicBezTo>
                  <a:cubicBezTo>
                    <a:pt x="104" y="69"/>
                    <a:pt x="102" y="67"/>
                    <a:pt x="102" y="67"/>
                  </a:cubicBezTo>
                  <a:cubicBezTo>
                    <a:pt x="102" y="67"/>
                    <a:pt x="103" y="68"/>
                    <a:pt x="103" y="67"/>
                  </a:cubicBezTo>
                  <a:cubicBezTo>
                    <a:pt x="103" y="67"/>
                    <a:pt x="102" y="67"/>
                    <a:pt x="102" y="67"/>
                  </a:cubicBezTo>
                  <a:cubicBezTo>
                    <a:pt x="101" y="66"/>
                    <a:pt x="103" y="67"/>
                    <a:pt x="103" y="67"/>
                  </a:cubicBezTo>
                  <a:cubicBezTo>
                    <a:pt x="103" y="66"/>
                    <a:pt x="102" y="66"/>
                    <a:pt x="102" y="66"/>
                  </a:cubicBezTo>
                  <a:cubicBezTo>
                    <a:pt x="102" y="66"/>
                    <a:pt x="103" y="66"/>
                    <a:pt x="103" y="66"/>
                  </a:cubicBezTo>
                  <a:cubicBezTo>
                    <a:pt x="103" y="66"/>
                    <a:pt x="103" y="66"/>
                    <a:pt x="102" y="65"/>
                  </a:cubicBezTo>
                  <a:cubicBezTo>
                    <a:pt x="103" y="65"/>
                    <a:pt x="102" y="65"/>
                    <a:pt x="103" y="65"/>
                  </a:cubicBezTo>
                  <a:cubicBezTo>
                    <a:pt x="103" y="65"/>
                    <a:pt x="103" y="65"/>
                    <a:pt x="103" y="65"/>
                  </a:cubicBezTo>
                  <a:cubicBezTo>
                    <a:pt x="103" y="65"/>
                    <a:pt x="103" y="65"/>
                    <a:pt x="104" y="65"/>
                  </a:cubicBezTo>
                  <a:cubicBezTo>
                    <a:pt x="104" y="65"/>
                    <a:pt x="103" y="64"/>
                    <a:pt x="103" y="64"/>
                  </a:cubicBezTo>
                  <a:cubicBezTo>
                    <a:pt x="104" y="65"/>
                    <a:pt x="102" y="64"/>
                    <a:pt x="103" y="64"/>
                  </a:cubicBezTo>
                  <a:cubicBezTo>
                    <a:pt x="104" y="64"/>
                    <a:pt x="104" y="64"/>
                    <a:pt x="104" y="65"/>
                  </a:cubicBezTo>
                  <a:cubicBezTo>
                    <a:pt x="103" y="66"/>
                    <a:pt x="104" y="67"/>
                    <a:pt x="103" y="68"/>
                  </a:cubicBezTo>
                  <a:cubicBezTo>
                    <a:pt x="103" y="68"/>
                    <a:pt x="104" y="68"/>
                    <a:pt x="104" y="68"/>
                  </a:cubicBezTo>
                  <a:cubicBezTo>
                    <a:pt x="104" y="69"/>
                    <a:pt x="104" y="69"/>
                    <a:pt x="104" y="69"/>
                  </a:cubicBezTo>
                  <a:cubicBezTo>
                    <a:pt x="104" y="69"/>
                    <a:pt x="103" y="69"/>
                    <a:pt x="103" y="69"/>
                  </a:cubicBezTo>
                  <a:cubicBezTo>
                    <a:pt x="103" y="69"/>
                    <a:pt x="103" y="70"/>
                    <a:pt x="103" y="70"/>
                  </a:cubicBezTo>
                  <a:cubicBezTo>
                    <a:pt x="103" y="70"/>
                    <a:pt x="103" y="69"/>
                    <a:pt x="102" y="69"/>
                  </a:cubicBezTo>
                  <a:cubicBezTo>
                    <a:pt x="101" y="68"/>
                    <a:pt x="103" y="69"/>
                    <a:pt x="102" y="68"/>
                  </a:cubicBezTo>
                  <a:cubicBezTo>
                    <a:pt x="101" y="68"/>
                    <a:pt x="100" y="68"/>
                    <a:pt x="100" y="68"/>
                  </a:cubicBezTo>
                  <a:cubicBezTo>
                    <a:pt x="100" y="68"/>
                    <a:pt x="100" y="68"/>
                    <a:pt x="99" y="67"/>
                  </a:cubicBezTo>
                  <a:cubicBezTo>
                    <a:pt x="99" y="68"/>
                    <a:pt x="100" y="69"/>
                    <a:pt x="101" y="69"/>
                  </a:cubicBezTo>
                  <a:cubicBezTo>
                    <a:pt x="102" y="69"/>
                    <a:pt x="100" y="68"/>
                    <a:pt x="101" y="68"/>
                  </a:cubicBezTo>
                  <a:cubicBezTo>
                    <a:pt x="102" y="69"/>
                    <a:pt x="103" y="70"/>
                    <a:pt x="103" y="70"/>
                  </a:cubicBezTo>
                  <a:cubicBezTo>
                    <a:pt x="103" y="71"/>
                    <a:pt x="103" y="72"/>
                    <a:pt x="101" y="72"/>
                  </a:cubicBezTo>
                  <a:cubicBezTo>
                    <a:pt x="102" y="73"/>
                    <a:pt x="101" y="73"/>
                    <a:pt x="100" y="74"/>
                  </a:cubicBezTo>
                  <a:cubicBezTo>
                    <a:pt x="100" y="74"/>
                    <a:pt x="101" y="75"/>
                    <a:pt x="100" y="75"/>
                  </a:cubicBezTo>
                  <a:cubicBezTo>
                    <a:pt x="100" y="74"/>
                    <a:pt x="99" y="74"/>
                    <a:pt x="99" y="73"/>
                  </a:cubicBezTo>
                  <a:cubicBezTo>
                    <a:pt x="98" y="74"/>
                    <a:pt x="98" y="74"/>
                    <a:pt x="98" y="74"/>
                  </a:cubicBezTo>
                  <a:cubicBezTo>
                    <a:pt x="98" y="75"/>
                    <a:pt x="99" y="75"/>
                    <a:pt x="99" y="75"/>
                  </a:cubicBezTo>
                  <a:cubicBezTo>
                    <a:pt x="99" y="75"/>
                    <a:pt x="99" y="74"/>
                    <a:pt x="99" y="74"/>
                  </a:cubicBezTo>
                  <a:cubicBezTo>
                    <a:pt x="101" y="75"/>
                    <a:pt x="100" y="76"/>
                    <a:pt x="99" y="76"/>
                  </a:cubicBezTo>
                  <a:cubicBezTo>
                    <a:pt x="99" y="76"/>
                    <a:pt x="99" y="76"/>
                    <a:pt x="99" y="76"/>
                  </a:cubicBezTo>
                  <a:cubicBezTo>
                    <a:pt x="99" y="76"/>
                    <a:pt x="98" y="76"/>
                    <a:pt x="99" y="76"/>
                  </a:cubicBezTo>
                  <a:cubicBezTo>
                    <a:pt x="98" y="77"/>
                    <a:pt x="97" y="78"/>
                    <a:pt x="96" y="79"/>
                  </a:cubicBezTo>
                  <a:cubicBezTo>
                    <a:pt x="96" y="79"/>
                    <a:pt x="95" y="79"/>
                    <a:pt x="94" y="80"/>
                  </a:cubicBezTo>
                  <a:cubicBezTo>
                    <a:pt x="94" y="80"/>
                    <a:pt x="94" y="81"/>
                    <a:pt x="94" y="81"/>
                  </a:cubicBezTo>
                  <a:cubicBezTo>
                    <a:pt x="94" y="82"/>
                    <a:pt x="93" y="82"/>
                    <a:pt x="93" y="83"/>
                  </a:cubicBezTo>
                  <a:cubicBezTo>
                    <a:pt x="94" y="84"/>
                    <a:pt x="94" y="83"/>
                    <a:pt x="95" y="84"/>
                  </a:cubicBezTo>
                  <a:cubicBezTo>
                    <a:pt x="95" y="83"/>
                    <a:pt x="96" y="83"/>
                    <a:pt x="97" y="84"/>
                  </a:cubicBezTo>
                  <a:cubicBezTo>
                    <a:pt x="96" y="83"/>
                    <a:pt x="97" y="82"/>
                    <a:pt x="97" y="82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96" y="80"/>
                    <a:pt x="97" y="82"/>
                    <a:pt x="97" y="82"/>
                  </a:cubicBezTo>
                  <a:cubicBezTo>
                    <a:pt x="98" y="83"/>
                    <a:pt x="98" y="82"/>
                    <a:pt x="99" y="82"/>
                  </a:cubicBezTo>
                  <a:cubicBezTo>
                    <a:pt x="99" y="82"/>
                    <a:pt x="98" y="81"/>
                    <a:pt x="98" y="81"/>
                  </a:cubicBezTo>
                  <a:cubicBezTo>
                    <a:pt x="97" y="80"/>
                    <a:pt x="98" y="82"/>
                    <a:pt x="97" y="81"/>
                  </a:cubicBezTo>
                  <a:cubicBezTo>
                    <a:pt x="97" y="81"/>
                    <a:pt x="97" y="81"/>
                    <a:pt x="97" y="80"/>
                  </a:cubicBezTo>
                  <a:cubicBezTo>
                    <a:pt x="98" y="80"/>
                    <a:pt x="98" y="79"/>
                    <a:pt x="100" y="78"/>
                  </a:cubicBezTo>
                  <a:cubicBezTo>
                    <a:pt x="100" y="78"/>
                    <a:pt x="99" y="79"/>
                    <a:pt x="100" y="79"/>
                  </a:cubicBezTo>
                  <a:cubicBezTo>
                    <a:pt x="100" y="80"/>
                    <a:pt x="100" y="80"/>
                    <a:pt x="101" y="79"/>
                  </a:cubicBezTo>
                  <a:cubicBezTo>
                    <a:pt x="101" y="79"/>
                    <a:pt x="100" y="78"/>
                    <a:pt x="100" y="78"/>
                  </a:cubicBezTo>
                  <a:cubicBezTo>
                    <a:pt x="101" y="79"/>
                    <a:pt x="101" y="79"/>
                    <a:pt x="101" y="79"/>
                  </a:cubicBezTo>
                  <a:cubicBezTo>
                    <a:pt x="101" y="78"/>
                    <a:pt x="100" y="78"/>
                    <a:pt x="101" y="78"/>
                  </a:cubicBezTo>
                  <a:cubicBezTo>
                    <a:pt x="102" y="79"/>
                    <a:pt x="103" y="79"/>
                    <a:pt x="102" y="78"/>
                  </a:cubicBezTo>
                  <a:cubicBezTo>
                    <a:pt x="102" y="78"/>
                    <a:pt x="102" y="78"/>
                    <a:pt x="101" y="77"/>
                  </a:cubicBezTo>
                  <a:cubicBezTo>
                    <a:pt x="101" y="77"/>
                    <a:pt x="102" y="78"/>
                    <a:pt x="102" y="78"/>
                  </a:cubicBezTo>
                  <a:cubicBezTo>
                    <a:pt x="102" y="78"/>
                    <a:pt x="102" y="78"/>
                    <a:pt x="102" y="77"/>
                  </a:cubicBezTo>
                  <a:cubicBezTo>
                    <a:pt x="102" y="77"/>
                    <a:pt x="102" y="77"/>
                    <a:pt x="101" y="77"/>
                  </a:cubicBezTo>
                  <a:cubicBezTo>
                    <a:pt x="101" y="76"/>
                    <a:pt x="101" y="77"/>
                    <a:pt x="101" y="76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2" y="75"/>
                    <a:pt x="102" y="75"/>
                    <a:pt x="103" y="74"/>
                  </a:cubicBezTo>
                  <a:cubicBezTo>
                    <a:pt x="103" y="75"/>
                    <a:pt x="103" y="75"/>
                    <a:pt x="102" y="75"/>
                  </a:cubicBezTo>
                  <a:cubicBezTo>
                    <a:pt x="103" y="76"/>
                    <a:pt x="103" y="76"/>
                    <a:pt x="103" y="75"/>
                  </a:cubicBezTo>
                  <a:cubicBezTo>
                    <a:pt x="104" y="76"/>
                    <a:pt x="104" y="76"/>
                    <a:pt x="105" y="76"/>
                  </a:cubicBezTo>
                  <a:cubicBezTo>
                    <a:pt x="105" y="75"/>
                    <a:pt x="104" y="76"/>
                    <a:pt x="103" y="75"/>
                  </a:cubicBezTo>
                  <a:cubicBezTo>
                    <a:pt x="104" y="74"/>
                    <a:pt x="105" y="76"/>
                    <a:pt x="106" y="76"/>
                  </a:cubicBezTo>
                  <a:cubicBezTo>
                    <a:pt x="106" y="76"/>
                    <a:pt x="107" y="76"/>
                    <a:pt x="107" y="76"/>
                  </a:cubicBezTo>
                  <a:cubicBezTo>
                    <a:pt x="107" y="75"/>
                    <a:pt x="106" y="75"/>
                    <a:pt x="106" y="75"/>
                  </a:cubicBezTo>
                  <a:cubicBezTo>
                    <a:pt x="107" y="74"/>
                    <a:pt x="108" y="75"/>
                    <a:pt x="108" y="74"/>
                  </a:cubicBezTo>
                  <a:cubicBezTo>
                    <a:pt x="109" y="75"/>
                    <a:pt x="109" y="75"/>
                    <a:pt x="110" y="76"/>
                  </a:cubicBezTo>
                  <a:cubicBezTo>
                    <a:pt x="109" y="76"/>
                    <a:pt x="110" y="77"/>
                    <a:pt x="110" y="77"/>
                  </a:cubicBezTo>
                  <a:cubicBezTo>
                    <a:pt x="110" y="78"/>
                    <a:pt x="110" y="77"/>
                    <a:pt x="111" y="77"/>
                  </a:cubicBezTo>
                  <a:cubicBezTo>
                    <a:pt x="111" y="77"/>
                    <a:pt x="111" y="78"/>
                    <a:pt x="111" y="78"/>
                  </a:cubicBezTo>
                  <a:cubicBezTo>
                    <a:pt x="111" y="78"/>
                    <a:pt x="111" y="78"/>
                    <a:pt x="110" y="78"/>
                  </a:cubicBezTo>
                  <a:cubicBezTo>
                    <a:pt x="110" y="78"/>
                    <a:pt x="111" y="79"/>
                    <a:pt x="110" y="78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0" y="78"/>
                    <a:pt x="109" y="77"/>
                    <a:pt x="109" y="76"/>
                  </a:cubicBezTo>
                  <a:cubicBezTo>
                    <a:pt x="108" y="76"/>
                    <a:pt x="109" y="77"/>
                    <a:pt x="109" y="77"/>
                  </a:cubicBezTo>
                  <a:cubicBezTo>
                    <a:pt x="108" y="77"/>
                    <a:pt x="108" y="77"/>
                    <a:pt x="107" y="76"/>
                  </a:cubicBezTo>
                  <a:cubicBezTo>
                    <a:pt x="107" y="76"/>
                    <a:pt x="108" y="77"/>
                    <a:pt x="108" y="77"/>
                  </a:cubicBezTo>
                  <a:cubicBezTo>
                    <a:pt x="108" y="78"/>
                    <a:pt x="108" y="77"/>
                    <a:pt x="109" y="78"/>
                  </a:cubicBezTo>
                  <a:cubicBezTo>
                    <a:pt x="109" y="78"/>
                    <a:pt x="109" y="79"/>
                    <a:pt x="108" y="78"/>
                  </a:cubicBezTo>
                  <a:cubicBezTo>
                    <a:pt x="108" y="79"/>
                    <a:pt x="109" y="79"/>
                    <a:pt x="108" y="79"/>
                  </a:cubicBezTo>
                  <a:cubicBezTo>
                    <a:pt x="108" y="78"/>
                    <a:pt x="107" y="78"/>
                    <a:pt x="107" y="79"/>
                  </a:cubicBezTo>
                  <a:cubicBezTo>
                    <a:pt x="106" y="78"/>
                    <a:pt x="106" y="78"/>
                    <a:pt x="106" y="77"/>
                  </a:cubicBezTo>
                  <a:cubicBezTo>
                    <a:pt x="106" y="78"/>
                    <a:pt x="106" y="78"/>
                    <a:pt x="105" y="78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7"/>
                    <a:pt x="104" y="76"/>
                    <a:pt x="103" y="76"/>
                  </a:cubicBezTo>
                  <a:cubicBezTo>
                    <a:pt x="103" y="77"/>
                    <a:pt x="104" y="77"/>
                    <a:pt x="103" y="77"/>
                  </a:cubicBezTo>
                  <a:cubicBezTo>
                    <a:pt x="102" y="76"/>
                    <a:pt x="103" y="77"/>
                    <a:pt x="102" y="76"/>
                  </a:cubicBezTo>
                  <a:cubicBezTo>
                    <a:pt x="102" y="76"/>
                    <a:pt x="103" y="77"/>
                    <a:pt x="103" y="77"/>
                  </a:cubicBezTo>
                  <a:cubicBezTo>
                    <a:pt x="102" y="77"/>
                    <a:pt x="102" y="76"/>
                    <a:pt x="102" y="77"/>
                  </a:cubicBezTo>
                  <a:cubicBezTo>
                    <a:pt x="102" y="77"/>
                    <a:pt x="102" y="77"/>
                    <a:pt x="102" y="78"/>
                  </a:cubicBezTo>
                  <a:cubicBezTo>
                    <a:pt x="103" y="78"/>
                    <a:pt x="102" y="77"/>
                    <a:pt x="103" y="77"/>
                  </a:cubicBezTo>
                  <a:cubicBezTo>
                    <a:pt x="103" y="78"/>
                    <a:pt x="103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5" y="79"/>
                    <a:pt x="105" y="78"/>
                    <a:pt x="105" y="79"/>
                  </a:cubicBezTo>
                  <a:cubicBezTo>
                    <a:pt x="105" y="79"/>
                    <a:pt x="105" y="79"/>
                    <a:pt x="105" y="80"/>
                  </a:cubicBezTo>
                  <a:cubicBezTo>
                    <a:pt x="105" y="79"/>
                    <a:pt x="105" y="79"/>
                    <a:pt x="104" y="79"/>
                  </a:cubicBezTo>
                  <a:cubicBezTo>
                    <a:pt x="104" y="79"/>
                    <a:pt x="104" y="79"/>
                    <a:pt x="104" y="80"/>
                  </a:cubicBezTo>
                  <a:cubicBezTo>
                    <a:pt x="105" y="81"/>
                    <a:pt x="106" y="80"/>
                    <a:pt x="106" y="80"/>
                  </a:cubicBezTo>
                  <a:cubicBezTo>
                    <a:pt x="107" y="80"/>
                    <a:pt x="106" y="80"/>
                    <a:pt x="106" y="80"/>
                  </a:cubicBezTo>
                  <a:cubicBezTo>
                    <a:pt x="107" y="81"/>
                    <a:pt x="107" y="81"/>
                    <a:pt x="107" y="82"/>
                  </a:cubicBezTo>
                  <a:cubicBezTo>
                    <a:pt x="107" y="82"/>
                    <a:pt x="108" y="82"/>
                    <a:pt x="108" y="82"/>
                  </a:cubicBezTo>
                  <a:cubicBezTo>
                    <a:pt x="108" y="82"/>
                    <a:pt x="107" y="81"/>
                    <a:pt x="108" y="81"/>
                  </a:cubicBezTo>
                  <a:cubicBezTo>
                    <a:pt x="109" y="83"/>
                    <a:pt x="108" y="83"/>
                    <a:pt x="107" y="84"/>
                  </a:cubicBezTo>
                  <a:cubicBezTo>
                    <a:pt x="107" y="84"/>
                    <a:pt x="107" y="85"/>
                    <a:pt x="106" y="85"/>
                  </a:cubicBezTo>
                  <a:cubicBezTo>
                    <a:pt x="106" y="84"/>
                    <a:pt x="106" y="84"/>
                    <a:pt x="107" y="84"/>
                  </a:cubicBezTo>
                  <a:cubicBezTo>
                    <a:pt x="106" y="84"/>
                    <a:pt x="106" y="85"/>
                    <a:pt x="106" y="85"/>
                  </a:cubicBezTo>
                  <a:cubicBezTo>
                    <a:pt x="106" y="85"/>
                    <a:pt x="105" y="85"/>
                    <a:pt x="105" y="85"/>
                  </a:cubicBezTo>
                  <a:cubicBezTo>
                    <a:pt x="105" y="85"/>
                    <a:pt x="105" y="85"/>
                    <a:pt x="105" y="86"/>
                  </a:cubicBezTo>
                  <a:cubicBezTo>
                    <a:pt x="105" y="86"/>
                    <a:pt x="105" y="86"/>
                    <a:pt x="105" y="86"/>
                  </a:cubicBezTo>
                  <a:cubicBezTo>
                    <a:pt x="104" y="86"/>
                    <a:pt x="104" y="87"/>
                    <a:pt x="103" y="87"/>
                  </a:cubicBezTo>
                  <a:cubicBezTo>
                    <a:pt x="103" y="85"/>
                    <a:pt x="103" y="84"/>
                    <a:pt x="104" y="85"/>
                  </a:cubicBezTo>
                  <a:cubicBezTo>
                    <a:pt x="103" y="84"/>
                    <a:pt x="103" y="84"/>
                    <a:pt x="102" y="84"/>
                  </a:cubicBezTo>
                  <a:cubicBezTo>
                    <a:pt x="102" y="85"/>
                    <a:pt x="102" y="85"/>
                    <a:pt x="103" y="86"/>
                  </a:cubicBezTo>
                  <a:cubicBezTo>
                    <a:pt x="103" y="86"/>
                    <a:pt x="103" y="86"/>
                    <a:pt x="103" y="86"/>
                  </a:cubicBezTo>
                  <a:cubicBezTo>
                    <a:pt x="103" y="86"/>
                    <a:pt x="102" y="86"/>
                    <a:pt x="103" y="87"/>
                  </a:cubicBezTo>
                  <a:cubicBezTo>
                    <a:pt x="103" y="88"/>
                    <a:pt x="103" y="86"/>
                    <a:pt x="104" y="87"/>
                  </a:cubicBezTo>
                  <a:cubicBezTo>
                    <a:pt x="103" y="88"/>
                    <a:pt x="102" y="88"/>
                    <a:pt x="102" y="88"/>
                  </a:cubicBezTo>
                  <a:cubicBezTo>
                    <a:pt x="102" y="89"/>
                    <a:pt x="102" y="89"/>
                    <a:pt x="102" y="89"/>
                  </a:cubicBezTo>
                  <a:cubicBezTo>
                    <a:pt x="101" y="90"/>
                    <a:pt x="100" y="90"/>
                    <a:pt x="100" y="91"/>
                  </a:cubicBezTo>
                  <a:cubicBezTo>
                    <a:pt x="99" y="91"/>
                    <a:pt x="98" y="92"/>
                    <a:pt x="97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1"/>
                    <a:pt x="97" y="92"/>
                    <a:pt x="96" y="92"/>
                  </a:cubicBezTo>
                  <a:cubicBezTo>
                    <a:pt x="96" y="90"/>
                    <a:pt x="96" y="93"/>
                    <a:pt x="96" y="93"/>
                  </a:cubicBezTo>
                  <a:cubicBezTo>
                    <a:pt x="95" y="93"/>
                    <a:pt x="96" y="93"/>
                    <a:pt x="96" y="94"/>
                  </a:cubicBezTo>
                  <a:cubicBezTo>
                    <a:pt x="95" y="94"/>
                    <a:pt x="95" y="94"/>
                    <a:pt x="94" y="94"/>
                  </a:cubicBezTo>
                  <a:cubicBezTo>
                    <a:pt x="94" y="94"/>
                    <a:pt x="94" y="95"/>
                    <a:pt x="94" y="95"/>
                  </a:cubicBezTo>
                  <a:cubicBezTo>
                    <a:pt x="93" y="94"/>
                    <a:pt x="93" y="93"/>
                    <a:pt x="94" y="93"/>
                  </a:cubicBezTo>
                  <a:cubicBezTo>
                    <a:pt x="93" y="92"/>
                    <a:pt x="93" y="93"/>
                    <a:pt x="92" y="93"/>
                  </a:cubicBezTo>
                  <a:cubicBezTo>
                    <a:pt x="93" y="94"/>
                    <a:pt x="93" y="94"/>
                    <a:pt x="93" y="94"/>
                  </a:cubicBezTo>
                  <a:cubicBezTo>
                    <a:pt x="88" y="99"/>
                    <a:pt x="81" y="100"/>
                    <a:pt x="75" y="102"/>
                  </a:cubicBezTo>
                  <a:cubicBezTo>
                    <a:pt x="74" y="103"/>
                    <a:pt x="73" y="103"/>
                    <a:pt x="72" y="103"/>
                  </a:cubicBezTo>
                  <a:cubicBezTo>
                    <a:pt x="71" y="103"/>
                    <a:pt x="72" y="104"/>
                    <a:pt x="71" y="104"/>
                  </a:cubicBezTo>
                  <a:cubicBezTo>
                    <a:pt x="71" y="104"/>
                    <a:pt x="70" y="104"/>
                    <a:pt x="69" y="104"/>
                  </a:cubicBezTo>
                  <a:cubicBezTo>
                    <a:pt x="69" y="104"/>
                    <a:pt x="68" y="105"/>
                    <a:pt x="68" y="105"/>
                  </a:cubicBezTo>
                  <a:cubicBezTo>
                    <a:pt x="67" y="105"/>
                    <a:pt x="65" y="105"/>
                    <a:pt x="64" y="106"/>
                  </a:cubicBezTo>
                  <a:cubicBezTo>
                    <a:pt x="64" y="106"/>
                    <a:pt x="63" y="107"/>
                    <a:pt x="62" y="106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8"/>
                  </a:cubicBezTo>
                  <a:cubicBezTo>
                    <a:pt x="59" y="107"/>
                    <a:pt x="59" y="108"/>
                    <a:pt x="57" y="108"/>
                  </a:cubicBezTo>
                  <a:cubicBezTo>
                    <a:pt x="57" y="108"/>
                    <a:pt x="58" y="108"/>
                    <a:pt x="57" y="107"/>
                  </a:cubicBezTo>
                  <a:cubicBezTo>
                    <a:pt x="57" y="107"/>
                    <a:pt x="57" y="108"/>
                    <a:pt x="57" y="109"/>
                  </a:cubicBezTo>
                  <a:cubicBezTo>
                    <a:pt x="57" y="109"/>
                    <a:pt x="57" y="107"/>
                    <a:pt x="57" y="107"/>
                  </a:cubicBezTo>
                  <a:cubicBezTo>
                    <a:pt x="56" y="107"/>
                    <a:pt x="56" y="108"/>
                    <a:pt x="56" y="108"/>
                  </a:cubicBezTo>
                  <a:cubicBezTo>
                    <a:pt x="55" y="108"/>
                    <a:pt x="55" y="108"/>
                    <a:pt x="55" y="109"/>
                  </a:cubicBezTo>
                  <a:cubicBezTo>
                    <a:pt x="54" y="109"/>
                    <a:pt x="54" y="108"/>
                    <a:pt x="54" y="108"/>
                  </a:cubicBezTo>
                  <a:cubicBezTo>
                    <a:pt x="54" y="108"/>
                    <a:pt x="53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10"/>
                    <a:pt x="51" y="109"/>
                  </a:cubicBezTo>
                  <a:cubicBezTo>
                    <a:pt x="51" y="109"/>
                    <a:pt x="49" y="110"/>
                    <a:pt x="49" y="111"/>
                  </a:cubicBezTo>
                  <a:cubicBezTo>
                    <a:pt x="48" y="111"/>
                    <a:pt x="48" y="110"/>
                    <a:pt x="48" y="110"/>
                  </a:cubicBezTo>
                  <a:cubicBezTo>
                    <a:pt x="48" y="110"/>
                    <a:pt x="48" y="111"/>
                    <a:pt x="47" y="111"/>
                  </a:cubicBezTo>
                  <a:cubicBezTo>
                    <a:pt x="47" y="111"/>
                    <a:pt x="47" y="110"/>
                    <a:pt x="47" y="110"/>
                  </a:cubicBezTo>
                  <a:cubicBezTo>
                    <a:pt x="47" y="110"/>
                    <a:pt x="47" y="111"/>
                    <a:pt x="46" y="111"/>
                  </a:cubicBezTo>
                  <a:cubicBezTo>
                    <a:pt x="46" y="111"/>
                    <a:pt x="45" y="111"/>
                    <a:pt x="44" y="111"/>
                  </a:cubicBezTo>
                  <a:cubicBezTo>
                    <a:pt x="44" y="111"/>
                    <a:pt x="43" y="111"/>
                    <a:pt x="43" y="112"/>
                  </a:cubicBezTo>
                  <a:cubicBezTo>
                    <a:pt x="43" y="111"/>
                    <a:pt x="43" y="111"/>
                    <a:pt x="43" y="111"/>
                  </a:cubicBezTo>
                  <a:cubicBezTo>
                    <a:pt x="42" y="112"/>
                    <a:pt x="42" y="112"/>
                    <a:pt x="41" y="112"/>
                  </a:cubicBezTo>
                  <a:cubicBezTo>
                    <a:pt x="41" y="112"/>
                    <a:pt x="40" y="112"/>
                    <a:pt x="40" y="112"/>
                  </a:cubicBezTo>
                  <a:cubicBezTo>
                    <a:pt x="40" y="112"/>
                    <a:pt x="40" y="112"/>
                    <a:pt x="39" y="112"/>
                  </a:cubicBezTo>
                  <a:cubicBezTo>
                    <a:pt x="38" y="112"/>
                    <a:pt x="37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4" y="113"/>
                    <a:pt x="33" y="114"/>
                    <a:pt x="32" y="114"/>
                  </a:cubicBezTo>
                  <a:cubicBezTo>
                    <a:pt x="32" y="114"/>
                    <a:pt x="32" y="113"/>
                    <a:pt x="32" y="113"/>
                  </a:cubicBezTo>
                  <a:cubicBezTo>
                    <a:pt x="31" y="113"/>
                    <a:pt x="30" y="114"/>
                    <a:pt x="29" y="114"/>
                  </a:cubicBezTo>
                  <a:cubicBezTo>
                    <a:pt x="29" y="114"/>
                    <a:pt x="29" y="114"/>
                    <a:pt x="29" y="113"/>
                  </a:cubicBezTo>
                  <a:cubicBezTo>
                    <a:pt x="29" y="113"/>
                    <a:pt x="29" y="114"/>
                    <a:pt x="29" y="114"/>
                  </a:cubicBezTo>
                  <a:cubicBezTo>
                    <a:pt x="28" y="114"/>
                    <a:pt x="26" y="116"/>
                    <a:pt x="26" y="114"/>
                  </a:cubicBezTo>
                  <a:cubicBezTo>
                    <a:pt x="25" y="114"/>
                    <a:pt x="25" y="114"/>
                    <a:pt x="24" y="115"/>
                  </a:cubicBezTo>
                  <a:cubicBezTo>
                    <a:pt x="25" y="114"/>
                    <a:pt x="24" y="114"/>
                    <a:pt x="25" y="113"/>
                  </a:cubicBezTo>
                  <a:cubicBezTo>
                    <a:pt x="24" y="113"/>
                    <a:pt x="24" y="114"/>
                    <a:pt x="24" y="114"/>
                  </a:cubicBezTo>
                  <a:cubicBezTo>
                    <a:pt x="23" y="115"/>
                    <a:pt x="24" y="113"/>
                    <a:pt x="23" y="114"/>
                  </a:cubicBezTo>
                  <a:cubicBezTo>
                    <a:pt x="23" y="114"/>
                    <a:pt x="22" y="115"/>
                    <a:pt x="22" y="115"/>
                  </a:cubicBezTo>
                  <a:cubicBezTo>
                    <a:pt x="21" y="114"/>
                    <a:pt x="20" y="115"/>
                    <a:pt x="19" y="115"/>
                  </a:cubicBezTo>
                  <a:cubicBezTo>
                    <a:pt x="18" y="115"/>
                    <a:pt x="18" y="114"/>
                    <a:pt x="18" y="114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6" y="113"/>
                    <a:pt x="17" y="112"/>
                    <a:pt x="17" y="111"/>
                  </a:cubicBezTo>
                  <a:cubicBezTo>
                    <a:pt x="17" y="111"/>
                    <a:pt x="17" y="112"/>
                    <a:pt x="16" y="112"/>
                  </a:cubicBezTo>
                  <a:cubicBezTo>
                    <a:pt x="17" y="110"/>
                    <a:pt x="15" y="111"/>
                    <a:pt x="16" y="109"/>
                  </a:cubicBezTo>
                  <a:cubicBezTo>
                    <a:pt x="15" y="110"/>
                    <a:pt x="15" y="109"/>
                    <a:pt x="15" y="108"/>
                  </a:cubicBezTo>
                  <a:cubicBezTo>
                    <a:pt x="15" y="108"/>
                    <a:pt x="14" y="109"/>
                    <a:pt x="14" y="109"/>
                  </a:cubicBezTo>
                  <a:cubicBezTo>
                    <a:pt x="14" y="110"/>
                    <a:pt x="15" y="109"/>
                    <a:pt x="15" y="109"/>
                  </a:cubicBezTo>
                  <a:cubicBezTo>
                    <a:pt x="15" y="110"/>
                    <a:pt x="14" y="110"/>
                    <a:pt x="15" y="110"/>
                  </a:cubicBezTo>
                  <a:cubicBezTo>
                    <a:pt x="15" y="110"/>
                    <a:pt x="15" y="110"/>
                    <a:pt x="15" y="110"/>
                  </a:cubicBezTo>
                  <a:cubicBezTo>
                    <a:pt x="15" y="111"/>
                    <a:pt x="15" y="111"/>
                    <a:pt x="15" y="112"/>
                  </a:cubicBezTo>
                  <a:cubicBezTo>
                    <a:pt x="15" y="112"/>
                    <a:pt x="15" y="112"/>
                    <a:pt x="15" y="114"/>
                  </a:cubicBezTo>
                  <a:cubicBezTo>
                    <a:pt x="15" y="114"/>
                    <a:pt x="15" y="115"/>
                    <a:pt x="15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5"/>
                    <a:pt x="15" y="115"/>
                    <a:pt x="15" y="116"/>
                  </a:cubicBezTo>
                  <a:cubicBezTo>
                    <a:pt x="15" y="116"/>
                    <a:pt x="16" y="116"/>
                    <a:pt x="16" y="116"/>
                  </a:cubicBezTo>
                  <a:cubicBezTo>
                    <a:pt x="16" y="117"/>
                    <a:pt x="16" y="116"/>
                    <a:pt x="16" y="117"/>
                  </a:cubicBezTo>
                  <a:cubicBezTo>
                    <a:pt x="16" y="117"/>
                    <a:pt x="17" y="117"/>
                    <a:pt x="17" y="117"/>
                  </a:cubicBezTo>
                  <a:cubicBezTo>
                    <a:pt x="17" y="117"/>
                    <a:pt x="18" y="117"/>
                    <a:pt x="18" y="116"/>
                  </a:cubicBezTo>
                  <a:cubicBezTo>
                    <a:pt x="18" y="117"/>
                    <a:pt x="18" y="117"/>
                    <a:pt x="17" y="117"/>
                  </a:cubicBezTo>
                  <a:cubicBezTo>
                    <a:pt x="18" y="117"/>
                    <a:pt x="19" y="117"/>
                    <a:pt x="18" y="118"/>
                  </a:cubicBezTo>
                  <a:cubicBezTo>
                    <a:pt x="18" y="118"/>
                    <a:pt x="18" y="118"/>
                    <a:pt x="19" y="117"/>
                  </a:cubicBezTo>
                  <a:cubicBezTo>
                    <a:pt x="19" y="117"/>
                    <a:pt x="18" y="117"/>
                    <a:pt x="18" y="117"/>
                  </a:cubicBezTo>
                  <a:cubicBezTo>
                    <a:pt x="19" y="116"/>
                    <a:pt x="20" y="116"/>
                    <a:pt x="21" y="117"/>
                  </a:cubicBezTo>
                  <a:cubicBezTo>
                    <a:pt x="21" y="117"/>
                    <a:pt x="22" y="116"/>
                    <a:pt x="22" y="116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20" y="117"/>
                    <a:pt x="20" y="117"/>
                    <a:pt x="20" y="117"/>
                  </a:cubicBezTo>
                  <a:cubicBezTo>
                    <a:pt x="20" y="117"/>
                    <a:pt x="19" y="118"/>
                    <a:pt x="19" y="117"/>
                  </a:cubicBezTo>
                  <a:cubicBezTo>
                    <a:pt x="17" y="119"/>
                    <a:pt x="20" y="117"/>
                    <a:pt x="19" y="119"/>
                  </a:cubicBezTo>
                  <a:cubicBezTo>
                    <a:pt x="20" y="118"/>
                    <a:pt x="21" y="117"/>
                    <a:pt x="22" y="118"/>
                  </a:cubicBezTo>
                  <a:cubicBezTo>
                    <a:pt x="23" y="116"/>
                    <a:pt x="21" y="117"/>
                    <a:pt x="22" y="116"/>
                  </a:cubicBezTo>
                  <a:cubicBezTo>
                    <a:pt x="23" y="116"/>
                    <a:pt x="24" y="116"/>
                    <a:pt x="24" y="117"/>
                  </a:cubicBezTo>
                  <a:cubicBezTo>
                    <a:pt x="23" y="117"/>
                    <a:pt x="22" y="117"/>
                    <a:pt x="22" y="118"/>
                  </a:cubicBezTo>
                  <a:cubicBezTo>
                    <a:pt x="23" y="118"/>
                    <a:pt x="23" y="117"/>
                    <a:pt x="23" y="117"/>
                  </a:cubicBezTo>
                  <a:cubicBezTo>
                    <a:pt x="22" y="119"/>
                    <a:pt x="24" y="118"/>
                    <a:pt x="25" y="118"/>
                  </a:cubicBezTo>
                  <a:cubicBezTo>
                    <a:pt x="25" y="117"/>
                    <a:pt x="24" y="117"/>
                    <a:pt x="24" y="117"/>
                  </a:cubicBezTo>
                  <a:cubicBezTo>
                    <a:pt x="25" y="116"/>
                    <a:pt x="25" y="117"/>
                    <a:pt x="25" y="117"/>
                  </a:cubicBezTo>
                  <a:cubicBezTo>
                    <a:pt x="24" y="118"/>
                    <a:pt x="25" y="118"/>
                    <a:pt x="25" y="119"/>
                  </a:cubicBezTo>
                  <a:cubicBezTo>
                    <a:pt x="26" y="117"/>
                    <a:pt x="25" y="117"/>
                    <a:pt x="26" y="117"/>
                  </a:cubicBezTo>
                  <a:cubicBezTo>
                    <a:pt x="26" y="117"/>
                    <a:pt x="26" y="118"/>
                    <a:pt x="26" y="118"/>
                  </a:cubicBezTo>
                  <a:cubicBezTo>
                    <a:pt x="27" y="118"/>
                    <a:pt x="26" y="117"/>
                    <a:pt x="26" y="117"/>
                  </a:cubicBezTo>
                  <a:cubicBezTo>
                    <a:pt x="28" y="116"/>
                    <a:pt x="31" y="117"/>
                    <a:pt x="33" y="116"/>
                  </a:cubicBezTo>
                  <a:cubicBezTo>
                    <a:pt x="33" y="116"/>
                    <a:pt x="34" y="117"/>
                    <a:pt x="34" y="116"/>
                  </a:cubicBezTo>
                  <a:cubicBezTo>
                    <a:pt x="35" y="116"/>
                    <a:pt x="37" y="116"/>
                    <a:pt x="38" y="116"/>
                  </a:cubicBezTo>
                  <a:cubicBezTo>
                    <a:pt x="38" y="117"/>
                    <a:pt x="37" y="116"/>
                    <a:pt x="36" y="117"/>
                  </a:cubicBezTo>
                  <a:cubicBezTo>
                    <a:pt x="35" y="117"/>
                    <a:pt x="34" y="117"/>
                    <a:pt x="33" y="117"/>
                  </a:cubicBezTo>
                  <a:cubicBezTo>
                    <a:pt x="33" y="118"/>
                    <a:pt x="33" y="118"/>
                    <a:pt x="32" y="119"/>
                  </a:cubicBezTo>
                  <a:cubicBezTo>
                    <a:pt x="33" y="119"/>
                    <a:pt x="33" y="120"/>
                    <a:pt x="34" y="119"/>
                  </a:cubicBezTo>
                  <a:cubicBezTo>
                    <a:pt x="34" y="119"/>
                    <a:pt x="34" y="119"/>
                    <a:pt x="33" y="118"/>
                  </a:cubicBezTo>
                  <a:cubicBezTo>
                    <a:pt x="34" y="117"/>
                    <a:pt x="34" y="119"/>
                    <a:pt x="35" y="118"/>
                  </a:cubicBezTo>
                  <a:cubicBezTo>
                    <a:pt x="35" y="117"/>
                    <a:pt x="34" y="118"/>
                    <a:pt x="35" y="117"/>
                  </a:cubicBezTo>
                  <a:cubicBezTo>
                    <a:pt x="39" y="117"/>
                    <a:pt x="45" y="116"/>
                    <a:pt x="50" y="115"/>
                  </a:cubicBezTo>
                  <a:cubicBezTo>
                    <a:pt x="50" y="115"/>
                    <a:pt x="50" y="115"/>
                    <a:pt x="51" y="115"/>
                  </a:cubicBezTo>
                  <a:cubicBezTo>
                    <a:pt x="51" y="115"/>
                    <a:pt x="51" y="115"/>
                    <a:pt x="52" y="115"/>
                  </a:cubicBezTo>
                  <a:cubicBezTo>
                    <a:pt x="52" y="115"/>
                    <a:pt x="54" y="116"/>
                    <a:pt x="54" y="115"/>
                  </a:cubicBezTo>
                  <a:cubicBezTo>
                    <a:pt x="54" y="115"/>
                    <a:pt x="54" y="115"/>
                    <a:pt x="54" y="115"/>
                  </a:cubicBezTo>
                  <a:cubicBezTo>
                    <a:pt x="55" y="115"/>
                    <a:pt x="54" y="115"/>
                    <a:pt x="54" y="115"/>
                  </a:cubicBezTo>
                  <a:cubicBezTo>
                    <a:pt x="56" y="113"/>
                    <a:pt x="60" y="114"/>
                    <a:pt x="61" y="112"/>
                  </a:cubicBezTo>
                  <a:cubicBezTo>
                    <a:pt x="62" y="112"/>
                    <a:pt x="61" y="113"/>
                    <a:pt x="61" y="113"/>
                  </a:cubicBezTo>
                  <a:cubicBezTo>
                    <a:pt x="62" y="112"/>
                    <a:pt x="62" y="112"/>
                    <a:pt x="63" y="112"/>
                  </a:cubicBezTo>
                  <a:cubicBezTo>
                    <a:pt x="63" y="113"/>
                    <a:pt x="63" y="113"/>
                    <a:pt x="63" y="113"/>
                  </a:cubicBezTo>
                  <a:cubicBezTo>
                    <a:pt x="63" y="113"/>
                    <a:pt x="64" y="112"/>
                    <a:pt x="64" y="113"/>
                  </a:cubicBezTo>
                  <a:cubicBezTo>
                    <a:pt x="64" y="114"/>
                    <a:pt x="63" y="112"/>
                    <a:pt x="64" y="114"/>
                  </a:cubicBezTo>
                  <a:cubicBezTo>
                    <a:pt x="63" y="114"/>
                    <a:pt x="63" y="113"/>
                    <a:pt x="63" y="114"/>
                  </a:cubicBezTo>
                  <a:cubicBezTo>
                    <a:pt x="62" y="114"/>
                    <a:pt x="63" y="114"/>
                    <a:pt x="62" y="114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6"/>
                    <a:pt x="63" y="117"/>
                    <a:pt x="63" y="117"/>
                  </a:cubicBezTo>
                  <a:cubicBezTo>
                    <a:pt x="64" y="118"/>
                    <a:pt x="64" y="117"/>
                    <a:pt x="64" y="118"/>
                  </a:cubicBezTo>
                  <a:cubicBezTo>
                    <a:pt x="65" y="119"/>
                    <a:pt x="64" y="118"/>
                    <a:pt x="64" y="118"/>
                  </a:cubicBezTo>
                  <a:cubicBezTo>
                    <a:pt x="64" y="118"/>
                    <a:pt x="64" y="119"/>
                    <a:pt x="64" y="119"/>
                  </a:cubicBezTo>
                  <a:cubicBezTo>
                    <a:pt x="63" y="119"/>
                    <a:pt x="63" y="119"/>
                    <a:pt x="62" y="119"/>
                  </a:cubicBezTo>
                  <a:cubicBezTo>
                    <a:pt x="62" y="119"/>
                    <a:pt x="61" y="117"/>
                    <a:pt x="62" y="117"/>
                  </a:cubicBezTo>
                  <a:cubicBezTo>
                    <a:pt x="62" y="116"/>
                    <a:pt x="61" y="116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1" y="115"/>
                    <a:pt x="61" y="115"/>
                    <a:pt x="61" y="116"/>
                  </a:cubicBezTo>
                  <a:cubicBezTo>
                    <a:pt x="60" y="116"/>
                    <a:pt x="60" y="115"/>
                    <a:pt x="60" y="116"/>
                  </a:cubicBezTo>
                  <a:cubicBezTo>
                    <a:pt x="60" y="114"/>
                    <a:pt x="61" y="116"/>
                    <a:pt x="61" y="114"/>
                  </a:cubicBezTo>
                  <a:cubicBezTo>
                    <a:pt x="61" y="114"/>
                    <a:pt x="62" y="115"/>
                    <a:pt x="62" y="114"/>
                  </a:cubicBezTo>
                  <a:cubicBezTo>
                    <a:pt x="62" y="113"/>
                    <a:pt x="61" y="115"/>
                    <a:pt x="61" y="113"/>
                  </a:cubicBezTo>
                  <a:cubicBezTo>
                    <a:pt x="61" y="114"/>
                    <a:pt x="60" y="114"/>
                    <a:pt x="60" y="114"/>
                  </a:cubicBezTo>
                  <a:cubicBezTo>
                    <a:pt x="60" y="114"/>
                    <a:pt x="60" y="115"/>
                    <a:pt x="59" y="114"/>
                  </a:cubicBezTo>
                  <a:cubicBezTo>
                    <a:pt x="59" y="115"/>
                    <a:pt x="58" y="114"/>
                    <a:pt x="57" y="114"/>
                  </a:cubicBezTo>
                  <a:cubicBezTo>
                    <a:pt x="56" y="115"/>
                    <a:pt x="56" y="116"/>
                    <a:pt x="55" y="115"/>
                  </a:cubicBezTo>
                  <a:cubicBezTo>
                    <a:pt x="55" y="116"/>
                    <a:pt x="54" y="116"/>
                    <a:pt x="54" y="116"/>
                  </a:cubicBezTo>
                  <a:cubicBezTo>
                    <a:pt x="54" y="116"/>
                    <a:pt x="54" y="116"/>
                    <a:pt x="54" y="115"/>
                  </a:cubicBezTo>
                  <a:cubicBezTo>
                    <a:pt x="53" y="115"/>
                    <a:pt x="54" y="116"/>
                    <a:pt x="53" y="116"/>
                  </a:cubicBezTo>
                  <a:cubicBezTo>
                    <a:pt x="53" y="116"/>
                    <a:pt x="52" y="116"/>
                    <a:pt x="51" y="117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2" y="118"/>
                    <a:pt x="51" y="118"/>
                    <a:pt x="51" y="119"/>
                  </a:cubicBezTo>
                  <a:cubicBezTo>
                    <a:pt x="50" y="119"/>
                    <a:pt x="50" y="118"/>
                    <a:pt x="49" y="118"/>
                  </a:cubicBezTo>
                  <a:cubicBezTo>
                    <a:pt x="48" y="118"/>
                    <a:pt x="49" y="118"/>
                    <a:pt x="49" y="119"/>
                  </a:cubicBezTo>
                  <a:cubicBezTo>
                    <a:pt x="48" y="119"/>
                    <a:pt x="48" y="118"/>
                    <a:pt x="47" y="118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6" y="120"/>
                    <a:pt x="46" y="120"/>
                    <a:pt x="47" y="120"/>
                  </a:cubicBezTo>
                  <a:cubicBezTo>
                    <a:pt x="46" y="120"/>
                    <a:pt x="45" y="120"/>
                    <a:pt x="45" y="120"/>
                  </a:cubicBezTo>
                  <a:cubicBezTo>
                    <a:pt x="44" y="120"/>
                    <a:pt x="45" y="120"/>
                    <a:pt x="45" y="121"/>
                  </a:cubicBezTo>
                  <a:cubicBezTo>
                    <a:pt x="44" y="121"/>
                    <a:pt x="44" y="119"/>
                    <a:pt x="43" y="119"/>
                  </a:cubicBezTo>
                  <a:cubicBezTo>
                    <a:pt x="43" y="120"/>
                    <a:pt x="44" y="120"/>
                    <a:pt x="44" y="120"/>
                  </a:cubicBezTo>
                  <a:cubicBezTo>
                    <a:pt x="43" y="120"/>
                    <a:pt x="43" y="121"/>
                    <a:pt x="42" y="121"/>
                  </a:cubicBezTo>
                  <a:cubicBezTo>
                    <a:pt x="42" y="121"/>
                    <a:pt x="43" y="120"/>
                    <a:pt x="42" y="120"/>
                  </a:cubicBezTo>
                  <a:cubicBezTo>
                    <a:pt x="42" y="120"/>
                    <a:pt x="42" y="121"/>
                    <a:pt x="42" y="120"/>
                  </a:cubicBezTo>
                  <a:cubicBezTo>
                    <a:pt x="42" y="121"/>
                    <a:pt x="41" y="120"/>
                    <a:pt x="41" y="121"/>
                  </a:cubicBezTo>
                  <a:cubicBezTo>
                    <a:pt x="41" y="122"/>
                    <a:pt x="43" y="121"/>
                    <a:pt x="43" y="122"/>
                  </a:cubicBezTo>
                  <a:cubicBezTo>
                    <a:pt x="43" y="122"/>
                    <a:pt x="43" y="121"/>
                    <a:pt x="43" y="121"/>
                  </a:cubicBezTo>
                  <a:lnTo>
                    <a:pt x="44" y="121"/>
                  </a:lnTo>
                  <a:close/>
                  <a:moveTo>
                    <a:pt x="63" y="119"/>
                  </a:moveTo>
                  <a:cubicBezTo>
                    <a:pt x="63" y="118"/>
                    <a:pt x="62" y="117"/>
                    <a:pt x="62" y="117"/>
                  </a:cubicBezTo>
                  <a:cubicBezTo>
                    <a:pt x="62" y="119"/>
                    <a:pt x="62" y="119"/>
                    <a:pt x="62" y="119"/>
                  </a:cubicBezTo>
                  <a:lnTo>
                    <a:pt x="63" y="119"/>
                  </a:lnTo>
                  <a:close/>
                  <a:moveTo>
                    <a:pt x="62" y="115"/>
                  </a:moveTo>
                  <a:cubicBezTo>
                    <a:pt x="61" y="115"/>
                    <a:pt x="61" y="115"/>
                    <a:pt x="61" y="115"/>
                  </a:cubicBezTo>
                  <a:cubicBezTo>
                    <a:pt x="62" y="116"/>
                    <a:pt x="62" y="117"/>
                    <a:pt x="63" y="117"/>
                  </a:cubicBezTo>
                  <a:cubicBezTo>
                    <a:pt x="63" y="115"/>
                    <a:pt x="62" y="117"/>
                    <a:pt x="62" y="115"/>
                  </a:cubicBezTo>
                  <a:moveTo>
                    <a:pt x="50" y="117"/>
                  </a:moveTo>
                  <a:cubicBezTo>
                    <a:pt x="50" y="117"/>
                    <a:pt x="50" y="119"/>
                    <a:pt x="51" y="118"/>
                  </a:cubicBezTo>
                  <a:cubicBezTo>
                    <a:pt x="51" y="117"/>
                    <a:pt x="51" y="117"/>
                    <a:pt x="50" y="117"/>
                  </a:cubicBezTo>
                  <a:cubicBezTo>
                    <a:pt x="50" y="116"/>
                    <a:pt x="49" y="117"/>
                    <a:pt x="50" y="117"/>
                  </a:cubicBezTo>
                  <a:moveTo>
                    <a:pt x="107" y="78"/>
                  </a:moveTo>
                  <a:cubicBezTo>
                    <a:pt x="107" y="77"/>
                    <a:pt x="108" y="77"/>
                    <a:pt x="107" y="76"/>
                  </a:cubicBezTo>
                  <a:cubicBezTo>
                    <a:pt x="106" y="76"/>
                    <a:pt x="107" y="77"/>
                    <a:pt x="107" y="77"/>
                  </a:cubicBezTo>
                  <a:cubicBezTo>
                    <a:pt x="106" y="77"/>
                    <a:pt x="106" y="76"/>
                    <a:pt x="106" y="76"/>
                  </a:cubicBezTo>
                  <a:lnTo>
                    <a:pt x="107" y="78"/>
                  </a:lnTo>
                  <a:close/>
                  <a:moveTo>
                    <a:pt x="102" y="81"/>
                  </a:moveTo>
                  <a:cubicBezTo>
                    <a:pt x="101" y="82"/>
                    <a:pt x="101" y="82"/>
                    <a:pt x="101" y="82"/>
                  </a:cubicBezTo>
                  <a:cubicBezTo>
                    <a:pt x="102" y="82"/>
                    <a:pt x="102" y="83"/>
                    <a:pt x="102" y="83"/>
                  </a:cubicBezTo>
                  <a:cubicBezTo>
                    <a:pt x="103" y="83"/>
                    <a:pt x="102" y="82"/>
                    <a:pt x="102" y="81"/>
                  </a:cubicBezTo>
                  <a:moveTo>
                    <a:pt x="104" y="84"/>
                  </a:moveTo>
                  <a:cubicBezTo>
                    <a:pt x="104" y="84"/>
                    <a:pt x="104" y="85"/>
                    <a:pt x="104" y="86"/>
                  </a:cubicBezTo>
                  <a:cubicBezTo>
                    <a:pt x="105" y="85"/>
                    <a:pt x="105" y="84"/>
                    <a:pt x="104" y="84"/>
                  </a:cubicBezTo>
                  <a:moveTo>
                    <a:pt x="105" y="81"/>
                  </a:moveTo>
                  <a:cubicBezTo>
                    <a:pt x="105" y="82"/>
                    <a:pt x="105" y="83"/>
                    <a:pt x="106" y="82"/>
                  </a:cubicBezTo>
                  <a:cubicBezTo>
                    <a:pt x="105" y="81"/>
                    <a:pt x="106" y="81"/>
                    <a:pt x="105" y="81"/>
                  </a:cubicBezTo>
                  <a:cubicBezTo>
                    <a:pt x="105" y="81"/>
                    <a:pt x="105" y="81"/>
                    <a:pt x="105" y="81"/>
                  </a:cubicBezTo>
                  <a:moveTo>
                    <a:pt x="103" y="79"/>
                  </a:moveTo>
                  <a:cubicBezTo>
                    <a:pt x="103" y="79"/>
                    <a:pt x="103" y="79"/>
                    <a:pt x="103" y="79"/>
                  </a:cubicBezTo>
                  <a:cubicBezTo>
                    <a:pt x="103" y="79"/>
                    <a:pt x="103" y="78"/>
                    <a:pt x="102" y="79"/>
                  </a:cubicBezTo>
                  <a:cubicBezTo>
                    <a:pt x="103" y="79"/>
                    <a:pt x="103" y="80"/>
                    <a:pt x="103" y="79"/>
                  </a:cubicBezTo>
                  <a:moveTo>
                    <a:pt x="105" y="83"/>
                  </a:moveTo>
                  <a:cubicBezTo>
                    <a:pt x="105" y="83"/>
                    <a:pt x="105" y="83"/>
                    <a:pt x="106" y="84"/>
                  </a:cubicBezTo>
                  <a:cubicBezTo>
                    <a:pt x="106" y="83"/>
                    <a:pt x="106" y="83"/>
                    <a:pt x="106" y="83"/>
                  </a:cubicBezTo>
                  <a:cubicBezTo>
                    <a:pt x="106" y="83"/>
                    <a:pt x="105" y="82"/>
                    <a:pt x="105" y="83"/>
                  </a:cubicBezTo>
                  <a:moveTo>
                    <a:pt x="101" y="81"/>
                  </a:moveTo>
                  <a:cubicBezTo>
                    <a:pt x="101" y="81"/>
                    <a:pt x="101" y="80"/>
                    <a:pt x="102" y="80"/>
                  </a:cubicBezTo>
                  <a:cubicBezTo>
                    <a:pt x="102" y="80"/>
                    <a:pt x="102" y="80"/>
                    <a:pt x="102" y="81"/>
                  </a:cubicBezTo>
                  <a:cubicBezTo>
                    <a:pt x="103" y="81"/>
                    <a:pt x="102" y="81"/>
                    <a:pt x="103" y="81"/>
                  </a:cubicBezTo>
                  <a:cubicBezTo>
                    <a:pt x="103" y="81"/>
                    <a:pt x="104" y="82"/>
                    <a:pt x="104" y="82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3" y="80"/>
                    <a:pt x="102" y="79"/>
                    <a:pt x="101" y="79"/>
                  </a:cubicBezTo>
                  <a:cubicBezTo>
                    <a:pt x="102" y="80"/>
                    <a:pt x="102" y="79"/>
                    <a:pt x="102" y="79"/>
                  </a:cubicBezTo>
                  <a:cubicBezTo>
                    <a:pt x="102" y="80"/>
                    <a:pt x="103" y="80"/>
                    <a:pt x="103" y="81"/>
                  </a:cubicBezTo>
                  <a:cubicBezTo>
                    <a:pt x="103" y="81"/>
                    <a:pt x="102" y="80"/>
                    <a:pt x="102" y="79"/>
                  </a:cubicBezTo>
                  <a:cubicBezTo>
                    <a:pt x="101" y="80"/>
                    <a:pt x="101" y="80"/>
                    <a:pt x="101" y="81"/>
                  </a:cubicBezTo>
                  <a:moveTo>
                    <a:pt x="97" y="76"/>
                  </a:moveTo>
                  <a:cubicBezTo>
                    <a:pt x="97" y="76"/>
                    <a:pt x="97" y="76"/>
                    <a:pt x="97" y="75"/>
                  </a:cubicBezTo>
                  <a:cubicBezTo>
                    <a:pt x="97" y="76"/>
                    <a:pt x="97" y="76"/>
                    <a:pt x="96" y="76"/>
                  </a:cubicBezTo>
                  <a:lnTo>
                    <a:pt x="97" y="76"/>
                  </a:lnTo>
                  <a:close/>
                  <a:moveTo>
                    <a:pt x="93" y="75"/>
                  </a:moveTo>
                  <a:cubicBezTo>
                    <a:pt x="93" y="75"/>
                    <a:pt x="94" y="75"/>
                    <a:pt x="93" y="74"/>
                  </a:cubicBezTo>
                  <a:cubicBezTo>
                    <a:pt x="93" y="73"/>
                    <a:pt x="92" y="74"/>
                    <a:pt x="93" y="75"/>
                  </a:cubicBezTo>
                  <a:moveTo>
                    <a:pt x="94" y="78"/>
                  </a:moveTo>
                  <a:cubicBezTo>
                    <a:pt x="94" y="78"/>
                    <a:pt x="95" y="79"/>
                    <a:pt x="95" y="77"/>
                  </a:cubicBezTo>
                  <a:cubicBezTo>
                    <a:pt x="94" y="76"/>
                    <a:pt x="94" y="77"/>
                    <a:pt x="94" y="77"/>
                  </a:cubicBezTo>
                  <a:cubicBezTo>
                    <a:pt x="94" y="78"/>
                    <a:pt x="93" y="77"/>
                    <a:pt x="94" y="78"/>
                  </a:cubicBezTo>
                  <a:moveTo>
                    <a:pt x="92" y="79"/>
                  </a:moveTo>
                  <a:cubicBezTo>
                    <a:pt x="93" y="80"/>
                    <a:pt x="92" y="78"/>
                    <a:pt x="93" y="78"/>
                  </a:cubicBezTo>
                  <a:cubicBezTo>
                    <a:pt x="92" y="77"/>
                    <a:pt x="92" y="78"/>
                    <a:pt x="92" y="79"/>
                  </a:cubicBezTo>
                  <a:moveTo>
                    <a:pt x="90" y="76"/>
                  </a:moveTo>
                  <a:cubicBezTo>
                    <a:pt x="90" y="76"/>
                    <a:pt x="92" y="77"/>
                    <a:pt x="91" y="76"/>
                  </a:cubicBezTo>
                  <a:cubicBezTo>
                    <a:pt x="91" y="76"/>
                    <a:pt x="90" y="75"/>
                    <a:pt x="90" y="76"/>
                  </a:cubicBezTo>
                  <a:moveTo>
                    <a:pt x="101" y="85"/>
                  </a:moveTo>
                  <a:cubicBezTo>
                    <a:pt x="101" y="85"/>
                    <a:pt x="102" y="85"/>
                    <a:pt x="101" y="85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85"/>
                    <a:pt x="102" y="85"/>
                    <a:pt x="101" y="85"/>
                  </a:cubicBezTo>
                  <a:moveTo>
                    <a:pt x="98" y="81"/>
                  </a:moveTo>
                  <a:cubicBezTo>
                    <a:pt x="99" y="82"/>
                    <a:pt x="99" y="81"/>
                    <a:pt x="99" y="81"/>
                  </a:cubicBezTo>
                  <a:cubicBezTo>
                    <a:pt x="100" y="82"/>
                    <a:pt x="100" y="81"/>
                    <a:pt x="100" y="81"/>
                  </a:cubicBezTo>
                  <a:cubicBezTo>
                    <a:pt x="99" y="80"/>
                    <a:pt x="98" y="80"/>
                    <a:pt x="98" y="81"/>
                  </a:cubicBezTo>
                  <a:moveTo>
                    <a:pt x="99" y="82"/>
                  </a:moveTo>
                  <a:cubicBezTo>
                    <a:pt x="100" y="82"/>
                    <a:pt x="100" y="83"/>
                    <a:pt x="100" y="83"/>
                  </a:cubicBezTo>
                  <a:cubicBezTo>
                    <a:pt x="100" y="83"/>
                    <a:pt x="101" y="82"/>
                    <a:pt x="100" y="82"/>
                  </a:cubicBezTo>
                  <a:cubicBezTo>
                    <a:pt x="100" y="82"/>
                    <a:pt x="100" y="82"/>
                    <a:pt x="99" y="81"/>
                  </a:cubicBezTo>
                  <a:cubicBezTo>
                    <a:pt x="99" y="81"/>
                    <a:pt x="99" y="82"/>
                    <a:pt x="99" y="82"/>
                  </a:cubicBezTo>
                  <a:moveTo>
                    <a:pt x="102" y="86"/>
                  </a:moveTo>
                  <a:cubicBezTo>
                    <a:pt x="101" y="86"/>
                    <a:pt x="101" y="85"/>
                    <a:pt x="100" y="86"/>
                  </a:cubicBezTo>
                  <a:cubicBezTo>
                    <a:pt x="100" y="86"/>
                    <a:pt x="101" y="86"/>
                    <a:pt x="101" y="86"/>
                  </a:cubicBezTo>
                  <a:cubicBezTo>
                    <a:pt x="101" y="86"/>
                    <a:pt x="101" y="87"/>
                    <a:pt x="101" y="87"/>
                  </a:cubicBezTo>
                  <a:cubicBezTo>
                    <a:pt x="101" y="88"/>
                    <a:pt x="102" y="88"/>
                    <a:pt x="102" y="87"/>
                  </a:cubicBezTo>
                  <a:cubicBezTo>
                    <a:pt x="101" y="86"/>
                    <a:pt x="102" y="87"/>
                    <a:pt x="102" y="86"/>
                  </a:cubicBezTo>
                  <a:moveTo>
                    <a:pt x="98" y="86"/>
                  </a:moveTo>
                  <a:cubicBezTo>
                    <a:pt x="97" y="85"/>
                    <a:pt x="99" y="86"/>
                    <a:pt x="98" y="85"/>
                  </a:cubicBezTo>
                  <a:cubicBezTo>
                    <a:pt x="98" y="85"/>
                    <a:pt x="98" y="84"/>
                    <a:pt x="98" y="84"/>
                  </a:cubicBezTo>
                  <a:cubicBezTo>
                    <a:pt x="99" y="84"/>
                    <a:pt x="100" y="84"/>
                    <a:pt x="100" y="84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4"/>
                    <a:pt x="99" y="84"/>
                    <a:pt x="98" y="83"/>
                  </a:cubicBezTo>
                  <a:cubicBezTo>
                    <a:pt x="98" y="83"/>
                    <a:pt x="98" y="84"/>
                    <a:pt x="97" y="84"/>
                  </a:cubicBezTo>
                  <a:cubicBezTo>
                    <a:pt x="98" y="85"/>
                    <a:pt x="97" y="86"/>
                    <a:pt x="98" y="86"/>
                  </a:cubicBezTo>
                  <a:moveTo>
                    <a:pt x="99" y="91"/>
                  </a:moveTo>
                  <a:cubicBezTo>
                    <a:pt x="99" y="90"/>
                    <a:pt x="99" y="90"/>
                    <a:pt x="100" y="89"/>
                  </a:cubicBezTo>
                  <a:cubicBezTo>
                    <a:pt x="100" y="89"/>
                    <a:pt x="101" y="89"/>
                    <a:pt x="102" y="89"/>
                  </a:cubicBezTo>
                  <a:cubicBezTo>
                    <a:pt x="101" y="88"/>
                    <a:pt x="101" y="88"/>
                    <a:pt x="101" y="87"/>
                  </a:cubicBezTo>
                  <a:cubicBezTo>
                    <a:pt x="101" y="88"/>
                    <a:pt x="100" y="88"/>
                    <a:pt x="100" y="88"/>
                  </a:cubicBezTo>
                  <a:cubicBezTo>
                    <a:pt x="101" y="89"/>
                    <a:pt x="100" y="88"/>
                    <a:pt x="101" y="88"/>
                  </a:cubicBezTo>
                  <a:cubicBezTo>
                    <a:pt x="101" y="89"/>
                    <a:pt x="100" y="89"/>
                    <a:pt x="100" y="88"/>
                  </a:cubicBezTo>
                  <a:cubicBezTo>
                    <a:pt x="100" y="88"/>
                    <a:pt x="99" y="87"/>
                    <a:pt x="99" y="86"/>
                  </a:cubicBezTo>
                  <a:cubicBezTo>
                    <a:pt x="99" y="86"/>
                    <a:pt x="100" y="87"/>
                    <a:pt x="100" y="86"/>
                  </a:cubicBezTo>
                  <a:cubicBezTo>
                    <a:pt x="99" y="86"/>
                    <a:pt x="99" y="86"/>
                    <a:pt x="99" y="85"/>
                  </a:cubicBezTo>
                  <a:cubicBezTo>
                    <a:pt x="99" y="85"/>
                    <a:pt x="99" y="85"/>
                    <a:pt x="99" y="85"/>
                  </a:cubicBezTo>
                  <a:cubicBezTo>
                    <a:pt x="98" y="85"/>
                    <a:pt x="99" y="86"/>
                    <a:pt x="98" y="87"/>
                  </a:cubicBezTo>
                  <a:cubicBezTo>
                    <a:pt x="99" y="87"/>
                    <a:pt x="99" y="88"/>
                    <a:pt x="99" y="88"/>
                  </a:cubicBezTo>
                  <a:cubicBezTo>
                    <a:pt x="99" y="88"/>
                    <a:pt x="99" y="89"/>
                    <a:pt x="99" y="89"/>
                  </a:cubicBezTo>
                  <a:cubicBezTo>
                    <a:pt x="99" y="88"/>
                    <a:pt x="98" y="89"/>
                    <a:pt x="97" y="88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89"/>
                    <a:pt x="99" y="89"/>
                    <a:pt x="99" y="90"/>
                  </a:cubicBezTo>
                  <a:cubicBezTo>
                    <a:pt x="99" y="90"/>
                    <a:pt x="98" y="90"/>
                    <a:pt x="99" y="91"/>
                  </a:cubicBezTo>
                  <a:moveTo>
                    <a:pt x="95" y="86"/>
                  </a:moveTo>
                  <a:cubicBezTo>
                    <a:pt x="95" y="87"/>
                    <a:pt x="95" y="86"/>
                    <a:pt x="95" y="87"/>
                  </a:cubicBezTo>
                  <a:cubicBezTo>
                    <a:pt x="95" y="88"/>
                    <a:pt x="96" y="87"/>
                    <a:pt x="95" y="86"/>
                  </a:cubicBezTo>
                  <a:moveTo>
                    <a:pt x="96" y="90"/>
                  </a:moveTo>
                  <a:cubicBezTo>
                    <a:pt x="97" y="89"/>
                    <a:pt x="96" y="89"/>
                    <a:pt x="96" y="89"/>
                  </a:cubicBezTo>
                  <a:cubicBezTo>
                    <a:pt x="96" y="88"/>
                    <a:pt x="97" y="88"/>
                    <a:pt x="97" y="88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9"/>
                    <a:pt x="96" y="89"/>
                    <a:pt x="96" y="90"/>
                  </a:cubicBezTo>
                  <a:moveTo>
                    <a:pt x="96" y="91"/>
                  </a:moveTo>
                  <a:cubicBezTo>
                    <a:pt x="96" y="91"/>
                    <a:pt x="97" y="92"/>
                    <a:pt x="97" y="91"/>
                  </a:cubicBezTo>
                  <a:cubicBezTo>
                    <a:pt x="97" y="91"/>
                    <a:pt x="97" y="91"/>
                    <a:pt x="97" y="90"/>
                  </a:cubicBezTo>
                  <a:cubicBezTo>
                    <a:pt x="96" y="90"/>
                    <a:pt x="96" y="91"/>
                    <a:pt x="96" y="91"/>
                  </a:cubicBezTo>
                  <a:moveTo>
                    <a:pt x="95" y="91"/>
                  </a:moveTo>
                  <a:cubicBezTo>
                    <a:pt x="95" y="92"/>
                    <a:pt x="95" y="90"/>
                    <a:pt x="94" y="91"/>
                  </a:cubicBezTo>
                  <a:cubicBezTo>
                    <a:pt x="94" y="91"/>
                    <a:pt x="95" y="92"/>
                    <a:pt x="94" y="92"/>
                  </a:cubicBezTo>
                  <a:cubicBezTo>
                    <a:pt x="94" y="93"/>
                    <a:pt x="95" y="92"/>
                    <a:pt x="95" y="93"/>
                  </a:cubicBezTo>
                  <a:cubicBezTo>
                    <a:pt x="95" y="93"/>
                    <a:pt x="94" y="92"/>
                    <a:pt x="94" y="93"/>
                  </a:cubicBezTo>
                  <a:cubicBezTo>
                    <a:pt x="94" y="93"/>
                    <a:pt x="95" y="93"/>
                    <a:pt x="95" y="93"/>
                  </a:cubicBezTo>
                  <a:cubicBezTo>
                    <a:pt x="95" y="92"/>
                    <a:pt x="95" y="92"/>
                    <a:pt x="96" y="91"/>
                  </a:cubicBezTo>
                  <a:cubicBezTo>
                    <a:pt x="96" y="91"/>
                    <a:pt x="95" y="90"/>
                    <a:pt x="96" y="90"/>
                  </a:cubicBezTo>
                  <a:cubicBezTo>
                    <a:pt x="96" y="90"/>
                    <a:pt x="95" y="90"/>
                    <a:pt x="95" y="91"/>
                  </a:cubicBezTo>
                  <a:cubicBezTo>
                    <a:pt x="95" y="91"/>
                    <a:pt x="94" y="90"/>
                    <a:pt x="95" y="91"/>
                  </a:cubicBezTo>
                  <a:cubicBezTo>
                    <a:pt x="95" y="91"/>
                    <a:pt x="95" y="91"/>
                    <a:pt x="95" y="91"/>
                  </a:cubicBezTo>
                  <a:moveTo>
                    <a:pt x="93" y="90"/>
                  </a:moveTo>
                  <a:cubicBezTo>
                    <a:pt x="93" y="90"/>
                    <a:pt x="93" y="90"/>
                    <a:pt x="93" y="90"/>
                  </a:cubicBezTo>
                  <a:cubicBezTo>
                    <a:pt x="93" y="89"/>
                    <a:pt x="93" y="90"/>
                    <a:pt x="93" y="89"/>
                  </a:cubicBezTo>
                  <a:cubicBezTo>
                    <a:pt x="93" y="89"/>
                    <a:pt x="93" y="89"/>
                    <a:pt x="94" y="89"/>
                  </a:cubicBezTo>
                  <a:cubicBezTo>
                    <a:pt x="93" y="88"/>
                    <a:pt x="93" y="89"/>
                    <a:pt x="93" y="88"/>
                  </a:cubicBezTo>
                  <a:cubicBezTo>
                    <a:pt x="93" y="88"/>
                    <a:pt x="92" y="88"/>
                    <a:pt x="92" y="89"/>
                  </a:cubicBezTo>
                  <a:cubicBezTo>
                    <a:pt x="93" y="89"/>
                    <a:pt x="92" y="90"/>
                    <a:pt x="93" y="90"/>
                  </a:cubicBezTo>
                  <a:moveTo>
                    <a:pt x="93" y="92"/>
                  </a:moveTo>
                  <a:cubicBezTo>
                    <a:pt x="92" y="91"/>
                    <a:pt x="91" y="90"/>
                    <a:pt x="91" y="91"/>
                  </a:cubicBezTo>
                  <a:cubicBezTo>
                    <a:pt x="92" y="91"/>
                    <a:pt x="92" y="91"/>
                    <a:pt x="92" y="92"/>
                  </a:cubicBezTo>
                  <a:cubicBezTo>
                    <a:pt x="92" y="92"/>
                    <a:pt x="91" y="92"/>
                    <a:pt x="92" y="92"/>
                  </a:cubicBezTo>
                  <a:cubicBezTo>
                    <a:pt x="92" y="92"/>
                    <a:pt x="93" y="92"/>
                    <a:pt x="93" y="92"/>
                  </a:cubicBezTo>
                  <a:cubicBezTo>
                    <a:pt x="93" y="92"/>
                    <a:pt x="94" y="92"/>
                    <a:pt x="94" y="92"/>
                  </a:cubicBezTo>
                  <a:lnTo>
                    <a:pt x="93" y="92"/>
                  </a:lnTo>
                  <a:close/>
                  <a:moveTo>
                    <a:pt x="91" y="88"/>
                  </a:moveTo>
                  <a:cubicBezTo>
                    <a:pt x="91" y="88"/>
                    <a:pt x="90" y="88"/>
                    <a:pt x="90" y="88"/>
                  </a:cubicBezTo>
                  <a:cubicBezTo>
                    <a:pt x="91" y="89"/>
                    <a:pt x="92" y="89"/>
                    <a:pt x="91" y="88"/>
                  </a:cubicBezTo>
                  <a:moveTo>
                    <a:pt x="90" y="88"/>
                  </a:moveTo>
                  <a:cubicBezTo>
                    <a:pt x="90" y="88"/>
                    <a:pt x="89" y="87"/>
                    <a:pt x="90" y="87"/>
                  </a:cubicBezTo>
                  <a:cubicBezTo>
                    <a:pt x="90" y="87"/>
                    <a:pt x="91" y="87"/>
                    <a:pt x="91" y="87"/>
                  </a:cubicBezTo>
                  <a:cubicBezTo>
                    <a:pt x="90" y="86"/>
                    <a:pt x="90" y="86"/>
                    <a:pt x="90" y="86"/>
                  </a:cubicBezTo>
                  <a:cubicBezTo>
                    <a:pt x="90" y="87"/>
                    <a:pt x="89" y="86"/>
                    <a:pt x="89" y="86"/>
                  </a:cubicBezTo>
                  <a:cubicBezTo>
                    <a:pt x="89" y="87"/>
                    <a:pt x="90" y="87"/>
                    <a:pt x="90" y="88"/>
                  </a:cubicBezTo>
                  <a:moveTo>
                    <a:pt x="90" y="91"/>
                  </a:moveTo>
                  <a:cubicBezTo>
                    <a:pt x="91" y="92"/>
                    <a:pt x="92" y="91"/>
                    <a:pt x="91" y="91"/>
                  </a:cubicBezTo>
                  <a:cubicBezTo>
                    <a:pt x="91" y="92"/>
                    <a:pt x="91" y="90"/>
                    <a:pt x="90" y="91"/>
                  </a:cubicBezTo>
                  <a:moveTo>
                    <a:pt x="89" y="89"/>
                  </a:moveTo>
                  <a:cubicBezTo>
                    <a:pt x="89" y="89"/>
                    <a:pt x="89" y="89"/>
                    <a:pt x="90" y="89"/>
                  </a:cubicBezTo>
                  <a:cubicBezTo>
                    <a:pt x="89" y="88"/>
                    <a:pt x="88" y="88"/>
                    <a:pt x="89" y="89"/>
                  </a:cubicBezTo>
                  <a:moveTo>
                    <a:pt x="88" y="90"/>
                  </a:moveTo>
                  <a:cubicBezTo>
                    <a:pt x="88" y="90"/>
                    <a:pt x="89" y="91"/>
                    <a:pt x="89" y="89"/>
                  </a:cubicBezTo>
                  <a:cubicBezTo>
                    <a:pt x="88" y="89"/>
                    <a:pt x="87" y="89"/>
                    <a:pt x="88" y="90"/>
                  </a:cubicBezTo>
                  <a:moveTo>
                    <a:pt x="88" y="93"/>
                  </a:moveTo>
                  <a:cubicBezTo>
                    <a:pt x="89" y="93"/>
                    <a:pt x="90" y="94"/>
                    <a:pt x="89" y="93"/>
                  </a:cubicBezTo>
                  <a:cubicBezTo>
                    <a:pt x="89" y="93"/>
                    <a:pt x="88" y="92"/>
                    <a:pt x="88" y="93"/>
                  </a:cubicBezTo>
                  <a:moveTo>
                    <a:pt x="90" y="95"/>
                  </a:moveTo>
                  <a:cubicBezTo>
                    <a:pt x="90" y="96"/>
                    <a:pt x="91" y="95"/>
                    <a:pt x="91" y="95"/>
                  </a:cubicBezTo>
                  <a:cubicBezTo>
                    <a:pt x="91" y="94"/>
                    <a:pt x="90" y="95"/>
                    <a:pt x="90" y="94"/>
                  </a:cubicBezTo>
                  <a:cubicBezTo>
                    <a:pt x="90" y="94"/>
                    <a:pt x="90" y="93"/>
                    <a:pt x="90" y="94"/>
                  </a:cubicBezTo>
                  <a:cubicBezTo>
                    <a:pt x="90" y="94"/>
                    <a:pt x="91" y="95"/>
                    <a:pt x="90" y="95"/>
                  </a:cubicBezTo>
                  <a:cubicBezTo>
                    <a:pt x="90" y="95"/>
                    <a:pt x="89" y="95"/>
                    <a:pt x="90" y="95"/>
                  </a:cubicBezTo>
                  <a:moveTo>
                    <a:pt x="85" y="97"/>
                  </a:moveTo>
                  <a:cubicBezTo>
                    <a:pt x="84" y="97"/>
                    <a:pt x="84" y="97"/>
                    <a:pt x="84" y="97"/>
                  </a:cubicBezTo>
                  <a:cubicBezTo>
                    <a:pt x="84" y="98"/>
                    <a:pt x="85" y="98"/>
                    <a:pt x="85" y="97"/>
                  </a:cubicBezTo>
                  <a:moveTo>
                    <a:pt x="86" y="90"/>
                  </a:moveTo>
                  <a:cubicBezTo>
                    <a:pt x="86" y="90"/>
                    <a:pt x="86" y="90"/>
                    <a:pt x="86" y="90"/>
                  </a:cubicBezTo>
                  <a:cubicBezTo>
                    <a:pt x="87" y="90"/>
                    <a:pt x="86" y="89"/>
                    <a:pt x="86" y="89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86" y="90"/>
                    <a:pt x="86" y="89"/>
                    <a:pt x="86" y="90"/>
                  </a:cubicBezTo>
                  <a:moveTo>
                    <a:pt x="89" y="95"/>
                  </a:moveTo>
                  <a:cubicBezTo>
                    <a:pt x="89" y="96"/>
                    <a:pt x="89" y="96"/>
                    <a:pt x="89" y="96"/>
                  </a:cubicBezTo>
                  <a:cubicBezTo>
                    <a:pt x="89" y="96"/>
                    <a:pt x="89" y="96"/>
                    <a:pt x="89" y="95"/>
                  </a:cubicBezTo>
                  <a:close/>
                  <a:moveTo>
                    <a:pt x="84" y="91"/>
                  </a:moveTo>
                  <a:cubicBezTo>
                    <a:pt x="85" y="91"/>
                    <a:pt x="85" y="90"/>
                    <a:pt x="85" y="90"/>
                  </a:cubicBezTo>
                  <a:cubicBezTo>
                    <a:pt x="86" y="90"/>
                    <a:pt x="85" y="91"/>
                    <a:pt x="85" y="91"/>
                  </a:cubicBezTo>
                  <a:cubicBezTo>
                    <a:pt x="86" y="92"/>
                    <a:pt x="86" y="90"/>
                    <a:pt x="86" y="89"/>
                  </a:cubicBezTo>
                  <a:cubicBezTo>
                    <a:pt x="85" y="89"/>
                    <a:pt x="85" y="90"/>
                    <a:pt x="84" y="89"/>
                  </a:cubicBezTo>
                  <a:cubicBezTo>
                    <a:pt x="84" y="90"/>
                    <a:pt x="84" y="90"/>
                    <a:pt x="84" y="91"/>
                  </a:cubicBezTo>
                  <a:moveTo>
                    <a:pt x="87" y="95"/>
                  </a:moveTo>
                  <a:cubicBezTo>
                    <a:pt x="85" y="96"/>
                    <a:pt x="87" y="95"/>
                    <a:pt x="87" y="94"/>
                  </a:cubicBezTo>
                  <a:cubicBezTo>
                    <a:pt x="87" y="94"/>
                    <a:pt x="87" y="95"/>
                    <a:pt x="87" y="95"/>
                  </a:cubicBezTo>
                  <a:moveTo>
                    <a:pt x="85" y="95"/>
                  </a:moveTo>
                  <a:cubicBezTo>
                    <a:pt x="85" y="97"/>
                    <a:pt x="85" y="97"/>
                    <a:pt x="85" y="97"/>
                  </a:cubicBezTo>
                  <a:cubicBezTo>
                    <a:pt x="86" y="97"/>
                    <a:pt x="84" y="97"/>
                    <a:pt x="85" y="97"/>
                  </a:cubicBezTo>
                  <a:cubicBezTo>
                    <a:pt x="86" y="97"/>
                    <a:pt x="86" y="97"/>
                    <a:pt x="87" y="97"/>
                  </a:cubicBezTo>
                  <a:cubicBezTo>
                    <a:pt x="86" y="96"/>
                    <a:pt x="86" y="97"/>
                    <a:pt x="85" y="96"/>
                  </a:cubicBezTo>
                  <a:cubicBezTo>
                    <a:pt x="86" y="96"/>
                    <a:pt x="85" y="95"/>
                    <a:pt x="86" y="95"/>
                  </a:cubicBezTo>
                  <a:cubicBezTo>
                    <a:pt x="86" y="97"/>
                    <a:pt x="88" y="97"/>
                    <a:pt x="87" y="95"/>
                  </a:cubicBezTo>
                  <a:cubicBezTo>
                    <a:pt x="87" y="96"/>
                    <a:pt x="86" y="96"/>
                    <a:pt x="86" y="96"/>
                  </a:cubicBezTo>
                  <a:cubicBezTo>
                    <a:pt x="85" y="94"/>
                    <a:pt x="86" y="95"/>
                    <a:pt x="86" y="94"/>
                  </a:cubicBezTo>
                  <a:cubicBezTo>
                    <a:pt x="85" y="94"/>
                    <a:pt x="86" y="95"/>
                    <a:pt x="85" y="95"/>
                  </a:cubicBezTo>
                  <a:moveTo>
                    <a:pt x="81" y="92"/>
                  </a:moveTo>
                  <a:cubicBezTo>
                    <a:pt x="81" y="92"/>
                    <a:pt x="82" y="92"/>
                    <a:pt x="82" y="92"/>
                  </a:cubicBezTo>
                  <a:cubicBezTo>
                    <a:pt x="82" y="92"/>
                    <a:pt x="81" y="92"/>
                    <a:pt x="82" y="91"/>
                  </a:cubicBezTo>
                  <a:cubicBezTo>
                    <a:pt x="82" y="92"/>
                    <a:pt x="82" y="91"/>
                    <a:pt x="82" y="91"/>
                  </a:cubicBezTo>
                  <a:cubicBezTo>
                    <a:pt x="82" y="92"/>
                    <a:pt x="82" y="92"/>
                    <a:pt x="83" y="93"/>
                  </a:cubicBezTo>
                  <a:cubicBezTo>
                    <a:pt x="83" y="93"/>
                    <a:pt x="83" y="93"/>
                    <a:pt x="83" y="92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3" y="91"/>
                    <a:pt x="84" y="93"/>
                    <a:pt x="84" y="93"/>
                  </a:cubicBezTo>
                  <a:cubicBezTo>
                    <a:pt x="84" y="92"/>
                    <a:pt x="84" y="91"/>
                    <a:pt x="83" y="90"/>
                  </a:cubicBezTo>
                  <a:cubicBezTo>
                    <a:pt x="83" y="90"/>
                    <a:pt x="83" y="90"/>
                    <a:pt x="82" y="90"/>
                  </a:cubicBezTo>
                  <a:cubicBezTo>
                    <a:pt x="82" y="90"/>
                    <a:pt x="82" y="91"/>
                    <a:pt x="82" y="91"/>
                  </a:cubicBezTo>
                  <a:cubicBezTo>
                    <a:pt x="82" y="91"/>
                    <a:pt x="81" y="90"/>
                    <a:pt x="81" y="90"/>
                  </a:cubicBezTo>
                  <a:cubicBezTo>
                    <a:pt x="81" y="91"/>
                    <a:pt x="81" y="91"/>
                    <a:pt x="81" y="92"/>
                  </a:cubicBezTo>
                  <a:moveTo>
                    <a:pt x="82" y="94"/>
                  </a:moveTo>
                  <a:cubicBezTo>
                    <a:pt x="83" y="94"/>
                    <a:pt x="83" y="95"/>
                    <a:pt x="83" y="94"/>
                  </a:cubicBezTo>
                  <a:cubicBezTo>
                    <a:pt x="83" y="95"/>
                    <a:pt x="83" y="94"/>
                    <a:pt x="84" y="95"/>
                  </a:cubicBezTo>
                  <a:cubicBezTo>
                    <a:pt x="84" y="95"/>
                    <a:pt x="84" y="94"/>
                    <a:pt x="84" y="94"/>
                  </a:cubicBezTo>
                  <a:cubicBezTo>
                    <a:pt x="84" y="95"/>
                    <a:pt x="84" y="95"/>
                    <a:pt x="83" y="94"/>
                  </a:cubicBezTo>
                  <a:cubicBezTo>
                    <a:pt x="83" y="94"/>
                    <a:pt x="83" y="94"/>
                    <a:pt x="83" y="94"/>
                  </a:cubicBezTo>
                  <a:cubicBezTo>
                    <a:pt x="83" y="94"/>
                    <a:pt x="84" y="94"/>
                    <a:pt x="84" y="93"/>
                  </a:cubicBezTo>
                  <a:cubicBezTo>
                    <a:pt x="83" y="93"/>
                    <a:pt x="83" y="93"/>
                    <a:pt x="83" y="94"/>
                  </a:cubicBezTo>
                  <a:cubicBezTo>
                    <a:pt x="82" y="93"/>
                    <a:pt x="82" y="93"/>
                    <a:pt x="81" y="93"/>
                  </a:cubicBezTo>
                  <a:cubicBezTo>
                    <a:pt x="82" y="94"/>
                    <a:pt x="82" y="93"/>
                    <a:pt x="82" y="94"/>
                  </a:cubicBezTo>
                  <a:moveTo>
                    <a:pt x="81" y="96"/>
                  </a:moveTo>
                  <a:cubicBezTo>
                    <a:pt x="82" y="97"/>
                    <a:pt x="82" y="96"/>
                    <a:pt x="82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2" y="98"/>
                    <a:pt x="82" y="99"/>
                  </a:cubicBezTo>
                  <a:cubicBezTo>
                    <a:pt x="83" y="99"/>
                    <a:pt x="82" y="97"/>
                    <a:pt x="83" y="97"/>
                  </a:cubicBezTo>
                  <a:cubicBezTo>
                    <a:pt x="83" y="97"/>
                    <a:pt x="83" y="97"/>
                    <a:pt x="82" y="96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5"/>
                    <a:pt x="82" y="95"/>
                    <a:pt x="82" y="95"/>
                  </a:cubicBezTo>
                  <a:cubicBezTo>
                    <a:pt x="83" y="96"/>
                    <a:pt x="81" y="96"/>
                    <a:pt x="81" y="96"/>
                  </a:cubicBezTo>
                  <a:moveTo>
                    <a:pt x="79" y="95"/>
                  </a:moveTo>
                  <a:cubicBezTo>
                    <a:pt x="80" y="95"/>
                    <a:pt x="80" y="94"/>
                    <a:pt x="81" y="94"/>
                  </a:cubicBezTo>
                  <a:cubicBezTo>
                    <a:pt x="80" y="93"/>
                    <a:pt x="79" y="94"/>
                    <a:pt x="79" y="95"/>
                  </a:cubicBezTo>
                  <a:moveTo>
                    <a:pt x="79" y="96"/>
                  </a:moveTo>
                  <a:cubicBezTo>
                    <a:pt x="79" y="96"/>
                    <a:pt x="79" y="96"/>
                    <a:pt x="79" y="96"/>
                  </a:cubicBezTo>
                  <a:cubicBezTo>
                    <a:pt x="79" y="96"/>
                    <a:pt x="79" y="95"/>
                    <a:pt x="79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9" y="96"/>
                    <a:pt x="79" y="96"/>
                    <a:pt x="79" y="96"/>
                  </a:cubicBezTo>
                  <a:cubicBezTo>
                    <a:pt x="78" y="96"/>
                    <a:pt x="79" y="97"/>
                    <a:pt x="79" y="97"/>
                  </a:cubicBezTo>
                  <a:cubicBezTo>
                    <a:pt x="79" y="97"/>
                    <a:pt x="78" y="97"/>
                    <a:pt x="78" y="97"/>
                  </a:cubicBezTo>
                  <a:cubicBezTo>
                    <a:pt x="79" y="99"/>
                    <a:pt x="79" y="98"/>
                    <a:pt x="80" y="98"/>
                  </a:cubicBezTo>
                  <a:cubicBezTo>
                    <a:pt x="80" y="98"/>
                    <a:pt x="80" y="98"/>
                    <a:pt x="80" y="99"/>
                  </a:cubicBezTo>
                  <a:cubicBezTo>
                    <a:pt x="81" y="99"/>
                    <a:pt x="80" y="99"/>
                    <a:pt x="81" y="98"/>
                  </a:cubicBezTo>
                  <a:cubicBezTo>
                    <a:pt x="80" y="97"/>
                    <a:pt x="80" y="99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0" y="96"/>
                    <a:pt x="80" y="97"/>
                    <a:pt x="80" y="96"/>
                  </a:cubicBezTo>
                  <a:cubicBezTo>
                    <a:pt x="79" y="96"/>
                    <a:pt x="79" y="96"/>
                    <a:pt x="79" y="96"/>
                  </a:cubicBezTo>
                  <a:cubicBezTo>
                    <a:pt x="80" y="96"/>
                    <a:pt x="80" y="96"/>
                    <a:pt x="79" y="96"/>
                  </a:cubicBezTo>
                  <a:moveTo>
                    <a:pt x="77" y="96"/>
                  </a:moveTo>
                  <a:cubicBezTo>
                    <a:pt x="78" y="96"/>
                    <a:pt x="77" y="95"/>
                    <a:pt x="77" y="95"/>
                  </a:cubicBezTo>
                  <a:cubicBezTo>
                    <a:pt x="78" y="95"/>
                    <a:pt x="79" y="95"/>
                    <a:pt x="79" y="95"/>
                  </a:cubicBezTo>
                  <a:cubicBezTo>
                    <a:pt x="79" y="95"/>
                    <a:pt x="79" y="94"/>
                    <a:pt x="78" y="94"/>
                  </a:cubicBezTo>
                  <a:cubicBezTo>
                    <a:pt x="78" y="95"/>
                    <a:pt x="77" y="94"/>
                    <a:pt x="77" y="95"/>
                  </a:cubicBezTo>
                  <a:lnTo>
                    <a:pt x="77" y="96"/>
                  </a:lnTo>
                  <a:close/>
                  <a:moveTo>
                    <a:pt x="73" y="96"/>
                  </a:moveTo>
                  <a:cubicBezTo>
                    <a:pt x="73" y="97"/>
                    <a:pt x="74" y="97"/>
                    <a:pt x="74" y="97"/>
                  </a:cubicBezTo>
                  <a:cubicBezTo>
                    <a:pt x="74" y="97"/>
                    <a:pt x="74" y="97"/>
                    <a:pt x="74" y="96"/>
                  </a:cubicBezTo>
                  <a:cubicBezTo>
                    <a:pt x="74" y="96"/>
                    <a:pt x="73" y="96"/>
                    <a:pt x="73" y="96"/>
                  </a:cubicBezTo>
                  <a:moveTo>
                    <a:pt x="73" y="99"/>
                  </a:moveTo>
                  <a:cubicBezTo>
                    <a:pt x="73" y="99"/>
                    <a:pt x="74" y="100"/>
                    <a:pt x="73" y="99"/>
                  </a:cubicBezTo>
                  <a:cubicBezTo>
                    <a:pt x="73" y="99"/>
                    <a:pt x="72" y="99"/>
                    <a:pt x="73" y="99"/>
                  </a:cubicBezTo>
                  <a:moveTo>
                    <a:pt x="70" y="102"/>
                  </a:moveTo>
                  <a:cubicBezTo>
                    <a:pt x="71" y="103"/>
                    <a:pt x="71" y="102"/>
                    <a:pt x="71" y="102"/>
                  </a:cubicBezTo>
                  <a:cubicBezTo>
                    <a:pt x="71" y="101"/>
                    <a:pt x="70" y="101"/>
                    <a:pt x="70" y="102"/>
                  </a:cubicBezTo>
                  <a:moveTo>
                    <a:pt x="69" y="99"/>
                  </a:moveTo>
                  <a:cubicBezTo>
                    <a:pt x="70" y="100"/>
                    <a:pt x="71" y="100"/>
                    <a:pt x="71" y="99"/>
                  </a:cubicBezTo>
                  <a:cubicBezTo>
                    <a:pt x="70" y="99"/>
                    <a:pt x="69" y="99"/>
                    <a:pt x="69" y="99"/>
                  </a:cubicBezTo>
                  <a:moveTo>
                    <a:pt x="66" y="96"/>
                  </a:moveTo>
                  <a:cubicBezTo>
                    <a:pt x="66" y="96"/>
                    <a:pt x="66" y="97"/>
                    <a:pt x="66" y="97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66" y="96"/>
                    <a:pt x="66" y="96"/>
                    <a:pt x="66" y="96"/>
                  </a:cubicBezTo>
                  <a:moveTo>
                    <a:pt x="65" y="98"/>
                  </a:moveTo>
                  <a:cubicBezTo>
                    <a:pt x="66" y="98"/>
                    <a:pt x="66" y="98"/>
                    <a:pt x="66" y="96"/>
                  </a:cubicBezTo>
                  <a:cubicBezTo>
                    <a:pt x="65" y="96"/>
                    <a:pt x="65" y="96"/>
                    <a:pt x="65" y="97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5" y="97"/>
                    <a:pt x="65" y="97"/>
                    <a:pt x="65" y="98"/>
                  </a:cubicBezTo>
                  <a:moveTo>
                    <a:pt x="63" y="97"/>
                  </a:moveTo>
                  <a:cubicBezTo>
                    <a:pt x="63" y="99"/>
                    <a:pt x="63" y="97"/>
                    <a:pt x="64" y="97"/>
                  </a:cubicBezTo>
                  <a:cubicBezTo>
                    <a:pt x="64" y="97"/>
                    <a:pt x="65" y="98"/>
                    <a:pt x="65" y="96"/>
                  </a:cubicBezTo>
                  <a:cubicBezTo>
                    <a:pt x="64" y="97"/>
                    <a:pt x="63" y="96"/>
                    <a:pt x="63" y="97"/>
                  </a:cubicBezTo>
                  <a:moveTo>
                    <a:pt x="63" y="101"/>
                  </a:moveTo>
                  <a:cubicBezTo>
                    <a:pt x="63" y="101"/>
                    <a:pt x="64" y="101"/>
                    <a:pt x="63" y="100"/>
                  </a:cubicBezTo>
                  <a:cubicBezTo>
                    <a:pt x="63" y="100"/>
                    <a:pt x="62" y="100"/>
                    <a:pt x="63" y="101"/>
                  </a:cubicBezTo>
                  <a:moveTo>
                    <a:pt x="68" y="92"/>
                  </a:moveTo>
                  <a:cubicBezTo>
                    <a:pt x="68" y="92"/>
                    <a:pt x="69" y="93"/>
                    <a:pt x="69" y="92"/>
                  </a:cubicBezTo>
                  <a:cubicBezTo>
                    <a:pt x="68" y="91"/>
                    <a:pt x="68" y="91"/>
                    <a:pt x="68" y="92"/>
                  </a:cubicBezTo>
                  <a:moveTo>
                    <a:pt x="66" y="92"/>
                  </a:moveTo>
                  <a:cubicBezTo>
                    <a:pt x="67" y="92"/>
                    <a:pt x="67" y="93"/>
                    <a:pt x="67" y="92"/>
                  </a:cubicBezTo>
                  <a:cubicBezTo>
                    <a:pt x="67" y="92"/>
                    <a:pt x="67" y="92"/>
                    <a:pt x="67" y="91"/>
                  </a:cubicBezTo>
                  <a:cubicBezTo>
                    <a:pt x="67" y="91"/>
                    <a:pt x="66" y="91"/>
                    <a:pt x="66" y="92"/>
                  </a:cubicBezTo>
                  <a:moveTo>
                    <a:pt x="64" y="90"/>
                  </a:moveTo>
                  <a:cubicBezTo>
                    <a:pt x="64" y="91"/>
                    <a:pt x="65" y="92"/>
                    <a:pt x="65" y="92"/>
                  </a:cubicBezTo>
                  <a:cubicBezTo>
                    <a:pt x="65" y="90"/>
                    <a:pt x="64" y="90"/>
                    <a:pt x="64" y="90"/>
                  </a:cubicBezTo>
                  <a:moveTo>
                    <a:pt x="64" y="91"/>
                  </a:moveTo>
                  <a:cubicBezTo>
                    <a:pt x="65" y="92"/>
                    <a:pt x="64" y="93"/>
                    <a:pt x="65" y="93"/>
                  </a:cubicBezTo>
                  <a:cubicBezTo>
                    <a:pt x="65" y="92"/>
                    <a:pt x="64" y="91"/>
                    <a:pt x="64" y="91"/>
                  </a:cubicBezTo>
                  <a:moveTo>
                    <a:pt x="61" y="94"/>
                  </a:moveTo>
                  <a:cubicBezTo>
                    <a:pt x="61" y="94"/>
                    <a:pt x="61" y="93"/>
                    <a:pt x="60" y="93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4"/>
                    <a:pt x="61" y="94"/>
                    <a:pt x="61" y="94"/>
                  </a:cubicBezTo>
                  <a:moveTo>
                    <a:pt x="59" y="90"/>
                  </a:moveTo>
                  <a:cubicBezTo>
                    <a:pt x="59" y="90"/>
                    <a:pt x="59" y="91"/>
                    <a:pt x="59" y="91"/>
                  </a:cubicBezTo>
                  <a:cubicBezTo>
                    <a:pt x="59" y="91"/>
                    <a:pt x="60" y="91"/>
                    <a:pt x="60" y="91"/>
                  </a:cubicBezTo>
                  <a:cubicBezTo>
                    <a:pt x="60" y="92"/>
                    <a:pt x="59" y="92"/>
                    <a:pt x="60" y="92"/>
                  </a:cubicBezTo>
                  <a:cubicBezTo>
                    <a:pt x="60" y="92"/>
                    <a:pt x="61" y="91"/>
                    <a:pt x="61" y="92"/>
                  </a:cubicBezTo>
                  <a:cubicBezTo>
                    <a:pt x="62" y="92"/>
                    <a:pt x="62" y="92"/>
                    <a:pt x="63" y="92"/>
                  </a:cubicBezTo>
                  <a:cubicBezTo>
                    <a:pt x="62" y="93"/>
                    <a:pt x="62" y="94"/>
                    <a:pt x="62" y="94"/>
                  </a:cubicBezTo>
                  <a:cubicBezTo>
                    <a:pt x="62" y="93"/>
                    <a:pt x="63" y="93"/>
                    <a:pt x="63" y="92"/>
                  </a:cubicBezTo>
                  <a:cubicBezTo>
                    <a:pt x="63" y="92"/>
                    <a:pt x="62" y="92"/>
                    <a:pt x="62" y="92"/>
                  </a:cubicBezTo>
                  <a:cubicBezTo>
                    <a:pt x="63" y="92"/>
                    <a:pt x="63" y="91"/>
                    <a:pt x="63" y="91"/>
                  </a:cubicBezTo>
                  <a:cubicBezTo>
                    <a:pt x="63" y="91"/>
                    <a:pt x="63" y="91"/>
                    <a:pt x="63" y="92"/>
                  </a:cubicBezTo>
                  <a:cubicBezTo>
                    <a:pt x="63" y="92"/>
                    <a:pt x="63" y="92"/>
                    <a:pt x="64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2"/>
                    <a:pt x="64" y="93"/>
                    <a:pt x="64" y="92"/>
                  </a:cubicBezTo>
                  <a:cubicBezTo>
                    <a:pt x="64" y="92"/>
                    <a:pt x="64" y="92"/>
                    <a:pt x="63" y="92"/>
                  </a:cubicBezTo>
                  <a:cubicBezTo>
                    <a:pt x="63" y="91"/>
                    <a:pt x="63" y="90"/>
                    <a:pt x="63" y="89"/>
                  </a:cubicBezTo>
                  <a:cubicBezTo>
                    <a:pt x="62" y="89"/>
                    <a:pt x="62" y="89"/>
                    <a:pt x="62" y="89"/>
                  </a:cubicBezTo>
                  <a:cubicBezTo>
                    <a:pt x="62" y="90"/>
                    <a:pt x="63" y="90"/>
                    <a:pt x="63" y="90"/>
                  </a:cubicBezTo>
                  <a:cubicBezTo>
                    <a:pt x="63" y="90"/>
                    <a:pt x="62" y="90"/>
                    <a:pt x="62" y="90"/>
                  </a:cubicBezTo>
                  <a:cubicBezTo>
                    <a:pt x="62" y="90"/>
                    <a:pt x="63" y="90"/>
                    <a:pt x="62" y="90"/>
                  </a:cubicBezTo>
                  <a:cubicBezTo>
                    <a:pt x="62" y="89"/>
                    <a:pt x="62" y="90"/>
                    <a:pt x="61" y="90"/>
                  </a:cubicBezTo>
                  <a:cubicBezTo>
                    <a:pt x="61" y="90"/>
                    <a:pt x="60" y="89"/>
                    <a:pt x="61" y="90"/>
                  </a:cubicBezTo>
                  <a:cubicBezTo>
                    <a:pt x="61" y="90"/>
                    <a:pt x="62" y="91"/>
                    <a:pt x="62" y="91"/>
                  </a:cubicBezTo>
                  <a:cubicBezTo>
                    <a:pt x="62" y="92"/>
                    <a:pt x="61" y="91"/>
                    <a:pt x="61" y="91"/>
                  </a:cubicBezTo>
                  <a:cubicBezTo>
                    <a:pt x="61" y="91"/>
                    <a:pt x="60" y="92"/>
                    <a:pt x="60" y="91"/>
                  </a:cubicBezTo>
                  <a:cubicBezTo>
                    <a:pt x="60" y="90"/>
                    <a:pt x="61" y="91"/>
                    <a:pt x="60" y="90"/>
                  </a:cubicBezTo>
                  <a:cubicBezTo>
                    <a:pt x="60" y="91"/>
                    <a:pt x="59" y="90"/>
                    <a:pt x="59" y="90"/>
                  </a:cubicBezTo>
                  <a:moveTo>
                    <a:pt x="58" y="97"/>
                  </a:moveTo>
                  <a:cubicBezTo>
                    <a:pt x="58" y="98"/>
                    <a:pt x="59" y="100"/>
                    <a:pt x="59" y="99"/>
                  </a:cubicBezTo>
                  <a:cubicBezTo>
                    <a:pt x="59" y="99"/>
                    <a:pt x="59" y="98"/>
                    <a:pt x="59" y="98"/>
                  </a:cubicBezTo>
                  <a:cubicBezTo>
                    <a:pt x="59" y="98"/>
                    <a:pt x="60" y="98"/>
                    <a:pt x="60" y="98"/>
                  </a:cubicBezTo>
                  <a:cubicBezTo>
                    <a:pt x="60" y="99"/>
                    <a:pt x="60" y="98"/>
                    <a:pt x="61" y="99"/>
                  </a:cubicBezTo>
                  <a:cubicBezTo>
                    <a:pt x="61" y="99"/>
                    <a:pt x="61" y="98"/>
                    <a:pt x="61" y="98"/>
                  </a:cubicBezTo>
                  <a:cubicBezTo>
                    <a:pt x="61" y="97"/>
                    <a:pt x="61" y="98"/>
                    <a:pt x="61" y="97"/>
                  </a:cubicBezTo>
                  <a:lnTo>
                    <a:pt x="58" y="97"/>
                  </a:lnTo>
                  <a:close/>
                  <a:moveTo>
                    <a:pt x="55" y="99"/>
                  </a:moveTo>
                  <a:cubicBezTo>
                    <a:pt x="55" y="99"/>
                    <a:pt x="56" y="99"/>
                    <a:pt x="56" y="99"/>
                  </a:cubicBezTo>
                  <a:cubicBezTo>
                    <a:pt x="56" y="100"/>
                    <a:pt x="56" y="99"/>
                    <a:pt x="56" y="100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7" y="100"/>
                    <a:pt x="57" y="99"/>
                    <a:pt x="57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8" y="98"/>
                    <a:pt x="59" y="100"/>
                    <a:pt x="59" y="99"/>
                  </a:cubicBezTo>
                  <a:cubicBezTo>
                    <a:pt x="58" y="99"/>
                    <a:pt x="58" y="98"/>
                    <a:pt x="58" y="97"/>
                  </a:cubicBezTo>
                  <a:cubicBezTo>
                    <a:pt x="57" y="98"/>
                    <a:pt x="57" y="98"/>
                    <a:pt x="57" y="99"/>
                  </a:cubicBezTo>
                  <a:cubicBezTo>
                    <a:pt x="56" y="99"/>
                    <a:pt x="54" y="97"/>
                    <a:pt x="55" y="99"/>
                  </a:cubicBezTo>
                  <a:moveTo>
                    <a:pt x="50" y="91"/>
                  </a:moveTo>
                  <a:cubicBezTo>
                    <a:pt x="50" y="91"/>
                    <a:pt x="50" y="92"/>
                    <a:pt x="50" y="91"/>
                  </a:cubicBezTo>
                  <a:cubicBezTo>
                    <a:pt x="50" y="90"/>
                    <a:pt x="50" y="91"/>
                    <a:pt x="50" y="90"/>
                  </a:cubicBezTo>
                  <a:lnTo>
                    <a:pt x="50" y="91"/>
                  </a:lnTo>
                  <a:close/>
                  <a:moveTo>
                    <a:pt x="50" y="97"/>
                  </a:moveTo>
                  <a:cubicBezTo>
                    <a:pt x="51" y="97"/>
                    <a:pt x="51" y="97"/>
                    <a:pt x="51" y="97"/>
                  </a:cubicBezTo>
                  <a:cubicBezTo>
                    <a:pt x="51" y="96"/>
                    <a:pt x="50" y="97"/>
                    <a:pt x="50" y="97"/>
                  </a:cubicBezTo>
                  <a:moveTo>
                    <a:pt x="51" y="100"/>
                  </a:moveTo>
                  <a:cubicBezTo>
                    <a:pt x="52" y="100"/>
                    <a:pt x="51" y="101"/>
                    <a:pt x="52" y="101"/>
                  </a:cubicBezTo>
                  <a:cubicBezTo>
                    <a:pt x="52" y="101"/>
                    <a:pt x="53" y="101"/>
                    <a:pt x="53" y="101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4" y="101"/>
                    <a:pt x="54" y="101"/>
                  </a:cubicBezTo>
                  <a:cubicBezTo>
                    <a:pt x="54" y="100"/>
                    <a:pt x="54" y="100"/>
                    <a:pt x="54" y="99"/>
                  </a:cubicBezTo>
                  <a:cubicBezTo>
                    <a:pt x="54" y="99"/>
                    <a:pt x="53" y="99"/>
                    <a:pt x="54" y="100"/>
                  </a:cubicBezTo>
                  <a:cubicBezTo>
                    <a:pt x="53" y="100"/>
                    <a:pt x="53" y="99"/>
                    <a:pt x="52" y="99"/>
                  </a:cubicBezTo>
                  <a:cubicBezTo>
                    <a:pt x="52" y="100"/>
                    <a:pt x="51" y="99"/>
                    <a:pt x="51" y="100"/>
                  </a:cubicBezTo>
                  <a:moveTo>
                    <a:pt x="51" y="101"/>
                  </a:moveTo>
                  <a:cubicBezTo>
                    <a:pt x="51" y="101"/>
                    <a:pt x="51" y="101"/>
                    <a:pt x="51" y="101"/>
                  </a:cubicBezTo>
                  <a:cubicBezTo>
                    <a:pt x="51" y="101"/>
                    <a:pt x="51" y="100"/>
                    <a:pt x="50" y="100"/>
                  </a:cubicBezTo>
                  <a:cubicBezTo>
                    <a:pt x="50" y="101"/>
                    <a:pt x="51" y="102"/>
                    <a:pt x="51" y="101"/>
                  </a:cubicBezTo>
                  <a:moveTo>
                    <a:pt x="34" y="76"/>
                  </a:moveTo>
                  <a:cubicBezTo>
                    <a:pt x="34" y="76"/>
                    <a:pt x="34" y="76"/>
                    <a:pt x="34" y="76"/>
                  </a:cubicBezTo>
                  <a:cubicBezTo>
                    <a:pt x="34" y="76"/>
                    <a:pt x="32" y="76"/>
                    <a:pt x="33" y="76"/>
                  </a:cubicBezTo>
                  <a:cubicBezTo>
                    <a:pt x="33" y="76"/>
                    <a:pt x="33" y="76"/>
                    <a:pt x="34" y="76"/>
                  </a:cubicBezTo>
                  <a:moveTo>
                    <a:pt x="27" y="83"/>
                  </a:moveTo>
                  <a:cubicBezTo>
                    <a:pt x="27" y="82"/>
                    <a:pt x="27" y="82"/>
                    <a:pt x="26" y="82"/>
                  </a:cubicBezTo>
                  <a:cubicBezTo>
                    <a:pt x="26" y="82"/>
                    <a:pt x="26" y="82"/>
                    <a:pt x="27" y="83"/>
                  </a:cubicBezTo>
                  <a:moveTo>
                    <a:pt x="35" y="84"/>
                  </a:moveTo>
                  <a:cubicBezTo>
                    <a:pt x="34" y="84"/>
                    <a:pt x="35" y="83"/>
                    <a:pt x="35" y="83"/>
                  </a:cubicBezTo>
                  <a:cubicBezTo>
                    <a:pt x="34" y="83"/>
                    <a:pt x="34" y="84"/>
                    <a:pt x="35" y="84"/>
                  </a:cubicBezTo>
                  <a:moveTo>
                    <a:pt x="35" y="84"/>
                  </a:moveTo>
                  <a:cubicBezTo>
                    <a:pt x="34" y="85"/>
                    <a:pt x="36" y="84"/>
                    <a:pt x="35" y="84"/>
                  </a:cubicBezTo>
                  <a:cubicBezTo>
                    <a:pt x="34" y="84"/>
                    <a:pt x="34" y="85"/>
                    <a:pt x="35" y="84"/>
                  </a:cubicBezTo>
                  <a:moveTo>
                    <a:pt x="35" y="90"/>
                  </a:moveTo>
                  <a:cubicBezTo>
                    <a:pt x="35" y="90"/>
                    <a:pt x="34" y="91"/>
                    <a:pt x="34" y="91"/>
                  </a:cubicBezTo>
                  <a:cubicBezTo>
                    <a:pt x="34" y="92"/>
                    <a:pt x="34" y="92"/>
                    <a:pt x="34" y="92"/>
                  </a:cubicBezTo>
                  <a:cubicBezTo>
                    <a:pt x="35" y="91"/>
                    <a:pt x="35" y="90"/>
                    <a:pt x="35" y="90"/>
                  </a:cubicBezTo>
                  <a:moveTo>
                    <a:pt x="32" y="99"/>
                  </a:moveTo>
                  <a:cubicBezTo>
                    <a:pt x="31" y="99"/>
                    <a:pt x="33" y="97"/>
                    <a:pt x="32" y="98"/>
                  </a:cubicBezTo>
                  <a:cubicBezTo>
                    <a:pt x="31" y="99"/>
                    <a:pt x="32" y="99"/>
                    <a:pt x="31" y="99"/>
                  </a:cubicBezTo>
                  <a:cubicBezTo>
                    <a:pt x="31" y="99"/>
                    <a:pt x="31" y="99"/>
                    <a:pt x="32" y="99"/>
                  </a:cubicBezTo>
                  <a:moveTo>
                    <a:pt x="38" y="90"/>
                  </a:moveTo>
                  <a:cubicBezTo>
                    <a:pt x="38" y="90"/>
                    <a:pt x="39" y="89"/>
                    <a:pt x="39" y="89"/>
                  </a:cubicBezTo>
                  <a:cubicBezTo>
                    <a:pt x="38" y="90"/>
                    <a:pt x="38" y="91"/>
                    <a:pt x="38" y="91"/>
                  </a:cubicBezTo>
                  <a:cubicBezTo>
                    <a:pt x="37" y="92"/>
                    <a:pt x="37" y="91"/>
                    <a:pt x="37" y="92"/>
                  </a:cubicBezTo>
                  <a:cubicBezTo>
                    <a:pt x="37" y="93"/>
                    <a:pt x="37" y="92"/>
                    <a:pt x="38" y="90"/>
                  </a:cubicBezTo>
                  <a:moveTo>
                    <a:pt x="41" y="91"/>
                  </a:moveTo>
                  <a:cubicBezTo>
                    <a:pt x="41" y="91"/>
                    <a:pt x="41" y="91"/>
                    <a:pt x="40" y="92"/>
                  </a:cubicBezTo>
                  <a:cubicBezTo>
                    <a:pt x="41" y="91"/>
                    <a:pt x="40" y="93"/>
                    <a:pt x="41" y="91"/>
                  </a:cubicBezTo>
                  <a:moveTo>
                    <a:pt x="41" y="97"/>
                  </a:moveTo>
                  <a:cubicBezTo>
                    <a:pt x="41" y="97"/>
                    <a:pt x="41" y="97"/>
                    <a:pt x="41" y="97"/>
                  </a:cubicBezTo>
                  <a:cubicBezTo>
                    <a:pt x="40" y="99"/>
                    <a:pt x="41" y="99"/>
                    <a:pt x="41" y="97"/>
                  </a:cubicBezTo>
                  <a:moveTo>
                    <a:pt x="43" y="92"/>
                  </a:moveTo>
                  <a:cubicBezTo>
                    <a:pt x="42" y="92"/>
                    <a:pt x="42" y="92"/>
                    <a:pt x="42" y="93"/>
                  </a:cubicBezTo>
                  <a:cubicBezTo>
                    <a:pt x="42" y="93"/>
                    <a:pt x="42" y="94"/>
                    <a:pt x="43" y="92"/>
                  </a:cubicBezTo>
                  <a:moveTo>
                    <a:pt x="43" y="93"/>
                  </a:moveTo>
                  <a:cubicBezTo>
                    <a:pt x="43" y="93"/>
                    <a:pt x="43" y="94"/>
                    <a:pt x="43" y="95"/>
                  </a:cubicBezTo>
                  <a:cubicBezTo>
                    <a:pt x="43" y="94"/>
                    <a:pt x="43" y="95"/>
                    <a:pt x="43" y="93"/>
                  </a:cubicBezTo>
                  <a:moveTo>
                    <a:pt x="45" y="98"/>
                  </a:moveTo>
                  <a:cubicBezTo>
                    <a:pt x="45" y="97"/>
                    <a:pt x="45" y="97"/>
                    <a:pt x="45" y="97"/>
                  </a:cubicBezTo>
                  <a:cubicBezTo>
                    <a:pt x="44" y="98"/>
                    <a:pt x="45" y="98"/>
                    <a:pt x="45" y="98"/>
                  </a:cubicBezTo>
                  <a:moveTo>
                    <a:pt x="46" y="91"/>
                  </a:moveTo>
                  <a:cubicBezTo>
                    <a:pt x="46" y="91"/>
                    <a:pt x="46" y="91"/>
                    <a:pt x="46" y="91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46" y="92"/>
                    <a:pt x="46" y="93"/>
                    <a:pt x="46" y="91"/>
                  </a:cubicBezTo>
                  <a:moveTo>
                    <a:pt x="49" y="100"/>
                  </a:moveTo>
                  <a:cubicBezTo>
                    <a:pt x="49" y="100"/>
                    <a:pt x="49" y="101"/>
                    <a:pt x="49" y="102"/>
                  </a:cubicBezTo>
                  <a:cubicBezTo>
                    <a:pt x="49" y="102"/>
                    <a:pt x="50" y="103"/>
                    <a:pt x="50" y="102"/>
                  </a:cubicBezTo>
                  <a:cubicBezTo>
                    <a:pt x="49" y="102"/>
                    <a:pt x="49" y="100"/>
                    <a:pt x="49" y="100"/>
                  </a:cubicBezTo>
                  <a:moveTo>
                    <a:pt x="47" y="102"/>
                  </a:moveTo>
                  <a:cubicBezTo>
                    <a:pt x="47" y="103"/>
                    <a:pt x="47" y="102"/>
                    <a:pt x="48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8" y="102"/>
                    <a:pt x="48" y="102"/>
                    <a:pt x="48" y="101"/>
                  </a:cubicBezTo>
                  <a:cubicBezTo>
                    <a:pt x="49" y="101"/>
                    <a:pt x="48" y="100"/>
                    <a:pt x="49" y="100"/>
                  </a:cubicBezTo>
                  <a:cubicBezTo>
                    <a:pt x="48" y="100"/>
                    <a:pt x="47" y="102"/>
                    <a:pt x="47" y="102"/>
                  </a:cubicBezTo>
                  <a:moveTo>
                    <a:pt x="40" y="102"/>
                  </a:moveTo>
                  <a:cubicBezTo>
                    <a:pt x="41" y="102"/>
                    <a:pt x="41" y="103"/>
                    <a:pt x="40" y="103"/>
                  </a:cubicBezTo>
                  <a:cubicBezTo>
                    <a:pt x="41" y="103"/>
                    <a:pt x="41" y="103"/>
                    <a:pt x="41" y="103"/>
                  </a:cubicBezTo>
                  <a:cubicBezTo>
                    <a:pt x="41" y="102"/>
                    <a:pt x="40" y="102"/>
                    <a:pt x="40" y="102"/>
                  </a:cubicBezTo>
                  <a:moveTo>
                    <a:pt x="38" y="103"/>
                  </a:moveTo>
                  <a:cubicBezTo>
                    <a:pt x="38" y="103"/>
                    <a:pt x="39" y="103"/>
                    <a:pt x="39" y="102"/>
                  </a:cubicBezTo>
                  <a:cubicBezTo>
                    <a:pt x="39" y="102"/>
                    <a:pt x="39" y="102"/>
                    <a:pt x="38" y="102"/>
                  </a:cubicBezTo>
                  <a:lnTo>
                    <a:pt x="38" y="103"/>
                  </a:lnTo>
                  <a:close/>
                  <a:moveTo>
                    <a:pt x="37" y="103"/>
                  </a:moveTo>
                  <a:cubicBezTo>
                    <a:pt x="37" y="104"/>
                    <a:pt x="37" y="105"/>
                    <a:pt x="38" y="105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38" y="104"/>
                    <a:pt x="38" y="103"/>
                    <a:pt x="38" y="103"/>
                  </a:cubicBezTo>
                  <a:lnTo>
                    <a:pt x="37" y="103"/>
                  </a:lnTo>
                  <a:close/>
                  <a:moveTo>
                    <a:pt x="29" y="106"/>
                  </a:moveTo>
                  <a:cubicBezTo>
                    <a:pt x="29" y="106"/>
                    <a:pt x="29" y="105"/>
                    <a:pt x="30" y="105"/>
                  </a:cubicBezTo>
                  <a:cubicBezTo>
                    <a:pt x="29" y="105"/>
                    <a:pt x="30" y="104"/>
                    <a:pt x="29" y="104"/>
                  </a:cubicBezTo>
                  <a:lnTo>
                    <a:pt x="29" y="106"/>
                  </a:lnTo>
                  <a:close/>
                  <a:moveTo>
                    <a:pt x="26" y="62"/>
                  </a:moveTo>
                  <a:cubicBezTo>
                    <a:pt x="27" y="62"/>
                    <a:pt x="27" y="62"/>
                    <a:pt x="27" y="63"/>
                  </a:cubicBezTo>
                  <a:cubicBezTo>
                    <a:pt x="27" y="62"/>
                    <a:pt x="28" y="63"/>
                    <a:pt x="28" y="62"/>
                  </a:cubicBezTo>
                  <a:cubicBezTo>
                    <a:pt x="28" y="62"/>
                    <a:pt x="26" y="61"/>
                    <a:pt x="26" y="62"/>
                  </a:cubicBezTo>
                  <a:moveTo>
                    <a:pt x="26" y="59"/>
                  </a:moveTo>
                  <a:cubicBezTo>
                    <a:pt x="26" y="59"/>
                    <a:pt x="26" y="59"/>
                    <a:pt x="25" y="59"/>
                  </a:cubicBezTo>
                  <a:cubicBezTo>
                    <a:pt x="25" y="60"/>
                    <a:pt x="26" y="60"/>
                    <a:pt x="26" y="60"/>
                  </a:cubicBezTo>
                  <a:cubicBezTo>
                    <a:pt x="26" y="60"/>
                    <a:pt x="27" y="59"/>
                    <a:pt x="26" y="59"/>
                  </a:cubicBezTo>
                  <a:moveTo>
                    <a:pt x="66" y="25"/>
                  </a:moveTo>
                  <a:cubicBezTo>
                    <a:pt x="66" y="26"/>
                    <a:pt x="66" y="24"/>
                    <a:pt x="65" y="25"/>
                  </a:cubicBezTo>
                  <a:cubicBezTo>
                    <a:pt x="65" y="25"/>
                    <a:pt x="66" y="26"/>
                    <a:pt x="66" y="25"/>
                  </a:cubicBezTo>
                  <a:moveTo>
                    <a:pt x="68" y="28"/>
                  </a:moveTo>
                  <a:cubicBezTo>
                    <a:pt x="68" y="28"/>
                    <a:pt x="68" y="27"/>
                    <a:pt x="68" y="27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27"/>
                    <a:pt x="67" y="28"/>
                    <a:pt x="68" y="28"/>
                  </a:cubicBezTo>
                  <a:cubicBezTo>
                    <a:pt x="68" y="28"/>
                    <a:pt x="68" y="27"/>
                    <a:pt x="68" y="28"/>
                  </a:cubicBezTo>
                  <a:cubicBezTo>
                    <a:pt x="68" y="28"/>
                    <a:pt x="68" y="29"/>
                    <a:pt x="68" y="28"/>
                  </a:cubicBezTo>
                  <a:moveTo>
                    <a:pt x="70" y="26"/>
                  </a:moveTo>
                  <a:cubicBezTo>
                    <a:pt x="70" y="25"/>
                    <a:pt x="70" y="25"/>
                    <a:pt x="70" y="25"/>
                  </a:cubicBezTo>
                  <a:cubicBezTo>
                    <a:pt x="70" y="26"/>
                    <a:pt x="70" y="26"/>
                    <a:pt x="70" y="26"/>
                  </a:cubicBezTo>
                  <a:moveTo>
                    <a:pt x="105" y="40"/>
                  </a:moveTo>
                  <a:cubicBezTo>
                    <a:pt x="105" y="41"/>
                    <a:pt x="107" y="39"/>
                    <a:pt x="106" y="39"/>
                  </a:cubicBezTo>
                  <a:lnTo>
                    <a:pt x="105" y="40"/>
                  </a:lnTo>
                  <a:close/>
                  <a:moveTo>
                    <a:pt x="102" y="38"/>
                  </a:moveTo>
                  <a:cubicBezTo>
                    <a:pt x="102" y="38"/>
                    <a:pt x="102" y="39"/>
                    <a:pt x="102" y="39"/>
                  </a:cubicBezTo>
                  <a:cubicBezTo>
                    <a:pt x="103" y="38"/>
                    <a:pt x="102" y="38"/>
                    <a:pt x="102" y="38"/>
                  </a:cubicBezTo>
                  <a:moveTo>
                    <a:pt x="117" y="19"/>
                  </a:moveTo>
                  <a:cubicBezTo>
                    <a:pt x="116" y="20"/>
                    <a:pt x="115" y="21"/>
                    <a:pt x="116" y="21"/>
                  </a:cubicBezTo>
                  <a:cubicBezTo>
                    <a:pt x="116" y="21"/>
                    <a:pt x="116" y="21"/>
                    <a:pt x="117" y="20"/>
                  </a:cubicBezTo>
                  <a:cubicBezTo>
                    <a:pt x="117" y="20"/>
                    <a:pt x="117" y="19"/>
                    <a:pt x="117" y="19"/>
                  </a:cubicBezTo>
                  <a:moveTo>
                    <a:pt x="113" y="15"/>
                  </a:moveTo>
                  <a:cubicBezTo>
                    <a:pt x="112" y="16"/>
                    <a:pt x="113" y="16"/>
                    <a:pt x="113" y="16"/>
                  </a:cubicBezTo>
                  <a:cubicBezTo>
                    <a:pt x="112" y="17"/>
                    <a:pt x="111" y="17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6"/>
                    <a:pt x="113" y="16"/>
                    <a:pt x="113" y="15"/>
                  </a:cubicBezTo>
                  <a:moveTo>
                    <a:pt x="96" y="38"/>
                  </a:moveTo>
                  <a:cubicBezTo>
                    <a:pt x="96" y="38"/>
                    <a:pt x="96" y="39"/>
                    <a:pt x="97" y="38"/>
                  </a:cubicBezTo>
                  <a:cubicBezTo>
                    <a:pt x="97" y="37"/>
                    <a:pt x="96" y="39"/>
                    <a:pt x="96" y="38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6" y="39"/>
                    <a:pt x="96" y="37"/>
                    <a:pt x="96" y="38"/>
                  </a:cubicBezTo>
                  <a:moveTo>
                    <a:pt x="110" y="16"/>
                  </a:moveTo>
                  <a:cubicBezTo>
                    <a:pt x="110" y="16"/>
                    <a:pt x="111" y="16"/>
                    <a:pt x="112" y="16"/>
                  </a:cubicBezTo>
                  <a:cubicBezTo>
                    <a:pt x="111" y="15"/>
                    <a:pt x="110" y="16"/>
                    <a:pt x="109" y="15"/>
                  </a:cubicBezTo>
                  <a:cubicBezTo>
                    <a:pt x="109" y="16"/>
                    <a:pt x="110" y="16"/>
                    <a:pt x="110" y="16"/>
                  </a:cubicBezTo>
                  <a:moveTo>
                    <a:pt x="107" y="16"/>
                  </a:moveTo>
                  <a:cubicBezTo>
                    <a:pt x="108" y="16"/>
                    <a:pt x="108" y="16"/>
                    <a:pt x="109" y="15"/>
                  </a:cubicBezTo>
                  <a:cubicBezTo>
                    <a:pt x="108" y="14"/>
                    <a:pt x="107" y="15"/>
                    <a:pt x="107" y="16"/>
                  </a:cubicBezTo>
                  <a:moveTo>
                    <a:pt x="88" y="33"/>
                  </a:moveTo>
                  <a:cubicBezTo>
                    <a:pt x="88" y="33"/>
                    <a:pt x="88" y="32"/>
                    <a:pt x="88" y="32"/>
                  </a:cubicBezTo>
                  <a:cubicBezTo>
                    <a:pt x="87" y="33"/>
                    <a:pt x="88" y="34"/>
                    <a:pt x="88" y="33"/>
                  </a:cubicBezTo>
                  <a:moveTo>
                    <a:pt x="81" y="22"/>
                  </a:move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moveTo>
                    <a:pt x="64" y="21"/>
                  </a:moveTo>
                  <a:cubicBezTo>
                    <a:pt x="64" y="21"/>
                    <a:pt x="65" y="21"/>
                    <a:pt x="65" y="21"/>
                  </a:cubicBezTo>
                  <a:cubicBezTo>
                    <a:pt x="64" y="21"/>
                    <a:pt x="63" y="21"/>
                    <a:pt x="64" y="21"/>
                  </a:cubicBezTo>
                  <a:moveTo>
                    <a:pt x="62" y="19"/>
                  </a:moveTo>
                  <a:cubicBezTo>
                    <a:pt x="62" y="19"/>
                    <a:pt x="62" y="20"/>
                    <a:pt x="63" y="20"/>
                  </a:cubicBezTo>
                  <a:cubicBezTo>
                    <a:pt x="63" y="19"/>
                    <a:pt x="62" y="18"/>
                    <a:pt x="62" y="19"/>
                  </a:cubicBezTo>
                  <a:moveTo>
                    <a:pt x="61" y="23"/>
                  </a:moveTo>
                  <a:cubicBezTo>
                    <a:pt x="61" y="22"/>
                    <a:pt x="60" y="23"/>
                    <a:pt x="60" y="23"/>
                  </a:cubicBezTo>
                  <a:cubicBezTo>
                    <a:pt x="60" y="23"/>
                    <a:pt x="60" y="24"/>
                    <a:pt x="61" y="23"/>
                  </a:cubicBezTo>
                  <a:moveTo>
                    <a:pt x="55" y="20"/>
                  </a:moveTo>
                  <a:cubicBezTo>
                    <a:pt x="56" y="20"/>
                    <a:pt x="56" y="21"/>
                    <a:pt x="56" y="21"/>
                  </a:cubicBezTo>
                  <a:cubicBezTo>
                    <a:pt x="56" y="21"/>
                    <a:pt x="57" y="21"/>
                    <a:pt x="57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0"/>
                    <a:pt x="59" y="20"/>
                    <a:pt x="60" y="21"/>
                  </a:cubicBezTo>
                  <a:cubicBezTo>
                    <a:pt x="60" y="20"/>
                    <a:pt x="61" y="21"/>
                    <a:pt x="60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0"/>
                    <a:pt x="59" y="19"/>
                    <a:pt x="59" y="19"/>
                  </a:cubicBezTo>
                  <a:cubicBezTo>
                    <a:pt x="59" y="19"/>
                    <a:pt x="59" y="19"/>
                    <a:pt x="58" y="19"/>
                  </a:cubicBezTo>
                  <a:cubicBezTo>
                    <a:pt x="58" y="19"/>
                    <a:pt x="57" y="19"/>
                    <a:pt x="57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6" y="19"/>
                    <a:pt x="55" y="19"/>
                    <a:pt x="55" y="20"/>
                  </a:cubicBezTo>
                  <a:moveTo>
                    <a:pt x="39" y="24"/>
                  </a:moveTo>
                  <a:cubicBezTo>
                    <a:pt x="39" y="24"/>
                    <a:pt x="40" y="25"/>
                    <a:pt x="40" y="25"/>
                  </a:cubicBezTo>
                  <a:cubicBezTo>
                    <a:pt x="40" y="25"/>
                    <a:pt x="40" y="24"/>
                    <a:pt x="40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2" y="23"/>
                    <a:pt x="42" y="23"/>
                  </a:cubicBezTo>
                  <a:cubicBezTo>
                    <a:pt x="41" y="22"/>
                    <a:pt x="40" y="23"/>
                    <a:pt x="40" y="24"/>
                  </a:cubicBezTo>
                  <a:cubicBezTo>
                    <a:pt x="39" y="24"/>
                    <a:pt x="38" y="23"/>
                    <a:pt x="39" y="24"/>
                  </a:cubicBezTo>
                  <a:moveTo>
                    <a:pt x="34" y="44"/>
                  </a:moveTo>
                  <a:cubicBezTo>
                    <a:pt x="34" y="43"/>
                    <a:pt x="35" y="44"/>
                    <a:pt x="34" y="43"/>
                  </a:cubicBezTo>
                  <a:cubicBezTo>
                    <a:pt x="33" y="42"/>
                    <a:pt x="33" y="43"/>
                    <a:pt x="34" y="44"/>
                  </a:cubicBezTo>
                  <a:moveTo>
                    <a:pt x="33" y="41"/>
                  </a:moveTo>
                  <a:cubicBezTo>
                    <a:pt x="33" y="41"/>
                    <a:pt x="34" y="42"/>
                    <a:pt x="34" y="42"/>
                  </a:cubicBezTo>
                  <a:cubicBezTo>
                    <a:pt x="34" y="42"/>
                    <a:pt x="34" y="42"/>
                    <a:pt x="33" y="41"/>
                  </a:cubicBezTo>
                  <a:moveTo>
                    <a:pt x="32" y="40"/>
                  </a:moveTo>
                  <a:cubicBezTo>
                    <a:pt x="32" y="40"/>
                    <a:pt x="33" y="41"/>
                    <a:pt x="33" y="41"/>
                  </a:cubicBezTo>
                  <a:cubicBezTo>
                    <a:pt x="32" y="40"/>
                    <a:pt x="31" y="39"/>
                    <a:pt x="32" y="40"/>
                  </a:cubicBezTo>
                  <a:moveTo>
                    <a:pt x="39" y="26"/>
                  </a:moveTo>
                  <a:cubicBezTo>
                    <a:pt x="39" y="25"/>
                    <a:pt x="38" y="25"/>
                    <a:pt x="38" y="24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7" y="24"/>
                    <a:pt x="38" y="26"/>
                    <a:pt x="39" y="26"/>
                  </a:cubicBezTo>
                  <a:moveTo>
                    <a:pt x="23" y="18"/>
                  </a:moveTo>
                  <a:cubicBezTo>
                    <a:pt x="24" y="18"/>
                    <a:pt x="24" y="17"/>
                    <a:pt x="24" y="17"/>
                  </a:cubicBezTo>
                  <a:cubicBezTo>
                    <a:pt x="24" y="17"/>
                    <a:pt x="23" y="17"/>
                    <a:pt x="23" y="18"/>
                  </a:cubicBezTo>
                  <a:moveTo>
                    <a:pt x="20" y="22"/>
                  </a:moveTo>
                  <a:cubicBezTo>
                    <a:pt x="20" y="21"/>
                    <a:pt x="20" y="22"/>
                    <a:pt x="21" y="22"/>
                  </a:cubicBezTo>
                  <a:cubicBezTo>
                    <a:pt x="20" y="21"/>
                    <a:pt x="21" y="21"/>
                    <a:pt x="20" y="20"/>
                  </a:cubicBezTo>
                  <a:cubicBezTo>
                    <a:pt x="20" y="21"/>
                    <a:pt x="19" y="21"/>
                    <a:pt x="20" y="22"/>
                  </a:cubicBezTo>
                  <a:moveTo>
                    <a:pt x="13" y="31"/>
                  </a:moveTo>
                  <a:cubicBezTo>
                    <a:pt x="14" y="31"/>
                    <a:pt x="14" y="31"/>
                    <a:pt x="13" y="30"/>
                  </a:cubicBezTo>
                  <a:cubicBezTo>
                    <a:pt x="13" y="30"/>
                    <a:pt x="12" y="31"/>
                    <a:pt x="13" y="31"/>
                  </a:cubicBezTo>
                  <a:moveTo>
                    <a:pt x="27" y="39"/>
                  </a:moveTo>
                  <a:cubicBezTo>
                    <a:pt x="28" y="39"/>
                    <a:pt x="27" y="39"/>
                    <a:pt x="28" y="38"/>
                  </a:cubicBezTo>
                  <a:cubicBezTo>
                    <a:pt x="29" y="39"/>
                    <a:pt x="28" y="38"/>
                    <a:pt x="28" y="38"/>
                  </a:cubicBezTo>
                  <a:cubicBezTo>
                    <a:pt x="28" y="38"/>
                    <a:pt x="29" y="38"/>
                    <a:pt x="29" y="38"/>
                  </a:cubicBezTo>
                  <a:cubicBezTo>
                    <a:pt x="28" y="37"/>
                    <a:pt x="29" y="37"/>
                    <a:pt x="29" y="37"/>
                  </a:cubicBezTo>
                  <a:cubicBezTo>
                    <a:pt x="29" y="36"/>
                    <a:pt x="29" y="36"/>
                    <a:pt x="29" y="37"/>
                  </a:cubicBezTo>
                  <a:cubicBezTo>
                    <a:pt x="29" y="37"/>
                    <a:pt x="28" y="36"/>
                    <a:pt x="29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29" y="35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2" y="36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1" y="35"/>
                    <a:pt x="31" y="34"/>
                  </a:cubicBezTo>
                  <a:cubicBezTo>
                    <a:pt x="31" y="34"/>
                    <a:pt x="31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3" y="34"/>
                    <a:pt x="33" y="34"/>
                  </a:cubicBezTo>
                  <a:cubicBezTo>
                    <a:pt x="33" y="34"/>
                    <a:pt x="33" y="33"/>
                    <a:pt x="33" y="33"/>
                  </a:cubicBezTo>
                  <a:cubicBezTo>
                    <a:pt x="33" y="34"/>
                    <a:pt x="34" y="34"/>
                    <a:pt x="34" y="34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2" y="32"/>
                    <a:pt x="32" y="31"/>
                  </a:cubicBezTo>
                  <a:cubicBezTo>
                    <a:pt x="32" y="31"/>
                    <a:pt x="33" y="32"/>
                    <a:pt x="33" y="32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4" y="29"/>
                    <a:pt x="35" y="29"/>
                  </a:cubicBezTo>
                  <a:cubicBezTo>
                    <a:pt x="35" y="29"/>
                    <a:pt x="35" y="28"/>
                    <a:pt x="35" y="28"/>
                  </a:cubicBezTo>
                  <a:cubicBezTo>
                    <a:pt x="36" y="27"/>
                    <a:pt x="37" y="27"/>
                    <a:pt x="38" y="26"/>
                  </a:cubicBezTo>
                  <a:cubicBezTo>
                    <a:pt x="37" y="24"/>
                    <a:pt x="37" y="26"/>
                    <a:pt x="37" y="26"/>
                  </a:cubicBezTo>
                  <a:cubicBezTo>
                    <a:pt x="36" y="26"/>
                    <a:pt x="35" y="26"/>
                    <a:pt x="34" y="27"/>
                  </a:cubicBezTo>
                  <a:cubicBezTo>
                    <a:pt x="34" y="27"/>
                    <a:pt x="34" y="27"/>
                    <a:pt x="34" y="28"/>
                  </a:cubicBezTo>
                  <a:cubicBezTo>
                    <a:pt x="33" y="28"/>
                    <a:pt x="33" y="29"/>
                    <a:pt x="32" y="30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1"/>
                    <a:pt x="31" y="32"/>
                    <a:pt x="30" y="32"/>
                  </a:cubicBezTo>
                  <a:cubicBezTo>
                    <a:pt x="30" y="33"/>
                    <a:pt x="29" y="33"/>
                    <a:pt x="29" y="33"/>
                  </a:cubicBezTo>
                  <a:cubicBezTo>
                    <a:pt x="30" y="34"/>
                    <a:pt x="29" y="34"/>
                    <a:pt x="29" y="34"/>
                  </a:cubicBezTo>
                  <a:cubicBezTo>
                    <a:pt x="28" y="34"/>
                    <a:pt x="29" y="34"/>
                    <a:pt x="28" y="33"/>
                  </a:cubicBezTo>
                  <a:cubicBezTo>
                    <a:pt x="28" y="34"/>
                    <a:pt x="28" y="34"/>
                    <a:pt x="27" y="34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6"/>
                    <a:pt x="28" y="36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7" y="37"/>
                    <a:pt x="27" y="38"/>
                  </a:cubicBezTo>
                  <a:cubicBezTo>
                    <a:pt x="26" y="38"/>
                    <a:pt x="26" y="39"/>
                    <a:pt x="25" y="39"/>
                  </a:cubicBezTo>
                  <a:cubicBezTo>
                    <a:pt x="25" y="39"/>
                    <a:pt x="25" y="38"/>
                    <a:pt x="24" y="38"/>
                  </a:cubicBezTo>
                  <a:cubicBezTo>
                    <a:pt x="24" y="39"/>
                    <a:pt x="25" y="39"/>
                    <a:pt x="25" y="39"/>
                  </a:cubicBezTo>
                  <a:cubicBezTo>
                    <a:pt x="25" y="40"/>
                    <a:pt x="24" y="39"/>
                    <a:pt x="25" y="40"/>
                  </a:cubicBezTo>
                  <a:cubicBezTo>
                    <a:pt x="26" y="40"/>
                    <a:pt x="25" y="39"/>
                    <a:pt x="26" y="39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2"/>
                    <a:pt x="27" y="41"/>
                    <a:pt x="27" y="41"/>
                  </a:cubicBezTo>
                  <a:cubicBezTo>
                    <a:pt x="28" y="40"/>
                    <a:pt x="28" y="39"/>
                    <a:pt x="27" y="39"/>
                  </a:cubicBezTo>
                  <a:moveTo>
                    <a:pt x="26" y="45"/>
                  </a:moveTo>
                  <a:cubicBezTo>
                    <a:pt x="25" y="45"/>
                    <a:pt x="25" y="45"/>
                    <a:pt x="25" y="45"/>
                  </a:cubicBezTo>
                  <a:cubicBezTo>
                    <a:pt x="26" y="46"/>
                    <a:pt x="26" y="45"/>
                    <a:pt x="26" y="45"/>
                  </a:cubicBezTo>
                  <a:moveTo>
                    <a:pt x="31" y="50"/>
                  </a:moveTo>
                  <a:cubicBezTo>
                    <a:pt x="31" y="50"/>
                    <a:pt x="31" y="50"/>
                    <a:pt x="31" y="50"/>
                  </a:cubicBezTo>
                  <a:cubicBezTo>
                    <a:pt x="31" y="50"/>
                    <a:pt x="29" y="50"/>
                    <a:pt x="30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30" y="50"/>
                    <a:pt x="30" y="50"/>
                    <a:pt x="31" y="50"/>
                  </a:cubicBezTo>
                  <a:moveTo>
                    <a:pt x="27" y="50"/>
                  </a:moveTo>
                  <a:cubicBezTo>
                    <a:pt x="28" y="50"/>
                    <a:pt x="28" y="50"/>
                    <a:pt x="27" y="50"/>
                  </a:cubicBezTo>
                  <a:cubicBezTo>
                    <a:pt x="27" y="50"/>
                    <a:pt x="27" y="50"/>
                    <a:pt x="27" y="50"/>
                  </a:cubicBezTo>
                  <a:moveTo>
                    <a:pt x="26" y="50"/>
                  </a:moveTo>
                  <a:cubicBezTo>
                    <a:pt x="27" y="51"/>
                    <a:pt x="27" y="50"/>
                    <a:pt x="27" y="50"/>
                  </a:cubicBezTo>
                  <a:cubicBezTo>
                    <a:pt x="26" y="49"/>
                    <a:pt x="26" y="50"/>
                    <a:pt x="26" y="50"/>
                  </a:cubicBezTo>
                  <a:moveTo>
                    <a:pt x="9" y="46"/>
                  </a:moveTo>
                  <a:cubicBezTo>
                    <a:pt x="10" y="46"/>
                    <a:pt x="9" y="45"/>
                    <a:pt x="8" y="45"/>
                  </a:cubicBezTo>
                  <a:cubicBezTo>
                    <a:pt x="8" y="45"/>
                    <a:pt x="8" y="46"/>
                    <a:pt x="9" y="46"/>
                  </a:cubicBezTo>
                  <a:moveTo>
                    <a:pt x="7" y="46"/>
                  </a:moveTo>
                  <a:cubicBezTo>
                    <a:pt x="6" y="46"/>
                    <a:pt x="6" y="46"/>
                    <a:pt x="6" y="47"/>
                  </a:cubicBezTo>
                  <a:cubicBezTo>
                    <a:pt x="7" y="47"/>
                    <a:pt x="7" y="47"/>
                    <a:pt x="7" y="46"/>
                  </a:cubicBezTo>
                  <a:moveTo>
                    <a:pt x="8" y="49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7" y="48"/>
                    <a:pt x="7" y="49"/>
                    <a:pt x="8" y="49"/>
                  </a:cubicBezTo>
                  <a:moveTo>
                    <a:pt x="22" y="53"/>
                  </a:moveTo>
                  <a:cubicBezTo>
                    <a:pt x="23" y="53"/>
                    <a:pt x="22" y="53"/>
                    <a:pt x="22" y="53"/>
                  </a:cubicBezTo>
                  <a:cubicBezTo>
                    <a:pt x="22" y="52"/>
                    <a:pt x="24" y="52"/>
                    <a:pt x="22" y="51"/>
                  </a:cubicBezTo>
                  <a:cubicBezTo>
                    <a:pt x="22" y="52"/>
                    <a:pt x="23" y="52"/>
                    <a:pt x="22" y="52"/>
                  </a:cubicBezTo>
                  <a:cubicBezTo>
                    <a:pt x="22" y="52"/>
                    <a:pt x="22" y="52"/>
                    <a:pt x="21" y="52"/>
                  </a:cubicBezTo>
                  <a:cubicBezTo>
                    <a:pt x="22" y="53"/>
                    <a:pt x="21" y="53"/>
                    <a:pt x="22" y="53"/>
                  </a:cubicBezTo>
                  <a:moveTo>
                    <a:pt x="8" y="51"/>
                  </a:moveTo>
                  <a:cubicBezTo>
                    <a:pt x="7" y="50"/>
                    <a:pt x="8" y="51"/>
                    <a:pt x="8" y="50"/>
                  </a:cubicBezTo>
                  <a:cubicBezTo>
                    <a:pt x="8" y="50"/>
                    <a:pt x="7" y="50"/>
                    <a:pt x="7" y="50"/>
                  </a:cubicBezTo>
                  <a:cubicBezTo>
                    <a:pt x="7" y="50"/>
                    <a:pt x="7" y="51"/>
                    <a:pt x="8" y="51"/>
                  </a:cubicBezTo>
                  <a:moveTo>
                    <a:pt x="23" y="58"/>
                  </a:moveTo>
                  <a:cubicBezTo>
                    <a:pt x="22" y="57"/>
                    <a:pt x="24" y="57"/>
                    <a:pt x="22" y="56"/>
                  </a:cubicBezTo>
                  <a:cubicBezTo>
                    <a:pt x="22" y="57"/>
                    <a:pt x="21" y="56"/>
                    <a:pt x="21" y="57"/>
                  </a:cubicBezTo>
                  <a:cubicBezTo>
                    <a:pt x="21" y="57"/>
                    <a:pt x="22" y="57"/>
                    <a:pt x="22" y="57"/>
                  </a:cubicBezTo>
                  <a:cubicBezTo>
                    <a:pt x="22" y="57"/>
                    <a:pt x="22" y="58"/>
                    <a:pt x="23" y="58"/>
                  </a:cubicBezTo>
                  <a:moveTo>
                    <a:pt x="20" y="59"/>
                  </a:moveTo>
                  <a:cubicBezTo>
                    <a:pt x="20" y="58"/>
                    <a:pt x="20" y="58"/>
                    <a:pt x="19" y="58"/>
                  </a:cubicBezTo>
                  <a:cubicBezTo>
                    <a:pt x="19" y="59"/>
                    <a:pt x="20" y="59"/>
                    <a:pt x="20" y="59"/>
                  </a:cubicBezTo>
                  <a:moveTo>
                    <a:pt x="19" y="66"/>
                  </a:moveTo>
                  <a:cubicBezTo>
                    <a:pt x="19" y="66"/>
                    <a:pt x="19" y="66"/>
                    <a:pt x="20" y="66"/>
                  </a:cubicBezTo>
                  <a:cubicBezTo>
                    <a:pt x="20" y="66"/>
                    <a:pt x="19" y="65"/>
                    <a:pt x="20" y="65"/>
                  </a:cubicBezTo>
                  <a:cubicBezTo>
                    <a:pt x="20" y="65"/>
                    <a:pt x="20" y="66"/>
                    <a:pt x="21" y="66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20" y="65"/>
                    <a:pt x="19" y="65"/>
                    <a:pt x="19" y="65"/>
                  </a:cubicBezTo>
                  <a:cubicBezTo>
                    <a:pt x="19" y="65"/>
                    <a:pt x="19" y="66"/>
                    <a:pt x="19" y="66"/>
                  </a:cubicBezTo>
                  <a:moveTo>
                    <a:pt x="21" y="74"/>
                  </a:moveTo>
                  <a:cubicBezTo>
                    <a:pt x="21" y="74"/>
                    <a:pt x="22" y="74"/>
                    <a:pt x="22" y="74"/>
                  </a:cubicBezTo>
                  <a:cubicBezTo>
                    <a:pt x="21" y="74"/>
                    <a:pt x="21" y="74"/>
                    <a:pt x="20" y="74"/>
                  </a:cubicBezTo>
                  <a:cubicBezTo>
                    <a:pt x="20" y="74"/>
                    <a:pt x="21" y="74"/>
                    <a:pt x="21" y="74"/>
                  </a:cubicBezTo>
                  <a:moveTo>
                    <a:pt x="21" y="76"/>
                  </a:moveTo>
                  <a:cubicBezTo>
                    <a:pt x="22" y="76"/>
                    <a:pt x="22" y="76"/>
                    <a:pt x="22" y="75"/>
                  </a:cubicBezTo>
                  <a:cubicBezTo>
                    <a:pt x="22" y="75"/>
                    <a:pt x="21" y="75"/>
                    <a:pt x="21" y="76"/>
                  </a:cubicBezTo>
                  <a:cubicBezTo>
                    <a:pt x="20" y="75"/>
                    <a:pt x="22" y="75"/>
                    <a:pt x="21" y="74"/>
                  </a:cubicBezTo>
                  <a:cubicBezTo>
                    <a:pt x="20" y="75"/>
                    <a:pt x="21" y="75"/>
                    <a:pt x="20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7"/>
                    <a:pt x="21" y="77"/>
                    <a:pt x="21" y="76"/>
                  </a:cubicBezTo>
                  <a:moveTo>
                    <a:pt x="4" y="104"/>
                  </a:moveTo>
                  <a:cubicBezTo>
                    <a:pt x="4" y="103"/>
                    <a:pt x="5" y="103"/>
                    <a:pt x="4" y="103"/>
                  </a:cubicBezTo>
                  <a:cubicBezTo>
                    <a:pt x="4" y="103"/>
                    <a:pt x="3" y="103"/>
                    <a:pt x="3" y="103"/>
                  </a:cubicBezTo>
                  <a:cubicBezTo>
                    <a:pt x="4" y="104"/>
                    <a:pt x="2" y="105"/>
                    <a:pt x="4" y="104"/>
                  </a:cubicBezTo>
                  <a:moveTo>
                    <a:pt x="5" y="104"/>
                  </a:moveTo>
                  <a:cubicBezTo>
                    <a:pt x="5" y="104"/>
                    <a:pt x="5" y="104"/>
                    <a:pt x="5" y="104"/>
                  </a:cubicBezTo>
                  <a:cubicBezTo>
                    <a:pt x="5" y="105"/>
                    <a:pt x="4" y="105"/>
                    <a:pt x="4" y="106"/>
                  </a:cubicBezTo>
                  <a:cubicBezTo>
                    <a:pt x="5" y="105"/>
                    <a:pt x="4" y="105"/>
                    <a:pt x="5" y="104"/>
                  </a:cubicBezTo>
                  <a:moveTo>
                    <a:pt x="5" y="108"/>
                  </a:moveTo>
                  <a:cubicBezTo>
                    <a:pt x="5" y="107"/>
                    <a:pt x="5" y="106"/>
                    <a:pt x="4" y="107"/>
                  </a:cubicBezTo>
                  <a:cubicBezTo>
                    <a:pt x="4" y="107"/>
                    <a:pt x="4" y="108"/>
                    <a:pt x="5" y="108"/>
                  </a:cubicBezTo>
                  <a:moveTo>
                    <a:pt x="15" y="104"/>
                  </a:moveTo>
                  <a:cubicBezTo>
                    <a:pt x="15" y="104"/>
                    <a:pt x="14" y="104"/>
                    <a:pt x="14" y="104"/>
                  </a:cubicBezTo>
                  <a:cubicBezTo>
                    <a:pt x="14" y="105"/>
                    <a:pt x="14" y="105"/>
                    <a:pt x="15" y="104"/>
                  </a:cubicBezTo>
                  <a:moveTo>
                    <a:pt x="6" y="113"/>
                  </a:moveTo>
                  <a:cubicBezTo>
                    <a:pt x="6" y="112"/>
                    <a:pt x="6" y="112"/>
                    <a:pt x="5" y="112"/>
                  </a:cubicBezTo>
                  <a:cubicBezTo>
                    <a:pt x="4" y="113"/>
                    <a:pt x="5" y="114"/>
                    <a:pt x="6" y="113"/>
                  </a:cubicBezTo>
                  <a:moveTo>
                    <a:pt x="16" y="117"/>
                  </a:moveTo>
                  <a:cubicBezTo>
                    <a:pt x="16" y="117"/>
                    <a:pt x="16" y="117"/>
                    <a:pt x="16" y="117"/>
                  </a:cubicBezTo>
                  <a:cubicBezTo>
                    <a:pt x="16" y="117"/>
                    <a:pt x="15" y="117"/>
                    <a:pt x="15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5" y="118"/>
                    <a:pt x="15" y="118"/>
                    <a:pt x="15" y="118"/>
                  </a:cubicBezTo>
                  <a:cubicBezTo>
                    <a:pt x="14" y="118"/>
                    <a:pt x="14" y="119"/>
                    <a:pt x="14" y="119"/>
                  </a:cubicBezTo>
                  <a:cubicBezTo>
                    <a:pt x="15" y="117"/>
                    <a:pt x="16" y="118"/>
                    <a:pt x="16" y="117"/>
                  </a:cubicBezTo>
                  <a:moveTo>
                    <a:pt x="17" y="118"/>
                  </a:moveTo>
                  <a:cubicBezTo>
                    <a:pt x="17" y="118"/>
                    <a:pt x="17" y="116"/>
                    <a:pt x="16" y="117"/>
                  </a:cubicBezTo>
                  <a:cubicBezTo>
                    <a:pt x="16" y="119"/>
                    <a:pt x="16" y="118"/>
                    <a:pt x="15" y="118"/>
                  </a:cubicBezTo>
                  <a:cubicBezTo>
                    <a:pt x="14" y="120"/>
                    <a:pt x="16" y="118"/>
                    <a:pt x="17" y="118"/>
                  </a:cubicBezTo>
                  <a:moveTo>
                    <a:pt x="22" y="123"/>
                  </a:moveTo>
                  <a:cubicBezTo>
                    <a:pt x="22" y="122"/>
                    <a:pt x="21" y="122"/>
                    <a:pt x="20" y="123"/>
                  </a:cubicBezTo>
                  <a:cubicBezTo>
                    <a:pt x="21" y="122"/>
                    <a:pt x="21" y="123"/>
                    <a:pt x="22" y="123"/>
                  </a:cubicBezTo>
                  <a:moveTo>
                    <a:pt x="29" y="122"/>
                  </a:moveTo>
                  <a:cubicBezTo>
                    <a:pt x="29" y="123"/>
                    <a:pt x="29" y="123"/>
                    <a:pt x="28" y="123"/>
                  </a:cubicBezTo>
                  <a:cubicBezTo>
                    <a:pt x="28" y="124"/>
                    <a:pt x="28" y="124"/>
                    <a:pt x="28" y="124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30" y="123"/>
                    <a:pt x="29" y="122"/>
                    <a:pt x="29" y="122"/>
                  </a:cubicBezTo>
                  <a:moveTo>
                    <a:pt x="30" y="124"/>
                  </a:moveTo>
                  <a:cubicBezTo>
                    <a:pt x="31" y="123"/>
                    <a:pt x="30" y="122"/>
                    <a:pt x="30" y="122"/>
                  </a:cubicBezTo>
                  <a:cubicBezTo>
                    <a:pt x="30" y="123"/>
                    <a:pt x="29" y="124"/>
                    <a:pt x="30" y="124"/>
                  </a:cubicBezTo>
                  <a:moveTo>
                    <a:pt x="33" y="117"/>
                  </a:moveTo>
                  <a:cubicBezTo>
                    <a:pt x="32" y="118"/>
                    <a:pt x="31" y="117"/>
                    <a:pt x="30" y="119"/>
                  </a:cubicBezTo>
                  <a:cubicBezTo>
                    <a:pt x="30" y="119"/>
                    <a:pt x="30" y="118"/>
                    <a:pt x="31" y="118"/>
                  </a:cubicBezTo>
                  <a:cubicBezTo>
                    <a:pt x="31" y="118"/>
                    <a:pt x="32" y="119"/>
                    <a:pt x="33" y="117"/>
                  </a:cubicBezTo>
                  <a:moveTo>
                    <a:pt x="38" y="119"/>
                  </a:moveTo>
                  <a:cubicBezTo>
                    <a:pt x="39" y="119"/>
                    <a:pt x="39" y="119"/>
                    <a:pt x="39" y="118"/>
                  </a:cubicBezTo>
                  <a:cubicBezTo>
                    <a:pt x="39" y="118"/>
                    <a:pt x="39" y="117"/>
                    <a:pt x="39" y="118"/>
                  </a:cubicBezTo>
                  <a:lnTo>
                    <a:pt x="38" y="119"/>
                  </a:lnTo>
                  <a:close/>
                  <a:moveTo>
                    <a:pt x="37" y="121"/>
                  </a:moveTo>
                  <a:cubicBezTo>
                    <a:pt x="37" y="121"/>
                    <a:pt x="36" y="121"/>
                    <a:pt x="36" y="122"/>
                  </a:cubicBezTo>
                  <a:cubicBezTo>
                    <a:pt x="36" y="122"/>
                    <a:pt x="36" y="124"/>
                    <a:pt x="36" y="123"/>
                  </a:cubicBezTo>
                  <a:cubicBezTo>
                    <a:pt x="36" y="123"/>
                    <a:pt x="37" y="122"/>
                    <a:pt x="37" y="121"/>
                  </a:cubicBezTo>
                  <a:moveTo>
                    <a:pt x="40" y="122"/>
                  </a:moveTo>
                  <a:cubicBezTo>
                    <a:pt x="40" y="122"/>
                    <a:pt x="38" y="121"/>
                    <a:pt x="38" y="123"/>
                  </a:cubicBezTo>
                  <a:cubicBezTo>
                    <a:pt x="39" y="122"/>
                    <a:pt x="40" y="123"/>
                    <a:pt x="40" y="122"/>
                  </a:cubicBezTo>
                  <a:moveTo>
                    <a:pt x="40" y="121"/>
                  </a:moveTo>
                  <a:cubicBezTo>
                    <a:pt x="40" y="120"/>
                    <a:pt x="38" y="121"/>
                    <a:pt x="38" y="121"/>
                  </a:cubicBezTo>
                  <a:cubicBezTo>
                    <a:pt x="38" y="122"/>
                    <a:pt x="37" y="121"/>
                    <a:pt x="37" y="122"/>
                  </a:cubicBezTo>
                  <a:cubicBezTo>
                    <a:pt x="38" y="122"/>
                    <a:pt x="39" y="121"/>
                    <a:pt x="40" y="121"/>
                  </a:cubicBezTo>
                  <a:moveTo>
                    <a:pt x="32" y="34"/>
                  </a:moveTo>
                  <a:cubicBezTo>
                    <a:pt x="31" y="33"/>
                    <a:pt x="31" y="32"/>
                    <a:pt x="32" y="32"/>
                  </a:cubicBezTo>
                  <a:cubicBezTo>
                    <a:pt x="32" y="32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4"/>
                  </a:cubicBezTo>
                  <a:moveTo>
                    <a:pt x="100" y="77"/>
                  </a:moveTo>
                  <a:cubicBezTo>
                    <a:pt x="101" y="78"/>
                    <a:pt x="100" y="78"/>
                    <a:pt x="100" y="78"/>
                  </a:cubicBezTo>
                  <a:cubicBezTo>
                    <a:pt x="99" y="77"/>
                    <a:pt x="100" y="77"/>
                    <a:pt x="100" y="77"/>
                  </a:cubicBezTo>
                  <a:moveTo>
                    <a:pt x="23" y="78"/>
                  </a:moveTo>
                  <a:cubicBezTo>
                    <a:pt x="23" y="79"/>
                    <a:pt x="24" y="80"/>
                    <a:pt x="23" y="80"/>
                  </a:cubicBezTo>
                  <a:cubicBezTo>
                    <a:pt x="22" y="80"/>
                    <a:pt x="23" y="80"/>
                    <a:pt x="23" y="80"/>
                  </a:cubicBezTo>
                  <a:cubicBezTo>
                    <a:pt x="22" y="80"/>
                    <a:pt x="23" y="79"/>
                    <a:pt x="23" y="78"/>
                  </a:cubicBezTo>
                  <a:moveTo>
                    <a:pt x="24" y="96"/>
                  </a:moveTo>
                  <a:cubicBezTo>
                    <a:pt x="24" y="96"/>
                    <a:pt x="24" y="96"/>
                    <a:pt x="24" y="97"/>
                  </a:cubicBezTo>
                  <a:cubicBezTo>
                    <a:pt x="24" y="97"/>
                    <a:pt x="23" y="96"/>
                    <a:pt x="24" y="96"/>
                  </a:cubicBezTo>
                  <a:moveTo>
                    <a:pt x="99" y="98"/>
                  </a:moveTo>
                  <a:cubicBezTo>
                    <a:pt x="100" y="100"/>
                    <a:pt x="98" y="99"/>
                    <a:pt x="97" y="100"/>
                  </a:cubicBezTo>
                  <a:cubicBezTo>
                    <a:pt x="97" y="100"/>
                    <a:pt x="97" y="101"/>
                    <a:pt x="96" y="100"/>
                  </a:cubicBezTo>
                  <a:cubicBezTo>
                    <a:pt x="97" y="100"/>
                    <a:pt x="98" y="99"/>
                    <a:pt x="99" y="98"/>
                  </a:cubicBezTo>
                  <a:moveTo>
                    <a:pt x="108" y="80"/>
                  </a:moveTo>
                  <a:cubicBezTo>
                    <a:pt x="108" y="80"/>
                    <a:pt x="108" y="81"/>
                    <a:pt x="108" y="81"/>
                  </a:cubicBezTo>
                  <a:cubicBezTo>
                    <a:pt x="107" y="80"/>
                    <a:pt x="107" y="80"/>
                    <a:pt x="106" y="79"/>
                  </a:cubicBezTo>
                  <a:cubicBezTo>
                    <a:pt x="107" y="79"/>
                    <a:pt x="107" y="79"/>
                    <a:pt x="108" y="80"/>
                  </a:cubicBezTo>
                  <a:moveTo>
                    <a:pt x="102" y="97"/>
                  </a:moveTo>
                  <a:cubicBezTo>
                    <a:pt x="102" y="98"/>
                    <a:pt x="101" y="98"/>
                    <a:pt x="100" y="99"/>
                  </a:cubicBezTo>
                  <a:cubicBezTo>
                    <a:pt x="100" y="98"/>
                    <a:pt x="102" y="98"/>
                    <a:pt x="102" y="97"/>
                  </a:cubicBezTo>
                  <a:moveTo>
                    <a:pt x="89" y="102"/>
                  </a:moveTo>
                  <a:cubicBezTo>
                    <a:pt x="90" y="102"/>
                    <a:pt x="91" y="102"/>
                    <a:pt x="92" y="101"/>
                  </a:cubicBezTo>
                  <a:cubicBezTo>
                    <a:pt x="91" y="103"/>
                    <a:pt x="89" y="102"/>
                    <a:pt x="87" y="103"/>
                  </a:cubicBezTo>
                  <a:cubicBezTo>
                    <a:pt x="87" y="103"/>
                    <a:pt x="89" y="102"/>
                    <a:pt x="89" y="102"/>
                  </a:cubicBezTo>
                  <a:moveTo>
                    <a:pt x="110" y="81"/>
                  </a:moveTo>
                  <a:cubicBezTo>
                    <a:pt x="109" y="82"/>
                    <a:pt x="109" y="82"/>
                    <a:pt x="109" y="82"/>
                  </a:cubicBezTo>
                  <a:cubicBezTo>
                    <a:pt x="109" y="81"/>
                    <a:pt x="109" y="80"/>
                    <a:pt x="110" y="81"/>
                  </a:cubicBezTo>
                  <a:moveTo>
                    <a:pt x="112" y="77"/>
                  </a:moveTo>
                  <a:cubicBezTo>
                    <a:pt x="112" y="78"/>
                    <a:pt x="112" y="78"/>
                    <a:pt x="112" y="78"/>
                  </a:cubicBezTo>
                  <a:cubicBezTo>
                    <a:pt x="111" y="77"/>
                    <a:pt x="112" y="77"/>
                    <a:pt x="112" y="77"/>
                  </a:cubicBezTo>
                  <a:moveTo>
                    <a:pt x="111" y="79"/>
                  </a:moveTo>
                  <a:cubicBezTo>
                    <a:pt x="111" y="80"/>
                    <a:pt x="110" y="80"/>
                    <a:pt x="110" y="80"/>
                  </a:cubicBezTo>
                  <a:cubicBezTo>
                    <a:pt x="109" y="79"/>
                    <a:pt x="110" y="79"/>
                    <a:pt x="110" y="79"/>
                  </a:cubicBezTo>
                  <a:cubicBezTo>
                    <a:pt x="110" y="79"/>
                    <a:pt x="111" y="79"/>
                    <a:pt x="111" y="79"/>
                  </a:cubicBezTo>
                  <a:moveTo>
                    <a:pt x="96" y="82"/>
                  </a:moveTo>
                  <a:cubicBezTo>
                    <a:pt x="96" y="82"/>
                    <a:pt x="96" y="83"/>
                    <a:pt x="96" y="83"/>
                  </a:cubicBezTo>
                  <a:cubicBezTo>
                    <a:pt x="94" y="81"/>
                    <a:pt x="95" y="83"/>
                    <a:pt x="95" y="83"/>
                  </a:cubicBezTo>
                  <a:cubicBezTo>
                    <a:pt x="94" y="83"/>
                    <a:pt x="94" y="83"/>
                    <a:pt x="94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5" y="80"/>
                    <a:pt x="96" y="82"/>
                  </a:cubicBezTo>
                  <a:moveTo>
                    <a:pt x="53" y="33"/>
                  </a:moveTo>
                  <a:cubicBezTo>
                    <a:pt x="52" y="33"/>
                    <a:pt x="52" y="33"/>
                    <a:pt x="51" y="33"/>
                  </a:cubicBezTo>
                  <a:cubicBezTo>
                    <a:pt x="51" y="32"/>
                    <a:pt x="52" y="32"/>
                    <a:pt x="53" y="32"/>
                  </a:cubicBezTo>
                  <a:cubicBezTo>
                    <a:pt x="53" y="32"/>
                    <a:pt x="53" y="32"/>
                    <a:pt x="53" y="33"/>
                  </a:cubicBezTo>
                  <a:moveTo>
                    <a:pt x="0" y="61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60"/>
                    <a:pt x="1" y="61"/>
                    <a:pt x="0" y="61"/>
                  </a:cubicBezTo>
                  <a:moveTo>
                    <a:pt x="80" y="4"/>
                  </a:moveTo>
                  <a:cubicBezTo>
                    <a:pt x="80" y="3"/>
                    <a:pt x="80" y="3"/>
                    <a:pt x="81" y="3"/>
                  </a:cubicBezTo>
                  <a:cubicBezTo>
                    <a:pt x="81" y="3"/>
                    <a:pt x="82" y="3"/>
                    <a:pt x="81" y="4"/>
                  </a:cubicBezTo>
                  <a:cubicBezTo>
                    <a:pt x="81" y="4"/>
                    <a:pt x="80" y="4"/>
                    <a:pt x="80" y="4"/>
                  </a:cubicBezTo>
                  <a:moveTo>
                    <a:pt x="1" y="53"/>
                  </a:moveTo>
                  <a:cubicBezTo>
                    <a:pt x="1" y="53"/>
                    <a:pt x="1" y="52"/>
                    <a:pt x="1" y="51"/>
                  </a:cubicBezTo>
                  <a:cubicBezTo>
                    <a:pt x="2" y="50"/>
                    <a:pt x="1" y="49"/>
                    <a:pt x="2" y="50"/>
                  </a:cubicBezTo>
                  <a:cubicBezTo>
                    <a:pt x="2" y="51"/>
                    <a:pt x="3" y="53"/>
                    <a:pt x="1" y="53"/>
                  </a:cubicBezTo>
                  <a:moveTo>
                    <a:pt x="28" y="12"/>
                  </a:moveTo>
                  <a:cubicBezTo>
                    <a:pt x="27" y="12"/>
                    <a:pt x="29" y="11"/>
                    <a:pt x="29" y="11"/>
                  </a:cubicBezTo>
                  <a:cubicBezTo>
                    <a:pt x="29" y="11"/>
                    <a:pt x="29" y="11"/>
                    <a:pt x="30" y="11"/>
                  </a:cubicBezTo>
                  <a:cubicBezTo>
                    <a:pt x="30" y="12"/>
                    <a:pt x="28" y="12"/>
                    <a:pt x="28" y="12"/>
                  </a:cubicBezTo>
                  <a:moveTo>
                    <a:pt x="6" y="43"/>
                  </a:moveTo>
                  <a:cubicBezTo>
                    <a:pt x="6" y="42"/>
                    <a:pt x="7" y="42"/>
                    <a:pt x="7" y="42"/>
                  </a:cubicBezTo>
                  <a:cubicBezTo>
                    <a:pt x="7" y="43"/>
                    <a:pt x="7" y="43"/>
                    <a:pt x="6" y="43"/>
                  </a:cubicBezTo>
                  <a:moveTo>
                    <a:pt x="3" y="55"/>
                  </a:moveTo>
                  <a:cubicBezTo>
                    <a:pt x="2" y="55"/>
                    <a:pt x="4" y="54"/>
                    <a:pt x="3" y="54"/>
                  </a:cubicBezTo>
                  <a:cubicBezTo>
                    <a:pt x="3" y="54"/>
                    <a:pt x="3" y="52"/>
                    <a:pt x="4" y="53"/>
                  </a:cubicBezTo>
                  <a:cubicBezTo>
                    <a:pt x="4" y="53"/>
                    <a:pt x="3" y="54"/>
                    <a:pt x="3" y="55"/>
                  </a:cubicBezTo>
                  <a:moveTo>
                    <a:pt x="2" y="60"/>
                  </a:moveTo>
                  <a:cubicBezTo>
                    <a:pt x="2" y="59"/>
                    <a:pt x="3" y="59"/>
                    <a:pt x="4" y="58"/>
                  </a:cubicBezTo>
                  <a:cubicBezTo>
                    <a:pt x="4" y="59"/>
                    <a:pt x="4" y="60"/>
                    <a:pt x="2" y="60"/>
                  </a:cubicBezTo>
                  <a:moveTo>
                    <a:pt x="4" y="54"/>
                  </a:moveTo>
                  <a:cubicBezTo>
                    <a:pt x="5" y="54"/>
                    <a:pt x="5" y="53"/>
                    <a:pt x="6" y="53"/>
                  </a:cubicBezTo>
                  <a:cubicBezTo>
                    <a:pt x="5" y="53"/>
                    <a:pt x="6" y="54"/>
                    <a:pt x="4" y="54"/>
                  </a:cubicBezTo>
                  <a:moveTo>
                    <a:pt x="6" y="52"/>
                  </a:moveTo>
                  <a:cubicBezTo>
                    <a:pt x="5" y="52"/>
                    <a:pt x="5" y="53"/>
                    <a:pt x="4" y="53"/>
                  </a:cubicBezTo>
                  <a:cubicBezTo>
                    <a:pt x="4" y="52"/>
                    <a:pt x="5" y="52"/>
                    <a:pt x="5" y="52"/>
                  </a:cubicBezTo>
                  <a:cubicBezTo>
                    <a:pt x="6" y="52"/>
                    <a:pt x="6" y="52"/>
                    <a:pt x="6" y="52"/>
                  </a:cubicBezTo>
                  <a:moveTo>
                    <a:pt x="59" y="32"/>
                  </a:moveTo>
                  <a:cubicBezTo>
                    <a:pt x="58" y="33"/>
                    <a:pt x="58" y="32"/>
                    <a:pt x="57" y="32"/>
                  </a:cubicBezTo>
                  <a:cubicBezTo>
                    <a:pt x="56" y="32"/>
                    <a:pt x="55" y="32"/>
                    <a:pt x="54" y="32"/>
                  </a:cubicBezTo>
                  <a:cubicBezTo>
                    <a:pt x="54" y="32"/>
                    <a:pt x="53" y="34"/>
                    <a:pt x="53" y="32"/>
                  </a:cubicBezTo>
                  <a:cubicBezTo>
                    <a:pt x="54" y="33"/>
                    <a:pt x="55" y="32"/>
                    <a:pt x="56" y="32"/>
                  </a:cubicBezTo>
                  <a:cubicBezTo>
                    <a:pt x="57" y="32"/>
                    <a:pt x="58" y="32"/>
                    <a:pt x="59" y="32"/>
                  </a:cubicBezTo>
                  <a:moveTo>
                    <a:pt x="49" y="33"/>
                  </a:moveTo>
                  <a:cubicBezTo>
                    <a:pt x="49" y="33"/>
                    <a:pt x="48" y="34"/>
                    <a:pt x="48" y="34"/>
                  </a:cubicBezTo>
                  <a:cubicBezTo>
                    <a:pt x="48" y="33"/>
                    <a:pt x="49" y="33"/>
                    <a:pt x="49" y="33"/>
                  </a:cubicBezTo>
                  <a:moveTo>
                    <a:pt x="43" y="35"/>
                  </a:moveTo>
                  <a:cubicBezTo>
                    <a:pt x="43" y="35"/>
                    <a:pt x="43" y="35"/>
                    <a:pt x="43" y="36"/>
                  </a:cubicBezTo>
                  <a:cubicBezTo>
                    <a:pt x="42" y="34"/>
                    <a:pt x="43" y="35"/>
                    <a:pt x="43" y="35"/>
                  </a:cubicBezTo>
                  <a:moveTo>
                    <a:pt x="48" y="33"/>
                  </a:moveTo>
                  <a:cubicBezTo>
                    <a:pt x="48" y="34"/>
                    <a:pt x="47" y="34"/>
                    <a:pt x="46" y="34"/>
                  </a:cubicBezTo>
                  <a:cubicBezTo>
                    <a:pt x="46" y="33"/>
                    <a:pt x="47" y="34"/>
                    <a:pt x="48" y="33"/>
                  </a:cubicBezTo>
                  <a:moveTo>
                    <a:pt x="68" y="31"/>
                  </a:moveTo>
                  <a:cubicBezTo>
                    <a:pt x="68" y="32"/>
                    <a:pt x="67" y="32"/>
                    <a:pt x="67" y="32"/>
                  </a:cubicBezTo>
                  <a:cubicBezTo>
                    <a:pt x="67" y="31"/>
                    <a:pt x="68" y="32"/>
                    <a:pt x="68" y="31"/>
                  </a:cubicBezTo>
                  <a:moveTo>
                    <a:pt x="78" y="32"/>
                  </a:moveTo>
                  <a:cubicBezTo>
                    <a:pt x="78" y="33"/>
                    <a:pt x="78" y="32"/>
                    <a:pt x="77" y="32"/>
                  </a:cubicBezTo>
                  <a:cubicBezTo>
                    <a:pt x="76" y="32"/>
                    <a:pt x="75" y="32"/>
                    <a:pt x="74" y="32"/>
                  </a:cubicBezTo>
                  <a:cubicBezTo>
                    <a:pt x="74" y="30"/>
                    <a:pt x="75" y="31"/>
                    <a:pt x="75" y="31"/>
                  </a:cubicBezTo>
                  <a:cubicBezTo>
                    <a:pt x="76" y="31"/>
                    <a:pt x="77" y="31"/>
                    <a:pt x="78" y="32"/>
                  </a:cubicBezTo>
                  <a:moveTo>
                    <a:pt x="60" y="32"/>
                  </a:moveTo>
                  <a:cubicBezTo>
                    <a:pt x="60" y="33"/>
                    <a:pt x="59" y="33"/>
                    <a:pt x="59" y="32"/>
                  </a:cubicBezTo>
                  <a:cubicBezTo>
                    <a:pt x="59" y="32"/>
                    <a:pt x="60" y="32"/>
                    <a:pt x="60" y="32"/>
                  </a:cubicBezTo>
                  <a:moveTo>
                    <a:pt x="67" y="31"/>
                  </a:moveTo>
                  <a:cubicBezTo>
                    <a:pt x="67" y="32"/>
                    <a:pt x="66" y="32"/>
                    <a:pt x="66" y="31"/>
                  </a:cubicBezTo>
                  <a:cubicBezTo>
                    <a:pt x="66" y="31"/>
                    <a:pt x="66" y="31"/>
                    <a:pt x="67" y="31"/>
                  </a:cubicBezTo>
                  <a:moveTo>
                    <a:pt x="0" y="76"/>
                  </a:moveTo>
                  <a:cubicBezTo>
                    <a:pt x="0" y="76"/>
                    <a:pt x="0" y="75"/>
                    <a:pt x="0" y="74"/>
                  </a:cubicBezTo>
                  <a:cubicBezTo>
                    <a:pt x="1" y="74"/>
                    <a:pt x="0" y="75"/>
                    <a:pt x="0" y="76"/>
                  </a:cubicBezTo>
                  <a:moveTo>
                    <a:pt x="67" y="115"/>
                  </a:moveTo>
                  <a:cubicBezTo>
                    <a:pt x="67" y="116"/>
                    <a:pt x="66" y="116"/>
                    <a:pt x="66" y="116"/>
                  </a:cubicBezTo>
                  <a:cubicBezTo>
                    <a:pt x="66" y="116"/>
                    <a:pt x="67" y="117"/>
                    <a:pt x="67" y="117"/>
                  </a:cubicBezTo>
                  <a:cubicBezTo>
                    <a:pt x="67" y="118"/>
                    <a:pt x="66" y="116"/>
                    <a:pt x="66" y="117"/>
                  </a:cubicBezTo>
                  <a:cubicBezTo>
                    <a:pt x="66" y="116"/>
                    <a:pt x="67" y="115"/>
                    <a:pt x="67" y="115"/>
                  </a:cubicBezTo>
                  <a:moveTo>
                    <a:pt x="71" y="115"/>
                  </a:moveTo>
                  <a:cubicBezTo>
                    <a:pt x="71" y="116"/>
                    <a:pt x="70" y="115"/>
                    <a:pt x="70" y="115"/>
                  </a:cubicBezTo>
                  <a:cubicBezTo>
                    <a:pt x="69" y="115"/>
                    <a:pt x="70" y="115"/>
                    <a:pt x="71" y="115"/>
                  </a:cubicBezTo>
                  <a:moveTo>
                    <a:pt x="67" y="120"/>
                  </a:moveTo>
                  <a:cubicBezTo>
                    <a:pt x="66" y="120"/>
                    <a:pt x="66" y="120"/>
                    <a:pt x="66" y="119"/>
                  </a:cubicBezTo>
                  <a:cubicBezTo>
                    <a:pt x="66" y="120"/>
                    <a:pt x="67" y="118"/>
                    <a:pt x="67" y="120"/>
                  </a:cubicBezTo>
                  <a:moveTo>
                    <a:pt x="70" y="118"/>
                  </a:moveTo>
                  <a:cubicBezTo>
                    <a:pt x="70" y="119"/>
                    <a:pt x="69" y="118"/>
                    <a:pt x="69" y="118"/>
                  </a:cubicBezTo>
                  <a:cubicBezTo>
                    <a:pt x="68" y="118"/>
                    <a:pt x="69" y="118"/>
                    <a:pt x="68" y="118"/>
                  </a:cubicBezTo>
                  <a:cubicBezTo>
                    <a:pt x="68" y="117"/>
                    <a:pt x="69" y="118"/>
                    <a:pt x="70" y="118"/>
                  </a:cubicBezTo>
                  <a:moveTo>
                    <a:pt x="66" y="117"/>
                  </a:move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5" y="118"/>
                    <a:pt x="65" y="118"/>
                    <a:pt x="65" y="118"/>
                  </a:cubicBezTo>
                  <a:cubicBezTo>
                    <a:pt x="65" y="118"/>
                    <a:pt x="65" y="119"/>
                    <a:pt x="65" y="119"/>
                  </a:cubicBezTo>
                  <a:cubicBezTo>
                    <a:pt x="64" y="118"/>
                    <a:pt x="65" y="119"/>
                    <a:pt x="65" y="118"/>
                  </a:cubicBezTo>
                  <a:cubicBezTo>
                    <a:pt x="65" y="118"/>
                    <a:pt x="65" y="117"/>
                    <a:pt x="64" y="117"/>
                  </a:cubicBezTo>
                  <a:cubicBezTo>
                    <a:pt x="64" y="116"/>
                    <a:pt x="65" y="117"/>
                    <a:pt x="65" y="117"/>
                  </a:cubicBezTo>
                  <a:cubicBezTo>
                    <a:pt x="65" y="117"/>
                    <a:pt x="65" y="117"/>
                    <a:pt x="65" y="117"/>
                  </a:cubicBezTo>
                  <a:cubicBezTo>
                    <a:pt x="65" y="116"/>
                    <a:pt x="66" y="117"/>
                    <a:pt x="66" y="117"/>
                  </a:cubicBezTo>
                  <a:cubicBezTo>
                    <a:pt x="66" y="117"/>
                    <a:pt x="66" y="117"/>
                    <a:pt x="66" y="117"/>
                  </a:cubicBezTo>
                  <a:moveTo>
                    <a:pt x="58" y="119"/>
                  </a:moveTo>
                  <a:cubicBezTo>
                    <a:pt x="58" y="119"/>
                    <a:pt x="58" y="121"/>
                    <a:pt x="57" y="120"/>
                  </a:cubicBezTo>
                  <a:cubicBezTo>
                    <a:pt x="57" y="120"/>
                    <a:pt x="56" y="120"/>
                    <a:pt x="56" y="120"/>
                  </a:cubicBezTo>
                  <a:cubicBezTo>
                    <a:pt x="56" y="118"/>
                    <a:pt x="57" y="118"/>
                    <a:pt x="58" y="119"/>
                  </a:cubicBezTo>
                  <a:cubicBezTo>
                    <a:pt x="58" y="118"/>
                    <a:pt x="57" y="118"/>
                    <a:pt x="57" y="118"/>
                  </a:cubicBezTo>
                  <a:cubicBezTo>
                    <a:pt x="57" y="118"/>
                    <a:pt x="55" y="118"/>
                    <a:pt x="55" y="117"/>
                  </a:cubicBezTo>
                  <a:cubicBezTo>
                    <a:pt x="55" y="117"/>
                    <a:pt x="56" y="117"/>
                    <a:pt x="56" y="117"/>
                  </a:cubicBezTo>
                  <a:cubicBezTo>
                    <a:pt x="56" y="117"/>
                    <a:pt x="57" y="116"/>
                    <a:pt x="56" y="116"/>
                  </a:cubicBezTo>
                  <a:cubicBezTo>
                    <a:pt x="57" y="115"/>
                    <a:pt x="59" y="116"/>
                    <a:pt x="59" y="115"/>
                  </a:cubicBezTo>
                  <a:cubicBezTo>
                    <a:pt x="59" y="116"/>
                    <a:pt x="59" y="116"/>
                    <a:pt x="58" y="117"/>
                  </a:cubicBezTo>
                  <a:cubicBezTo>
                    <a:pt x="58" y="117"/>
                    <a:pt x="59" y="118"/>
                    <a:pt x="59" y="117"/>
                  </a:cubicBezTo>
                  <a:cubicBezTo>
                    <a:pt x="60" y="118"/>
                    <a:pt x="59" y="118"/>
                    <a:pt x="58" y="118"/>
                  </a:cubicBezTo>
                  <a:cubicBezTo>
                    <a:pt x="58" y="118"/>
                    <a:pt x="58" y="117"/>
                    <a:pt x="58" y="117"/>
                  </a:cubicBezTo>
                  <a:cubicBezTo>
                    <a:pt x="58" y="117"/>
                    <a:pt x="57" y="116"/>
                    <a:pt x="57" y="117"/>
                  </a:cubicBezTo>
                  <a:cubicBezTo>
                    <a:pt x="57" y="118"/>
                    <a:pt x="57" y="117"/>
                    <a:pt x="58" y="117"/>
                  </a:cubicBezTo>
                  <a:cubicBezTo>
                    <a:pt x="58" y="117"/>
                    <a:pt x="57" y="118"/>
                    <a:pt x="58" y="118"/>
                  </a:cubicBezTo>
                  <a:cubicBezTo>
                    <a:pt x="58" y="118"/>
                    <a:pt x="58" y="118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moveTo>
                    <a:pt x="68" y="122"/>
                  </a:moveTo>
                  <a:cubicBezTo>
                    <a:pt x="67" y="122"/>
                    <a:pt x="67" y="123"/>
                    <a:pt x="66" y="123"/>
                  </a:cubicBezTo>
                  <a:cubicBezTo>
                    <a:pt x="66" y="124"/>
                    <a:pt x="66" y="123"/>
                    <a:pt x="66" y="124"/>
                  </a:cubicBezTo>
                  <a:cubicBezTo>
                    <a:pt x="65" y="125"/>
                    <a:pt x="64" y="125"/>
                    <a:pt x="62" y="126"/>
                  </a:cubicBezTo>
                  <a:cubicBezTo>
                    <a:pt x="62" y="126"/>
                    <a:pt x="62" y="126"/>
                    <a:pt x="62" y="125"/>
                  </a:cubicBezTo>
                  <a:cubicBezTo>
                    <a:pt x="61" y="124"/>
                    <a:pt x="62" y="124"/>
                    <a:pt x="61" y="123"/>
                  </a:cubicBezTo>
                  <a:cubicBezTo>
                    <a:pt x="62" y="122"/>
                    <a:pt x="62" y="123"/>
                    <a:pt x="63" y="122"/>
                  </a:cubicBezTo>
                  <a:cubicBezTo>
                    <a:pt x="62" y="121"/>
                    <a:pt x="62" y="122"/>
                    <a:pt x="61" y="122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2" y="122"/>
                    <a:pt x="63" y="120"/>
                    <a:pt x="64" y="120"/>
                  </a:cubicBezTo>
                  <a:cubicBezTo>
                    <a:pt x="64" y="121"/>
                    <a:pt x="64" y="121"/>
                    <a:pt x="63" y="121"/>
                  </a:cubicBezTo>
                  <a:cubicBezTo>
                    <a:pt x="63" y="121"/>
                    <a:pt x="63" y="122"/>
                    <a:pt x="63" y="123"/>
                  </a:cubicBezTo>
                  <a:cubicBezTo>
                    <a:pt x="64" y="123"/>
                    <a:pt x="64" y="122"/>
                    <a:pt x="64" y="122"/>
                  </a:cubicBezTo>
                  <a:cubicBezTo>
                    <a:pt x="65" y="122"/>
                    <a:pt x="66" y="122"/>
                    <a:pt x="67" y="121"/>
                  </a:cubicBezTo>
                  <a:cubicBezTo>
                    <a:pt x="67" y="121"/>
                    <a:pt x="67" y="122"/>
                    <a:pt x="68" y="122"/>
                  </a:cubicBezTo>
                  <a:moveTo>
                    <a:pt x="65" y="123"/>
                  </a:moveTo>
                  <a:cubicBezTo>
                    <a:pt x="65" y="122"/>
                    <a:pt x="65" y="123"/>
                    <a:pt x="64" y="122"/>
                  </a:cubicBezTo>
                  <a:cubicBezTo>
                    <a:pt x="65" y="124"/>
                    <a:pt x="65" y="123"/>
                    <a:pt x="66" y="123"/>
                  </a:cubicBezTo>
                  <a:cubicBezTo>
                    <a:pt x="67" y="123"/>
                    <a:pt x="65" y="123"/>
                    <a:pt x="65" y="123"/>
                  </a:cubicBezTo>
                  <a:moveTo>
                    <a:pt x="60" y="120"/>
                  </a:moveTo>
                  <a:cubicBezTo>
                    <a:pt x="60" y="119"/>
                    <a:pt x="60" y="119"/>
                    <a:pt x="60" y="119"/>
                  </a:cubicBezTo>
                  <a:cubicBezTo>
                    <a:pt x="60" y="118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60" y="120"/>
                    <a:pt x="59" y="121"/>
                    <a:pt x="60" y="120"/>
                  </a:cubicBezTo>
                  <a:cubicBezTo>
                    <a:pt x="60" y="121"/>
                    <a:pt x="60" y="121"/>
                    <a:pt x="59" y="121"/>
                  </a:cubicBezTo>
                  <a:cubicBezTo>
                    <a:pt x="59" y="121"/>
                    <a:pt x="59" y="120"/>
                    <a:pt x="59" y="120"/>
                  </a:cubicBezTo>
                  <a:cubicBezTo>
                    <a:pt x="59" y="120"/>
                    <a:pt x="58" y="121"/>
                    <a:pt x="58" y="121"/>
                  </a:cubicBezTo>
                  <a:cubicBezTo>
                    <a:pt x="58" y="120"/>
                    <a:pt x="58" y="120"/>
                    <a:pt x="59" y="120"/>
                  </a:cubicBezTo>
                  <a:cubicBezTo>
                    <a:pt x="59" y="119"/>
                    <a:pt x="59" y="118"/>
                    <a:pt x="60" y="118"/>
                  </a:cubicBezTo>
                  <a:cubicBezTo>
                    <a:pt x="60" y="118"/>
                    <a:pt x="60" y="118"/>
                    <a:pt x="60" y="119"/>
                  </a:cubicBezTo>
                  <a:cubicBezTo>
                    <a:pt x="60" y="118"/>
                    <a:pt x="60" y="117"/>
                    <a:pt x="61" y="117"/>
                  </a:cubicBezTo>
                  <a:cubicBezTo>
                    <a:pt x="61" y="118"/>
                    <a:pt x="61" y="118"/>
                    <a:pt x="62" y="118"/>
                  </a:cubicBezTo>
                  <a:cubicBezTo>
                    <a:pt x="62" y="120"/>
                    <a:pt x="61" y="120"/>
                    <a:pt x="60" y="120"/>
                  </a:cubicBezTo>
                  <a:cubicBezTo>
                    <a:pt x="60" y="119"/>
                    <a:pt x="61" y="119"/>
                    <a:pt x="60" y="119"/>
                  </a:cubicBezTo>
                  <a:cubicBezTo>
                    <a:pt x="60" y="119"/>
                    <a:pt x="60" y="120"/>
                    <a:pt x="60" y="120"/>
                  </a:cubicBezTo>
                  <a:moveTo>
                    <a:pt x="70" y="113"/>
                  </a:moveTo>
                  <a:cubicBezTo>
                    <a:pt x="70" y="113"/>
                    <a:pt x="70" y="113"/>
                    <a:pt x="70" y="113"/>
                  </a:cubicBezTo>
                  <a:cubicBezTo>
                    <a:pt x="70" y="113"/>
                    <a:pt x="69" y="114"/>
                    <a:pt x="69" y="114"/>
                  </a:cubicBezTo>
                  <a:cubicBezTo>
                    <a:pt x="68" y="114"/>
                    <a:pt x="68" y="114"/>
                    <a:pt x="68" y="113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1"/>
                    <a:pt x="67" y="112"/>
                    <a:pt x="66" y="112"/>
                  </a:cubicBezTo>
                  <a:cubicBezTo>
                    <a:pt x="66" y="111"/>
                    <a:pt x="67" y="112"/>
                    <a:pt x="67" y="112"/>
                  </a:cubicBezTo>
                  <a:cubicBezTo>
                    <a:pt x="67" y="111"/>
                    <a:pt x="67" y="111"/>
                    <a:pt x="68" y="111"/>
                  </a:cubicBezTo>
                  <a:cubicBezTo>
                    <a:pt x="68" y="110"/>
                    <a:pt x="69" y="110"/>
                    <a:pt x="69" y="110"/>
                  </a:cubicBezTo>
                  <a:cubicBezTo>
                    <a:pt x="70" y="111"/>
                    <a:pt x="69" y="111"/>
                    <a:pt x="70" y="111"/>
                  </a:cubicBezTo>
                  <a:cubicBezTo>
                    <a:pt x="69" y="110"/>
                    <a:pt x="68" y="111"/>
                    <a:pt x="68" y="111"/>
                  </a:cubicBezTo>
                  <a:cubicBezTo>
                    <a:pt x="68" y="112"/>
                    <a:pt x="69" y="113"/>
                    <a:pt x="69" y="113"/>
                  </a:cubicBezTo>
                  <a:cubicBezTo>
                    <a:pt x="69" y="112"/>
                    <a:pt x="69" y="112"/>
                    <a:pt x="68" y="112"/>
                  </a:cubicBezTo>
                  <a:cubicBezTo>
                    <a:pt x="69" y="111"/>
                    <a:pt x="70" y="113"/>
                    <a:pt x="70" y="113"/>
                  </a:cubicBezTo>
                  <a:moveTo>
                    <a:pt x="56" y="120"/>
                  </a:moveTo>
                  <a:cubicBezTo>
                    <a:pt x="56" y="122"/>
                    <a:pt x="55" y="120"/>
                    <a:pt x="55" y="120"/>
                  </a:cubicBezTo>
                  <a:cubicBezTo>
                    <a:pt x="55" y="121"/>
                    <a:pt x="55" y="121"/>
                    <a:pt x="55" y="121"/>
                  </a:cubicBezTo>
                  <a:cubicBezTo>
                    <a:pt x="55" y="121"/>
                    <a:pt x="55" y="122"/>
                    <a:pt x="54" y="122"/>
                  </a:cubicBezTo>
                  <a:cubicBezTo>
                    <a:pt x="54" y="120"/>
                    <a:pt x="53" y="121"/>
                    <a:pt x="53" y="120"/>
                  </a:cubicBezTo>
                  <a:cubicBezTo>
                    <a:pt x="53" y="120"/>
                    <a:pt x="53" y="119"/>
                    <a:pt x="53" y="120"/>
                  </a:cubicBezTo>
                  <a:cubicBezTo>
                    <a:pt x="53" y="118"/>
                    <a:pt x="54" y="119"/>
                    <a:pt x="54" y="119"/>
                  </a:cubicBezTo>
                  <a:cubicBezTo>
                    <a:pt x="54" y="120"/>
                    <a:pt x="53" y="119"/>
                    <a:pt x="54" y="121"/>
                  </a:cubicBezTo>
                  <a:cubicBezTo>
                    <a:pt x="54" y="121"/>
                    <a:pt x="54" y="120"/>
                    <a:pt x="54" y="120"/>
                  </a:cubicBezTo>
                  <a:cubicBezTo>
                    <a:pt x="55" y="120"/>
                    <a:pt x="55" y="120"/>
                    <a:pt x="55" y="120"/>
                  </a:cubicBezTo>
                  <a:cubicBezTo>
                    <a:pt x="55" y="120"/>
                    <a:pt x="54" y="118"/>
                    <a:pt x="55" y="118"/>
                  </a:cubicBezTo>
                  <a:cubicBezTo>
                    <a:pt x="56" y="119"/>
                    <a:pt x="55" y="121"/>
                    <a:pt x="56" y="120"/>
                  </a:cubicBezTo>
                  <a:moveTo>
                    <a:pt x="76" y="114"/>
                  </a:moveTo>
                  <a:cubicBezTo>
                    <a:pt x="76" y="114"/>
                    <a:pt x="76" y="115"/>
                    <a:pt x="76" y="114"/>
                  </a:cubicBezTo>
                  <a:cubicBezTo>
                    <a:pt x="77" y="115"/>
                    <a:pt x="76" y="115"/>
                    <a:pt x="76" y="114"/>
                  </a:cubicBezTo>
                  <a:moveTo>
                    <a:pt x="111" y="42"/>
                  </a:moveTo>
                  <a:cubicBezTo>
                    <a:pt x="110" y="43"/>
                    <a:pt x="110" y="41"/>
                    <a:pt x="109" y="41"/>
                  </a:cubicBezTo>
                  <a:cubicBezTo>
                    <a:pt x="110" y="41"/>
                    <a:pt x="110" y="42"/>
                    <a:pt x="111" y="42"/>
                  </a:cubicBezTo>
                  <a:moveTo>
                    <a:pt x="75" y="113"/>
                  </a:moveTo>
                  <a:cubicBezTo>
                    <a:pt x="75" y="114"/>
                    <a:pt x="75" y="114"/>
                    <a:pt x="75" y="115"/>
                  </a:cubicBezTo>
                  <a:cubicBezTo>
                    <a:pt x="75" y="115"/>
                    <a:pt x="74" y="115"/>
                    <a:pt x="74" y="114"/>
                  </a:cubicBezTo>
                  <a:cubicBezTo>
                    <a:pt x="74" y="115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3"/>
                    <a:pt x="75" y="113"/>
                    <a:pt x="75" y="113"/>
                  </a:cubicBezTo>
                  <a:moveTo>
                    <a:pt x="122" y="31"/>
                  </a:moveTo>
                  <a:cubicBezTo>
                    <a:pt x="122" y="31"/>
                    <a:pt x="122" y="31"/>
                    <a:pt x="123" y="32"/>
                  </a:cubicBezTo>
                  <a:cubicBezTo>
                    <a:pt x="123" y="31"/>
                    <a:pt x="123" y="31"/>
                    <a:pt x="124" y="31"/>
                  </a:cubicBezTo>
                  <a:cubicBezTo>
                    <a:pt x="124" y="31"/>
                    <a:pt x="125" y="32"/>
                    <a:pt x="125" y="32"/>
                  </a:cubicBezTo>
                  <a:cubicBezTo>
                    <a:pt x="126" y="33"/>
                    <a:pt x="127" y="34"/>
                    <a:pt x="128" y="35"/>
                  </a:cubicBezTo>
                  <a:cubicBezTo>
                    <a:pt x="128" y="35"/>
                    <a:pt x="128" y="36"/>
                    <a:pt x="128" y="36"/>
                  </a:cubicBezTo>
                  <a:cubicBezTo>
                    <a:pt x="129" y="37"/>
                    <a:pt x="129" y="38"/>
                    <a:pt x="130" y="39"/>
                  </a:cubicBezTo>
                  <a:cubicBezTo>
                    <a:pt x="131" y="40"/>
                    <a:pt x="132" y="41"/>
                    <a:pt x="132" y="42"/>
                  </a:cubicBezTo>
                  <a:cubicBezTo>
                    <a:pt x="133" y="42"/>
                    <a:pt x="132" y="43"/>
                    <a:pt x="133" y="43"/>
                  </a:cubicBezTo>
                  <a:cubicBezTo>
                    <a:pt x="133" y="43"/>
                    <a:pt x="133" y="43"/>
                    <a:pt x="133" y="44"/>
                  </a:cubicBezTo>
                  <a:cubicBezTo>
                    <a:pt x="134" y="44"/>
                    <a:pt x="133" y="45"/>
                    <a:pt x="134" y="45"/>
                  </a:cubicBezTo>
                  <a:cubicBezTo>
                    <a:pt x="134" y="47"/>
                    <a:pt x="135" y="48"/>
                    <a:pt x="135" y="50"/>
                  </a:cubicBezTo>
                  <a:cubicBezTo>
                    <a:pt x="134" y="50"/>
                    <a:pt x="135" y="51"/>
                    <a:pt x="134" y="51"/>
                  </a:cubicBezTo>
                  <a:cubicBezTo>
                    <a:pt x="134" y="52"/>
                    <a:pt x="134" y="51"/>
                    <a:pt x="135" y="50"/>
                  </a:cubicBezTo>
                  <a:cubicBezTo>
                    <a:pt x="136" y="52"/>
                    <a:pt x="136" y="53"/>
                    <a:pt x="137" y="54"/>
                  </a:cubicBezTo>
                  <a:cubicBezTo>
                    <a:pt x="137" y="54"/>
                    <a:pt x="136" y="54"/>
                    <a:pt x="136" y="55"/>
                  </a:cubicBezTo>
                  <a:cubicBezTo>
                    <a:pt x="136" y="55"/>
                    <a:pt x="138" y="56"/>
                    <a:pt x="137" y="56"/>
                  </a:cubicBezTo>
                  <a:cubicBezTo>
                    <a:pt x="139" y="56"/>
                    <a:pt x="137" y="57"/>
                    <a:pt x="138" y="58"/>
                  </a:cubicBezTo>
                  <a:cubicBezTo>
                    <a:pt x="138" y="57"/>
                    <a:pt x="139" y="57"/>
                    <a:pt x="139" y="57"/>
                  </a:cubicBezTo>
                  <a:cubicBezTo>
                    <a:pt x="139" y="56"/>
                    <a:pt x="138" y="57"/>
                    <a:pt x="137" y="56"/>
                  </a:cubicBezTo>
                  <a:cubicBezTo>
                    <a:pt x="137" y="55"/>
                    <a:pt x="138" y="55"/>
                    <a:pt x="138" y="54"/>
                  </a:cubicBezTo>
                  <a:cubicBezTo>
                    <a:pt x="139" y="54"/>
                    <a:pt x="139" y="54"/>
                    <a:pt x="139" y="54"/>
                  </a:cubicBezTo>
                  <a:cubicBezTo>
                    <a:pt x="139" y="53"/>
                    <a:pt x="137" y="54"/>
                    <a:pt x="137" y="53"/>
                  </a:cubicBezTo>
                  <a:cubicBezTo>
                    <a:pt x="137" y="53"/>
                    <a:pt x="138" y="53"/>
                    <a:pt x="138" y="53"/>
                  </a:cubicBezTo>
                  <a:cubicBezTo>
                    <a:pt x="138" y="52"/>
                    <a:pt x="137" y="52"/>
                    <a:pt x="138" y="51"/>
                  </a:cubicBezTo>
                  <a:cubicBezTo>
                    <a:pt x="137" y="51"/>
                    <a:pt x="136" y="50"/>
                    <a:pt x="136" y="49"/>
                  </a:cubicBezTo>
                  <a:cubicBezTo>
                    <a:pt x="136" y="49"/>
                    <a:pt x="137" y="50"/>
                    <a:pt x="137" y="50"/>
                  </a:cubicBezTo>
                  <a:cubicBezTo>
                    <a:pt x="137" y="50"/>
                    <a:pt x="138" y="49"/>
                    <a:pt x="138" y="49"/>
                  </a:cubicBezTo>
                  <a:cubicBezTo>
                    <a:pt x="138" y="48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6" y="48"/>
                    <a:pt x="135" y="49"/>
                    <a:pt x="136" y="48"/>
                  </a:cubicBezTo>
                  <a:cubicBezTo>
                    <a:pt x="137" y="47"/>
                    <a:pt x="136" y="48"/>
                    <a:pt x="137" y="48"/>
                  </a:cubicBezTo>
                  <a:cubicBezTo>
                    <a:pt x="137" y="48"/>
                    <a:pt x="138" y="48"/>
                    <a:pt x="138" y="48"/>
                  </a:cubicBezTo>
                  <a:cubicBezTo>
                    <a:pt x="139" y="47"/>
                    <a:pt x="138" y="47"/>
                    <a:pt x="138" y="46"/>
                  </a:cubicBezTo>
                  <a:cubicBezTo>
                    <a:pt x="137" y="46"/>
                    <a:pt x="138" y="47"/>
                    <a:pt x="137" y="47"/>
                  </a:cubicBezTo>
                  <a:cubicBezTo>
                    <a:pt x="136" y="48"/>
                    <a:pt x="136" y="47"/>
                    <a:pt x="136" y="47"/>
                  </a:cubicBezTo>
                  <a:cubicBezTo>
                    <a:pt x="136" y="46"/>
                    <a:pt x="136" y="46"/>
                    <a:pt x="137" y="46"/>
                  </a:cubicBezTo>
                  <a:cubicBezTo>
                    <a:pt x="137" y="45"/>
                    <a:pt x="138" y="45"/>
                    <a:pt x="138" y="44"/>
                  </a:cubicBezTo>
                  <a:cubicBezTo>
                    <a:pt x="139" y="44"/>
                    <a:pt x="140" y="44"/>
                    <a:pt x="139" y="45"/>
                  </a:cubicBezTo>
                  <a:cubicBezTo>
                    <a:pt x="139" y="46"/>
                    <a:pt x="139" y="44"/>
                    <a:pt x="140" y="44"/>
                  </a:cubicBezTo>
                  <a:cubicBezTo>
                    <a:pt x="141" y="45"/>
                    <a:pt x="141" y="46"/>
                    <a:pt x="141" y="46"/>
                  </a:cubicBezTo>
                  <a:cubicBezTo>
                    <a:pt x="141" y="46"/>
                    <a:pt x="141" y="47"/>
                    <a:pt x="141" y="47"/>
                  </a:cubicBezTo>
                  <a:cubicBezTo>
                    <a:pt x="142" y="48"/>
                    <a:pt x="141" y="50"/>
                    <a:pt x="142" y="51"/>
                  </a:cubicBezTo>
                  <a:cubicBezTo>
                    <a:pt x="142" y="52"/>
                    <a:pt x="142" y="52"/>
                    <a:pt x="142" y="52"/>
                  </a:cubicBezTo>
                  <a:cubicBezTo>
                    <a:pt x="142" y="54"/>
                    <a:pt x="142" y="57"/>
                    <a:pt x="142" y="59"/>
                  </a:cubicBezTo>
                  <a:cubicBezTo>
                    <a:pt x="142" y="59"/>
                    <a:pt x="142" y="60"/>
                    <a:pt x="142" y="61"/>
                  </a:cubicBezTo>
                  <a:cubicBezTo>
                    <a:pt x="141" y="65"/>
                    <a:pt x="140" y="70"/>
                    <a:pt x="138" y="74"/>
                  </a:cubicBezTo>
                  <a:cubicBezTo>
                    <a:pt x="137" y="74"/>
                    <a:pt x="137" y="74"/>
                    <a:pt x="137" y="74"/>
                  </a:cubicBezTo>
                  <a:cubicBezTo>
                    <a:pt x="136" y="75"/>
                    <a:pt x="136" y="76"/>
                    <a:pt x="136" y="77"/>
                  </a:cubicBezTo>
                  <a:cubicBezTo>
                    <a:pt x="135" y="78"/>
                    <a:pt x="135" y="78"/>
                    <a:pt x="135" y="79"/>
                  </a:cubicBezTo>
                  <a:cubicBezTo>
                    <a:pt x="134" y="79"/>
                    <a:pt x="134" y="79"/>
                    <a:pt x="133" y="79"/>
                  </a:cubicBezTo>
                  <a:cubicBezTo>
                    <a:pt x="133" y="81"/>
                    <a:pt x="132" y="82"/>
                    <a:pt x="131" y="83"/>
                  </a:cubicBezTo>
                  <a:cubicBezTo>
                    <a:pt x="131" y="83"/>
                    <a:pt x="130" y="82"/>
                    <a:pt x="131" y="82"/>
                  </a:cubicBezTo>
                  <a:cubicBezTo>
                    <a:pt x="130" y="82"/>
                    <a:pt x="130" y="84"/>
                    <a:pt x="131" y="84"/>
                  </a:cubicBezTo>
                  <a:cubicBezTo>
                    <a:pt x="130" y="85"/>
                    <a:pt x="129" y="86"/>
                    <a:pt x="128" y="85"/>
                  </a:cubicBezTo>
                  <a:cubicBezTo>
                    <a:pt x="128" y="87"/>
                    <a:pt x="125" y="87"/>
                    <a:pt x="126" y="89"/>
                  </a:cubicBezTo>
                  <a:cubicBezTo>
                    <a:pt x="126" y="89"/>
                    <a:pt x="125" y="89"/>
                    <a:pt x="125" y="89"/>
                  </a:cubicBezTo>
                  <a:cubicBezTo>
                    <a:pt x="125" y="89"/>
                    <a:pt x="125" y="89"/>
                    <a:pt x="125" y="90"/>
                  </a:cubicBezTo>
                  <a:cubicBezTo>
                    <a:pt x="124" y="90"/>
                    <a:pt x="122" y="91"/>
                    <a:pt x="121" y="92"/>
                  </a:cubicBezTo>
                  <a:cubicBezTo>
                    <a:pt x="121" y="92"/>
                    <a:pt x="121" y="92"/>
                    <a:pt x="121" y="93"/>
                  </a:cubicBezTo>
                  <a:cubicBezTo>
                    <a:pt x="121" y="93"/>
                    <a:pt x="121" y="92"/>
                    <a:pt x="120" y="92"/>
                  </a:cubicBezTo>
                  <a:cubicBezTo>
                    <a:pt x="120" y="93"/>
                    <a:pt x="119" y="94"/>
                    <a:pt x="118" y="94"/>
                  </a:cubicBezTo>
                  <a:cubicBezTo>
                    <a:pt x="118" y="94"/>
                    <a:pt x="118" y="94"/>
                    <a:pt x="119" y="94"/>
                  </a:cubicBezTo>
                  <a:cubicBezTo>
                    <a:pt x="118" y="94"/>
                    <a:pt x="118" y="95"/>
                    <a:pt x="117" y="95"/>
                  </a:cubicBezTo>
                  <a:cubicBezTo>
                    <a:pt x="117" y="95"/>
                    <a:pt x="117" y="96"/>
                    <a:pt x="117" y="96"/>
                  </a:cubicBezTo>
                  <a:cubicBezTo>
                    <a:pt x="116" y="96"/>
                    <a:pt x="116" y="96"/>
                    <a:pt x="115" y="96"/>
                  </a:cubicBezTo>
                  <a:cubicBezTo>
                    <a:pt x="115" y="97"/>
                    <a:pt x="114" y="97"/>
                    <a:pt x="114" y="98"/>
                  </a:cubicBezTo>
                  <a:cubicBezTo>
                    <a:pt x="114" y="98"/>
                    <a:pt x="114" y="99"/>
                    <a:pt x="113" y="99"/>
                  </a:cubicBezTo>
                  <a:cubicBezTo>
                    <a:pt x="112" y="100"/>
                    <a:pt x="111" y="100"/>
                    <a:pt x="110" y="101"/>
                  </a:cubicBezTo>
                  <a:cubicBezTo>
                    <a:pt x="109" y="101"/>
                    <a:pt x="109" y="103"/>
                    <a:pt x="108" y="102"/>
                  </a:cubicBezTo>
                  <a:cubicBezTo>
                    <a:pt x="108" y="103"/>
                    <a:pt x="108" y="103"/>
                    <a:pt x="108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3"/>
                    <a:pt x="107" y="104"/>
                    <a:pt x="106" y="104"/>
                  </a:cubicBezTo>
                  <a:cubicBezTo>
                    <a:pt x="105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2" y="106"/>
                  </a:cubicBezTo>
                  <a:cubicBezTo>
                    <a:pt x="102" y="106"/>
                    <a:pt x="102" y="107"/>
                    <a:pt x="102" y="107"/>
                  </a:cubicBezTo>
                  <a:cubicBezTo>
                    <a:pt x="102" y="107"/>
                    <a:pt x="102" y="107"/>
                    <a:pt x="101" y="107"/>
                  </a:cubicBezTo>
                  <a:cubicBezTo>
                    <a:pt x="101" y="107"/>
                    <a:pt x="101" y="107"/>
                    <a:pt x="101" y="107"/>
                  </a:cubicBezTo>
                  <a:cubicBezTo>
                    <a:pt x="100" y="108"/>
                    <a:pt x="98" y="108"/>
                    <a:pt x="98" y="109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7" y="109"/>
                    <a:pt x="96" y="111"/>
                    <a:pt x="95" y="110"/>
                  </a:cubicBezTo>
                  <a:cubicBezTo>
                    <a:pt x="95" y="111"/>
                    <a:pt x="94" y="111"/>
                    <a:pt x="93" y="111"/>
                  </a:cubicBezTo>
                  <a:cubicBezTo>
                    <a:pt x="92" y="111"/>
                    <a:pt x="93" y="111"/>
                    <a:pt x="93" y="110"/>
                  </a:cubicBezTo>
                  <a:cubicBezTo>
                    <a:pt x="92" y="111"/>
                    <a:pt x="93" y="111"/>
                    <a:pt x="93" y="111"/>
                  </a:cubicBezTo>
                  <a:cubicBezTo>
                    <a:pt x="92" y="111"/>
                    <a:pt x="92" y="112"/>
                    <a:pt x="91" y="112"/>
                  </a:cubicBezTo>
                  <a:cubicBezTo>
                    <a:pt x="91" y="112"/>
                    <a:pt x="91" y="113"/>
                    <a:pt x="91" y="113"/>
                  </a:cubicBezTo>
                  <a:cubicBezTo>
                    <a:pt x="90" y="114"/>
                    <a:pt x="88" y="114"/>
                    <a:pt x="87" y="114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5" y="116"/>
                    <a:pt x="84" y="116"/>
                    <a:pt x="83" y="116"/>
                  </a:cubicBezTo>
                  <a:cubicBezTo>
                    <a:pt x="83" y="116"/>
                    <a:pt x="83" y="117"/>
                    <a:pt x="82" y="117"/>
                  </a:cubicBezTo>
                  <a:cubicBezTo>
                    <a:pt x="82" y="117"/>
                    <a:pt x="82" y="116"/>
                    <a:pt x="81" y="116"/>
                  </a:cubicBezTo>
                  <a:cubicBezTo>
                    <a:pt x="81" y="116"/>
                    <a:pt x="81" y="117"/>
                    <a:pt x="81" y="117"/>
                  </a:cubicBezTo>
                  <a:cubicBezTo>
                    <a:pt x="80" y="117"/>
                    <a:pt x="78" y="117"/>
                    <a:pt x="77" y="117"/>
                  </a:cubicBezTo>
                  <a:cubicBezTo>
                    <a:pt x="77" y="116"/>
                    <a:pt x="78" y="117"/>
                    <a:pt x="78" y="117"/>
                  </a:cubicBezTo>
                  <a:cubicBezTo>
                    <a:pt x="78" y="117"/>
                    <a:pt x="79" y="115"/>
                    <a:pt x="79" y="116"/>
                  </a:cubicBezTo>
                  <a:cubicBezTo>
                    <a:pt x="80" y="116"/>
                    <a:pt x="79" y="115"/>
                    <a:pt x="80" y="115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80" y="115"/>
                    <a:pt x="80" y="115"/>
                    <a:pt x="81" y="115"/>
                  </a:cubicBezTo>
                  <a:cubicBezTo>
                    <a:pt x="81" y="114"/>
                    <a:pt x="80" y="115"/>
                    <a:pt x="80" y="114"/>
                  </a:cubicBezTo>
                  <a:cubicBezTo>
                    <a:pt x="81" y="114"/>
                    <a:pt x="81" y="114"/>
                    <a:pt x="82" y="113"/>
                  </a:cubicBezTo>
                  <a:cubicBezTo>
                    <a:pt x="82" y="112"/>
                    <a:pt x="81" y="113"/>
                    <a:pt x="81" y="112"/>
                  </a:cubicBezTo>
                  <a:cubicBezTo>
                    <a:pt x="82" y="112"/>
                    <a:pt x="82" y="110"/>
                    <a:pt x="84" y="111"/>
                  </a:cubicBezTo>
                  <a:cubicBezTo>
                    <a:pt x="84" y="111"/>
                    <a:pt x="84" y="110"/>
                    <a:pt x="83" y="110"/>
                  </a:cubicBezTo>
                  <a:cubicBezTo>
                    <a:pt x="84" y="110"/>
                    <a:pt x="84" y="111"/>
                    <a:pt x="84" y="110"/>
                  </a:cubicBezTo>
                  <a:cubicBezTo>
                    <a:pt x="84" y="110"/>
                    <a:pt x="84" y="111"/>
                    <a:pt x="84" y="111"/>
                  </a:cubicBezTo>
                  <a:cubicBezTo>
                    <a:pt x="85" y="110"/>
                    <a:pt x="86" y="109"/>
                    <a:pt x="87" y="109"/>
                  </a:cubicBezTo>
                  <a:cubicBezTo>
                    <a:pt x="87" y="109"/>
                    <a:pt x="87" y="109"/>
                    <a:pt x="86" y="109"/>
                  </a:cubicBezTo>
                  <a:cubicBezTo>
                    <a:pt x="87" y="109"/>
                    <a:pt x="88" y="108"/>
                    <a:pt x="89" y="108"/>
                  </a:cubicBezTo>
                  <a:cubicBezTo>
                    <a:pt x="90" y="108"/>
                    <a:pt x="89" y="107"/>
                    <a:pt x="89" y="107"/>
                  </a:cubicBezTo>
                  <a:cubicBezTo>
                    <a:pt x="90" y="107"/>
                    <a:pt x="90" y="107"/>
                    <a:pt x="91" y="107"/>
                  </a:cubicBezTo>
                  <a:cubicBezTo>
                    <a:pt x="91" y="107"/>
                    <a:pt x="91" y="107"/>
                    <a:pt x="91" y="107"/>
                  </a:cubicBezTo>
                  <a:cubicBezTo>
                    <a:pt x="91" y="107"/>
                    <a:pt x="92" y="107"/>
                    <a:pt x="91" y="106"/>
                  </a:cubicBezTo>
                  <a:cubicBezTo>
                    <a:pt x="91" y="105"/>
                    <a:pt x="90" y="106"/>
                    <a:pt x="90" y="106"/>
                  </a:cubicBezTo>
                  <a:cubicBezTo>
                    <a:pt x="90" y="105"/>
                    <a:pt x="89" y="105"/>
                    <a:pt x="89" y="105"/>
                  </a:cubicBezTo>
                  <a:cubicBezTo>
                    <a:pt x="89" y="105"/>
                    <a:pt x="89" y="106"/>
                    <a:pt x="89" y="106"/>
                  </a:cubicBezTo>
                  <a:cubicBezTo>
                    <a:pt x="89" y="106"/>
                    <a:pt x="89" y="106"/>
                    <a:pt x="90" y="106"/>
                  </a:cubicBezTo>
                  <a:cubicBezTo>
                    <a:pt x="86" y="107"/>
                    <a:pt x="85" y="109"/>
                    <a:pt x="81" y="109"/>
                  </a:cubicBezTo>
                  <a:cubicBezTo>
                    <a:pt x="81" y="109"/>
                    <a:pt x="81" y="109"/>
                    <a:pt x="81" y="108"/>
                  </a:cubicBezTo>
                  <a:cubicBezTo>
                    <a:pt x="80" y="109"/>
                    <a:pt x="79" y="109"/>
                    <a:pt x="78" y="109"/>
                  </a:cubicBezTo>
                  <a:cubicBezTo>
                    <a:pt x="78" y="109"/>
                    <a:pt x="79" y="110"/>
                    <a:pt x="78" y="110"/>
                  </a:cubicBezTo>
                  <a:cubicBezTo>
                    <a:pt x="78" y="110"/>
                    <a:pt x="77" y="110"/>
                    <a:pt x="77" y="109"/>
                  </a:cubicBezTo>
                  <a:cubicBezTo>
                    <a:pt x="77" y="109"/>
                    <a:pt x="77" y="109"/>
                    <a:pt x="77" y="110"/>
                  </a:cubicBezTo>
                  <a:cubicBezTo>
                    <a:pt x="77" y="110"/>
                    <a:pt x="77" y="109"/>
                    <a:pt x="77" y="109"/>
                  </a:cubicBezTo>
                  <a:cubicBezTo>
                    <a:pt x="76" y="108"/>
                    <a:pt x="77" y="108"/>
                    <a:pt x="77" y="107"/>
                  </a:cubicBezTo>
                  <a:cubicBezTo>
                    <a:pt x="78" y="108"/>
                    <a:pt x="78" y="108"/>
                    <a:pt x="78" y="107"/>
                  </a:cubicBezTo>
                  <a:cubicBezTo>
                    <a:pt x="79" y="108"/>
                    <a:pt x="78" y="108"/>
                    <a:pt x="78" y="108"/>
                  </a:cubicBezTo>
                  <a:cubicBezTo>
                    <a:pt x="79" y="109"/>
                    <a:pt x="79" y="108"/>
                    <a:pt x="79" y="107"/>
                  </a:cubicBezTo>
                  <a:cubicBezTo>
                    <a:pt x="79" y="107"/>
                    <a:pt x="79" y="106"/>
                    <a:pt x="80" y="107"/>
                  </a:cubicBezTo>
                  <a:cubicBezTo>
                    <a:pt x="80" y="107"/>
                    <a:pt x="80" y="107"/>
                    <a:pt x="79" y="108"/>
                  </a:cubicBezTo>
                  <a:cubicBezTo>
                    <a:pt x="80" y="108"/>
                    <a:pt x="80" y="107"/>
                    <a:pt x="80" y="107"/>
                  </a:cubicBezTo>
                  <a:cubicBezTo>
                    <a:pt x="81" y="107"/>
                    <a:pt x="82" y="106"/>
                    <a:pt x="82" y="106"/>
                  </a:cubicBezTo>
                  <a:cubicBezTo>
                    <a:pt x="83" y="106"/>
                    <a:pt x="83" y="106"/>
                    <a:pt x="84" y="106"/>
                  </a:cubicBezTo>
                  <a:cubicBezTo>
                    <a:pt x="84" y="106"/>
                    <a:pt x="84" y="106"/>
                    <a:pt x="84" y="106"/>
                  </a:cubicBezTo>
                  <a:cubicBezTo>
                    <a:pt x="85" y="105"/>
                    <a:pt x="87" y="104"/>
                    <a:pt x="88" y="104"/>
                  </a:cubicBezTo>
                  <a:cubicBezTo>
                    <a:pt x="89" y="105"/>
                    <a:pt x="88" y="105"/>
                    <a:pt x="88" y="105"/>
                  </a:cubicBezTo>
                  <a:cubicBezTo>
                    <a:pt x="88" y="106"/>
                    <a:pt x="88" y="104"/>
                    <a:pt x="88" y="104"/>
                  </a:cubicBezTo>
                  <a:cubicBezTo>
                    <a:pt x="90" y="104"/>
                    <a:pt x="92" y="103"/>
                    <a:pt x="93" y="102"/>
                  </a:cubicBezTo>
                  <a:cubicBezTo>
                    <a:pt x="94" y="103"/>
                    <a:pt x="94" y="102"/>
                    <a:pt x="94" y="103"/>
                  </a:cubicBezTo>
                  <a:cubicBezTo>
                    <a:pt x="94" y="103"/>
                    <a:pt x="94" y="102"/>
                    <a:pt x="94" y="102"/>
                  </a:cubicBezTo>
                  <a:cubicBezTo>
                    <a:pt x="95" y="102"/>
                    <a:pt x="97" y="102"/>
                    <a:pt x="98" y="101"/>
                  </a:cubicBezTo>
                  <a:cubicBezTo>
                    <a:pt x="98" y="100"/>
                    <a:pt x="99" y="100"/>
                    <a:pt x="99" y="100"/>
                  </a:cubicBezTo>
                  <a:cubicBezTo>
                    <a:pt x="100" y="100"/>
                    <a:pt x="100" y="100"/>
                    <a:pt x="100" y="99"/>
                  </a:cubicBezTo>
                  <a:cubicBezTo>
                    <a:pt x="101" y="99"/>
                    <a:pt x="101" y="99"/>
                    <a:pt x="101" y="99"/>
                  </a:cubicBezTo>
                  <a:cubicBezTo>
                    <a:pt x="101" y="99"/>
                    <a:pt x="102" y="99"/>
                    <a:pt x="102" y="99"/>
                  </a:cubicBezTo>
                  <a:cubicBezTo>
                    <a:pt x="102" y="99"/>
                    <a:pt x="103" y="98"/>
                    <a:pt x="103" y="98"/>
                  </a:cubicBezTo>
                  <a:cubicBezTo>
                    <a:pt x="103" y="97"/>
                    <a:pt x="103" y="97"/>
                    <a:pt x="103" y="97"/>
                  </a:cubicBezTo>
                  <a:cubicBezTo>
                    <a:pt x="104" y="97"/>
                    <a:pt x="104" y="97"/>
                    <a:pt x="104" y="97"/>
                  </a:cubicBezTo>
                  <a:cubicBezTo>
                    <a:pt x="105" y="96"/>
                    <a:pt x="105" y="97"/>
                    <a:pt x="105" y="96"/>
                  </a:cubicBezTo>
                  <a:cubicBezTo>
                    <a:pt x="105" y="96"/>
                    <a:pt x="106" y="96"/>
                    <a:pt x="106" y="96"/>
                  </a:cubicBezTo>
                  <a:cubicBezTo>
                    <a:pt x="106" y="96"/>
                    <a:pt x="106" y="96"/>
                    <a:pt x="106" y="96"/>
                  </a:cubicBezTo>
                  <a:cubicBezTo>
                    <a:pt x="105" y="95"/>
                    <a:pt x="106" y="95"/>
                    <a:pt x="106" y="95"/>
                  </a:cubicBezTo>
                  <a:cubicBezTo>
                    <a:pt x="108" y="94"/>
                    <a:pt x="109" y="93"/>
                    <a:pt x="112" y="91"/>
                  </a:cubicBezTo>
                  <a:cubicBezTo>
                    <a:pt x="112" y="91"/>
                    <a:pt x="113" y="90"/>
                    <a:pt x="114" y="89"/>
                  </a:cubicBezTo>
                  <a:cubicBezTo>
                    <a:pt x="114" y="89"/>
                    <a:pt x="115" y="89"/>
                    <a:pt x="115" y="89"/>
                  </a:cubicBezTo>
                  <a:cubicBezTo>
                    <a:pt x="115" y="89"/>
                    <a:pt x="115" y="87"/>
                    <a:pt x="117" y="88"/>
                  </a:cubicBezTo>
                  <a:cubicBezTo>
                    <a:pt x="116" y="87"/>
                    <a:pt x="117" y="86"/>
                    <a:pt x="118" y="86"/>
                  </a:cubicBezTo>
                  <a:cubicBezTo>
                    <a:pt x="118" y="86"/>
                    <a:pt x="118" y="87"/>
                    <a:pt x="118" y="87"/>
                  </a:cubicBezTo>
                  <a:cubicBezTo>
                    <a:pt x="118" y="87"/>
                    <a:pt x="119" y="86"/>
                    <a:pt x="118" y="86"/>
                  </a:cubicBezTo>
                  <a:cubicBezTo>
                    <a:pt x="118" y="86"/>
                    <a:pt x="119" y="86"/>
                    <a:pt x="119" y="85"/>
                  </a:cubicBezTo>
                  <a:cubicBezTo>
                    <a:pt x="119" y="85"/>
                    <a:pt x="119" y="85"/>
                    <a:pt x="119" y="86"/>
                  </a:cubicBezTo>
                  <a:cubicBezTo>
                    <a:pt x="119" y="84"/>
                    <a:pt x="120" y="84"/>
                    <a:pt x="121" y="83"/>
                  </a:cubicBezTo>
                  <a:cubicBezTo>
                    <a:pt x="122" y="83"/>
                    <a:pt x="123" y="82"/>
                    <a:pt x="124" y="81"/>
                  </a:cubicBezTo>
                  <a:cubicBezTo>
                    <a:pt x="123" y="81"/>
                    <a:pt x="123" y="82"/>
                    <a:pt x="122" y="81"/>
                  </a:cubicBezTo>
                  <a:cubicBezTo>
                    <a:pt x="123" y="80"/>
                    <a:pt x="123" y="79"/>
                    <a:pt x="123" y="78"/>
                  </a:cubicBezTo>
                  <a:cubicBezTo>
                    <a:pt x="124" y="78"/>
                    <a:pt x="125" y="77"/>
                    <a:pt x="125" y="77"/>
                  </a:cubicBezTo>
                  <a:cubicBezTo>
                    <a:pt x="126" y="77"/>
                    <a:pt x="125" y="77"/>
                    <a:pt x="125" y="77"/>
                  </a:cubicBezTo>
                  <a:cubicBezTo>
                    <a:pt x="126" y="77"/>
                    <a:pt x="126" y="76"/>
                    <a:pt x="125" y="76"/>
                  </a:cubicBezTo>
                  <a:cubicBezTo>
                    <a:pt x="125" y="76"/>
                    <a:pt x="125" y="76"/>
                    <a:pt x="126" y="76"/>
                  </a:cubicBezTo>
                  <a:cubicBezTo>
                    <a:pt x="126" y="75"/>
                    <a:pt x="126" y="74"/>
                    <a:pt x="126" y="74"/>
                  </a:cubicBezTo>
                  <a:cubicBezTo>
                    <a:pt x="127" y="73"/>
                    <a:pt x="127" y="72"/>
                    <a:pt x="127" y="71"/>
                  </a:cubicBezTo>
                  <a:cubicBezTo>
                    <a:pt x="128" y="72"/>
                    <a:pt x="129" y="71"/>
                    <a:pt x="128" y="70"/>
                  </a:cubicBezTo>
                  <a:cubicBezTo>
                    <a:pt x="127" y="70"/>
                    <a:pt x="129" y="72"/>
                    <a:pt x="127" y="71"/>
                  </a:cubicBezTo>
                  <a:cubicBezTo>
                    <a:pt x="128" y="69"/>
                    <a:pt x="129" y="67"/>
                    <a:pt x="129" y="65"/>
                  </a:cubicBezTo>
                  <a:cubicBezTo>
                    <a:pt x="130" y="66"/>
                    <a:pt x="130" y="65"/>
                    <a:pt x="130" y="65"/>
                  </a:cubicBezTo>
                  <a:cubicBezTo>
                    <a:pt x="130" y="65"/>
                    <a:pt x="130" y="65"/>
                    <a:pt x="129" y="65"/>
                  </a:cubicBezTo>
                  <a:cubicBezTo>
                    <a:pt x="129" y="64"/>
                    <a:pt x="130" y="63"/>
                    <a:pt x="130" y="62"/>
                  </a:cubicBezTo>
                  <a:cubicBezTo>
                    <a:pt x="130" y="61"/>
                    <a:pt x="130" y="60"/>
                    <a:pt x="130" y="60"/>
                  </a:cubicBezTo>
                  <a:cubicBezTo>
                    <a:pt x="130" y="59"/>
                    <a:pt x="130" y="58"/>
                    <a:pt x="130" y="57"/>
                  </a:cubicBezTo>
                  <a:cubicBezTo>
                    <a:pt x="130" y="57"/>
                    <a:pt x="130" y="56"/>
                    <a:pt x="130" y="56"/>
                  </a:cubicBezTo>
                  <a:cubicBezTo>
                    <a:pt x="130" y="55"/>
                    <a:pt x="130" y="54"/>
                    <a:pt x="130" y="53"/>
                  </a:cubicBezTo>
                  <a:cubicBezTo>
                    <a:pt x="129" y="51"/>
                    <a:pt x="129" y="50"/>
                    <a:pt x="129" y="49"/>
                  </a:cubicBezTo>
                  <a:cubicBezTo>
                    <a:pt x="128" y="48"/>
                    <a:pt x="128" y="48"/>
                    <a:pt x="128" y="47"/>
                  </a:cubicBezTo>
                  <a:cubicBezTo>
                    <a:pt x="127" y="46"/>
                    <a:pt x="127" y="45"/>
                    <a:pt x="126" y="44"/>
                  </a:cubicBezTo>
                  <a:cubicBezTo>
                    <a:pt x="126" y="42"/>
                    <a:pt x="124" y="41"/>
                    <a:pt x="124" y="40"/>
                  </a:cubicBezTo>
                  <a:cubicBezTo>
                    <a:pt x="124" y="40"/>
                    <a:pt x="124" y="39"/>
                    <a:pt x="124" y="39"/>
                  </a:cubicBezTo>
                  <a:cubicBezTo>
                    <a:pt x="123" y="39"/>
                    <a:pt x="123" y="39"/>
                    <a:pt x="123" y="38"/>
                  </a:cubicBezTo>
                  <a:cubicBezTo>
                    <a:pt x="123" y="38"/>
                    <a:pt x="123" y="37"/>
                    <a:pt x="122" y="37"/>
                  </a:cubicBezTo>
                  <a:cubicBezTo>
                    <a:pt x="121" y="36"/>
                    <a:pt x="121" y="36"/>
                    <a:pt x="121" y="35"/>
                  </a:cubicBezTo>
                  <a:cubicBezTo>
                    <a:pt x="120" y="35"/>
                    <a:pt x="120" y="34"/>
                    <a:pt x="120" y="34"/>
                  </a:cubicBezTo>
                  <a:cubicBezTo>
                    <a:pt x="120" y="33"/>
                    <a:pt x="120" y="33"/>
                    <a:pt x="121" y="33"/>
                  </a:cubicBezTo>
                  <a:cubicBezTo>
                    <a:pt x="121" y="34"/>
                    <a:pt x="121" y="34"/>
                    <a:pt x="121" y="34"/>
                  </a:cubicBezTo>
                  <a:cubicBezTo>
                    <a:pt x="122" y="35"/>
                    <a:pt x="122" y="34"/>
                    <a:pt x="123" y="33"/>
                  </a:cubicBezTo>
                  <a:cubicBezTo>
                    <a:pt x="123" y="33"/>
                    <a:pt x="122" y="34"/>
                    <a:pt x="122" y="33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22" y="31"/>
                    <a:pt x="122" y="31"/>
                  </a:cubicBezTo>
                  <a:moveTo>
                    <a:pt x="87" y="106"/>
                  </a:moveTo>
                  <a:cubicBezTo>
                    <a:pt x="87" y="106"/>
                    <a:pt x="86" y="105"/>
                    <a:pt x="86" y="106"/>
                  </a:cubicBezTo>
                  <a:cubicBezTo>
                    <a:pt x="87" y="106"/>
                    <a:pt x="87" y="107"/>
                    <a:pt x="87" y="106"/>
                  </a:cubicBezTo>
                  <a:moveTo>
                    <a:pt x="83" y="112"/>
                  </a:moveTo>
                  <a:cubicBezTo>
                    <a:pt x="83" y="112"/>
                    <a:pt x="82" y="112"/>
                    <a:pt x="82" y="112"/>
                  </a:cubicBezTo>
                  <a:cubicBezTo>
                    <a:pt x="82" y="113"/>
                    <a:pt x="83" y="113"/>
                    <a:pt x="83" y="113"/>
                  </a:cubicBezTo>
                  <a:cubicBezTo>
                    <a:pt x="83" y="113"/>
                    <a:pt x="83" y="113"/>
                    <a:pt x="83" y="112"/>
                  </a:cubicBezTo>
                  <a:moveTo>
                    <a:pt x="86" y="115"/>
                  </a:moveTo>
                  <a:cubicBezTo>
                    <a:pt x="85" y="114"/>
                    <a:pt x="84" y="114"/>
                    <a:pt x="84" y="115"/>
                  </a:cubicBezTo>
                  <a:cubicBezTo>
                    <a:pt x="85" y="115"/>
                    <a:pt x="85" y="115"/>
                    <a:pt x="86" y="115"/>
                  </a:cubicBezTo>
                  <a:moveTo>
                    <a:pt x="90" y="112"/>
                  </a:moveTo>
                  <a:cubicBezTo>
                    <a:pt x="90" y="112"/>
                    <a:pt x="89" y="112"/>
                    <a:pt x="89" y="113"/>
                  </a:cubicBezTo>
                  <a:cubicBezTo>
                    <a:pt x="89" y="112"/>
                    <a:pt x="90" y="113"/>
                    <a:pt x="90" y="112"/>
                  </a:cubicBezTo>
                  <a:moveTo>
                    <a:pt x="91" y="104"/>
                  </a:moveTo>
                  <a:cubicBezTo>
                    <a:pt x="91" y="104"/>
                    <a:pt x="90" y="105"/>
                    <a:pt x="91" y="105"/>
                  </a:cubicBezTo>
                  <a:cubicBezTo>
                    <a:pt x="90" y="105"/>
                    <a:pt x="91" y="105"/>
                    <a:pt x="91" y="104"/>
                  </a:cubicBezTo>
                  <a:moveTo>
                    <a:pt x="103" y="104"/>
                  </a:moveTo>
                  <a:cubicBezTo>
                    <a:pt x="103" y="104"/>
                    <a:pt x="102" y="105"/>
                    <a:pt x="102" y="105"/>
                  </a:cubicBezTo>
                  <a:cubicBezTo>
                    <a:pt x="103" y="105"/>
                    <a:pt x="104" y="105"/>
                    <a:pt x="103" y="104"/>
                  </a:cubicBezTo>
                  <a:moveTo>
                    <a:pt x="107" y="101"/>
                  </a:moveTo>
                  <a:cubicBezTo>
                    <a:pt x="107" y="101"/>
                    <a:pt x="107" y="102"/>
                    <a:pt x="107" y="102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8" y="100"/>
                    <a:pt x="108" y="101"/>
                    <a:pt x="107" y="101"/>
                  </a:cubicBezTo>
                  <a:moveTo>
                    <a:pt x="123" y="86"/>
                  </a:moveTo>
                  <a:cubicBezTo>
                    <a:pt x="122" y="86"/>
                    <a:pt x="123" y="87"/>
                    <a:pt x="123" y="87"/>
                  </a:cubicBezTo>
                  <a:cubicBezTo>
                    <a:pt x="123" y="87"/>
                    <a:pt x="124" y="86"/>
                    <a:pt x="123" y="86"/>
                  </a:cubicBezTo>
                  <a:moveTo>
                    <a:pt x="121" y="83"/>
                  </a:moveTo>
                  <a:cubicBezTo>
                    <a:pt x="121" y="84"/>
                    <a:pt x="119" y="84"/>
                    <a:pt x="120" y="85"/>
                  </a:cubicBezTo>
                  <a:cubicBezTo>
                    <a:pt x="121" y="85"/>
                    <a:pt x="120" y="85"/>
                    <a:pt x="120" y="85"/>
                  </a:cubicBezTo>
                  <a:cubicBezTo>
                    <a:pt x="120" y="84"/>
                    <a:pt x="121" y="84"/>
                    <a:pt x="121" y="84"/>
                  </a:cubicBezTo>
                  <a:cubicBezTo>
                    <a:pt x="122" y="84"/>
                    <a:pt x="122" y="84"/>
                    <a:pt x="121" y="83"/>
                  </a:cubicBezTo>
                  <a:moveTo>
                    <a:pt x="124" y="79"/>
                  </a:moveTo>
                  <a:cubicBezTo>
                    <a:pt x="123" y="79"/>
                    <a:pt x="123" y="80"/>
                    <a:pt x="124" y="81"/>
                  </a:cubicBezTo>
                  <a:cubicBezTo>
                    <a:pt x="124" y="80"/>
                    <a:pt x="124" y="80"/>
                    <a:pt x="124" y="79"/>
                  </a:cubicBezTo>
                  <a:moveTo>
                    <a:pt x="125" y="79"/>
                  </a:moveTo>
                  <a:cubicBezTo>
                    <a:pt x="125" y="79"/>
                    <a:pt x="125" y="79"/>
                    <a:pt x="126" y="78"/>
                  </a:cubicBezTo>
                  <a:cubicBezTo>
                    <a:pt x="125" y="78"/>
                    <a:pt x="124" y="79"/>
                    <a:pt x="125" y="79"/>
                  </a:cubicBezTo>
                  <a:moveTo>
                    <a:pt x="135" y="73"/>
                  </a:moveTo>
                  <a:cubicBezTo>
                    <a:pt x="135" y="74"/>
                    <a:pt x="135" y="74"/>
                    <a:pt x="135" y="74"/>
                  </a:cubicBezTo>
                  <a:cubicBezTo>
                    <a:pt x="136" y="75"/>
                    <a:pt x="136" y="73"/>
                    <a:pt x="135" y="73"/>
                  </a:cubicBezTo>
                  <a:moveTo>
                    <a:pt x="136" y="70"/>
                  </a:moveTo>
                  <a:cubicBezTo>
                    <a:pt x="136" y="71"/>
                    <a:pt x="135" y="70"/>
                    <a:pt x="134" y="71"/>
                  </a:cubicBezTo>
                  <a:cubicBezTo>
                    <a:pt x="135" y="72"/>
                    <a:pt x="136" y="71"/>
                    <a:pt x="136" y="71"/>
                  </a:cubicBezTo>
                  <a:cubicBezTo>
                    <a:pt x="137" y="70"/>
                    <a:pt x="136" y="71"/>
                    <a:pt x="137" y="71"/>
                  </a:cubicBezTo>
                  <a:cubicBezTo>
                    <a:pt x="138" y="71"/>
                    <a:pt x="137" y="70"/>
                    <a:pt x="136" y="70"/>
                  </a:cubicBezTo>
                  <a:moveTo>
                    <a:pt x="141" y="62"/>
                  </a:moveTo>
                  <a:cubicBezTo>
                    <a:pt x="141" y="62"/>
                    <a:pt x="141" y="62"/>
                    <a:pt x="141" y="61"/>
                  </a:cubicBezTo>
                  <a:cubicBezTo>
                    <a:pt x="140" y="61"/>
                    <a:pt x="140" y="62"/>
                    <a:pt x="141" y="62"/>
                  </a:cubicBezTo>
                  <a:moveTo>
                    <a:pt x="138" y="61"/>
                  </a:moveTo>
                  <a:cubicBezTo>
                    <a:pt x="138" y="61"/>
                    <a:pt x="138" y="62"/>
                    <a:pt x="138" y="62"/>
                  </a:cubicBezTo>
                  <a:cubicBezTo>
                    <a:pt x="138" y="62"/>
                    <a:pt x="139" y="62"/>
                    <a:pt x="139" y="62"/>
                  </a:cubicBezTo>
                  <a:cubicBezTo>
                    <a:pt x="139" y="61"/>
                    <a:pt x="139" y="61"/>
                    <a:pt x="138" y="61"/>
                  </a:cubicBezTo>
                  <a:moveTo>
                    <a:pt x="139" y="47"/>
                  </a:moveTo>
                  <a:cubicBezTo>
                    <a:pt x="139" y="47"/>
                    <a:pt x="140" y="46"/>
                    <a:pt x="140" y="45"/>
                  </a:cubicBezTo>
                  <a:cubicBezTo>
                    <a:pt x="139" y="45"/>
                    <a:pt x="140" y="46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39" y="48"/>
                    <a:pt x="139" y="47"/>
                  </a:cubicBezTo>
                  <a:moveTo>
                    <a:pt x="140" y="49"/>
                  </a:moveTo>
                  <a:cubicBezTo>
                    <a:pt x="141" y="50"/>
                    <a:pt x="141" y="50"/>
                    <a:pt x="141" y="50"/>
                  </a:cubicBezTo>
                  <a:cubicBezTo>
                    <a:pt x="142" y="50"/>
                    <a:pt x="141" y="48"/>
                    <a:pt x="140" y="49"/>
                  </a:cubicBezTo>
                  <a:moveTo>
                    <a:pt x="139" y="51"/>
                  </a:moveTo>
                  <a:cubicBezTo>
                    <a:pt x="140" y="51"/>
                    <a:pt x="139" y="50"/>
                    <a:pt x="139" y="49"/>
                  </a:cubicBezTo>
                  <a:cubicBezTo>
                    <a:pt x="139" y="50"/>
                    <a:pt x="139" y="49"/>
                    <a:pt x="138" y="49"/>
                  </a:cubicBezTo>
                  <a:cubicBezTo>
                    <a:pt x="138" y="50"/>
                    <a:pt x="139" y="50"/>
                    <a:pt x="139" y="51"/>
                  </a:cubicBezTo>
                  <a:moveTo>
                    <a:pt x="142" y="53"/>
                  </a:moveTo>
                  <a:cubicBezTo>
                    <a:pt x="142" y="53"/>
                    <a:pt x="141" y="53"/>
                    <a:pt x="141" y="52"/>
                  </a:cubicBezTo>
                  <a:cubicBezTo>
                    <a:pt x="141" y="52"/>
                    <a:pt x="142" y="50"/>
                    <a:pt x="140" y="51"/>
                  </a:cubicBezTo>
                  <a:cubicBezTo>
                    <a:pt x="140" y="51"/>
                    <a:pt x="140" y="53"/>
                    <a:pt x="142" y="53"/>
                  </a:cubicBezTo>
                  <a:moveTo>
                    <a:pt x="141" y="58"/>
                  </a:moveTo>
                  <a:cubicBezTo>
                    <a:pt x="141" y="57"/>
                    <a:pt x="141" y="56"/>
                    <a:pt x="140" y="56"/>
                  </a:cubicBezTo>
                  <a:cubicBezTo>
                    <a:pt x="140" y="57"/>
                    <a:pt x="140" y="58"/>
                    <a:pt x="141" y="58"/>
                  </a:cubicBezTo>
                  <a:moveTo>
                    <a:pt x="126" y="37"/>
                  </a:moveTo>
                  <a:cubicBezTo>
                    <a:pt x="125" y="37"/>
                    <a:pt x="124" y="37"/>
                    <a:pt x="125" y="38"/>
                  </a:cubicBezTo>
                  <a:cubicBezTo>
                    <a:pt x="126" y="38"/>
                    <a:pt x="126" y="38"/>
                    <a:pt x="126" y="37"/>
                  </a:cubicBezTo>
                  <a:cubicBezTo>
                    <a:pt x="126" y="37"/>
                    <a:pt x="126" y="37"/>
                    <a:pt x="126" y="37"/>
                  </a:cubicBezTo>
                  <a:moveTo>
                    <a:pt x="123" y="36"/>
                  </a:moveTo>
                  <a:cubicBezTo>
                    <a:pt x="123" y="36"/>
                    <a:pt x="122" y="36"/>
                    <a:pt x="122" y="36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3" y="36"/>
                    <a:pt x="122" y="37"/>
                    <a:pt x="123" y="37"/>
                  </a:cubicBezTo>
                  <a:cubicBezTo>
                    <a:pt x="124" y="37"/>
                    <a:pt x="123" y="36"/>
                    <a:pt x="123" y="36"/>
                  </a:cubicBezTo>
                  <a:cubicBezTo>
                    <a:pt x="123" y="36"/>
                    <a:pt x="123" y="35"/>
                    <a:pt x="123" y="36"/>
                  </a:cubicBezTo>
                  <a:moveTo>
                    <a:pt x="73" y="112"/>
                  </a:moveTo>
                  <a:cubicBezTo>
                    <a:pt x="72" y="112"/>
                    <a:pt x="72" y="113"/>
                    <a:pt x="72" y="113"/>
                  </a:cubicBezTo>
                  <a:cubicBezTo>
                    <a:pt x="71" y="113"/>
                    <a:pt x="70" y="112"/>
                    <a:pt x="70" y="112"/>
                  </a:cubicBezTo>
                  <a:cubicBezTo>
                    <a:pt x="70" y="111"/>
                    <a:pt x="71" y="110"/>
                    <a:pt x="71" y="110"/>
                  </a:cubicBezTo>
                  <a:cubicBezTo>
                    <a:pt x="71" y="110"/>
                    <a:pt x="71" y="111"/>
                    <a:pt x="70" y="111"/>
                  </a:cubicBezTo>
                  <a:cubicBezTo>
                    <a:pt x="71" y="112"/>
                    <a:pt x="71" y="112"/>
                    <a:pt x="71" y="112"/>
                  </a:cubicBezTo>
                  <a:cubicBezTo>
                    <a:pt x="71" y="110"/>
                    <a:pt x="72" y="108"/>
                    <a:pt x="73" y="110"/>
                  </a:cubicBezTo>
                  <a:cubicBezTo>
                    <a:pt x="73" y="110"/>
                    <a:pt x="72" y="110"/>
                    <a:pt x="72" y="110"/>
                  </a:cubicBezTo>
                  <a:cubicBezTo>
                    <a:pt x="73" y="112"/>
                    <a:pt x="74" y="109"/>
                    <a:pt x="74" y="110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10"/>
                    <a:pt x="73" y="110"/>
                  </a:cubicBezTo>
                  <a:cubicBezTo>
                    <a:pt x="72" y="108"/>
                    <a:pt x="74" y="108"/>
                    <a:pt x="74" y="109"/>
                  </a:cubicBezTo>
                  <a:cubicBezTo>
                    <a:pt x="75" y="108"/>
                    <a:pt x="75" y="108"/>
                    <a:pt x="75" y="109"/>
                  </a:cubicBezTo>
                  <a:cubicBezTo>
                    <a:pt x="75" y="109"/>
                    <a:pt x="75" y="109"/>
                    <a:pt x="75" y="110"/>
                  </a:cubicBezTo>
                  <a:cubicBezTo>
                    <a:pt x="75" y="110"/>
                    <a:pt x="75" y="109"/>
                    <a:pt x="75" y="109"/>
                  </a:cubicBezTo>
                  <a:cubicBezTo>
                    <a:pt x="74" y="109"/>
                    <a:pt x="75" y="110"/>
                    <a:pt x="75" y="110"/>
                  </a:cubicBezTo>
                  <a:cubicBezTo>
                    <a:pt x="75" y="110"/>
                    <a:pt x="75" y="110"/>
                    <a:pt x="75" y="110"/>
                  </a:cubicBezTo>
                  <a:cubicBezTo>
                    <a:pt x="75" y="111"/>
                    <a:pt x="75" y="112"/>
                    <a:pt x="74" y="112"/>
                  </a:cubicBezTo>
                  <a:cubicBezTo>
                    <a:pt x="74" y="112"/>
                    <a:pt x="73" y="111"/>
                    <a:pt x="73" y="112"/>
                  </a:cubicBezTo>
                  <a:moveTo>
                    <a:pt x="74" y="115"/>
                  </a:moveTo>
                  <a:cubicBezTo>
                    <a:pt x="73" y="116"/>
                    <a:pt x="73" y="116"/>
                    <a:pt x="73" y="116"/>
                  </a:cubicBezTo>
                  <a:cubicBezTo>
                    <a:pt x="74" y="115"/>
                    <a:pt x="73" y="115"/>
                    <a:pt x="73" y="114"/>
                  </a:cubicBezTo>
                  <a:cubicBezTo>
                    <a:pt x="73" y="114"/>
                    <a:pt x="74" y="115"/>
                    <a:pt x="74" y="115"/>
                  </a:cubicBezTo>
                  <a:moveTo>
                    <a:pt x="76" y="113"/>
                  </a:moveTo>
                  <a:cubicBezTo>
                    <a:pt x="76" y="113"/>
                    <a:pt x="76" y="113"/>
                    <a:pt x="77" y="113"/>
                  </a:cubicBezTo>
                  <a:cubicBezTo>
                    <a:pt x="77" y="113"/>
                    <a:pt x="76" y="114"/>
                    <a:pt x="76" y="113"/>
                  </a:cubicBezTo>
                </a:path>
              </a:pathLst>
            </a:custGeom>
            <a:solidFill>
              <a:srgbClr val="E0D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35" name="Freeform 11"/>
            <p:cNvSpPr>
              <a:spLocks noEditPoints="1"/>
            </p:cNvSpPr>
            <p:nvPr/>
          </p:nvSpPr>
          <p:spPr bwMode="auto">
            <a:xfrm>
              <a:off x="6003925" y="1435101"/>
              <a:ext cx="1003300" cy="1060450"/>
            </a:xfrm>
            <a:custGeom>
              <a:avLst/>
              <a:gdLst>
                <a:gd name="T0" fmla="*/ 39 w 99"/>
                <a:gd name="T1" fmla="*/ 70 h 105"/>
                <a:gd name="T2" fmla="*/ 40 w 99"/>
                <a:gd name="T3" fmla="*/ 72 h 105"/>
                <a:gd name="T4" fmla="*/ 44 w 99"/>
                <a:gd name="T5" fmla="*/ 27 h 105"/>
                <a:gd name="T6" fmla="*/ 45 w 99"/>
                <a:gd name="T7" fmla="*/ 22 h 105"/>
                <a:gd name="T8" fmla="*/ 30 w 99"/>
                <a:gd name="T9" fmla="*/ 23 h 105"/>
                <a:gd name="T10" fmla="*/ 34 w 99"/>
                <a:gd name="T11" fmla="*/ 20 h 105"/>
                <a:gd name="T12" fmla="*/ 33 w 99"/>
                <a:gd name="T13" fmla="*/ 70 h 105"/>
                <a:gd name="T14" fmla="*/ 34 w 99"/>
                <a:gd name="T15" fmla="*/ 47 h 105"/>
                <a:gd name="T16" fmla="*/ 56 w 99"/>
                <a:gd name="T17" fmla="*/ 36 h 105"/>
                <a:gd name="T18" fmla="*/ 59 w 99"/>
                <a:gd name="T19" fmla="*/ 38 h 105"/>
                <a:gd name="T20" fmla="*/ 41 w 99"/>
                <a:gd name="T21" fmla="*/ 25 h 105"/>
                <a:gd name="T22" fmla="*/ 87 w 99"/>
                <a:gd name="T23" fmla="*/ 41 h 105"/>
                <a:gd name="T24" fmla="*/ 91 w 99"/>
                <a:gd name="T25" fmla="*/ 54 h 105"/>
                <a:gd name="T26" fmla="*/ 81 w 99"/>
                <a:gd name="T27" fmla="*/ 73 h 105"/>
                <a:gd name="T28" fmla="*/ 47 w 99"/>
                <a:gd name="T29" fmla="*/ 98 h 105"/>
                <a:gd name="T30" fmla="*/ 13 w 99"/>
                <a:gd name="T31" fmla="*/ 86 h 105"/>
                <a:gd name="T32" fmla="*/ 11 w 99"/>
                <a:gd name="T33" fmla="*/ 69 h 105"/>
                <a:gd name="T34" fmla="*/ 5 w 99"/>
                <a:gd name="T35" fmla="*/ 43 h 105"/>
                <a:gd name="T36" fmla="*/ 10 w 99"/>
                <a:gd name="T37" fmla="*/ 33 h 105"/>
                <a:gd name="T38" fmla="*/ 30 w 99"/>
                <a:gd name="T39" fmla="*/ 32 h 105"/>
                <a:gd name="T40" fmla="*/ 24 w 99"/>
                <a:gd name="T41" fmla="*/ 48 h 105"/>
                <a:gd name="T42" fmla="*/ 39 w 99"/>
                <a:gd name="T43" fmla="*/ 75 h 105"/>
                <a:gd name="T44" fmla="*/ 35 w 99"/>
                <a:gd name="T45" fmla="*/ 72 h 105"/>
                <a:gd name="T46" fmla="*/ 48 w 99"/>
                <a:gd name="T47" fmla="*/ 75 h 105"/>
                <a:gd name="T48" fmla="*/ 60 w 99"/>
                <a:gd name="T49" fmla="*/ 67 h 105"/>
                <a:gd name="T50" fmla="*/ 66 w 99"/>
                <a:gd name="T51" fmla="*/ 51 h 105"/>
                <a:gd name="T52" fmla="*/ 52 w 99"/>
                <a:gd name="T53" fmla="*/ 63 h 105"/>
                <a:gd name="T54" fmla="*/ 48 w 99"/>
                <a:gd name="T55" fmla="*/ 59 h 105"/>
                <a:gd name="T56" fmla="*/ 56 w 99"/>
                <a:gd name="T57" fmla="*/ 54 h 105"/>
                <a:gd name="T58" fmla="*/ 71 w 99"/>
                <a:gd name="T59" fmla="*/ 40 h 105"/>
                <a:gd name="T60" fmla="*/ 60 w 99"/>
                <a:gd name="T61" fmla="*/ 32 h 105"/>
                <a:gd name="T62" fmla="*/ 46 w 99"/>
                <a:gd name="T63" fmla="*/ 38 h 105"/>
                <a:gd name="T64" fmla="*/ 42 w 99"/>
                <a:gd name="T65" fmla="*/ 37 h 105"/>
                <a:gd name="T66" fmla="*/ 49 w 99"/>
                <a:gd name="T67" fmla="*/ 31 h 105"/>
                <a:gd name="T68" fmla="*/ 54 w 99"/>
                <a:gd name="T69" fmla="*/ 22 h 105"/>
                <a:gd name="T70" fmla="*/ 79 w 99"/>
                <a:gd name="T71" fmla="*/ 57 h 105"/>
                <a:gd name="T72" fmla="*/ 76 w 99"/>
                <a:gd name="T73" fmla="*/ 68 h 105"/>
                <a:gd name="T74" fmla="*/ 86 w 99"/>
                <a:gd name="T75" fmla="*/ 50 h 105"/>
                <a:gd name="T76" fmla="*/ 51 w 99"/>
                <a:gd name="T77" fmla="*/ 27 h 105"/>
                <a:gd name="T78" fmla="*/ 56 w 99"/>
                <a:gd name="T79" fmla="*/ 25 h 105"/>
                <a:gd name="T80" fmla="*/ 61 w 99"/>
                <a:gd name="T81" fmla="*/ 26 h 105"/>
                <a:gd name="T82" fmla="*/ 61 w 99"/>
                <a:gd name="T83" fmla="*/ 33 h 105"/>
                <a:gd name="T84" fmla="*/ 69 w 99"/>
                <a:gd name="T85" fmla="*/ 31 h 105"/>
                <a:gd name="T86" fmla="*/ 71 w 99"/>
                <a:gd name="T87" fmla="*/ 42 h 105"/>
                <a:gd name="T88" fmla="*/ 61 w 99"/>
                <a:gd name="T89" fmla="*/ 46 h 105"/>
                <a:gd name="T90" fmla="*/ 48 w 99"/>
                <a:gd name="T91" fmla="*/ 69 h 105"/>
                <a:gd name="T92" fmla="*/ 69 w 99"/>
                <a:gd name="T93" fmla="*/ 52 h 105"/>
                <a:gd name="T94" fmla="*/ 4 w 99"/>
                <a:gd name="T95" fmla="*/ 36 h 105"/>
                <a:gd name="T96" fmla="*/ 25 w 99"/>
                <a:gd name="T97" fmla="*/ 68 h 105"/>
                <a:gd name="T98" fmla="*/ 26 w 99"/>
                <a:gd name="T99" fmla="*/ 70 h 105"/>
                <a:gd name="T100" fmla="*/ 32 w 99"/>
                <a:gd name="T101" fmla="*/ 82 h 105"/>
                <a:gd name="T102" fmla="*/ 71 w 99"/>
                <a:gd name="T103" fmla="*/ 83 h 105"/>
                <a:gd name="T104" fmla="*/ 48 w 99"/>
                <a:gd name="T105" fmla="*/ 73 h 105"/>
                <a:gd name="T106" fmla="*/ 39 w 99"/>
                <a:gd name="T107" fmla="*/ 101 h 105"/>
                <a:gd name="T108" fmla="*/ 34 w 99"/>
                <a:gd name="T109" fmla="*/ 49 h 105"/>
                <a:gd name="T110" fmla="*/ 97 w 99"/>
                <a:gd name="T111" fmla="*/ 41 h 105"/>
                <a:gd name="T112" fmla="*/ 91 w 99"/>
                <a:gd name="T113" fmla="*/ 51 h 105"/>
                <a:gd name="T114" fmla="*/ 25 w 99"/>
                <a:gd name="T115" fmla="*/ 6 h 105"/>
                <a:gd name="T116" fmla="*/ 77 w 99"/>
                <a:gd name="T117" fmla="*/ 15 h 105"/>
                <a:gd name="T118" fmla="*/ 79 w 99"/>
                <a:gd name="T119" fmla="*/ 30 h 105"/>
                <a:gd name="T120" fmla="*/ 27 w 99"/>
                <a:gd name="T121" fmla="*/ 13 h 105"/>
                <a:gd name="T122" fmla="*/ 44 w 99"/>
                <a:gd name="T123" fmla="*/ 11 h 105"/>
                <a:gd name="T124" fmla="*/ 83 w 99"/>
                <a:gd name="T125" fmla="*/ 3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105">
                  <a:moveTo>
                    <a:pt x="39" y="67"/>
                  </a:moveTo>
                  <a:cubicBezTo>
                    <a:pt x="39" y="67"/>
                    <a:pt x="39" y="67"/>
                    <a:pt x="38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39" y="66"/>
                    <a:pt x="39" y="67"/>
                    <a:pt x="39" y="67"/>
                  </a:cubicBezTo>
                  <a:cubicBezTo>
                    <a:pt x="39" y="67"/>
                    <a:pt x="39" y="67"/>
                    <a:pt x="39" y="67"/>
                  </a:cubicBezTo>
                  <a:moveTo>
                    <a:pt x="39" y="70"/>
                  </a:moveTo>
                  <a:cubicBezTo>
                    <a:pt x="39" y="69"/>
                    <a:pt x="39" y="69"/>
                    <a:pt x="39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9" y="70"/>
                    <a:pt x="39" y="69"/>
                    <a:pt x="40" y="70"/>
                  </a:cubicBezTo>
                  <a:cubicBezTo>
                    <a:pt x="39" y="70"/>
                    <a:pt x="39" y="70"/>
                    <a:pt x="39" y="70"/>
                  </a:cubicBezTo>
                  <a:moveTo>
                    <a:pt x="39" y="67"/>
                  </a:moveTo>
                  <a:cubicBezTo>
                    <a:pt x="38" y="67"/>
                    <a:pt x="38" y="67"/>
                    <a:pt x="38" y="67"/>
                  </a:cubicBezTo>
                  <a:cubicBezTo>
                    <a:pt x="38" y="66"/>
                    <a:pt x="38" y="65"/>
                    <a:pt x="39" y="67"/>
                  </a:cubicBezTo>
                  <a:moveTo>
                    <a:pt x="36" y="72"/>
                  </a:moveTo>
                  <a:cubicBezTo>
                    <a:pt x="36" y="72"/>
                    <a:pt x="36" y="72"/>
                    <a:pt x="36" y="72"/>
                  </a:cubicBezTo>
                  <a:cubicBezTo>
                    <a:pt x="37" y="72"/>
                    <a:pt x="36" y="71"/>
                    <a:pt x="36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1"/>
                    <a:pt x="38" y="72"/>
                  </a:cubicBezTo>
                  <a:cubicBezTo>
                    <a:pt x="38" y="72"/>
                    <a:pt x="37" y="71"/>
                    <a:pt x="37" y="71"/>
                  </a:cubicBezTo>
                  <a:cubicBezTo>
                    <a:pt x="38" y="71"/>
                    <a:pt x="38" y="72"/>
                    <a:pt x="39" y="73"/>
                  </a:cubicBezTo>
                  <a:cubicBezTo>
                    <a:pt x="39" y="72"/>
                    <a:pt x="39" y="72"/>
                    <a:pt x="40" y="73"/>
                  </a:cubicBezTo>
                  <a:cubicBezTo>
                    <a:pt x="39" y="73"/>
                    <a:pt x="38" y="72"/>
                    <a:pt x="38" y="72"/>
                  </a:cubicBezTo>
                  <a:cubicBezTo>
                    <a:pt x="38" y="72"/>
                    <a:pt x="38" y="72"/>
                    <a:pt x="38" y="73"/>
                  </a:cubicBezTo>
                  <a:cubicBezTo>
                    <a:pt x="38" y="73"/>
                    <a:pt x="38" y="73"/>
                    <a:pt x="37" y="72"/>
                  </a:cubicBezTo>
                  <a:cubicBezTo>
                    <a:pt x="37" y="72"/>
                    <a:pt x="37" y="73"/>
                    <a:pt x="37" y="73"/>
                  </a:cubicBezTo>
                  <a:cubicBezTo>
                    <a:pt x="37" y="73"/>
                    <a:pt x="36" y="72"/>
                    <a:pt x="36" y="73"/>
                  </a:cubicBezTo>
                  <a:cubicBezTo>
                    <a:pt x="36" y="74"/>
                    <a:pt x="37" y="73"/>
                    <a:pt x="37" y="74"/>
                  </a:cubicBezTo>
                  <a:cubicBezTo>
                    <a:pt x="37" y="74"/>
                    <a:pt x="37" y="75"/>
                    <a:pt x="37" y="75"/>
                  </a:cubicBezTo>
                  <a:cubicBezTo>
                    <a:pt x="36" y="75"/>
                    <a:pt x="36" y="74"/>
                    <a:pt x="36" y="75"/>
                  </a:cubicBezTo>
                  <a:cubicBezTo>
                    <a:pt x="36" y="75"/>
                    <a:pt x="36" y="75"/>
                    <a:pt x="36" y="74"/>
                  </a:cubicBezTo>
                  <a:cubicBezTo>
                    <a:pt x="36" y="74"/>
                    <a:pt x="35" y="72"/>
                    <a:pt x="36" y="71"/>
                  </a:cubicBezTo>
                  <a:cubicBezTo>
                    <a:pt x="35" y="72"/>
                    <a:pt x="36" y="73"/>
                    <a:pt x="36" y="7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6" y="73"/>
                    <a:pt x="36" y="73"/>
                    <a:pt x="36" y="72"/>
                  </a:cubicBezTo>
                  <a:cubicBezTo>
                    <a:pt x="36" y="71"/>
                    <a:pt x="36" y="72"/>
                    <a:pt x="36" y="72"/>
                  </a:cubicBezTo>
                  <a:moveTo>
                    <a:pt x="37" y="68"/>
                  </a:moveTo>
                  <a:cubicBezTo>
                    <a:pt x="37" y="67"/>
                    <a:pt x="37" y="66"/>
                    <a:pt x="37" y="67"/>
                  </a:cubicBezTo>
                  <a:cubicBezTo>
                    <a:pt x="38" y="67"/>
                    <a:pt x="37" y="68"/>
                    <a:pt x="37" y="68"/>
                  </a:cubicBezTo>
                  <a:moveTo>
                    <a:pt x="36" y="68"/>
                  </a:moveTo>
                  <a:cubicBezTo>
                    <a:pt x="36" y="68"/>
                    <a:pt x="36" y="68"/>
                    <a:pt x="36" y="68"/>
                  </a:cubicBezTo>
                  <a:cubicBezTo>
                    <a:pt x="36" y="68"/>
                    <a:pt x="36" y="68"/>
                    <a:pt x="36" y="69"/>
                  </a:cubicBezTo>
                  <a:cubicBezTo>
                    <a:pt x="37" y="68"/>
                    <a:pt x="36" y="69"/>
                    <a:pt x="36" y="69"/>
                  </a:cubicBezTo>
                  <a:cubicBezTo>
                    <a:pt x="36" y="69"/>
                    <a:pt x="36" y="69"/>
                    <a:pt x="36" y="68"/>
                  </a:cubicBezTo>
                  <a:moveTo>
                    <a:pt x="36" y="67"/>
                  </a:moveTo>
                  <a:cubicBezTo>
                    <a:pt x="37" y="67"/>
                    <a:pt x="37" y="67"/>
                    <a:pt x="37" y="67"/>
                  </a:cubicBezTo>
                  <a:cubicBezTo>
                    <a:pt x="37" y="68"/>
                    <a:pt x="37" y="68"/>
                    <a:pt x="37" y="69"/>
                  </a:cubicBezTo>
                  <a:cubicBezTo>
                    <a:pt x="37" y="69"/>
                    <a:pt x="36" y="67"/>
                    <a:pt x="36" y="67"/>
                  </a:cubicBezTo>
                  <a:moveTo>
                    <a:pt x="39" y="70"/>
                  </a:moveTo>
                  <a:cubicBezTo>
                    <a:pt x="39" y="70"/>
                    <a:pt x="39" y="70"/>
                    <a:pt x="39" y="70"/>
                  </a:cubicBezTo>
                  <a:cubicBezTo>
                    <a:pt x="39" y="71"/>
                    <a:pt x="39" y="70"/>
                    <a:pt x="40" y="71"/>
                  </a:cubicBezTo>
                  <a:cubicBezTo>
                    <a:pt x="40" y="71"/>
                    <a:pt x="39" y="71"/>
                    <a:pt x="39" y="71"/>
                  </a:cubicBezTo>
                  <a:cubicBezTo>
                    <a:pt x="39" y="70"/>
                    <a:pt x="39" y="71"/>
                    <a:pt x="38" y="70"/>
                  </a:cubicBezTo>
                  <a:cubicBezTo>
                    <a:pt x="38" y="69"/>
                    <a:pt x="39" y="70"/>
                    <a:pt x="39" y="70"/>
                  </a:cubicBezTo>
                  <a:moveTo>
                    <a:pt x="40" y="68"/>
                  </a:moveTo>
                  <a:cubicBezTo>
                    <a:pt x="41" y="70"/>
                    <a:pt x="40" y="70"/>
                    <a:pt x="39" y="69"/>
                  </a:cubicBezTo>
                  <a:cubicBezTo>
                    <a:pt x="40" y="69"/>
                    <a:pt x="40" y="69"/>
                    <a:pt x="40" y="68"/>
                  </a:cubicBezTo>
                  <a:moveTo>
                    <a:pt x="68" y="39"/>
                  </a:moveTo>
                  <a:cubicBezTo>
                    <a:pt x="69" y="38"/>
                    <a:pt x="68" y="38"/>
                    <a:pt x="68" y="38"/>
                  </a:cubicBezTo>
                  <a:cubicBezTo>
                    <a:pt x="69" y="38"/>
                    <a:pt x="69" y="38"/>
                    <a:pt x="68" y="39"/>
                  </a:cubicBezTo>
                  <a:cubicBezTo>
                    <a:pt x="69" y="39"/>
                    <a:pt x="70" y="38"/>
                    <a:pt x="70" y="38"/>
                  </a:cubicBezTo>
                  <a:cubicBezTo>
                    <a:pt x="69" y="39"/>
                    <a:pt x="70" y="39"/>
                    <a:pt x="70" y="39"/>
                  </a:cubicBezTo>
                  <a:cubicBezTo>
                    <a:pt x="70" y="39"/>
                    <a:pt x="69" y="39"/>
                    <a:pt x="69" y="39"/>
                  </a:cubicBezTo>
                  <a:cubicBezTo>
                    <a:pt x="69" y="39"/>
                    <a:pt x="69" y="40"/>
                    <a:pt x="68" y="40"/>
                  </a:cubicBezTo>
                  <a:cubicBezTo>
                    <a:pt x="68" y="40"/>
                    <a:pt x="69" y="39"/>
                    <a:pt x="69" y="39"/>
                  </a:cubicBezTo>
                  <a:cubicBezTo>
                    <a:pt x="69" y="39"/>
                    <a:pt x="69" y="39"/>
                    <a:pt x="68" y="39"/>
                  </a:cubicBezTo>
                  <a:cubicBezTo>
                    <a:pt x="67" y="40"/>
                    <a:pt x="68" y="39"/>
                    <a:pt x="68" y="39"/>
                  </a:cubicBezTo>
                  <a:cubicBezTo>
                    <a:pt x="67" y="40"/>
                    <a:pt x="69" y="41"/>
                    <a:pt x="68" y="41"/>
                  </a:cubicBezTo>
                  <a:cubicBezTo>
                    <a:pt x="67" y="41"/>
                    <a:pt x="67" y="39"/>
                    <a:pt x="67" y="38"/>
                  </a:cubicBezTo>
                  <a:cubicBezTo>
                    <a:pt x="68" y="38"/>
                    <a:pt x="67" y="39"/>
                    <a:pt x="68" y="39"/>
                  </a:cubicBezTo>
                  <a:moveTo>
                    <a:pt x="62" y="39"/>
                  </a:moveTo>
                  <a:cubicBezTo>
                    <a:pt x="61" y="40"/>
                    <a:pt x="62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3" y="38"/>
                    <a:pt x="62" y="39"/>
                    <a:pt x="62" y="39"/>
                  </a:cubicBezTo>
                  <a:moveTo>
                    <a:pt x="62" y="40"/>
                  </a:moveTo>
                  <a:cubicBezTo>
                    <a:pt x="62" y="40"/>
                    <a:pt x="63" y="40"/>
                    <a:pt x="63" y="40"/>
                  </a:cubicBezTo>
                  <a:cubicBezTo>
                    <a:pt x="63" y="39"/>
                    <a:pt x="62" y="40"/>
                    <a:pt x="62" y="40"/>
                  </a:cubicBezTo>
                  <a:cubicBezTo>
                    <a:pt x="61" y="40"/>
                    <a:pt x="62" y="40"/>
                    <a:pt x="62" y="40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3" y="39"/>
                    <a:pt x="64" y="39"/>
                    <a:pt x="64" y="40"/>
                  </a:cubicBezTo>
                  <a:cubicBezTo>
                    <a:pt x="65" y="40"/>
                    <a:pt x="64" y="40"/>
                    <a:pt x="64" y="40"/>
                  </a:cubicBezTo>
                  <a:cubicBezTo>
                    <a:pt x="64" y="41"/>
                    <a:pt x="64" y="41"/>
                    <a:pt x="63" y="41"/>
                  </a:cubicBezTo>
                  <a:cubicBezTo>
                    <a:pt x="63" y="41"/>
                    <a:pt x="63" y="41"/>
                    <a:pt x="63" y="42"/>
                  </a:cubicBezTo>
                  <a:cubicBezTo>
                    <a:pt x="61" y="42"/>
                    <a:pt x="63" y="41"/>
                    <a:pt x="62" y="42"/>
                  </a:cubicBezTo>
                  <a:cubicBezTo>
                    <a:pt x="61" y="42"/>
                    <a:pt x="63" y="41"/>
                    <a:pt x="63" y="41"/>
                  </a:cubicBezTo>
                  <a:cubicBezTo>
                    <a:pt x="62" y="41"/>
                    <a:pt x="64" y="40"/>
                    <a:pt x="64" y="40"/>
                  </a:cubicBezTo>
                  <a:cubicBezTo>
                    <a:pt x="64" y="40"/>
                    <a:pt x="63" y="40"/>
                    <a:pt x="63" y="40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40"/>
                    <a:pt x="64" y="40"/>
                    <a:pt x="63" y="40"/>
                  </a:cubicBezTo>
                  <a:cubicBezTo>
                    <a:pt x="63" y="40"/>
                    <a:pt x="63" y="40"/>
                    <a:pt x="63" y="41"/>
                  </a:cubicBezTo>
                  <a:cubicBezTo>
                    <a:pt x="63" y="41"/>
                    <a:pt x="62" y="41"/>
                    <a:pt x="62" y="41"/>
                  </a:cubicBezTo>
                  <a:cubicBezTo>
                    <a:pt x="62" y="41"/>
                    <a:pt x="63" y="41"/>
                    <a:pt x="62" y="41"/>
                  </a:cubicBezTo>
                  <a:cubicBezTo>
                    <a:pt x="62" y="41"/>
                    <a:pt x="62" y="41"/>
                    <a:pt x="62" y="40"/>
                  </a:cubicBezTo>
                  <a:moveTo>
                    <a:pt x="63" y="40"/>
                  </a:moveTo>
                  <a:cubicBezTo>
                    <a:pt x="63" y="40"/>
                    <a:pt x="62" y="40"/>
                    <a:pt x="62" y="40"/>
                  </a:cubicBezTo>
                  <a:cubicBezTo>
                    <a:pt x="63" y="40"/>
                    <a:pt x="64" y="39"/>
                    <a:pt x="63" y="40"/>
                  </a:cubicBezTo>
                  <a:moveTo>
                    <a:pt x="40" y="70"/>
                  </a:moveTo>
                  <a:cubicBezTo>
                    <a:pt x="40" y="70"/>
                    <a:pt x="41" y="71"/>
                    <a:pt x="41" y="71"/>
                  </a:cubicBezTo>
                  <a:cubicBezTo>
                    <a:pt x="41" y="72"/>
                    <a:pt x="41" y="72"/>
                    <a:pt x="40" y="71"/>
                  </a:cubicBezTo>
                  <a:cubicBezTo>
                    <a:pt x="40" y="72"/>
                    <a:pt x="40" y="73"/>
                    <a:pt x="40" y="72"/>
                  </a:cubicBezTo>
                  <a:cubicBezTo>
                    <a:pt x="39" y="71"/>
                    <a:pt x="40" y="72"/>
                    <a:pt x="40" y="72"/>
                  </a:cubicBezTo>
                  <a:cubicBezTo>
                    <a:pt x="40" y="72"/>
                    <a:pt x="40" y="71"/>
                    <a:pt x="40" y="70"/>
                  </a:cubicBezTo>
                  <a:moveTo>
                    <a:pt x="60" y="39"/>
                  </a:moveTo>
                  <a:cubicBezTo>
                    <a:pt x="60" y="39"/>
                    <a:pt x="61" y="38"/>
                    <a:pt x="61" y="38"/>
                  </a:cubicBezTo>
                  <a:cubicBezTo>
                    <a:pt x="60" y="39"/>
                    <a:pt x="61" y="39"/>
                    <a:pt x="60" y="39"/>
                  </a:cubicBezTo>
                  <a:moveTo>
                    <a:pt x="62" y="38"/>
                  </a:moveTo>
                  <a:cubicBezTo>
                    <a:pt x="62" y="38"/>
                    <a:pt x="62" y="38"/>
                    <a:pt x="62" y="38"/>
                  </a:cubicBezTo>
                  <a:cubicBezTo>
                    <a:pt x="63" y="37"/>
                    <a:pt x="63" y="38"/>
                    <a:pt x="62" y="38"/>
                  </a:cubicBezTo>
                  <a:moveTo>
                    <a:pt x="39" y="67"/>
                  </a:moveTo>
                  <a:cubicBezTo>
                    <a:pt x="39" y="67"/>
                    <a:pt x="39" y="67"/>
                    <a:pt x="39" y="67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39" y="66"/>
                    <a:pt x="39" y="66"/>
                    <a:pt x="39" y="67"/>
                  </a:cubicBezTo>
                  <a:moveTo>
                    <a:pt x="62" y="42"/>
                  </a:moveTo>
                  <a:cubicBezTo>
                    <a:pt x="61" y="43"/>
                    <a:pt x="61" y="42"/>
                    <a:pt x="60" y="43"/>
                  </a:cubicBezTo>
                  <a:cubicBezTo>
                    <a:pt x="60" y="42"/>
                    <a:pt x="59" y="42"/>
                    <a:pt x="60" y="42"/>
                  </a:cubicBezTo>
                  <a:cubicBezTo>
                    <a:pt x="61" y="41"/>
                    <a:pt x="60" y="42"/>
                    <a:pt x="61" y="42"/>
                  </a:cubicBezTo>
                  <a:cubicBezTo>
                    <a:pt x="61" y="42"/>
                    <a:pt x="62" y="42"/>
                    <a:pt x="62" y="42"/>
                  </a:cubicBezTo>
                  <a:moveTo>
                    <a:pt x="52" y="55"/>
                  </a:moveTo>
                  <a:cubicBezTo>
                    <a:pt x="50" y="54"/>
                    <a:pt x="51" y="54"/>
                    <a:pt x="51" y="54"/>
                  </a:cubicBezTo>
                  <a:cubicBezTo>
                    <a:pt x="52" y="55"/>
                    <a:pt x="51" y="54"/>
                    <a:pt x="51" y="55"/>
                  </a:cubicBezTo>
                  <a:cubicBezTo>
                    <a:pt x="51" y="55"/>
                    <a:pt x="52" y="55"/>
                    <a:pt x="52" y="55"/>
                  </a:cubicBezTo>
                  <a:moveTo>
                    <a:pt x="35" y="71"/>
                  </a:moveTo>
                  <a:cubicBezTo>
                    <a:pt x="35" y="71"/>
                    <a:pt x="34" y="70"/>
                    <a:pt x="35" y="70"/>
                  </a:cubicBezTo>
                  <a:cubicBezTo>
                    <a:pt x="34" y="70"/>
                    <a:pt x="34" y="70"/>
                    <a:pt x="34" y="69"/>
                  </a:cubicBezTo>
                  <a:cubicBezTo>
                    <a:pt x="34" y="69"/>
                    <a:pt x="34" y="69"/>
                    <a:pt x="35" y="70"/>
                  </a:cubicBezTo>
                  <a:cubicBezTo>
                    <a:pt x="35" y="70"/>
                    <a:pt x="35" y="69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4" y="70"/>
                    <a:pt x="35" y="71"/>
                    <a:pt x="35" y="71"/>
                  </a:cubicBezTo>
                  <a:cubicBezTo>
                    <a:pt x="35" y="71"/>
                    <a:pt x="35" y="71"/>
                    <a:pt x="35" y="72"/>
                  </a:cubicBezTo>
                  <a:cubicBezTo>
                    <a:pt x="35" y="71"/>
                    <a:pt x="35" y="73"/>
                    <a:pt x="35" y="72"/>
                  </a:cubicBezTo>
                  <a:cubicBezTo>
                    <a:pt x="34" y="72"/>
                    <a:pt x="34" y="72"/>
                    <a:pt x="34" y="71"/>
                  </a:cubicBezTo>
                  <a:cubicBezTo>
                    <a:pt x="34" y="71"/>
                    <a:pt x="35" y="71"/>
                    <a:pt x="35" y="71"/>
                  </a:cubicBezTo>
                  <a:moveTo>
                    <a:pt x="61" y="44"/>
                  </a:moveTo>
                  <a:cubicBezTo>
                    <a:pt x="60" y="44"/>
                    <a:pt x="60" y="44"/>
                    <a:pt x="61" y="43"/>
                  </a:cubicBezTo>
                  <a:cubicBezTo>
                    <a:pt x="61" y="43"/>
                    <a:pt x="60" y="44"/>
                    <a:pt x="60" y="44"/>
                  </a:cubicBezTo>
                  <a:cubicBezTo>
                    <a:pt x="61" y="43"/>
                    <a:pt x="60" y="44"/>
                    <a:pt x="60" y="43"/>
                  </a:cubicBezTo>
                  <a:cubicBezTo>
                    <a:pt x="59" y="43"/>
                    <a:pt x="59" y="43"/>
                    <a:pt x="60" y="43"/>
                  </a:cubicBezTo>
                  <a:cubicBezTo>
                    <a:pt x="60" y="43"/>
                    <a:pt x="61" y="43"/>
                    <a:pt x="61" y="43"/>
                  </a:cubicBezTo>
                  <a:cubicBezTo>
                    <a:pt x="61" y="43"/>
                    <a:pt x="61" y="44"/>
                    <a:pt x="61" y="44"/>
                  </a:cubicBezTo>
                  <a:moveTo>
                    <a:pt x="37" y="26"/>
                  </a:moveTo>
                  <a:cubicBezTo>
                    <a:pt x="36" y="24"/>
                    <a:pt x="37" y="24"/>
                    <a:pt x="37" y="25"/>
                  </a:cubicBezTo>
                  <a:cubicBezTo>
                    <a:pt x="37" y="25"/>
                    <a:pt x="37" y="24"/>
                    <a:pt x="37" y="25"/>
                  </a:cubicBezTo>
                  <a:cubicBezTo>
                    <a:pt x="37" y="25"/>
                    <a:pt x="37" y="26"/>
                    <a:pt x="37" y="26"/>
                  </a:cubicBezTo>
                  <a:cubicBezTo>
                    <a:pt x="37" y="26"/>
                    <a:pt x="37" y="24"/>
                    <a:pt x="38" y="24"/>
                  </a:cubicBezTo>
                  <a:cubicBezTo>
                    <a:pt x="38" y="25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moveTo>
                    <a:pt x="44" y="27"/>
                  </a:moveTo>
                  <a:cubicBezTo>
                    <a:pt x="44" y="26"/>
                    <a:pt x="44" y="26"/>
                    <a:pt x="44" y="27"/>
                  </a:cubicBezTo>
                  <a:cubicBezTo>
                    <a:pt x="44" y="27"/>
                    <a:pt x="44" y="26"/>
                    <a:pt x="44" y="27"/>
                  </a:cubicBezTo>
                  <a:cubicBezTo>
                    <a:pt x="44" y="28"/>
                    <a:pt x="44" y="27"/>
                    <a:pt x="44" y="28"/>
                  </a:cubicBezTo>
                  <a:cubicBezTo>
                    <a:pt x="44" y="28"/>
                    <a:pt x="43" y="27"/>
                    <a:pt x="43" y="28"/>
                  </a:cubicBezTo>
                  <a:cubicBezTo>
                    <a:pt x="43" y="29"/>
                    <a:pt x="43" y="28"/>
                    <a:pt x="43" y="27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4" y="26"/>
                    <a:pt x="44" y="27"/>
                    <a:pt x="44" y="27"/>
                  </a:cubicBezTo>
                  <a:moveTo>
                    <a:pt x="42" y="22"/>
                  </a:moveTo>
                  <a:cubicBezTo>
                    <a:pt x="43" y="22"/>
                    <a:pt x="43" y="22"/>
                    <a:pt x="44" y="22"/>
                  </a:cubicBezTo>
                  <a:cubicBezTo>
                    <a:pt x="44" y="23"/>
                    <a:pt x="44" y="23"/>
                    <a:pt x="44" y="24"/>
                  </a:cubicBezTo>
                  <a:cubicBezTo>
                    <a:pt x="43" y="25"/>
                    <a:pt x="44" y="23"/>
                    <a:pt x="43" y="23"/>
                  </a:cubicBezTo>
                  <a:cubicBezTo>
                    <a:pt x="43" y="23"/>
                    <a:pt x="43" y="23"/>
                    <a:pt x="43" y="24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4"/>
                    <a:pt x="43" y="25"/>
                    <a:pt x="43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5"/>
                    <a:pt x="44" y="26"/>
                    <a:pt x="44" y="26"/>
                  </a:cubicBezTo>
                  <a:cubicBezTo>
                    <a:pt x="44" y="26"/>
                    <a:pt x="43" y="26"/>
                    <a:pt x="43" y="26"/>
                  </a:cubicBezTo>
                  <a:cubicBezTo>
                    <a:pt x="43" y="25"/>
                    <a:pt x="43" y="27"/>
                    <a:pt x="42" y="26"/>
                  </a:cubicBezTo>
                  <a:cubicBezTo>
                    <a:pt x="42" y="25"/>
                    <a:pt x="43" y="25"/>
                    <a:pt x="43" y="25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4"/>
                    <a:pt x="43" y="25"/>
                    <a:pt x="42" y="25"/>
                  </a:cubicBezTo>
                  <a:cubicBezTo>
                    <a:pt x="42" y="25"/>
                    <a:pt x="42" y="25"/>
                    <a:pt x="42" y="26"/>
                  </a:cubicBezTo>
                  <a:cubicBezTo>
                    <a:pt x="42" y="26"/>
                    <a:pt x="42" y="25"/>
                    <a:pt x="42" y="25"/>
                  </a:cubicBezTo>
                  <a:cubicBezTo>
                    <a:pt x="42" y="25"/>
                    <a:pt x="42" y="26"/>
                    <a:pt x="41" y="25"/>
                  </a:cubicBezTo>
                  <a:cubicBezTo>
                    <a:pt x="41" y="24"/>
                    <a:pt x="41" y="24"/>
                    <a:pt x="42" y="24"/>
                  </a:cubicBezTo>
                  <a:cubicBezTo>
                    <a:pt x="42" y="24"/>
                    <a:pt x="42" y="23"/>
                    <a:pt x="42" y="22"/>
                  </a:cubicBezTo>
                  <a:cubicBezTo>
                    <a:pt x="42" y="22"/>
                    <a:pt x="42" y="24"/>
                    <a:pt x="42" y="23"/>
                  </a:cubicBezTo>
                  <a:cubicBezTo>
                    <a:pt x="43" y="23"/>
                    <a:pt x="43" y="22"/>
                    <a:pt x="42" y="22"/>
                  </a:cubicBezTo>
                  <a:moveTo>
                    <a:pt x="38" y="29"/>
                  </a:moveTo>
                  <a:cubicBezTo>
                    <a:pt x="38" y="29"/>
                    <a:pt x="38" y="29"/>
                    <a:pt x="38" y="29"/>
                  </a:cubicBezTo>
                  <a:cubicBezTo>
                    <a:pt x="38" y="29"/>
                    <a:pt x="38" y="29"/>
                    <a:pt x="37" y="29"/>
                  </a:cubicBezTo>
                  <a:cubicBezTo>
                    <a:pt x="37" y="29"/>
                    <a:pt x="37" y="28"/>
                    <a:pt x="37" y="28"/>
                  </a:cubicBezTo>
                  <a:cubicBezTo>
                    <a:pt x="37" y="26"/>
                    <a:pt x="37" y="29"/>
                    <a:pt x="38" y="28"/>
                  </a:cubicBezTo>
                  <a:cubicBezTo>
                    <a:pt x="38" y="28"/>
                    <a:pt x="38" y="29"/>
                    <a:pt x="38" y="29"/>
                  </a:cubicBezTo>
                  <a:moveTo>
                    <a:pt x="39" y="28"/>
                  </a:moveTo>
                  <a:cubicBezTo>
                    <a:pt x="39" y="29"/>
                    <a:pt x="39" y="29"/>
                    <a:pt x="39" y="28"/>
                  </a:cubicBezTo>
                  <a:cubicBezTo>
                    <a:pt x="39" y="29"/>
                    <a:pt x="39" y="29"/>
                    <a:pt x="38" y="29"/>
                  </a:cubicBezTo>
                  <a:cubicBezTo>
                    <a:pt x="39" y="29"/>
                    <a:pt x="38" y="28"/>
                    <a:pt x="38" y="28"/>
                  </a:cubicBezTo>
                  <a:cubicBezTo>
                    <a:pt x="38" y="26"/>
                    <a:pt x="39" y="28"/>
                    <a:pt x="39" y="27"/>
                  </a:cubicBezTo>
                  <a:cubicBezTo>
                    <a:pt x="39" y="28"/>
                    <a:pt x="39" y="28"/>
                    <a:pt x="39" y="28"/>
                  </a:cubicBezTo>
                  <a:moveTo>
                    <a:pt x="46" y="27"/>
                  </a:moveTo>
                  <a:cubicBezTo>
                    <a:pt x="46" y="27"/>
                    <a:pt x="46" y="27"/>
                    <a:pt x="46" y="27"/>
                  </a:cubicBezTo>
                  <a:cubicBezTo>
                    <a:pt x="46" y="26"/>
                    <a:pt x="46" y="25"/>
                    <a:pt x="47" y="25"/>
                  </a:cubicBezTo>
                  <a:cubicBezTo>
                    <a:pt x="47" y="26"/>
                    <a:pt x="46" y="26"/>
                    <a:pt x="46" y="27"/>
                  </a:cubicBezTo>
                  <a:moveTo>
                    <a:pt x="47" y="23"/>
                  </a:moveTo>
                  <a:cubicBezTo>
                    <a:pt x="47" y="23"/>
                    <a:pt x="47" y="22"/>
                    <a:pt x="46" y="22"/>
                  </a:cubicBezTo>
                  <a:cubicBezTo>
                    <a:pt x="46" y="22"/>
                    <a:pt x="46" y="23"/>
                    <a:pt x="46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6" y="22"/>
                    <a:pt x="47" y="21"/>
                    <a:pt x="47" y="23"/>
                  </a:cubicBezTo>
                  <a:moveTo>
                    <a:pt x="46" y="22"/>
                  </a:moveTo>
                  <a:cubicBezTo>
                    <a:pt x="46" y="23"/>
                    <a:pt x="46" y="22"/>
                    <a:pt x="45" y="22"/>
                  </a:cubicBezTo>
                  <a:cubicBezTo>
                    <a:pt x="45" y="24"/>
                    <a:pt x="44" y="22"/>
                    <a:pt x="44" y="23"/>
                  </a:cubicBezTo>
                  <a:cubicBezTo>
                    <a:pt x="44" y="22"/>
                    <a:pt x="45" y="22"/>
                    <a:pt x="45" y="22"/>
                  </a:cubicBezTo>
                  <a:cubicBezTo>
                    <a:pt x="45" y="22"/>
                    <a:pt x="46" y="22"/>
                    <a:pt x="46" y="22"/>
                  </a:cubicBezTo>
                  <a:moveTo>
                    <a:pt x="46" y="24"/>
                  </a:moveTo>
                  <a:cubicBezTo>
                    <a:pt x="46" y="24"/>
                    <a:pt x="46" y="24"/>
                    <a:pt x="46" y="24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6" y="26"/>
                  </a:cubicBezTo>
                  <a:cubicBezTo>
                    <a:pt x="46" y="27"/>
                    <a:pt x="45" y="26"/>
                    <a:pt x="45" y="25"/>
                  </a:cubicBezTo>
                  <a:cubicBezTo>
                    <a:pt x="45" y="25"/>
                    <a:pt x="45" y="26"/>
                    <a:pt x="45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4"/>
                    <a:pt x="44" y="24"/>
                    <a:pt x="44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4"/>
                    <a:pt x="45" y="26"/>
                    <a:pt x="46" y="25"/>
                  </a:cubicBezTo>
                  <a:cubicBezTo>
                    <a:pt x="46" y="24"/>
                    <a:pt x="45" y="25"/>
                    <a:pt x="45" y="23"/>
                  </a:cubicBezTo>
                  <a:cubicBezTo>
                    <a:pt x="46" y="23"/>
                    <a:pt x="46" y="24"/>
                    <a:pt x="46" y="24"/>
                  </a:cubicBezTo>
                  <a:moveTo>
                    <a:pt x="37" y="28"/>
                  </a:move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6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8"/>
                    <a:pt x="37" y="28"/>
                  </a:cubicBezTo>
                  <a:moveTo>
                    <a:pt x="45" y="28"/>
                  </a:moveTo>
                  <a:cubicBezTo>
                    <a:pt x="45" y="28"/>
                    <a:pt x="45" y="29"/>
                    <a:pt x="45" y="29"/>
                  </a:cubicBezTo>
                  <a:cubicBezTo>
                    <a:pt x="45" y="29"/>
                    <a:pt x="45" y="27"/>
                    <a:pt x="45" y="28"/>
                  </a:cubicBezTo>
                  <a:cubicBezTo>
                    <a:pt x="45" y="27"/>
                    <a:pt x="45" y="27"/>
                    <a:pt x="45" y="26"/>
                  </a:cubicBezTo>
                  <a:cubicBezTo>
                    <a:pt x="45" y="27"/>
                    <a:pt x="45" y="26"/>
                    <a:pt x="46" y="27"/>
                  </a:cubicBezTo>
                  <a:cubicBezTo>
                    <a:pt x="45" y="28"/>
                    <a:pt x="46" y="27"/>
                    <a:pt x="46" y="28"/>
                  </a:cubicBezTo>
                  <a:cubicBezTo>
                    <a:pt x="45" y="29"/>
                    <a:pt x="45" y="27"/>
                    <a:pt x="45" y="28"/>
                  </a:cubicBezTo>
                  <a:moveTo>
                    <a:pt x="45" y="31"/>
                  </a:moveTo>
                  <a:cubicBezTo>
                    <a:pt x="45" y="31"/>
                    <a:pt x="44" y="30"/>
                    <a:pt x="44" y="31"/>
                  </a:cubicBezTo>
                  <a:cubicBezTo>
                    <a:pt x="44" y="31"/>
                    <a:pt x="44" y="32"/>
                    <a:pt x="44" y="31"/>
                  </a:cubicBezTo>
                  <a:cubicBezTo>
                    <a:pt x="44" y="31"/>
                    <a:pt x="44" y="30"/>
                    <a:pt x="45" y="30"/>
                  </a:cubicBezTo>
                  <a:cubicBezTo>
                    <a:pt x="44" y="31"/>
                    <a:pt x="45" y="31"/>
                    <a:pt x="45" y="31"/>
                  </a:cubicBezTo>
                  <a:moveTo>
                    <a:pt x="39" y="26"/>
                  </a:moveTo>
                  <a:cubicBezTo>
                    <a:pt x="39" y="25"/>
                    <a:pt x="39" y="26"/>
                    <a:pt x="39" y="26"/>
                  </a:cubicBezTo>
                  <a:cubicBezTo>
                    <a:pt x="39" y="26"/>
                    <a:pt x="39" y="25"/>
                    <a:pt x="38" y="25"/>
                  </a:cubicBezTo>
                  <a:cubicBezTo>
                    <a:pt x="39" y="24"/>
                    <a:pt x="38" y="24"/>
                    <a:pt x="39" y="23"/>
                  </a:cubicBezTo>
                  <a:cubicBezTo>
                    <a:pt x="39" y="24"/>
                    <a:pt x="39" y="24"/>
                    <a:pt x="39" y="25"/>
                  </a:cubicBezTo>
                  <a:cubicBezTo>
                    <a:pt x="39" y="25"/>
                    <a:pt x="39" y="24"/>
                    <a:pt x="39" y="24"/>
                  </a:cubicBezTo>
                  <a:cubicBezTo>
                    <a:pt x="39" y="23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5"/>
                    <a:pt x="39" y="24"/>
                    <a:pt x="39" y="25"/>
                  </a:cubicBezTo>
                  <a:cubicBezTo>
                    <a:pt x="39" y="25"/>
                    <a:pt x="39" y="24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moveTo>
                    <a:pt x="30" y="30"/>
                  </a:moveTo>
                  <a:cubicBezTo>
                    <a:pt x="30" y="31"/>
                    <a:pt x="29" y="30"/>
                    <a:pt x="29" y="31"/>
                  </a:cubicBezTo>
                  <a:cubicBezTo>
                    <a:pt x="29" y="29"/>
                    <a:pt x="30" y="30"/>
                    <a:pt x="30" y="30"/>
                  </a:cubicBezTo>
                  <a:moveTo>
                    <a:pt x="31" y="23"/>
                  </a:moveTo>
                  <a:cubicBezTo>
                    <a:pt x="31" y="23"/>
                    <a:pt x="31" y="23"/>
                    <a:pt x="30" y="23"/>
                  </a:cubicBezTo>
                  <a:cubicBezTo>
                    <a:pt x="30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1"/>
                  </a:cubicBezTo>
                  <a:cubicBezTo>
                    <a:pt x="31" y="21"/>
                    <a:pt x="30" y="22"/>
                    <a:pt x="30" y="22"/>
                  </a:cubicBezTo>
                  <a:cubicBezTo>
                    <a:pt x="30" y="22"/>
                    <a:pt x="30" y="21"/>
                    <a:pt x="30" y="21"/>
                  </a:cubicBezTo>
                  <a:cubicBezTo>
                    <a:pt x="30" y="22"/>
                    <a:pt x="30" y="22"/>
                    <a:pt x="30" y="23"/>
                  </a:cubicBezTo>
                  <a:cubicBezTo>
                    <a:pt x="30" y="23"/>
                    <a:pt x="30" y="23"/>
                    <a:pt x="30" y="22"/>
                  </a:cubicBezTo>
                  <a:cubicBezTo>
                    <a:pt x="29" y="22"/>
                    <a:pt x="29" y="23"/>
                    <a:pt x="29" y="23"/>
                  </a:cubicBezTo>
                  <a:cubicBezTo>
                    <a:pt x="29" y="23"/>
                    <a:pt x="29" y="21"/>
                    <a:pt x="28" y="22"/>
                  </a:cubicBezTo>
                  <a:cubicBezTo>
                    <a:pt x="28" y="22"/>
                    <a:pt x="29" y="22"/>
                    <a:pt x="29" y="22"/>
                  </a:cubicBezTo>
                  <a:cubicBezTo>
                    <a:pt x="29" y="23"/>
                    <a:pt x="28" y="23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1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22"/>
                    <a:pt x="26" y="22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0"/>
                    <a:pt x="26" y="21"/>
                    <a:pt x="26" y="21"/>
                  </a:cubicBezTo>
                  <a:cubicBezTo>
                    <a:pt x="26" y="20"/>
                    <a:pt x="27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8"/>
                    <a:pt x="30" y="19"/>
                    <a:pt x="30" y="19"/>
                  </a:cubicBezTo>
                  <a:cubicBezTo>
                    <a:pt x="30" y="19"/>
                    <a:pt x="31" y="18"/>
                    <a:pt x="31" y="18"/>
                  </a:cubicBezTo>
                  <a:cubicBezTo>
                    <a:pt x="32" y="18"/>
                    <a:pt x="32" y="19"/>
                    <a:pt x="33" y="19"/>
                  </a:cubicBezTo>
                  <a:cubicBezTo>
                    <a:pt x="33" y="19"/>
                    <a:pt x="33" y="19"/>
                    <a:pt x="33" y="19"/>
                  </a:cubicBezTo>
                  <a:cubicBezTo>
                    <a:pt x="33" y="19"/>
                    <a:pt x="34" y="20"/>
                    <a:pt x="35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20"/>
                    <a:pt x="35" y="19"/>
                    <a:pt x="35" y="20"/>
                  </a:cubicBezTo>
                  <a:cubicBezTo>
                    <a:pt x="35" y="20"/>
                    <a:pt x="35" y="19"/>
                    <a:pt x="35" y="19"/>
                  </a:cubicBezTo>
                  <a:cubicBezTo>
                    <a:pt x="36" y="20"/>
                    <a:pt x="37" y="19"/>
                    <a:pt x="38" y="19"/>
                  </a:cubicBezTo>
                  <a:cubicBezTo>
                    <a:pt x="38" y="19"/>
                    <a:pt x="38" y="20"/>
                    <a:pt x="38" y="20"/>
                  </a:cubicBezTo>
                  <a:cubicBezTo>
                    <a:pt x="38" y="20"/>
                    <a:pt x="39" y="20"/>
                    <a:pt x="39" y="21"/>
                  </a:cubicBezTo>
                  <a:cubicBezTo>
                    <a:pt x="39" y="22"/>
                    <a:pt x="38" y="21"/>
                    <a:pt x="38" y="21"/>
                  </a:cubicBezTo>
                  <a:cubicBezTo>
                    <a:pt x="38" y="21"/>
                    <a:pt x="37" y="21"/>
                    <a:pt x="37" y="21"/>
                  </a:cubicBezTo>
                  <a:cubicBezTo>
                    <a:pt x="37" y="21"/>
                    <a:pt x="37" y="22"/>
                    <a:pt x="37" y="22"/>
                  </a:cubicBezTo>
                  <a:cubicBezTo>
                    <a:pt x="37" y="22"/>
                    <a:pt x="37" y="21"/>
                    <a:pt x="37" y="21"/>
                  </a:cubicBezTo>
                  <a:cubicBezTo>
                    <a:pt x="37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2"/>
                  </a:cubicBezTo>
                  <a:cubicBezTo>
                    <a:pt x="35" y="21"/>
                    <a:pt x="36" y="21"/>
                    <a:pt x="35" y="20"/>
                  </a:cubicBezTo>
                  <a:cubicBezTo>
                    <a:pt x="35" y="20"/>
                    <a:pt x="35" y="21"/>
                    <a:pt x="35" y="21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3" y="22"/>
                  </a:cubicBezTo>
                  <a:cubicBezTo>
                    <a:pt x="33" y="22"/>
                    <a:pt x="33" y="23"/>
                    <a:pt x="33" y="24"/>
                  </a:cubicBezTo>
                  <a:cubicBezTo>
                    <a:pt x="32" y="24"/>
                    <a:pt x="32" y="23"/>
                    <a:pt x="32" y="24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3"/>
                    <a:pt x="31" y="23"/>
                  </a:cubicBezTo>
                  <a:moveTo>
                    <a:pt x="35" y="22"/>
                  </a:moveTo>
                  <a:cubicBezTo>
                    <a:pt x="34" y="22"/>
                    <a:pt x="34" y="21"/>
                    <a:pt x="34" y="21"/>
                  </a:cubicBezTo>
                  <a:cubicBezTo>
                    <a:pt x="35" y="23"/>
                    <a:pt x="35" y="22"/>
                    <a:pt x="35" y="22"/>
                  </a:cubicBezTo>
                  <a:cubicBezTo>
                    <a:pt x="35" y="21"/>
                    <a:pt x="35" y="20"/>
                    <a:pt x="34" y="20"/>
                  </a:cubicBezTo>
                  <a:cubicBezTo>
                    <a:pt x="34" y="21"/>
                    <a:pt x="35" y="21"/>
                    <a:pt x="35" y="22"/>
                  </a:cubicBezTo>
                  <a:moveTo>
                    <a:pt x="34" y="21"/>
                  </a:moveTo>
                  <a:cubicBezTo>
                    <a:pt x="34" y="21"/>
                    <a:pt x="34" y="21"/>
                    <a:pt x="34" y="20"/>
                  </a:cubicBezTo>
                  <a:cubicBezTo>
                    <a:pt x="34" y="21"/>
                    <a:pt x="34" y="21"/>
                    <a:pt x="34" y="20"/>
                  </a:cubicBezTo>
                  <a:cubicBezTo>
                    <a:pt x="34" y="21"/>
                    <a:pt x="34" y="19"/>
                    <a:pt x="34" y="20"/>
                  </a:cubicBezTo>
                  <a:cubicBezTo>
                    <a:pt x="34" y="21"/>
                    <a:pt x="34" y="20"/>
                    <a:pt x="34" y="21"/>
                  </a:cubicBezTo>
                  <a:moveTo>
                    <a:pt x="33" y="21"/>
                  </a:moveTo>
                  <a:cubicBezTo>
                    <a:pt x="33" y="22"/>
                    <a:pt x="34" y="22"/>
                    <a:pt x="34" y="22"/>
                  </a:cubicBezTo>
                  <a:cubicBezTo>
                    <a:pt x="34" y="21"/>
                    <a:pt x="33" y="21"/>
                    <a:pt x="33" y="21"/>
                  </a:cubicBezTo>
                  <a:cubicBezTo>
                    <a:pt x="33" y="20"/>
                    <a:pt x="33" y="21"/>
                    <a:pt x="33" y="21"/>
                  </a:cubicBezTo>
                  <a:moveTo>
                    <a:pt x="28" y="20"/>
                  </a:moveTo>
                  <a:cubicBezTo>
                    <a:pt x="28" y="20"/>
                    <a:pt x="28" y="20"/>
                    <a:pt x="28" y="19"/>
                  </a:cubicBezTo>
                  <a:cubicBezTo>
                    <a:pt x="28" y="20"/>
                    <a:pt x="28" y="20"/>
                    <a:pt x="28" y="21"/>
                  </a:cubicBezTo>
                  <a:cubicBezTo>
                    <a:pt x="28" y="21"/>
                    <a:pt x="28" y="21"/>
                    <a:pt x="28" y="20"/>
                  </a:cubicBezTo>
                  <a:moveTo>
                    <a:pt x="31" y="20"/>
                  </a:moveTo>
                  <a:cubicBezTo>
                    <a:pt x="32" y="20"/>
                    <a:pt x="33" y="21"/>
                    <a:pt x="32" y="20"/>
                  </a:cubicBezTo>
                  <a:cubicBezTo>
                    <a:pt x="32" y="20"/>
                    <a:pt x="31" y="20"/>
                    <a:pt x="31" y="20"/>
                  </a:cubicBezTo>
                  <a:moveTo>
                    <a:pt x="32" y="22"/>
                  </a:moveTo>
                  <a:cubicBezTo>
                    <a:pt x="32" y="24"/>
                    <a:pt x="33" y="22"/>
                    <a:pt x="33" y="21"/>
                  </a:cubicBezTo>
                  <a:cubicBezTo>
                    <a:pt x="32" y="21"/>
                    <a:pt x="32" y="23"/>
                    <a:pt x="32" y="22"/>
                  </a:cubicBezTo>
                  <a:moveTo>
                    <a:pt x="60" y="39"/>
                  </a:moveTo>
                  <a:cubicBezTo>
                    <a:pt x="60" y="38"/>
                    <a:pt x="59" y="39"/>
                    <a:pt x="59" y="39"/>
                  </a:cubicBezTo>
                  <a:cubicBezTo>
                    <a:pt x="60" y="38"/>
                    <a:pt x="60" y="39"/>
                    <a:pt x="61" y="38"/>
                  </a:cubicBezTo>
                  <a:cubicBezTo>
                    <a:pt x="61" y="38"/>
                    <a:pt x="61" y="38"/>
                    <a:pt x="60" y="39"/>
                  </a:cubicBezTo>
                  <a:moveTo>
                    <a:pt x="21" y="30"/>
                  </a:moveTo>
                  <a:cubicBezTo>
                    <a:pt x="20" y="29"/>
                    <a:pt x="21" y="30"/>
                    <a:pt x="21" y="30"/>
                  </a:cubicBezTo>
                  <a:cubicBezTo>
                    <a:pt x="22" y="30"/>
                    <a:pt x="21" y="30"/>
                    <a:pt x="21" y="30"/>
                  </a:cubicBezTo>
                  <a:moveTo>
                    <a:pt x="36" y="25"/>
                  </a:moveTo>
                  <a:cubicBezTo>
                    <a:pt x="36" y="26"/>
                    <a:pt x="36" y="25"/>
                    <a:pt x="36" y="25"/>
                  </a:cubicBezTo>
                  <a:cubicBezTo>
                    <a:pt x="36" y="24"/>
                    <a:pt x="36" y="25"/>
                    <a:pt x="36" y="24"/>
                  </a:cubicBezTo>
                  <a:cubicBezTo>
                    <a:pt x="37" y="25"/>
                    <a:pt x="36" y="25"/>
                    <a:pt x="36" y="25"/>
                  </a:cubicBezTo>
                  <a:moveTo>
                    <a:pt x="35" y="23"/>
                  </a:moveTo>
                  <a:cubicBezTo>
                    <a:pt x="35" y="22"/>
                    <a:pt x="35" y="22"/>
                    <a:pt x="35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23"/>
                    <a:pt x="36" y="22"/>
                    <a:pt x="35" y="23"/>
                  </a:cubicBezTo>
                  <a:moveTo>
                    <a:pt x="35" y="29"/>
                  </a:move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4" y="29"/>
                    <a:pt x="34" y="28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29"/>
                    <a:pt x="34" y="29"/>
                  </a:cubicBezTo>
                  <a:cubicBezTo>
                    <a:pt x="34" y="29"/>
                    <a:pt x="34" y="29"/>
                    <a:pt x="34" y="30"/>
                  </a:cubicBezTo>
                  <a:cubicBezTo>
                    <a:pt x="34" y="29"/>
                    <a:pt x="33" y="29"/>
                    <a:pt x="33" y="30"/>
                  </a:cubicBezTo>
                  <a:cubicBezTo>
                    <a:pt x="33" y="29"/>
                    <a:pt x="33" y="29"/>
                    <a:pt x="33" y="28"/>
                  </a:cubicBezTo>
                  <a:cubicBezTo>
                    <a:pt x="33" y="28"/>
                    <a:pt x="33" y="29"/>
                    <a:pt x="33" y="29"/>
                  </a:cubicBezTo>
                  <a:cubicBezTo>
                    <a:pt x="34" y="29"/>
                    <a:pt x="33" y="28"/>
                    <a:pt x="33" y="28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9"/>
                    <a:pt x="34" y="28"/>
                    <a:pt x="35" y="29"/>
                  </a:cubicBezTo>
                  <a:moveTo>
                    <a:pt x="33" y="71"/>
                  </a:moveTo>
                  <a:cubicBezTo>
                    <a:pt x="33" y="70"/>
                    <a:pt x="33" y="70"/>
                    <a:pt x="33" y="70"/>
                  </a:cubicBezTo>
                  <a:cubicBezTo>
                    <a:pt x="33" y="71"/>
                    <a:pt x="33" y="71"/>
                    <a:pt x="33" y="71"/>
                  </a:cubicBezTo>
                  <a:moveTo>
                    <a:pt x="35" y="27"/>
                  </a:moveTo>
                  <a:cubicBezTo>
                    <a:pt x="34" y="27"/>
                    <a:pt x="34" y="25"/>
                    <a:pt x="34" y="27"/>
                  </a:cubicBezTo>
                  <a:cubicBezTo>
                    <a:pt x="34" y="27"/>
                    <a:pt x="33" y="26"/>
                    <a:pt x="33" y="26"/>
                  </a:cubicBezTo>
                  <a:cubicBezTo>
                    <a:pt x="33" y="26"/>
                    <a:pt x="33" y="28"/>
                    <a:pt x="33" y="27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6"/>
                    <a:pt x="34" y="25"/>
                    <a:pt x="35" y="27"/>
                  </a:cubicBezTo>
                  <a:moveTo>
                    <a:pt x="35" y="26"/>
                  </a:moveTo>
                  <a:cubicBezTo>
                    <a:pt x="34" y="24"/>
                    <a:pt x="35" y="26"/>
                    <a:pt x="36" y="25"/>
                  </a:cubicBezTo>
                  <a:cubicBezTo>
                    <a:pt x="36" y="26"/>
                    <a:pt x="36" y="25"/>
                    <a:pt x="36" y="26"/>
                  </a:cubicBezTo>
                  <a:cubicBezTo>
                    <a:pt x="36" y="27"/>
                    <a:pt x="35" y="25"/>
                    <a:pt x="35" y="26"/>
                  </a:cubicBezTo>
                  <a:moveTo>
                    <a:pt x="33" y="24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3"/>
                    <a:pt x="34" y="24"/>
                    <a:pt x="33" y="23"/>
                  </a:cubicBezTo>
                  <a:cubicBezTo>
                    <a:pt x="34" y="23"/>
                    <a:pt x="34" y="24"/>
                    <a:pt x="35" y="23"/>
                  </a:cubicBezTo>
                  <a:cubicBezTo>
                    <a:pt x="35" y="24"/>
                    <a:pt x="34" y="24"/>
                    <a:pt x="33" y="24"/>
                  </a:cubicBezTo>
                  <a:moveTo>
                    <a:pt x="33" y="50"/>
                  </a:moveTo>
                  <a:cubicBezTo>
                    <a:pt x="32" y="48"/>
                    <a:pt x="32" y="47"/>
                    <a:pt x="31" y="46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1" y="45"/>
                    <a:pt x="31" y="44"/>
                    <a:pt x="32" y="45"/>
                  </a:cubicBezTo>
                  <a:cubicBezTo>
                    <a:pt x="32" y="45"/>
                    <a:pt x="31" y="44"/>
                    <a:pt x="31" y="44"/>
                  </a:cubicBezTo>
                  <a:cubicBezTo>
                    <a:pt x="32" y="44"/>
                    <a:pt x="32" y="43"/>
                    <a:pt x="33" y="43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5"/>
                    <a:pt x="33" y="44"/>
                    <a:pt x="33" y="44"/>
                  </a:cubicBezTo>
                  <a:cubicBezTo>
                    <a:pt x="34" y="45"/>
                    <a:pt x="34" y="46"/>
                    <a:pt x="34" y="45"/>
                  </a:cubicBezTo>
                  <a:cubicBezTo>
                    <a:pt x="34" y="44"/>
                    <a:pt x="33" y="44"/>
                    <a:pt x="33" y="44"/>
                  </a:cubicBezTo>
                  <a:cubicBezTo>
                    <a:pt x="33" y="43"/>
                    <a:pt x="34" y="44"/>
                    <a:pt x="34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3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4"/>
                    <a:pt x="34" y="44"/>
                  </a:cubicBezTo>
                  <a:cubicBezTo>
                    <a:pt x="34" y="43"/>
                    <a:pt x="34" y="44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5" y="44"/>
                  </a:cubicBezTo>
                  <a:cubicBezTo>
                    <a:pt x="35" y="43"/>
                    <a:pt x="35" y="44"/>
                    <a:pt x="36" y="44"/>
                  </a:cubicBezTo>
                  <a:cubicBezTo>
                    <a:pt x="35" y="45"/>
                    <a:pt x="35" y="45"/>
                    <a:pt x="36" y="47"/>
                  </a:cubicBezTo>
                  <a:cubicBezTo>
                    <a:pt x="36" y="47"/>
                    <a:pt x="36" y="46"/>
                    <a:pt x="35" y="46"/>
                  </a:cubicBezTo>
                  <a:cubicBezTo>
                    <a:pt x="35" y="46"/>
                    <a:pt x="36" y="47"/>
                    <a:pt x="36" y="47"/>
                  </a:cubicBezTo>
                  <a:cubicBezTo>
                    <a:pt x="36" y="47"/>
                    <a:pt x="36" y="48"/>
                    <a:pt x="36" y="48"/>
                  </a:cubicBezTo>
                  <a:cubicBezTo>
                    <a:pt x="35" y="47"/>
                    <a:pt x="36" y="47"/>
                    <a:pt x="36" y="47"/>
                  </a:cubicBezTo>
                  <a:cubicBezTo>
                    <a:pt x="35" y="46"/>
                    <a:pt x="35" y="47"/>
                    <a:pt x="35" y="47"/>
                  </a:cubicBezTo>
                  <a:cubicBezTo>
                    <a:pt x="35" y="47"/>
                    <a:pt x="35" y="46"/>
                    <a:pt x="35" y="47"/>
                  </a:cubicBezTo>
                  <a:cubicBezTo>
                    <a:pt x="35" y="47"/>
                    <a:pt x="35" y="47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5" y="48"/>
                    <a:pt x="35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5" y="49"/>
                    <a:pt x="35" y="49"/>
                  </a:cubicBezTo>
                  <a:cubicBezTo>
                    <a:pt x="35" y="48"/>
                    <a:pt x="34" y="47"/>
                    <a:pt x="34" y="46"/>
                  </a:cubicBezTo>
                  <a:cubicBezTo>
                    <a:pt x="34" y="46"/>
                    <a:pt x="34" y="47"/>
                    <a:pt x="34" y="47"/>
                  </a:cubicBezTo>
                  <a:cubicBezTo>
                    <a:pt x="34" y="47"/>
                    <a:pt x="34" y="47"/>
                    <a:pt x="34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50"/>
                    <a:pt x="35" y="50"/>
                    <a:pt x="35" y="49"/>
                  </a:cubicBezTo>
                  <a:cubicBezTo>
                    <a:pt x="34" y="49"/>
                    <a:pt x="35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51"/>
                    <a:pt x="35" y="51"/>
                    <a:pt x="35" y="52"/>
                  </a:cubicBezTo>
                  <a:cubicBezTo>
                    <a:pt x="35" y="51"/>
                    <a:pt x="35" y="51"/>
                    <a:pt x="34" y="51"/>
                  </a:cubicBezTo>
                  <a:cubicBezTo>
                    <a:pt x="34" y="51"/>
                    <a:pt x="35" y="52"/>
                    <a:pt x="35" y="52"/>
                  </a:cubicBezTo>
                  <a:cubicBezTo>
                    <a:pt x="35" y="53"/>
                    <a:pt x="35" y="52"/>
                    <a:pt x="35" y="52"/>
                  </a:cubicBezTo>
                  <a:cubicBezTo>
                    <a:pt x="34" y="52"/>
                    <a:pt x="34" y="50"/>
                    <a:pt x="33" y="50"/>
                  </a:cubicBezTo>
                  <a:moveTo>
                    <a:pt x="34" y="46"/>
                  </a:moveTo>
                  <a:cubicBezTo>
                    <a:pt x="35" y="46"/>
                    <a:pt x="35" y="47"/>
                    <a:pt x="35" y="46"/>
                  </a:cubicBezTo>
                  <a:cubicBezTo>
                    <a:pt x="35" y="45"/>
                    <a:pt x="35" y="46"/>
                    <a:pt x="34" y="46"/>
                  </a:cubicBezTo>
                  <a:moveTo>
                    <a:pt x="34" y="46"/>
                  </a:moveTo>
                  <a:cubicBezTo>
                    <a:pt x="34" y="47"/>
                    <a:pt x="34" y="47"/>
                    <a:pt x="35" y="48"/>
                  </a:cubicBezTo>
                  <a:cubicBezTo>
                    <a:pt x="35" y="48"/>
                    <a:pt x="34" y="47"/>
                    <a:pt x="34" y="47"/>
                  </a:cubicBezTo>
                  <a:cubicBezTo>
                    <a:pt x="35" y="47"/>
                    <a:pt x="35" y="47"/>
                    <a:pt x="34" y="46"/>
                  </a:cubicBezTo>
                  <a:cubicBezTo>
                    <a:pt x="34" y="46"/>
                    <a:pt x="35" y="46"/>
                    <a:pt x="34" y="46"/>
                  </a:cubicBezTo>
                  <a:cubicBezTo>
                    <a:pt x="34" y="46"/>
                    <a:pt x="33" y="45"/>
                    <a:pt x="34" y="46"/>
                  </a:cubicBezTo>
                  <a:moveTo>
                    <a:pt x="34" y="48"/>
                  </a:moveTo>
                  <a:cubicBezTo>
                    <a:pt x="34" y="48"/>
                    <a:pt x="34" y="48"/>
                    <a:pt x="34" y="48"/>
                  </a:cubicBezTo>
                  <a:cubicBezTo>
                    <a:pt x="34" y="47"/>
                    <a:pt x="34" y="48"/>
                    <a:pt x="34" y="47"/>
                  </a:cubicBezTo>
                  <a:cubicBezTo>
                    <a:pt x="33" y="46"/>
                    <a:pt x="34" y="47"/>
                    <a:pt x="33" y="47"/>
                  </a:cubicBezTo>
                  <a:cubicBezTo>
                    <a:pt x="34" y="48"/>
                    <a:pt x="33" y="47"/>
                    <a:pt x="34" y="48"/>
                  </a:cubicBezTo>
                  <a:moveTo>
                    <a:pt x="33" y="46"/>
                  </a:moveTo>
                  <a:cubicBezTo>
                    <a:pt x="33" y="46"/>
                    <a:pt x="32" y="46"/>
                    <a:pt x="32" y="46"/>
                  </a:cubicBezTo>
                  <a:cubicBezTo>
                    <a:pt x="33" y="47"/>
                    <a:pt x="33" y="46"/>
                    <a:pt x="33" y="46"/>
                  </a:cubicBezTo>
                  <a:moveTo>
                    <a:pt x="34" y="49"/>
                  </a:moveTo>
                  <a:cubicBezTo>
                    <a:pt x="34" y="49"/>
                    <a:pt x="34" y="48"/>
                    <a:pt x="33" y="48"/>
                  </a:cubicBezTo>
                  <a:cubicBezTo>
                    <a:pt x="33" y="48"/>
                    <a:pt x="33" y="47"/>
                    <a:pt x="33" y="48"/>
                  </a:cubicBezTo>
                  <a:lnTo>
                    <a:pt x="34" y="49"/>
                  </a:lnTo>
                  <a:close/>
                  <a:moveTo>
                    <a:pt x="34" y="49"/>
                  </a:moveTo>
                  <a:cubicBezTo>
                    <a:pt x="34" y="49"/>
                    <a:pt x="33" y="48"/>
                    <a:pt x="33" y="48"/>
                  </a:cubicBezTo>
                  <a:cubicBezTo>
                    <a:pt x="33" y="48"/>
                    <a:pt x="34" y="50"/>
                    <a:pt x="34" y="49"/>
                  </a:cubicBezTo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4" y="50"/>
                    <a:pt x="34" y="50"/>
                    <a:pt x="33" y="50"/>
                  </a:cubicBezTo>
                  <a:cubicBezTo>
                    <a:pt x="34" y="51"/>
                    <a:pt x="34" y="50"/>
                    <a:pt x="34" y="51"/>
                  </a:cubicBezTo>
                  <a:moveTo>
                    <a:pt x="57" y="36"/>
                  </a:moveTo>
                  <a:cubicBezTo>
                    <a:pt x="57" y="36"/>
                    <a:pt x="57" y="36"/>
                    <a:pt x="57" y="37"/>
                  </a:cubicBezTo>
                  <a:cubicBezTo>
                    <a:pt x="56" y="37"/>
                    <a:pt x="57" y="36"/>
                    <a:pt x="56" y="36"/>
                  </a:cubicBezTo>
                  <a:cubicBezTo>
                    <a:pt x="57" y="36"/>
                    <a:pt x="57" y="36"/>
                    <a:pt x="57" y="36"/>
                  </a:cubicBezTo>
                  <a:moveTo>
                    <a:pt x="56" y="37"/>
                  </a:moveTo>
                  <a:cubicBezTo>
                    <a:pt x="56" y="37"/>
                    <a:pt x="55" y="38"/>
                    <a:pt x="55" y="37"/>
                  </a:cubicBezTo>
                  <a:cubicBezTo>
                    <a:pt x="56" y="36"/>
                    <a:pt x="55" y="38"/>
                    <a:pt x="56" y="37"/>
                  </a:cubicBezTo>
                  <a:moveTo>
                    <a:pt x="54" y="36"/>
                  </a:moveTo>
                  <a:cubicBezTo>
                    <a:pt x="55" y="36"/>
                    <a:pt x="56" y="35"/>
                    <a:pt x="55" y="36"/>
                  </a:cubicBezTo>
                  <a:cubicBezTo>
                    <a:pt x="55" y="36"/>
                    <a:pt x="56" y="36"/>
                    <a:pt x="56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4" y="37"/>
                    <a:pt x="56" y="35"/>
                    <a:pt x="54" y="37"/>
                  </a:cubicBezTo>
                  <a:cubicBezTo>
                    <a:pt x="54" y="37"/>
                    <a:pt x="54" y="36"/>
                    <a:pt x="54" y="36"/>
                  </a:cubicBezTo>
                  <a:moveTo>
                    <a:pt x="57" y="36"/>
                  </a:moveTo>
                  <a:cubicBezTo>
                    <a:pt x="57" y="37"/>
                    <a:pt x="58" y="36"/>
                    <a:pt x="58" y="36"/>
                  </a:cubicBezTo>
                  <a:cubicBezTo>
                    <a:pt x="57" y="37"/>
                    <a:pt x="57" y="37"/>
                    <a:pt x="56" y="37"/>
                  </a:cubicBezTo>
                  <a:cubicBezTo>
                    <a:pt x="56" y="37"/>
                    <a:pt x="57" y="36"/>
                    <a:pt x="58" y="36"/>
                  </a:cubicBezTo>
                  <a:cubicBezTo>
                    <a:pt x="58" y="35"/>
                    <a:pt x="57" y="36"/>
                    <a:pt x="57" y="36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moveTo>
                    <a:pt x="57" y="34"/>
                  </a:moveTo>
                  <a:cubicBezTo>
                    <a:pt x="57" y="34"/>
                    <a:pt x="57" y="34"/>
                    <a:pt x="58" y="35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5"/>
                    <a:pt x="56" y="36"/>
                    <a:pt x="57" y="35"/>
                  </a:cubicBezTo>
                  <a:cubicBezTo>
                    <a:pt x="57" y="34"/>
                    <a:pt x="56" y="35"/>
                    <a:pt x="57" y="34"/>
                  </a:cubicBezTo>
                  <a:moveTo>
                    <a:pt x="43" y="30"/>
                  </a:moveTo>
                  <a:cubicBezTo>
                    <a:pt x="43" y="31"/>
                    <a:pt x="43" y="31"/>
                    <a:pt x="43" y="31"/>
                  </a:cubicBezTo>
                  <a:cubicBezTo>
                    <a:pt x="43" y="32"/>
                    <a:pt x="43" y="31"/>
                    <a:pt x="43" y="30"/>
                  </a:cubicBezTo>
                  <a:close/>
                  <a:moveTo>
                    <a:pt x="59" y="36"/>
                  </a:moveTo>
                  <a:cubicBezTo>
                    <a:pt x="58" y="36"/>
                    <a:pt x="59" y="36"/>
                    <a:pt x="58" y="36"/>
                  </a:cubicBezTo>
                  <a:cubicBezTo>
                    <a:pt x="59" y="35"/>
                    <a:pt x="59" y="36"/>
                    <a:pt x="59" y="35"/>
                  </a:cubicBezTo>
                  <a:cubicBezTo>
                    <a:pt x="59" y="35"/>
                    <a:pt x="60" y="35"/>
                    <a:pt x="59" y="36"/>
                  </a:cubicBezTo>
                  <a:moveTo>
                    <a:pt x="57" y="40"/>
                  </a:moveTo>
                  <a:cubicBezTo>
                    <a:pt x="57" y="41"/>
                    <a:pt x="56" y="40"/>
                    <a:pt x="57" y="40"/>
                  </a:cubicBezTo>
                  <a:cubicBezTo>
                    <a:pt x="58" y="39"/>
                    <a:pt x="57" y="40"/>
                    <a:pt x="57" y="40"/>
                  </a:cubicBezTo>
                  <a:cubicBezTo>
                    <a:pt x="57" y="40"/>
                    <a:pt x="58" y="40"/>
                    <a:pt x="57" y="40"/>
                  </a:cubicBezTo>
                  <a:moveTo>
                    <a:pt x="56" y="34"/>
                  </a:moveTo>
                  <a:cubicBezTo>
                    <a:pt x="56" y="34"/>
                    <a:pt x="55" y="36"/>
                    <a:pt x="54" y="35"/>
                  </a:cubicBezTo>
                  <a:cubicBezTo>
                    <a:pt x="55" y="35"/>
                    <a:pt x="55" y="34"/>
                    <a:pt x="56" y="34"/>
                  </a:cubicBezTo>
                  <a:cubicBezTo>
                    <a:pt x="56" y="34"/>
                    <a:pt x="57" y="33"/>
                    <a:pt x="56" y="34"/>
                  </a:cubicBezTo>
                  <a:cubicBezTo>
                    <a:pt x="56" y="34"/>
                    <a:pt x="55" y="35"/>
                    <a:pt x="56" y="34"/>
                  </a:cubicBezTo>
                  <a:moveTo>
                    <a:pt x="56" y="40"/>
                  </a:moveTo>
                  <a:cubicBezTo>
                    <a:pt x="55" y="40"/>
                    <a:pt x="56" y="40"/>
                    <a:pt x="55" y="40"/>
                  </a:cubicBezTo>
                  <a:cubicBezTo>
                    <a:pt x="56" y="39"/>
                    <a:pt x="56" y="39"/>
                    <a:pt x="56" y="40"/>
                  </a:cubicBezTo>
                  <a:moveTo>
                    <a:pt x="58" y="37"/>
                  </a:moveTo>
                  <a:cubicBezTo>
                    <a:pt x="58" y="37"/>
                    <a:pt x="58" y="37"/>
                    <a:pt x="58" y="37"/>
                  </a:cubicBezTo>
                  <a:cubicBezTo>
                    <a:pt x="59" y="37"/>
                    <a:pt x="59" y="37"/>
                    <a:pt x="59" y="36"/>
                  </a:cubicBezTo>
                  <a:cubicBezTo>
                    <a:pt x="59" y="37"/>
                    <a:pt x="59" y="37"/>
                    <a:pt x="58" y="37"/>
                  </a:cubicBezTo>
                  <a:moveTo>
                    <a:pt x="60" y="38"/>
                  </a:moveTo>
                  <a:cubicBezTo>
                    <a:pt x="59" y="38"/>
                    <a:pt x="59" y="39"/>
                    <a:pt x="59" y="39"/>
                  </a:cubicBezTo>
                  <a:cubicBezTo>
                    <a:pt x="58" y="40"/>
                    <a:pt x="59" y="38"/>
                    <a:pt x="58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9" y="38"/>
                    <a:pt x="59" y="38"/>
                    <a:pt x="58" y="39"/>
                  </a:cubicBezTo>
                  <a:cubicBezTo>
                    <a:pt x="58" y="38"/>
                    <a:pt x="58" y="38"/>
                    <a:pt x="58" y="38"/>
                  </a:cubicBezTo>
                  <a:cubicBezTo>
                    <a:pt x="59" y="38"/>
                    <a:pt x="59" y="38"/>
                    <a:pt x="59" y="37"/>
                  </a:cubicBezTo>
                  <a:cubicBezTo>
                    <a:pt x="60" y="37"/>
                    <a:pt x="61" y="37"/>
                    <a:pt x="60" y="37"/>
                  </a:cubicBezTo>
                  <a:cubicBezTo>
                    <a:pt x="60" y="37"/>
                    <a:pt x="61" y="37"/>
                    <a:pt x="61" y="37"/>
                  </a:cubicBezTo>
                  <a:cubicBezTo>
                    <a:pt x="60" y="38"/>
                    <a:pt x="60" y="37"/>
                    <a:pt x="60" y="37"/>
                  </a:cubicBezTo>
                  <a:cubicBezTo>
                    <a:pt x="60" y="38"/>
                    <a:pt x="60" y="38"/>
                    <a:pt x="59" y="38"/>
                  </a:cubicBezTo>
                  <a:cubicBezTo>
                    <a:pt x="60" y="38"/>
                    <a:pt x="61" y="37"/>
                    <a:pt x="61" y="37"/>
                  </a:cubicBezTo>
                  <a:cubicBezTo>
                    <a:pt x="60" y="38"/>
                    <a:pt x="61" y="38"/>
                    <a:pt x="61" y="38"/>
                  </a:cubicBezTo>
                  <a:cubicBezTo>
                    <a:pt x="61" y="38"/>
                    <a:pt x="61" y="38"/>
                    <a:pt x="60" y="38"/>
                  </a:cubicBezTo>
                  <a:cubicBezTo>
                    <a:pt x="60" y="38"/>
                    <a:pt x="60" y="38"/>
                    <a:pt x="60" y="38"/>
                  </a:cubicBezTo>
                  <a:moveTo>
                    <a:pt x="55" y="40"/>
                  </a:moveTo>
                  <a:cubicBezTo>
                    <a:pt x="55" y="39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3" y="39"/>
                    <a:pt x="53" y="39"/>
                  </a:cubicBezTo>
                  <a:cubicBezTo>
                    <a:pt x="54" y="37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5" y="38"/>
                    <a:pt x="55" y="38"/>
                  </a:cubicBezTo>
                  <a:cubicBezTo>
                    <a:pt x="55" y="37"/>
                    <a:pt x="55" y="38"/>
                    <a:pt x="54" y="39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5" y="39"/>
                    <a:pt x="55" y="40"/>
                  </a:cubicBezTo>
                  <a:moveTo>
                    <a:pt x="42" y="31"/>
                  </a:moveTo>
                  <a:cubicBezTo>
                    <a:pt x="42" y="32"/>
                    <a:pt x="42" y="32"/>
                    <a:pt x="42" y="31"/>
                  </a:cubicBezTo>
                  <a:cubicBezTo>
                    <a:pt x="42" y="30"/>
                    <a:pt x="42" y="32"/>
                    <a:pt x="42" y="31"/>
                  </a:cubicBezTo>
                  <a:moveTo>
                    <a:pt x="41" y="23"/>
                  </a:moveTo>
                  <a:cubicBezTo>
                    <a:pt x="41" y="23"/>
                    <a:pt x="41" y="24"/>
                    <a:pt x="42" y="24"/>
                  </a:cubicBezTo>
                  <a:cubicBezTo>
                    <a:pt x="42" y="25"/>
                    <a:pt x="41" y="23"/>
                    <a:pt x="41" y="23"/>
                  </a:cubicBezTo>
                  <a:cubicBezTo>
                    <a:pt x="41" y="23"/>
                    <a:pt x="41" y="24"/>
                    <a:pt x="40" y="24"/>
                  </a:cubicBezTo>
                  <a:cubicBezTo>
                    <a:pt x="40" y="24"/>
                    <a:pt x="40" y="23"/>
                    <a:pt x="40" y="24"/>
                  </a:cubicBezTo>
                  <a:cubicBezTo>
                    <a:pt x="40" y="23"/>
                    <a:pt x="39" y="23"/>
                    <a:pt x="39" y="23"/>
                  </a:cubicBezTo>
                  <a:cubicBezTo>
                    <a:pt x="39" y="22"/>
                    <a:pt x="40" y="23"/>
                    <a:pt x="40" y="23"/>
                  </a:cubicBezTo>
                  <a:cubicBezTo>
                    <a:pt x="41" y="23"/>
                    <a:pt x="41" y="23"/>
                    <a:pt x="41" y="23"/>
                  </a:cubicBezTo>
                  <a:moveTo>
                    <a:pt x="42" y="29"/>
                  </a:moveTo>
                  <a:cubicBezTo>
                    <a:pt x="42" y="28"/>
                    <a:pt x="42" y="29"/>
                    <a:pt x="42" y="27"/>
                  </a:cubicBezTo>
                  <a:cubicBezTo>
                    <a:pt x="42" y="27"/>
                    <a:pt x="42" y="28"/>
                    <a:pt x="42" y="28"/>
                  </a:cubicBezTo>
                  <a:cubicBezTo>
                    <a:pt x="42" y="28"/>
                    <a:pt x="42" y="29"/>
                    <a:pt x="42" y="29"/>
                  </a:cubicBezTo>
                  <a:moveTo>
                    <a:pt x="42" y="28"/>
                  </a:moveTo>
                  <a:cubicBezTo>
                    <a:pt x="43" y="28"/>
                    <a:pt x="42" y="26"/>
                    <a:pt x="43" y="26"/>
                  </a:cubicBezTo>
                  <a:cubicBezTo>
                    <a:pt x="43" y="27"/>
                    <a:pt x="42" y="28"/>
                    <a:pt x="43" y="28"/>
                  </a:cubicBezTo>
                  <a:cubicBezTo>
                    <a:pt x="43" y="29"/>
                    <a:pt x="42" y="29"/>
                    <a:pt x="42" y="28"/>
                  </a:cubicBezTo>
                  <a:moveTo>
                    <a:pt x="42" y="23"/>
                  </a:moveTo>
                  <a:cubicBezTo>
                    <a:pt x="42" y="23"/>
                    <a:pt x="42" y="22"/>
                    <a:pt x="41" y="23"/>
                  </a:cubicBezTo>
                  <a:cubicBezTo>
                    <a:pt x="41" y="22"/>
                    <a:pt x="42" y="21"/>
                    <a:pt x="42" y="23"/>
                  </a:cubicBezTo>
                  <a:moveTo>
                    <a:pt x="49" y="39"/>
                  </a:moveTo>
                  <a:cubicBezTo>
                    <a:pt x="49" y="39"/>
                    <a:pt x="49" y="39"/>
                    <a:pt x="49" y="39"/>
                  </a:cubicBezTo>
                  <a:cubicBezTo>
                    <a:pt x="50" y="38"/>
                    <a:pt x="49" y="40"/>
                    <a:pt x="50" y="38"/>
                  </a:cubicBezTo>
                  <a:cubicBezTo>
                    <a:pt x="50" y="38"/>
                    <a:pt x="50" y="39"/>
                    <a:pt x="49" y="39"/>
                  </a:cubicBezTo>
                  <a:moveTo>
                    <a:pt x="45" y="38"/>
                  </a:moveTo>
                  <a:cubicBezTo>
                    <a:pt x="45" y="39"/>
                    <a:pt x="44" y="38"/>
                    <a:pt x="44" y="38"/>
                  </a:cubicBezTo>
                  <a:cubicBezTo>
                    <a:pt x="44" y="38"/>
                    <a:pt x="44" y="39"/>
                    <a:pt x="44" y="39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45" y="37"/>
                    <a:pt x="44" y="38"/>
                  </a:cubicBezTo>
                  <a:cubicBezTo>
                    <a:pt x="45" y="38"/>
                    <a:pt x="45" y="38"/>
                    <a:pt x="45" y="38"/>
                  </a:cubicBezTo>
                  <a:moveTo>
                    <a:pt x="41" y="25"/>
                  </a:moveTo>
                  <a:cubicBezTo>
                    <a:pt x="41" y="24"/>
                    <a:pt x="41" y="24"/>
                    <a:pt x="41" y="24"/>
                  </a:cubicBezTo>
                  <a:cubicBezTo>
                    <a:pt x="41" y="25"/>
                    <a:pt x="41" y="25"/>
                    <a:pt x="41" y="25"/>
                  </a:cubicBezTo>
                  <a:moveTo>
                    <a:pt x="40" y="29"/>
                  </a:moveTo>
                  <a:cubicBezTo>
                    <a:pt x="40" y="29"/>
                    <a:pt x="40" y="29"/>
                    <a:pt x="39" y="28"/>
                  </a:cubicBezTo>
                  <a:cubicBezTo>
                    <a:pt x="40" y="26"/>
                    <a:pt x="40" y="27"/>
                    <a:pt x="41" y="27"/>
                  </a:cubicBezTo>
                  <a:cubicBezTo>
                    <a:pt x="41" y="27"/>
                    <a:pt x="41" y="26"/>
                    <a:pt x="41" y="26"/>
                  </a:cubicBezTo>
                  <a:cubicBezTo>
                    <a:pt x="41" y="27"/>
                    <a:pt x="41" y="26"/>
                    <a:pt x="42" y="26"/>
                  </a:cubicBezTo>
                  <a:cubicBezTo>
                    <a:pt x="42" y="26"/>
                    <a:pt x="42" y="27"/>
                    <a:pt x="42" y="27"/>
                  </a:cubicBezTo>
                  <a:cubicBezTo>
                    <a:pt x="42" y="28"/>
                    <a:pt x="42" y="26"/>
                    <a:pt x="41" y="27"/>
                  </a:cubicBezTo>
                  <a:cubicBezTo>
                    <a:pt x="41" y="28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0" y="27"/>
                    <a:pt x="40" y="29"/>
                  </a:cubicBezTo>
                  <a:moveTo>
                    <a:pt x="42" y="36"/>
                  </a:moveTo>
                  <a:cubicBezTo>
                    <a:pt x="42" y="37"/>
                    <a:pt x="41" y="37"/>
                    <a:pt x="41" y="37"/>
                  </a:cubicBezTo>
                  <a:cubicBezTo>
                    <a:pt x="41" y="37"/>
                    <a:pt x="41" y="38"/>
                    <a:pt x="41" y="36"/>
                  </a:cubicBezTo>
                  <a:cubicBezTo>
                    <a:pt x="41" y="36"/>
                    <a:pt x="41" y="36"/>
                    <a:pt x="42" y="36"/>
                  </a:cubicBezTo>
                  <a:moveTo>
                    <a:pt x="34" y="51"/>
                  </a:moveTo>
                  <a:cubicBezTo>
                    <a:pt x="35" y="52"/>
                    <a:pt x="35" y="52"/>
                    <a:pt x="35" y="53"/>
                  </a:cubicBezTo>
                  <a:cubicBezTo>
                    <a:pt x="34" y="53"/>
                    <a:pt x="34" y="52"/>
                    <a:pt x="34" y="51"/>
                  </a:cubicBezTo>
                  <a:moveTo>
                    <a:pt x="82" y="33"/>
                  </a:moveTo>
                  <a:cubicBezTo>
                    <a:pt x="81" y="33"/>
                    <a:pt x="81" y="32"/>
                    <a:pt x="81" y="32"/>
                  </a:cubicBezTo>
                  <a:cubicBezTo>
                    <a:pt x="82" y="32"/>
                    <a:pt x="82" y="32"/>
                    <a:pt x="82" y="33"/>
                  </a:cubicBezTo>
                  <a:moveTo>
                    <a:pt x="80" y="33"/>
                  </a:moveTo>
                  <a:cubicBezTo>
                    <a:pt x="81" y="34"/>
                    <a:pt x="81" y="34"/>
                    <a:pt x="81" y="34"/>
                  </a:cubicBezTo>
                  <a:cubicBezTo>
                    <a:pt x="80" y="34"/>
                    <a:pt x="79" y="33"/>
                    <a:pt x="80" y="33"/>
                  </a:cubicBezTo>
                  <a:moveTo>
                    <a:pt x="83" y="31"/>
                  </a:moveTo>
                  <a:cubicBezTo>
                    <a:pt x="84" y="31"/>
                    <a:pt x="83" y="32"/>
                    <a:pt x="84" y="32"/>
                  </a:cubicBezTo>
                  <a:cubicBezTo>
                    <a:pt x="83" y="32"/>
                    <a:pt x="83" y="32"/>
                    <a:pt x="83" y="31"/>
                  </a:cubicBezTo>
                  <a:moveTo>
                    <a:pt x="83" y="39"/>
                  </a:moveTo>
                  <a:cubicBezTo>
                    <a:pt x="83" y="39"/>
                    <a:pt x="83" y="40"/>
                    <a:pt x="83" y="40"/>
                  </a:cubicBezTo>
                  <a:cubicBezTo>
                    <a:pt x="82" y="40"/>
                    <a:pt x="83" y="40"/>
                    <a:pt x="83" y="39"/>
                  </a:cubicBezTo>
                  <a:moveTo>
                    <a:pt x="85" y="30"/>
                  </a:moveTo>
                  <a:cubicBezTo>
                    <a:pt x="84" y="29"/>
                    <a:pt x="85" y="29"/>
                    <a:pt x="84" y="28"/>
                  </a:cubicBezTo>
                  <a:cubicBezTo>
                    <a:pt x="85" y="28"/>
                    <a:pt x="84" y="28"/>
                    <a:pt x="85" y="27"/>
                  </a:cubicBezTo>
                  <a:cubicBezTo>
                    <a:pt x="85" y="28"/>
                    <a:pt x="86" y="28"/>
                    <a:pt x="85" y="28"/>
                  </a:cubicBezTo>
                  <a:cubicBezTo>
                    <a:pt x="85" y="28"/>
                    <a:pt x="85" y="29"/>
                    <a:pt x="85" y="29"/>
                  </a:cubicBezTo>
                  <a:cubicBezTo>
                    <a:pt x="85" y="29"/>
                    <a:pt x="85" y="29"/>
                    <a:pt x="85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30"/>
                    <a:pt x="87" y="29"/>
                    <a:pt x="86" y="30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88" y="30"/>
                    <a:pt x="87" y="31"/>
                    <a:pt x="87" y="31"/>
                  </a:cubicBezTo>
                  <a:cubicBezTo>
                    <a:pt x="86" y="31"/>
                    <a:pt x="86" y="30"/>
                    <a:pt x="85" y="31"/>
                  </a:cubicBezTo>
                  <a:cubicBezTo>
                    <a:pt x="85" y="31"/>
                    <a:pt x="86" y="30"/>
                    <a:pt x="86" y="30"/>
                  </a:cubicBezTo>
                  <a:cubicBezTo>
                    <a:pt x="86" y="30"/>
                    <a:pt x="86" y="30"/>
                    <a:pt x="85" y="30"/>
                  </a:cubicBezTo>
                  <a:moveTo>
                    <a:pt x="78" y="31"/>
                  </a:moveTo>
                  <a:cubicBezTo>
                    <a:pt x="79" y="30"/>
                    <a:pt x="79" y="31"/>
                    <a:pt x="80" y="32"/>
                  </a:cubicBezTo>
                  <a:cubicBezTo>
                    <a:pt x="78" y="32"/>
                    <a:pt x="79" y="31"/>
                    <a:pt x="78" y="31"/>
                  </a:cubicBezTo>
                  <a:moveTo>
                    <a:pt x="87" y="40"/>
                  </a:moveTo>
                  <a:cubicBezTo>
                    <a:pt x="86" y="40"/>
                    <a:pt x="86" y="41"/>
                    <a:pt x="86" y="41"/>
                  </a:cubicBezTo>
                  <a:cubicBezTo>
                    <a:pt x="86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2"/>
                  </a:cubicBezTo>
                  <a:cubicBezTo>
                    <a:pt x="86" y="42"/>
                    <a:pt x="86" y="42"/>
                    <a:pt x="85" y="42"/>
                  </a:cubicBezTo>
                  <a:cubicBezTo>
                    <a:pt x="86" y="41"/>
                    <a:pt x="86" y="42"/>
                    <a:pt x="87" y="41"/>
                  </a:cubicBezTo>
                  <a:cubicBezTo>
                    <a:pt x="86" y="41"/>
                    <a:pt x="85" y="41"/>
                    <a:pt x="85" y="41"/>
                  </a:cubicBezTo>
                  <a:cubicBezTo>
                    <a:pt x="87" y="40"/>
                    <a:pt x="86" y="40"/>
                    <a:pt x="86" y="40"/>
                  </a:cubicBezTo>
                  <a:cubicBezTo>
                    <a:pt x="87" y="39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moveTo>
                    <a:pt x="83" y="29"/>
                  </a:moveTo>
                  <a:cubicBezTo>
                    <a:pt x="82" y="29"/>
                    <a:pt x="82" y="28"/>
                    <a:pt x="82" y="28"/>
                  </a:cubicBezTo>
                  <a:cubicBezTo>
                    <a:pt x="83" y="28"/>
                    <a:pt x="83" y="29"/>
                    <a:pt x="83" y="29"/>
                  </a:cubicBezTo>
                  <a:moveTo>
                    <a:pt x="87" y="28"/>
                  </a:moveTo>
                  <a:cubicBezTo>
                    <a:pt x="88" y="28"/>
                    <a:pt x="87" y="28"/>
                    <a:pt x="88" y="29"/>
                  </a:cubicBezTo>
                  <a:cubicBezTo>
                    <a:pt x="87" y="29"/>
                    <a:pt x="87" y="29"/>
                    <a:pt x="87" y="28"/>
                  </a:cubicBezTo>
                  <a:moveTo>
                    <a:pt x="88" y="42"/>
                  </a:moveTo>
                  <a:cubicBezTo>
                    <a:pt x="89" y="43"/>
                    <a:pt x="89" y="43"/>
                    <a:pt x="89" y="43"/>
                  </a:cubicBezTo>
                  <a:cubicBezTo>
                    <a:pt x="88" y="43"/>
                    <a:pt x="88" y="43"/>
                    <a:pt x="88" y="42"/>
                  </a:cubicBezTo>
                  <a:moveTo>
                    <a:pt x="88" y="46"/>
                  </a:moveTo>
                  <a:cubicBezTo>
                    <a:pt x="88" y="46"/>
                    <a:pt x="88" y="46"/>
                    <a:pt x="88" y="46"/>
                  </a:cubicBezTo>
                  <a:cubicBezTo>
                    <a:pt x="89" y="46"/>
                    <a:pt x="89" y="46"/>
                    <a:pt x="89" y="46"/>
                  </a:cubicBezTo>
                  <a:cubicBezTo>
                    <a:pt x="89" y="46"/>
                    <a:pt x="89" y="46"/>
                    <a:pt x="88" y="46"/>
                  </a:cubicBezTo>
                  <a:moveTo>
                    <a:pt x="78" y="30"/>
                  </a:moveTo>
                  <a:cubicBezTo>
                    <a:pt x="77" y="29"/>
                    <a:pt x="77" y="29"/>
                    <a:pt x="76" y="27"/>
                  </a:cubicBezTo>
                  <a:cubicBezTo>
                    <a:pt x="76" y="27"/>
                    <a:pt x="77" y="28"/>
                    <a:pt x="77" y="28"/>
                  </a:cubicBezTo>
                  <a:cubicBezTo>
                    <a:pt x="77" y="28"/>
                    <a:pt x="78" y="30"/>
                    <a:pt x="79" y="30"/>
                  </a:cubicBezTo>
                  <a:cubicBezTo>
                    <a:pt x="78" y="31"/>
                    <a:pt x="78" y="31"/>
                    <a:pt x="78" y="30"/>
                  </a:cubicBezTo>
                  <a:moveTo>
                    <a:pt x="89" y="51"/>
                  </a:moveTo>
                  <a:cubicBezTo>
                    <a:pt x="89" y="52"/>
                    <a:pt x="88" y="52"/>
                    <a:pt x="87" y="52"/>
                  </a:cubicBezTo>
                  <a:cubicBezTo>
                    <a:pt x="87" y="51"/>
                    <a:pt x="88" y="51"/>
                    <a:pt x="89" y="51"/>
                  </a:cubicBezTo>
                  <a:moveTo>
                    <a:pt x="91" y="58"/>
                  </a:moveTo>
                  <a:cubicBezTo>
                    <a:pt x="91" y="58"/>
                    <a:pt x="91" y="58"/>
                    <a:pt x="90" y="58"/>
                  </a:cubicBezTo>
                  <a:cubicBezTo>
                    <a:pt x="90" y="58"/>
                    <a:pt x="90" y="57"/>
                    <a:pt x="91" y="58"/>
                  </a:cubicBezTo>
                  <a:moveTo>
                    <a:pt x="92" y="52"/>
                  </a:moveTo>
                  <a:cubicBezTo>
                    <a:pt x="92" y="53"/>
                    <a:pt x="92" y="54"/>
                    <a:pt x="91" y="55"/>
                  </a:cubicBezTo>
                  <a:cubicBezTo>
                    <a:pt x="91" y="55"/>
                    <a:pt x="92" y="55"/>
                    <a:pt x="91" y="56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0" y="56"/>
                    <a:pt x="91" y="57"/>
                    <a:pt x="91" y="57"/>
                  </a:cubicBezTo>
                  <a:cubicBezTo>
                    <a:pt x="90" y="57"/>
                    <a:pt x="89" y="57"/>
                    <a:pt x="89" y="57"/>
                  </a:cubicBezTo>
                  <a:cubicBezTo>
                    <a:pt x="88" y="57"/>
                    <a:pt x="89" y="56"/>
                    <a:pt x="90" y="56"/>
                  </a:cubicBezTo>
                  <a:cubicBezTo>
                    <a:pt x="89" y="56"/>
                    <a:pt x="88" y="55"/>
                    <a:pt x="88" y="55"/>
                  </a:cubicBezTo>
                  <a:cubicBezTo>
                    <a:pt x="89" y="55"/>
                    <a:pt x="89" y="55"/>
                    <a:pt x="89" y="56"/>
                  </a:cubicBezTo>
                  <a:cubicBezTo>
                    <a:pt x="90" y="56"/>
                    <a:pt x="89" y="55"/>
                    <a:pt x="89" y="55"/>
                  </a:cubicBezTo>
                  <a:cubicBezTo>
                    <a:pt x="89" y="55"/>
                    <a:pt x="89" y="54"/>
                    <a:pt x="89" y="54"/>
                  </a:cubicBezTo>
                  <a:cubicBezTo>
                    <a:pt x="89" y="54"/>
                    <a:pt x="90" y="54"/>
                    <a:pt x="90" y="54"/>
                  </a:cubicBezTo>
                  <a:cubicBezTo>
                    <a:pt x="90" y="54"/>
                    <a:pt x="89" y="54"/>
                    <a:pt x="89" y="54"/>
                  </a:cubicBezTo>
                  <a:cubicBezTo>
                    <a:pt x="89" y="53"/>
                    <a:pt x="90" y="54"/>
                    <a:pt x="90" y="53"/>
                  </a:cubicBezTo>
                  <a:cubicBezTo>
                    <a:pt x="90" y="53"/>
                    <a:pt x="89" y="53"/>
                    <a:pt x="90" y="53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1" y="52"/>
                    <a:pt x="92" y="53"/>
                    <a:pt x="92" y="52"/>
                  </a:cubicBezTo>
                  <a:moveTo>
                    <a:pt x="91" y="53"/>
                  </a:moveTo>
                  <a:cubicBezTo>
                    <a:pt x="91" y="53"/>
                    <a:pt x="89" y="54"/>
                    <a:pt x="91" y="54"/>
                  </a:cubicBezTo>
                  <a:cubicBezTo>
                    <a:pt x="91" y="53"/>
                    <a:pt x="92" y="53"/>
                    <a:pt x="91" y="53"/>
                  </a:cubicBezTo>
                  <a:moveTo>
                    <a:pt x="84" y="43"/>
                  </a:moveTo>
                  <a:cubicBezTo>
                    <a:pt x="83" y="43"/>
                    <a:pt x="83" y="42"/>
                    <a:pt x="83" y="42"/>
                  </a:cubicBezTo>
                  <a:cubicBezTo>
                    <a:pt x="84" y="42"/>
                    <a:pt x="83" y="43"/>
                    <a:pt x="84" y="43"/>
                  </a:cubicBezTo>
                  <a:moveTo>
                    <a:pt x="85" y="43"/>
                  </a:moveTo>
                  <a:cubicBezTo>
                    <a:pt x="84" y="43"/>
                    <a:pt x="85" y="42"/>
                    <a:pt x="85" y="41"/>
                  </a:cubicBezTo>
                  <a:cubicBezTo>
                    <a:pt x="85" y="41"/>
                    <a:pt x="85" y="42"/>
                    <a:pt x="85" y="43"/>
                  </a:cubicBezTo>
                  <a:moveTo>
                    <a:pt x="81" y="58"/>
                  </a:moveTo>
                  <a:cubicBezTo>
                    <a:pt x="82" y="59"/>
                    <a:pt x="81" y="59"/>
                    <a:pt x="81" y="59"/>
                  </a:cubicBezTo>
                  <a:cubicBezTo>
                    <a:pt x="80" y="59"/>
                    <a:pt x="81" y="58"/>
                    <a:pt x="81" y="58"/>
                  </a:cubicBezTo>
                  <a:moveTo>
                    <a:pt x="83" y="55"/>
                  </a:moveTo>
                  <a:cubicBezTo>
                    <a:pt x="83" y="55"/>
                    <a:pt x="82" y="56"/>
                    <a:pt x="82" y="56"/>
                  </a:cubicBezTo>
                  <a:cubicBezTo>
                    <a:pt x="82" y="57"/>
                    <a:pt x="81" y="58"/>
                    <a:pt x="81" y="57"/>
                  </a:cubicBezTo>
                  <a:cubicBezTo>
                    <a:pt x="82" y="57"/>
                    <a:pt x="82" y="57"/>
                    <a:pt x="82" y="56"/>
                  </a:cubicBezTo>
                  <a:cubicBezTo>
                    <a:pt x="82" y="56"/>
                    <a:pt x="82" y="55"/>
                    <a:pt x="83" y="55"/>
                  </a:cubicBezTo>
                  <a:moveTo>
                    <a:pt x="52" y="72"/>
                  </a:moveTo>
                  <a:cubicBezTo>
                    <a:pt x="51" y="70"/>
                    <a:pt x="53" y="71"/>
                    <a:pt x="53" y="71"/>
                  </a:cubicBezTo>
                  <a:cubicBezTo>
                    <a:pt x="53" y="71"/>
                    <a:pt x="53" y="72"/>
                    <a:pt x="52" y="71"/>
                  </a:cubicBezTo>
                  <a:cubicBezTo>
                    <a:pt x="52" y="71"/>
                    <a:pt x="52" y="71"/>
                    <a:pt x="52" y="72"/>
                  </a:cubicBezTo>
                  <a:moveTo>
                    <a:pt x="51" y="71"/>
                  </a:moveTo>
                  <a:cubicBezTo>
                    <a:pt x="51" y="71"/>
                    <a:pt x="51" y="71"/>
                    <a:pt x="52" y="71"/>
                  </a:cubicBezTo>
                  <a:cubicBezTo>
                    <a:pt x="52" y="72"/>
                    <a:pt x="51" y="72"/>
                    <a:pt x="51" y="71"/>
                  </a:cubicBezTo>
                  <a:moveTo>
                    <a:pt x="49" y="70"/>
                  </a:moveTo>
                  <a:cubicBezTo>
                    <a:pt x="49" y="70"/>
                    <a:pt x="48" y="69"/>
                    <a:pt x="48" y="68"/>
                  </a:cubicBezTo>
                  <a:cubicBezTo>
                    <a:pt x="48" y="68"/>
                    <a:pt x="49" y="69"/>
                    <a:pt x="49" y="69"/>
                  </a:cubicBezTo>
                  <a:cubicBezTo>
                    <a:pt x="49" y="70"/>
                    <a:pt x="48" y="68"/>
                    <a:pt x="49" y="70"/>
                  </a:cubicBezTo>
                  <a:moveTo>
                    <a:pt x="76" y="27"/>
                  </a:moveTo>
                  <a:cubicBezTo>
                    <a:pt x="75" y="27"/>
                    <a:pt x="74" y="26"/>
                    <a:pt x="74" y="25"/>
                  </a:cubicBezTo>
                  <a:cubicBezTo>
                    <a:pt x="75" y="25"/>
                    <a:pt x="75" y="26"/>
                    <a:pt x="76" y="27"/>
                  </a:cubicBezTo>
                  <a:moveTo>
                    <a:pt x="88" y="57"/>
                  </a:moveTo>
                  <a:cubicBezTo>
                    <a:pt x="91" y="58"/>
                    <a:pt x="90" y="59"/>
                    <a:pt x="89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89" y="60"/>
                    <a:pt x="88" y="61"/>
                  </a:cubicBezTo>
                  <a:cubicBezTo>
                    <a:pt x="88" y="61"/>
                    <a:pt x="89" y="61"/>
                    <a:pt x="89" y="61"/>
                  </a:cubicBezTo>
                  <a:cubicBezTo>
                    <a:pt x="89" y="61"/>
                    <a:pt x="88" y="62"/>
                    <a:pt x="88" y="62"/>
                  </a:cubicBezTo>
                  <a:cubicBezTo>
                    <a:pt x="88" y="62"/>
                    <a:pt x="87" y="63"/>
                    <a:pt x="89" y="63"/>
                  </a:cubicBezTo>
                  <a:cubicBezTo>
                    <a:pt x="87" y="63"/>
                    <a:pt x="88" y="64"/>
                    <a:pt x="87" y="65"/>
                  </a:cubicBezTo>
                  <a:cubicBezTo>
                    <a:pt x="87" y="65"/>
                    <a:pt x="86" y="64"/>
                    <a:pt x="85" y="65"/>
                  </a:cubicBezTo>
                  <a:cubicBezTo>
                    <a:pt x="86" y="65"/>
                    <a:pt x="87" y="64"/>
                    <a:pt x="87" y="65"/>
                  </a:cubicBezTo>
                  <a:cubicBezTo>
                    <a:pt x="87" y="66"/>
                    <a:pt x="87" y="66"/>
                    <a:pt x="87" y="65"/>
                  </a:cubicBezTo>
                  <a:cubicBezTo>
                    <a:pt x="86" y="66"/>
                    <a:pt x="85" y="67"/>
                    <a:pt x="85" y="68"/>
                  </a:cubicBezTo>
                  <a:cubicBezTo>
                    <a:pt x="85" y="68"/>
                    <a:pt x="85" y="68"/>
                    <a:pt x="84" y="68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4" y="70"/>
                    <a:pt x="84" y="70"/>
                    <a:pt x="84" y="71"/>
                  </a:cubicBezTo>
                  <a:cubicBezTo>
                    <a:pt x="83" y="71"/>
                    <a:pt x="84" y="70"/>
                    <a:pt x="84" y="70"/>
                  </a:cubicBezTo>
                  <a:cubicBezTo>
                    <a:pt x="83" y="70"/>
                    <a:pt x="83" y="71"/>
                    <a:pt x="83" y="71"/>
                  </a:cubicBezTo>
                  <a:cubicBezTo>
                    <a:pt x="82" y="71"/>
                    <a:pt x="83" y="71"/>
                    <a:pt x="83" y="71"/>
                  </a:cubicBezTo>
                  <a:cubicBezTo>
                    <a:pt x="84" y="72"/>
                    <a:pt x="82" y="71"/>
                    <a:pt x="82" y="71"/>
                  </a:cubicBezTo>
                  <a:cubicBezTo>
                    <a:pt x="82" y="71"/>
                    <a:pt x="82" y="72"/>
                    <a:pt x="82" y="72"/>
                  </a:cubicBezTo>
                  <a:cubicBezTo>
                    <a:pt x="82" y="72"/>
                    <a:pt x="82" y="72"/>
                    <a:pt x="81" y="73"/>
                  </a:cubicBezTo>
                  <a:cubicBezTo>
                    <a:pt x="81" y="73"/>
                    <a:pt x="81" y="73"/>
                    <a:pt x="81" y="73"/>
                  </a:cubicBezTo>
                  <a:cubicBezTo>
                    <a:pt x="80" y="73"/>
                    <a:pt x="81" y="73"/>
                    <a:pt x="81" y="73"/>
                  </a:cubicBezTo>
                  <a:cubicBezTo>
                    <a:pt x="81" y="74"/>
                    <a:pt x="80" y="73"/>
                    <a:pt x="80" y="74"/>
                  </a:cubicBezTo>
                  <a:cubicBezTo>
                    <a:pt x="80" y="74"/>
                    <a:pt x="81" y="74"/>
                    <a:pt x="80" y="74"/>
                  </a:cubicBezTo>
                  <a:cubicBezTo>
                    <a:pt x="80" y="74"/>
                    <a:pt x="79" y="74"/>
                    <a:pt x="79" y="75"/>
                  </a:cubicBezTo>
                  <a:cubicBezTo>
                    <a:pt x="79" y="75"/>
                    <a:pt x="80" y="75"/>
                    <a:pt x="80" y="75"/>
                  </a:cubicBezTo>
                  <a:cubicBezTo>
                    <a:pt x="80" y="75"/>
                    <a:pt x="79" y="75"/>
                    <a:pt x="78" y="76"/>
                  </a:cubicBezTo>
                  <a:cubicBezTo>
                    <a:pt x="78" y="76"/>
                    <a:pt x="78" y="76"/>
                    <a:pt x="78" y="76"/>
                  </a:cubicBezTo>
                  <a:cubicBezTo>
                    <a:pt x="78" y="77"/>
                    <a:pt x="77" y="76"/>
                    <a:pt x="77" y="77"/>
                  </a:cubicBezTo>
                  <a:cubicBezTo>
                    <a:pt x="77" y="77"/>
                    <a:pt x="78" y="77"/>
                    <a:pt x="78" y="77"/>
                  </a:cubicBezTo>
                  <a:cubicBezTo>
                    <a:pt x="78" y="78"/>
                    <a:pt x="77" y="78"/>
                    <a:pt x="77" y="78"/>
                  </a:cubicBezTo>
                  <a:cubicBezTo>
                    <a:pt x="77" y="78"/>
                    <a:pt x="77" y="77"/>
                    <a:pt x="77" y="77"/>
                  </a:cubicBezTo>
                  <a:cubicBezTo>
                    <a:pt x="76" y="77"/>
                    <a:pt x="76" y="76"/>
                    <a:pt x="75" y="76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7" y="78"/>
                    <a:pt x="76" y="77"/>
                    <a:pt x="76" y="78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76" y="78"/>
                    <a:pt x="75" y="78"/>
                    <a:pt x="76" y="79"/>
                  </a:cubicBezTo>
                  <a:cubicBezTo>
                    <a:pt x="76" y="79"/>
                    <a:pt x="75" y="79"/>
                    <a:pt x="75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4" y="79"/>
                    <a:pt x="74" y="79"/>
                    <a:pt x="74" y="80"/>
                  </a:cubicBezTo>
                  <a:cubicBezTo>
                    <a:pt x="73" y="80"/>
                    <a:pt x="73" y="80"/>
                    <a:pt x="72" y="80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3" y="81"/>
                    <a:pt x="73" y="81"/>
                    <a:pt x="72" y="82"/>
                  </a:cubicBezTo>
                  <a:cubicBezTo>
                    <a:pt x="72" y="82"/>
                    <a:pt x="73" y="82"/>
                    <a:pt x="73" y="83"/>
                  </a:cubicBezTo>
                  <a:cubicBezTo>
                    <a:pt x="72" y="83"/>
                    <a:pt x="73" y="84"/>
                    <a:pt x="73" y="84"/>
                  </a:cubicBezTo>
                  <a:cubicBezTo>
                    <a:pt x="73" y="84"/>
                    <a:pt x="72" y="84"/>
                    <a:pt x="72" y="84"/>
                  </a:cubicBezTo>
                  <a:cubicBezTo>
                    <a:pt x="72" y="85"/>
                    <a:pt x="70" y="86"/>
                    <a:pt x="69" y="87"/>
                  </a:cubicBezTo>
                  <a:cubicBezTo>
                    <a:pt x="68" y="87"/>
                    <a:pt x="68" y="88"/>
                    <a:pt x="68" y="87"/>
                  </a:cubicBezTo>
                  <a:cubicBezTo>
                    <a:pt x="67" y="87"/>
                    <a:pt x="68" y="88"/>
                    <a:pt x="68" y="88"/>
                  </a:cubicBezTo>
                  <a:cubicBezTo>
                    <a:pt x="66" y="88"/>
                    <a:pt x="66" y="89"/>
                    <a:pt x="65" y="89"/>
                  </a:cubicBezTo>
                  <a:cubicBezTo>
                    <a:pt x="65" y="88"/>
                    <a:pt x="66" y="89"/>
                    <a:pt x="66" y="88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5" y="88"/>
                    <a:pt x="64" y="88"/>
                    <a:pt x="64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3" y="88"/>
                    <a:pt x="63" y="88"/>
                    <a:pt x="63" y="89"/>
                  </a:cubicBezTo>
                  <a:cubicBezTo>
                    <a:pt x="62" y="90"/>
                    <a:pt x="62" y="91"/>
                    <a:pt x="61" y="90"/>
                  </a:cubicBezTo>
                  <a:cubicBezTo>
                    <a:pt x="61" y="91"/>
                    <a:pt x="59" y="91"/>
                    <a:pt x="58" y="91"/>
                  </a:cubicBezTo>
                  <a:cubicBezTo>
                    <a:pt x="59" y="92"/>
                    <a:pt x="57" y="92"/>
                    <a:pt x="57" y="92"/>
                  </a:cubicBezTo>
                  <a:cubicBezTo>
                    <a:pt x="56" y="92"/>
                    <a:pt x="56" y="93"/>
                    <a:pt x="56" y="93"/>
                  </a:cubicBezTo>
                  <a:cubicBezTo>
                    <a:pt x="55" y="94"/>
                    <a:pt x="54" y="94"/>
                    <a:pt x="54" y="94"/>
                  </a:cubicBezTo>
                  <a:cubicBezTo>
                    <a:pt x="54" y="94"/>
                    <a:pt x="53" y="94"/>
                    <a:pt x="53" y="95"/>
                  </a:cubicBezTo>
                  <a:cubicBezTo>
                    <a:pt x="52" y="94"/>
                    <a:pt x="52" y="95"/>
                    <a:pt x="52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1" y="95"/>
                    <a:pt x="51" y="96"/>
                    <a:pt x="50" y="96"/>
                  </a:cubicBezTo>
                  <a:cubicBezTo>
                    <a:pt x="50" y="97"/>
                    <a:pt x="49" y="96"/>
                    <a:pt x="49" y="96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8" y="97"/>
                    <a:pt x="48" y="97"/>
                    <a:pt x="48" y="97"/>
                  </a:cubicBezTo>
                  <a:cubicBezTo>
                    <a:pt x="48" y="97"/>
                    <a:pt x="48" y="98"/>
                    <a:pt x="47" y="98"/>
                  </a:cubicBezTo>
                  <a:cubicBezTo>
                    <a:pt x="47" y="98"/>
                    <a:pt x="47" y="98"/>
                    <a:pt x="47" y="98"/>
                  </a:cubicBezTo>
                  <a:cubicBezTo>
                    <a:pt x="47" y="98"/>
                    <a:pt x="47" y="98"/>
                    <a:pt x="46" y="98"/>
                  </a:cubicBezTo>
                  <a:cubicBezTo>
                    <a:pt x="46" y="98"/>
                    <a:pt x="45" y="97"/>
                    <a:pt x="45" y="97"/>
                  </a:cubicBezTo>
                  <a:cubicBezTo>
                    <a:pt x="44" y="97"/>
                    <a:pt x="45" y="96"/>
                    <a:pt x="44" y="94"/>
                  </a:cubicBezTo>
                  <a:cubicBezTo>
                    <a:pt x="43" y="94"/>
                    <a:pt x="43" y="95"/>
                    <a:pt x="43" y="95"/>
                  </a:cubicBezTo>
                  <a:cubicBezTo>
                    <a:pt x="43" y="95"/>
                    <a:pt x="43" y="95"/>
                    <a:pt x="44" y="96"/>
                  </a:cubicBezTo>
                  <a:cubicBezTo>
                    <a:pt x="43" y="96"/>
                    <a:pt x="43" y="95"/>
                    <a:pt x="43" y="95"/>
                  </a:cubicBezTo>
                  <a:cubicBezTo>
                    <a:pt x="42" y="95"/>
                    <a:pt x="43" y="96"/>
                    <a:pt x="42" y="96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1" y="94"/>
                    <a:pt x="42" y="95"/>
                    <a:pt x="41" y="95"/>
                  </a:cubicBezTo>
                  <a:cubicBezTo>
                    <a:pt x="41" y="95"/>
                    <a:pt x="41" y="94"/>
                    <a:pt x="41" y="94"/>
                  </a:cubicBezTo>
                  <a:cubicBezTo>
                    <a:pt x="41" y="94"/>
                    <a:pt x="41" y="95"/>
                    <a:pt x="40" y="94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40" y="95"/>
                    <a:pt x="39" y="95"/>
                    <a:pt x="39" y="94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39" y="95"/>
                    <a:pt x="39" y="96"/>
                    <a:pt x="39" y="96"/>
                  </a:cubicBezTo>
                  <a:cubicBezTo>
                    <a:pt x="38" y="96"/>
                    <a:pt x="38" y="95"/>
                    <a:pt x="38" y="95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8" y="96"/>
                    <a:pt x="38" y="96"/>
                    <a:pt x="39" y="97"/>
                  </a:cubicBezTo>
                  <a:cubicBezTo>
                    <a:pt x="38" y="97"/>
                    <a:pt x="38" y="97"/>
                    <a:pt x="38" y="97"/>
                  </a:cubicBezTo>
                  <a:cubicBezTo>
                    <a:pt x="38" y="96"/>
                    <a:pt x="38" y="97"/>
                    <a:pt x="38" y="97"/>
                  </a:cubicBezTo>
                  <a:cubicBezTo>
                    <a:pt x="38" y="97"/>
                    <a:pt x="37" y="95"/>
                    <a:pt x="37" y="97"/>
                  </a:cubicBezTo>
                  <a:cubicBezTo>
                    <a:pt x="37" y="97"/>
                    <a:pt x="37" y="97"/>
                    <a:pt x="37" y="97"/>
                  </a:cubicBezTo>
                  <a:cubicBezTo>
                    <a:pt x="38" y="97"/>
                    <a:pt x="38" y="98"/>
                    <a:pt x="38" y="98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37" y="98"/>
                    <a:pt x="38" y="99"/>
                    <a:pt x="38" y="98"/>
                  </a:cubicBezTo>
                  <a:cubicBezTo>
                    <a:pt x="37" y="97"/>
                    <a:pt x="37" y="98"/>
                    <a:pt x="37" y="99"/>
                  </a:cubicBezTo>
                  <a:cubicBezTo>
                    <a:pt x="36" y="99"/>
                    <a:pt x="36" y="100"/>
                    <a:pt x="36" y="98"/>
                  </a:cubicBezTo>
                  <a:cubicBezTo>
                    <a:pt x="35" y="98"/>
                    <a:pt x="36" y="99"/>
                    <a:pt x="35" y="99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98"/>
                    <a:pt x="34" y="98"/>
                    <a:pt x="34" y="96"/>
                  </a:cubicBezTo>
                  <a:cubicBezTo>
                    <a:pt x="34" y="96"/>
                    <a:pt x="33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5" y="99"/>
                    <a:pt x="35" y="99"/>
                  </a:cubicBezTo>
                  <a:cubicBezTo>
                    <a:pt x="34" y="99"/>
                    <a:pt x="34" y="98"/>
                    <a:pt x="34" y="98"/>
                  </a:cubicBezTo>
                  <a:cubicBezTo>
                    <a:pt x="34" y="98"/>
                    <a:pt x="34" y="99"/>
                    <a:pt x="34" y="98"/>
                  </a:cubicBezTo>
                  <a:cubicBezTo>
                    <a:pt x="33" y="98"/>
                    <a:pt x="34" y="98"/>
                    <a:pt x="34" y="99"/>
                  </a:cubicBezTo>
                  <a:cubicBezTo>
                    <a:pt x="34" y="99"/>
                    <a:pt x="33" y="99"/>
                    <a:pt x="33" y="99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15" y="88"/>
                    <a:pt x="15" y="88"/>
                    <a:pt x="15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6" y="87"/>
                    <a:pt x="17" y="87"/>
                    <a:pt x="17" y="87"/>
                  </a:cubicBezTo>
                  <a:cubicBezTo>
                    <a:pt x="17" y="87"/>
                    <a:pt x="17" y="87"/>
                    <a:pt x="16" y="87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4" y="87"/>
                    <a:pt x="15" y="87"/>
                    <a:pt x="15" y="87"/>
                  </a:cubicBezTo>
                  <a:cubicBezTo>
                    <a:pt x="13" y="87"/>
                    <a:pt x="14" y="87"/>
                    <a:pt x="14" y="86"/>
                  </a:cubicBezTo>
                  <a:cubicBezTo>
                    <a:pt x="14" y="86"/>
                    <a:pt x="15" y="86"/>
                    <a:pt x="15" y="86"/>
                  </a:cubicBezTo>
                  <a:cubicBezTo>
                    <a:pt x="14" y="86"/>
                    <a:pt x="16" y="86"/>
                    <a:pt x="16" y="85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5" y="86"/>
                    <a:pt x="15" y="86"/>
                    <a:pt x="13" y="86"/>
                  </a:cubicBezTo>
                  <a:cubicBezTo>
                    <a:pt x="14" y="86"/>
                    <a:pt x="14" y="86"/>
                    <a:pt x="15" y="86"/>
                  </a:cubicBezTo>
                  <a:cubicBezTo>
                    <a:pt x="15" y="85"/>
                    <a:pt x="15" y="85"/>
                    <a:pt x="14" y="85"/>
                  </a:cubicBezTo>
                  <a:cubicBezTo>
                    <a:pt x="14" y="85"/>
                    <a:pt x="15" y="85"/>
                    <a:pt x="15" y="85"/>
                  </a:cubicBezTo>
                  <a:cubicBezTo>
                    <a:pt x="15" y="85"/>
                    <a:pt x="15" y="85"/>
                    <a:pt x="15" y="84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15" y="84"/>
                    <a:pt x="15" y="84"/>
                    <a:pt x="14" y="84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3" y="84"/>
                    <a:pt x="14" y="84"/>
                    <a:pt x="15" y="84"/>
                  </a:cubicBezTo>
                  <a:cubicBezTo>
                    <a:pt x="15" y="83"/>
                    <a:pt x="15" y="83"/>
                    <a:pt x="15" y="83"/>
                  </a:cubicBezTo>
                  <a:cubicBezTo>
                    <a:pt x="14" y="83"/>
                    <a:pt x="15" y="84"/>
                    <a:pt x="13" y="84"/>
                  </a:cubicBezTo>
                  <a:cubicBezTo>
                    <a:pt x="13" y="83"/>
                    <a:pt x="14" y="83"/>
                    <a:pt x="14" y="83"/>
                  </a:cubicBezTo>
                  <a:cubicBezTo>
                    <a:pt x="14" y="83"/>
                    <a:pt x="14" y="83"/>
                    <a:pt x="14" y="83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2" y="84"/>
                    <a:pt x="12" y="83"/>
                    <a:pt x="13" y="83"/>
                  </a:cubicBezTo>
                  <a:cubicBezTo>
                    <a:pt x="13" y="83"/>
                    <a:pt x="14" y="83"/>
                    <a:pt x="14" y="83"/>
                  </a:cubicBezTo>
                  <a:cubicBezTo>
                    <a:pt x="14" y="82"/>
                    <a:pt x="14" y="82"/>
                    <a:pt x="15" y="82"/>
                  </a:cubicBezTo>
                  <a:cubicBezTo>
                    <a:pt x="14" y="81"/>
                    <a:pt x="14" y="82"/>
                    <a:pt x="13" y="82"/>
                  </a:cubicBezTo>
                  <a:cubicBezTo>
                    <a:pt x="12" y="82"/>
                    <a:pt x="15" y="81"/>
                    <a:pt x="14" y="80"/>
                  </a:cubicBezTo>
                  <a:cubicBezTo>
                    <a:pt x="13" y="80"/>
                    <a:pt x="15" y="80"/>
                    <a:pt x="14" y="80"/>
                  </a:cubicBezTo>
                  <a:cubicBezTo>
                    <a:pt x="15" y="80"/>
                    <a:pt x="14" y="80"/>
                    <a:pt x="13" y="80"/>
                  </a:cubicBezTo>
                  <a:cubicBezTo>
                    <a:pt x="14" y="79"/>
                    <a:pt x="13" y="79"/>
                    <a:pt x="14" y="79"/>
                  </a:cubicBezTo>
                  <a:cubicBezTo>
                    <a:pt x="14" y="78"/>
                    <a:pt x="14" y="79"/>
                    <a:pt x="14" y="78"/>
                  </a:cubicBezTo>
                  <a:cubicBezTo>
                    <a:pt x="13" y="78"/>
                    <a:pt x="13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3" y="78"/>
                    <a:pt x="14" y="78"/>
                    <a:pt x="14" y="78"/>
                  </a:cubicBezTo>
                  <a:cubicBezTo>
                    <a:pt x="14" y="78"/>
                    <a:pt x="13" y="78"/>
                    <a:pt x="13" y="78"/>
                  </a:cubicBezTo>
                  <a:cubicBezTo>
                    <a:pt x="13" y="78"/>
                    <a:pt x="12" y="78"/>
                    <a:pt x="12" y="77"/>
                  </a:cubicBezTo>
                  <a:cubicBezTo>
                    <a:pt x="12" y="77"/>
                    <a:pt x="13" y="77"/>
                    <a:pt x="13" y="76"/>
                  </a:cubicBezTo>
                  <a:cubicBezTo>
                    <a:pt x="13" y="76"/>
                    <a:pt x="11" y="76"/>
                    <a:pt x="12" y="76"/>
                  </a:cubicBezTo>
                  <a:cubicBezTo>
                    <a:pt x="12" y="76"/>
                    <a:pt x="12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5"/>
                    <a:pt x="12" y="76"/>
                    <a:pt x="12" y="75"/>
                  </a:cubicBezTo>
                  <a:cubicBezTo>
                    <a:pt x="12" y="75"/>
                    <a:pt x="12" y="75"/>
                    <a:pt x="12" y="74"/>
                  </a:cubicBezTo>
                  <a:cubicBezTo>
                    <a:pt x="12" y="74"/>
                    <a:pt x="13" y="74"/>
                    <a:pt x="13" y="74"/>
                  </a:cubicBezTo>
                  <a:cubicBezTo>
                    <a:pt x="14" y="74"/>
                    <a:pt x="13" y="74"/>
                    <a:pt x="13" y="74"/>
                  </a:cubicBezTo>
                  <a:cubicBezTo>
                    <a:pt x="14" y="74"/>
                    <a:pt x="14" y="73"/>
                    <a:pt x="15" y="74"/>
                  </a:cubicBezTo>
                  <a:cubicBezTo>
                    <a:pt x="15" y="74"/>
                    <a:pt x="15" y="73"/>
                    <a:pt x="15" y="73"/>
                  </a:cubicBezTo>
                  <a:cubicBezTo>
                    <a:pt x="15" y="73"/>
                    <a:pt x="14" y="73"/>
                    <a:pt x="13" y="73"/>
                  </a:cubicBezTo>
                  <a:cubicBezTo>
                    <a:pt x="13" y="73"/>
                    <a:pt x="12" y="73"/>
                    <a:pt x="12" y="73"/>
                  </a:cubicBezTo>
                  <a:cubicBezTo>
                    <a:pt x="12" y="73"/>
                    <a:pt x="12" y="73"/>
                    <a:pt x="11" y="73"/>
                  </a:cubicBezTo>
                  <a:cubicBezTo>
                    <a:pt x="12" y="72"/>
                    <a:pt x="11" y="72"/>
                    <a:pt x="11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1" y="71"/>
                    <a:pt x="11" y="71"/>
                    <a:pt x="11" y="70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12" y="70"/>
                    <a:pt x="11" y="70"/>
                    <a:pt x="11" y="70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10" y="70"/>
                    <a:pt x="10" y="70"/>
                    <a:pt x="9" y="70"/>
                  </a:cubicBezTo>
                  <a:cubicBezTo>
                    <a:pt x="9" y="70"/>
                    <a:pt x="11" y="70"/>
                    <a:pt x="10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0" y="69"/>
                    <a:pt x="11" y="69"/>
                  </a:cubicBezTo>
                  <a:cubicBezTo>
                    <a:pt x="11" y="69"/>
                    <a:pt x="10" y="69"/>
                    <a:pt x="10" y="69"/>
                  </a:cubicBezTo>
                  <a:cubicBezTo>
                    <a:pt x="10" y="68"/>
                    <a:pt x="10" y="68"/>
                    <a:pt x="10" y="67"/>
                  </a:cubicBezTo>
                  <a:cubicBezTo>
                    <a:pt x="10" y="67"/>
                    <a:pt x="10" y="68"/>
                    <a:pt x="10" y="68"/>
                  </a:cubicBezTo>
                  <a:cubicBezTo>
                    <a:pt x="11" y="67"/>
                    <a:pt x="9" y="67"/>
                    <a:pt x="9" y="67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6"/>
                    <a:pt x="10" y="67"/>
                    <a:pt x="10" y="67"/>
                  </a:cubicBezTo>
                  <a:cubicBezTo>
                    <a:pt x="9" y="67"/>
                    <a:pt x="11" y="66"/>
                    <a:pt x="9" y="66"/>
                  </a:cubicBezTo>
                  <a:cubicBezTo>
                    <a:pt x="9" y="65"/>
                    <a:pt x="10" y="65"/>
                    <a:pt x="10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65"/>
                    <a:pt x="8" y="65"/>
                    <a:pt x="9" y="65"/>
                  </a:cubicBezTo>
                  <a:cubicBezTo>
                    <a:pt x="8" y="65"/>
                    <a:pt x="9" y="64"/>
                    <a:pt x="9" y="64"/>
                  </a:cubicBezTo>
                  <a:cubicBezTo>
                    <a:pt x="10" y="64"/>
                    <a:pt x="9" y="64"/>
                    <a:pt x="8" y="64"/>
                  </a:cubicBezTo>
                  <a:cubicBezTo>
                    <a:pt x="8" y="64"/>
                    <a:pt x="9" y="63"/>
                    <a:pt x="9" y="63"/>
                  </a:cubicBezTo>
                  <a:cubicBezTo>
                    <a:pt x="9" y="63"/>
                    <a:pt x="8" y="63"/>
                    <a:pt x="8" y="63"/>
                  </a:cubicBezTo>
                  <a:cubicBezTo>
                    <a:pt x="8" y="63"/>
                    <a:pt x="9" y="63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1"/>
                    <a:pt x="9" y="61"/>
                    <a:pt x="9" y="61"/>
                  </a:cubicBezTo>
                  <a:cubicBezTo>
                    <a:pt x="9" y="61"/>
                    <a:pt x="8" y="61"/>
                    <a:pt x="8" y="61"/>
                  </a:cubicBezTo>
                  <a:cubicBezTo>
                    <a:pt x="8" y="61"/>
                    <a:pt x="9" y="60"/>
                    <a:pt x="8" y="60"/>
                  </a:cubicBezTo>
                  <a:cubicBezTo>
                    <a:pt x="8" y="60"/>
                    <a:pt x="7" y="60"/>
                    <a:pt x="7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7" y="58"/>
                    <a:pt x="7" y="58"/>
                  </a:cubicBezTo>
                  <a:cubicBezTo>
                    <a:pt x="7" y="58"/>
                    <a:pt x="6" y="58"/>
                    <a:pt x="7" y="58"/>
                  </a:cubicBezTo>
                  <a:cubicBezTo>
                    <a:pt x="7" y="58"/>
                    <a:pt x="7" y="58"/>
                    <a:pt x="6" y="58"/>
                  </a:cubicBezTo>
                  <a:cubicBezTo>
                    <a:pt x="6" y="57"/>
                    <a:pt x="6" y="55"/>
                    <a:pt x="5" y="54"/>
                  </a:cubicBezTo>
                  <a:cubicBezTo>
                    <a:pt x="5" y="54"/>
                    <a:pt x="5" y="54"/>
                    <a:pt x="6" y="54"/>
                  </a:cubicBezTo>
                  <a:cubicBezTo>
                    <a:pt x="4" y="53"/>
                    <a:pt x="4" y="53"/>
                    <a:pt x="4" y="52"/>
                  </a:cubicBezTo>
                  <a:cubicBezTo>
                    <a:pt x="4" y="52"/>
                    <a:pt x="3" y="52"/>
                    <a:pt x="3" y="52"/>
                  </a:cubicBezTo>
                  <a:cubicBezTo>
                    <a:pt x="4" y="52"/>
                    <a:pt x="4" y="51"/>
                    <a:pt x="4" y="51"/>
                  </a:cubicBezTo>
                  <a:cubicBezTo>
                    <a:pt x="3" y="51"/>
                    <a:pt x="4" y="51"/>
                    <a:pt x="3" y="52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3" y="51"/>
                    <a:pt x="3" y="51"/>
                    <a:pt x="2" y="5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3" y="50"/>
                    <a:pt x="4" y="50"/>
                    <a:pt x="5" y="49"/>
                  </a:cubicBezTo>
                  <a:cubicBezTo>
                    <a:pt x="5" y="49"/>
                    <a:pt x="5" y="49"/>
                    <a:pt x="4" y="49"/>
                  </a:cubicBezTo>
                  <a:cubicBezTo>
                    <a:pt x="5" y="49"/>
                    <a:pt x="6" y="49"/>
                    <a:pt x="6" y="49"/>
                  </a:cubicBezTo>
                  <a:cubicBezTo>
                    <a:pt x="6" y="48"/>
                    <a:pt x="7" y="48"/>
                    <a:pt x="6" y="48"/>
                  </a:cubicBezTo>
                  <a:cubicBezTo>
                    <a:pt x="5" y="48"/>
                    <a:pt x="6" y="47"/>
                    <a:pt x="6" y="47"/>
                  </a:cubicBezTo>
                  <a:cubicBezTo>
                    <a:pt x="6" y="47"/>
                    <a:pt x="5" y="47"/>
                    <a:pt x="5" y="47"/>
                  </a:cubicBezTo>
                  <a:cubicBezTo>
                    <a:pt x="5" y="47"/>
                    <a:pt x="6" y="47"/>
                    <a:pt x="6" y="47"/>
                  </a:cubicBezTo>
                  <a:cubicBezTo>
                    <a:pt x="6" y="46"/>
                    <a:pt x="7" y="46"/>
                    <a:pt x="7" y="46"/>
                  </a:cubicBezTo>
                  <a:cubicBezTo>
                    <a:pt x="6" y="46"/>
                    <a:pt x="6" y="47"/>
                    <a:pt x="6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6"/>
                    <a:pt x="5" y="46"/>
                    <a:pt x="5" y="45"/>
                  </a:cubicBezTo>
                  <a:cubicBezTo>
                    <a:pt x="5" y="45"/>
                    <a:pt x="5" y="44"/>
                    <a:pt x="5" y="43"/>
                  </a:cubicBezTo>
                  <a:cubicBezTo>
                    <a:pt x="5" y="43"/>
                    <a:pt x="4" y="44"/>
                    <a:pt x="4" y="44"/>
                  </a:cubicBezTo>
                  <a:cubicBezTo>
                    <a:pt x="4" y="43"/>
                    <a:pt x="4" y="42"/>
                    <a:pt x="3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2" y="42"/>
                    <a:pt x="2" y="41"/>
                  </a:cubicBezTo>
                  <a:cubicBezTo>
                    <a:pt x="2" y="41"/>
                    <a:pt x="3" y="41"/>
                    <a:pt x="3" y="41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1"/>
                    <a:pt x="2" y="41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2" y="41"/>
                    <a:pt x="2" y="40"/>
                    <a:pt x="2" y="40"/>
                  </a:cubicBezTo>
                  <a:cubicBezTo>
                    <a:pt x="2" y="40"/>
                    <a:pt x="3" y="40"/>
                    <a:pt x="3" y="40"/>
                  </a:cubicBezTo>
                  <a:cubicBezTo>
                    <a:pt x="4" y="40"/>
                    <a:pt x="2" y="40"/>
                    <a:pt x="3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39"/>
                    <a:pt x="2" y="40"/>
                    <a:pt x="3" y="39"/>
                  </a:cubicBezTo>
                  <a:cubicBezTo>
                    <a:pt x="3" y="39"/>
                    <a:pt x="2" y="39"/>
                    <a:pt x="2" y="39"/>
                  </a:cubicBezTo>
                  <a:cubicBezTo>
                    <a:pt x="1" y="39"/>
                    <a:pt x="2" y="39"/>
                    <a:pt x="1" y="39"/>
                  </a:cubicBezTo>
                  <a:cubicBezTo>
                    <a:pt x="1" y="39"/>
                    <a:pt x="1" y="39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2" y="38"/>
                    <a:pt x="2" y="37"/>
                    <a:pt x="3" y="37"/>
                  </a:cubicBezTo>
                  <a:cubicBezTo>
                    <a:pt x="3" y="37"/>
                    <a:pt x="3" y="35"/>
                    <a:pt x="3" y="35"/>
                  </a:cubicBezTo>
                  <a:cubicBezTo>
                    <a:pt x="3" y="34"/>
                    <a:pt x="2" y="34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2" y="31"/>
                    <a:pt x="2" y="31"/>
                  </a:cubicBezTo>
                  <a:cubicBezTo>
                    <a:pt x="2" y="32"/>
                    <a:pt x="2" y="32"/>
                    <a:pt x="1" y="32"/>
                  </a:cubicBezTo>
                  <a:cubicBezTo>
                    <a:pt x="1" y="32"/>
                    <a:pt x="1" y="33"/>
                    <a:pt x="1" y="33"/>
                  </a:cubicBezTo>
                  <a:cubicBezTo>
                    <a:pt x="1" y="33"/>
                    <a:pt x="1" y="34"/>
                    <a:pt x="1" y="34"/>
                  </a:cubicBezTo>
                  <a:cubicBezTo>
                    <a:pt x="1" y="34"/>
                    <a:pt x="1" y="35"/>
                    <a:pt x="1" y="35"/>
                  </a:cubicBezTo>
                  <a:cubicBezTo>
                    <a:pt x="1" y="35"/>
                    <a:pt x="1" y="36"/>
                    <a:pt x="1" y="37"/>
                  </a:cubicBezTo>
                  <a:cubicBezTo>
                    <a:pt x="1" y="37"/>
                    <a:pt x="1" y="38"/>
                    <a:pt x="1" y="39"/>
                  </a:cubicBezTo>
                  <a:cubicBezTo>
                    <a:pt x="1" y="40"/>
                    <a:pt x="0" y="40"/>
                    <a:pt x="0" y="41"/>
                  </a:cubicBezTo>
                  <a:cubicBezTo>
                    <a:pt x="0" y="41"/>
                    <a:pt x="1" y="42"/>
                    <a:pt x="0" y="43"/>
                  </a:cubicBezTo>
                  <a:cubicBezTo>
                    <a:pt x="1" y="42"/>
                    <a:pt x="2" y="43"/>
                    <a:pt x="2" y="42"/>
                  </a:cubicBezTo>
                  <a:cubicBezTo>
                    <a:pt x="2" y="42"/>
                    <a:pt x="3" y="42"/>
                    <a:pt x="3" y="41"/>
                  </a:cubicBezTo>
                  <a:cubicBezTo>
                    <a:pt x="4" y="41"/>
                    <a:pt x="3" y="42"/>
                    <a:pt x="4" y="42"/>
                  </a:cubicBezTo>
                  <a:cubicBezTo>
                    <a:pt x="4" y="41"/>
                    <a:pt x="6" y="41"/>
                    <a:pt x="7" y="41"/>
                  </a:cubicBezTo>
                  <a:cubicBezTo>
                    <a:pt x="7" y="41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7" y="42"/>
                    <a:pt x="6" y="42"/>
                    <a:pt x="6" y="42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1"/>
                    <a:pt x="6" y="41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39"/>
                    <a:pt x="5" y="39"/>
                    <a:pt x="6" y="39"/>
                  </a:cubicBezTo>
                  <a:cubicBezTo>
                    <a:pt x="5" y="39"/>
                    <a:pt x="5" y="38"/>
                    <a:pt x="4" y="37"/>
                  </a:cubicBezTo>
                  <a:cubicBezTo>
                    <a:pt x="4" y="37"/>
                    <a:pt x="4" y="37"/>
                    <a:pt x="3" y="37"/>
                  </a:cubicBezTo>
                  <a:cubicBezTo>
                    <a:pt x="3" y="37"/>
                    <a:pt x="3" y="36"/>
                    <a:pt x="3" y="36"/>
                  </a:cubicBezTo>
                  <a:cubicBezTo>
                    <a:pt x="5" y="35"/>
                    <a:pt x="5" y="35"/>
                    <a:pt x="6" y="35"/>
                  </a:cubicBezTo>
                  <a:cubicBezTo>
                    <a:pt x="6" y="34"/>
                    <a:pt x="8" y="34"/>
                    <a:pt x="8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2" y="32"/>
                    <a:pt x="13" y="32"/>
                  </a:cubicBezTo>
                  <a:cubicBezTo>
                    <a:pt x="13" y="32"/>
                    <a:pt x="13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1"/>
                  </a:cubicBezTo>
                  <a:cubicBezTo>
                    <a:pt x="16" y="32"/>
                    <a:pt x="17" y="31"/>
                    <a:pt x="17" y="31"/>
                  </a:cubicBezTo>
                  <a:cubicBezTo>
                    <a:pt x="17" y="31"/>
                    <a:pt x="17" y="32"/>
                    <a:pt x="17" y="32"/>
                  </a:cubicBezTo>
                  <a:cubicBezTo>
                    <a:pt x="18" y="32"/>
                    <a:pt x="19" y="31"/>
                    <a:pt x="19" y="31"/>
                  </a:cubicBezTo>
                  <a:cubicBezTo>
                    <a:pt x="19" y="31"/>
                    <a:pt x="18" y="32"/>
                    <a:pt x="18" y="32"/>
                  </a:cubicBezTo>
                  <a:cubicBezTo>
                    <a:pt x="19" y="32"/>
                    <a:pt x="19" y="32"/>
                    <a:pt x="20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32"/>
                    <a:pt x="21" y="32"/>
                    <a:pt x="21" y="32"/>
                  </a:cubicBezTo>
                  <a:cubicBezTo>
                    <a:pt x="20" y="33"/>
                    <a:pt x="20" y="34"/>
                    <a:pt x="19" y="34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1" y="35"/>
                    <a:pt x="22" y="34"/>
                    <a:pt x="23" y="34"/>
                  </a:cubicBezTo>
                  <a:cubicBezTo>
                    <a:pt x="23" y="34"/>
                    <a:pt x="25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7" y="34"/>
                    <a:pt x="28" y="34"/>
                  </a:cubicBezTo>
                  <a:cubicBezTo>
                    <a:pt x="27" y="34"/>
                    <a:pt x="27" y="34"/>
                    <a:pt x="27" y="35"/>
                  </a:cubicBezTo>
                  <a:cubicBezTo>
                    <a:pt x="27" y="35"/>
                    <a:pt x="26" y="35"/>
                    <a:pt x="26" y="35"/>
                  </a:cubicBezTo>
                  <a:cubicBezTo>
                    <a:pt x="26" y="35"/>
                    <a:pt x="27" y="35"/>
                    <a:pt x="27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6"/>
                    <a:pt x="25" y="36"/>
                    <a:pt x="26" y="36"/>
                  </a:cubicBezTo>
                  <a:cubicBezTo>
                    <a:pt x="27" y="36"/>
                    <a:pt x="26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19" y="39"/>
                    <a:pt x="28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9" y="34"/>
                  </a:cubicBezTo>
                  <a:cubicBezTo>
                    <a:pt x="29" y="34"/>
                    <a:pt x="30" y="33"/>
                    <a:pt x="30" y="33"/>
                  </a:cubicBezTo>
                  <a:cubicBezTo>
                    <a:pt x="31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3"/>
                    <a:pt x="31" y="32"/>
                    <a:pt x="29" y="32"/>
                  </a:cubicBezTo>
                  <a:cubicBezTo>
                    <a:pt x="30" y="32"/>
                    <a:pt x="30" y="32"/>
                    <a:pt x="30" y="31"/>
                  </a:cubicBezTo>
                  <a:cubicBezTo>
                    <a:pt x="30" y="31"/>
                    <a:pt x="30" y="32"/>
                    <a:pt x="30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0"/>
                    <a:pt x="30" y="31"/>
                  </a:cubicBezTo>
                  <a:cubicBezTo>
                    <a:pt x="29" y="30"/>
                    <a:pt x="29" y="31"/>
                    <a:pt x="30" y="31"/>
                  </a:cubicBezTo>
                  <a:cubicBezTo>
                    <a:pt x="30" y="31"/>
                    <a:pt x="30" y="32"/>
                    <a:pt x="30" y="32"/>
                  </a:cubicBezTo>
                  <a:cubicBezTo>
                    <a:pt x="30" y="32"/>
                    <a:pt x="30" y="32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30" y="35"/>
                    <a:pt x="31" y="35"/>
                  </a:cubicBezTo>
                  <a:cubicBezTo>
                    <a:pt x="31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29" y="37"/>
                  </a:cubicBezTo>
                  <a:cubicBezTo>
                    <a:pt x="30" y="37"/>
                    <a:pt x="31" y="37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30" y="38"/>
                    <a:pt x="29" y="38"/>
                  </a:cubicBezTo>
                  <a:cubicBezTo>
                    <a:pt x="29" y="38"/>
                    <a:pt x="29" y="39"/>
                    <a:pt x="29" y="39"/>
                  </a:cubicBezTo>
                  <a:cubicBezTo>
                    <a:pt x="29" y="39"/>
                    <a:pt x="30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1"/>
                    <a:pt x="30" y="41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3"/>
                    <a:pt x="30" y="42"/>
                  </a:cubicBezTo>
                  <a:cubicBezTo>
                    <a:pt x="30" y="43"/>
                    <a:pt x="30" y="42"/>
                    <a:pt x="29" y="43"/>
                  </a:cubicBezTo>
                  <a:cubicBezTo>
                    <a:pt x="29" y="43"/>
                    <a:pt x="30" y="43"/>
                    <a:pt x="30" y="43"/>
                  </a:cubicBezTo>
                  <a:cubicBezTo>
                    <a:pt x="30" y="43"/>
                    <a:pt x="30" y="44"/>
                    <a:pt x="31" y="44"/>
                  </a:cubicBezTo>
                  <a:cubicBezTo>
                    <a:pt x="31" y="44"/>
                    <a:pt x="31" y="44"/>
                    <a:pt x="30" y="45"/>
                  </a:cubicBezTo>
                  <a:cubicBezTo>
                    <a:pt x="32" y="46"/>
                    <a:pt x="33" y="47"/>
                    <a:pt x="32" y="49"/>
                  </a:cubicBezTo>
                  <a:cubicBezTo>
                    <a:pt x="32" y="49"/>
                    <a:pt x="33" y="49"/>
                    <a:pt x="33" y="49"/>
                  </a:cubicBezTo>
                  <a:cubicBezTo>
                    <a:pt x="33" y="50"/>
                    <a:pt x="32" y="50"/>
                    <a:pt x="33" y="50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2" y="51"/>
                    <a:pt x="33" y="51"/>
                    <a:pt x="32" y="52"/>
                  </a:cubicBezTo>
                  <a:cubicBezTo>
                    <a:pt x="31" y="52"/>
                    <a:pt x="32" y="51"/>
                    <a:pt x="32" y="51"/>
                  </a:cubicBezTo>
                  <a:cubicBezTo>
                    <a:pt x="32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8" y="51"/>
                    <a:pt x="28" y="51"/>
                  </a:cubicBezTo>
                  <a:cubicBezTo>
                    <a:pt x="26" y="51"/>
                    <a:pt x="27" y="50"/>
                    <a:pt x="26" y="50"/>
                  </a:cubicBezTo>
                  <a:cubicBezTo>
                    <a:pt x="26" y="50"/>
                    <a:pt x="26" y="50"/>
                    <a:pt x="27" y="50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6" y="49"/>
                    <a:pt x="26" y="50"/>
                    <a:pt x="26" y="50"/>
                  </a:cubicBezTo>
                  <a:cubicBezTo>
                    <a:pt x="25" y="50"/>
                    <a:pt x="26" y="49"/>
                    <a:pt x="26" y="49"/>
                  </a:cubicBezTo>
                  <a:cubicBezTo>
                    <a:pt x="27" y="49"/>
                    <a:pt x="27" y="49"/>
                    <a:pt x="27" y="48"/>
                  </a:cubicBezTo>
                  <a:cubicBezTo>
                    <a:pt x="27" y="48"/>
                    <a:pt x="26" y="48"/>
                    <a:pt x="27" y="48"/>
                  </a:cubicBezTo>
                  <a:cubicBezTo>
                    <a:pt x="27" y="48"/>
                    <a:pt x="26" y="48"/>
                    <a:pt x="26" y="48"/>
                  </a:cubicBezTo>
                  <a:cubicBezTo>
                    <a:pt x="25" y="48"/>
                    <a:pt x="27" y="49"/>
                    <a:pt x="26" y="49"/>
                  </a:cubicBezTo>
                  <a:cubicBezTo>
                    <a:pt x="26" y="48"/>
                    <a:pt x="25" y="48"/>
                    <a:pt x="26" y="48"/>
                  </a:cubicBezTo>
                  <a:cubicBezTo>
                    <a:pt x="26" y="47"/>
                    <a:pt x="25" y="48"/>
                    <a:pt x="24" y="48"/>
                  </a:cubicBezTo>
                  <a:cubicBezTo>
                    <a:pt x="24" y="48"/>
                    <a:pt x="25" y="48"/>
                    <a:pt x="24" y="48"/>
                  </a:cubicBezTo>
                  <a:cubicBezTo>
                    <a:pt x="24" y="48"/>
                    <a:pt x="23" y="48"/>
                    <a:pt x="23" y="48"/>
                  </a:cubicBezTo>
                  <a:cubicBezTo>
                    <a:pt x="23" y="48"/>
                    <a:pt x="22" y="49"/>
                    <a:pt x="22" y="49"/>
                  </a:cubicBezTo>
                  <a:cubicBezTo>
                    <a:pt x="23" y="49"/>
                    <a:pt x="23" y="48"/>
                    <a:pt x="24" y="48"/>
                  </a:cubicBezTo>
                  <a:cubicBezTo>
                    <a:pt x="24" y="49"/>
                    <a:pt x="24" y="48"/>
                    <a:pt x="25" y="48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3" y="49"/>
                    <a:pt x="24" y="49"/>
                    <a:pt x="25" y="49"/>
                  </a:cubicBezTo>
                  <a:cubicBezTo>
                    <a:pt x="25" y="50"/>
                    <a:pt x="24" y="50"/>
                    <a:pt x="24" y="50"/>
                  </a:cubicBezTo>
                  <a:cubicBezTo>
                    <a:pt x="24" y="50"/>
                    <a:pt x="25" y="50"/>
                    <a:pt x="25" y="50"/>
                  </a:cubicBezTo>
                  <a:cubicBezTo>
                    <a:pt x="25" y="50"/>
                    <a:pt x="24" y="51"/>
                    <a:pt x="23" y="51"/>
                  </a:cubicBezTo>
                  <a:cubicBezTo>
                    <a:pt x="24" y="51"/>
                    <a:pt x="24" y="51"/>
                    <a:pt x="25" y="51"/>
                  </a:cubicBezTo>
                  <a:cubicBezTo>
                    <a:pt x="25" y="52"/>
                    <a:pt x="25" y="53"/>
                    <a:pt x="25" y="54"/>
                  </a:cubicBezTo>
                  <a:cubicBezTo>
                    <a:pt x="25" y="54"/>
                    <a:pt x="26" y="54"/>
                    <a:pt x="26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7" y="54"/>
                    <a:pt x="28" y="53"/>
                    <a:pt x="29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8" y="53"/>
                    <a:pt x="27" y="53"/>
                    <a:pt x="27" y="54"/>
                  </a:cubicBezTo>
                  <a:cubicBezTo>
                    <a:pt x="28" y="54"/>
                    <a:pt x="28" y="53"/>
                    <a:pt x="29" y="53"/>
                  </a:cubicBezTo>
                  <a:cubicBezTo>
                    <a:pt x="28" y="54"/>
                    <a:pt x="28" y="54"/>
                    <a:pt x="29" y="54"/>
                  </a:cubicBezTo>
                  <a:cubicBezTo>
                    <a:pt x="30" y="54"/>
                    <a:pt x="29" y="54"/>
                    <a:pt x="29" y="54"/>
                  </a:cubicBezTo>
                  <a:cubicBezTo>
                    <a:pt x="29" y="53"/>
                    <a:pt x="30" y="53"/>
                    <a:pt x="30" y="53"/>
                  </a:cubicBezTo>
                  <a:cubicBezTo>
                    <a:pt x="31" y="53"/>
                    <a:pt x="32" y="53"/>
                    <a:pt x="32" y="53"/>
                  </a:cubicBezTo>
                  <a:cubicBezTo>
                    <a:pt x="33" y="53"/>
                    <a:pt x="33" y="53"/>
                    <a:pt x="34" y="53"/>
                  </a:cubicBezTo>
                  <a:cubicBezTo>
                    <a:pt x="34" y="53"/>
                    <a:pt x="33" y="53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3" y="54"/>
                    <a:pt x="33" y="55"/>
                  </a:cubicBezTo>
                  <a:cubicBezTo>
                    <a:pt x="33" y="55"/>
                    <a:pt x="34" y="55"/>
                    <a:pt x="34" y="55"/>
                  </a:cubicBezTo>
                  <a:cubicBezTo>
                    <a:pt x="33" y="56"/>
                    <a:pt x="34" y="57"/>
                    <a:pt x="34" y="58"/>
                  </a:cubicBezTo>
                  <a:cubicBezTo>
                    <a:pt x="34" y="58"/>
                    <a:pt x="33" y="58"/>
                    <a:pt x="34" y="58"/>
                  </a:cubicBezTo>
                  <a:cubicBezTo>
                    <a:pt x="34" y="58"/>
                    <a:pt x="34" y="58"/>
                    <a:pt x="34" y="59"/>
                  </a:cubicBezTo>
                  <a:cubicBezTo>
                    <a:pt x="33" y="59"/>
                    <a:pt x="34" y="59"/>
                    <a:pt x="34" y="59"/>
                  </a:cubicBezTo>
                  <a:cubicBezTo>
                    <a:pt x="34" y="59"/>
                    <a:pt x="33" y="59"/>
                    <a:pt x="33" y="59"/>
                  </a:cubicBezTo>
                  <a:cubicBezTo>
                    <a:pt x="33" y="59"/>
                    <a:pt x="34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4" y="60"/>
                    <a:pt x="34" y="61"/>
                    <a:pt x="34" y="61"/>
                  </a:cubicBezTo>
                  <a:cubicBezTo>
                    <a:pt x="34" y="61"/>
                    <a:pt x="34" y="61"/>
                    <a:pt x="35" y="61"/>
                  </a:cubicBezTo>
                  <a:cubicBezTo>
                    <a:pt x="35" y="62"/>
                    <a:pt x="35" y="65"/>
                    <a:pt x="35" y="66"/>
                  </a:cubicBezTo>
                  <a:cubicBezTo>
                    <a:pt x="35" y="66"/>
                    <a:pt x="36" y="67"/>
                    <a:pt x="36" y="67"/>
                  </a:cubicBezTo>
                  <a:cubicBezTo>
                    <a:pt x="36" y="67"/>
                    <a:pt x="36" y="68"/>
                    <a:pt x="36" y="68"/>
                  </a:cubicBezTo>
                  <a:cubicBezTo>
                    <a:pt x="37" y="68"/>
                    <a:pt x="37" y="68"/>
                    <a:pt x="37" y="69"/>
                  </a:cubicBezTo>
                  <a:cubicBezTo>
                    <a:pt x="37" y="68"/>
                    <a:pt x="37" y="70"/>
                    <a:pt x="37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7" y="72"/>
                    <a:pt x="37" y="72"/>
                    <a:pt x="37" y="73"/>
                  </a:cubicBezTo>
                  <a:cubicBezTo>
                    <a:pt x="37" y="73"/>
                    <a:pt x="38" y="73"/>
                    <a:pt x="38" y="73"/>
                  </a:cubicBezTo>
                  <a:cubicBezTo>
                    <a:pt x="38" y="73"/>
                    <a:pt x="37" y="74"/>
                    <a:pt x="37" y="74"/>
                  </a:cubicBezTo>
                  <a:cubicBezTo>
                    <a:pt x="37" y="74"/>
                    <a:pt x="38" y="74"/>
                    <a:pt x="38" y="74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38" y="75"/>
                    <a:pt x="38" y="75"/>
                    <a:pt x="39" y="75"/>
                  </a:cubicBezTo>
                  <a:cubicBezTo>
                    <a:pt x="39" y="75"/>
                    <a:pt x="38" y="76"/>
                    <a:pt x="39" y="76"/>
                  </a:cubicBezTo>
                  <a:cubicBezTo>
                    <a:pt x="39" y="77"/>
                    <a:pt x="39" y="76"/>
                    <a:pt x="39" y="77"/>
                  </a:cubicBezTo>
                  <a:cubicBezTo>
                    <a:pt x="39" y="77"/>
                    <a:pt x="39" y="77"/>
                    <a:pt x="38" y="77"/>
                  </a:cubicBezTo>
                  <a:cubicBezTo>
                    <a:pt x="38" y="77"/>
                    <a:pt x="39" y="77"/>
                    <a:pt x="39" y="77"/>
                  </a:cubicBezTo>
                  <a:cubicBezTo>
                    <a:pt x="39" y="77"/>
                    <a:pt x="39" y="77"/>
                    <a:pt x="39" y="77"/>
                  </a:cubicBezTo>
                  <a:cubicBezTo>
                    <a:pt x="40" y="77"/>
                    <a:pt x="39" y="77"/>
                    <a:pt x="39" y="77"/>
                  </a:cubicBezTo>
                  <a:cubicBezTo>
                    <a:pt x="39" y="77"/>
                    <a:pt x="39" y="77"/>
                    <a:pt x="39" y="78"/>
                  </a:cubicBezTo>
                  <a:cubicBezTo>
                    <a:pt x="39" y="78"/>
                    <a:pt x="40" y="78"/>
                    <a:pt x="40" y="78"/>
                  </a:cubicBezTo>
                  <a:cubicBezTo>
                    <a:pt x="40" y="78"/>
                    <a:pt x="39" y="79"/>
                    <a:pt x="39" y="79"/>
                  </a:cubicBezTo>
                  <a:cubicBezTo>
                    <a:pt x="40" y="79"/>
                    <a:pt x="40" y="80"/>
                    <a:pt x="40" y="80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82"/>
                    <a:pt x="41" y="82"/>
                    <a:pt x="41" y="82"/>
                  </a:cubicBezTo>
                  <a:cubicBezTo>
                    <a:pt x="40" y="82"/>
                    <a:pt x="40" y="82"/>
                    <a:pt x="40" y="83"/>
                  </a:cubicBezTo>
                  <a:cubicBezTo>
                    <a:pt x="40" y="83"/>
                    <a:pt x="40" y="83"/>
                    <a:pt x="40" y="83"/>
                  </a:cubicBezTo>
                  <a:cubicBezTo>
                    <a:pt x="40" y="83"/>
                    <a:pt x="40" y="83"/>
                    <a:pt x="40" y="83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82"/>
                    <a:pt x="30" y="78"/>
                    <a:pt x="25" y="75"/>
                  </a:cubicBezTo>
                  <a:cubicBezTo>
                    <a:pt x="25" y="75"/>
                    <a:pt x="25" y="74"/>
                    <a:pt x="26" y="75"/>
                  </a:cubicBezTo>
                  <a:cubicBezTo>
                    <a:pt x="26" y="74"/>
                    <a:pt x="26" y="74"/>
                    <a:pt x="27" y="74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3"/>
                    <a:pt x="30" y="73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0" y="72"/>
                    <a:pt x="30" y="71"/>
                    <a:pt x="31" y="73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72"/>
                    <a:pt x="31" y="71"/>
                    <a:pt x="32" y="71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32" y="72"/>
                    <a:pt x="32" y="73"/>
                    <a:pt x="32" y="73"/>
                  </a:cubicBezTo>
                  <a:cubicBezTo>
                    <a:pt x="32" y="73"/>
                    <a:pt x="32" y="72"/>
                    <a:pt x="32" y="73"/>
                  </a:cubicBezTo>
                  <a:cubicBezTo>
                    <a:pt x="32" y="73"/>
                    <a:pt x="32" y="73"/>
                    <a:pt x="33" y="74"/>
                  </a:cubicBezTo>
                  <a:cubicBezTo>
                    <a:pt x="33" y="74"/>
                    <a:pt x="33" y="73"/>
                    <a:pt x="33" y="73"/>
                  </a:cubicBezTo>
                  <a:cubicBezTo>
                    <a:pt x="33" y="74"/>
                    <a:pt x="34" y="75"/>
                    <a:pt x="34" y="74"/>
                  </a:cubicBezTo>
                  <a:cubicBezTo>
                    <a:pt x="33" y="73"/>
                    <a:pt x="33" y="73"/>
                    <a:pt x="32" y="72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3" y="72"/>
                    <a:pt x="33" y="72"/>
                  </a:cubicBezTo>
                  <a:cubicBezTo>
                    <a:pt x="33" y="72"/>
                    <a:pt x="33" y="71"/>
                    <a:pt x="32" y="71"/>
                  </a:cubicBezTo>
                  <a:cubicBezTo>
                    <a:pt x="32" y="70"/>
                    <a:pt x="33" y="71"/>
                    <a:pt x="34" y="72"/>
                  </a:cubicBezTo>
                  <a:cubicBezTo>
                    <a:pt x="33" y="71"/>
                    <a:pt x="34" y="71"/>
                    <a:pt x="33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4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4" y="71"/>
                    <a:pt x="34" y="70"/>
                    <a:pt x="34" y="72"/>
                  </a:cubicBezTo>
                  <a:cubicBezTo>
                    <a:pt x="34" y="72"/>
                    <a:pt x="34" y="72"/>
                    <a:pt x="34" y="71"/>
                  </a:cubicBezTo>
                  <a:cubicBezTo>
                    <a:pt x="34" y="72"/>
                    <a:pt x="34" y="72"/>
                    <a:pt x="35" y="73"/>
                  </a:cubicBezTo>
                  <a:cubicBezTo>
                    <a:pt x="35" y="73"/>
                    <a:pt x="35" y="72"/>
                    <a:pt x="35" y="72"/>
                  </a:cubicBezTo>
                  <a:cubicBezTo>
                    <a:pt x="36" y="74"/>
                    <a:pt x="36" y="75"/>
                    <a:pt x="36" y="75"/>
                  </a:cubicBezTo>
                  <a:cubicBezTo>
                    <a:pt x="36" y="76"/>
                    <a:pt x="35" y="75"/>
                    <a:pt x="35" y="76"/>
                  </a:cubicBezTo>
                  <a:cubicBezTo>
                    <a:pt x="35" y="75"/>
                    <a:pt x="35" y="76"/>
                    <a:pt x="35" y="75"/>
                  </a:cubicBezTo>
                  <a:cubicBezTo>
                    <a:pt x="34" y="75"/>
                    <a:pt x="35" y="77"/>
                    <a:pt x="35" y="77"/>
                  </a:cubicBezTo>
                  <a:cubicBezTo>
                    <a:pt x="35" y="77"/>
                    <a:pt x="35" y="77"/>
                    <a:pt x="35" y="76"/>
                  </a:cubicBezTo>
                  <a:cubicBezTo>
                    <a:pt x="34" y="76"/>
                    <a:pt x="35" y="77"/>
                    <a:pt x="35" y="77"/>
                  </a:cubicBezTo>
                  <a:cubicBezTo>
                    <a:pt x="34" y="77"/>
                    <a:pt x="34" y="76"/>
                    <a:pt x="34" y="77"/>
                  </a:cubicBezTo>
                  <a:cubicBezTo>
                    <a:pt x="34" y="77"/>
                    <a:pt x="34" y="77"/>
                    <a:pt x="34" y="78"/>
                  </a:cubicBezTo>
                  <a:cubicBezTo>
                    <a:pt x="34" y="77"/>
                    <a:pt x="34" y="78"/>
                    <a:pt x="34" y="78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4" y="79"/>
                    <a:pt x="34" y="78"/>
                    <a:pt x="34" y="79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4" y="79"/>
                    <a:pt x="35" y="79"/>
                    <a:pt x="35" y="80"/>
                  </a:cubicBezTo>
                  <a:cubicBezTo>
                    <a:pt x="35" y="80"/>
                    <a:pt x="35" y="79"/>
                    <a:pt x="35" y="79"/>
                  </a:cubicBezTo>
                  <a:cubicBezTo>
                    <a:pt x="36" y="79"/>
                    <a:pt x="36" y="80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7" y="79"/>
                    <a:pt x="37" y="79"/>
                  </a:cubicBezTo>
                  <a:cubicBezTo>
                    <a:pt x="37" y="79"/>
                    <a:pt x="37" y="79"/>
                    <a:pt x="36" y="79"/>
                  </a:cubicBezTo>
                  <a:cubicBezTo>
                    <a:pt x="36" y="78"/>
                    <a:pt x="38" y="79"/>
                    <a:pt x="37" y="78"/>
                  </a:cubicBezTo>
                  <a:cubicBezTo>
                    <a:pt x="38" y="78"/>
                    <a:pt x="38" y="78"/>
                    <a:pt x="38" y="78"/>
                  </a:cubicBezTo>
                  <a:cubicBezTo>
                    <a:pt x="39" y="80"/>
                    <a:pt x="37" y="77"/>
                    <a:pt x="38" y="78"/>
                  </a:cubicBezTo>
                  <a:cubicBezTo>
                    <a:pt x="38" y="79"/>
                    <a:pt x="39" y="80"/>
                    <a:pt x="40" y="81"/>
                  </a:cubicBezTo>
                  <a:cubicBezTo>
                    <a:pt x="40" y="80"/>
                    <a:pt x="39" y="80"/>
                    <a:pt x="39" y="79"/>
                  </a:cubicBezTo>
                  <a:cubicBezTo>
                    <a:pt x="38" y="78"/>
                    <a:pt x="39" y="79"/>
                    <a:pt x="38" y="78"/>
                  </a:cubicBezTo>
                  <a:cubicBezTo>
                    <a:pt x="39" y="77"/>
                    <a:pt x="39" y="78"/>
                    <a:pt x="39" y="78"/>
                  </a:cubicBezTo>
                  <a:cubicBezTo>
                    <a:pt x="39" y="77"/>
                    <a:pt x="39" y="77"/>
                    <a:pt x="40" y="77"/>
                  </a:cubicBezTo>
                  <a:cubicBezTo>
                    <a:pt x="40" y="78"/>
                    <a:pt x="39" y="77"/>
                    <a:pt x="40" y="78"/>
                  </a:cubicBezTo>
                  <a:cubicBezTo>
                    <a:pt x="40" y="78"/>
                    <a:pt x="40" y="78"/>
                    <a:pt x="41" y="79"/>
                  </a:cubicBezTo>
                  <a:cubicBezTo>
                    <a:pt x="41" y="79"/>
                    <a:pt x="40" y="78"/>
                    <a:pt x="40" y="77"/>
                  </a:cubicBezTo>
                  <a:cubicBezTo>
                    <a:pt x="40" y="77"/>
                    <a:pt x="40" y="76"/>
                    <a:pt x="41" y="77"/>
                  </a:cubicBezTo>
                  <a:cubicBezTo>
                    <a:pt x="41" y="78"/>
                    <a:pt x="40" y="77"/>
                    <a:pt x="41" y="78"/>
                  </a:cubicBezTo>
                  <a:cubicBezTo>
                    <a:pt x="41" y="79"/>
                    <a:pt x="41" y="77"/>
                    <a:pt x="41" y="78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2" y="77"/>
                    <a:pt x="41" y="76"/>
                    <a:pt x="41" y="77"/>
                  </a:cubicBezTo>
                  <a:cubicBezTo>
                    <a:pt x="42" y="78"/>
                    <a:pt x="42" y="77"/>
                    <a:pt x="42" y="77"/>
                  </a:cubicBezTo>
                  <a:cubicBezTo>
                    <a:pt x="41" y="76"/>
                    <a:pt x="42" y="76"/>
                    <a:pt x="43" y="76"/>
                  </a:cubicBezTo>
                  <a:cubicBezTo>
                    <a:pt x="43" y="76"/>
                    <a:pt x="42" y="76"/>
                    <a:pt x="42" y="76"/>
                  </a:cubicBezTo>
                  <a:cubicBezTo>
                    <a:pt x="43" y="78"/>
                    <a:pt x="43" y="76"/>
                    <a:pt x="43" y="76"/>
                  </a:cubicBezTo>
                  <a:cubicBezTo>
                    <a:pt x="44" y="77"/>
                    <a:pt x="44" y="77"/>
                    <a:pt x="44" y="76"/>
                  </a:cubicBezTo>
                  <a:cubicBezTo>
                    <a:pt x="44" y="75"/>
                    <a:pt x="44" y="76"/>
                    <a:pt x="43" y="76"/>
                  </a:cubicBezTo>
                  <a:cubicBezTo>
                    <a:pt x="43" y="75"/>
                    <a:pt x="44" y="76"/>
                    <a:pt x="44" y="76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5" y="75"/>
                    <a:pt x="45" y="75"/>
                    <a:pt x="46" y="75"/>
                  </a:cubicBezTo>
                  <a:cubicBezTo>
                    <a:pt x="46" y="75"/>
                    <a:pt x="45" y="74"/>
                    <a:pt x="46" y="74"/>
                  </a:cubicBezTo>
                  <a:cubicBezTo>
                    <a:pt x="46" y="74"/>
                    <a:pt x="46" y="74"/>
                    <a:pt x="46" y="75"/>
                  </a:cubicBezTo>
                  <a:cubicBezTo>
                    <a:pt x="46" y="74"/>
                    <a:pt x="47" y="75"/>
                    <a:pt x="48" y="74"/>
                  </a:cubicBezTo>
                  <a:cubicBezTo>
                    <a:pt x="48" y="75"/>
                    <a:pt x="48" y="75"/>
                    <a:pt x="48" y="76"/>
                  </a:cubicBezTo>
                  <a:cubicBezTo>
                    <a:pt x="48" y="75"/>
                    <a:pt x="48" y="76"/>
                    <a:pt x="49" y="76"/>
                  </a:cubicBezTo>
                  <a:cubicBezTo>
                    <a:pt x="49" y="76"/>
                    <a:pt x="48" y="75"/>
                    <a:pt x="48" y="75"/>
                  </a:cubicBezTo>
                  <a:cubicBezTo>
                    <a:pt x="48" y="74"/>
                    <a:pt x="48" y="74"/>
                    <a:pt x="49" y="74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48" y="72"/>
                    <a:pt x="49" y="73"/>
                    <a:pt x="49" y="72"/>
                  </a:cubicBezTo>
                  <a:cubicBezTo>
                    <a:pt x="49" y="73"/>
                    <a:pt x="49" y="74"/>
                    <a:pt x="50" y="74"/>
                  </a:cubicBezTo>
                  <a:cubicBezTo>
                    <a:pt x="50" y="75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0" y="74"/>
                    <a:pt x="49" y="73"/>
                    <a:pt x="49" y="73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51" y="74"/>
                    <a:pt x="51" y="74"/>
                    <a:pt x="51" y="74"/>
                  </a:cubicBezTo>
                  <a:cubicBezTo>
                    <a:pt x="51" y="73"/>
                    <a:pt x="51" y="72"/>
                    <a:pt x="51" y="72"/>
                  </a:cubicBezTo>
                  <a:cubicBezTo>
                    <a:pt x="51" y="73"/>
                    <a:pt x="52" y="73"/>
                    <a:pt x="52" y="73"/>
                  </a:cubicBezTo>
                  <a:cubicBezTo>
                    <a:pt x="52" y="73"/>
                    <a:pt x="52" y="74"/>
                    <a:pt x="53" y="74"/>
                  </a:cubicBezTo>
                  <a:cubicBezTo>
                    <a:pt x="52" y="73"/>
                    <a:pt x="52" y="73"/>
                    <a:pt x="51" y="72"/>
                  </a:cubicBezTo>
                  <a:cubicBezTo>
                    <a:pt x="52" y="72"/>
                    <a:pt x="52" y="73"/>
                    <a:pt x="52" y="73"/>
                  </a:cubicBezTo>
                  <a:cubicBezTo>
                    <a:pt x="52" y="73"/>
                    <a:pt x="52" y="72"/>
                    <a:pt x="52" y="72"/>
                  </a:cubicBezTo>
                  <a:cubicBezTo>
                    <a:pt x="52" y="72"/>
                    <a:pt x="52" y="72"/>
                    <a:pt x="53" y="72"/>
                  </a:cubicBezTo>
                  <a:cubicBezTo>
                    <a:pt x="53" y="72"/>
                    <a:pt x="53" y="72"/>
                    <a:pt x="53" y="72"/>
                  </a:cubicBezTo>
                  <a:cubicBezTo>
                    <a:pt x="53" y="71"/>
                    <a:pt x="54" y="72"/>
                    <a:pt x="53" y="71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54" y="72"/>
                    <a:pt x="54" y="71"/>
                    <a:pt x="54" y="72"/>
                  </a:cubicBezTo>
                  <a:cubicBezTo>
                    <a:pt x="55" y="72"/>
                    <a:pt x="54" y="72"/>
                    <a:pt x="54" y="72"/>
                  </a:cubicBezTo>
                  <a:cubicBezTo>
                    <a:pt x="55" y="73"/>
                    <a:pt x="54" y="72"/>
                    <a:pt x="55" y="72"/>
                  </a:cubicBezTo>
                  <a:cubicBezTo>
                    <a:pt x="54" y="71"/>
                    <a:pt x="54" y="71"/>
                    <a:pt x="53" y="70"/>
                  </a:cubicBezTo>
                  <a:cubicBezTo>
                    <a:pt x="53" y="70"/>
                    <a:pt x="53" y="70"/>
                    <a:pt x="54" y="70"/>
                  </a:cubicBezTo>
                  <a:cubicBezTo>
                    <a:pt x="54" y="70"/>
                    <a:pt x="54" y="71"/>
                    <a:pt x="54" y="71"/>
                  </a:cubicBezTo>
                  <a:cubicBezTo>
                    <a:pt x="54" y="71"/>
                    <a:pt x="55" y="72"/>
                    <a:pt x="55" y="72"/>
                  </a:cubicBezTo>
                  <a:cubicBezTo>
                    <a:pt x="55" y="71"/>
                    <a:pt x="55" y="71"/>
                    <a:pt x="55" y="71"/>
                  </a:cubicBezTo>
                  <a:cubicBezTo>
                    <a:pt x="55" y="71"/>
                    <a:pt x="55" y="71"/>
                    <a:pt x="56" y="71"/>
                  </a:cubicBezTo>
                  <a:cubicBezTo>
                    <a:pt x="56" y="71"/>
                    <a:pt x="56" y="71"/>
                    <a:pt x="56" y="71"/>
                  </a:cubicBezTo>
                  <a:cubicBezTo>
                    <a:pt x="57" y="72"/>
                    <a:pt x="56" y="71"/>
                    <a:pt x="57" y="71"/>
                  </a:cubicBezTo>
                  <a:cubicBezTo>
                    <a:pt x="57" y="71"/>
                    <a:pt x="57" y="72"/>
                    <a:pt x="57" y="71"/>
                  </a:cubicBezTo>
                  <a:cubicBezTo>
                    <a:pt x="56" y="71"/>
                    <a:pt x="56" y="70"/>
                    <a:pt x="56" y="70"/>
                  </a:cubicBezTo>
                  <a:cubicBezTo>
                    <a:pt x="56" y="69"/>
                    <a:pt x="55" y="70"/>
                    <a:pt x="55" y="70"/>
                  </a:cubicBezTo>
                  <a:cubicBezTo>
                    <a:pt x="54" y="69"/>
                    <a:pt x="55" y="69"/>
                    <a:pt x="55" y="69"/>
                  </a:cubicBezTo>
                  <a:cubicBezTo>
                    <a:pt x="55" y="69"/>
                    <a:pt x="56" y="69"/>
                    <a:pt x="56" y="69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69"/>
                    <a:pt x="56" y="69"/>
                  </a:cubicBezTo>
                  <a:cubicBezTo>
                    <a:pt x="57" y="68"/>
                    <a:pt x="57" y="68"/>
                    <a:pt x="57" y="68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7" y="69"/>
                    <a:pt x="58" y="69"/>
                    <a:pt x="58" y="69"/>
                  </a:cubicBezTo>
                  <a:cubicBezTo>
                    <a:pt x="58" y="69"/>
                    <a:pt x="58" y="69"/>
                    <a:pt x="58" y="70"/>
                  </a:cubicBezTo>
                  <a:cubicBezTo>
                    <a:pt x="59" y="69"/>
                    <a:pt x="59" y="69"/>
                    <a:pt x="60" y="69"/>
                  </a:cubicBezTo>
                  <a:cubicBezTo>
                    <a:pt x="59" y="68"/>
                    <a:pt x="59" y="68"/>
                    <a:pt x="60" y="68"/>
                  </a:cubicBezTo>
                  <a:cubicBezTo>
                    <a:pt x="59" y="67"/>
                    <a:pt x="59" y="68"/>
                    <a:pt x="59" y="67"/>
                  </a:cubicBezTo>
                  <a:cubicBezTo>
                    <a:pt x="58" y="67"/>
                    <a:pt x="59" y="67"/>
                    <a:pt x="59" y="67"/>
                  </a:cubicBezTo>
                  <a:cubicBezTo>
                    <a:pt x="60" y="67"/>
                    <a:pt x="59" y="67"/>
                    <a:pt x="59" y="67"/>
                  </a:cubicBezTo>
                  <a:cubicBezTo>
                    <a:pt x="60" y="67"/>
                    <a:pt x="60" y="68"/>
                    <a:pt x="61" y="68"/>
                  </a:cubicBezTo>
                  <a:cubicBezTo>
                    <a:pt x="61" y="68"/>
                    <a:pt x="60" y="68"/>
                    <a:pt x="60" y="68"/>
                  </a:cubicBezTo>
                  <a:cubicBezTo>
                    <a:pt x="60" y="67"/>
                    <a:pt x="61" y="68"/>
                    <a:pt x="61" y="68"/>
                  </a:cubicBezTo>
                  <a:cubicBezTo>
                    <a:pt x="61" y="68"/>
                    <a:pt x="60" y="67"/>
                    <a:pt x="60" y="67"/>
                  </a:cubicBezTo>
                  <a:cubicBezTo>
                    <a:pt x="61" y="67"/>
                    <a:pt x="60" y="66"/>
                    <a:pt x="61" y="67"/>
                  </a:cubicBezTo>
                  <a:cubicBezTo>
                    <a:pt x="61" y="66"/>
                    <a:pt x="61" y="66"/>
                    <a:pt x="62" y="66"/>
                  </a:cubicBezTo>
                  <a:cubicBezTo>
                    <a:pt x="61" y="65"/>
                    <a:pt x="61" y="66"/>
                    <a:pt x="61" y="66"/>
                  </a:cubicBezTo>
                  <a:cubicBezTo>
                    <a:pt x="60" y="65"/>
                    <a:pt x="61" y="65"/>
                    <a:pt x="61" y="65"/>
                  </a:cubicBezTo>
                  <a:cubicBezTo>
                    <a:pt x="61" y="65"/>
                    <a:pt x="60" y="64"/>
                    <a:pt x="61" y="64"/>
                  </a:cubicBezTo>
                  <a:cubicBezTo>
                    <a:pt x="62" y="65"/>
                    <a:pt x="61" y="65"/>
                    <a:pt x="61" y="65"/>
                  </a:cubicBezTo>
                  <a:cubicBezTo>
                    <a:pt x="62" y="66"/>
                    <a:pt x="62" y="66"/>
                    <a:pt x="62" y="65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3" y="66"/>
                    <a:pt x="62" y="66"/>
                    <a:pt x="62" y="65"/>
                  </a:cubicBezTo>
                  <a:cubicBezTo>
                    <a:pt x="62" y="65"/>
                    <a:pt x="61" y="65"/>
                    <a:pt x="61" y="64"/>
                  </a:cubicBezTo>
                  <a:cubicBezTo>
                    <a:pt x="61" y="64"/>
                    <a:pt x="61" y="64"/>
                    <a:pt x="61" y="65"/>
                  </a:cubicBezTo>
                  <a:cubicBezTo>
                    <a:pt x="61" y="64"/>
                    <a:pt x="62" y="64"/>
                    <a:pt x="62" y="64"/>
                  </a:cubicBezTo>
                  <a:cubicBezTo>
                    <a:pt x="63" y="65"/>
                    <a:pt x="61" y="64"/>
                    <a:pt x="63" y="65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4" y="65"/>
                    <a:pt x="63" y="64"/>
                    <a:pt x="63" y="64"/>
                  </a:cubicBezTo>
                  <a:cubicBezTo>
                    <a:pt x="62" y="64"/>
                    <a:pt x="63" y="64"/>
                    <a:pt x="62" y="64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62" y="62"/>
                    <a:pt x="63" y="62"/>
                    <a:pt x="63" y="62"/>
                  </a:cubicBezTo>
                  <a:cubicBezTo>
                    <a:pt x="63" y="62"/>
                    <a:pt x="63" y="61"/>
                    <a:pt x="64" y="62"/>
                  </a:cubicBezTo>
                  <a:cubicBezTo>
                    <a:pt x="64" y="61"/>
                    <a:pt x="63" y="61"/>
                    <a:pt x="63" y="61"/>
                  </a:cubicBezTo>
                  <a:cubicBezTo>
                    <a:pt x="64" y="61"/>
                    <a:pt x="64" y="60"/>
                    <a:pt x="65" y="59"/>
                  </a:cubicBezTo>
                  <a:cubicBezTo>
                    <a:pt x="65" y="59"/>
                    <a:pt x="64" y="59"/>
                    <a:pt x="64" y="59"/>
                  </a:cubicBezTo>
                  <a:cubicBezTo>
                    <a:pt x="64" y="59"/>
                    <a:pt x="65" y="59"/>
                    <a:pt x="65" y="59"/>
                  </a:cubicBezTo>
                  <a:cubicBezTo>
                    <a:pt x="66" y="59"/>
                    <a:pt x="66" y="59"/>
                    <a:pt x="66" y="60"/>
                  </a:cubicBezTo>
                  <a:cubicBezTo>
                    <a:pt x="66" y="60"/>
                    <a:pt x="64" y="59"/>
                    <a:pt x="65" y="60"/>
                  </a:cubicBezTo>
                  <a:cubicBezTo>
                    <a:pt x="66" y="60"/>
                    <a:pt x="65" y="60"/>
                    <a:pt x="66" y="60"/>
                  </a:cubicBezTo>
                  <a:cubicBezTo>
                    <a:pt x="66" y="60"/>
                    <a:pt x="67" y="60"/>
                    <a:pt x="67" y="60"/>
                  </a:cubicBezTo>
                  <a:cubicBezTo>
                    <a:pt x="67" y="60"/>
                    <a:pt x="67" y="60"/>
                    <a:pt x="68" y="60"/>
                  </a:cubicBezTo>
                  <a:cubicBezTo>
                    <a:pt x="67" y="60"/>
                    <a:pt x="67" y="60"/>
                    <a:pt x="66" y="60"/>
                  </a:cubicBezTo>
                  <a:cubicBezTo>
                    <a:pt x="66" y="59"/>
                    <a:pt x="66" y="59"/>
                    <a:pt x="65" y="59"/>
                  </a:cubicBezTo>
                  <a:cubicBezTo>
                    <a:pt x="65" y="59"/>
                    <a:pt x="65" y="58"/>
                    <a:pt x="66" y="58"/>
                  </a:cubicBezTo>
                  <a:cubicBezTo>
                    <a:pt x="65" y="58"/>
                    <a:pt x="66" y="58"/>
                    <a:pt x="66" y="57"/>
                  </a:cubicBezTo>
                  <a:cubicBezTo>
                    <a:pt x="67" y="57"/>
                    <a:pt x="67" y="56"/>
                    <a:pt x="67" y="55"/>
                  </a:cubicBezTo>
                  <a:cubicBezTo>
                    <a:pt x="67" y="55"/>
                    <a:pt x="68" y="55"/>
                    <a:pt x="68" y="55"/>
                  </a:cubicBezTo>
                  <a:cubicBezTo>
                    <a:pt x="67" y="55"/>
                    <a:pt x="68" y="55"/>
                    <a:pt x="68" y="55"/>
                  </a:cubicBezTo>
                  <a:cubicBezTo>
                    <a:pt x="68" y="55"/>
                    <a:pt x="67" y="54"/>
                    <a:pt x="67" y="54"/>
                  </a:cubicBezTo>
                  <a:cubicBezTo>
                    <a:pt x="68" y="54"/>
                    <a:pt x="68" y="55"/>
                    <a:pt x="68" y="55"/>
                  </a:cubicBezTo>
                  <a:cubicBezTo>
                    <a:pt x="68" y="55"/>
                    <a:pt x="69" y="55"/>
                    <a:pt x="69" y="55"/>
                  </a:cubicBezTo>
                  <a:cubicBezTo>
                    <a:pt x="69" y="55"/>
                    <a:pt x="68" y="55"/>
                    <a:pt x="69" y="55"/>
                  </a:cubicBezTo>
                  <a:cubicBezTo>
                    <a:pt x="70" y="56"/>
                    <a:pt x="69" y="55"/>
                    <a:pt x="69" y="55"/>
                  </a:cubicBezTo>
                  <a:cubicBezTo>
                    <a:pt x="69" y="55"/>
                    <a:pt x="71" y="56"/>
                    <a:pt x="71" y="55"/>
                  </a:cubicBezTo>
                  <a:cubicBezTo>
                    <a:pt x="70" y="55"/>
                    <a:pt x="71" y="56"/>
                    <a:pt x="69" y="55"/>
                  </a:cubicBezTo>
                  <a:cubicBezTo>
                    <a:pt x="69" y="55"/>
                    <a:pt x="71" y="55"/>
                    <a:pt x="71" y="54"/>
                  </a:cubicBezTo>
                  <a:cubicBezTo>
                    <a:pt x="69" y="54"/>
                    <a:pt x="70" y="55"/>
                    <a:pt x="69" y="55"/>
                  </a:cubicBezTo>
                  <a:cubicBezTo>
                    <a:pt x="68" y="54"/>
                    <a:pt x="68" y="54"/>
                    <a:pt x="67" y="54"/>
                  </a:cubicBezTo>
                  <a:cubicBezTo>
                    <a:pt x="67" y="53"/>
                    <a:pt x="68" y="53"/>
                    <a:pt x="69" y="52"/>
                  </a:cubicBezTo>
                  <a:cubicBezTo>
                    <a:pt x="68" y="52"/>
                    <a:pt x="68" y="52"/>
                    <a:pt x="69" y="51"/>
                  </a:cubicBezTo>
                  <a:cubicBezTo>
                    <a:pt x="67" y="51"/>
                    <a:pt x="67" y="51"/>
                    <a:pt x="67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4" y="51"/>
                    <a:pt x="66" y="51"/>
                    <a:pt x="66" y="51"/>
                  </a:cubicBezTo>
                  <a:cubicBezTo>
                    <a:pt x="66" y="51"/>
                    <a:pt x="65" y="52"/>
                    <a:pt x="65" y="52"/>
                  </a:cubicBezTo>
                  <a:cubicBezTo>
                    <a:pt x="65" y="52"/>
                    <a:pt x="66" y="52"/>
                    <a:pt x="66" y="52"/>
                  </a:cubicBezTo>
                  <a:cubicBezTo>
                    <a:pt x="66" y="52"/>
                    <a:pt x="65" y="52"/>
                    <a:pt x="65" y="52"/>
                  </a:cubicBezTo>
                  <a:cubicBezTo>
                    <a:pt x="65" y="53"/>
                    <a:pt x="65" y="52"/>
                    <a:pt x="66" y="53"/>
                  </a:cubicBezTo>
                  <a:cubicBezTo>
                    <a:pt x="65" y="53"/>
                    <a:pt x="66" y="53"/>
                    <a:pt x="65" y="54"/>
                  </a:cubicBezTo>
                  <a:cubicBezTo>
                    <a:pt x="64" y="53"/>
                    <a:pt x="64" y="54"/>
                    <a:pt x="63" y="54"/>
                  </a:cubicBezTo>
                  <a:cubicBezTo>
                    <a:pt x="62" y="54"/>
                    <a:pt x="65" y="54"/>
                    <a:pt x="64" y="54"/>
                  </a:cubicBezTo>
                  <a:cubicBezTo>
                    <a:pt x="64" y="54"/>
                    <a:pt x="64" y="54"/>
                    <a:pt x="64" y="54"/>
                  </a:cubicBezTo>
                  <a:cubicBezTo>
                    <a:pt x="65" y="54"/>
                    <a:pt x="65" y="54"/>
                    <a:pt x="65" y="54"/>
                  </a:cubicBezTo>
                  <a:cubicBezTo>
                    <a:pt x="64" y="54"/>
                    <a:pt x="63" y="54"/>
                    <a:pt x="63" y="54"/>
                  </a:cubicBezTo>
                  <a:cubicBezTo>
                    <a:pt x="64" y="55"/>
                    <a:pt x="64" y="54"/>
                    <a:pt x="64" y="54"/>
                  </a:cubicBezTo>
                  <a:cubicBezTo>
                    <a:pt x="65" y="55"/>
                    <a:pt x="64" y="55"/>
                    <a:pt x="64" y="55"/>
                  </a:cubicBezTo>
                  <a:cubicBezTo>
                    <a:pt x="64" y="55"/>
                    <a:pt x="65" y="55"/>
                    <a:pt x="64" y="56"/>
                  </a:cubicBezTo>
                  <a:cubicBezTo>
                    <a:pt x="63" y="56"/>
                    <a:pt x="64" y="55"/>
                    <a:pt x="64" y="55"/>
                  </a:cubicBezTo>
                  <a:cubicBezTo>
                    <a:pt x="62" y="55"/>
                    <a:pt x="63" y="56"/>
                    <a:pt x="64" y="56"/>
                  </a:cubicBezTo>
                  <a:cubicBezTo>
                    <a:pt x="64" y="56"/>
                    <a:pt x="62" y="56"/>
                    <a:pt x="62" y="56"/>
                  </a:cubicBezTo>
                  <a:cubicBezTo>
                    <a:pt x="63" y="57"/>
                    <a:pt x="63" y="56"/>
                    <a:pt x="63" y="56"/>
                  </a:cubicBezTo>
                  <a:cubicBezTo>
                    <a:pt x="64" y="57"/>
                    <a:pt x="62" y="57"/>
                    <a:pt x="62" y="58"/>
                  </a:cubicBezTo>
                  <a:cubicBezTo>
                    <a:pt x="62" y="58"/>
                    <a:pt x="63" y="58"/>
                    <a:pt x="63" y="58"/>
                  </a:cubicBezTo>
                  <a:cubicBezTo>
                    <a:pt x="63" y="58"/>
                    <a:pt x="62" y="58"/>
                    <a:pt x="62" y="58"/>
                  </a:cubicBezTo>
                  <a:cubicBezTo>
                    <a:pt x="62" y="58"/>
                    <a:pt x="63" y="58"/>
                    <a:pt x="63" y="58"/>
                  </a:cubicBezTo>
                  <a:cubicBezTo>
                    <a:pt x="62" y="58"/>
                    <a:pt x="61" y="58"/>
                    <a:pt x="61" y="58"/>
                  </a:cubicBezTo>
                  <a:cubicBezTo>
                    <a:pt x="61" y="58"/>
                    <a:pt x="62" y="58"/>
                    <a:pt x="62" y="59"/>
                  </a:cubicBezTo>
                  <a:cubicBezTo>
                    <a:pt x="61" y="59"/>
                    <a:pt x="62" y="60"/>
                    <a:pt x="61" y="60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61"/>
                    <a:pt x="60" y="60"/>
                  </a:cubicBezTo>
                  <a:cubicBezTo>
                    <a:pt x="60" y="60"/>
                    <a:pt x="60" y="61"/>
                    <a:pt x="61" y="61"/>
                  </a:cubicBezTo>
                  <a:cubicBezTo>
                    <a:pt x="60" y="61"/>
                    <a:pt x="59" y="61"/>
                    <a:pt x="58" y="61"/>
                  </a:cubicBezTo>
                  <a:cubicBezTo>
                    <a:pt x="57" y="60"/>
                    <a:pt x="56" y="60"/>
                    <a:pt x="55" y="59"/>
                  </a:cubicBezTo>
                  <a:cubicBezTo>
                    <a:pt x="55" y="60"/>
                    <a:pt x="55" y="60"/>
                    <a:pt x="54" y="60"/>
                  </a:cubicBezTo>
                  <a:cubicBezTo>
                    <a:pt x="54" y="60"/>
                    <a:pt x="55" y="60"/>
                    <a:pt x="55" y="61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5" y="61"/>
                    <a:pt x="55" y="61"/>
                  </a:cubicBezTo>
                  <a:cubicBezTo>
                    <a:pt x="56" y="61"/>
                    <a:pt x="55" y="60"/>
                    <a:pt x="55" y="61"/>
                  </a:cubicBezTo>
                  <a:cubicBezTo>
                    <a:pt x="56" y="61"/>
                    <a:pt x="56" y="62"/>
                    <a:pt x="56" y="62"/>
                  </a:cubicBezTo>
                  <a:cubicBezTo>
                    <a:pt x="56" y="62"/>
                    <a:pt x="56" y="62"/>
                    <a:pt x="56" y="62"/>
                  </a:cubicBezTo>
                  <a:cubicBezTo>
                    <a:pt x="57" y="62"/>
                    <a:pt x="56" y="62"/>
                    <a:pt x="56" y="62"/>
                  </a:cubicBezTo>
                  <a:cubicBezTo>
                    <a:pt x="56" y="62"/>
                    <a:pt x="56" y="62"/>
                    <a:pt x="55" y="61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5" y="61"/>
                    <a:pt x="54" y="61"/>
                    <a:pt x="54" y="61"/>
                  </a:cubicBezTo>
                  <a:cubicBezTo>
                    <a:pt x="54" y="61"/>
                    <a:pt x="55" y="62"/>
                    <a:pt x="55" y="62"/>
                  </a:cubicBezTo>
                  <a:cubicBezTo>
                    <a:pt x="54" y="61"/>
                    <a:pt x="54" y="61"/>
                    <a:pt x="53" y="61"/>
                  </a:cubicBezTo>
                  <a:cubicBezTo>
                    <a:pt x="53" y="61"/>
                    <a:pt x="54" y="61"/>
                    <a:pt x="54" y="62"/>
                  </a:cubicBezTo>
                  <a:cubicBezTo>
                    <a:pt x="54" y="62"/>
                    <a:pt x="54" y="62"/>
                    <a:pt x="53" y="61"/>
                  </a:cubicBezTo>
                  <a:cubicBezTo>
                    <a:pt x="54" y="62"/>
                    <a:pt x="52" y="61"/>
                    <a:pt x="54" y="62"/>
                  </a:cubicBezTo>
                  <a:cubicBezTo>
                    <a:pt x="54" y="63"/>
                    <a:pt x="53" y="61"/>
                    <a:pt x="54" y="62"/>
                  </a:cubicBezTo>
                  <a:cubicBezTo>
                    <a:pt x="55" y="63"/>
                    <a:pt x="54" y="62"/>
                    <a:pt x="54" y="62"/>
                  </a:cubicBezTo>
                  <a:cubicBezTo>
                    <a:pt x="54" y="63"/>
                    <a:pt x="54" y="63"/>
                    <a:pt x="54" y="63"/>
                  </a:cubicBezTo>
                  <a:cubicBezTo>
                    <a:pt x="54" y="63"/>
                    <a:pt x="54" y="64"/>
                    <a:pt x="53" y="63"/>
                  </a:cubicBezTo>
                  <a:cubicBezTo>
                    <a:pt x="53" y="63"/>
                    <a:pt x="53" y="63"/>
                    <a:pt x="52" y="63"/>
                  </a:cubicBezTo>
                  <a:cubicBezTo>
                    <a:pt x="52" y="64"/>
                    <a:pt x="53" y="64"/>
                    <a:pt x="53" y="64"/>
                  </a:cubicBezTo>
                  <a:cubicBezTo>
                    <a:pt x="53" y="65"/>
                    <a:pt x="53" y="64"/>
                    <a:pt x="53" y="64"/>
                  </a:cubicBezTo>
                  <a:cubicBezTo>
                    <a:pt x="54" y="65"/>
                    <a:pt x="53" y="65"/>
                    <a:pt x="53" y="65"/>
                  </a:cubicBezTo>
                  <a:cubicBezTo>
                    <a:pt x="53" y="65"/>
                    <a:pt x="53" y="65"/>
                    <a:pt x="52" y="65"/>
                  </a:cubicBezTo>
                  <a:cubicBezTo>
                    <a:pt x="52" y="64"/>
                    <a:pt x="52" y="65"/>
                    <a:pt x="52" y="64"/>
                  </a:cubicBezTo>
                  <a:cubicBezTo>
                    <a:pt x="52" y="64"/>
                    <a:pt x="52" y="65"/>
                    <a:pt x="52" y="65"/>
                  </a:cubicBezTo>
                  <a:cubicBezTo>
                    <a:pt x="51" y="65"/>
                    <a:pt x="52" y="65"/>
                    <a:pt x="51" y="65"/>
                  </a:cubicBezTo>
                  <a:cubicBezTo>
                    <a:pt x="52" y="66"/>
                    <a:pt x="51" y="65"/>
                    <a:pt x="52" y="66"/>
                  </a:cubicBezTo>
                  <a:cubicBezTo>
                    <a:pt x="52" y="66"/>
                    <a:pt x="51" y="66"/>
                    <a:pt x="52" y="67"/>
                  </a:cubicBezTo>
                  <a:cubicBezTo>
                    <a:pt x="51" y="66"/>
                    <a:pt x="51" y="66"/>
                    <a:pt x="50" y="66"/>
                  </a:cubicBezTo>
                  <a:cubicBezTo>
                    <a:pt x="50" y="66"/>
                    <a:pt x="50" y="66"/>
                    <a:pt x="51" y="67"/>
                  </a:cubicBezTo>
                  <a:cubicBezTo>
                    <a:pt x="51" y="67"/>
                    <a:pt x="50" y="66"/>
                    <a:pt x="51" y="67"/>
                  </a:cubicBezTo>
                  <a:cubicBezTo>
                    <a:pt x="50" y="67"/>
                    <a:pt x="50" y="66"/>
                    <a:pt x="49" y="66"/>
                  </a:cubicBezTo>
                  <a:cubicBezTo>
                    <a:pt x="49" y="66"/>
                    <a:pt x="50" y="66"/>
                    <a:pt x="50" y="67"/>
                  </a:cubicBezTo>
                  <a:cubicBezTo>
                    <a:pt x="49" y="67"/>
                    <a:pt x="49" y="68"/>
                    <a:pt x="49" y="68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48" y="67"/>
                    <a:pt x="48" y="68"/>
                    <a:pt x="48" y="67"/>
                  </a:cubicBezTo>
                  <a:cubicBezTo>
                    <a:pt x="48" y="68"/>
                    <a:pt x="48" y="68"/>
                    <a:pt x="48" y="69"/>
                  </a:cubicBezTo>
                  <a:cubicBezTo>
                    <a:pt x="49" y="70"/>
                    <a:pt x="48" y="69"/>
                    <a:pt x="48" y="69"/>
                  </a:cubicBezTo>
                  <a:cubicBezTo>
                    <a:pt x="48" y="69"/>
                    <a:pt x="48" y="69"/>
                    <a:pt x="48" y="70"/>
                  </a:cubicBezTo>
                  <a:cubicBezTo>
                    <a:pt x="48" y="70"/>
                    <a:pt x="47" y="71"/>
                    <a:pt x="47" y="71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6" y="72"/>
                    <a:pt x="46" y="72"/>
                  </a:cubicBezTo>
                  <a:cubicBezTo>
                    <a:pt x="46" y="72"/>
                    <a:pt x="46" y="72"/>
                    <a:pt x="45" y="71"/>
                  </a:cubicBezTo>
                  <a:cubicBezTo>
                    <a:pt x="45" y="71"/>
                    <a:pt x="45" y="72"/>
                    <a:pt x="44" y="72"/>
                  </a:cubicBezTo>
                  <a:cubicBezTo>
                    <a:pt x="44" y="73"/>
                    <a:pt x="43" y="73"/>
                    <a:pt x="42" y="71"/>
                  </a:cubicBezTo>
                  <a:cubicBezTo>
                    <a:pt x="41" y="70"/>
                    <a:pt x="41" y="69"/>
                    <a:pt x="40" y="69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0" y="67"/>
                    <a:pt x="40" y="66"/>
                    <a:pt x="39" y="66"/>
                  </a:cubicBezTo>
                  <a:cubicBezTo>
                    <a:pt x="39" y="66"/>
                    <a:pt x="39" y="64"/>
                    <a:pt x="38" y="64"/>
                  </a:cubicBezTo>
                  <a:cubicBezTo>
                    <a:pt x="38" y="64"/>
                    <a:pt x="39" y="64"/>
                    <a:pt x="38" y="63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2" y="63"/>
                    <a:pt x="42" y="63"/>
                  </a:cubicBezTo>
                  <a:cubicBezTo>
                    <a:pt x="42" y="63"/>
                    <a:pt x="42" y="63"/>
                    <a:pt x="42" y="63"/>
                  </a:cubicBezTo>
                  <a:cubicBezTo>
                    <a:pt x="42" y="63"/>
                    <a:pt x="42" y="63"/>
                    <a:pt x="43" y="63"/>
                  </a:cubicBezTo>
                  <a:cubicBezTo>
                    <a:pt x="43" y="63"/>
                    <a:pt x="42" y="62"/>
                    <a:pt x="43" y="63"/>
                  </a:cubicBezTo>
                  <a:cubicBezTo>
                    <a:pt x="43" y="63"/>
                    <a:pt x="43" y="62"/>
                    <a:pt x="43" y="62"/>
                  </a:cubicBezTo>
                  <a:cubicBezTo>
                    <a:pt x="43" y="62"/>
                    <a:pt x="43" y="62"/>
                    <a:pt x="44" y="62"/>
                  </a:cubicBezTo>
                  <a:cubicBezTo>
                    <a:pt x="44" y="62"/>
                    <a:pt x="44" y="62"/>
                    <a:pt x="44" y="62"/>
                  </a:cubicBezTo>
                  <a:cubicBezTo>
                    <a:pt x="44" y="62"/>
                    <a:pt x="44" y="62"/>
                    <a:pt x="44" y="62"/>
                  </a:cubicBezTo>
                  <a:cubicBezTo>
                    <a:pt x="44" y="61"/>
                    <a:pt x="44" y="62"/>
                    <a:pt x="45" y="62"/>
                  </a:cubicBezTo>
                  <a:cubicBezTo>
                    <a:pt x="45" y="62"/>
                    <a:pt x="44" y="61"/>
                    <a:pt x="44" y="61"/>
                  </a:cubicBezTo>
                  <a:cubicBezTo>
                    <a:pt x="45" y="61"/>
                    <a:pt x="45" y="61"/>
                    <a:pt x="45" y="61"/>
                  </a:cubicBezTo>
                  <a:cubicBezTo>
                    <a:pt x="45" y="61"/>
                    <a:pt x="45" y="61"/>
                    <a:pt x="45" y="60"/>
                  </a:cubicBezTo>
                  <a:cubicBezTo>
                    <a:pt x="46" y="61"/>
                    <a:pt x="46" y="60"/>
                    <a:pt x="47" y="60"/>
                  </a:cubicBezTo>
                  <a:cubicBezTo>
                    <a:pt x="47" y="60"/>
                    <a:pt x="47" y="61"/>
                    <a:pt x="48" y="61"/>
                  </a:cubicBezTo>
                  <a:cubicBezTo>
                    <a:pt x="48" y="60"/>
                    <a:pt x="47" y="60"/>
                    <a:pt x="47" y="60"/>
                  </a:cubicBezTo>
                  <a:cubicBezTo>
                    <a:pt x="47" y="59"/>
                    <a:pt x="48" y="59"/>
                    <a:pt x="48" y="59"/>
                  </a:cubicBezTo>
                  <a:cubicBezTo>
                    <a:pt x="48" y="59"/>
                    <a:pt x="48" y="60"/>
                    <a:pt x="48" y="60"/>
                  </a:cubicBezTo>
                  <a:cubicBezTo>
                    <a:pt x="49" y="60"/>
                    <a:pt x="48" y="59"/>
                    <a:pt x="48" y="59"/>
                  </a:cubicBezTo>
                  <a:cubicBezTo>
                    <a:pt x="48" y="58"/>
                    <a:pt x="48" y="59"/>
                    <a:pt x="49" y="59"/>
                  </a:cubicBezTo>
                  <a:cubicBezTo>
                    <a:pt x="49" y="59"/>
                    <a:pt x="48" y="59"/>
                    <a:pt x="48" y="58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9" y="59"/>
                    <a:pt x="48" y="58"/>
                    <a:pt x="49" y="58"/>
                  </a:cubicBezTo>
                  <a:cubicBezTo>
                    <a:pt x="49" y="58"/>
                    <a:pt x="49" y="59"/>
                    <a:pt x="49" y="59"/>
                  </a:cubicBezTo>
                  <a:cubicBezTo>
                    <a:pt x="49" y="59"/>
                    <a:pt x="50" y="60"/>
                    <a:pt x="50" y="59"/>
                  </a:cubicBezTo>
                  <a:cubicBezTo>
                    <a:pt x="50" y="59"/>
                    <a:pt x="49" y="58"/>
                    <a:pt x="48" y="58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9" y="58"/>
                    <a:pt x="50" y="58"/>
                    <a:pt x="49" y="57"/>
                  </a:cubicBezTo>
                  <a:cubicBezTo>
                    <a:pt x="49" y="57"/>
                    <a:pt x="49" y="57"/>
                    <a:pt x="50" y="58"/>
                  </a:cubicBezTo>
                  <a:cubicBezTo>
                    <a:pt x="50" y="58"/>
                    <a:pt x="49" y="57"/>
                    <a:pt x="50" y="58"/>
                  </a:cubicBezTo>
                  <a:cubicBezTo>
                    <a:pt x="50" y="58"/>
                    <a:pt x="49" y="57"/>
                    <a:pt x="50" y="57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9" y="57"/>
                    <a:pt x="49" y="56"/>
                    <a:pt x="50" y="57"/>
                  </a:cubicBezTo>
                  <a:cubicBezTo>
                    <a:pt x="50" y="57"/>
                    <a:pt x="49" y="56"/>
                    <a:pt x="49" y="56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7"/>
                    <a:pt x="50" y="57"/>
                    <a:pt x="49" y="56"/>
                  </a:cubicBezTo>
                  <a:cubicBezTo>
                    <a:pt x="50" y="56"/>
                    <a:pt x="50" y="57"/>
                    <a:pt x="50" y="57"/>
                  </a:cubicBezTo>
                  <a:cubicBezTo>
                    <a:pt x="49" y="56"/>
                    <a:pt x="50" y="57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6"/>
                    <a:pt x="50" y="56"/>
                    <a:pt x="50" y="56"/>
                  </a:cubicBezTo>
                  <a:cubicBezTo>
                    <a:pt x="51" y="57"/>
                    <a:pt x="52" y="57"/>
                    <a:pt x="53" y="58"/>
                  </a:cubicBezTo>
                  <a:cubicBezTo>
                    <a:pt x="53" y="58"/>
                    <a:pt x="52" y="57"/>
                    <a:pt x="52" y="57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50" y="56"/>
                    <a:pt x="51" y="56"/>
                    <a:pt x="50" y="55"/>
                  </a:cubicBezTo>
                  <a:cubicBezTo>
                    <a:pt x="49" y="54"/>
                    <a:pt x="50" y="55"/>
                    <a:pt x="50" y="54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51" y="55"/>
                    <a:pt x="50" y="55"/>
                    <a:pt x="51" y="55"/>
                  </a:cubicBezTo>
                  <a:cubicBezTo>
                    <a:pt x="51" y="55"/>
                    <a:pt x="51" y="55"/>
                    <a:pt x="52" y="56"/>
                  </a:cubicBezTo>
                  <a:cubicBezTo>
                    <a:pt x="52" y="56"/>
                    <a:pt x="51" y="55"/>
                    <a:pt x="51" y="55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51" y="55"/>
                    <a:pt x="52" y="55"/>
                    <a:pt x="53" y="55"/>
                  </a:cubicBezTo>
                  <a:cubicBezTo>
                    <a:pt x="53" y="55"/>
                    <a:pt x="52" y="55"/>
                    <a:pt x="52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3" y="55"/>
                    <a:pt x="53" y="55"/>
                    <a:pt x="52" y="55"/>
                  </a:cubicBezTo>
                  <a:cubicBezTo>
                    <a:pt x="52" y="55"/>
                    <a:pt x="53" y="55"/>
                    <a:pt x="52" y="54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3" y="54"/>
                    <a:pt x="52" y="54"/>
                    <a:pt x="52" y="55"/>
                  </a:cubicBezTo>
                  <a:cubicBezTo>
                    <a:pt x="53" y="55"/>
                    <a:pt x="53" y="55"/>
                    <a:pt x="54" y="55"/>
                  </a:cubicBezTo>
                  <a:cubicBezTo>
                    <a:pt x="54" y="55"/>
                    <a:pt x="54" y="55"/>
                    <a:pt x="53" y="55"/>
                  </a:cubicBezTo>
                  <a:cubicBezTo>
                    <a:pt x="54" y="55"/>
                    <a:pt x="53" y="54"/>
                    <a:pt x="53" y="54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5" y="54"/>
                    <a:pt x="55" y="54"/>
                    <a:pt x="56" y="54"/>
                  </a:cubicBezTo>
                  <a:cubicBezTo>
                    <a:pt x="56" y="54"/>
                    <a:pt x="54" y="54"/>
                    <a:pt x="54" y="54"/>
                  </a:cubicBezTo>
                  <a:cubicBezTo>
                    <a:pt x="55" y="54"/>
                    <a:pt x="56" y="54"/>
                    <a:pt x="56" y="54"/>
                  </a:cubicBezTo>
                  <a:cubicBezTo>
                    <a:pt x="57" y="55"/>
                    <a:pt x="57" y="54"/>
                    <a:pt x="55" y="54"/>
                  </a:cubicBezTo>
                  <a:cubicBezTo>
                    <a:pt x="56" y="54"/>
                    <a:pt x="55" y="54"/>
                    <a:pt x="55" y="54"/>
                  </a:cubicBezTo>
                  <a:cubicBezTo>
                    <a:pt x="55" y="53"/>
                    <a:pt x="57" y="52"/>
                    <a:pt x="56" y="52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7" y="51"/>
                    <a:pt x="56" y="51"/>
                    <a:pt x="57" y="51"/>
                  </a:cubicBezTo>
                  <a:cubicBezTo>
                    <a:pt x="58" y="51"/>
                    <a:pt x="57" y="51"/>
                    <a:pt x="58" y="51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60" y="51"/>
                  </a:cubicBezTo>
                  <a:cubicBezTo>
                    <a:pt x="58" y="51"/>
                    <a:pt x="57" y="51"/>
                    <a:pt x="57" y="51"/>
                  </a:cubicBezTo>
                  <a:cubicBezTo>
                    <a:pt x="57" y="50"/>
                    <a:pt x="57" y="50"/>
                    <a:pt x="58" y="50"/>
                  </a:cubicBezTo>
                  <a:cubicBezTo>
                    <a:pt x="57" y="50"/>
                    <a:pt x="58" y="50"/>
                    <a:pt x="58" y="49"/>
                  </a:cubicBezTo>
                  <a:cubicBezTo>
                    <a:pt x="58" y="49"/>
                    <a:pt x="59" y="49"/>
                    <a:pt x="60" y="49"/>
                  </a:cubicBezTo>
                  <a:cubicBezTo>
                    <a:pt x="60" y="49"/>
                    <a:pt x="59" y="49"/>
                    <a:pt x="58" y="49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9" y="48"/>
                    <a:pt x="59" y="48"/>
                    <a:pt x="60" y="47"/>
                  </a:cubicBezTo>
                  <a:cubicBezTo>
                    <a:pt x="60" y="47"/>
                    <a:pt x="59" y="47"/>
                    <a:pt x="60" y="47"/>
                  </a:cubicBezTo>
                  <a:cubicBezTo>
                    <a:pt x="60" y="47"/>
                    <a:pt x="59" y="47"/>
                    <a:pt x="59" y="47"/>
                  </a:cubicBezTo>
                  <a:cubicBezTo>
                    <a:pt x="59" y="47"/>
                    <a:pt x="60" y="47"/>
                    <a:pt x="60" y="46"/>
                  </a:cubicBezTo>
                  <a:cubicBezTo>
                    <a:pt x="59" y="46"/>
                    <a:pt x="60" y="46"/>
                    <a:pt x="60" y="45"/>
                  </a:cubicBezTo>
                  <a:cubicBezTo>
                    <a:pt x="60" y="45"/>
                    <a:pt x="60" y="45"/>
                    <a:pt x="61" y="44"/>
                  </a:cubicBezTo>
                  <a:cubicBezTo>
                    <a:pt x="61" y="44"/>
                    <a:pt x="59" y="45"/>
                    <a:pt x="60" y="45"/>
                  </a:cubicBezTo>
                  <a:cubicBezTo>
                    <a:pt x="60" y="44"/>
                    <a:pt x="60" y="44"/>
                    <a:pt x="62" y="44"/>
                  </a:cubicBezTo>
                  <a:cubicBezTo>
                    <a:pt x="62" y="44"/>
                    <a:pt x="60" y="44"/>
                    <a:pt x="61" y="44"/>
                  </a:cubicBezTo>
                  <a:cubicBezTo>
                    <a:pt x="62" y="43"/>
                    <a:pt x="62" y="44"/>
                    <a:pt x="62" y="44"/>
                  </a:cubicBezTo>
                  <a:cubicBezTo>
                    <a:pt x="63" y="43"/>
                    <a:pt x="61" y="44"/>
                    <a:pt x="61" y="43"/>
                  </a:cubicBezTo>
                  <a:cubicBezTo>
                    <a:pt x="62" y="43"/>
                    <a:pt x="63" y="43"/>
                    <a:pt x="63" y="43"/>
                  </a:cubicBezTo>
                  <a:cubicBezTo>
                    <a:pt x="64" y="43"/>
                    <a:pt x="62" y="43"/>
                    <a:pt x="62" y="43"/>
                  </a:cubicBezTo>
                  <a:cubicBezTo>
                    <a:pt x="63" y="43"/>
                    <a:pt x="62" y="43"/>
                    <a:pt x="63" y="42"/>
                  </a:cubicBezTo>
                  <a:cubicBezTo>
                    <a:pt x="62" y="43"/>
                    <a:pt x="60" y="43"/>
                    <a:pt x="61" y="43"/>
                  </a:cubicBezTo>
                  <a:cubicBezTo>
                    <a:pt x="61" y="43"/>
                    <a:pt x="62" y="42"/>
                    <a:pt x="62" y="42"/>
                  </a:cubicBezTo>
                  <a:cubicBezTo>
                    <a:pt x="63" y="42"/>
                    <a:pt x="62" y="42"/>
                    <a:pt x="62" y="42"/>
                  </a:cubicBezTo>
                  <a:cubicBezTo>
                    <a:pt x="64" y="42"/>
                    <a:pt x="63" y="42"/>
                    <a:pt x="63" y="42"/>
                  </a:cubicBezTo>
                  <a:cubicBezTo>
                    <a:pt x="64" y="41"/>
                    <a:pt x="64" y="41"/>
                    <a:pt x="65" y="41"/>
                  </a:cubicBezTo>
                  <a:cubicBezTo>
                    <a:pt x="64" y="41"/>
                    <a:pt x="64" y="41"/>
                    <a:pt x="63" y="41"/>
                  </a:cubicBezTo>
                  <a:cubicBezTo>
                    <a:pt x="63" y="41"/>
                    <a:pt x="64" y="41"/>
                    <a:pt x="64" y="40"/>
                  </a:cubicBezTo>
                  <a:cubicBezTo>
                    <a:pt x="65" y="41"/>
                    <a:pt x="66" y="41"/>
                    <a:pt x="65" y="42"/>
                  </a:cubicBezTo>
                  <a:cubicBezTo>
                    <a:pt x="65" y="42"/>
                    <a:pt x="65" y="41"/>
                    <a:pt x="66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6" y="43"/>
                    <a:pt x="67" y="43"/>
                  </a:cubicBezTo>
                  <a:cubicBezTo>
                    <a:pt x="66" y="43"/>
                    <a:pt x="67" y="44"/>
                    <a:pt x="68" y="44"/>
                  </a:cubicBezTo>
                  <a:cubicBezTo>
                    <a:pt x="67" y="44"/>
                    <a:pt x="67" y="45"/>
                    <a:pt x="67" y="45"/>
                  </a:cubicBezTo>
                  <a:cubicBezTo>
                    <a:pt x="68" y="45"/>
                    <a:pt x="68" y="44"/>
                    <a:pt x="69" y="44"/>
                  </a:cubicBezTo>
                  <a:cubicBezTo>
                    <a:pt x="70" y="44"/>
                    <a:pt x="68" y="44"/>
                    <a:pt x="69" y="44"/>
                  </a:cubicBezTo>
                  <a:cubicBezTo>
                    <a:pt x="69" y="45"/>
                    <a:pt x="70" y="44"/>
                    <a:pt x="70" y="44"/>
                  </a:cubicBezTo>
                  <a:cubicBezTo>
                    <a:pt x="71" y="44"/>
                    <a:pt x="69" y="44"/>
                    <a:pt x="68" y="44"/>
                  </a:cubicBezTo>
                  <a:cubicBezTo>
                    <a:pt x="69" y="43"/>
                    <a:pt x="68" y="42"/>
                    <a:pt x="68" y="42"/>
                  </a:cubicBezTo>
                  <a:cubicBezTo>
                    <a:pt x="69" y="42"/>
                    <a:pt x="70" y="41"/>
                    <a:pt x="70" y="41"/>
                  </a:cubicBezTo>
                  <a:cubicBezTo>
                    <a:pt x="71" y="41"/>
                    <a:pt x="70" y="41"/>
                    <a:pt x="71" y="40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1" y="40"/>
                    <a:pt x="69" y="41"/>
                    <a:pt x="69" y="40"/>
                  </a:cubicBezTo>
                  <a:cubicBezTo>
                    <a:pt x="70" y="40"/>
                    <a:pt x="70" y="40"/>
                    <a:pt x="71" y="39"/>
                  </a:cubicBezTo>
                  <a:cubicBezTo>
                    <a:pt x="71" y="39"/>
                    <a:pt x="70" y="40"/>
                    <a:pt x="70" y="40"/>
                  </a:cubicBezTo>
                  <a:cubicBezTo>
                    <a:pt x="70" y="40"/>
                    <a:pt x="70" y="40"/>
                    <a:pt x="69" y="40"/>
                  </a:cubicBezTo>
                  <a:cubicBezTo>
                    <a:pt x="70" y="39"/>
                    <a:pt x="70" y="39"/>
                    <a:pt x="71" y="39"/>
                  </a:cubicBezTo>
                  <a:cubicBezTo>
                    <a:pt x="71" y="38"/>
                    <a:pt x="70" y="39"/>
                    <a:pt x="70" y="38"/>
                  </a:cubicBezTo>
                  <a:cubicBezTo>
                    <a:pt x="70" y="38"/>
                    <a:pt x="72" y="37"/>
                    <a:pt x="71" y="37"/>
                  </a:cubicBezTo>
                  <a:cubicBezTo>
                    <a:pt x="71" y="37"/>
                    <a:pt x="70" y="37"/>
                    <a:pt x="69" y="38"/>
                  </a:cubicBezTo>
                  <a:cubicBezTo>
                    <a:pt x="69" y="37"/>
                    <a:pt x="68" y="38"/>
                    <a:pt x="67" y="38"/>
                  </a:cubicBezTo>
                  <a:cubicBezTo>
                    <a:pt x="67" y="38"/>
                    <a:pt x="68" y="38"/>
                    <a:pt x="67" y="38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69" y="37"/>
                    <a:pt x="69" y="37"/>
                    <a:pt x="70" y="36"/>
                  </a:cubicBezTo>
                  <a:cubicBezTo>
                    <a:pt x="69" y="36"/>
                    <a:pt x="69" y="36"/>
                    <a:pt x="69" y="36"/>
                  </a:cubicBezTo>
                  <a:cubicBezTo>
                    <a:pt x="70" y="35"/>
                    <a:pt x="70" y="36"/>
                    <a:pt x="71" y="35"/>
                  </a:cubicBezTo>
                  <a:cubicBezTo>
                    <a:pt x="71" y="35"/>
                    <a:pt x="70" y="35"/>
                    <a:pt x="70" y="35"/>
                  </a:cubicBezTo>
                  <a:cubicBezTo>
                    <a:pt x="70" y="35"/>
                    <a:pt x="69" y="35"/>
                    <a:pt x="69" y="35"/>
                  </a:cubicBezTo>
                  <a:cubicBezTo>
                    <a:pt x="68" y="35"/>
                    <a:pt x="68" y="36"/>
                    <a:pt x="68" y="36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67" y="37"/>
                    <a:pt x="67" y="37"/>
                    <a:pt x="66" y="38"/>
                  </a:cubicBezTo>
                  <a:cubicBezTo>
                    <a:pt x="66" y="37"/>
                    <a:pt x="64" y="36"/>
                    <a:pt x="64" y="35"/>
                  </a:cubicBezTo>
                  <a:cubicBezTo>
                    <a:pt x="66" y="34"/>
                    <a:pt x="65" y="35"/>
                    <a:pt x="65" y="35"/>
                  </a:cubicBezTo>
                  <a:cubicBezTo>
                    <a:pt x="65" y="36"/>
                    <a:pt x="66" y="37"/>
                    <a:pt x="66" y="37"/>
                  </a:cubicBezTo>
                  <a:cubicBezTo>
                    <a:pt x="67" y="37"/>
                    <a:pt x="66" y="36"/>
                    <a:pt x="67" y="36"/>
                  </a:cubicBezTo>
                  <a:cubicBezTo>
                    <a:pt x="67" y="35"/>
                    <a:pt x="66" y="36"/>
                    <a:pt x="66" y="36"/>
                  </a:cubicBezTo>
                  <a:cubicBezTo>
                    <a:pt x="66" y="36"/>
                    <a:pt x="67" y="35"/>
                    <a:pt x="67" y="35"/>
                  </a:cubicBezTo>
                  <a:cubicBezTo>
                    <a:pt x="67" y="35"/>
                    <a:pt x="66" y="36"/>
                    <a:pt x="66" y="36"/>
                  </a:cubicBezTo>
                  <a:cubicBezTo>
                    <a:pt x="66" y="36"/>
                    <a:pt x="66" y="35"/>
                    <a:pt x="66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5" y="35"/>
                    <a:pt x="66" y="34"/>
                    <a:pt x="65" y="35"/>
                  </a:cubicBezTo>
                  <a:cubicBezTo>
                    <a:pt x="65" y="35"/>
                    <a:pt x="65" y="34"/>
                    <a:pt x="65" y="34"/>
                  </a:cubicBezTo>
                  <a:cubicBezTo>
                    <a:pt x="65" y="34"/>
                    <a:pt x="65" y="35"/>
                    <a:pt x="64" y="35"/>
                  </a:cubicBezTo>
                  <a:cubicBezTo>
                    <a:pt x="64" y="35"/>
                    <a:pt x="65" y="34"/>
                    <a:pt x="65" y="34"/>
                  </a:cubicBezTo>
                  <a:cubicBezTo>
                    <a:pt x="65" y="34"/>
                    <a:pt x="64" y="35"/>
                    <a:pt x="63" y="35"/>
                  </a:cubicBezTo>
                  <a:cubicBezTo>
                    <a:pt x="63" y="35"/>
                    <a:pt x="62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ubicBezTo>
                    <a:pt x="61" y="34"/>
                    <a:pt x="61" y="33"/>
                    <a:pt x="61" y="34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0" y="34"/>
                    <a:pt x="60" y="32"/>
                    <a:pt x="59" y="33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32"/>
                    <a:pt x="61" y="32"/>
                    <a:pt x="61" y="32"/>
                  </a:cubicBezTo>
                  <a:cubicBezTo>
                    <a:pt x="61" y="32"/>
                    <a:pt x="62" y="31"/>
                    <a:pt x="62" y="32"/>
                  </a:cubicBezTo>
                  <a:cubicBezTo>
                    <a:pt x="63" y="31"/>
                    <a:pt x="61" y="32"/>
                    <a:pt x="61" y="32"/>
                  </a:cubicBezTo>
                  <a:cubicBezTo>
                    <a:pt x="61" y="31"/>
                    <a:pt x="61" y="31"/>
                    <a:pt x="61" y="30"/>
                  </a:cubicBezTo>
                  <a:cubicBezTo>
                    <a:pt x="61" y="31"/>
                    <a:pt x="61" y="31"/>
                    <a:pt x="60" y="32"/>
                  </a:cubicBezTo>
                  <a:cubicBezTo>
                    <a:pt x="60" y="32"/>
                    <a:pt x="60" y="31"/>
                    <a:pt x="60" y="31"/>
                  </a:cubicBezTo>
                  <a:cubicBezTo>
                    <a:pt x="59" y="32"/>
                    <a:pt x="60" y="32"/>
                    <a:pt x="60" y="32"/>
                  </a:cubicBezTo>
                  <a:cubicBezTo>
                    <a:pt x="59" y="33"/>
                    <a:pt x="59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8" y="32"/>
                    <a:pt x="58" y="31"/>
                    <a:pt x="58" y="31"/>
                  </a:cubicBezTo>
                  <a:cubicBezTo>
                    <a:pt x="58" y="31"/>
                    <a:pt x="58" y="32"/>
                    <a:pt x="58" y="32"/>
                  </a:cubicBezTo>
                  <a:cubicBezTo>
                    <a:pt x="57" y="32"/>
                    <a:pt x="58" y="31"/>
                    <a:pt x="57" y="32"/>
                  </a:cubicBezTo>
                  <a:cubicBezTo>
                    <a:pt x="57" y="32"/>
                    <a:pt x="57" y="32"/>
                    <a:pt x="57" y="31"/>
                  </a:cubicBezTo>
                  <a:cubicBezTo>
                    <a:pt x="57" y="31"/>
                    <a:pt x="57" y="32"/>
                    <a:pt x="57" y="32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8" y="31"/>
                    <a:pt x="57" y="30"/>
                    <a:pt x="58" y="30"/>
                  </a:cubicBezTo>
                  <a:cubicBezTo>
                    <a:pt x="57" y="30"/>
                    <a:pt x="57" y="30"/>
                    <a:pt x="57" y="31"/>
                  </a:cubicBezTo>
                  <a:cubicBezTo>
                    <a:pt x="57" y="31"/>
                    <a:pt x="57" y="30"/>
                    <a:pt x="56" y="31"/>
                  </a:cubicBezTo>
                  <a:cubicBezTo>
                    <a:pt x="56" y="32"/>
                    <a:pt x="57" y="31"/>
                    <a:pt x="57" y="31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5" y="32"/>
                    <a:pt x="56" y="32"/>
                    <a:pt x="55" y="33"/>
                  </a:cubicBezTo>
                  <a:cubicBezTo>
                    <a:pt x="56" y="33"/>
                    <a:pt x="56" y="33"/>
                    <a:pt x="55" y="34"/>
                  </a:cubicBezTo>
                  <a:cubicBezTo>
                    <a:pt x="55" y="35"/>
                    <a:pt x="56" y="33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5"/>
                    <a:pt x="54" y="36"/>
                    <a:pt x="54" y="36"/>
                  </a:cubicBezTo>
                  <a:cubicBezTo>
                    <a:pt x="53" y="37"/>
                    <a:pt x="54" y="35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4" y="36"/>
                  </a:cubicBezTo>
                  <a:cubicBezTo>
                    <a:pt x="54" y="36"/>
                    <a:pt x="53" y="37"/>
                    <a:pt x="53" y="38"/>
                  </a:cubicBezTo>
                  <a:cubicBezTo>
                    <a:pt x="53" y="38"/>
                    <a:pt x="54" y="37"/>
                    <a:pt x="53" y="38"/>
                  </a:cubicBezTo>
                  <a:cubicBezTo>
                    <a:pt x="52" y="39"/>
                    <a:pt x="53" y="38"/>
                    <a:pt x="52" y="38"/>
                  </a:cubicBezTo>
                  <a:cubicBezTo>
                    <a:pt x="52" y="38"/>
                    <a:pt x="52" y="38"/>
                    <a:pt x="53" y="37"/>
                  </a:cubicBezTo>
                  <a:cubicBezTo>
                    <a:pt x="53" y="37"/>
                    <a:pt x="52" y="38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51" y="39"/>
                    <a:pt x="51" y="39"/>
                    <a:pt x="50" y="40"/>
                  </a:cubicBezTo>
                  <a:cubicBezTo>
                    <a:pt x="50" y="41"/>
                    <a:pt x="50" y="40"/>
                    <a:pt x="50" y="40"/>
                  </a:cubicBezTo>
                  <a:cubicBezTo>
                    <a:pt x="50" y="39"/>
                    <a:pt x="50" y="40"/>
                    <a:pt x="50" y="40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1" y="38"/>
                    <a:pt x="50" y="39"/>
                    <a:pt x="51" y="37"/>
                  </a:cubicBezTo>
                  <a:cubicBezTo>
                    <a:pt x="50" y="37"/>
                    <a:pt x="50" y="39"/>
                    <a:pt x="50" y="39"/>
                  </a:cubicBezTo>
                  <a:cubicBezTo>
                    <a:pt x="49" y="40"/>
                    <a:pt x="49" y="39"/>
                    <a:pt x="49" y="39"/>
                  </a:cubicBezTo>
                  <a:cubicBezTo>
                    <a:pt x="50" y="39"/>
                    <a:pt x="50" y="38"/>
                    <a:pt x="50" y="37"/>
                  </a:cubicBezTo>
                  <a:cubicBezTo>
                    <a:pt x="50" y="38"/>
                    <a:pt x="49" y="39"/>
                    <a:pt x="49" y="39"/>
                  </a:cubicBezTo>
                  <a:cubicBezTo>
                    <a:pt x="49" y="39"/>
                    <a:pt x="49" y="38"/>
                    <a:pt x="49" y="38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49" y="38"/>
                    <a:pt x="49" y="39"/>
                    <a:pt x="48" y="39"/>
                  </a:cubicBezTo>
                  <a:cubicBezTo>
                    <a:pt x="48" y="39"/>
                    <a:pt x="49" y="39"/>
                    <a:pt x="49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8" y="39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40"/>
                    <a:pt x="47" y="38"/>
                    <a:pt x="47" y="39"/>
                  </a:cubicBezTo>
                  <a:cubicBezTo>
                    <a:pt x="47" y="39"/>
                    <a:pt x="47" y="38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8"/>
                    <a:pt x="47" y="38"/>
                    <a:pt x="46" y="39"/>
                  </a:cubicBezTo>
                  <a:cubicBezTo>
                    <a:pt x="46" y="38"/>
                    <a:pt x="47" y="37"/>
                    <a:pt x="46" y="37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6" y="37"/>
                    <a:pt x="46" y="38"/>
                    <a:pt x="46" y="37"/>
                  </a:cubicBezTo>
                  <a:cubicBezTo>
                    <a:pt x="46" y="36"/>
                    <a:pt x="46" y="37"/>
                    <a:pt x="47" y="37"/>
                  </a:cubicBezTo>
                  <a:cubicBezTo>
                    <a:pt x="47" y="37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8" y="37"/>
                    <a:pt x="48" y="36"/>
                  </a:cubicBezTo>
                  <a:cubicBezTo>
                    <a:pt x="48" y="37"/>
                    <a:pt x="47" y="38"/>
                    <a:pt x="47" y="38"/>
                  </a:cubicBezTo>
                  <a:cubicBezTo>
                    <a:pt x="48" y="37"/>
                    <a:pt x="47" y="39"/>
                    <a:pt x="48" y="39"/>
                  </a:cubicBezTo>
                  <a:cubicBezTo>
                    <a:pt x="48" y="37"/>
                    <a:pt x="48" y="37"/>
                    <a:pt x="48" y="36"/>
                  </a:cubicBezTo>
                  <a:cubicBezTo>
                    <a:pt x="48" y="36"/>
                    <a:pt x="48" y="37"/>
                    <a:pt x="48" y="38"/>
                  </a:cubicBezTo>
                  <a:cubicBezTo>
                    <a:pt x="48" y="39"/>
                    <a:pt x="48" y="38"/>
                    <a:pt x="48" y="37"/>
                  </a:cubicBezTo>
                  <a:cubicBezTo>
                    <a:pt x="48" y="37"/>
                    <a:pt x="48" y="37"/>
                    <a:pt x="48" y="38"/>
                  </a:cubicBezTo>
                  <a:cubicBezTo>
                    <a:pt x="48" y="37"/>
                    <a:pt x="48" y="38"/>
                    <a:pt x="48" y="38"/>
                  </a:cubicBezTo>
                  <a:cubicBezTo>
                    <a:pt x="48" y="38"/>
                    <a:pt x="49" y="37"/>
                    <a:pt x="49" y="37"/>
                  </a:cubicBezTo>
                  <a:cubicBezTo>
                    <a:pt x="49" y="36"/>
                    <a:pt x="49" y="38"/>
                    <a:pt x="49" y="37"/>
                  </a:cubicBezTo>
                  <a:cubicBezTo>
                    <a:pt x="49" y="37"/>
                    <a:pt x="49" y="37"/>
                    <a:pt x="49" y="36"/>
                  </a:cubicBezTo>
                  <a:cubicBezTo>
                    <a:pt x="49" y="37"/>
                    <a:pt x="49" y="36"/>
                    <a:pt x="49" y="37"/>
                  </a:cubicBezTo>
                  <a:cubicBezTo>
                    <a:pt x="48" y="37"/>
                    <a:pt x="49" y="36"/>
                    <a:pt x="49" y="36"/>
                  </a:cubicBezTo>
                  <a:cubicBezTo>
                    <a:pt x="49" y="36"/>
                    <a:pt x="49" y="36"/>
                    <a:pt x="49" y="35"/>
                  </a:cubicBezTo>
                  <a:cubicBezTo>
                    <a:pt x="49" y="35"/>
                    <a:pt x="49" y="36"/>
                    <a:pt x="49" y="36"/>
                  </a:cubicBezTo>
                  <a:cubicBezTo>
                    <a:pt x="49" y="36"/>
                    <a:pt x="49" y="35"/>
                    <a:pt x="49" y="35"/>
                  </a:cubicBezTo>
                  <a:cubicBezTo>
                    <a:pt x="49" y="35"/>
                    <a:pt x="48" y="36"/>
                    <a:pt x="48" y="36"/>
                  </a:cubicBezTo>
                  <a:cubicBezTo>
                    <a:pt x="48" y="36"/>
                    <a:pt x="48" y="36"/>
                    <a:pt x="48" y="37"/>
                  </a:cubicBezTo>
                  <a:cubicBezTo>
                    <a:pt x="48" y="37"/>
                    <a:pt x="48" y="36"/>
                    <a:pt x="48" y="35"/>
                  </a:cubicBezTo>
                  <a:cubicBezTo>
                    <a:pt x="48" y="35"/>
                    <a:pt x="48" y="36"/>
                    <a:pt x="47" y="37"/>
                  </a:cubicBezTo>
                  <a:cubicBezTo>
                    <a:pt x="47" y="36"/>
                    <a:pt x="48" y="35"/>
                    <a:pt x="48" y="35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5"/>
                    <a:pt x="47" y="36"/>
                    <a:pt x="46" y="35"/>
                  </a:cubicBezTo>
                  <a:cubicBezTo>
                    <a:pt x="46" y="35"/>
                    <a:pt x="46" y="37"/>
                    <a:pt x="46" y="36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6" y="35"/>
                    <a:pt x="46" y="36"/>
                    <a:pt x="46" y="36"/>
                  </a:cubicBezTo>
                  <a:cubicBezTo>
                    <a:pt x="46" y="36"/>
                    <a:pt x="46" y="36"/>
                    <a:pt x="46" y="37"/>
                  </a:cubicBezTo>
                  <a:cubicBezTo>
                    <a:pt x="46" y="38"/>
                    <a:pt x="46" y="37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7"/>
                    <a:pt x="45" y="37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4"/>
                    <a:pt x="45" y="36"/>
                    <a:pt x="44" y="36"/>
                  </a:cubicBezTo>
                  <a:cubicBezTo>
                    <a:pt x="44" y="36"/>
                    <a:pt x="44" y="35"/>
                    <a:pt x="44" y="35"/>
                  </a:cubicBezTo>
                  <a:cubicBezTo>
                    <a:pt x="44" y="35"/>
                    <a:pt x="44" y="36"/>
                    <a:pt x="44" y="36"/>
                  </a:cubicBezTo>
                  <a:cubicBezTo>
                    <a:pt x="44" y="37"/>
                    <a:pt x="44" y="35"/>
                    <a:pt x="44" y="35"/>
                  </a:cubicBezTo>
                  <a:cubicBezTo>
                    <a:pt x="44" y="36"/>
                    <a:pt x="44" y="36"/>
                    <a:pt x="44" y="37"/>
                  </a:cubicBezTo>
                  <a:cubicBezTo>
                    <a:pt x="44" y="37"/>
                    <a:pt x="44" y="36"/>
                    <a:pt x="44" y="35"/>
                  </a:cubicBezTo>
                  <a:cubicBezTo>
                    <a:pt x="44" y="36"/>
                    <a:pt x="43" y="36"/>
                    <a:pt x="43" y="37"/>
                  </a:cubicBezTo>
                  <a:cubicBezTo>
                    <a:pt x="43" y="36"/>
                    <a:pt x="43" y="37"/>
                    <a:pt x="43" y="36"/>
                  </a:cubicBezTo>
                  <a:cubicBezTo>
                    <a:pt x="43" y="36"/>
                    <a:pt x="42" y="36"/>
                    <a:pt x="42" y="37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7"/>
                    <a:pt x="42" y="37"/>
                  </a:cubicBezTo>
                  <a:cubicBezTo>
                    <a:pt x="42" y="36"/>
                    <a:pt x="42" y="37"/>
                    <a:pt x="42" y="37"/>
                  </a:cubicBezTo>
                  <a:cubicBezTo>
                    <a:pt x="42" y="36"/>
                    <a:pt x="42" y="36"/>
                    <a:pt x="42" y="35"/>
                  </a:cubicBezTo>
                  <a:cubicBezTo>
                    <a:pt x="43" y="36"/>
                    <a:pt x="44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3"/>
                    <a:pt x="45" y="33"/>
                  </a:cubicBezTo>
                  <a:cubicBezTo>
                    <a:pt x="45" y="33"/>
                    <a:pt x="45" y="34"/>
                    <a:pt x="45" y="34"/>
                  </a:cubicBezTo>
                  <a:cubicBezTo>
                    <a:pt x="45" y="34"/>
                    <a:pt x="46" y="34"/>
                    <a:pt x="45" y="34"/>
                  </a:cubicBezTo>
                  <a:cubicBezTo>
                    <a:pt x="46" y="34"/>
                    <a:pt x="45" y="34"/>
                    <a:pt x="46" y="34"/>
                  </a:cubicBezTo>
                  <a:cubicBezTo>
                    <a:pt x="45" y="36"/>
                    <a:pt x="45" y="35"/>
                    <a:pt x="45" y="35"/>
                  </a:cubicBezTo>
                  <a:cubicBezTo>
                    <a:pt x="45" y="36"/>
                    <a:pt x="45" y="37"/>
                    <a:pt x="46" y="37"/>
                  </a:cubicBezTo>
                  <a:cubicBezTo>
                    <a:pt x="46" y="37"/>
                    <a:pt x="45" y="38"/>
                    <a:pt x="45" y="38"/>
                  </a:cubicBezTo>
                  <a:cubicBezTo>
                    <a:pt x="46" y="38"/>
                    <a:pt x="46" y="36"/>
                    <a:pt x="46" y="36"/>
                  </a:cubicBezTo>
                  <a:cubicBezTo>
                    <a:pt x="46" y="35"/>
                    <a:pt x="46" y="37"/>
                    <a:pt x="45" y="36"/>
                  </a:cubicBezTo>
                  <a:cubicBezTo>
                    <a:pt x="46" y="35"/>
                    <a:pt x="46" y="34"/>
                    <a:pt x="46" y="33"/>
                  </a:cubicBezTo>
                  <a:cubicBezTo>
                    <a:pt x="46" y="33"/>
                    <a:pt x="47" y="32"/>
                    <a:pt x="47" y="33"/>
                  </a:cubicBezTo>
                  <a:cubicBezTo>
                    <a:pt x="48" y="33"/>
                    <a:pt x="48" y="33"/>
                    <a:pt x="49" y="33"/>
                  </a:cubicBezTo>
                  <a:cubicBezTo>
                    <a:pt x="49" y="33"/>
                    <a:pt x="49" y="32"/>
                    <a:pt x="49" y="32"/>
                  </a:cubicBezTo>
                  <a:cubicBezTo>
                    <a:pt x="49" y="33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3"/>
                    <a:pt x="50" y="33"/>
                  </a:cubicBezTo>
                  <a:cubicBezTo>
                    <a:pt x="49" y="34"/>
                    <a:pt x="49" y="33"/>
                    <a:pt x="49" y="34"/>
                  </a:cubicBezTo>
                  <a:cubicBezTo>
                    <a:pt x="49" y="32"/>
                    <a:pt x="50" y="32"/>
                    <a:pt x="50" y="32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0" y="33"/>
                    <a:pt x="50" y="33"/>
                    <a:pt x="50" y="32"/>
                  </a:cubicBezTo>
                  <a:cubicBezTo>
                    <a:pt x="51" y="32"/>
                    <a:pt x="51" y="32"/>
                    <a:pt x="52" y="32"/>
                  </a:cubicBezTo>
                  <a:cubicBezTo>
                    <a:pt x="53" y="32"/>
                    <a:pt x="53" y="33"/>
                    <a:pt x="53" y="33"/>
                  </a:cubicBezTo>
                  <a:cubicBezTo>
                    <a:pt x="53" y="33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1"/>
                    <a:pt x="55" y="31"/>
                    <a:pt x="56" y="30"/>
                  </a:cubicBezTo>
                  <a:cubicBezTo>
                    <a:pt x="55" y="30"/>
                    <a:pt x="55" y="30"/>
                    <a:pt x="56" y="29"/>
                  </a:cubicBezTo>
                  <a:cubicBezTo>
                    <a:pt x="55" y="30"/>
                    <a:pt x="54" y="30"/>
                    <a:pt x="54" y="30"/>
                  </a:cubicBezTo>
                  <a:cubicBezTo>
                    <a:pt x="54" y="31"/>
                    <a:pt x="54" y="31"/>
                    <a:pt x="53" y="31"/>
                  </a:cubicBezTo>
                  <a:cubicBezTo>
                    <a:pt x="53" y="32"/>
                    <a:pt x="54" y="30"/>
                    <a:pt x="54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9"/>
                    <a:pt x="54" y="30"/>
                    <a:pt x="53" y="30"/>
                  </a:cubicBezTo>
                  <a:cubicBezTo>
                    <a:pt x="53" y="31"/>
                    <a:pt x="54" y="29"/>
                    <a:pt x="54" y="30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2" y="31"/>
                    <a:pt x="51" y="31"/>
                  </a:cubicBezTo>
                  <a:cubicBezTo>
                    <a:pt x="51" y="30"/>
                    <a:pt x="52" y="31"/>
                    <a:pt x="52" y="30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9"/>
                    <a:pt x="51" y="30"/>
                    <a:pt x="51" y="30"/>
                  </a:cubicBezTo>
                  <a:cubicBezTo>
                    <a:pt x="52" y="29"/>
                    <a:pt x="51" y="29"/>
                    <a:pt x="51" y="29"/>
                  </a:cubicBezTo>
                  <a:cubicBezTo>
                    <a:pt x="51" y="29"/>
                    <a:pt x="51" y="30"/>
                    <a:pt x="51" y="29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9"/>
                    <a:pt x="51" y="29"/>
                    <a:pt x="50" y="30"/>
                  </a:cubicBezTo>
                  <a:cubicBezTo>
                    <a:pt x="50" y="30"/>
                    <a:pt x="50" y="29"/>
                    <a:pt x="50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1"/>
                    <a:pt x="50" y="30"/>
                    <a:pt x="50" y="30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31"/>
                    <a:pt x="49" y="31"/>
                    <a:pt x="48" y="31"/>
                  </a:cubicBezTo>
                  <a:cubicBezTo>
                    <a:pt x="49" y="30"/>
                    <a:pt x="49" y="31"/>
                    <a:pt x="49" y="31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29"/>
                    <a:pt x="49" y="29"/>
                    <a:pt x="49" y="28"/>
                  </a:cubicBezTo>
                  <a:cubicBezTo>
                    <a:pt x="48" y="29"/>
                    <a:pt x="49" y="29"/>
                    <a:pt x="48" y="30"/>
                  </a:cubicBezTo>
                  <a:cubicBezTo>
                    <a:pt x="48" y="30"/>
                    <a:pt x="48" y="28"/>
                    <a:pt x="48" y="28"/>
                  </a:cubicBezTo>
                  <a:cubicBezTo>
                    <a:pt x="48" y="28"/>
                    <a:pt x="48" y="27"/>
                    <a:pt x="48" y="27"/>
                  </a:cubicBezTo>
                  <a:cubicBezTo>
                    <a:pt x="48" y="27"/>
                    <a:pt x="48" y="28"/>
                    <a:pt x="47" y="28"/>
                  </a:cubicBezTo>
                  <a:cubicBezTo>
                    <a:pt x="47" y="28"/>
                    <a:pt x="47" y="27"/>
                    <a:pt x="47" y="27"/>
                  </a:cubicBezTo>
                  <a:cubicBezTo>
                    <a:pt x="47" y="26"/>
                    <a:pt x="47" y="26"/>
                    <a:pt x="47" y="24"/>
                  </a:cubicBezTo>
                  <a:cubicBezTo>
                    <a:pt x="47" y="25"/>
                    <a:pt x="48" y="24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2"/>
                    <a:pt x="48" y="22"/>
                  </a:cubicBezTo>
                  <a:cubicBezTo>
                    <a:pt x="48" y="22"/>
                    <a:pt x="48" y="22"/>
                    <a:pt x="48" y="23"/>
                  </a:cubicBezTo>
                  <a:cubicBezTo>
                    <a:pt x="48" y="23"/>
                    <a:pt x="48" y="22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4"/>
                    <a:pt x="48" y="25"/>
                    <a:pt x="48" y="25"/>
                  </a:cubicBezTo>
                  <a:cubicBezTo>
                    <a:pt x="48" y="26"/>
                    <a:pt x="48" y="24"/>
                    <a:pt x="48" y="25"/>
                  </a:cubicBezTo>
                  <a:cubicBezTo>
                    <a:pt x="48" y="25"/>
                    <a:pt x="48" y="26"/>
                    <a:pt x="48" y="27"/>
                  </a:cubicBezTo>
                  <a:cubicBezTo>
                    <a:pt x="48" y="27"/>
                    <a:pt x="48" y="25"/>
                    <a:pt x="48" y="25"/>
                  </a:cubicBezTo>
                  <a:cubicBezTo>
                    <a:pt x="49" y="25"/>
                    <a:pt x="48" y="25"/>
                    <a:pt x="48" y="24"/>
                  </a:cubicBezTo>
                  <a:cubicBezTo>
                    <a:pt x="49" y="24"/>
                    <a:pt x="49" y="24"/>
                    <a:pt x="49" y="25"/>
                  </a:cubicBezTo>
                  <a:cubicBezTo>
                    <a:pt x="49" y="24"/>
                    <a:pt x="49" y="23"/>
                    <a:pt x="50" y="24"/>
                  </a:cubicBezTo>
                  <a:cubicBezTo>
                    <a:pt x="49" y="25"/>
                    <a:pt x="49" y="26"/>
                    <a:pt x="50" y="25"/>
                  </a:cubicBezTo>
                  <a:cubicBezTo>
                    <a:pt x="50" y="26"/>
                    <a:pt x="49" y="26"/>
                    <a:pt x="49" y="27"/>
                  </a:cubicBezTo>
                  <a:cubicBezTo>
                    <a:pt x="49" y="26"/>
                    <a:pt x="50" y="26"/>
                    <a:pt x="50" y="26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9"/>
                    <a:pt x="49" y="29"/>
                  </a:cubicBezTo>
                  <a:cubicBezTo>
                    <a:pt x="49" y="29"/>
                    <a:pt x="49" y="28"/>
                    <a:pt x="50" y="29"/>
                  </a:cubicBezTo>
                  <a:cubicBezTo>
                    <a:pt x="49" y="30"/>
                    <a:pt x="49" y="29"/>
                    <a:pt x="49" y="30"/>
                  </a:cubicBezTo>
                  <a:cubicBezTo>
                    <a:pt x="49" y="31"/>
                    <a:pt x="49" y="30"/>
                    <a:pt x="50" y="29"/>
                  </a:cubicBezTo>
                  <a:cubicBezTo>
                    <a:pt x="50" y="29"/>
                    <a:pt x="49" y="31"/>
                    <a:pt x="50" y="30"/>
                  </a:cubicBezTo>
                  <a:cubicBezTo>
                    <a:pt x="50" y="30"/>
                    <a:pt x="50" y="29"/>
                    <a:pt x="50" y="29"/>
                  </a:cubicBezTo>
                  <a:cubicBezTo>
                    <a:pt x="51" y="28"/>
                    <a:pt x="50" y="29"/>
                    <a:pt x="50" y="29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0" y="28"/>
                    <a:pt x="50" y="27"/>
                    <a:pt x="50" y="27"/>
                  </a:cubicBezTo>
                  <a:cubicBezTo>
                    <a:pt x="50" y="27"/>
                    <a:pt x="50" y="27"/>
                    <a:pt x="50" y="26"/>
                  </a:cubicBezTo>
                  <a:cubicBezTo>
                    <a:pt x="50" y="26"/>
                    <a:pt x="51" y="26"/>
                    <a:pt x="51" y="26"/>
                  </a:cubicBezTo>
                  <a:cubicBezTo>
                    <a:pt x="51" y="26"/>
                    <a:pt x="50" y="26"/>
                    <a:pt x="50" y="27"/>
                  </a:cubicBezTo>
                  <a:cubicBezTo>
                    <a:pt x="50" y="27"/>
                    <a:pt x="51" y="27"/>
                    <a:pt x="51" y="26"/>
                  </a:cubicBezTo>
                  <a:cubicBezTo>
                    <a:pt x="51" y="25"/>
                    <a:pt x="51" y="25"/>
                    <a:pt x="50" y="25"/>
                  </a:cubicBezTo>
                  <a:cubicBezTo>
                    <a:pt x="51" y="24"/>
                    <a:pt x="51" y="25"/>
                    <a:pt x="51" y="25"/>
                  </a:cubicBezTo>
                  <a:cubicBezTo>
                    <a:pt x="51" y="24"/>
                    <a:pt x="51" y="23"/>
                    <a:pt x="52" y="23"/>
                  </a:cubicBezTo>
                  <a:cubicBezTo>
                    <a:pt x="52" y="22"/>
                    <a:pt x="51" y="22"/>
                    <a:pt x="52" y="22"/>
                  </a:cubicBezTo>
                  <a:cubicBezTo>
                    <a:pt x="51" y="22"/>
                    <a:pt x="51" y="23"/>
                    <a:pt x="51" y="22"/>
                  </a:cubicBezTo>
                  <a:cubicBezTo>
                    <a:pt x="51" y="21"/>
                    <a:pt x="52" y="22"/>
                    <a:pt x="53" y="22"/>
                  </a:cubicBezTo>
                  <a:cubicBezTo>
                    <a:pt x="53" y="22"/>
                    <a:pt x="53" y="21"/>
                    <a:pt x="54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4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4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6" y="22"/>
                    <a:pt x="56" y="22"/>
                  </a:cubicBezTo>
                  <a:cubicBezTo>
                    <a:pt x="55" y="24"/>
                    <a:pt x="55" y="24"/>
                    <a:pt x="54" y="23"/>
                  </a:cubicBezTo>
                  <a:cubicBezTo>
                    <a:pt x="54" y="24"/>
                    <a:pt x="54" y="24"/>
                    <a:pt x="55" y="25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4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7" y="22"/>
                    <a:pt x="56" y="23"/>
                    <a:pt x="56" y="22"/>
                  </a:cubicBezTo>
                  <a:cubicBezTo>
                    <a:pt x="57" y="22"/>
                    <a:pt x="57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9" y="22"/>
                    <a:pt x="60" y="22"/>
                    <a:pt x="60" y="22"/>
                  </a:cubicBezTo>
                  <a:cubicBezTo>
                    <a:pt x="61" y="23"/>
                    <a:pt x="62" y="23"/>
                    <a:pt x="62" y="23"/>
                  </a:cubicBezTo>
                  <a:cubicBezTo>
                    <a:pt x="62" y="23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5"/>
                    <a:pt x="63" y="23"/>
                    <a:pt x="63" y="24"/>
                  </a:cubicBezTo>
                  <a:cubicBezTo>
                    <a:pt x="63" y="24"/>
                    <a:pt x="63" y="24"/>
                    <a:pt x="63" y="23"/>
                  </a:cubicBezTo>
                  <a:cubicBezTo>
                    <a:pt x="64" y="24"/>
                    <a:pt x="64" y="24"/>
                    <a:pt x="64" y="25"/>
                  </a:cubicBezTo>
                  <a:cubicBezTo>
                    <a:pt x="64" y="25"/>
                    <a:pt x="65" y="24"/>
                    <a:pt x="65" y="24"/>
                  </a:cubicBezTo>
                  <a:cubicBezTo>
                    <a:pt x="64" y="25"/>
                    <a:pt x="64" y="26"/>
                    <a:pt x="64" y="25"/>
                  </a:cubicBezTo>
                  <a:cubicBezTo>
                    <a:pt x="63" y="26"/>
                    <a:pt x="63" y="26"/>
                    <a:pt x="64" y="26"/>
                  </a:cubicBezTo>
                  <a:cubicBezTo>
                    <a:pt x="64" y="26"/>
                    <a:pt x="64" y="25"/>
                    <a:pt x="65" y="25"/>
                  </a:cubicBezTo>
                  <a:cubicBezTo>
                    <a:pt x="67" y="26"/>
                    <a:pt x="70" y="27"/>
                    <a:pt x="71" y="29"/>
                  </a:cubicBezTo>
                  <a:cubicBezTo>
                    <a:pt x="73" y="31"/>
                    <a:pt x="74" y="33"/>
                    <a:pt x="76" y="35"/>
                  </a:cubicBezTo>
                  <a:cubicBezTo>
                    <a:pt x="76" y="35"/>
                    <a:pt x="76" y="36"/>
                    <a:pt x="77" y="37"/>
                  </a:cubicBezTo>
                  <a:cubicBezTo>
                    <a:pt x="77" y="37"/>
                    <a:pt x="77" y="37"/>
                    <a:pt x="77" y="37"/>
                  </a:cubicBezTo>
                  <a:cubicBezTo>
                    <a:pt x="77" y="37"/>
                    <a:pt x="77" y="38"/>
                    <a:pt x="77" y="38"/>
                  </a:cubicBezTo>
                  <a:cubicBezTo>
                    <a:pt x="78" y="39"/>
                    <a:pt x="78" y="39"/>
                    <a:pt x="78" y="39"/>
                  </a:cubicBezTo>
                  <a:cubicBezTo>
                    <a:pt x="78" y="40"/>
                    <a:pt x="78" y="40"/>
                    <a:pt x="78" y="41"/>
                  </a:cubicBezTo>
                  <a:cubicBezTo>
                    <a:pt x="78" y="41"/>
                    <a:pt x="79" y="42"/>
                    <a:pt x="79" y="42"/>
                  </a:cubicBezTo>
                  <a:cubicBezTo>
                    <a:pt x="79" y="42"/>
                    <a:pt x="80" y="43"/>
                    <a:pt x="79" y="44"/>
                  </a:cubicBezTo>
                  <a:cubicBezTo>
                    <a:pt x="80" y="44"/>
                    <a:pt x="80" y="45"/>
                    <a:pt x="79" y="4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7"/>
                    <a:pt x="80" y="47"/>
                    <a:pt x="79" y="47"/>
                  </a:cubicBezTo>
                  <a:cubicBezTo>
                    <a:pt x="79" y="47"/>
                    <a:pt x="80" y="47"/>
                    <a:pt x="80" y="47"/>
                  </a:cubicBezTo>
                  <a:cubicBezTo>
                    <a:pt x="80" y="48"/>
                    <a:pt x="79" y="47"/>
                    <a:pt x="79" y="47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79" y="48"/>
                    <a:pt x="80" y="49"/>
                    <a:pt x="80" y="49"/>
                  </a:cubicBezTo>
                  <a:cubicBezTo>
                    <a:pt x="80" y="49"/>
                    <a:pt x="79" y="49"/>
                    <a:pt x="79" y="50"/>
                  </a:cubicBezTo>
                  <a:cubicBezTo>
                    <a:pt x="79" y="50"/>
                    <a:pt x="80" y="50"/>
                    <a:pt x="80" y="51"/>
                  </a:cubicBezTo>
                  <a:cubicBezTo>
                    <a:pt x="80" y="51"/>
                    <a:pt x="79" y="51"/>
                    <a:pt x="79" y="51"/>
                  </a:cubicBezTo>
                  <a:cubicBezTo>
                    <a:pt x="79" y="51"/>
                    <a:pt x="80" y="51"/>
                    <a:pt x="79" y="52"/>
                  </a:cubicBezTo>
                  <a:cubicBezTo>
                    <a:pt x="79" y="52"/>
                    <a:pt x="80" y="53"/>
                    <a:pt x="80" y="53"/>
                  </a:cubicBezTo>
                  <a:cubicBezTo>
                    <a:pt x="80" y="53"/>
                    <a:pt x="79" y="54"/>
                    <a:pt x="79" y="54"/>
                  </a:cubicBezTo>
                  <a:cubicBezTo>
                    <a:pt x="79" y="54"/>
                    <a:pt x="80" y="54"/>
                    <a:pt x="80" y="54"/>
                  </a:cubicBezTo>
                  <a:cubicBezTo>
                    <a:pt x="79" y="54"/>
                    <a:pt x="79" y="54"/>
                    <a:pt x="79" y="54"/>
                  </a:cubicBezTo>
                  <a:cubicBezTo>
                    <a:pt x="79" y="54"/>
                    <a:pt x="79" y="55"/>
                    <a:pt x="79" y="55"/>
                  </a:cubicBezTo>
                  <a:cubicBezTo>
                    <a:pt x="79" y="55"/>
                    <a:pt x="78" y="56"/>
                    <a:pt x="78" y="56"/>
                  </a:cubicBezTo>
                  <a:cubicBezTo>
                    <a:pt x="78" y="56"/>
                    <a:pt x="79" y="56"/>
                    <a:pt x="79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8" y="57"/>
                    <a:pt x="78" y="57"/>
                    <a:pt x="78" y="58"/>
                  </a:cubicBezTo>
                  <a:cubicBezTo>
                    <a:pt x="78" y="58"/>
                    <a:pt x="78" y="58"/>
                    <a:pt x="78" y="59"/>
                  </a:cubicBezTo>
                  <a:cubicBezTo>
                    <a:pt x="78" y="59"/>
                    <a:pt x="77" y="59"/>
                    <a:pt x="77" y="59"/>
                  </a:cubicBezTo>
                  <a:cubicBezTo>
                    <a:pt x="77" y="59"/>
                    <a:pt x="77" y="60"/>
                    <a:pt x="77" y="61"/>
                  </a:cubicBezTo>
                  <a:cubicBezTo>
                    <a:pt x="77" y="61"/>
                    <a:pt x="76" y="61"/>
                    <a:pt x="76" y="61"/>
                  </a:cubicBezTo>
                  <a:cubicBezTo>
                    <a:pt x="76" y="62"/>
                    <a:pt x="76" y="63"/>
                    <a:pt x="76" y="63"/>
                  </a:cubicBezTo>
                  <a:cubicBezTo>
                    <a:pt x="76" y="63"/>
                    <a:pt x="75" y="63"/>
                    <a:pt x="75" y="63"/>
                  </a:cubicBezTo>
                  <a:cubicBezTo>
                    <a:pt x="75" y="64"/>
                    <a:pt x="75" y="64"/>
                    <a:pt x="75" y="65"/>
                  </a:cubicBezTo>
                  <a:cubicBezTo>
                    <a:pt x="74" y="65"/>
                    <a:pt x="74" y="65"/>
                    <a:pt x="74" y="64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4" y="65"/>
                    <a:pt x="75" y="66"/>
                    <a:pt x="73" y="66"/>
                  </a:cubicBezTo>
                  <a:cubicBezTo>
                    <a:pt x="73" y="67"/>
                    <a:pt x="73" y="66"/>
                    <a:pt x="73" y="67"/>
                  </a:cubicBezTo>
                  <a:cubicBezTo>
                    <a:pt x="72" y="67"/>
                    <a:pt x="72" y="67"/>
                    <a:pt x="71" y="66"/>
                  </a:cubicBezTo>
                  <a:cubicBezTo>
                    <a:pt x="71" y="67"/>
                    <a:pt x="72" y="67"/>
                    <a:pt x="72" y="67"/>
                  </a:cubicBezTo>
                  <a:cubicBezTo>
                    <a:pt x="72" y="68"/>
                    <a:pt x="71" y="67"/>
                    <a:pt x="71" y="68"/>
                  </a:cubicBezTo>
                  <a:cubicBezTo>
                    <a:pt x="71" y="68"/>
                    <a:pt x="72" y="68"/>
                    <a:pt x="72" y="68"/>
                  </a:cubicBezTo>
                  <a:cubicBezTo>
                    <a:pt x="71" y="68"/>
                    <a:pt x="71" y="69"/>
                    <a:pt x="70" y="70"/>
                  </a:cubicBezTo>
                  <a:cubicBezTo>
                    <a:pt x="70" y="70"/>
                    <a:pt x="70" y="70"/>
                    <a:pt x="69" y="70"/>
                  </a:cubicBezTo>
                  <a:cubicBezTo>
                    <a:pt x="69" y="70"/>
                    <a:pt x="69" y="72"/>
                    <a:pt x="67" y="71"/>
                  </a:cubicBezTo>
                  <a:cubicBezTo>
                    <a:pt x="67" y="71"/>
                    <a:pt x="68" y="72"/>
                    <a:pt x="68" y="72"/>
                  </a:cubicBezTo>
                  <a:cubicBezTo>
                    <a:pt x="67" y="72"/>
                    <a:pt x="67" y="73"/>
                    <a:pt x="66" y="73"/>
                  </a:cubicBezTo>
                  <a:cubicBezTo>
                    <a:pt x="67" y="74"/>
                    <a:pt x="66" y="74"/>
                    <a:pt x="66" y="74"/>
                  </a:cubicBezTo>
                  <a:cubicBezTo>
                    <a:pt x="66" y="75"/>
                    <a:pt x="67" y="75"/>
                    <a:pt x="67" y="75"/>
                  </a:cubicBezTo>
                  <a:cubicBezTo>
                    <a:pt x="67" y="75"/>
                    <a:pt x="67" y="74"/>
                    <a:pt x="67" y="74"/>
                  </a:cubicBezTo>
                  <a:cubicBezTo>
                    <a:pt x="67" y="74"/>
                    <a:pt x="67" y="74"/>
                    <a:pt x="67" y="74"/>
                  </a:cubicBezTo>
                  <a:cubicBezTo>
                    <a:pt x="67" y="74"/>
                    <a:pt x="67" y="74"/>
                    <a:pt x="67" y="74"/>
                  </a:cubicBezTo>
                  <a:cubicBezTo>
                    <a:pt x="67" y="73"/>
                    <a:pt x="68" y="74"/>
                    <a:pt x="68" y="73"/>
                  </a:cubicBezTo>
                  <a:cubicBezTo>
                    <a:pt x="68" y="73"/>
                    <a:pt x="68" y="73"/>
                    <a:pt x="69" y="73"/>
                  </a:cubicBezTo>
                  <a:cubicBezTo>
                    <a:pt x="69" y="73"/>
                    <a:pt x="70" y="73"/>
                    <a:pt x="70" y="73"/>
                  </a:cubicBezTo>
                  <a:cubicBezTo>
                    <a:pt x="70" y="73"/>
                    <a:pt x="70" y="72"/>
                    <a:pt x="70" y="72"/>
                  </a:cubicBezTo>
                  <a:cubicBezTo>
                    <a:pt x="70" y="72"/>
                    <a:pt x="70" y="72"/>
                    <a:pt x="71" y="72"/>
                  </a:cubicBezTo>
                  <a:cubicBezTo>
                    <a:pt x="71" y="71"/>
                    <a:pt x="72" y="71"/>
                    <a:pt x="72" y="70"/>
                  </a:cubicBezTo>
                  <a:cubicBezTo>
                    <a:pt x="72" y="71"/>
                    <a:pt x="72" y="71"/>
                    <a:pt x="73" y="71"/>
                  </a:cubicBezTo>
                  <a:cubicBezTo>
                    <a:pt x="73" y="71"/>
                    <a:pt x="73" y="70"/>
                    <a:pt x="74" y="71"/>
                  </a:cubicBezTo>
                  <a:cubicBezTo>
                    <a:pt x="74" y="71"/>
                    <a:pt x="73" y="71"/>
                    <a:pt x="73" y="71"/>
                  </a:cubicBezTo>
                  <a:cubicBezTo>
                    <a:pt x="73" y="70"/>
                    <a:pt x="73" y="71"/>
                    <a:pt x="73" y="71"/>
                  </a:cubicBezTo>
                  <a:cubicBezTo>
                    <a:pt x="72" y="70"/>
                    <a:pt x="73" y="69"/>
                    <a:pt x="74" y="69"/>
                  </a:cubicBezTo>
                  <a:cubicBezTo>
                    <a:pt x="74" y="69"/>
                    <a:pt x="73" y="68"/>
                    <a:pt x="74" y="69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70"/>
                    <a:pt x="75" y="70"/>
                    <a:pt x="75" y="70"/>
                  </a:cubicBezTo>
                  <a:cubicBezTo>
                    <a:pt x="74" y="70"/>
                    <a:pt x="74" y="70"/>
                    <a:pt x="74" y="70"/>
                  </a:cubicBezTo>
                  <a:cubicBezTo>
                    <a:pt x="74" y="70"/>
                    <a:pt x="74" y="70"/>
                    <a:pt x="74" y="70"/>
                  </a:cubicBezTo>
                  <a:cubicBezTo>
                    <a:pt x="73" y="69"/>
                    <a:pt x="74" y="70"/>
                    <a:pt x="73" y="70"/>
                  </a:cubicBezTo>
                  <a:cubicBezTo>
                    <a:pt x="74" y="71"/>
                    <a:pt x="74" y="70"/>
                    <a:pt x="75" y="71"/>
                  </a:cubicBezTo>
                  <a:cubicBezTo>
                    <a:pt x="75" y="70"/>
                    <a:pt x="74" y="69"/>
                    <a:pt x="75" y="69"/>
                  </a:cubicBezTo>
                  <a:cubicBezTo>
                    <a:pt x="74" y="68"/>
                    <a:pt x="75" y="69"/>
                    <a:pt x="74" y="68"/>
                  </a:cubicBezTo>
                  <a:cubicBezTo>
                    <a:pt x="74" y="68"/>
                    <a:pt x="74" y="68"/>
                    <a:pt x="75" y="68"/>
                  </a:cubicBezTo>
                  <a:cubicBezTo>
                    <a:pt x="75" y="68"/>
                    <a:pt x="75" y="69"/>
                    <a:pt x="76" y="69"/>
                  </a:cubicBezTo>
                  <a:cubicBezTo>
                    <a:pt x="76" y="69"/>
                    <a:pt x="75" y="68"/>
                    <a:pt x="76" y="68"/>
                  </a:cubicBezTo>
                  <a:cubicBezTo>
                    <a:pt x="77" y="69"/>
                    <a:pt x="77" y="68"/>
                    <a:pt x="76" y="68"/>
                  </a:cubicBezTo>
                  <a:cubicBezTo>
                    <a:pt x="76" y="67"/>
                    <a:pt x="76" y="68"/>
                    <a:pt x="75" y="68"/>
                  </a:cubicBezTo>
                  <a:cubicBezTo>
                    <a:pt x="74" y="67"/>
                    <a:pt x="76" y="67"/>
                    <a:pt x="76" y="67"/>
                  </a:cubicBezTo>
                  <a:cubicBezTo>
                    <a:pt x="77" y="68"/>
                    <a:pt x="77" y="67"/>
                    <a:pt x="78" y="67"/>
                  </a:cubicBezTo>
                  <a:cubicBezTo>
                    <a:pt x="77" y="67"/>
                    <a:pt x="76" y="67"/>
                    <a:pt x="76" y="67"/>
                  </a:cubicBezTo>
                  <a:cubicBezTo>
                    <a:pt x="76" y="67"/>
                    <a:pt x="77" y="67"/>
                    <a:pt x="78" y="67"/>
                  </a:cubicBezTo>
                  <a:cubicBezTo>
                    <a:pt x="78" y="66"/>
                    <a:pt x="77" y="67"/>
                    <a:pt x="77" y="67"/>
                  </a:cubicBezTo>
                  <a:cubicBezTo>
                    <a:pt x="77" y="65"/>
                    <a:pt x="78" y="64"/>
                    <a:pt x="79" y="63"/>
                  </a:cubicBezTo>
                  <a:cubicBezTo>
                    <a:pt x="79" y="63"/>
                    <a:pt x="80" y="63"/>
                    <a:pt x="79" y="62"/>
                  </a:cubicBezTo>
                  <a:cubicBezTo>
                    <a:pt x="80" y="62"/>
                    <a:pt x="80" y="61"/>
                    <a:pt x="81" y="60"/>
                  </a:cubicBezTo>
                  <a:cubicBezTo>
                    <a:pt x="81" y="61"/>
                    <a:pt x="81" y="61"/>
                    <a:pt x="80" y="61"/>
                  </a:cubicBezTo>
                  <a:cubicBezTo>
                    <a:pt x="80" y="62"/>
                    <a:pt x="80" y="63"/>
                    <a:pt x="80" y="63"/>
                  </a:cubicBezTo>
                  <a:cubicBezTo>
                    <a:pt x="81" y="63"/>
                    <a:pt x="81" y="63"/>
                    <a:pt x="82" y="64"/>
                  </a:cubicBezTo>
                  <a:cubicBezTo>
                    <a:pt x="82" y="63"/>
                    <a:pt x="82" y="63"/>
                    <a:pt x="82" y="63"/>
                  </a:cubicBezTo>
                  <a:cubicBezTo>
                    <a:pt x="82" y="63"/>
                    <a:pt x="82" y="63"/>
                    <a:pt x="81" y="63"/>
                  </a:cubicBezTo>
                  <a:cubicBezTo>
                    <a:pt x="80" y="62"/>
                    <a:pt x="82" y="63"/>
                    <a:pt x="82" y="62"/>
                  </a:cubicBezTo>
                  <a:cubicBezTo>
                    <a:pt x="81" y="62"/>
                    <a:pt x="82" y="63"/>
                    <a:pt x="81" y="62"/>
                  </a:cubicBezTo>
                  <a:cubicBezTo>
                    <a:pt x="82" y="60"/>
                    <a:pt x="84" y="56"/>
                    <a:pt x="84" y="53"/>
                  </a:cubicBezTo>
                  <a:cubicBezTo>
                    <a:pt x="84" y="53"/>
                    <a:pt x="85" y="53"/>
                    <a:pt x="85" y="53"/>
                  </a:cubicBezTo>
                  <a:cubicBezTo>
                    <a:pt x="85" y="53"/>
                    <a:pt x="85" y="52"/>
                    <a:pt x="85" y="52"/>
                  </a:cubicBezTo>
                  <a:cubicBezTo>
                    <a:pt x="85" y="52"/>
                    <a:pt x="86" y="51"/>
                    <a:pt x="85" y="51"/>
                  </a:cubicBezTo>
                  <a:cubicBezTo>
                    <a:pt x="86" y="51"/>
                    <a:pt x="86" y="51"/>
                    <a:pt x="86" y="50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5" y="49"/>
                    <a:pt x="85" y="48"/>
                    <a:pt x="85" y="47"/>
                  </a:cubicBezTo>
                  <a:cubicBezTo>
                    <a:pt x="86" y="46"/>
                    <a:pt x="86" y="45"/>
                    <a:pt x="85" y="44"/>
                  </a:cubicBezTo>
                  <a:cubicBezTo>
                    <a:pt x="85" y="44"/>
                    <a:pt x="85" y="44"/>
                    <a:pt x="86" y="44"/>
                  </a:cubicBezTo>
                  <a:cubicBezTo>
                    <a:pt x="85" y="44"/>
                    <a:pt x="85" y="43"/>
                    <a:pt x="85" y="43"/>
                  </a:cubicBezTo>
                  <a:cubicBezTo>
                    <a:pt x="86" y="43"/>
                    <a:pt x="85" y="43"/>
                    <a:pt x="86" y="43"/>
                  </a:cubicBezTo>
                  <a:cubicBezTo>
                    <a:pt x="86" y="43"/>
                    <a:pt x="85" y="42"/>
                    <a:pt x="86" y="42"/>
                  </a:cubicBezTo>
                  <a:cubicBezTo>
                    <a:pt x="87" y="42"/>
                    <a:pt x="85" y="43"/>
                    <a:pt x="87" y="42"/>
                  </a:cubicBezTo>
                  <a:cubicBezTo>
                    <a:pt x="87" y="43"/>
                    <a:pt x="86" y="43"/>
                    <a:pt x="86" y="43"/>
                  </a:cubicBezTo>
                  <a:cubicBezTo>
                    <a:pt x="87" y="43"/>
                    <a:pt x="87" y="43"/>
                    <a:pt x="87" y="44"/>
                  </a:cubicBezTo>
                  <a:cubicBezTo>
                    <a:pt x="87" y="44"/>
                    <a:pt x="88" y="43"/>
                    <a:pt x="88" y="43"/>
                  </a:cubicBezTo>
                  <a:cubicBezTo>
                    <a:pt x="88" y="43"/>
                    <a:pt x="90" y="43"/>
                    <a:pt x="90" y="43"/>
                  </a:cubicBezTo>
                  <a:cubicBezTo>
                    <a:pt x="91" y="43"/>
                    <a:pt x="90" y="43"/>
                    <a:pt x="91" y="42"/>
                  </a:cubicBezTo>
                  <a:cubicBezTo>
                    <a:pt x="92" y="42"/>
                    <a:pt x="91" y="43"/>
                    <a:pt x="91" y="43"/>
                  </a:cubicBezTo>
                  <a:cubicBezTo>
                    <a:pt x="91" y="43"/>
                    <a:pt x="92" y="43"/>
                    <a:pt x="92" y="43"/>
                  </a:cubicBezTo>
                  <a:cubicBezTo>
                    <a:pt x="92" y="43"/>
                    <a:pt x="92" y="44"/>
                    <a:pt x="92" y="44"/>
                  </a:cubicBezTo>
                  <a:cubicBezTo>
                    <a:pt x="91" y="45"/>
                    <a:pt x="90" y="45"/>
                    <a:pt x="90" y="44"/>
                  </a:cubicBezTo>
                  <a:cubicBezTo>
                    <a:pt x="89" y="44"/>
                    <a:pt x="88" y="45"/>
                    <a:pt x="89" y="45"/>
                  </a:cubicBezTo>
                  <a:cubicBezTo>
                    <a:pt x="89" y="45"/>
                    <a:pt x="88" y="45"/>
                    <a:pt x="87" y="45"/>
                  </a:cubicBezTo>
                  <a:cubicBezTo>
                    <a:pt x="87" y="45"/>
                    <a:pt x="88" y="45"/>
                    <a:pt x="88" y="45"/>
                  </a:cubicBezTo>
                  <a:cubicBezTo>
                    <a:pt x="89" y="46"/>
                    <a:pt x="87" y="46"/>
                    <a:pt x="88" y="46"/>
                  </a:cubicBezTo>
                  <a:cubicBezTo>
                    <a:pt x="87" y="46"/>
                    <a:pt x="88" y="45"/>
                    <a:pt x="87" y="45"/>
                  </a:cubicBezTo>
                  <a:cubicBezTo>
                    <a:pt x="87" y="45"/>
                    <a:pt x="88" y="44"/>
                    <a:pt x="87" y="44"/>
                  </a:cubicBezTo>
                  <a:cubicBezTo>
                    <a:pt x="86" y="44"/>
                    <a:pt x="87" y="45"/>
                    <a:pt x="86" y="44"/>
                  </a:cubicBezTo>
                  <a:cubicBezTo>
                    <a:pt x="87" y="45"/>
                    <a:pt x="86" y="45"/>
                    <a:pt x="87" y="45"/>
                  </a:cubicBezTo>
                  <a:cubicBezTo>
                    <a:pt x="87" y="46"/>
                    <a:pt x="87" y="46"/>
                    <a:pt x="86" y="46"/>
                  </a:cubicBezTo>
                  <a:cubicBezTo>
                    <a:pt x="87" y="46"/>
                    <a:pt x="86" y="48"/>
                    <a:pt x="86" y="48"/>
                  </a:cubicBezTo>
                  <a:cubicBezTo>
                    <a:pt x="87" y="49"/>
                    <a:pt x="87" y="50"/>
                    <a:pt x="86" y="50"/>
                  </a:cubicBezTo>
                  <a:cubicBezTo>
                    <a:pt x="87" y="50"/>
                    <a:pt x="87" y="51"/>
                    <a:pt x="87" y="51"/>
                  </a:cubicBezTo>
                  <a:cubicBezTo>
                    <a:pt x="87" y="51"/>
                    <a:pt x="87" y="51"/>
                    <a:pt x="86" y="51"/>
                  </a:cubicBezTo>
                  <a:cubicBezTo>
                    <a:pt x="86" y="51"/>
                    <a:pt x="87" y="51"/>
                    <a:pt x="87" y="51"/>
                  </a:cubicBezTo>
                  <a:cubicBezTo>
                    <a:pt x="87" y="52"/>
                    <a:pt x="86" y="52"/>
                    <a:pt x="87" y="53"/>
                  </a:cubicBezTo>
                  <a:cubicBezTo>
                    <a:pt x="87" y="53"/>
                    <a:pt x="87" y="52"/>
                    <a:pt x="88" y="52"/>
                  </a:cubicBezTo>
                  <a:cubicBezTo>
                    <a:pt x="88" y="52"/>
                    <a:pt x="88" y="53"/>
                    <a:pt x="88" y="53"/>
                  </a:cubicBezTo>
                  <a:cubicBezTo>
                    <a:pt x="88" y="54"/>
                    <a:pt x="87" y="54"/>
                    <a:pt x="87" y="54"/>
                  </a:cubicBezTo>
                  <a:cubicBezTo>
                    <a:pt x="87" y="55"/>
                    <a:pt x="87" y="54"/>
                    <a:pt x="88" y="54"/>
                  </a:cubicBezTo>
                  <a:cubicBezTo>
                    <a:pt x="88" y="55"/>
                    <a:pt x="87" y="55"/>
                    <a:pt x="87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7"/>
                    <a:pt x="87" y="57"/>
                  </a:cubicBezTo>
                  <a:cubicBezTo>
                    <a:pt x="87" y="57"/>
                    <a:pt x="88" y="57"/>
                    <a:pt x="88" y="57"/>
                  </a:cubicBezTo>
                  <a:cubicBezTo>
                    <a:pt x="88" y="57"/>
                    <a:pt x="86" y="57"/>
                    <a:pt x="86" y="58"/>
                  </a:cubicBezTo>
                  <a:cubicBezTo>
                    <a:pt x="87" y="58"/>
                    <a:pt x="87" y="57"/>
                    <a:pt x="87" y="58"/>
                  </a:cubicBezTo>
                  <a:cubicBezTo>
                    <a:pt x="87" y="58"/>
                    <a:pt x="88" y="58"/>
                    <a:pt x="87" y="58"/>
                  </a:cubicBezTo>
                  <a:cubicBezTo>
                    <a:pt x="87" y="58"/>
                    <a:pt x="87" y="58"/>
                    <a:pt x="86" y="58"/>
                  </a:cubicBezTo>
                  <a:cubicBezTo>
                    <a:pt x="86" y="58"/>
                    <a:pt x="87" y="59"/>
                    <a:pt x="87" y="58"/>
                  </a:cubicBezTo>
                  <a:cubicBezTo>
                    <a:pt x="88" y="59"/>
                    <a:pt x="86" y="59"/>
                    <a:pt x="87" y="59"/>
                  </a:cubicBezTo>
                  <a:cubicBezTo>
                    <a:pt x="88" y="59"/>
                    <a:pt x="87" y="58"/>
                    <a:pt x="89" y="58"/>
                  </a:cubicBezTo>
                  <a:cubicBezTo>
                    <a:pt x="89" y="58"/>
                    <a:pt x="88" y="58"/>
                    <a:pt x="88" y="58"/>
                  </a:cubicBezTo>
                  <a:lnTo>
                    <a:pt x="88" y="57"/>
                  </a:lnTo>
                  <a:close/>
                  <a:moveTo>
                    <a:pt x="92" y="44"/>
                  </a:moveTo>
                  <a:cubicBezTo>
                    <a:pt x="91" y="44"/>
                    <a:pt x="90" y="44"/>
                    <a:pt x="90" y="44"/>
                  </a:cubicBezTo>
                  <a:cubicBezTo>
                    <a:pt x="92" y="44"/>
                    <a:pt x="92" y="44"/>
                    <a:pt x="92" y="44"/>
                  </a:cubicBezTo>
                  <a:close/>
                  <a:moveTo>
                    <a:pt x="88" y="44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9" y="44"/>
                    <a:pt x="90" y="44"/>
                    <a:pt x="90" y="44"/>
                  </a:cubicBezTo>
                  <a:cubicBezTo>
                    <a:pt x="88" y="44"/>
                    <a:pt x="89" y="44"/>
                    <a:pt x="88" y="44"/>
                  </a:cubicBezTo>
                  <a:moveTo>
                    <a:pt x="86" y="54"/>
                  </a:moveTo>
                  <a:cubicBezTo>
                    <a:pt x="86" y="53"/>
                    <a:pt x="88" y="54"/>
                    <a:pt x="88" y="53"/>
                  </a:cubicBezTo>
                  <a:cubicBezTo>
                    <a:pt x="87" y="53"/>
                    <a:pt x="87" y="53"/>
                    <a:pt x="86" y="53"/>
                  </a:cubicBezTo>
                  <a:cubicBezTo>
                    <a:pt x="86" y="53"/>
                    <a:pt x="86" y="54"/>
                    <a:pt x="86" y="54"/>
                  </a:cubicBezTo>
                  <a:moveTo>
                    <a:pt x="49" y="25"/>
                  </a:moveTo>
                  <a:cubicBezTo>
                    <a:pt x="49" y="26"/>
                    <a:pt x="48" y="25"/>
                    <a:pt x="48" y="27"/>
                  </a:cubicBezTo>
                  <a:cubicBezTo>
                    <a:pt x="48" y="27"/>
                    <a:pt x="49" y="26"/>
                    <a:pt x="49" y="26"/>
                  </a:cubicBezTo>
                  <a:cubicBezTo>
                    <a:pt x="49" y="26"/>
                    <a:pt x="48" y="27"/>
                    <a:pt x="49" y="27"/>
                  </a:cubicBezTo>
                  <a:cubicBezTo>
                    <a:pt x="49" y="27"/>
                    <a:pt x="49" y="26"/>
                    <a:pt x="49" y="25"/>
                  </a:cubicBezTo>
                  <a:moveTo>
                    <a:pt x="53" y="27"/>
                  </a:move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4" y="25"/>
                  </a:cubicBezTo>
                  <a:cubicBezTo>
                    <a:pt x="54" y="25"/>
                    <a:pt x="53" y="26"/>
                    <a:pt x="53" y="27"/>
                  </a:cubicBezTo>
                  <a:moveTo>
                    <a:pt x="54" y="24"/>
                  </a:moveTo>
                  <a:cubicBezTo>
                    <a:pt x="54" y="23"/>
                    <a:pt x="54" y="23"/>
                    <a:pt x="55" y="22"/>
                  </a:cubicBezTo>
                  <a:cubicBezTo>
                    <a:pt x="55" y="22"/>
                    <a:pt x="53" y="23"/>
                    <a:pt x="54" y="24"/>
                  </a:cubicBezTo>
                  <a:moveTo>
                    <a:pt x="52" y="25"/>
                  </a:moveTo>
                  <a:cubicBezTo>
                    <a:pt x="52" y="24"/>
                    <a:pt x="52" y="24"/>
                    <a:pt x="52" y="23"/>
                  </a:cubicBezTo>
                  <a:cubicBezTo>
                    <a:pt x="52" y="25"/>
                    <a:pt x="52" y="24"/>
                    <a:pt x="51" y="25"/>
                  </a:cubicBezTo>
                  <a:cubicBezTo>
                    <a:pt x="51" y="25"/>
                    <a:pt x="51" y="25"/>
                    <a:pt x="52" y="25"/>
                  </a:cubicBezTo>
                  <a:moveTo>
                    <a:pt x="51" y="27"/>
                  </a:moveTo>
                  <a:cubicBezTo>
                    <a:pt x="51" y="27"/>
                    <a:pt x="51" y="27"/>
                    <a:pt x="51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1" y="28"/>
                    <a:pt x="51" y="27"/>
                    <a:pt x="51" y="27"/>
                  </a:cubicBezTo>
                  <a:moveTo>
                    <a:pt x="53" y="24"/>
                  </a:moveTo>
                  <a:cubicBezTo>
                    <a:pt x="53" y="23"/>
                    <a:pt x="53" y="23"/>
                    <a:pt x="53" y="23"/>
                  </a:cubicBezTo>
                  <a:cubicBezTo>
                    <a:pt x="53" y="23"/>
                    <a:pt x="53" y="23"/>
                    <a:pt x="53" y="22"/>
                  </a:cubicBezTo>
                  <a:cubicBezTo>
                    <a:pt x="52" y="23"/>
                    <a:pt x="52" y="24"/>
                    <a:pt x="53" y="24"/>
                  </a:cubicBezTo>
                  <a:moveTo>
                    <a:pt x="53" y="28"/>
                  </a:moveTo>
                  <a:cubicBezTo>
                    <a:pt x="53" y="27"/>
                    <a:pt x="52" y="28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2" y="27"/>
                    <a:pt x="52" y="26"/>
                  </a:cubicBezTo>
                  <a:cubicBezTo>
                    <a:pt x="52" y="26"/>
                    <a:pt x="53" y="25"/>
                    <a:pt x="52" y="25"/>
                  </a:cubicBezTo>
                  <a:cubicBezTo>
                    <a:pt x="52" y="25"/>
                    <a:pt x="52" y="26"/>
                    <a:pt x="52" y="26"/>
                  </a:cubicBezTo>
                  <a:cubicBezTo>
                    <a:pt x="51" y="27"/>
                    <a:pt x="51" y="28"/>
                    <a:pt x="51" y="29"/>
                  </a:cubicBezTo>
                  <a:cubicBezTo>
                    <a:pt x="52" y="28"/>
                    <a:pt x="51" y="28"/>
                    <a:pt x="51" y="28"/>
                  </a:cubicBezTo>
                  <a:cubicBezTo>
                    <a:pt x="51" y="28"/>
                    <a:pt x="52" y="27"/>
                    <a:pt x="52" y="27"/>
                  </a:cubicBezTo>
                  <a:cubicBezTo>
                    <a:pt x="52" y="27"/>
                    <a:pt x="52" y="27"/>
                    <a:pt x="51" y="28"/>
                  </a:cubicBezTo>
                  <a:cubicBezTo>
                    <a:pt x="52" y="29"/>
                    <a:pt x="52" y="29"/>
                    <a:pt x="53" y="28"/>
                  </a:cubicBezTo>
                  <a:moveTo>
                    <a:pt x="50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0" y="34"/>
                    <a:pt x="50" y="34"/>
                    <a:pt x="50" y="35"/>
                  </a:cubicBezTo>
                  <a:lnTo>
                    <a:pt x="50" y="34"/>
                  </a:lnTo>
                  <a:close/>
                  <a:moveTo>
                    <a:pt x="50" y="38"/>
                  </a:moveTo>
                  <a:cubicBezTo>
                    <a:pt x="50" y="37"/>
                    <a:pt x="50" y="37"/>
                    <a:pt x="49" y="38"/>
                  </a:cubicBezTo>
                  <a:cubicBezTo>
                    <a:pt x="49" y="38"/>
                    <a:pt x="50" y="38"/>
                    <a:pt x="50" y="38"/>
                  </a:cubicBezTo>
                  <a:moveTo>
                    <a:pt x="52" y="35"/>
                  </a:moveTo>
                  <a:cubicBezTo>
                    <a:pt x="52" y="35"/>
                    <a:pt x="52" y="33"/>
                    <a:pt x="51" y="34"/>
                  </a:cubicBezTo>
                  <a:cubicBezTo>
                    <a:pt x="51" y="36"/>
                    <a:pt x="51" y="35"/>
                    <a:pt x="51" y="35"/>
                  </a:cubicBezTo>
                  <a:cubicBezTo>
                    <a:pt x="52" y="35"/>
                    <a:pt x="51" y="35"/>
                    <a:pt x="52" y="35"/>
                  </a:cubicBezTo>
                  <a:moveTo>
                    <a:pt x="53" y="35"/>
                  </a:moveTo>
                  <a:cubicBezTo>
                    <a:pt x="53" y="34"/>
                    <a:pt x="52" y="36"/>
                    <a:pt x="52" y="35"/>
                  </a:cubicBezTo>
                  <a:cubicBezTo>
                    <a:pt x="51" y="36"/>
                    <a:pt x="52" y="35"/>
                    <a:pt x="53" y="35"/>
                  </a:cubicBezTo>
                  <a:moveTo>
                    <a:pt x="51" y="38"/>
                  </a:moveTo>
                  <a:cubicBezTo>
                    <a:pt x="51" y="38"/>
                    <a:pt x="51" y="37"/>
                    <a:pt x="51" y="38"/>
                  </a:cubicBezTo>
                  <a:cubicBezTo>
                    <a:pt x="51" y="38"/>
                    <a:pt x="50" y="39"/>
                    <a:pt x="51" y="38"/>
                  </a:cubicBezTo>
                  <a:moveTo>
                    <a:pt x="55" y="25"/>
                  </a:moveTo>
                  <a:cubicBezTo>
                    <a:pt x="55" y="25"/>
                    <a:pt x="56" y="24"/>
                    <a:pt x="56" y="25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5" y="24"/>
                    <a:pt x="55" y="25"/>
                    <a:pt x="55" y="25"/>
                  </a:cubicBezTo>
                  <a:moveTo>
                    <a:pt x="53" y="30"/>
                  </a:moveTo>
                  <a:cubicBezTo>
                    <a:pt x="54" y="29"/>
                    <a:pt x="53" y="29"/>
                    <a:pt x="53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2" y="30"/>
                    <a:pt x="53" y="30"/>
                    <a:pt x="53" y="30"/>
                  </a:cubicBezTo>
                  <a:moveTo>
                    <a:pt x="54" y="28"/>
                  </a:moveTo>
                  <a:cubicBezTo>
                    <a:pt x="54" y="28"/>
                    <a:pt x="54" y="27"/>
                    <a:pt x="54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4" y="28"/>
                    <a:pt x="54" y="28"/>
                    <a:pt x="53" y="29"/>
                  </a:cubicBezTo>
                  <a:cubicBezTo>
                    <a:pt x="53" y="29"/>
                    <a:pt x="54" y="28"/>
                    <a:pt x="54" y="28"/>
                  </a:cubicBezTo>
                  <a:moveTo>
                    <a:pt x="56" y="24"/>
                  </a:moveTo>
                  <a:cubicBezTo>
                    <a:pt x="56" y="24"/>
                    <a:pt x="55" y="26"/>
                    <a:pt x="56" y="25"/>
                  </a:cubicBezTo>
                  <a:cubicBezTo>
                    <a:pt x="56" y="25"/>
                    <a:pt x="56" y="25"/>
                    <a:pt x="56" y="24"/>
                  </a:cubicBezTo>
                  <a:cubicBezTo>
                    <a:pt x="56" y="24"/>
                    <a:pt x="57" y="24"/>
                    <a:pt x="57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6" y="24"/>
                    <a:pt x="56" y="23"/>
                    <a:pt x="56" y="24"/>
                  </a:cubicBezTo>
                  <a:moveTo>
                    <a:pt x="57" y="26"/>
                  </a:moveTo>
                  <a:cubicBezTo>
                    <a:pt x="56" y="28"/>
                    <a:pt x="57" y="25"/>
                    <a:pt x="56" y="27"/>
                  </a:cubicBezTo>
                  <a:cubicBezTo>
                    <a:pt x="56" y="27"/>
                    <a:pt x="56" y="28"/>
                    <a:pt x="55" y="28"/>
                  </a:cubicBezTo>
                  <a:cubicBezTo>
                    <a:pt x="55" y="27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5" y="27"/>
                    <a:pt x="55" y="27"/>
                    <a:pt x="54" y="28"/>
                  </a:cubicBezTo>
                  <a:cubicBezTo>
                    <a:pt x="55" y="28"/>
                    <a:pt x="55" y="28"/>
                    <a:pt x="56" y="28"/>
                  </a:cubicBezTo>
                  <a:cubicBezTo>
                    <a:pt x="56" y="27"/>
                    <a:pt x="57" y="27"/>
                    <a:pt x="57" y="26"/>
                  </a:cubicBezTo>
                  <a:moveTo>
                    <a:pt x="60" y="23"/>
                  </a:moveTo>
                  <a:cubicBezTo>
                    <a:pt x="60" y="23"/>
                    <a:pt x="59" y="23"/>
                    <a:pt x="59" y="24"/>
                  </a:cubicBezTo>
                  <a:cubicBezTo>
                    <a:pt x="59" y="23"/>
                    <a:pt x="58" y="23"/>
                    <a:pt x="58" y="22"/>
                  </a:cubicBezTo>
                  <a:cubicBezTo>
                    <a:pt x="57" y="23"/>
                    <a:pt x="57" y="24"/>
                    <a:pt x="57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3"/>
                    <a:pt x="58" y="24"/>
                    <a:pt x="58" y="23"/>
                  </a:cubicBezTo>
                  <a:cubicBezTo>
                    <a:pt x="58" y="23"/>
                    <a:pt x="58" y="23"/>
                    <a:pt x="58" y="24"/>
                  </a:cubicBezTo>
                  <a:cubicBezTo>
                    <a:pt x="58" y="24"/>
                    <a:pt x="58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6" y="26"/>
                    <a:pt x="57" y="26"/>
                    <a:pt x="56" y="26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7" y="26"/>
                    <a:pt x="57" y="26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5"/>
                    <a:pt x="59" y="24"/>
                    <a:pt x="59" y="24"/>
                  </a:cubicBezTo>
                  <a:cubicBezTo>
                    <a:pt x="58" y="25"/>
                    <a:pt x="59" y="25"/>
                    <a:pt x="59" y="26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59" y="24"/>
                    <a:pt x="59" y="24"/>
                    <a:pt x="59" y="23"/>
                  </a:cubicBezTo>
                  <a:cubicBezTo>
                    <a:pt x="60" y="24"/>
                    <a:pt x="60" y="24"/>
                    <a:pt x="60" y="23"/>
                  </a:cubicBezTo>
                  <a:moveTo>
                    <a:pt x="58" y="28"/>
                  </a:moveTo>
                  <a:cubicBezTo>
                    <a:pt x="58" y="28"/>
                    <a:pt x="58" y="28"/>
                    <a:pt x="58" y="28"/>
                  </a:cubicBezTo>
                  <a:cubicBezTo>
                    <a:pt x="59" y="27"/>
                    <a:pt x="58" y="27"/>
                    <a:pt x="58" y="28"/>
                  </a:cubicBezTo>
                  <a:moveTo>
                    <a:pt x="60" y="26"/>
                  </a:moveTo>
                  <a:cubicBezTo>
                    <a:pt x="60" y="25"/>
                    <a:pt x="59" y="26"/>
                    <a:pt x="59" y="26"/>
                  </a:cubicBezTo>
                  <a:cubicBezTo>
                    <a:pt x="59" y="26"/>
                    <a:pt x="59" y="26"/>
                    <a:pt x="58" y="26"/>
                  </a:cubicBezTo>
                  <a:cubicBezTo>
                    <a:pt x="59" y="27"/>
                    <a:pt x="59" y="26"/>
                    <a:pt x="59" y="27"/>
                  </a:cubicBezTo>
                  <a:cubicBezTo>
                    <a:pt x="60" y="26"/>
                    <a:pt x="60" y="26"/>
                    <a:pt x="60" y="26"/>
                  </a:cubicBezTo>
                  <a:moveTo>
                    <a:pt x="61" y="25"/>
                  </a:moveTo>
                  <a:cubicBezTo>
                    <a:pt x="61" y="25"/>
                    <a:pt x="61" y="24"/>
                    <a:pt x="61" y="24"/>
                  </a:cubicBezTo>
                  <a:cubicBezTo>
                    <a:pt x="61" y="24"/>
                    <a:pt x="61" y="24"/>
                    <a:pt x="61" y="25"/>
                  </a:cubicBezTo>
                  <a:cubicBezTo>
                    <a:pt x="61" y="25"/>
                    <a:pt x="61" y="25"/>
                    <a:pt x="61" y="25"/>
                  </a:cubicBezTo>
                  <a:moveTo>
                    <a:pt x="62" y="25"/>
                  </a:moveTo>
                  <a:cubicBezTo>
                    <a:pt x="62" y="25"/>
                    <a:pt x="61" y="26"/>
                    <a:pt x="62" y="26"/>
                  </a:cubicBezTo>
                  <a:cubicBezTo>
                    <a:pt x="62" y="26"/>
                    <a:pt x="62" y="25"/>
                    <a:pt x="62" y="26"/>
                  </a:cubicBezTo>
                  <a:cubicBezTo>
                    <a:pt x="63" y="25"/>
                    <a:pt x="62" y="25"/>
                    <a:pt x="63" y="25"/>
                  </a:cubicBezTo>
                  <a:cubicBezTo>
                    <a:pt x="63" y="25"/>
                    <a:pt x="63" y="26"/>
                    <a:pt x="63" y="25"/>
                  </a:cubicBezTo>
                  <a:cubicBezTo>
                    <a:pt x="63" y="25"/>
                    <a:pt x="64" y="24"/>
                    <a:pt x="63" y="24"/>
                  </a:cubicBezTo>
                  <a:cubicBezTo>
                    <a:pt x="63" y="24"/>
                    <a:pt x="62" y="25"/>
                    <a:pt x="61" y="25"/>
                  </a:cubicBezTo>
                  <a:cubicBezTo>
                    <a:pt x="61" y="25"/>
                    <a:pt x="61" y="26"/>
                    <a:pt x="61" y="26"/>
                  </a:cubicBezTo>
                  <a:cubicBezTo>
                    <a:pt x="60" y="26"/>
                    <a:pt x="61" y="26"/>
                    <a:pt x="61" y="25"/>
                  </a:cubicBezTo>
                  <a:cubicBezTo>
                    <a:pt x="61" y="25"/>
                    <a:pt x="61" y="27"/>
                    <a:pt x="61" y="26"/>
                  </a:cubicBezTo>
                  <a:cubicBezTo>
                    <a:pt x="61" y="26"/>
                    <a:pt x="61" y="25"/>
                    <a:pt x="62" y="25"/>
                  </a:cubicBezTo>
                  <a:moveTo>
                    <a:pt x="61" y="28"/>
                  </a:moveTo>
                  <a:cubicBezTo>
                    <a:pt x="61" y="27"/>
                    <a:pt x="61" y="27"/>
                    <a:pt x="61" y="27"/>
                  </a:cubicBezTo>
                  <a:cubicBezTo>
                    <a:pt x="60" y="28"/>
                    <a:pt x="61" y="27"/>
                    <a:pt x="60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8"/>
                    <a:pt x="60" y="28"/>
                    <a:pt x="59" y="29"/>
                  </a:cubicBezTo>
                  <a:cubicBezTo>
                    <a:pt x="60" y="29"/>
                    <a:pt x="60" y="29"/>
                    <a:pt x="61" y="28"/>
                  </a:cubicBezTo>
                  <a:cubicBezTo>
                    <a:pt x="60" y="28"/>
                    <a:pt x="61" y="28"/>
                    <a:pt x="61" y="28"/>
                  </a:cubicBezTo>
                  <a:moveTo>
                    <a:pt x="63" y="26"/>
                  </a:moveTo>
                  <a:cubicBezTo>
                    <a:pt x="62" y="27"/>
                    <a:pt x="61" y="29"/>
                    <a:pt x="62" y="28"/>
                  </a:cubicBezTo>
                  <a:cubicBezTo>
                    <a:pt x="62" y="28"/>
                    <a:pt x="62" y="28"/>
                    <a:pt x="63" y="27"/>
                  </a:cubicBezTo>
                  <a:cubicBezTo>
                    <a:pt x="63" y="27"/>
                    <a:pt x="63" y="27"/>
                    <a:pt x="63" y="27"/>
                  </a:cubicBezTo>
                  <a:cubicBezTo>
                    <a:pt x="63" y="27"/>
                    <a:pt x="63" y="26"/>
                    <a:pt x="63" y="26"/>
                  </a:cubicBezTo>
                  <a:cubicBezTo>
                    <a:pt x="63" y="26"/>
                    <a:pt x="62" y="26"/>
                    <a:pt x="62" y="26"/>
                  </a:cubicBezTo>
                  <a:lnTo>
                    <a:pt x="63" y="26"/>
                  </a:lnTo>
                  <a:close/>
                  <a:moveTo>
                    <a:pt x="60" y="29"/>
                  </a:moveTo>
                  <a:cubicBezTo>
                    <a:pt x="60" y="30"/>
                    <a:pt x="60" y="31"/>
                    <a:pt x="60" y="30"/>
                  </a:cubicBezTo>
                  <a:cubicBezTo>
                    <a:pt x="61" y="30"/>
                    <a:pt x="61" y="29"/>
                    <a:pt x="60" y="29"/>
                  </a:cubicBezTo>
                  <a:moveTo>
                    <a:pt x="60" y="31"/>
                  </a:moveTo>
                  <a:cubicBezTo>
                    <a:pt x="60" y="30"/>
                    <a:pt x="59" y="32"/>
                    <a:pt x="59" y="31"/>
                  </a:cubicBezTo>
                  <a:cubicBezTo>
                    <a:pt x="59" y="31"/>
                    <a:pt x="60" y="30"/>
                    <a:pt x="59" y="30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1"/>
                    <a:pt x="58" y="32"/>
                    <a:pt x="59" y="32"/>
                  </a:cubicBezTo>
                  <a:cubicBezTo>
                    <a:pt x="59" y="31"/>
                    <a:pt x="59" y="31"/>
                    <a:pt x="60" y="31"/>
                  </a:cubicBezTo>
                  <a:moveTo>
                    <a:pt x="62" y="29"/>
                  </a:moveTo>
                  <a:cubicBezTo>
                    <a:pt x="63" y="28"/>
                    <a:pt x="63" y="27"/>
                    <a:pt x="62" y="28"/>
                  </a:cubicBezTo>
                  <a:cubicBezTo>
                    <a:pt x="63" y="28"/>
                    <a:pt x="62" y="29"/>
                    <a:pt x="62" y="29"/>
                  </a:cubicBezTo>
                  <a:moveTo>
                    <a:pt x="61" y="31"/>
                  </a:moveTo>
                  <a:cubicBezTo>
                    <a:pt x="61" y="31"/>
                    <a:pt x="61" y="30"/>
                    <a:pt x="61" y="30"/>
                  </a:cubicBezTo>
                  <a:cubicBezTo>
                    <a:pt x="60" y="31"/>
                    <a:pt x="60" y="32"/>
                    <a:pt x="61" y="31"/>
                  </a:cubicBezTo>
                  <a:moveTo>
                    <a:pt x="62" y="31"/>
                  </a:moveTo>
                  <a:cubicBezTo>
                    <a:pt x="62" y="31"/>
                    <a:pt x="63" y="30"/>
                    <a:pt x="62" y="30"/>
                  </a:cubicBezTo>
                  <a:cubicBezTo>
                    <a:pt x="62" y="31"/>
                    <a:pt x="61" y="32"/>
                    <a:pt x="62" y="31"/>
                  </a:cubicBezTo>
                  <a:moveTo>
                    <a:pt x="65" y="29"/>
                  </a:moveTo>
                  <a:cubicBezTo>
                    <a:pt x="64" y="29"/>
                    <a:pt x="65" y="27"/>
                    <a:pt x="65" y="28"/>
                  </a:cubicBezTo>
                  <a:cubicBezTo>
                    <a:pt x="64" y="28"/>
                    <a:pt x="64" y="30"/>
                    <a:pt x="65" y="29"/>
                  </a:cubicBezTo>
                  <a:moveTo>
                    <a:pt x="67" y="27"/>
                  </a:moveTo>
                  <a:cubicBezTo>
                    <a:pt x="67" y="26"/>
                    <a:pt x="66" y="26"/>
                    <a:pt x="66" y="26"/>
                  </a:cubicBezTo>
                  <a:cubicBezTo>
                    <a:pt x="65" y="27"/>
                    <a:pt x="66" y="26"/>
                    <a:pt x="65" y="27"/>
                  </a:cubicBezTo>
                  <a:cubicBezTo>
                    <a:pt x="65" y="27"/>
                    <a:pt x="65" y="28"/>
                    <a:pt x="65" y="28"/>
                  </a:cubicBezTo>
                  <a:cubicBezTo>
                    <a:pt x="66" y="27"/>
                    <a:pt x="66" y="26"/>
                    <a:pt x="66" y="26"/>
                  </a:cubicBezTo>
                  <a:cubicBezTo>
                    <a:pt x="66" y="27"/>
                    <a:pt x="66" y="27"/>
                    <a:pt x="67" y="27"/>
                  </a:cubicBezTo>
                  <a:moveTo>
                    <a:pt x="69" y="29"/>
                  </a:moveTo>
                  <a:cubicBezTo>
                    <a:pt x="70" y="30"/>
                    <a:pt x="69" y="30"/>
                    <a:pt x="70" y="30"/>
                  </a:cubicBezTo>
                  <a:cubicBezTo>
                    <a:pt x="70" y="29"/>
                    <a:pt x="70" y="29"/>
                    <a:pt x="69" y="29"/>
                  </a:cubicBezTo>
                  <a:moveTo>
                    <a:pt x="62" y="32"/>
                  </a:moveTo>
                  <a:cubicBezTo>
                    <a:pt x="62" y="32"/>
                    <a:pt x="62" y="32"/>
                    <a:pt x="63" y="32"/>
                  </a:cubicBezTo>
                  <a:cubicBezTo>
                    <a:pt x="63" y="31"/>
                    <a:pt x="62" y="32"/>
                    <a:pt x="6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2" y="32"/>
                    <a:pt x="62" y="32"/>
                    <a:pt x="62" y="32"/>
                  </a:cubicBezTo>
                  <a:moveTo>
                    <a:pt x="67" y="28"/>
                  </a:moveTo>
                  <a:cubicBezTo>
                    <a:pt x="67" y="27"/>
                    <a:pt x="67" y="27"/>
                    <a:pt x="67" y="27"/>
                  </a:cubicBezTo>
                  <a:cubicBezTo>
                    <a:pt x="67" y="27"/>
                    <a:pt x="67" y="27"/>
                    <a:pt x="66" y="27"/>
                  </a:cubicBezTo>
                  <a:lnTo>
                    <a:pt x="67" y="28"/>
                  </a:lnTo>
                  <a:close/>
                  <a:moveTo>
                    <a:pt x="63" y="33"/>
                  </a:moveTo>
                  <a:cubicBezTo>
                    <a:pt x="63" y="32"/>
                    <a:pt x="62" y="33"/>
                    <a:pt x="62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4" y="31"/>
                    <a:pt x="63" y="32"/>
                    <a:pt x="62" y="32"/>
                  </a:cubicBezTo>
                  <a:cubicBezTo>
                    <a:pt x="62" y="33"/>
                    <a:pt x="63" y="33"/>
                    <a:pt x="62" y="34"/>
                  </a:cubicBezTo>
                  <a:cubicBezTo>
                    <a:pt x="63" y="33"/>
                    <a:pt x="63" y="33"/>
                    <a:pt x="63" y="33"/>
                  </a:cubicBezTo>
                  <a:moveTo>
                    <a:pt x="67" y="29"/>
                  </a:moveTo>
                  <a:cubicBezTo>
                    <a:pt x="68" y="30"/>
                    <a:pt x="67" y="28"/>
                    <a:pt x="66" y="29"/>
                  </a:cubicBezTo>
                  <a:cubicBezTo>
                    <a:pt x="66" y="29"/>
                    <a:pt x="67" y="29"/>
                    <a:pt x="67" y="29"/>
                  </a:cubicBezTo>
                  <a:moveTo>
                    <a:pt x="67" y="30"/>
                  </a:moveTo>
                  <a:cubicBezTo>
                    <a:pt x="69" y="29"/>
                    <a:pt x="69" y="29"/>
                    <a:pt x="69" y="29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69" y="29"/>
                    <a:pt x="69" y="28"/>
                    <a:pt x="69" y="28"/>
                  </a:cubicBezTo>
                  <a:cubicBezTo>
                    <a:pt x="68" y="29"/>
                    <a:pt x="69" y="29"/>
                    <a:pt x="68" y="30"/>
                  </a:cubicBezTo>
                  <a:cubicBezTo>
                    <a:pt x="68" y="29"/>
                    <a:pt x="67" y="30"/>
                    <a:pt x="67" y="30"/>
                  </a:cubicBezTo>
                  <a:cubicBezTo>
                    <a:pt x="68" y="29"/>
                    <a:pt x="69" y="27"/>
                    <a:pt x="67" y="28"/>
                  </a:cubicBezTo>
                  <a:cubicBezTo>
                    <a:pt x="67" y="29"/>
                    <a:pt x="67" y="29"/>
                    <a:pt x="68" y="29"/>
                  </a:cubicBezTo>
                  <a:cubicBezTo>
                    <a:pt x="66" y="30"/>
                    <a:pt x="67" y="29"/>
                    <a:pt x="66" y="30"/>
                  </a:cubicBezTo>
                  <a:cubicBezTo>
                    <a:pt x="66" y="30"/>
                    <a:pt x="67" y="30"/>
                    <a:pt x="67" y="30"/>
                  </a:cubicBezTo>
                  <a:moveTo>
                    <a:pt x="65" y="34"/>
                  </a:moveTo>
                  <a:cubicBezTo>
                    <a:pt x="64" y="34"/>
                    <a:pt x="65" y="33"/>
                    <a:pt x="65" y="33"/>
                  </a:cubicBezTo>
                  <a:cubicBezTo>
                    <a:pt x="65" y="33"/>
                    <a:pt x="64" y="34"/>
                    <a:pt x="64" y="34"/>
                  </a:cubicBezTo>
                  <a:cubicBezTo>
                    <a:pt x="65" y="33"/>
                    <a:pt x="64" y="34"/>
                    <a:pt x="64" y="34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2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3"/>
                    <a:pt x="65" y="32"/>
                    <a:pt x="65" y="31"/>
                  </a:cubicBezTo>
                  <a:cubicBezTo>
                    <a:pt x="64" y="32"/>
                    <a:pt x="64" y="33"/>
                    <a:pt x="63" y="34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4" y="34"/>
                    <a:pt x="63" y="35"/>
                    <a:pt x="63" y="35"/>
                  </a:cubicBezTo>
                  <a:cubicBezTo>
                    <a:pt x="64" y="34"/>
                    <a:pt x="64" y="35"/>
                    <a:pt x="65" y="34"/>
                  </a:cubicBezTo>
                  <a:moveTo>
                    <a:pt x="66" y="33"/>
                  </a:moveTo>
                  <a:cubicBezTo>
                    <a:pt x="67" y="32"/>
                    <a:pt x="67" y="32"/>
                    <a:pt x="66" y="32"/>
                  </a:cubicBezTo>
                  <a:cubicBezTo>
                    <a:pt x="67" y="31"/>
                    <a:pt x="67" y="31"/>
                    <a:pt x="68" y="31"/>
                  </a:cubicBezTo>
                  <a:cubicBezTo>
                    <a:pt x="68" y="30"/>
                    <a:pt x="67" y="31"/>
                    <a:pt x="67" y="31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1"/>
                    <a:pt x="66" y="31"/>
                  </a:cubicBezTo>
                  <a:cubicBezTo>
                    <a:pt x="65" y="32"/>
                    <a:pt x="66" y="32"/>
                    <a:pt x="66" y="32"/>
                  </a:cubicBezTo>
                  <a:cubicBezTo>
                    <a:pt x="65" y="33"/>
                    <a:pt x="66" y="33"/>
                    <a:pt x="66" y="33"/>
                  </a:cubicBezTo>
                  <a:cubicBezTo>
                    <a:pt x="67" y="33"/>
                    <a:pt x="66" y="33"/>
                    <a:pt x="66" y="33"/>
                  </a:cubicBezTo>
                  <a:moveTo>
                    <a:pt x="69" y="32"/>
                  </a:moveTo>
                  <a:cubicBezTo>
                    <a:pt x="69" y="31"/>
                    <a:pt x="69" y="31"/>
                    <a:pt x="69" y="31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0" y="31"/>
                    <a:pt x="70" y="31"/>
                    <a:pt x="71" y="31"/>
                  </a:cubicBezTo>
                  <a:cubicBezTo>
                    <a:pt x="71" y="30"/>
                    <a:pt x="70" y="31"/>
                    <a:pt x="70" y="30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69" y="31"/>
                    <a:pt x="68" y="31"/>
                    <a:pt x="68" y="31"/>
                  </a:cubicBezTo>
                  <a:cubicBezTo>
                    <a:pt x="68" y="31"/>
                    <a:pt x="68" y="32"/>
                    <a:pt x="68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9" y="31"/>
                    <a:pt x="68" y="32"/>
                    <a:pt x="69" y="32"/>
                  </a:cubicBezTo>
                  <a:moveTo>
                    <a:pt x="68" y="34"/>
                  </a:moveTo>
                  <a:cubicBezTo>
                    <a:pt x="68" y="33"/>
                    <a:pt x="67" y="33"/>
                    <a:pt x="67" y="33"/>
                  </a:cubicBezTo>
                  <a:cubicBezTo>
                    <a:pt x="66" y="34"/>
                    <a:pt x="67" y="34"/>
                    <a:pt x="68" y="34"/>
                  </a:cubicBezTo>
                  <a:moveTo>
                    <a:pt x="69" y="33"/>
                  </a:moveTo>
                  <a:cubicBezTo>
                    <a:pt x="69" y="33"/>
                    <a:pt x="69" y="33"/>
                    <a:pt x="69" y="33"/>
                  </a:cubicBezTo>
                  <a:cubicBezTo>
                    <a:pt x="69" y="34"/>
                    <a:pt x="68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3"/>
                  </a:cubicBezTo>
                  <a:cubicBezTo>
                    <a:pt x="69" y="34"/>
                    <a:pt x="70" y="33"/>
                    <a:pt x="70" y="33"/>
                  </a:cubicBezTo>
                  <a:cubicBezTo>
                    <a:pt x="70" y="33"/>
                    <a:pt x="70" y="33"/>
                    <a:pt x="70" y="34"/>
                  </a:cubicBezTo>
                  <a:cubicBezTo>
                    <a:pt x="71" y="33"/>
                    <a:pt x="70" y="33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0" y="32"/>
                    <a:pt x="71" y="32"/>
                    <a:pt x="70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9" y="33"/>
                    <a:pt x="70" y="32"/>
                    <a:pt x="69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3"/>
                    <a:pt x="69" y="33"/>
                    <a:pt x="69" y="33"/>
                  </a:cubicBezTo>
                  <a:moveTo>
                    <a:pt x="69" y="35"/>
                  </a:moveTo>
                  <a:cubicBezTo>
                    <a:pt x="69" y="34"/>
                    <a:pt x="68" y="35"/>
                    <a:pt x="68" y="35"/>
                  </a:cubicBezTo>
                  <a:cubicBezTo>
                    <a:pt x="68" y="35"/>
                    <a:pt x="68" y="34"/>
                    <a:pt x="68" y="34"/>
                  </a:cubicBezTo>
                  <a:cubicBezTo>
                    <a:pt x="68" y="34"/>
                    <a:pt x="67" y="34"/>
                    <a:pt x="67" y="35"/>
                  </a:cubicBezTo>
                  <a:cubicBezTo>
                    <a:pt x="68" y="35"/>
                    <a:pt x="67" y="35"/>
                    <a:pt x="68" y="36"/>
                  </a:cubicBezTo>
                  <a:lnTo>
                    <a:pt x="69" y="35"/>
                  </a:lnTo>
                  <a:close/>
                  <a:moveTo>
                    <a:pt x="70" y="37"/>
                  </a:moveTo>
                  <a:cubicBezTo>
                    <a:pt x="70" y="37"/>
                    <a:pt x="70" y="37"/>
                    <a:pt x="71" y="36"/>
                  </a:cubicBezTo>
                  <a:cubicBezTo>
                    <a:pt x="70" y="36"/>
                    <a:pt x="70" y="37"/>
                    <a:pt x="69" y="37"/>
                  </a:cubicBezTo>
                  <a:cubicBezTo>
                    <a:pt x="69" y="37"/>
                    <a:pt x="69" y="37"/>
                    <a:pt x="70" y="37"/>
                  </a:cubicBezTo>
                  <a:moveTo>
                    <a:pt x="73" y="37"/>
                  </a:moveTo>
                  <a:cubicBezTo>
                    <a:pt x="73" y="37"/>
                    <a:pt x="73" y="36"/>
                    <a:pt x="72" y="36"/>
                  </a:cubicBezTo>
                  <a:cubicBezTo>
                    <a:pt x="72" y="37"/>
                    <a:pt x="72" y="37"/>
                    <a:pt x="73" y="37"/>
                  </a:cubicBezTo>
                  <a:moveTo>
                    <a:pt x="76" y="38"/>
                  </a:moveTo>
                  <a:cubicBezTo>
                    <a:pt x="76" y="37"/>
                    <a:pt x="76" y="38"/>
                    <a:pt x="76" y="37"/>
                  </a:cubicBezTo>
                  <a:cubicBezTo>
                    <a:pt x="74" y="38"/>
                    <a:pt x="75" y="38"/>
                    <a:pt x="76" y="38"/>
                  </a:cubicBezTo>
                  <a:moveTo>
                    <a:pt x="73" y="39"/>
                  </a:moveTo>
                  <a:cubicBezTo>
                    <a:pt x="73" y="39"/>
                    <a:pt x="74" y="38"/>
                    <a:pt x="73" y="38"/>
                  </a:cubicBezTo>
                  <a:cubicBezTo>
                    <a:pt x="73" y="38"/>
                    <a:pt x="72" y="39"/>
                    <a:pt x="73" y="39"/>
                  </a:cubicBezTo>
                  <a:moveTo>
                    <a:pt x="69" y="42"/>
                  </a:moveTo>
                  <a:cubicBezTo>
                    <a:pt x="69" y="42"/>
                    <a:pt x="70" y="41"/>
                    <a:pt x="70" y="41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2"/>
                    <a:pt x="69" y="42"/>
                    <a:pt x="69" y="42"/>
                  </a:cubicBezTo>
                  <a:moveTo>
                    <a:pt x="71" y="42"/>
                  </a:moveTo>
                  <a:cubicBezTo>
                    <a:pt x="71" y="42"/>
                    <a:pt x="71" y="41"/>
                    <a:pt x="69" y="42"/>
                  </a:cubicBezTo>
                  <a:cubicBezTo>
                    <a:pt x="69" y="42"/>
                    <a:pt x="68" y="42"/>
                    <a:pt x="69" y="42"/>
                  </a:cubicBezTo>
                  <a:cubicBezTo>
                    <a:pt x="69" y="42"/>
                    <a:pt x="69" y="42"/>
                    <a:pt x="70" y="42"/>
                  </a:cubicBezTo>
                  <a:cubicBezTo>
                    <a:pt x="69" y="42"/>
                    <a:pt x="70" y="42"/>
                    <a:pt x="71" y="42"/>
                  </a:cubicBezTo>
                  <a:moveTo>
                    <a:pt x="70" y="43"/>
                  </a:moveTo>
                  <a:cubicBezTo>
                    <a:pt x="71" y="43"/>
                    <a:pt x="70" y="43"/>
                    <a:pt x="69" y="43"/>
                  </a:cubicBezTo>
                  <a:cubicBezTo>
                    <a:pt x="69" y="43"/>
                    <a:pt x="70" y="42"/>
                    <a:pt x="69" y="43"/>
                  </a:cubicBezTo>
                  <a:cubicBezTo>
                    <a:pt x="69" y="43"/>
                    <a:pt x="69" y="43"/>
                    <a:pt x="70" y="43"/>
                  </a:cubicBezTo>
                  <a:moveTo>
                    <a:pt x="74" y="43"/>
                  </a:moveTo>
                  <a:cubicBezTo>
                    <a:pt x="74" y="43"/>
                    <a:pt x="74" y="42"/>
                    <a:pt x="73" y="43"/>
                  </a:cubicBezTo>
                  <a:cubicBezTo>
                    <a:pt x="73" y="43"/>
                    <a:pt x="73" y="43"/>
                    <a:pt x="74" y="43"/>
                  </a:cubicBezTo>
                  <a:moveTo>
                    <a:pt x="64" y="42"/>
                  </a:moveTo>
                  <a:cubicBezTo>
                    <a:pt x="64" y="42"/>
                    <a:pt x="65" y="41"/>
                    <a:pt x="65" y="41"/>
                  </a:cubicBezTo>
                  <a:cubicBezTo>
                    <a:pt x="63" y="42"/>
                    <a:pt x="64" y="42"/>
                    <a:pt x="64" y="42"/>
                  </a:cubicBezTo>
                  <a:moveTo>
                    <a:pt x="64" y="43"/>
                  </a:moveTo>
                  <a:cubicBezTo>
                    <a:pt x="64" y="42"/>
                    <a:pt x="65" y="42"/>
                    <a:pt x="64" y="42"/>
                  </a:cubicBezTo>
                  <a:cubicBezTo>
                    <a:pt x="64" y="42"/>
                    <a:pt x="64" y="42"/>
                    <a:pt x="63" y="42"/>
                  </a:cubicBezTo>
                  <a:cubicBezTo>
                    <a:pt x="63" y="43"/>
                    <a:pt x="63" y="43"/>
                    <a:pt x="64" y="43"/>
                  </a:cubicBezTo>
                  <a:moveTo>
                    <a:pt x="61" y="44"/>
                  </a:moveTo>
                  <a:cubicBezTo>
                    <a:pt x="62" y="44"/>
                    <a:pt x="64" y="44"/>
                    <a:pt x="63" y="43"/>
                  </a:cubicBezTo>
                  <a:cubicBezTo>
                    <a:pt x="62" y="44"/>
                    <a:pt x="62" y="44"/>
                    <a:pt x="61" y="44"/>
                  </a:cubicBezTo>
                  <a:moveTo>
                    <a:pt x="63" y="44"/>
                  </a:moveTo>
                  <a:cubicBezTo>
                    <a:pt x="64" y="43"/>
                    <a:pt x="65" y="43"/>
                    <a:pt x="65" y="43"/>
                  </a:cubicBezTo>
                  <a:cubicBezTo>
                    <a:pt x="64" y="43"/>
                    <a:pt x="62" y="44"/>
                    <a:pt x="63" y="44"/>
                  </a:cubicBezTo>
                  <a:moveTo>
                    <a:pt x="65" y="45"/>
                  </a:moveTo>
                  <a:cubicBezTo>
                    <a:pt x="65" y="45"/>
                    <a:pt x="64" y="45"/>
                    <a:pt x="64" y="45"/>
                  </a:cubicBezTo>
                  <a:cubicBezTo>
                    <a:pt x="64" y="45"/>
                    <a:pt x="64" y="46"/>
                    <a:pt x="64" y="46"/>
                  </a:cubicBezTo>
                  <a:cubicBezTo>
                    <a:pt x="65" y="45"/>
                    <a:pt x="66" y="45"/>
                    <a:pt x="65" y="45"/>
                  </a:cubicBezTo>
                  <a:moveTo>
                    <a:pt x="60" y="47"/>
                  </a:moveTo>
                  <a:cubicBezTo>
                    <a:pt x="61" y="46"/>
                    <a:pt x="62" y="46"/>
                    <a:pt x="62" y="46"/>
                  </a:cubicBezTo>
                  <a:cubicBezTo>
                    <a:pt x="61" y="46"/>
                    <a:pt x="62" y="46"/>
                    <a:pt x="62" y="46"/>
                  </a:cubicBezTo>
                  <a:cubicBezTo>
                    <a:pt x="63" y="46"/>
                    <a:pt x="62" y="46"/>
                    <a:pt x="63" y="46"/>
                  </a:cubicBezTo>
                  <a:cubicBezTo>
                    <a:pt x="63" y="46"/>
                    <a:pt x="62" y="45"/>
                    <a:pt x="63" y="45"/>
                  </a:cubicBezTo>
                  <a:cubicBezTo>
                    <a:pt x="63" y="45"/>
                    <a:pt x="64" y="45"/>
                    <a:pt x="64" y="44"/>
                  </a:cubicBezTo>
                  <a:cubicBezTo>
                    <a:pt x="64" y="44"/>
                    <a:pt x="65" y="45"/>
                    <a:pt x="66" y="44"/>
                  </a:cubicBezTo>
                  <a:cubicBezTo>
                    <a:pt x="65" y="44"/>
                    <a:pt x="65" y="44"/>
                    <a:pt x="64" y="44"/>
                  </a:cubicBezTo>
                  <a:cubicBezTo>
                    <a:pt x="64" y="44"/>
                    <a:pt x="64" y="45"/>
                    <a:pt x="63" y="45"/>
                  </a:cubicBezTo>
                  <a:cubicBezTo>
                    <a:pt x="63" y="44"/>
                    <a:pt x="62" y="45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65" y="44"/>
                    <a:pt x="65" y="44"/>
                    <a:pt x="65" y="43"/>
                  </a:cubicBezTo>
                  <a:cubicBezTo>
                    <a:pt x="64" y="44"/>
                    <a:pt x="65" y="43"/>
                    <a:pt x="64" y="44"/>
                  </a:cubicBezTo>
                  <a:cubicBezTo>
                    <a:pt x="64" y="44"/>
                    <a:pt x="64" y="44"/>
                    <a:pt x="63" y="44"/>
                  </a:cubicBezTo>
                  <a:cubicBezTo>
                    <a:pt x="62" y="44"/>
                    <a:pt x="61" y="45"/>
                    <a:pt x="60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1" y="45"/>
                    <a:pt x="61" y="45"/>
                    <a:pt x="62" y="45"/>
                  </a:cubicBezTo>
                  <a:cubicBezTo>
                    <a:pt x="62" y="45"/>
                    <a:pt x="62" y="45"/>
                    <a:pt x="61" y="45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60" y="45"/>
                    <a:pt x="61" y="45"/>
                    <a:pt x="61" y="45"/>
                  </a:cubicBezTo>
                  <a:cubicBezTo>
                    <a:pt x="61" y="46"/>
                    <a:pt x="60" y="46"/>
                    <a:pt x="61" y="46"/>
                  </a:cubicBezTo>
                  <a:cubicBezTo>
                    <a:pt x="61" y="45"/>
                    <a:pt x="62" y="45"/>
                    <a:pt x="63" y="45"/>
                  </a:cubicBezTo>
                  <a:cubicBezTo>
                    <a:pt x="64" y="45"/>
                    <a:pt x="62" y="45"/>
                    <a:pt x="62" y="45"/>
                  </a:cubicBezTo>
                  <a:cubicBezTo>
                    <a:pt x="62" y="46"/>
                    <a:pt x="63" y="46"/>
                    <a:pt x="62" y="46"/>
                  </a:cubicBezTo>
                  <a:cubicBezTo>
                    <a:pt x="61" y="46"/>
                    <a:pt x="62" y="45"/>
                    <a:pt x="61" y="46"/>
                  </a:cubicBezTo>
                  <a:cubicBezTo>
                    <a:pt x="61" y="46"/>
                    <a:pt x="60" y="46"/>
                    <a:pt x="60" y="47"/>
                  </a:cubicBezTo>
                  <a:moveTo>
                    <a:pt x="69" y="46"/>
                  </a:moveTo>
                  <a:cubicBezTo>
                    <a:pt x="70" y="46"/>
                    <a:pt x="72" y="45"/>
                    <a:pt x="71" y="45"/>
                  </a:cubicBezTo>
                  <a:cubicBezTo>
                    <a:pt x="71" y="45"/>
                    <a:pt x="70" y="46"/>
                    <a:pt x="70" y="46"/>
                  </a:cubicBezTo>
                  <a:cubicBezTo>
                    <a:pt x="69" y="46"/>
                    <a:pt x="70" y="45"/>
                    <a:pt x="69" y="45"/>
                  </a:cubicBezTo>
                  <a:cubicBezTo>
                    <a:pt x="71" y="45"/>
                    <a:pt x="70" y="45"/>
                    <a:pt x="71" y="45"/>
                  </a:cubicBezTo>
                  <a:cubicBezTo>
                    <a:pt x="71" y="44"/>
                    <a:pt x="70" y="45"/>
                    <a:pt x="70" y="44"/>
                  </a:cubicBezTo>
                  <a:cubicBezTo>
                    <a:pt x="69" y="45"/>
                    <a:pt x="70" y="44"/>
                    <a:pt x="69" y="45"/>
                  </a:cubicBezTo>
                  <a:cubicBezTo>
                    <a:pt x="69" y="45"/>
                    <a:pt x="69" y="46"/>
                    <a:pt x="69" y="46"/>
                  </a:cubicBezTo>
                  <a:moveTo>
                    <a:pt x="70" y="48"/>
                  </a:moveTo>
                  <a:cubicBezTo>
                    <a:pt x="70" y="48"/>
                    <a:pt x="70" y="48"/>
                    <a:pt x="70" y="47"/>
                  </a:cubicBezTo>
                  <a:cubicBezTo>
                    <a:pt x="71" y="47"/>
                    <a:pt x="70" y="48"/>
                    <a:pt x="71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1" y="47"/>
                    <a:pt x="70" y="47"/>
                    <a:pt x="70" y="47"/>
                  </a:cubicBezTo>
                  <a:cubicBezTo>
                    <a:pt x="72" y="47"/>
                    <a:pt x="70" y="47"/>
                    <a:pt x="70" y="4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6"/>
                    <a:pt x="72" y="45"/>
                    <a:pt x="71" y="46"/>
                  </a:cubicBezTo>
                  <a:cubicBezTo>
                    <a:pt x="71" y="46"/>
                    <a:pt x="70" y="46"/>
                    <a:pt x="69" y="46"/>
                  </a:cubicBezTo>
                  <a:cubicBezTo>
                    <a:pt x="69" y="47"/>
                    <a:pt x="69" y="47"/>
                    <a:pt x="70" y="47"/>
                  </a:cubicBezTo>
                  <a:cubicBezTo>
                    <a:pt x="70" y="47"/>
                    <a:pt x="68" y="48"/>
                    <a:pt x="70" y="48"/>
                  </a:cubicBezTo>
                  <a:moveTo>
                    <a:pt x="59" y="50"/>
                  </a:moveTo>
                  <a:cubicBezTo>
                    <a:pt x="59" y="50"/>
                    <a:pt x="60" y="50"/>
                    <a:pt x="59" y="50"/>
                  </a:cubicBezTo>
                  <a:cubicBezTo>
                    <a:pt x="58" y="50"/>
                    <a:pt x="59" y="50"/>
                    <a:pt x="58" y="50"/>
                  </a:cubicBezTo>
                  <a:lnTo>
                    <a:pt x="59" y="50"/>
                  </a:lnTo>
                  <a:close/>
                  <a:moveTo>
                    <a:pt x="66" y="50"/>
                  </a:moveTo>
                  <a:cubicBezTo>
                    <a:pt x="67" y="50"/>
                    <a:pt x="67" y="50"/>
                    <a:pt x="67" y="50"/>
                  </a:cubicBezTo>
                  <a:cubicBezTo>
                    <a:pt x="66" y="50"/>
                    <a:pt x="66" y="50"/>
                    <a:pt x="66" y="50"/>
                  </a:cubicBezTo>
                  <a:moveTo>
                    <a:pt x="70" y="50"/>
                  </a:moveTo>
                  <a:cubicBezTo>
                    <a:pt x="69" y="50"/>
                    <a:pt x="71" y="50"/>
                    <a:pt x="71" y="50"/>
                  </a:cubicBezTo>
                  <a:cubicBezTo>
                    <a:pt x="72" y="50"/>
                    <a:pt x="71" y="49"/>
                    <a:pt x="71" y="49"/>
                  </a:cubicBezTo>
                  <a:cubicBezTo>
                    <a:pt x="71" y="49"/>
                    <a:pt x="70" y="49"/>
                    <a:pt x="70" y="49"/>
                  </a:cubicBezTo>
                  <a:cubicBezTo>
                    <a:pt x="71" y="49"/>
                    <a:pt x="71" y="49"/>
                    <a:pt x="72" y="48"/>
                  </a:cubicBezTo>
                  <a:cubicBezTo>
                    <a:pt x="71" y="48"/>
                    <a:pt x="70" y="48"/>
                    <a:pt x="69" y="48"/>
                  </a:cubicBezTo>
                  <a:cubicBezTo>
                    <a:pt x="69" y="49"/>
                    <a:pt x="69" y="49"/>
                    <a:pt x="70" y="49"/>
                  </a:cubicBezTo>
                  <a:cubicBezTo>
                    <a:pt x="70" y="49"/>
                    <a:pt x="69" y="49"/>
                    <a:pt x="69" y="49"/>
                  </a:cubicBezTo>
                  <a:cubicBezTo>
                    <a:pt x="71" y="49"/>
                    <a:pt x="69" y="50"/>
                    <a:pt x="70" y="50"/>
                  </a:cubicBezTo>
                  <a:moveTo>
                    <a:pt x="71" y="50"/>
                  </a:moveTo>
                  <a:cubicBezTo>
                    <a:pt x="71" y="50"/>
                    <a:pt x="71" y="50"/>
                    <a:pt x="71" y="50"/>
                  </a:cubicBezTo>
                  <a:cubicBezTo>
                    <a:pt x="71" y="51"/>
                    <a:pt x="69" y="50"/>
                    <a:pt x="69" y="51"/>
                  </a:cubicBezTo>
                  <a:cubicBezTo>
                    <a:pt x="70" y="51"/>
                    <a:pt x="72" y="50"/>
                    <a:pt x="71" y="50"/>
                  </a:cubicBezTo>
                  <a:moveTo>
                    <a:pt x="41" y="64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41" y="64"/>
                    <a:pt x="41" y="66"/>
                    <a:pt x="41" y="65"/>
                  </a:cubicBezTo>
                  <a:cubicBezTo>
                    <a:pt x="41" y="65"/>
                    <a:pt x="41" y="65"/>
                    <a:pt x="41" y="64"/>
                  </a:cubicBezTo>
                  <a:moveTo>
                    <a:pt x="48" y="69"/>
                  </a:moveTo>
                  <a:cubicBezTo>
                    <a:pt x="47" y="69"/>
                    <a:pt x="47" y="69"/>
                    <a:pt x="47" y="70"/>
                  </a:cubicBezTo>
                  <a:cubicBezTo>
                    <a:pt x="47" y="70"/>
                    <a:pt x="48" y="69"/>
                    <a:pt x="48" y="69"/>
                  </a:cubicBezTo>
                  <a:moveTo>
                    <a:pt x="47" y="60"/>
                  </a:moveTo>
                  <a:cubicBezTo>
                    <a:pt x="47" y="61"/>
                    <a:pt x="47" y="60"/>
                    <a:pt x="46" y="60"/>
                  </a:cubicBezTo>
                  <a:cubicBezTo>
                    <a:pt x="47" y="61"/>
                    <a:pt x="47" y="61"/>
                    <a:pt x="47" y="60"/>
                  </a:cubicBezTo>
                  <a:moveTo>
                    <a:pt x="48" y="60"/>
                  </a:moveTo>
                  <a:cubicBezTo>
                    <a:pt x="48" y="60"/>
                    <a:pt x="47" y="59"/>
                    <a:pt x="47" y="60"/>
                  </a:cubicBezTo>
                  <a:cubicBezTo>
                    <a:pt x="48" y="60"/>
                    <a:pt x="48" y="61"/>
                    <a:pt x="48" y="60"/>
                  </a:cubicBezTo>
                  <a:moveTo>
                    <a:pt x="52" y="58"/>
                  </a:moveTo>
                  <a:cubicBezTo>
                    <a:pt x="52" y="58"/>
                    <a:pt x="52" y="58"/>
                    <a:pt x="53" y="59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2" y="58"/>
                    <a:pt x="52" y="58"/>
                    <a:pt x="52" y="58"/>
                  </a:cubicBezTo>
                  <a:moveTo>
                    <a:pt x="59" y="60"/>
                  </a:moveTo>
                  <a:cubicBezTo>
                    <a:pt x="59" y="60"/>
                    <a:pt x="57" y="59"/>
                    <a:pt x="58" y="60"/>
                  </a:cubicBezTo>
                  <a:cubicBezTo>
                    <a:pt x="58" y="60"/>
                    <a:pt x="58" y="60"/>
                    <a:pt x="59" y="61"/>
                  </a:cubicBezTo>
                  <a:cubicBezTo>
                    <a:pt x="59" y="61"/>
                    <a:pt x="59" y="61"/>
                    <a:pt x="59" y="60"/>
                  </a:cubicBezTo>
                  <a:moveTo>
                    <a:pt x="52" y="55"/>
                  </a:moveTo>
                  <a:cubicBezTo>
                    <a:pt x="53" y="56"/>
                    <a:pt x="52" y="55"/>
                    <a:pt x="52" y="55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6"/>
                    <a:pt x="54" y="56"/>
                    <a:pt x="54" y="57"/>
                  </a:cubicBezTo>
                  <a:cubicBezTo>
                    <a:pt x="55" y="57"/>
                    <a:pt x="54" y="56"/>
                    <a:pt x="52" y="55"/>
                  </a:cubicBezTo>
                  <a:moveTo>
                    <a:pt x="55" y="54"/>
                  </a:moveTo>
                  <a:cubicBezTo>
                    <a:pt x="55" y="55"/>
                    <a:pt x="55" y="55"/>
                    <a:pt x="55" y="55"/>
                  </a:cubicBezTo>
                  <a:cubicBezTo>
                    <a:pt x="55" y="55"/>
                    <a:pt x="56" y="55"/>
                    <a:pt x="55" y="54"/>
                  </a:cubicBezTo>
                  <a:moveTo>
                    <a:pt x="62" y="56"/>
                  </a:moveTo>
                  <a:cubicBezTo>
                    <a:pt x="62" y="56"/>
                    <a:pt x="62" y="56"/>
                    <a:pt x="62" y="56"/>
                  </a:cubicBezTo>
                  <a:cubicBezTo>
                    <a:pt x="63" y="56"/>
                    <a:pt x="64" y="56"/>
                    <a:pt x="62" y="56"/>
                  </a:cubicBezTo>
                  <a:moveTo>
                    <a:pt x="58" y="54"/>
                  </a:moveTo>
                  <a:cubicBezTo>
                    <a:pt x="57" y="54"/>
                    <a:pt x="57" y="54"/>
                    <a:pt x="58" y="54"/>
                  </a:cubicBezTo>
                  <a:cubicBezTo>
                    <a:pt x="58" y="54"/>
                    <a:pt x="59" y="54"/>
                    <a:pt x="58" y="54"/>
                  </a:cubicBezTo>
                  <a:moveTo>
                    <a:pt x="59" y="53"/>
                  </a:moveTo>
                  <a:cubicBezTo>
                    <a:pt x="59" y="54"/>
                    <a:pt x="60" y="54"/>
                    <a:pt x="60" y="54"/>
                  </a:cubicBezTo>
                  <a:cubicBezTo>
                    <a:pt x="60" y="54"/>
                    <a:pt x="61" y="54"/>
                    <a:pt x="59" y="53"/>
                  </a:cubicBezTo>
                  <a:moveTo>
                    <a:pt x="65" y="53"/>
                  </a:moveTo>
                  <a:cubicBezTo>
                    <a:pt x="64" y="53"/>
                    <a:pt x="63" y="53"/>
                    <a:pt x="63" y="53"/>
                  </a:cubicBezTo>
                  <a:cubicBezTo>
                    <a:pt x="65" y="54"/>
                    <a:pt x="65" y="53"/>
                    <a:pt x="65" y="53"/>
                  </a:cubicBezTo>
                  <a:moveTo>
                    <a:pt x="58" y="51"/>
                  </a:moveTo>
                  <a:cubicBezTo>
                    <a:pt x="57" y="51"/>
                    <a:pt x="58" y="52"/>
                    <a:pt x="57" y="52"/>
                  </a:cubicBezTo>
                  <a:cubicBezTo>
                    <a:pt x="58" y="52"/>
                    <a:pt x="57" y="52"/>
                    <a:pt x="58" y="52"/>
                  </a:cubicBezTo>
                  <a:cubicBezTo>
                    <a:pt x="58" y="52"/>
                    <a:pt x="60" y="52"/>
                    <a:pt x="58" y="51"/>
                  </a:cubicBezTo>
                  <a:moveTo>
                    <a:pt x="69" y="51"/>
                  </a:moveTo>
                  <a:cubicBezTo>
                    <a:pt x="69" y="51"/>
                    <a:pt x="70" y="52"/>
                    <a:pt x="71" y="52"/>
                  </a:cubicBezTo>
                  <a:cubicBezTo>
                    <a:pt x="71" y="52"/>
                    <a:pt x="72" y="51"/>
                    <a:pt x="71" y="51"/>
                  </a:cubicBezTo>
                  <a:cubicBezTo>
                    <a:pt x="71" y="51"/>
                    <a:pt x="69" y="51"/>
                    <a:pt x="69" y="51"/>
                  </a:cubicBezTo>
                  <a:moveTo>
                    <a:pt x="70" y="53"/>
                  </a:moveTo>
                  <a:cubicBezTo>
                    <a:pt x="71" y="53"/>
                    <a:pt x="70" y="53"/>
                    <a:pt x="71" y="53"/>
                  </a:cubicBezTo>
                  <a:cubicBezTo>
                    <a:pt x="71" y="52"/>
                    <a:pt x="70" y="52"/>
                    <a:pt x="70" y="52"/>
                  </a:cubicBezTo>
                  <a:cubicBezTo>
                    <a:pt x="71" y="52"/>
                    <a:pt x="72" y="52"/>
                    <a:pt x="72" y="52"/>
                  </a:cubicBezTo>
                  <a:cubicBezTo>
                    <a:pt x="70" y="52"/>
                    <a:pt x="71" y="52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9" y="52"/>
                    <a:pt x="70" y="53"/>
                    <a:pt x="70" y="53"/>
                  </a:cubicBezTo>
                  <a:moveTo>
                    <a:pt x="67" y="57"/>
                  </a:moveTo>
                  <a:cubicBezTo>
                    <a:pt x="68" y="57"/>
                    <a:pt x="68" y="57"/>
                    <a:pt x="68" y="57"/>
                  </a:cubicBezTo>
                  <a:cubicBezTo>
                    <a:pt x="68" y="56"/>
                    <a:pt x="68" y="57"/>
                    <a:pt x="68" y="56"/>
                  </a:cubicBezTo>
                  <a:cubicBezTo>
                    <a:pt x="67" y="56"/>
                    <a:pt x="67" y="57"/>
                    <a:pt x="67" y="57"/>
                  </a:cubicBezTo>
                  <a:moveTo>
                    <a:pt x="67" y="58"/>
                  </a:moveTo>
                  <a:cubicBezTo>
                    <a:pt x="67" y="58"/>
                    <a:pt x="67" y="58"/>
                    <a:pt x="67" y="58"/>
                  </a:cubicBezTo>
                  <a:cubicBezTo>
                    <a:pt x="67" y="58"/>
                    <a:pt x="66" y="58"/>
                    <a:pt x="66" y="58"/>
                  </a:cubicBezTo>
                  <a:lnTo>
                    <a:pt x="67" y="58"/>
                  </a:lnTo>
                  <a:close/>
                  <a:moveTo>
                    <a:pt x="67" y="58"/>
                  </a:moveTo>
                  <a:cubicBezTo>
                    <a:pt x="68" y="59"/>
                    <a:pt x="69" y="59"/>
                    <a:pt x="69" y="59"/>
                  </a:cubicBezTo>
                  <a:cubicBezTo>
                    <a:pt x="68" y="58"/>
                    <a:pt x="68" y="59"/>
                    <a:pt x="67" y="58"/>
                  </a:cubicBezTo>
                  <a:cubicBezTo>
                    <a:pt x="67" y="58"/>
                    <a:pt x="67" y="58"/>
                    <a:pt x="67" y="58"/>
                  </a:cubicBezTo>
                  <a:close/>
                  <a:moveTo>
                    <a:pt x="65" y="63"/>
                  </a:moveTo>
                  <a:cubicBezTo>
                    <a:pt x="65" y="63"/>
                    <a:pt x="65" y="63"/>
                    <a:pt x="64" y="62"/>
                  </a:cubicBezTo>
                  <a:cubicBezTo>
                    <a:pt x="64" y="63"/>
                    <a:pt x="64" y="62"/>
                    <a:pt x="64" y="62"/>
                  </a:cubicBezTo>
                  <a:lnTo>
                    <a:pt x="65" y="63"/>
                  </a:lnTo>
                  <a:close/>
                  <a:moveTo>
                    <a:pt x="35" y="75"/>
                  </a:moveTo>
                  <a:cubicBezTo>
                    <a:pt x="35" y="74"/>
                    <a:pt x="35" y="74"/>
                    <a:pt x="35" y="74"/>
                  </a:cubicBezTo>
                  <a:cubicBezTo>
                    <a:pt x="35" y="74"/>
                    <a:pt x="35" y="73"/>
                    <a:pt x="35" y="73"/>
                  </a:cubicBezTo>
                  <a:cubicBezTo>
                    <a:pt x="35" y="74"/>
                    <a:pt x="35" y="75"/>
                    <a:pt x="35" y="75"/>
                  </a:cubicBezTo>
                  <a:moveTo>
                    <a:pt x="34" y="76"/>
                  </a:moveTo>
                  <a:cubicBezTo>
                    <a:pt x="34" y="76"/>
                    <a:pt x="34" y="76"/>
                    <a:pt x="34" y="77"/>
                  </a:cubicBezTo>
                  <a:cubicBezTo>
                    <a:pt x="35" y="77"/>
                    <a:pt x="34" y="76"/>
                    <a:pt x="34" y="76"/>
                  </a:cubicBezTo>
                  <a:cubicBezTo>
                    <a:pt x="34" y="76"/>
                    <a:pt x="34" y="76"/>
                    <a:pt x="34" y="76"/>
                  </a:cubicBezTo>
                  <a:moveTo>
                    <a:pt x="28" y="50"/>
                  </a:moveTo>
                  <a:cubicBezTo>
                    <a:pt x="28" y="50"/>
                    <a:pt x="27" y="51"/>
                    <a:pt x="28" y="51"/>
                  </a:cubicBezTo>
                  <a:cubicBezTo>
                    <a:pt x="28" y="51"/>
                    <a:pt x="29" y="50"/>
                    <a:pt x="28" y="50"/>
                  </a:cubicBezTo>
                  <a:moveTo>
                    <a:pt x="30" y="48"/>
                  </a:moveTo>
                  <a:cubicBezTo>
                    <a:pt x="30" y="49"/>
                    <a:pt x="30" y="49"/>
                    <a:pt x="29" y="49"/>
                  </a:cubicBezTo>
                  <a:cubicBezTo>
                    <a:pt x="29" y="49"/>
                    <a:pt x="30" y="49"/>
                    <a:pt x="29" y="49"/>
                  </a:cubicBezTo>
                  <a:cubicBezTo>
                    <a:pt x="30" y="49"/>
                    <a:pt x="31" y="49"/>
                    <a:pt x="30" y="49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0" y="48"/>
                    <a:pt x="31" y="48"/>
                    <a:pt x="30" y="48"/>
                  </a:cubicBezTo>
                  <a:moveTo>
                    <a:pt x="28" y="47"/>
                  </a:moveTo>
                  <a:cubicBezTo>
                    <a:pt x="27" y="47"/>
                    <a:pt x="27" y="48"/>
                    <a:pt x="27" y="48"/>
                  </a:cubicBezTo>
                  <a:cubicBezTo>
                    <a:pt x="28" y="48"/>
                    <a:pt x="28" y="47"/>
                    <a:pt x="28" y="47"/>
                  </a:cubicBezTo>
                  <a:moveTo>
                    <a:pt x="25" y="35"/>
                  </a:moveTo>
                  <a:cubicBezTo>
                    <a:pt x="25" y="35"/>
                    <a:pt x="24" y="35"/>
                    <a:pt x="24" y="36"/>
                  </a:cubicBezTo>
                  <a:lnTo>
                    <a:pt x="25" y="35"/>
                  </a:lnTo>
                  <a:close/>
                  <a:moveTo>
                    <a:pt x="26" y="36"/>
                  </a:moveTo>
                  <a:cubicBezTo>
                    <a:pt x="27" y="36"/>
                    <a:pt x="27" y="36"/>
                    <a:pt x="27" y="36"/>
                  </a:cubicBezTo>
                  <a:cubicBezTo>
                    <a:pt x="26" y="36"/>
                    <a:pt x="26" y="36"/>
                    <a:pt x="26" y="36"/>
                  </a:cubicBezTo>
                  <a:moveTo>
                    <a:pt x="2" y="40"/>
                  </a:moveTo>
                  <a:cubicBezTo>
                    <a:pt x="3" y="40"/>
                    <a:pt x="4" y="40"/>
                    <a:pt x="4" y="40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0"/>
                    <a:pt x="3" y="40"/>
                    <a:pt x="2" y="40"/>
                  </a:cubicBezTo>
                  <a:moveTo>
                    <a:pt x="1" y="36"/>
                  </a:move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7"/>
                    <a:pt x="3" y="37"/>
                    <a:pt x="2" y="37"/>
                  </a:cubicBezTo>
                  <a:cubicBezTo>
                    <a:pt x="2" y="36"/>
                    <a:pt x="1" y="36"/>
                    <a:pt x="1" y="36"/>
                  </a:cubicBezTo>
                  <a:moveTo>
                    <a:pt x="29" y="32"/>
                  </a:moveTo>
                  <a:cubicBezTo>
                    <a:pt x="29" y="32"/>
                    <a:pt x="30" y="33"/>
                    <a:pt x="29" y="33"/>
                  </a:cubicBezTo>
                  <a:cubicBezTo>
                    <a:pt x="28" y="33"/>
                    <a:pt x="30" y="33"/>
                    <a:pt x="29" y="33"/>
                  </a:cubicBezTo>
                  <a:cubicBezTo>
                    <a:pt x="29" y="33"/>
                    <a:pt x="28" y="33"/>
                    <a:pt x="29" y="32"/>
                  </a:cubicBezTo>
                  <a:cubicBezTo>
                    <a:pt x="30" y="32"/>
                    <a:pt x="29" y="32"/>
                    <a:pt x="29" y="32"/>
                  </a:cubicBezTo>
                  <a:moveTo>
                    <a:pt x="3" y="34"/>
                  </a:moveTo>
                  <a:cubicBezTo>
                    <a:pt x="3" y="35"/>
                    <a:pt x="3" y="35"/>
                    <a:pt x="2" y="35"/>
                  </a:cubicBezTo>
                  <a:cubicBezTo>
                    <a:pt x="2" y="35"/>
                    <a:pt x="4" y="34"/>
                    <a:pt x="2" y="34"/>
                  </a:cubicBezTo>
                  <a:cubicBezTo>
                    <a:pt x="3" y="33"/>
                    <a:pt x="3" y="34"/>
                    <a:pt x="3" y="34"/>
                  </a:cubicBezTo>
                  <a:moveTo>
                    <a:pt x="4" y="32"/>
                  </a:moveTo>
                  <a:cubicBezTo>
                    <a:pt x="4" y="33"/>
                    <a:pt x="4" y="33"/>
                    <a:pt x="3" y="33"/>
                  </a:cubicBezTo>
                  <a:cubicBezTo>
                    <a:pt x="2" y="33"/>
                    <a:pt x="4" y="32"/>
                    <a:pt x="4" y="32"/>
                  </a:cubicBezTo>
                  <a:moveTo>
                    <a:pt x="29" y="33"/>
                  </a:moveTo>
                  <a:cubicBezTo>
                    <a:pt x="29" y="34"/>
                    <a:pt x="28" y="34"/>
                    <a:pt x="28" y="34"/>
                  </a:cubicBezTo>
                  <a:cubicBezTo>
                    <a:pt x="29" y="34"/>
                    <a:pt x="30" y="33"/>
                    <a:pt x="29" y="33"/>
                  </a:cubicBezTo>
                  <a:moveTo>
                    <a:pt x="21" y="41"/>
                  </a:move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1" y="42"/>
                    <a:pt x="22" y="42"/>
                    <a:pt x="21" y="41"/>
                  </a:cubicBezTo>
                  <a:moveTo>
                    <a:pt x="24" y="52"/>
                  </a:moveTo>
                  <a:cubicBezTo>
                    <a:pt x="24" y="52"/>
                    <a:pt x="24" y="52"/>
                    <a:pt x="23" y="52"/>
                  </a:cubicBezTo>
                  <a:cubicBezTo>
                    <a:pt x="24" y="52"/>
                    <a:pt x="24" y="53"/>
                    <a:pt x="24" y="52"/>
                  </a:cubicBezTo>
                  <a:moveTo>
                    <a:pt x="22" y="54"/>
                  </a:moveTo>
                  <a:cubicBezTo>
                    <a:pt x="22" y="54"/>
                    <a:pt x="23" y="54"/>
                    <a:pt x="23" y="53"/>
                  </a:cubicBezTo>
                  <a:cubicBezTo>
                    <a:pt x="22" y="53"/>
                    <a:pt x="21" y="54"/>
                    <a:pt x="22" y="54"/>
                  </a:cubicBezTo>
                  <a:moveTo>
                    <a:pt x="26" y="54"/>
                  </a:moveTo>
                  <a:cubicBezTo>
                    <a:pt x="25" y="54"/>
                    <a:pt x="26" y="55"/>
                    <a:pt x="26" y="55"/>
                  </a:cubicBezTo>
                  <a:cubicBezTo>
                    <a:pt x="27" y="54"/>
                    <a:pt x="27" y="54"/>
                    <a:pt x="26" y="54"/>
                  </a:cubicBezTo>
                  <a:moveTo>
                    <a:pt x="24" y="58"/>
                  </a:moveTo>
                  <a:cubicBezTo>
                    <a:pt x="23" y="58"/>
                    <a:pt x="24" y="58"/>
                    <a:pt x="25" y="57"/>
                  </a:cubicBezTo>
                  <a:cubicBezTo>
                    <a:pt x="25" y="57"/>
                    <a:pt x="25" y="57"/>
                    <a:pt x="24" y="57"/>
                  </a:cubicBezTo>
                  <a:cubicBezTo>
                    <a:pt x="24" y="57"/>
                    <a:pt x="24" y="56"/>
                    <a:pt x="24" y="56"/>
                  </a:cubicBezTo>
                  <a:cubicBezTo>
                    <a:pt x="23" y="56"/>
                    <a:pt x="24" y="55"/>
                    <a:pt x="24" y="55"/>
                  </a:cubicBezTo>
                  <a:cubicBezTo>
                    <a:pt x="23" y="55"/>
                    <a:pt x="24" y="54"/>
                    <a:pt x="23" y="55"/>
                  </a:cubicBezTo>
                  <a:cubicBezTo>
                    <a:pt x="23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6"/>
                  </a:cubicBezTo>
                  <a:cubicBezTo>
                    <a:pt x="22" y="56"/>
                    <a:pt x="23" y="56"/>
                    <a:pt x="23" y="56"/>
                  </a:cubicBezTo>
                  <a:cubicBezTo>
                    <a:pt x="23" y="56"/>
                    <a:pt x="22" y="57"/>
                    <a:pt x="22" y="57"/>
                  </a:cubicBezTo>
                  <a:cubicBezTo>
                    <a:pt x="22" y="57"/>
                    <a:pt x="23" y="57"/>
                    <a:pt x="23" y="57"/>
                  </a:cubicBezTo>
                  <a:cubicBezTo>
                    <a:pt x="23" y="57"/>
                    <a:pt x="22" y="58"/>
                    <a:pt x="24" y="58"/>
                  </a:cubicBezTo>
                  <a:moveTo>
                    <a:pt x="26" y="68"/>
                  </a:move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6" y="67"/>
                    <a:pt x="26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6" y="67"/>
                    <a:pt x="25" y="66"/>
                    <a:pt x="25" y="66"/>
                  </a:cubicBezTo>
                  <a:cubicBezTo>
                    <a:pt x="24" y="67"/>
                    <a:pt x="25" y="67"/>
                    <a:pt x="25" y="68"/>
                  </a:cubicBezTo>
                  <a:cubicBezTo>
                    <a:pt x="25" y="68"/>
                    <a:pt x="24" y="68"/>
                    <a:pt x="26" y="68"/>
                  </a:cubicBezTo>
                  <a:moveTo>
                    <a:pt x="39" y="79"/>
                  </a:moveTo>
                  <a:cubicBezTo>
                    <a:pt x="39" y="79"/>
                    <a:pt x="39" y="79"/>
                    <a:pt x="39" y="79"/>
                  </a:cubicBezTo>
                  <a:cubicBezTo>
                    <a:pt x="38" y="79"/>
                    <a:pt x="38" y="80"/>
                    <a:pt x="39" y="79"/>
                  </a:cubicBezTo>
                  <a:moveTo>
                    <a:pt x="37" y="78"/>
                  </a:moveTo>
                  <a:cubicBezTo>
                    <a:pt x="36" y="78"/>
                    <a:pt x="38" y="78"/>
                    <a:pt x="38" y="78"/>
                  </a:cubicBezTo>
                  <a:cubicBezTo>
                    <a:pt x="37" y="78"/>
                    <a:pt x="38" y="78"/>
                    <a:pt x="37" y="78"/>
                  </a:cubicBezTo>
                  <a:moveTo>
                    <a:pt x="35" y="79"/>
                  </a:moveTo>
                  <a:cubicBezTo>
                    <a:pt x="35" y="78"/>
                    <a:pt x="36" y="78"/>
                    <a:pt x="36" y="78"/>
                  </a:cubicBezTo>
                  <a:cubicBezTo>
                    <a:pt x="35" y="78"/>
                    <a:pt x="34" y="79"/>
                    <a:pt x="35" y="79"/>
                  </a:cubicBezTo>
                  <a:moveTo>
                    <a:pt x="27" y="68"/>
                  </a:moveTo>
                  <a:cubicBezTo>
                    <a:pt x="26" y="69"/>
                    <a:pt x="26" y="69"/>
                    <a:pt x="25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9"/>
                    <a:pt x="27" y="69"/>
                    <a:pt x="27" y="68"/>
                  </a:cubicBezTo>
                  <a:moveTo>
                    <a:pt x="13" y="75"/>
                  </a:moveTo>
                  <a:cubicBezTo>
                    <a:pt x="13" y="75"/>
                    <a:pt x="13" y="75"/>
                    <a:pt x="12" y="75"/>
                  </a:cubicBezTo>
                  <a:cubicBezTo>
                    <a:pt x="13" y="75"/>
                    <a:pt x="12" y="75"/>
                    <a:pt x="13" y="75"/>
                  </a:cubicBezTo>
                  <a:moveTo>
                    <a:pt x="14" y="78"/>
                  </a:moveTo>
                  <a:cubicBezTo>
                    <a:pt x="13" y="77"/>
                    <a:pt x="14" y="77"/>
                    <a:pt x="14" y="77"/>
                  </a:cubicBezTo>
                  <a:cubicBezTo>
                    <a:pt x="13" y="77"/>
                    <a:pt x="13" y="77"/>
                    <a:pt x="13" y="77"/>
                  </a:cubicBezTo>
                  <a:cubicBezTo>
                    <a:pt x="13" y="77"/>
                    <a:pt x="12" y="78"/>
                    <a:pt x="14" y="78"/>
                  </a:cubicBezTo>
                  <a:moveTo>
                    <a:pt x="15" y="82"/>
                  </a:moveTo>
                  <a:cubicBezTo>
                    <a:pt x="15" y="82"/>
                    <a:pt x="15" y="82"/>
                    <a:pt x="14" y="82"/>
                  </a:cubicBezTo>
                  <a:cubicBezTo>
                    <a:pt x="14" y="82"/>
                    <a:pt x="14" y="83"/>
                    <a:pt x="15" y="82"/>
                  </a:cubicBezTo>
                  <a:moveTo>
                    <a:pt x="31" y="80"/>
                  </a:moveTo>
                  <a:cubicBezTo>
                    <a:pt x="31" y="80"/>
                    <a:pt x="31" y="80"/>
                    <a:pt x="31" y="80"/>
                  </a:cubicBezTo>
                  <a:cubicBezTo>
                    <a:pt x="32" y="80"/>
                    <a:pt x="31" y="79"/>
                    <a:pt x="31" y="79"/>
                  </a:cubicBezTo>
                  <a:cubicBezTo>
                    <a:pt x="31" y="79"/>
                    <a:pt x="32" y="79"/>
                    <a:pt x="32" y="79"/>
                  </a:cubicBezTo>
                  <a:cubicBezTo>
                    <a:pt x="30" y="79"/>
                    <a:pt x="31" y="78"/>
                    <a:pt x="30" y="78"/>
                  </a:cubicBezTo>
                  <a:cubicBezTo>
                    <a:pt x="30" y="78"/>
                    <a:pt x="30" y="78"/>
                    <a:pt x="31" y="78"/>
                  </a:cubicBezTo>
                  <a:cubicBezTo>
                    <a:pt x="31" y="78"/>
                    <a:pt x="30" y="78"/>
                    <a:pt x="31" y="78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31" y="78"/>
                    <a:pt x="29" y="77"/>
                    <a:pt x="31" y="77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0" y="77"/>
                    <a:pt x="32" y="76"/>
                    <a:pt x="31" y="76"/>
                  </a:cubicBezTo>
                  <a:cubicBezTo>
                    <a:pt x="30" y="76"/>
                    <a:pt x="31" y="77"/>
                    <a:pt x="30" y="77"/>
                  </a:cubicBezTo>
                  <a:cubicBezTo>
                    <a:pt x="30" y="76"/>
                    <a:pt x="31" y="76"/>
                    <a:pt x="30" y="76"/>
                  </a:cubicBezTo>
                  <a:cubicBezTo>
                    <a:pt x="30" y="76"/>
                    <a:pt x="31" y="76"/>
                    <a:pt x="31" y="76"/>
                  </a:cubicBezTo>
                  <a:cubicBezTo>
                    <a:pt x="31" y="75"/>
                    <a:pt x="30" y="75"/>
                    <a:pt x="31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1" y="75"/>
                    <a:pt x="31" y="75"/>
                    <a:pt x="31" y="74"/>
                  </a:cubicBezTo>
                  <a:cubicBezTo>
                    <a:pt x="31" y="74"/>
                    <a:pt x="32" y="74"/>
                    <a:pt x="32" y="74"/>
                  </a:cubicBezTo>
                  <a:cubicBezTo>
                    <a:pt x="31" y="74"/>
                    <a:pt x="31" y="74"/>
                    <a:pt x="30" y="74"/>
                  </a:cubicBezTo>
                  <a:cubicBezTo>
                    <a:pt x="30" y="74"/>
                    <a:pt x="29" y="74"/>
                    <a:pt x="29" y="74"/>
                  </a:cubicBezTo>
                  <a:cubicBezTo>
                    <a:pt x="29" y="74"/>
                    <a:pt x="29" y="74"/>
                    <a:pt x="29" y="74"/>
                  </a:cubicBezTo>
                  <a:cubicBezTo>
                    <a:pt x="29" y="74"/>
                    <a:pt x="29" y="73"/>
                    <a:pt x="29" y="73"/>
                  </a:cubicBezTo>
                  <a:cubicBezTo>
                    <a:pt x="28" y="73"/>
                    <a:pt x="28" y="72"/>
                    <a:pt x="29" y="72"/>
                  </a:cubicBezTo>
                  <a:cubicBezTo>
                    <a:pt x="28" y="72"/>
                    <a:pt x="28" y="72"/>
                    <a:pt x="28" y="71"/>
                  </a:cubicBezTo>
                  <a:cubicBezTo>
                    <a:pt x="27" y="70"/>
                    <a:pt x="27" y="70"/>
                    <a:pt x="27" y="69"/>
                  </a:cubicBezTo>
                  <a:cubicBezTo>
                    <a:pt x="25" y="69"/>
                    <a:pt x="26" y="70"/>
                    <a:pt x="26" y="70"/>
                  </a:cubicBezTo>
                  <a:cubicBezTo>
                    <a:pt x="26" y="71"/>
                    <a:pt x="26" y="71"/>
                    <a:pt x="26" y="72"/>
                  </a:cubicBezTo>
                  <a:cubicBezTo>
                    <a:pt x="26" y="72"/>
                    <a:pt x="27" y="72"/>
                    <a:pt x="27" y="72"/>
                  </a:cubicBezTo>
                  <a:cubicBezTo>
                    <a:pt x="26" y="73"/>
                    <a:pt x="27" y="73"/>
                    <a:pt x="27" y="74"/>
                  </a:cubicBezTo>
                  <a:cubicBezTo>
                    <a:pt x="27" y="74"/>
                    <a:pt x="26" y="73"/>
                    <a:pt x="27" y="74"/>
                  </a:cubicBezTo>
                  <a:cubicBezTo>
                    <a:pt x="27" y="74"/>
                    <a:pt x="27" y="74"/>
                    <a:pt x="28" y="74"/>
                  </a:cubicBezTo>
                  <a:cubicBezTo>
                    <a:pt x="28" y="75"/>
                    <a:pt x="28" y="75"/>
                    <a:pt x="28" y="76"/>
                  </a:cubicBezTo>
                  <a:cubicBezTo>
                    <a:pt x="28" y="76"/>
                    <a:pt x="28" y="76"/>
                    <a:pt x="28" y="77"/>
                  </a:cubicBezTo>
                  <a:cubicBezTo>
                    <a:pt x="29" y="76"/>
                    <a:pt x="28" y="77"/>
                    <a:pt x="29" y="77"/>
                  </a:cubicBezTo>
                  <a:cubicBezTo>
                    <a:pt x="28" y="77"/>
                    <a:pt x="28" y="77"/>
                    <a:pt x="28" y="77"/>
                  </a:cubicBezTo>
                  <a:cubicBezTo>
                    <a:pt x="28" y="77"/>
                    <a:pt x="28" y="77"/>
                    <a:pt x="28" y="78"/>
                  </a:cubicBezTo>
                  <a:cubicBezTo>
                    <a:pt x="29" y="78"/>
                    <a:pt x="28" y="77"/>
                    <a:pt x="29" y="77"/>
                  </a:cubicBezTo>
                  <a:cubicBezTo>
                    <a:pt x="30" y="77"/>
                    <a:pt x="29" y="78"/>
                    <a:pt x="29" y="78"/>
                  </a:cubicBezTo>
                  <a:cubicBezTo>
                    <a:pt x="29" y="78"/>
                    <a:pt x="30" y="78"/>
                    <a:pt x="30" y="78"/>
                  </a:cubicBezTo>
                  <a:cubicBezTo>
                    <a:pt x="29" y="78"/>
                    <a:pt x="29" y="78"/>
                    <a:pt x="29" y="79"/>
                  </a:cubicBezTo>
                  <a:cubicBezTo>
                    <a:pt x="29" y="79"/>
                    <a:pt x="29" y="79"/>
                    <a:pt x="30" y="79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28" y="80"/>
                    <a:pt x="29" y="80"/>
                    <a:pt x="30" y="80"/>
                  </a:cubicBezTo>
                  <a:cubicBezTo>
                    <a:pt x="29" y="80"/>
                    <a:pt x="30" y="81"/>
                    <a:pt x="29" y="81"/>
                  </a:cubicBezTo>
                  <a:cubicBezTo>
                    <a:pt x="28" y="81"/>
                    <a:pt x="28" y="81"/>
                    <a:pt x="28" y="81"/>
                  </a:cubicBezTo>
                  <a:cubicBezTo>
                    <a:pt x="28" y="81"/>
                    <a:pt x="29" y="81"/>
                    <a:pt x="29" y="81"/>
                  </a:cubicBezTo>
                  <a:cubicBezTo>
                    <a:pt x="29" y="81"/>
                    <a:pt x="28" y="82"/>
                    <a:pt x="29" y="82"/>
                  </a:cubicBezTo>
                  <a:cubicBezTo>
                    <a:pt x="30" y="81"/>
                    <a:pt x="29" y="81"/>
                    <a:pt x="30" y="81"/>
                  </a:cubicBezTo>
                  <a:cubicBezTo>
                    <a:pt x="30" y="81"/>
                    <a:pt x="30" y="81"/>
                    <a:pt x="31" y="81"/>
                  </a:cubicBezTo>
                  <a:cubicBezTo>
                    <a:pt x="31" y="82"/>
                    <a:pt x="31" y="82"/>
                    <a:pt x="30" y="82"/>
                  </a:cubicBezTo>
                  <a:cubicBezTo>
                    <a:pt x="32" y="82"/>
                    <a:pt x="32" y="80"/>
                    <a:pt x="31" y="80"/>
                  </a:cubicBezTo>
                  <a:moveTo>
                    <a:pt x="33" y="84"/>
                  </a:moveTo>
                  <a:cubicBezTo>
                    <a:pt x="32" y="84"/>
                    <a:pt x="32" y="85"/>
                    <a:pt x="32" y="85"/>
                  </a:cubicBezTo>
                  <a:cubicBezTo>
                    <a:pt x="33" y="85"/>
                    <a:pt x="33" y="84"/>
                    <a:pt x="33" y="84"/>
                  </a:cubicBezTo>
                  <a:moveTo>
                    <a:pt x="27" y="76"/>
                  </a:moveTo>
                  <a:cubicBezTo>
                    <a:pt x="26" y="76"/>
                    <a:pt x="26" y="76"/>
                    <a:pt x="26" y="76"/>
                  </a:cubicBezTo>
                  <a:cubicBezTo>
                    <a:pt x="26" y="76"/>
                    <a:pt x="27" y="77"/>
                    <a:pt x="27" y="77"/>
                  </a:cubicBezTo>
                  <a:cubicBezTo>
                    <a:pt x="27" y="77"/>
                    <a:pt x="26" y="77"/>
                    <a:pt x="26" y="77"/>
                  </a:cubicBezTo>
                  <a:cubicBezTo>
                    <a:pt x="27" y="76"/>
                    <a:pt x="27" y="76"/>
                    <a:pt x="27" y="76"/>
                  </a:cubicBezTo>
                  <a:moveTo>
                    <a:pt x="28" y="79"/>
                  </a:moveTo>
                  <a:cubicBezTo>
                    <a:pt x="28" y="78"/>
                    <a:pt x="28" y="78"/>
                    <a:pt x="28" y="79"/>
                  </a:cubicBezTo>
                  <a:cubicBezTo>
                    <a:pt x="28" y="79"/>
                    <a:pt x="28" y="79"/>
                    <a:pt x="28" y="79"/>
                  </a:cubicBezTo>
                  <a:moveTo>
                    <a:pt x="29" y="80"/>
                  </a:moveTo>
                  <a:cubicBezTo>
                    <a:pt x="29" y="79"/>
                    <a:pt x="28" y="79"/>
                    <a:pt x="28" y="80"/>
                  </a:cubicBezTo>
                  <a:cubicBezTo>
                    <a:pt x="29" y="81"/>
                    <a:pt x="29" y="80"/>
                    <a:pt x="29" y="80"/>
                  </a:cubicBezTo>
                  <a:moveTo>
                    <a:pt x="35" y="96"/>
                  </a:moveTo>
                  <a:cubicBezTo>
                    <a:pt x="35" y="96"/>
                    <a:pt x="35" y="97"/>
                    <a:pt x="35" y="97"/>
                  </a:cubicBezTo>
                  <a:cubicBezTo>
                    <a:pt x="35" y="97"/>
                    <a:pt x="35" y="97"/>
                    <a:pt x="35" y="96"/>
                  </a:cubicBezTo>
                  <a:moveTo>
                    <a:pt x="36" y="98"/>
                  </a:moveTo>
                  <a:cubicBezTo>
                    <a:pt x="36" y="99"/>
                    <a:pt x="36" y="99"/>
                    <a:pt x="37" y="99"/>
                  </a:cubicBezTo>
                  <a:cubicBezTo>
                    <a:pt x="36" y="98"/>
                    <a:pt x="36" y="98"/>
                    <a:pt x="36" y="98"/>
                  </a:cubicBezTo>
                  <a:moveTo>
                    <a:pt x="37" y="96"/>
                  </a:moveTo>
                  <a:cubicBezTo>
                    <a:pt x="36" y="96"/>
                    <a:pt x="36" y="96"/>
                    <a:pt x="36" y="97"/>
                  </a:cubicBezTo>
                  <a:cubicBezTo>
                    <a:pt x="37" y="97"/>
                    <a:pt x="37" y="97"/>
                    <a:pt x="37" y="96"/>
                  </a:cubicBezTo>
                  <a:moveTo>
                    <a:pt x="32" y="82"/>
                  </a:moveTo>
                  <a:cubicBezTo>
                    <a:pt x="32" y="81"/>
                    <a:pt x="32" y="82"/>
                    <a:pt x="32" y="82"/>
                  </a:cubicBezTo>
                  <a:cubicBezTo>
                    <a:pt x="32" y="82"/>
                    <a:pt x="31" y="81"/>
                    <a:pt x="31" y="83"/>
                  </a:cubicBezTo>
                  <a:cubicBezTo>
                    <a:pt x="32" y="83"/>
                    <a:pt x="32" y="82"/>
                    <a:pt x="32" y="83"/>
                  </a:cubicBezTo>
                  <a:cubicBezTo>
                    <a:pt x="32" y="82"/>
                    <a:pt x="32" y="83"/>
                    <a:pt x="32" y="83"/>
                  </a:cubicBezTo>
                  <a:cubicBezTo>
                    <a:pt x="32" y="82"/>
                    <a:pt x="33" y="83"/>
                    <a:pt x="32" y="82"/>
                  </a:cubicBezTo>
                  <a:moveTo>
                    <a:pt x="38" y="96"/>
                  </a:moveTo>
                  <a:cubicBezTo>
                    <a:pt x="38" y="96"/>
                    <a:pt x="37" y="95"/>
                    <a:pt x="37" y="95"/>
                  </a:cubicBezTo>
                  <a:cubicBezTo>
                    <a:pt x="37" y="96"/>
                    <a:pt x="38" y="96"/>
                    <a:pt x="38" y="96"/>
                  </a:cubicBezTo>
                  <a:cubicBezTo>
                    <a:pt x="38" y="96"/>
                    <a:pt x="38" y="96"/>
                    <a:pt x="38" y="96"/>
                  </a:cubicBezTo>
                  <a:moveTo>
                    <a:pt x="35" y="80"/>
                  </a:moveTo>
                  <a:cubicBezTo>
                    <a:pt x="34" y="81"/>
                    <a:pt x="34" y="79"/>
                    <a:pt x="34" y="80"/>
                  </a:cubicBezTo>
                  <a:cubicBezTo>
                    <a:pt x="34" y="81"/>
                    <a:pt x="35" y="82"/>
                    <a:pt x="35" y="82"/>
                  </a:cubicBezTo>
                  <a:cubicBezTo>
                    <a:pt x="35" y="81"/>
                    <a:pt x="35" y="81"/>
                    <a:pt x="35" y="80"/>
                  </a:cubicBezTo>
                  <a:cubicBezTo>
                    <a:pt x="35" y="80"/>
                    <a:pt x="35" y="80"/>
                    <a:pt x="35" y="80"/>
                  </a:cubicBezTo>
                  <a:moveTo>
                    <a:pt x="36" y="82"/>
                  </a:moveTo>
                  <a:cubicBezTo>
                    <a:pt x="36" y="82"/>
                    <a:pt x="36" y="82"/>
                    <a:pt x="36" y="83"/>
                  </a:cubicBezTo>
                  <a:cubicBezTo>
                    <a:pt x="37" y="83"/>
                    <a:pt x="36" y="82"/>
                    <a:pt x="36" y="82"/>
                  </a:cubicBezTo>
                  <a:moveTo>
                    <a:pt x="41" y="80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0" y="79"/>
                    <a:pt x="40" y="80"/>
                    <a:pt x="40" y="80"/>
                  </a:cubicBezTo>
                  <a:cubicBezTo>
                    <a:pt x="40" y="79"/>
                    <a:pt x="40" y="80"/>
                    <a:pt x="40" y="79"/>
                  </a:cubicBezTo>
                  <a:cubicBezTo>
                    <a:pt x="39" y="78"/>
                    <a:pt x="40" y="79"/>
                    <a:pt x="39" y="79"/>
                  </a:cubicBezTo>
                  <a:cubicBezTo>
                    <a:pt x="40" y="80"/>
                    <a:pt x="40" y="81"/>
                    <a:pt x="40" y="81"/>
                  </a:cubicBezTo>
                  <a:cubicBezTo>
                    <a:pt x="40" y="81"/>
                    <a:pt x="41" y="80"/>
                    <a:pt x="41" y="80"/>
                  </a:cubicBezTo>
                  <a:moveTo>
                    <a:pt x="45" y="76"/>
                  </a:moveTo>
                  <a:cubicBezTo>
                    <a:pt x="45" y="76"/>
                    <a:pt x="44" y="76"/>
                    <a:pt x="44" y="76"/>
                  </a:cubicBezTo>
                  <a:cubicBezTo>
                    <a:pt x="45" y="77"/>
                    <a:pt x="45" y="77"/>
                    <a:pt x="45" y="77"/>
                  </a:cubicBezTo>
                  <a:cubicBezTo>
                    <a:pt x="45" y="77"/>
                    <a:pt x="45" y="77"/>
                    <a:pt x="45" y="76"/>
                  </a:cubicBezTo>
                  <a:moveTo>
                    <a:pt x="46" y="76"/>
                  </a:moveTo>
                  <a:cubicBezTo>
                    <a:pt x="46" y="75"/>
                    <a:pt x="45" y="75"/>
                    <a:pt x="45" y="75"/>
                  </a:cubicBezTo>
                  <a:cubicBezTo>
                    <a:pt x="45" y="76"/>
                    <a:pt x="45" y="76"/>
                    <a:pt x="46" y="76"/>
                  </a:cubicBezTo>
                  <a:cubicBezTo>
                    <a:pt x="46" y="77"/>
                    <a:pt x="45" y="76"/>
                    <a:pt x="45" y="76"/>
                  </a:cubicBezTo>
                  <a:cubicBezTo>
                    <a:pt x="45" y="77"/>
                    <a:pt x="46" y="77"/>
                    <a:pt x="46" y="77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5"/>
                    <a:pt x="46" y="76"/>
                    <a:pt x="46" y="76"/>
                  </a:cubicBezTo>
                  <a:moveTo>
                    <a:pt x="67" y="86"/>
                  </a:moveTo>
                  <a:cubicBezTo>
                    <a:pt x="67" y="87"/>
                    <a:pt x="66" y="86"/>
                    <a:pt x="66" y="87"/>
                  </a:cubicBezTo>
                  <a:cubicBezTo>
                    <a:pt x="66" y="87"/>
                    <a:pt x="67" y="87"/>
                    <a:pt x="67" y="88"/>
                  </a:cubicBezTo>
                  <a:cubicBezTo>
                    <a:pt x="67" y="87"/>
                    <a:pt x="68" y="88"/>
                    <a:pt x="67" y="86"/>
                  </a:cubicBezTo>
                  <a:moveTo>
                    <a:pt x="67" y="86"/>
                  </a:moveTo>
                  <a:cubicBezTo>
                    <a:pt x="67" y="86"/>
                    <a:pt x="66" y="86"/>
                    <a:pt x="67" y="86"/>
                  </a:cubicBezTo>
                  <a:cubicBezTo>
                    <a:pt x="67" y="86"/>
                    <a:pt x="67" y="87"/>
                    <a:pt x="68" y="87"/>
                  </a:cubicBezTo>
                  <a:cubicBezTo>
                    <a:pt x="67" y="86"/>
                    <a:pt x="67" y="86"/>
                    <a:pt x="67" y="86"/>
                  </a:cubicBezTo>
                  <a:moveTo>
                    <a:pt x="69" y="85"/>
                  </a:moveTo>
                  <a:cubicBezTo>
                    <a:pt x="68" y="85"/>
                    <a:pt x="68" y="86"/>
                    <a:pt x="68" y="86"/>
                  </a:cubicBezTo>
                  <a:cubicBezTo>
                    <a:pt x="68" y="86"/>
                    <a:pt x="69" y="86"/>
                    <a:pt x="69" y="85"/>
                  </a:cubicBezTo>
                  <a:moveTo>
                    <a:pt x="64" y="76"/>
                  </a:moveTo>
                  <a:cubicBezTo>
                    <a:pt x="64" y="76"/>
                    <a:pt x="64" y="76"/>
                    <a:pt x="64" y="77"/>
                  </a:cubicBezTo>
                  <a:cubicBezTo>
                    <a:pt x="65" y="77"/>
                    <a:pt x="64" y="76"/>
                    <a:pt x="64" y="76"/>
                  </a:cubicBezTo>
                  <a:moveTo>
                    <a:pt x="71" y="83"/>
                  </a:moveTo>
                  <a:cubicBezTo>
                    <a:pt x="71" y="83"/>
                    <a:pt x="70" y="83"/>
                    <a:pt x="71" y="84"/>
                  </a:cubicBezTo>
                  <a:cubicBezTo>
                    <a:pt x="71" y="85"/>
                    <a:pt x="72" y="84"/>
                    <a:pt x="71" y="83"/>
                  </a:cubicBezTo>
                  <a:moveTo>
                    <a:pt x="72" y="71"/>
                  </a:moveTo>
                  <a:cubicBezTo>
                    <a:pt x="71" y="72"/>
                    <a:pt x="71" y="72"/>
                    <a:pt x="71" y="72"/>
                  </a:cubicBezTo>
                  <a:cubicBezTo>
                    <a:pt x="72" y="72"/>
                    <a:pt x="72" y="73"/>
                    <a:pt x="73" y="73"/>
                  </a:cubicBezTo>
                  <a:cubicBezTo>
                    <a:pt x="71" y="72"/>
                    <a:pt x="72" y="72"/>
                    <a:pt x="72" y="71"/>
                  </a:cubicBezTo>
                  <a:moveTo>
                    <a:pt x="73" y="71"/>
                  </a:moveTo>
                  <a:cubicBezTo>
                    <a:pt x="73" y="71"/>
                    <a:pt x="71" y="71"/>
                    <a:pt x="72" y="71"/>
                  </a:cubicBezTo>
                  <a:cubicBezTo>
                    <a:pt x="74" y="72"/>
                    <a:pt x="72" y="72"/>
                    <a:pt x="72" y="72"/>
                  </a:cubicBezTo>
                  <a:cubicBezTo>
                    <a:pt x="74" y="73"/>
                    <a:pt x="73" y="72"/>
                    <a:pt x="73" y="71"/>
                  </a:cubicBezTo>
                  <a:moveTo>
                    <a:pt x="81" y="70"/>
                  </a:moveTo>
                  <a:cubicBezTo>
                    <a:pt x="80" y="70"/>
                    <a:pt x="80" y="71"/>
                    <a:pt x="80" y="71"/>
                  </a:cubicBezTo>
                  <a:cubicBezTo>
                    <a:pt x="80" y="70"/>
                    <a:pt x="81" y="71"/>
                    <a:pt x="81" y="70"/>
                  </a:cubicBezTo>
                  <a:moveTo>
                    <a:pt x="83" y="66"/>
                  </a:moveTo>
                  <a:cubicBezTo>
                    <a:pt x="84" y="66"/>
                    <a:pt x="84" y="66"/>
                    <a:pt x="84" y="66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6"/>
                    <a:pt x="85" y="66"/>
                    <a:pt x="85" y="66"/>
                  </a:cubicBezTo>
                  <a:cubicBezTo>
                    <a:pt x="84" y="66"/>
                    <a:pt x="84" y="66"/>
                    <a:pt x="83" y="66"/>
                  </a:cubicBezTo>
                  <a:moveTo>
                    <a:pt x="85" y="65"/>
                  </a:moveTo>
                  <a:cubicBezTo>
                    <a:pt x="85" y="65"/>
                    <a:pt x="84" y="65"/>
                    <a:pt x="84" y="65"/>
                  </a:cubicBezTo>
                  <a:cubicBezTo>
                    <a:pt x="84" y="65"/>
                    <a:pt x="86" y="66"/>
                    <a:pt x="85" y="65"/>
                  </a:cubicBezTo>
                  <a:moveTo>
                    <a:pt x="80" y="63"/>
                  </a:moveTo>
                  <a:cubicBezTo>
                    <a:pt x="80" y="64"/>
                    <a:pt x="79" y="64"/>
                    <a:pt x="80" y="65"/>
                  </a:cubicBezTo>
                  <a:cubicBezTo>
                    <a:pt x="81" y="65"/>
                    <a:pt x="80" y="65"/>
                    <a:pt x="80" y="65"/>
                  </a:cubicBezTo>
                  <a:cubicBezTo>
                    <a:pt x="80" y="64"/>
                    <a:pt x="81" y="64"/>
                    <a:pt x="80" y="63"/>
                  </a:cubicBezTo>
                  <a:moveTo>
                    <a:pt x="84" y="60"/>
                  </a:moveTo>
                  <a:cubicBezTo>
                    <a:pt x="84" y="60"/>
                    <a:pt x="84" y="60"/>
                    <a:pt x="83" y="60"/>
                  </a:cubicBezTo>
                  <a:cubicBezTo>
                    <a:pt x="83" y="60"/>
                    <a:pt x="83" y="60"/>
                    <a:pt x="83" y="60"/>
                  </a:cubicBezTo>
                  <a:lnTo>
                    <a:pt x="84" y="60"/>
                  </a:lnTo>
                  <a:close/>
                  <a:moveTo>
                    <a:pt x="86" y="61"/>
                  </a:moveTo>
                  <a:cubicBezTo>
                    <a:pt x="85" y="62"/>
                    <a:pt x="85" y="62"/>
                    <a:pt x="86" y="62"/>
                  </a:cubicBezTo>
                  <a:cubicBezTo>
                    <a:pt x="86" y="62"/>
                    <a:pt x="88" y="63"/>
                    <a:pt x="87" y="62"/>
                  </a:cubicBezTo>
                  <a:cubicBezTo>
                    <a:pt x="86" y="62"/>
                    <a:pt x="86" y="62"/>
                    <a:pt x="86" y="61"/>
                  </a:cubicBezTo>
                  <a:moveTo>
                    <a:pt x="87" y="60"/>
                  </a:moveTo>
                  <a:cubicBezTo>
                    <a:pt x="88" y="60"/>
                    <a:pt x="86" y="61"/>
                    <a:pt x="88" y="61"/>
                  </a:cubicBezTo>
                  <a:cubicBezTo>
                    <a:pt x="87" y="61"/>
                    <a:pt x="89" y="60"/>
                    <a:pt x="87" y="60"/>
                  </a:cubicBezTo>
                  <a:moveTo>
                    <a:pt x="87" y="60"/>
                  </a:moveTo>
                  <a:cubicBezTo>
                    <a:pt x="86" y="59"/>
                    <a:pt x="86" y="61"/>
                    <a:pt x="86" y="61"/>
                  </a:cubicBezTo>
                  <a:cubicBezTo>
                    <a:pt x="86" y="61"/>
                    <a:pt x="86" y="61"/>
                    <a:pt x="87" y="62"/>
                  </a:cubicBezTo>
                  <a:cubicBezTo>
                    <a:pt x="87" y="61"/>
                    <a:pt x="86" y="60"/>
                    <a:pt x="87" y="60"/>
                  </a:cubicBezTo>
                  <a:moveTo>
                    <a:pt x="30" y="75"/>
                  </a:moveTo>
                  <a:cubicBezTo>
                    <a:pt x="29" y="75"/>
                    <a:pt x="29" y="75"/>
                    <a:pt x="29" y="75"/>
                  </a:cubicBezTo>
                  <a:cubicBezTo>
                    <a:pt x="29" y="75"/>
                    <a:pt x="30" y="75"/>
                    <a:pt x="30" y="75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0" y="75"/>
                    <a:pt x="30" y="75"/>
                    <a:pt x="30" y="75"/>
                  </a:cubicBezTo>
                  <a:moveTo>
                    <a:pt x="50" y="31"/>
                  </a:moveTo>
                  <a:cubicBezTo>
                    <a:pt x="51" y="30"/>
                    <a:pt x="51" y="30"/>
                    <a:pt x="51" y="31"/>
                  </a:cubicBezTo>
                  <a:cubicBezTo>
                    <a:pt x="51" y="31"/>
                    <a:pt x="51" y="31"/>
                    <a:pt x="50" y="31"/>
                  </a:cubicBezTo>
                  <a:moveTo>
                    <a:pt x="47" y="74"/>
                  </a:moveTo>
                  <a:cubicBezTo>
                    <a:pt x="47" y="73"/>
                    <a:pt x="47" y="73"/>
                    <a:pt x="48" y="73"/>
                  </a:cubicBezTo>
                  <a:cubicBezTo>
                    <a:pt x="48" y="74"/>
                    <a:pt x="48" y="73"/>
                    <a:pt x="47" y="73"/>
                  </a:cubicBezTo>
                  <a:cubicBezTo>
                    <a:pt x="48" y="74"/>
                    <a:pt x="47" y="74"/>
                    <a:pt x="47" y="74"/>
                  </a:cubicBezTo>
                  <a:moveTo>
                    <a:pt x="57" y="68"/>
                  </a:moveTo>
                  <a:cubicBezTo>
                    <a:pt x="57" y="68"/>
                    <a:pt x="58" y="68"/>
                    <a:pt x="58" y="68"/>
                  </a:cubicBezTo>
                  <a:cubicBezTo>
                    <a:pt x="58" y="68"/>
                    <a:pt x="58" y="68"/>
                    <a:pt x="57" y="68"/>
                  </a:cubicBezTo>
                  <a:moveTo>
                    <a:pt x="66" y="19"/>
                  </a:moveTo>
                  <a:cubicBezTo>
                    <a:pt x="68" y="18"/>
                    <a:pt x="68" y="19"/>
                    <a:pt x="68" y="19"/>
                  </a:cubicBezTo>
                  <a:cubicBezTo>
                    <a:pt x="68" y="19"/>
                    <a:pt x="69" y="19"/>
                    <a:pt x="69" y="20"/>
                  </a:cubicBezTo>
                  <a:cubicBezTo>
                    <a:pt x="68" y="19"/>
                    <a:pt x="67" y="19"/>
                    <a:pt x="66" y="19"/>
                  </a:cubicBezTo>
                  <a:moveTo>
                    <a:pt x="50" y="23"/>
                  </a:moveTo>
                  <a:cubicBezTo>
                    <a:pt x="50" y="23"/>
                    <a:pt x="50" y="23"/>
                    <a:pt x="51" y="23"/>
                  </a:cubicBezTo>
                  <a:cubicBezTo>
                    <a:pt x="50" y="24"/>
                    <a:pt x="50" y="25"/>
                    <a:pt x="50" y="25"/>
                  </a:cubicBezTo>
                  <a:cubicBezTo>
                    <a:pt x="50" y="25"/>
                    <a:pt x="50" y="24"/>
                    <a:pt x="50" y="23"/>
                  </a:cubicBezTo>
                  <a:moveTo>
                    <a:pt x="65" y="17"/>
                  </a:moveTo>
                  <a:cubicBezTo>
                    <a:pt x="65" y="16"/>
                    <a:pt x="66" y="17"/>
                    <a:pt x="66" y="17"/>
                  </a:cubicBezTo>
                  <a:cubicBezTo>
                    <a:pt x="66" y="18"/>
                    <a:pt x="65" y="17"/>
                    <a:pt x="65" y="17"/>
                  </a:cubicBezTo>
                  <a:moveTo>
                    <a:pt x="73" y="24"/>
                  </a:moveTo>
                  <a:cubicBezTo>
                    <a:pt x="73" y="24"/>
                    <a:pt x="72" y="23"/>
                    <a:pt x="71" y="23"/>
                  </a:cubicBezTo>
                  <a:cubicBezTo>
                    <a:pt x="73" y="22"/>
                    <a:pt x="73" y="24"/>
                    <a:pt x="74" y="25"/>
                  </a:cubicBezTo>
                  <a:cubicBezTo>
                    <a:pt x="74" y="25"/>
                    <a:pt x="73" y="24"/>
                    <a:pt x="73" y="24"/>
                  </a:cubicBezTo>
                  <a:moveTo>
                    <a:pt x="50" y="22"/>
                  </a:move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0" y="23"/>
                    <a:pt x="50" y="22"/>
                  </a:cubicBezTo>
                  <a:moveTo>
                    <a:pt x="47" y="22"/>
                  </a:moveTo>
                  <a:cubicBezTo>
                    <a:pt x="47" y="21"/>
                    <a:pt x="47" y="22"/>
                    <a:pt x="48" y="22"/>
                  </a:cubicBezTo>
                  <a:cubicBezTo>
                    <a:pt x="47" y="23"/>
                    <a:pt x="47" y="22"/>
                    <a:pt x="47" y="22"/>
                  </a:cubicBezTo>
                  <a:moveTo>
                    <a:pt x="49" y="22"/>
                  </a:moveTo>
                  <a:cubicBezTo>
                    <a:pt x="49" y="21"/>
                    <a:pt x="49" y="22"/>
                    <a:pt x="50" y="22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2"/>
                    <a:pt x="49" y="22"/>
                    <a:pt x="49" y="22"/>
                  </a:cubicBezTo>
                  <a:moveTo>
                    <a:pt x="54" y="30"/>
                  </a:moveTo>
                  <a:cubicBezTo>
                    <a:pt x="54" y="31"/>
                    <a:pt x="55" y="30"/>
                    <a:pt x="55" y="30"/>
                  </a:cubicBezTo>
                  <a:cubicBezTo>
                    <a:pt x="54" y="32"/>
                    <a:pt x="56" y="30"/>
                    <a:pt x="55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1"/>
                    <a:pt x="54" y="32"/>
                    <a:pt x="55" y="31"/>
                  </a:cubicBezTo>
                  <a:cubicBezTo>
                    <a:pt x="54" y="31"/>
                    <a:pt x="53" y="32"/>
                    <a:pt x="54" y="30"/>
                  </a:cubicBezTo>
                  <a:moveTo>
                    <a:pt x="36" y="59"/>
                  </a:moveTo>
                  <a:cubicBezTo>
                    <a:pt x="37" y="59"/>
                    <a:pt x="37" y="60"/>
                    <a:pt x="36" y="60"/>
                  </a:cubicBezTo>
                  <a:cubicBezTo>
                    <a:pt x="36" y="60"/>
                    <a:pt x="36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moveTo>
                    <a:pt x="46" y="99"/>
                  </a:moveTo>
                  <a:cubicBezTo>
                    <a:pt x="46" y="99"/>
                    <a:pt x="46" y="99"/>
                    <a:pt x="46" y="99"/>
                  </a:cubicBezTo>
                  <a:cubicBezTo>
                    <a:pt x="45" y="99"/>
                    <a:pt x="46" y="98"/>
                    <a:pt x="46" y="99"/>
                  </a:cubicBezTo>
                  <a:moveTo>
                    <a:pt x="4" y="47"/>
                  </a:moveTo>
                  <a:cubicBezTo>
                    <a:pt x="4" y="47"/>
                    <a:pt x="3" y="47"/>
                    <a:pt x="3" y="47"/>
                  </a:cubicBezTo>
                  <a:cubicBezTo>
                    <a:pt x="3" y="47"/>
                    <a:pt x="3" y="46"/>
                    <a:pt x="4" y="46"/>
                  </a:cubicBezTo>
                  <a:cubicBezTo>
                    <a:pt x="4" y="47"/>
                    <a:pt x="4" y="47"/>
                    <a:pt x="4" y="47"/>
                  </a:cubicBezTo>
                  <a:moveTo>
                    <a:pt x="42" y="101"/>
                  </a:moveTo>
                  <a:cubicBezTo>
                    <a:pt x="41" y="101"/>
                    <a:pt x="41" y="101"/>
                    <a:pt x="41" y="101"/>
                  </a:cubicBezTo>
                  <a:cubicBezTo>
                    <a:pt x="40" y="101"/>
                    <a:pt x="40" y="102"/>
                    <a:pt x="39" y="101"/>
                  </a:cubicBezTo>
                  <a:cubicBezTo>
                    <a:pt x="40" y="101"/>
                    <a:pt x="41" y="99"/>
                    <a:pt x="42" y="101"/>
                  </a:cubicBezTo>
                  <a:moveTo>
                    <a:pt x="10" y="73"/>
                  </a:moveTo>
                  <a:cubicBezTo>
                    <a:pt x="9" y="73"/>
                    <a:pt x="10" y="72"/>
                    <a:pt x="9" y="72"/>
                  </a:cubicBezTo>
                  <a:cubicBezTo>
                    <a:pt x="10" y="72"/>
                    <a:pt x="9" y="72"/>
                    <a:pt x="10" y="72"/>
                  </a:cubicBezTo>
                  <a:cubicBezTo>
                    <a:pt x="11" y="72"/>
                    <a:pt x="10" y="73"/>
                    <a:pt x="10" y="73"/>
                  </a:cubicBezTo>
                  <a:moveTo>
                    <a:pt x="35" y="100"/>
                  </a:moveTo>
                  <a:cubicBezTo>
                    <a:pt x="35" y="100"/>
                    <a:pt x="34" y="100"/>
                    <a:pt x="34" y="99"/>
                  </a:cubicBezTo>
                  <a:cubicBezTo>
                    <a:pt x="34" y="99"/>
                    <a:pt x="35" y="99"/>
                    <a:pt x="35" y="100"/>
                  </a:cubicBezTo>
                  <a:moveTo>
                    <a:pt x="41" y="98"/>
                  </a:moveTo>
                  <a:cubicBezTo>
                    <a:pt x="42" y="99"/>
                    <a:pt x="41" y="98"/>
                    <a:pt x="41" y="99"/>
                  </a:cubicBezTo>
                  <a:cubicBezTo>
                    <a:pt x="41" y="98"/>
                    <a:pt x="41" y="99"/>
                    <a:pt x="40" y="98"/>
                  </a:cubicBezTo>
                  <a:cubicBezTo>
                    <a:pt x="41" y="98"/>
                    <a:pt x="41" y="99"/>
                    <a:pt x="41" y="98"/>
                  </a:cubicBezTo>
                  <a:moveTo>
                    <a:pt x="44" y="97"/>
                  </a:moveTo>
                  <a:cubicBezTo>
                    <a:pt x="44" y="97"/>
                    <a:pt x="44" y="97"/>
                    <a:pt x="43" y="97"/>
                  </a:cubicBezTo>
                  <a:cubicBezTo>
                    <a:pt x="43" y="97"/>
                    <a:pt x="44" y="96"/>
                    <a:pt x="44" y="97"/>
                  </a:cubicBezTo>
                  <a:moveTo>
                    <a:pt x="41" y="97"/>
                  </a:moveTo>
                  <a:cubicBezTo>
                    <a:pt x="40" y="97"/>
                    <a:pt x="40" y="97"/>
                    <a:pt x="40" y="96"/>
                  </a:cubicBezTo>
                  <a:cubicBezTo>
                    <a:pt x="40" y="97"/>
                    <a:pt x="40" y="96"/>
                    <a:pt x="41" y="97"/>
                  </a:cubicBezTo>
                  <a:moveTo>
                    <a:pt x="39" y="97"/>
                  </a:moveTo>
                  <a:cubicBezTo>
                    <a:pt x="39" y="98"/>
                    <a:pt x="40" y="97"/>
                    <a:pt x="40" y="98"/>
                  </a:cubicBezTo>
                  <a:cubicBezTo>
                    <a:pt x="40" y="98"/>
                    <a:pt x="39" y="97"/>
                    <a:pt x="39" y="97"/>
                  </a:cubicBezTo>
                  <a:cubicBezTo>
                    <a:pt x="39" y="97"/>
                    <a:pt x="39" y="97"/>
                    <a:pt x="39" y="97"/>
                  </a:cubicBezTo>
                  <a:moveTo>
                    <a:pt x="35" y="54"/>
                  </a:moveTo>
                  <a:cubicBezTo>
                    <a:pt x="36" y="54"/>
                    <a:pt x="36" y="55"/>
                    <a:pt x="36" y="55"/>
                  </a:cubicBezTo>
                  <a:cubicBezTo>
                    <a:pt x="36" y="56"/>
                    <a:pt x="36" y="57"/>
                    <a:pt x="36" y="57"/>
                  </a:cubicBezTo>
                  <a:cubicBezTo>
                    <a:pt x="36" y="58"/>
                    <a:pt x="37" y="58"/>
                    <a:pt x="36" y="58"/>
                  </a:cubicBezTo>
                  <a:cubicBezTo>
                    <a:pt x="36" y="58"/>
                    <a:pt x="35" y="57"/>
                    <a:pt x="35" y="56"/>
                  </a:cubicBezTo>
                  <a:cubicBezTo>
                    <a:pt x="35" y="56"/>
                    <a:pt x="35" y="55"/>
                    <a:pt x="35" y="54"/>
                  </a:cubicBezTo>
                  <a:moveTo>
                    <a:pt x="37" y="62"/>
                  </a:moveTo>
                  <a:cubicBezTo>
                    <a:pt x="37" y="62"/>
                    <a:pt x="37" y="63"/>
                    <a:pt x="37" y="63"/>
                  </a:cubicBezTo>
                  <a:cubicBezTo>
                    <a:pt x="36" y="63"/>
                    <a:pt x="36" y="62"/>
                    <a:pt x="37" y="62"/>
                  </a:cubicBezTo>
                  <a:moveTo>
                    <a:pt x="37" y="67"/>
                  </a:moveTo>
                  <a:cubicBezTo>
                    <a:pt x="37" y="67"/>
                    <a:pt x="37" y="68"/>
                    <a:pt x="37" y="68"/>
                  </a:cubicBezTo>
                  <a:cubicBezTo>
                    <a:pt x="36" y="68"/>
                    <a:pt x="37" y="67"/>
                    <a:pt x="37" y="67"/>
                  </a:cubicBezTo>
                  <a:moveTo>
                    <a:pt x="36" y="63"/>
                  </a:moveTo>
                  <a:cubicBezTo>
                    <a:pt x="37" y="63"/>
                    <a:pt x="37" y="64"/>
                    <a:pt x="37" y="64"/>
                  </a:cubicBezTo>
                  <a:cubicBezTo>
                    <a:pt x="36" y="64"/>
                    <a:pt x="36" y="63"/>
                    <a:pt x="36" y="63"/>
                  </a:cubicBezTo>
                  <a:moveTo>
                    <a:pt x="33" y="48"/>
                  </a:moveTo>
                  <a:cubicBezTo>
                    <a:pt x="34" y="48"/>
                    <a:pt x="34" y="48"/>
                    <a:pt x="34" y="48"/>
                  </a:cubicBezTo>
                  <a:cubicBezTo>
                    <a:pt x="33" y="48"/>
                    <a:pt x="34" y="48"/>
                    <a:pt x="33" y="48"/>
                  </a:cubicBezTo>
                  <a:moveTo>
                    <a:pt x="31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2" y="42"/>
                    <a:pt x="32" y="43"/>
                    <a:pt x="32" y="44"/>
                  </a:cubicBezTo>
                  <a:cubicBezTo>
                    <a:pt x="31" y="44"/>
                    <a:pt x="32" y="43"/>
                    <a:pt x="32" y="43"/>
                  </a:cubicBezTo>
                  <a:cubicBezTo>
                    <a:pt x="32" y="42"/>
                    <a:pt x="31" y="42"/>
                    <a:pt x="31" y="41"/>
                  </a:cubicBezTo>
                  <a:moveTo>
                    <a:pt x="35" y="53"/>
                  </a:moveTo>
                  <a:cubicBezTo>
                    <a:pt x="36" y="53"/>
                    <a:pt x="36" y="54"/>
                    <a:pt x="35" y="54"/>
                  </a:cubicBezTo>
                  <a:cubicBezTo>
                    <a:pt x="35" y="54"/>
                    <a:pt x="35" y="54"/>
                    <a:pt x="35" y="53"/>
                  </a:cubicBezTo>
                  <a:moveTo>
                    <a:pt x="34" y="49"/>
                  </a:move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4" y="49"/>
                    <a:pt x="34" y="49"/>
                  </a:cubicBezTo>
                  <a:moveTo>
                    <a:pt x="55" y="95"/>
                  </a:moveTo>
                  <a:cubicBezTo>
                    <a:pt x="55" y="96"/>
                    <a:pt x="54" y="95"/>
                    <a:pt x="53" y="96"/>
                  </a:cubicBezTo>
                  <a:cubicBezTo>
                    <a:pt x="53" y="95"/>
                    <a:pt x="54" y="95"/>
                    <a:pt x="55" y="95"/>
                  </a:cubicBezTo>
                  <a:moveTo>
                    <a:pt x="88" y="40"/>
                  </a:move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1" y="40"/>
                    <a:pt x="89" y="40"/>
                    <a:pt x="90" y="40"/>
                  </a:cubicBezTo>
                  <a:cubicBezTo>
                    <a:pt x="89" y="40"/>
                    <a:pt x="88" y="40"/>
                    <a:pt x="88" y="40"/>
                  </a:cubicBezTo>
                  <a:moveTo>
                    <a:pt x="88" y="36"/>
                  </a:moveTo>
                  <a:cubicBezTo>
                    <a:pt x="90" y="36"/>
                    <a:pt x="89" y="37"/>
                    <a:pt x="89" y="37"/>
                  </a:cubicBezTo>
                  <a:cubicBezTo>
                    <a:pt x="88" y="37"/>
                    <a:pt x="88" y="37"/>
                    <a:pt x="88" y="36"/>
                  </a:cubicBezTo>
                  <a:moveTo>
                    <a:pt x="93" y="40"/>
                  </a:moveTo>
                  <a:cubicBezTo>
                    <a:pt x="93" y="40"/>
                    <a:pt x="93" y="41"/>
                    <a:pt x="92" y="41"/>
                  </a:cubicBezTo>
                  <a:cubicBezTo>
                    <a:pt x="93" y="41"/>
                    <a:pt x="92" y="40"/>
                    <a:pt x="93" y="40"/>
                  </a:cubicBezTo>
                  <a:moveTo>
                    <a:pt x="91" y="37"/>
                  </a:moveTo>
                  <a:cubicBezTo>
                    <a:pt x="92" y="37"/>
                    <a:pt x="91" y="38"/>
                    <a:pt x="91" y="38"/>
                  </a:cubicBezTo>
                  <a:cubicBezTo>
                    <a:pt x="91" y="38"/>
                    <a:pt x="92" y="38"/>
                    <a:pt x="91" y="39"/>
                  </a:cubicBezTo>
                  <a:cubicBezTo>
                    <a:pt x="90" y="38"/>
                    <a:pt x="91" y="37"/>
                    <a:pt x="91" y="37"/>
                  </a:cubicBezTo>
                  <a:moveTo>
                    <a:pt x="90" y="40"/>
                  </a:moveTo>
                  <a:cubicBezTo>
                    <a:pt x="91" y="40"/>
                    <a:pt x="91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2" y="41"/>
                    <a:pt x="91" y="41"/>
                    <a:pt x="91" y="41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1" y="42"/>
                    <a:pt x="92" y="42"/>
                    <a:pt x="91" y="42"/>
                  </a:cubicBezTo>
                  <a:cubicBezTo>
                    <a:pt x="91" y="42"/>
                    <a:pt x="90" y="42"/>
                    <a:pt x="90" y="42"/>
                  </a:cubicBezTo>
                  <a:cubicBezTo>
                    <a:pt x="89" y="42"/>
                    <a:pt x="90" y="42"/>
                    <a:pt x="90" y="42"/>
                  </a:cubicBezTo>
                  <a:cubicBezTo>
                    <a:pt x="90" y="41"/>
                    <a:pt x="90" y="42"/>
                    <a:pt x="90" y="42"/>
                  </a:cubicBezTo>
                  <a:cubicBezTo>
                    <a:pt x="89" y="41"/>
                    <a:pt x="90" y="41"/>
                    <a:pt x="90" y="41"/>
                  </a:cubicBezTo>
                  <a:cubicBezTo>
                    <a:pt x="90" y="41"/>
                    <a:pt x="90" y="40"/>
                    <a:pt x="90" y="40"/>
                  </a:cubicBezTo>
                  <a:moveTo>
                    <a:pt x="91" y="48"/>
                  </a:moveTo>
                  <a:cubicBezTo>
                    <a:pt x="91" y="49"/>
                    <a:pt x="92" y="49"/>
                    <a:pt x="92" y="49"/>
                  </a:cubicBezTo>
                  <a:cubicBezTo>
                    <a:pt x="91" y="49"/>
                    <a:pt x="91" y="50"/>
                    <a:pt x="91" y="50"/>
                  </a:cubicBezTo>
                  <a:cubicBezTo>
                    <a:pt x="90" y="50"/>
                    <a:pt x="90" y="49"/>
                    <a:pt x="91" y="48"/>
                  </a:cubicBezTo>
                  <a:cubicBezTo>
                    <a:pt x="90" y="48"/>
                    <a:pt x="90" y="49"/>
                    <a:pt x="89" y="48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0"/>
                    <a:pt x="88" y="50"/>
                    <a:pt x="89" y="49"/>
                  </a:cubicBezTo>
                  <a:cubicBezTo>
                    <a:pt x="89" y="49"/>
                    <a:pt x="88" y="49"/>
                    <a:pt x="88" y="49"/>
                  </a:cubicBezTo>
                  <a:cubicBezTo>
                    <a:pt x="87" y="48"/>
                    <a:pt x="88" y="47"/>
                    <a:pt x="88" y="46"/>
                  </a:cubicBezTo>
                  <a:cubicBezTo>
                    <a:pt x="89" y="46"/>
                    <a:pt x="88" y="47"/>
                    <a:pt x="89" y="47"/>
                  </a:cubicBezTo>
                  <a:cubicBezTo>
                    <a:pt x="89" y="47"/>
                    <a:pt x="90" y="47"/>
                    <a:pt x="89" y="47"/>
                  </a:cubicBezTo>
                  <a:cubicBezTo>
                    <a:pt x="90" y="46"/>
                    <a:pt x="90" y="47"/>
                    <a:pt x="90" y="48"/>
                  </a:cubicBezTo>
                  <a:cubicBezTo>
                    <a:pt x="89" y="48"/>
                    <a:pt x="89" y="47"/>
                    <a:pt x="88" y="47"/>
                  </a:cubicBezTo>
                  <a:cubicBezTo>
                    <a:pt x="89" y="48"/>
                    <a:pt x="88" y="48"/>
                    <a:pt x="88" y="49"/>
                  </a:cubicBezTo>
                  <a:cubicBezTo>
                    <a:pt x="89" y="49"/>
                    <a:pt x="89" y="48"/>
                    <a:pt x="89" y="48"/>
                  </a:cubicBezTo>
                  <a:cubicBezTo>
                    <a:pt x="89" y="48"/>
                    <a:pt x="89" y="48"/>
                    <a:pt x="90" y="48"/>
                  </a:cubicBezTo>
                  <a:cubicBezTo>
                    <a:pt x="90" y="48"/>
                    <a:pt x="90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moveTo>
                    <a:pt x="95" y="39"/>
                  </a:moveTo>
                  <a:cubicBezTo>
                    <a:pt x="95" y="40"/>
                    <a:pt x="96" y="40"/>
                    <a:pt x="97" y="41"/>
                  </a:cubicBezTo>
                  <a:cubicBezTo>
                    <a:pt x="97" y="41"/>
                    <a:pt x="96" y="41"/>
                    <a:pt x="97" y="41"/>
                  </a:cubicBezTo>
                  <a:cubicBezTo>
                    <a:pt x="98" y="42"/>
                    <a:pt x="98" y="43"/>
                    <a:pt x="99" y="45"/>
                  </a:cubicBezTo>
                  <a:cubicBezTo>
                    <a:pt x="98" y="45"/>
                    <a:pt x="98" y="46"/>
                    <a:pt x="98" y="46"/>
                  </a:cubicBezTo>
                  <a:cubicBezTo>
                    <a:pt x="96" y="46"/>
                    <a:pt x="97" y="45"/>
                    <a:pt x="95" y="45"/>
                  </a:cubicBezTo>
                  <a:cubicBezTo>
                    <a:pt x="95" y="45"/>
                    <a:pt x="96" y="45"/>
                    <a:pt x="95" y="44"/>
                  </a:cubicBezTo>
                  <a:cubicBezTo>
                    <a:pt x="94" y="44"/>
                    <a:pt x="94" y="45"/>
                    <a:pt x="94" y="46"/>
                  </a:cubicBezTo>
                  <a:cubicBezTo>
                    <a:pt x="94" y="46"/>
                    <a:pt x="94" y="46"/>
                    <a:pt x="93" y="46"/>
                  </a:cubicBezTo>
                  <a:cubicBezTo>
                    <a:pt x="94" y="45"/>
                    <a:pt x="93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4" y="44"/>
                    <a:pt x="95" y="44"/>
                    <a:pt x="95" y="44"/>
                  </a:cubicBezTo>
                  <a:cubicBezTo>
                    <a:pt x="96" y="43"/>
                    <a:pt x="95" y="43"/>
                    <a:pt x="95" y="43"/>
                  </a:cubicBezTo>
                  <a:cubicBezTo>
                    <a:pt x="95" y="42"/>
                    <a:pt x="96" y="41"/>
                    <a:pt x="94" y="40"/>
                  </a:cubicBezTo>
                  <a:cubicBezTo>
                    <a:pt x="95" y="40"/>
                    <a:pt x="95" y="40"/>
                    <a:pt x="95" y="39"/>
                  </a:cubicBezTo>
                  <a:moveTo>
                    <a:pt x="96" y="42"/>
                  </a:moveTo>
                  <a:cubicBezTo>
                    <a:pt x="95" y="42"/>
                    <a:pt x="96" y="42"/>
                    <a:pt x="95" y="43"/>
                  </a:cubicBezTo>
                  <a:cubicBezTo>
                    <a:pt x="97" y="43"/>
                    <a:pt x="96" y="42"/>
                    <a:pt x="96" y="41"/>
                  </a:cubicBezTo>
                  <a:cubicBezTo>
                    <a:pt x="96" y="40"/>
                    <a:pt x="96" y="42"/>
                    <a:pt x="96" y="42"/>
                  </a:cubicBezTo>
                  <a:moveTo>
                    <a:pt x="92" y="47"/>
                  </a:moveTo>
                  <a:cubicBezTo>
                    <a:pt x="91" y="47"/>
                    <a:pt x="92" y="46"/>
                    <a:pt x="91" y="46"/>
                  </a:cubicBezTo>
                  <a:cubicBezTo>
                    <a:pt x="91" y="46"/>
                    <a:pt x="91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2" y="47"/>
                    <a:pt x="93" y="47"/>
                    <a:pt x="92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3" y="47"/>
                    <a:pt x="92" y="47"/>
                    <a:pt x="92" y="47"/>
                  </a:cubicBezTo>
                  <a:cubicBezTo>
                    <a:pt x="92" y="47"/>
                    <a:pt x="93" y="48"/>
                    <a:pt x="9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1" y="47"/>
                    <a:pt x="90" y="47"/>
                    <a:pt x="90" y="46"/>
                  </a:cubicBezTo>
                  <a:cubicBezTo>
                    <a:pt x="90" y="46"/>
                    <a:pt x="90" y="46"/>
                    <a:pt x="91" y="46"/>
                  </a:cubicBezTo>
                  <a:cubicBezTo>
                    <a:pt x="90" y="46"/>
                    <a:pt x="89" y="46"/>
                    <a:pt x="90" y="45"/>
                  </a:cubicBezTo>
                  <a:cubicBezTo>
                    <a:pt x="90" y="45"/>
                    <a:pt x="91" y="45"/>
                    <a:pt x="91" y="45"/>
                  </a:cubicBezTo>
                  <a:cubicBezTo>
                    <a:pt x="93" y="45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cubicBezTo>
                    <a:pt x="91" y="46"/>
                    <a:pt x="92" y="46"/>
                    <a:pt x="92" y="47"/>
                  </a:cubicBezTo>
                  <a:moveTo>
                    <a:pt x="86" y="37"/>
                  </a:moveTo>
                  <a:cubicBezTo>
                    <a:pt x="86" y="37"/>
                    <a:pt x="86" y="37"/>
                    <a:pt x="87" y="37"/>
                  </a:cubicBezTo>
                  <a:cubicBezTo>
                    <a:pt x="87" y="37"/>
                    <a:pt x="87" y="38"/>
                    <a:pt x="87" y="38"/>
                  </a:cubicBezTo>
                  <a:cubicBezTo>
                    <a:pt x="87" y="38"/>
                    <a:pt x="87" y="39"/>
                    <a:pt x="86" y="39"/>
                  </a:cubicBezTo>
                  <a:cubicBezTo>
                    <a:pt x="86" y="39"/>
                    <a:pt x="87" y="39"/>
                    <a:pt x="86" y="38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5" y="39"/>
                    <a:pt x="86" y="39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5" y="39"/>
                    <a:pt x="84" y="39"/>
                    <a:pt x="84" y="39"/>
                  </a:cubicBezTo>
                  <a:cubicBezTo>
                    <a:pt x="84" y="39"/>
                    <a:pt x="84" y="38"/>
                    <a:pt x="83" y="38"/>
                  </a:cubicBezTo>
                  <a:cubicBezTo>
                    <a:pt x="84" y="37"/>
                    <a:pt x="84" y="38"/>
                    <a:pt x="85" y="37"/>
                  </a:cubicBezTo>
                  <a:cubicBezTo>
                    <a:pt x="84" y="38"/>
                    <a:pt x="84" y="39"/>
                    <a:pt x="85" y="39"/>
                  </a:cubicBezTo>
                  <a:cubicBezTo>
                    <a:pt x="86" y="39"/>
                    <a:pt x="86" y="38"/>
                    <a:pt x="86" y="38"/>
                  </a:cubicBezTo>
                  <a:cubicBezTo>
                    <a:pt x="85" y="38"/>
                    <a:pt x="85" y="38"/>
                    <a:pt x="85" y="38"/>
                  </a:cubicBezTo>
                  <a:cubicBezTo>
                    <a:pt x="84" y="38"/>
                    <a:pt x="86" y="37"/>
                    <a:pt x="86" y="37"/>
                  </a:cubicBezTo>
                  <a:moveTo>
                    <a:pt x="92" y="50"/>
                  </a:moveTo>
                  <a:cubicBezTo>
                    <a:pt x="93" y="50"/>
                    <a:pt x="91" y="51"/>
                    <a:pt x="91" y="51"/>
                  </a:cubicBezTo>
                  <a:cubicBezTo>
                    <a:pt x="92" y="51"/>
                    <a:pt x="92" y="51"/>
                    <a:pt x="92" y="52"/>
                  </a:cubicBezTo>
                  <a:cubicBezTo>
                    <a:pt x="91" y="52"/>
                    <a:pt x="92" y="52"/>
                    <a:pt x="91" y="52"/>
                  </a:cubicBezTo>
                  <a:cubicBezTo>
                    <a:pt x="90" y="52"/>
                    <a:pt x="90" y="52"/>
                    <a:pt x="90" y="52"/>
                  </a:cubicBezTo>
                  <a:cubicBezTo>
                    <a:pt x="88" y="52"/>
                    <a:pt x="90" y="52"/>
                    <a:pt x="90" y="51"/>
                  </a:cubicBezTo>
                  <a:cubicBezTo>
                    <a:pt x="90" y="51"/>
                    <a:pt x="90" y="52"/>
                    <a:pt x="91" y="52"/>
                  </a:cubicBezTo>
                  <a:cubicBezTo>
                    <a:pt x="91" y="52"/>
                    <a:pt x="91" y="52"/>
                    <a:pt x="90" y="52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89" y="51"/>
                    <a:pt x="89" y="50"/>
                  </a:cubicBezTo>
                  <a:cubicBezTo>
                    <a:pt x="90" y="50"/>
                    <a:pt x="92" y="51"/>
                    <a:pt x="92" y="50"/>
                  </a:cubicBezTo>
                  <a:moveTo>
                    <a:pt x="87" y="32"/>
                  </a:moveTo>
                  <a:cubicBezTo>
                    <a:pt x="87" y="32"/>
                    <a:pt x="88" y="31"/>
                    <a:pt x="87" y="31"/>
                  </a:cubicBezTo>
                  <a:cubicBezTo>
                    <a:pt x="88" y="31"/>
                    <a:pt x="88" y="32"/>
                    <a:pt x="87" y="32"/>
                  </a:cubicBezTo>
                  <a:moveTo>
                    <a:pt x="24" y="29"/>
                  </a:moveTo>
                  <a:cubicBezTo>
                    <a:pt x="24" y="30"/>
                    <a:pt x="23" y="29"/>
                    <a:pt x="23" y="30"/>
                  </a:cubicBezTo>
                  <a:cubicBezTo>
                    <a:pt x="23" y="29"/>
                    <a:pt x="24" y="29"/>
                    <a:pt x="24" y="29"/>
                  </a:cubicBezTo>
                  <a:moveTo>
                    <a:pt x="86" y="32"/>
                  </a:moveTo>
                  <a:cubicBezTo>
                    <a:pt x="87" y="32"/>
                    <a:pt x="87" y="33"/>
                    <a:pt x="88" y="32"/>
                  </a:cubicBezTo>
                  <a:cubicBezTo>
                    <a:pt x="88" y="33"/>
                    <a:pt x="89" y="33"/>
                    <a:pt x="88" y="34"/>
                  </a:cubicBezTo>
                  <a:cubicBezTo>
                    <a:pt x="88" y="33"/>
                    <a:pt x="88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6" y="33"/>
                    <a:pt x="86" y="32"/>
                  </a:cubicBezTo>
                  <a:moveTo>
                    <a:pt x="15" y="16"/>
                  </a:moveTo>
                  <a:cubicBezTo>
                    <a:pt x="15" y="16"/>
                    <a:pt x="15" y="15"/>
                    <a:pt x="16" y="15"/>
                  </a:cubicBezTo>
                  <a:cubicBezTo>
                    <a:pt x="15" y="14"/>
                    <a:pt x="15" y="15"/>
                    <a:pt x="15" y="14"/>
                  </a:cubicBezTo>
                  <a:cubicBezTo>
                    <a:pt x="15" y="13"/>
                    <a:pt x="16" y="13"/>
                    <a:pt x="16" y="13"/>
                  </a:cubicBezTo>
                  <a:cubicBezTo>
                    <a:pt x="17" y="12"/>
                    <a:pt x="17" y="12"/>
                    <a:pt x="18" y="11"/>
                  </a:cubicBezTo>
                  <a:cubicBezTo>
                    <a:pt x="18" y="11"/>
                    <a:pt x="19" y="11"/>
                    <a:pt x="19" y="11"/>
                  </a:cubicBezTo>
                  <a:cubicBezTo>
                    <a:pt x="20" y="11"/>
                    <a:pt x="21" y="9"/>
                    <a:pt x="22" y="9"/>
                  </a:cubicBezTo>
                  <a:cubicBezTo>
                    <a:pt x="22" y="9"/>
                    <a:pt x="22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ubicBezTo>
                    <a:pt x="23" y="8"/>
                    <a:pt x="23" y="8"/>
                    <a:pt x="24" y="8"/>
                  </a:cubicBezTo>
                  <a:cubicBezTo>
                    <a:pt x="24" y="8"/>
                    <a:pt x="25" y="7"/>
                    <a:pt x="26" y="7"/>
                  </a:cubicBezTo>
                  <a:cubicBezTo>
                    <a:pt x="27" y="8"/>
                    <a:pt x="27" y="8"/>
                    <a:pt x="27" y="9"/>
                  </a:cubicBezTo>
                  <a:cubicBezTo>
                    <a:pt x="27" y="8"/>
                    <a:pt x="27" y="8"/>
                    <a:pt x="27" y="7"/>
                  </a:cubicBezTo>
                  <a:cubicBezTo>
                    <a:pt x="27" y="7"/>
                    <a:pt x="28" y="7"/>
                    <a:pt x="28" y="6"/>
                  </a:cubicBezTo>
                  <a:cubicBezTo>
                    <a:pt x="28" y="5"/>
                    <a:pt x="29" y="6"/>
                    <a:pt x="29" y="6"/>
                  </a:cubicBezTo>
                  <a:cubicBezTo>
                    <a:pt x="29" y="6"/>
                    <a:pt x="29" y="5"/>
                    <a:pt x="30" y="6"/>
                  </a:cubicBezTo>
                  <a:cubicBezTo>
                    <a:pt x="29" y="4"/>
                    <a:pt x="30" y="5"/>
                    <a:pt x="30" y="5"/>
                  </a:cubicBezTo>
                  <a:cubicBezTo>
                    <a:pt x="30" y="4"/>
                    <a:pt x="30" y="4"/>
                    <a:pt x="29" y="3"/>
                  </a:cubicBezTo>
                  <a:cubicBezTo>
                    <a:pt x="29" y="4"/>
                    <a:pt x="30" y="4"/>
                    <a:pt x="29" y="5"/>
                  </a:cubicBezTo>
                  <a:cubicBezTo>
                    <a:pt x="29" y="5"/>
                    <a:pt x="29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5"/>
                    <a:pt x="28" y="6"/>
                  </a:cubicBezTo>
                  <a:cubicBezTo>
                    <a:pt x="28" y="5"/>
                    <a:pt x="28" y="5"/>
                    <a:pt x="28" y="4"/>
                  </a:cubicBezTo>
                  <a:cubicBezTo>
                    <a:pt x="27" y="4"/>
                    <a:pt x="27" y="6"/>
                    <a:pt x="27" y="5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5"/>
                  </a:cubicBezTo>
                  <a:cubicBezTo>
                    <a:pt x="26" y="5"/>
                    <a:pt x="26" y="5"/>
                    <a:pt x="25" y="5"/>
                  </a:cubicBezTo>
                  <a:cubicBezTo>
                    <a:pt x="25" y="5"/>
                    <a:pt x="26" y="5"/>
                    <a:pt x="26" y="5"/>
                  </a:cubicBezTo>
                  <a:cubicBezTo>
                    <a:pt x="26" y="6"/>
                    <a:pt x="25" y="5"/>
                    <a:pt x="25" y="6"/>
                  </a:cubicBezTo>
                  <a:cubicBezTo>
                    <a:pt x="25" y="6"/>
                    <a:pt x="26" y="7"/>
                    <a:pt x="25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5"/>
                    <a:pt x="25" y="5"/>
                    <a:pt x="25" y="4"/>
                  </a:cubicBezTo>
                  <a:cubicBezTo>
                    <a:pt x="24" y="3"/>
                    <a:pt x="24" y="4"/>
                    <a:pt x="23" y="4"/>
                  </a:cubicBezTo>
                  <a:cubicBezTo>
                    <a:pt x="24" y="6"/>
                    <a:pt x="24" y="4"/>
                    <a:pt x="24" y="5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4" y="6"/>
                    <a:pt x="24" y="6"/>
                    <a:pt x="24" y="5"/>
                  </a:cubicBezTo>
                  <a:cubicBezTo>
                    <a:pt x="23" y="5"/>
                    <a:pt x="23" y="4"/>
                    <a:pt x="22" y="4"/>
                  </a:cubicBezTo>
                  <a:cubicBezTo>
                    <a:pt x="22" y="3"/>
                    <a:pt x="22" y="2"/>
                    <a:pt x="23" y="3"/>
                  </a:cubicBezTo>
                  <a:cubicBezTo>
                    <a:pt x="23" y="3"/>
                    <a:pt x="22" y="3"/>
                    <a:pt x="22" y="2"/>
                  </a:cubicBezTo>
                  <a:cubicBezTo>
                    <a:pt x="22" y="1"/>
                    <a:pt x="23" y="1"/>
                    <a:pt x="23" y="1"/>
                  </a:cubicBezTo>
                  <a:cubicBezTo>
                    <a:pt x="23" y="1"/>
                    <a:pt x="23" y="1"/>
                    <a:pt x="24" y="1"/>
                  </a:cubicBezTo>
                  <a:cubicBezTo>
                    <a:pt x="24" y="1"/>
                    <a:pt x="25" y="1"/>
                    <a:pt x="26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8" y="0"/>
                    <a:pt x="29" y="1"/>
                    <a:pt x="30" y="0"/>
                  </a:cubicBezTo>
                  <a:cubicBezTo>
                    <a:pt x="30" y="0"/>
                    <a:pt x="31" y="0"/>
                    <a:pt x="31" y="0"/>
                  </a:cubicBezTo>
                  <a:cubicBezTo>
                    <a:pt x="33" y="1"/>
                    <a:pt x="36" y="1"/>
                    <a:pt x="38" y="1"/>
                  </a:cubicBezTo>
                  <a:cubicBezTo>
                    <a:pt x="39" y="1"/>
                    <a:pt x="39" y="2"/>
                    <a:pt x="39" y="2"/>
                  </a:cubicBezTo>
                  <a:cubicBezTo>
                    <a:pt x="39" y="2"/>
                    <a:pt x="40" y="2"/>
                    <a:pt x="40" y="2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2" y="2"/>
                    <a:pt x="42" y="3"/>
                    <a:pt x="42" y="3"/>
                  </a:cubicBezTo>
                  <a:cubicBezTo>
                    <a:pt x="43" y="2"/>
                    <a:pt x="44" y="3"/>
                    <a:pt x="44" y="3"/>
                  </a:cubicBezTo>
                  <a:cubicBezTo>
                    <a:pt x="45" y="3"/>
                    <a:pt x="44" y="4"/>
                    <a:pt x="44" y="4"/>
                  </a:cubicBezTo>
                  <a:cubicBezTo>
                    <a:pt x="45" y="5"/>
                    <a:pt x="45" y="3"/>
                    <a:pt x="45" y="3"/>
                  </a:cubicBezTo>
                  <a:cubicBezTo>
                    <a:pt x="46" y="3"/>
                    <a:pt x="46" y="3"/>
                    <a:pt x="46" y="4"/>
                  </a:cubicBezTo>
                  <a:cubicBezTo>
                    <a:pt x="47" y="3"/>
                    <a:pt x="48" y="6"/>
                    <a:pt x="49" y="4"/>
                  </a:cubicBezTo>
                  <a:cubicBezTo>
                    <a:pt x="50" y="4"/>
                    <a:pt x="50" y="5"/>
                    <a:pt x="50" y="5"/>
                  </a:cubicBezTo>
                  <a:cubicBezTo>
                    <a:pt x="50" y="5"/>
                    <a:pt x="50" y="4"/>
                    <a:pt x="50" y="5"/>
                  </a:cubicBezTo>
                  <a:cubicBezTo>
                    <a:pt x="51" y="5"/>
                    <a:pt x="52" y="6"/>
                    <a:pt x="53" y="6"/>
                  </a:cubicBezTo>
                  <a:cubicBezTo>
                    <a:pt x="53" y="6"/>
                    <a:pt x="53" y="6"/>
                    <a:pt x="54" y="5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55" y="6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6" y="7"/>
                    <a:pt x="57" y="6"/>
                    <a:pt x="57" y="7"/>
                  </a:cubicBezTo>
                  <a:cubicBezTo>
                    <a:pt x="57" y="7"/>
                    <a:pt x="57" y="7"/>
                    <a:pt x="58" y="7"/>
                  </a:cubicBezTo>
                  <a:cubicBezTo>
                    <a:pt x="58" y="7"/>
                    <a:pt x="58" y="8"/>
                    <a:pt x="59" y="8"/>
                  </a:cubicBezTo>
                  <a:cubicBezTo>
                    <a:pt x="59" y="8"/>
                    <a:pt x="60" y="8"/>
                    <a:pt x="60" y="8"/>
                  </a:cubicBezTo>
                  <a:cubicBezTo>
                    <a:pt x="61" y="8"/>
                    <a:pt x="61" y="8"/>
                    <a:pt x="62" y="8"/>
                  </a:cubicBezTo>
                  <a:cubicBezTo>
                    <a:pt x="63" y="8"/>
                    <a:pt x="64" y="8"/>
                    <a:pt x="64" y="9"/>
                  </a:cubicBezTo>
                  <a:cubicBezTo>
                    <a:pt x="65" y="9"/>
                    <a:pt x="67" y="9"/>
                    <a:pt x="67" y="10"/>
                  </a:cubicBezTo>
                  <a:cubicBezTo>
                    <a:pt x="67" y="10"/>
                    <a:pt x="67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9" y="10"/>
                    <a:pt x="69" y="10"/>
                  </a:cubicBezTo>
                  <a:cubicBezTo>
                    <a:pt x="70" y="11"/>
                    <a:pt x="70" y="11"/>
                    <a:pt x="71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3" y="12"/>
                    <a:pt x="73" y="12"/>
                  </a:cubicBezTo>
                  <a:cubicBezTo>
                    <a:pt x="73" y="12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5" y="13"/>
                    <a:pt x="76" y="14"/>
                    <a:pt x="77" y="15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78" y="16"/>
                    <a:pt x="79" y="15"/>
                    <a:pt x="79" y="16"/>
                  </a:cubicBezTo>
                  <a:cubicBezTo>
                    <a:pt x="80" y="16"/>
                    <a:pt x="80" y="17"/>
                    <a:pt x="81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1" y="18"/>
                    <a:pt x="81" y="18"/>
                  </a:cubicBezTo>
                  <a:cubicBezTo>
                    <a:pt x="81" y="19"/>
                    <a:pt x="82" y="19"/>
                    <a:pt x="82" y="19"/>
                  </a:cubicBezTo>
                  <a:cubicBezTo>
                    <a:pt x="82" y="20"/>
                    <a:pt x="83" y="19"/>
                    <a:pt x="83" y="19"/>
                  </a:cubicBezTo>
                  <a:cubicBezTo>
                    <a:pt x="84" y="20"/>
                    <a:pt x="85" y="21"/>
                    <a:pt x="86" y="22"/>
                  </a:cubicBezTo>
                  <a:cubicBezTo>
                    <a:pt x="86" y="22"/>
                    <a:pt x="86" y="22"/>
                    <a:pt x="87" y="22"/>
                  </a:cubicBezTo>
                  <a:cubicBezTo>
                    <a:pt x="87" y="23"/>
                    <a:pt x="88" y="24"/>
                    <a:pt x="88" y="25"/>
                  </a:cubicBezTo>
                  <a:cubicBezTo>
                    <a:pt x="88" y="25"/>
                    <a:pt x="89" y="25"/>
                    <a:pt x="89" y="26"/>
                  </a:cubicBezTo>
                  <a:cubicBezTo>
                    <a:pt x="89" y="26"/>
                    <a:pt x="89" y="26"/>
                    <a:pt x="89" y="26"/>
                  </a:cubicBezTo>
                  <a:cubicBezTo>
                    <a:pt x="89" y="27"/>
                    <a:pt x="89" y="27"/>
                    <a:pt x="89" y="27"/>
                  </a:cubicBezTo>
                  <a:cubicBezTo>
                    <a:pt x="90" y="28"/>
                    <a:pt x="90" y="29"/>
                    <a:pt x="90" y="30"/>
                  </a:cubicBezTo>
                  <a:cubicBezTo>
                    <a:pt x="90" y="31"/>
                    <a:pt x="90" y="30"/>
                    <a:pt x="90" y="30"/>
                  </a:cubicBezTo>
                  <a:cubicBezTo>
                    <a:pt x="89" y="29"/>
                    <a:pt x="88" y="29"/>
                    <a:pt x="89" y="29"/>
                  </a:cubicBezTo>
                  <a:cubicBezTo>
                    <a:pt x="89" y="28"/>
                    <a:pt x="88" y="29"/>
                    <a:pt x="88" y="28"/>
                  </a:cubicBezTo>
                  <a:cubicBezTo>
                    <a:pt x="88" y="28"/>
                    <a:pt x="89" y="28"/>
                    <a:pt x="89" y="28"/>
                  </a:cubicBezTo>
                  <a:cubicBezTo>
                    <a:pt x="88" y="28"/>
                    <a:pt x="87" y="28"/>
                    <a:pt x="88" y="27"/>
                  </a:cubicBezTo>
                  <a:cubicBezTo>
                    <a:pt x="87" y="27"/>
                    <a:pt x="88" y="28"/>
                    <a:pt x="87" y="28"/>
                  </a:cubicBezTo>
                  <a:cubicBezTo>
                    <a:pt x="86" y="27"/>
                    <a:pt x="86" y="27"/>
                    <a:pt x="85" y="26"/>
                  </a:cubicBezTo>
                  <a:cubicBezTo>
                    <a:pt x="84" y="27"/>
                    <a:pt x="85" y="27"/>
                    <a:pt x="84" y="28"/>
                  </a:cubicBezTo>
                  <a:cubicBezTo>
                    <a:pt x="84" y="27"/>
                    <a:pt x="82" y="27"/>
                    <a:pt x="83" y="26"/>
                  </a:cubicBezTo>
                  <a:cubicBezTo>
                    <a:pt x="83" y="26"/>
                    <a:pt x="82" y="26"/>
                    <a:pt x="82" y="26"/>
                  </a:cubicBezTo>
                  <a:cubicBezTo>
                    <a:pt x="81" y="26"/>
                    <a:pt x="82" y="25"/>
                    <a:pt x="82" y="26"/>
                  </a:cubicBezTo>
                  <a:cubicBezTo>
                    <a:pt x="82" y="25"/>
                    <a:pt x="83" y="25"/>
                    <a:pt x="83" y="25"/>
                  </a:cubicBezTo>
                  <a:cubicBezTo>
                    <a:pt x="82" y="25"/>
                    <a:pt x="81" y="24"/>
                    <a:pt x="81" y="23"/>
                  </a:cubicBezTo>
                  <a:cubicBezTo>
                    <a:pt x="80" y="24"/>
                    <a:pt x="81" y="24"/>
                    <a:pt x="81" y="24"/>
                  </a:cubicBezTo>
                  <a:cubicBezTo>
                    <a:pt x="80" y="23"/>
                    <a:pt x="79" y="23"/>
                    <a:pt x="79" y="22"/>
                  </a:cubicBezTo>
                  <a:cubicBezTo>
                    <a:pt x="79" y="22"/>
                    <a:pt x="78" y="22"/>
                    <a:pt x="78" y="22"/>
                  </a:cubicBezTo>
                  <a:cubicBezTo>
                    <a:pt x="78" y="22"/>
                    <a:pt x="78" y="21"/>
                    <a:pt x="78" y="21"/>
                  </a:cubicBezTo>
                  <a:cubicBezTo>
                    <a:pt x="78" y="21"/>
                    <a:pt x="77" y="21"/>
                    <a:pt x="77" y="21"/>
                  </a:cubicBezTo>
                  <a:cubicBezTo>
                    <a:pt x="77" y="21"/>
                    <a:pt x="77" y="20"/>
                    <a:pt x="76" y="21"/>
                  </a:cubicBezTo>
                  <a:cubicBezTo>
                    <a:pt x="76" y="21"/>
                    <a:pt x="77" y="22"/>
                    <a:pt x="77" y="22"/>
                  </a:cubicBezTo>
                  <a:cubicBezTo>
                    <a:pt x="76" y="22"/>
                    <a:pt x="76" y="23"/>
                    <a:pt x="76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3"/>
                    <a:pt x="76" y="23"/>
                    <a:pt x="77" y="22"/>
                  </a:cubicBezTo>
                  <a:cubicBezTo>
                    <a:pt x="78" y="23"/>
                    <a:pt x="79" y="24"/>
                    <a:pt x="79" y="25"/>
                  </a:cubicBezTo>
                  <a:cubicBezTo>
                    <a:pt x="80" y="26"/>
                    <a:pt x="81" y="27"/>
                    <a:pt x="82" y="28"/>
                  </a:cubicBezTo>
                  <a:cubicBezTo>
                    <a:pt x="81" y="28"/>
                    <a:pt x="81" y="28"/>
                    <a:pt x="81" y="29"/>
                  </a:cubicBezTo>
                  <a:cubicBezTo>
                    <a:pt x="81" y="29"/>
                    <a:pt x="82" y="30"/>
                    <a:pt x="82" y="30"/>
                  </a:cubicBezTo>
                  <a:cubicBezTo>
                    <a:pt x="82" y="30"/>
                    <a:pt x="83" y="30"/>
                    <a:pt x="83" y="30"/>
                  </a:cubicBezTo>
                  <a:cubicBezTo>
                    <a:pt x="83" y="31"/>
                    <a:pt x="83" y="31"/>
                    <a:pt x="82" y="31"/>
                  </a:cubicBezTo>
                  <a:cubicBezTo>
                    <a:pt x="82" y="32"/>
                    <a:pt x="82" y="32"/>
                    <a:pt x="83" y="31"/>
                  </a:cubicBezTo>
                  <a:cubicBezTo>
                    <a:pt x="83" y="31"/>
                    <a:pt x="82" y="32"/>
                    <a:pt x="82" y="32"/>
                  </a:cubicBezTo>
                  <a:cubicBezTo>
                    <a:pt x="81" y="32"/>
                    <a:pt x="81" y="32"/>
                    <a:pt x="80" y="32"/>
                  </a:cubicBezTo>
                  <a:cubicBezTo>
                    <a:pt x="81" y="31"/>
                    <a:pt x="81" y="31"/>
                    <a:pt x="80" y="31"/>
                  </a:cubicBezTo>
                  <a:cubicBezTo>
                    <a:pt x="81" y="30"/>
                    <a:pt x="81" y="31"/>
                    <a:pt x="81" y="31"/>
                  </a:cubicBezTo>
                  <a:cubicBezTo>
                    <a:pt x="82" y="30"/>
                    <a:pt x="81" y="30"/>
                    <a:pt x="80" y="31"/>
                  </a:cubicBezTo>
                  <a:cubicBezTo>
                    <a:pt x="80" y="30"/>
                    <a:pt x="79" y="30"/>
                    <a:pt x="79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9" y="29"/>
                    <a:pt x="79" y="28"/>
                    <a:pt x="78" y="28"/>
                  </a:cubicBezTo>
                  <a:cubicBezTo>
                    <a:pt x="78" y="28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7" y="26"/>
                    <a:pt x="76" y="25"/>
                    <a:pt x="75" y="24"/>
                  </a:cubicBezTo>
                  <a:cubicBezTo>
                    <a:pt x="76" y="23"/>
                    <a:pt x="76" y="24"/>
                    <a:pt x="76" y="24"/>
                  </a:cubicBezTo>
                  <a:cubicBezTo>
                    <a:pt x="77" y="23"/>
                    <a:pt x="75" y="24"/>
                    <a:pt x="75" y="24"/>
                  </a:cubicBezTo>
                  <a:cubicBezTo>
                    <a:pt x="74" y="22"/>
                    <a:pt x="73" y="22"/>
                    <a:pt x="72" y="21"/>
                  </a:cubicBezTo>
                  <a:cubicBezTo>
                    <a:pt x="72" y="21"/>
                    <a:pt x="72" y="21"/>
                    <a:pt x="72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1" y="20"/>
                    <a:pt x="70" y="19"/>
                    <a:pt x="69" y="18"/>
                  </a:cubicBezTo>
                  <a:cubicBezTo>
                    <a:pt x="69" y="18"/>
                    <a:pt x="68" y="18"/>
                    <a:pt x="68" y="18"/>
                  </a:cubicBezTo>
                  <a:cubicBezTo>
                    <a:pt x="67" y="18"/>
                    <a:pt x="67" y="17"/>
                    <a:pt x="67" y="17"/>
                  </a:cubicBezTo>
                  <a:cubicBezTo>
                    <a:pt x="67" y="17"/>
                    <a:pt x="67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5" y="16"/>
                    <a:pt x="65" y="16"/>
                  </a:cubicBezTo>
                  <a:cubicBezTo>
                    <a:pt x="64" y="16"/>
                    <a:pt x="64" y="17"/>
                    <a:pt x="64" y="16"/>
                  </a:cubicBezTo>
                  <a:cubicBezTo>
                    <a:pt x="64" y="16"/>
                    <a:pt x="64" y="16"/>
                    <a:pt x="63" y="16"/>
                  </a:cubicBezTo>
                  <a:cubicBezTo>
                    <a:pt x="63" y="16"/>
                    <a:pt x="63" y="15"/>
                    <a:pt x="63" y="16"/>
                  </a:cubicBezTo>
                  <a:cubicBezTo>
                    <a:pt x="62" y="16"/>
                    <a:pt x="63" y="15"/>
                    <a:pt x="62" y="15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1" y="16"/>
                    <a:pt x="62" y="15"/>
                    <a:pt x="61" y="15"/>
                  </a:cubicBezTo>
                  <a:cubicBezTo>
                    <a:pt x="60" y="15"/>
                    <a:pt x="58" y="15"/>
                    <a:pt x="57" y="14"/>
                  </a:cubicBezTo>
                  <a:cubicBezTo>
                    <a:pt x="56" y="13"/>
                    <a:pt x="55" y="13"/>
                    <a:pt x="54" y="13"/>
                  </a:cubicBezTo>
                  <a:cubicBezTo>
                    <a:pt x="54" y="13"/>
                    <a:pt x="54" y="12"/>
                    <a:pt x="54" y="12"/>
                  </a:cubicBezTo>
                  <a:cubicBezTo>
                    <a:pt x="53" y="12"/>
                    <a:pt x="52" y="13"/>
                    <a:pt x="52" y="12"/>
                  </a:cubicBezTo>
                  <a:cubicBezTo>
                    <a:pt x="52" y="12"/>
                    <a:pt x="51" y="13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0" y="11"/>
                    <a:pt x="50" y="12"/>
                  </a:cubicBezTo>
                  <a:cubicBezTo>
                    <a:pt x="50" y="11"/>
                    <a:pt x="50" y="11"/>
                    <a:pt x="49" y="11"/>
                  </a:cubicBezTo>
                  <a:cubicBezTo>
                    <a:pt x="49" y="12"/>
                    <a:pt x="50" y="11"/>
                    <a:pt x="50" y="12"/>
                  </a:cubicBezTo>
                  <a:cubicBezTo>
                    <a:pt x="49" y="12"/>
                    <a:pt x="48" y="11"/>
                    <a:pt x="47" y="12"/>
                  </a:cubicBezTo>
                  <a:cubicBezTo>
                    <a:pt x="47" y="11"/>
                    <a:pt x="46" y="10"/>
                    <a:pt x="45" y="10"/>
                  </a:cubicBezTo>
                  <a:cubicBezTo>
                    <a:pt x="45" y="11"/>
                    <a:pt x="46" y="10"/>
                    <a:pt x="46" y="11"/>
                  </a:cubicBezTo>
                  <a:cubicBezTo>
                    <a:pt x="45" y="11"/>
                    <a:pt x="45" y="12"/>
                    <a:pt x="44" y="12"/>
                  </a:cubicBezTo>
                  <a:cubicBezTo>
                    <a:pt x="44" y="12"/>
                    <a:pt x="43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0"/>
                    <a:pt x="42" y="11"/>
                    <a:pt x="43" y="12"/>
                  </a:cubicBezTo>
                  <a:cubicBezTo>
                    <a:pt x="42" y="12"/>
                    <a:pt x="42" y="12"/>
                    <a:pt x="42" y="11"/>
                  </a:cubicBezTo>
                  <a:cubicBezTo>
                    <a:pt x="42" y="12"/>
                    <a:pt x="40" y="11"/>
                    <a:pt x="40" y="12"/>
                  </a:cubicBezTo>
                  <a:cubicBezTo>
                    <a:pt x="40" y="11"/>
                    <a:pt x="39" y="11"/>
                    <a:pt x="39" y="11"/>
                  </a:cubicBezTo>
                  <a:cubicBezTo>
                    <a:pt x="39" y="12"/>
                    <a:pt x="39" y="10"/>
                    <a:pt x="39" y="12"/>
                  </a:cubicBezTo>
                  <a:cubicBezTo>
                    <a:pt x="38" y="12"/>
                    <a:pt x="37" y="12"/>
                    <a:pt x="36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2"/>
                    <a:pt x="36" y="12"/>
                  </a:cubicBezTo>
                  <a:cubicBezTo>
                    <a:pt x="35" y="12"/>
                    <a:pt x="35" y="12"/>
                    <a:pt x="34" y="12"/>
                  </a:cubicBezTo>
                  <a:cubicBezTo>
                    <a:pt x="33" y="12"/>
                    <a:pt x="32" y="12"/>
                    <a:pt x="31" y="12"/>
                  </a:cubicBezTo>
                  <a:cubicBezTo>
                    <a:pt x="31" y="12"/>
                    <a:pt x="31" y="13"/>
                    <a:pt x="31" y="13"/>
                  </a:cubicBezTo>
                  <a:cubicBezTo>
                    <a:pt x="30" y="13"/>
                    <a:pt x="28" y="13"/>
                    <a:pt x="27" y="13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5"/>
                    <a:pt x="25" y="15"/>
                    <a:pt x="24" y="15"/>
                  </a:cubicBezTo>
                  <a:cubicBezTo>
                    <a:pt x="23" y="15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0" y="17"/>
                    <a:pt x="20" y="16"/>
                    <a:pt x="20" y="17"/>
                  </a:cubicBezTo>
                  <a:cubicBezTo>
                    <a:pt x="19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5" y="15"/>
                    <a:pt x="15" y="16"/>
                  </a:cubicBezTo>
                  <a:moveTo>
                    <a:pt x="77" y="24"/>
                  </a:moveTo>
                  <a:cubicBezTo>
                    <a:pt x="77" y="24"/>
                    <a:pt x="76" y="25"/>
                    <a:pt x="77" y="25"/>
                  </a:cubicBezTo>
                  <a:cubicBezTo>
                    <a:pt x="77" y="25"/>
                    <a:pt x="78" y="24"/>
                    <a:pt x="77" y="24"/>
                  </a:cubicBezTo>
                  <a:moveTo>
                    <a:pt x="84" y="26"/>
                  </a:moveTo>
                  <a:cubicBezTo>
                    <a:pt x="84" y="26"/>
                    <a:pt x="84" y="27"/>
                    <a:pt x="84" y="27"/>
                  </a:cubicBezTo>
                  <a:cubicBezTo>
                    <a:pt x="85" y="26"/>
                    <a:pt x="85" y="25"/>
                    <a:pt x="85" y="26"/>
                  </a:cubicBezTo>
                  <a:cubicBezTo>
                    <a:pt x="85" y="26"/>
                    <a:pt x="85" y="26"/>
                    <a:pt x="84" y="26"/>
                  </a:cubicBezTo>
                  <a:moveTo>
                    <a:pt x="86" y="23"/>
                  </a:moveTo>
                  <a:cubicBezTo>
                    <a:pt x="86" y="23"/>
                    <a:pt x="86" y="24"/>
                    <a:pt x="86" y="24"/>
                  </a:cubicBezTo>
                  <a:cubicBezTo>
                    <a:pt x="87" y="24"/>
                    <a:pt x="87" y="23"/>
                    <a:pt x="86" y="23"/>
                  </a:cubicBezTo>
                  <a:moveTo>
                    <a:pt x="82" y="20"/>
                  </a:moveTo>
                  <a:cubicBezTo>
                    <a:pt x="82" y="20"/>
                    <a:pt x="82" y="21"/>
                    <a:pt x="83" y="20"/>
                  </a:cubicBezTo>
                  <a:cubicBezTo>
                    <a:pt x="83" y="20"/>
                    <a:pt x="83" y="19"/>
                    <a:pt x="82" y="20"/>
                  </a:cubicBezTo>
                  <a:moveTo>
                    <a:pt x="75" y="22"/>
                  </a:moveTo>
                  <a:cubicBezTo>
                    <a:pt x="74" y="22"/>
                    <a:pt x="76" y="22"/>
                    <a:pt x="76" y="22"/>
                  </a:cubicBezTo>
                  <a:cubicBezTo>
                    <a:pt x="75" y="22"/>
                    <a:pt x="75" y="21"/>
                    <a:pt x="75" y="22"/>
                  </a:cubicBezTo>
                  <a:moveTo>
                    <a:pt x="70" y="12"/>
                  </a:moveTo>
                  <a:cubicBezTo>
                    <a:pt x="71" y="13"/>
                    <a:pt x="71" y="13"/>
                    <a:pt x="72" y="13"/>
                  </a:cubicBezTo>
                  <a:cubicBezTo>
                    <a:pt x="71" y="12"/>
                    <a:pt x="71" y="11"/>
                    <a:pt x="70" y="12"/>
                  </a:cubicBezTo>
                  <a:moveTo>
                    <a:pt x="66" y="11"/>
                  </a:moveTo>
                  <a:cubicBezTo>
                    <a:pt x="66" y="11"/>
                    <a:pt x="67" y="11"/>
                    <a:pt x="67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5" y="11"/>
                    <a:pt x="66" y="10"/>
                    <a:pt x="66" y="11"/>
                  </a:cubicBezTo>
                  <a:moveTo>
                    <a:pt x="48" y="8"/>
                  </a:moveTo>
                  <a:cubicBezTo>
                    <a:pt x="49" y="8"/>
                    <a:pt x="49" y="8"/>
                    <a:pt x="49" y="7"/>
                  </a:cubicBezTo>
                  <a:cubicBezTo>
                    <a:pt x="49" y="7"/>
                    <a:pt x="48" y="7"/>
                    <a:pt x="48" y="8"/>
                  </a:cubicBezTo>
                  <a:moveTo>
                    <a:pt x="47" y="11"/>
                  </a:moveTo>
                  <a:cubicBezTo>
                    <a:pt x="48" y="11"/>
                    <a:pt x="49" y="12"/>
                    <a:pt x="49" y="11"/>
                  </a:cubicBezTo>
                  <a:cubicBezTo>
                    <a:pt x="49" y="10"/>
                    <a:pt x="49" y="11"/>
                    <a:pt x="49" y="11"/>
                  </a:cubicBezTo>
                  <a:cubicBezTo>
                    <a:pt x="48" y="12"/>
                    <a:pt x="48" y="9"/>
                    <a:pt x="47" y="11"/>
                  </a:cubicBezTo>
                  <a:moveTo>
                    <a:pt x="44" y="11"/>
                  </a:moveTo>
                  <a:cubicBezTo>
                    <a:pt x="45" y="12"/>
                    <a:pt x="45" y="11"/>
                    <a:pt x="45" y="10"/>
                  </a:cubicBezTo>
                  <a:cubicBezTo>
                    <a:pt x="45" y="10"/>
                    <a:pt x="45" y="11"/>
                    <a:pt x="44" y="11"/>
                  </a:cubicBezTo>
                  <a:moveTo>
                    <a:pt x="44" y="11"/>
                  </a:moveTo>
                  <a:cubicBezTo>
                    <a:pt x="44" y="11"/>
                    <a:pt x="44" y="10"/>
                    <a:pt x="44" y="10"/>
                  </a:cubicBezTo>
                  <a:cubicBezTo>
                    <a:pt x="43" y="11"/>
                    <a:pt x="44" y="11"/>
                    <a:pt x="44" y="11"/>
                  </a:cubicBezTo>
                  <a:moveTo>
                    <a:pt x="39" y="3"/>
                  </a:moveTo>
                  <a:cubicBezTo>
                    <a:pt x="39" y="3"/>
                    <a:pt x="39" y="3"/>
                    <a:pt x="39" y="3"/>
                  </a:cubicBezTo>
                  <a:cubicBezTo>
                    <a:pt x="39" y="2"/>
                    <a:pt x="38" y="2"/>
                    <a:pt x="39" y="3"/>
                  </a:cubicBezTo>
                  <a:moveTo>
                    <a:pt x="37" y="4"/>
                  </a:moveTo>
                  <a:cubicBezTo>
                    <a:pt x="37" y="3"/>
                    <a:pt x="37" y="5"/>
                    <a:pt x="38" y="5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3"/>
                    <a:pt x="38" y="3"/>
                    <a:pt x="37" y="2"/>
                  </a:cubicBezTo>
                  <a:cubicBezTo>
                    <a:pt x="37" y="2"/>
                    <a:pt x="37" y="3"/>
                    <a:pt x="37" y="4"/>
                  </a:cubicBezTo>
                  <a:moveTo>
                    <a:pt x="32" y="1"/>
                  </a:moveTo>
                  <a:cubicBezTo>
                    <a:pt x="31" y="1"/>
                    <a:pt x="31" y="1"/>
                    <a:pt x="31" y="1"/>
                  </a:cubicBezTo>
                  <a:cubicBezTo>
                    <a:pt x="32" y="2"/>
                    <a:pt x="32" y="2"/>
                    <a:pt x="32" y="1"/>
                  </a:cubicBezTo>
                  <a:moveTo>
                    <a:pt x="32" y="4"/>
                  </a:moveTo>
                  <a:cubicBezTo>
                    <a:pt x="32" y="4"/>
                    <a:pt x="32" y="4"/>
                    <a:pt x="32" y="4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3"/>
                    <a:pt x="32" y="4"/>
                    <a:pt x="32" y="4"/>
                  </a:cubicBezTo>
                  <a:moveTo>
                    <a:pt x="24" y="3"/>
                  </a:moveTo>
                  <a:cubicBezTo>
                    <a:pt x="24" y="3"/>
                    <a:pt x="23" y="2"/>
                    <a:pt x="23" y="2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4"/>
                    <a:pt x="24" y="4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5" y="3"/>
                    <a:pt x="24" y="3"/>
                    <a:pt x="24" y="3"/>
                  </a:cubicBezTo>
                  <a:moveTo>
                    <a:pt x="25" y="2"/>
                  </a:move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4" y="1"/>
                    <a:pt x="25" y="2"/>
                  </a:cubicBezTo>
                  <a:moveTo>
                    <a:pt x="27" y="4"/>
                  </a:moveTo>
                  <a:cubicBezTo>
                    <a:pt x="26" y="3"/>
                    <a:pt x="26" y="4"/>
                    <a:pt x="25" y="3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6" y="4"/>
                    <a:pt x="26" y="4"/>
                    <a:pt x="27" y="4"/>
                  </a:cubicBezTo>
                  <a:moveTo>
                    <a:pt x="27" y="1"/>
                  </a:moveTo>
                  <a:cubicBezTo>
                    <a:pt x="27" y="1"/>
                    <a:pt x="27" y="2"/>
                    <a:pt x="26" y="2"/>
                  </a:cubicBezTo>
                  <a:cubicBezTo>
                    <a:pt x="26" y="2"/>
                    <a:pt x="25" y="1"/>
                    <a:pt x="26" y="2"/>
                  </a:cubicBezTo>
                  <a:cubicBezTo>
                    <a:pt x="26" y="3"/>
                    <a:pt x="27" y="2"/>
                    <a:pt x="27" y="1"/>
                  </a:cubicBezTo>
                  <a:moveTo>
                    <a:pt x="29" y="1"/>
                  </a:moveTo>
                  <a:cubicBezTo>
                    <a:pt x="29" y="2"/>
                    <a:pt x="29" y="2"/>
                    <a:pt x="29" y="3"/>
                  </a:cubicBezTo>
                  <a:cubicBezTo>
                    <a:pt x="29" y="2"/>
                    <a:pt x="30" y="2"/>
                    <a:pt x="29" y="1"/>
                  </a:cubicBezTo>
                  <a:moveTo>
                    <a:pt x="19" y="14"/>
                  </a:moveTo>
                  <a:cubicBezTo>
                    <a:pt x="20" y="14"/>
                    <a:pt x="20" y="15"/>
                    <a:pt x="20" y="15"/>
                  </a:cubicBezTo>
                  <a:cubicBezTo>
                    <a:pt x="20" y="14"/>
                    <a:pt x="20" y="14"/>
                    <a:pt x="20" y="13"/>
                  </a:cubicBezTo>
                  <a:cubicBezTo>
                    <a:pt x="19" y="13"/>
                    <a:pt x="20" y="14"/>
                    <a:pt x="19" y="14"/>
                  </a:cubicBezTo>
                  <a:moveTo>
                    <a:pt x="19" y="16"/>
                  </a:moveTo>
                  <a:cubicBezTo>
                    <a:pt x="19" y="16"/>
                    <a:pt x="19" y="16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6"/>
                    <a:pt x="20" y="17"/>
                    <a:pt x="20" y="17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6"/>
                    <a:pt x="18" y="16"/>
                    <a:pt x="19" y="16"/>
                  </a:cubicBezTo>
                  <a:moveTo>
                    <a:pt x="85" y="35"/>
                  </a:moveTo>
                  <a:cubicBezTo>
                    <a:pt x="85" y="35"/>
                    <a:pt x="86" y="35"/>
                    <a:pt x="87" y="36"/>
                  </a:cubicBezTo>
                  <a:cubicBezTo>
                    <a:pt x="86" y="36"/>
                    <a:pt x="86" y="37"/>
                    <a:pt x="85" y="37"/>
                  </a:cubicBezTo>
                  <a:cubicBezTo>
                    <a:pt x="84" y="37"/>
                    <a:pt x="84" y="37"/>
                    <a:pt x="83" y="36"/>
                  </a:cubicBezTo>
                  <a:cubicBezTo>
                    <a:pt x="84" y="36"/>
                    <a:pt x="84" y="36"/>
                    <a:pt x="84" y="37"/>
                  </a:cubicBezTo>
                  <a:cubicBezTo>
                    <a:pt x="85" y="37"/>
                    <a:pt x="85" y="36"/>
                    <a:pt x="85" y="36"/>
                  </a:cubicBezTo>
                  <a:cubicBezTo>
                    <a:pt x="84" y="36"/>
                    <a:pt x="81" y="36"/>
                    <a:pt x="84" y="35"/>
                  </a:cubicBezTo>
                  <a:cubicBezTo>
                    <a:pt x="84" y="35"/>
                    <a:pt x="83" y="35"/>
                    <a:pt x="84" y="35"/>
                  </a:cubicBezTo>
                  <a:cubicBezTo>
                    <a:pt x="85" y="34"/>
                    <a:pt x="83" y="34"/>
                    <a:pt x="84" y="33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2" y="34"/>
                    <a:pt x="83" y="34"/>
                    <a:pt x="83" y="35"/>
                  </a:cubicBezTo>
                  <a:cubicBezTo>
                    <a:pt x="82" y="35"/>
                    <a:pt x="81" y="34"/>
                    <a:pt x="82" y="34"/>
                  </a:cubicBezTo>
                  <a:cubicBezTo>
                    <a:pt x="82" y="34"/>
                    <a:pt x="82" y="33"/>
                    <a:pt x="82" y="33"/>
                  </a:cubicBezTo>
                  <a:cubicBezTo>
                    <a:pt x="82" y="33"/>
                    <a:pt x="82" y="33"/>
                    <a:pt x="83" y="33"/>
                  </a:cubicBezTo>
                  <a:cubicBezTo>
                    <a:pt x="83" y="33"/>
                    <a:pt x="82" y="33"/>
                    <a:pt x="82" y="34"/>
                  </a:cubicBezTo>
                  <a:cubicBezTo>
                    <a:pt x="82" y="34"/>
                    <a:pt x="83" y="33"/>
                    <a:pt x="83" y="33"/>
                  </a:cubicBezTo>
                  <a:cubicBezTo>
                    <a:pt x="84" y="33"/>
                    <a:pt x="83" y="33"/>
                    <a:pt x="83" y="33"/>
                  </a:cubicBezTo>
                  <a:cubicBezTo>
                    <a:pt x="85" y="32"/>
                    <a:pt x="85" y="33"/>
                    <a:pt x="85" y="33"/>
                  </a:cubicBezTo>
                  <a:cubicBezTo>
                    <a:pt x="86" y="34"/>
                    <a:pt x="85" y="34"/>
                    <a:pt x="85" y="35"/>
                  </a:cubicBezTo>
                  <a:moveTo>
                    <a:pt x="89" y="33"/>
                  </a:moveTo>
                  <a:cubicBezTo>
                    <a:pt x="89" y="34"/>
                    <a:pt x="89" y="34"/>
                    <a:pt x="89" y="34"/>
                  </a:cubicBezTo>
                  <a:cubicBezTo>
                    <a:pt x="88" y="34"/>
                    <a:pt x="88" y="34"/>
                    <a:pt x="87" y="34"/>
                  </a:cubicBezTo>
                  <a:cubicBezTo>
                    <a:pt x="87" y="34"/>
                    <a:pt x="88" y="34"/>
                    <a:pt x="89" y="33"/>
                  </a:cubicBezTo>
                  <a:moveTo>
                    <a:pt x="86" y="32"/>
                  </a:moveTo>
                  <a:cubicBezTo>
                    <a:pt x="86" y="31"/>
                    <a:pt x="86" y="32"/>
                    <a:pt x="86" y="31"/>
                  </a:cubicBezTo>
                  <a:cubicBezTo>
                    <a:pt x="86" y="31"/>
                    <a:pt x="87" y="32"/>
                    <a:pt x="86" y="32"/>
                  </a:cubicBezTo>
                </a:path>
              </a:pathLst>
            </a:custGeom>
            <a:solidFill>
              <a:srgbClr val="E0D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36" name="Freeform 12"/>
            <p:cNvSpPr>
              <a:spLocks noEditPoints="1"/>
            </p:cNvSpPr>
            <p:nvPr/>
          </p:nvSpPr>
          <p:spPr bwMode="auto">
            <a:xfrm>
              <a:off x="6491288" y="1900238"/>
              <a:ext cx="627063" cy="100013"/>
            </a:xfrm>
            <a:custGeom>
              <a:avLst/>
              <a:gdLst>
                <a:gd name="T0" fmla="*/ 44 w 62"/>
                <a:gd name="T1" fmla="*/ 3 h 10"/>
                <a:gd name="T2" fmla="*/ 42 w 62"/>
                <a:gd name="T3" fmla="*/ 3 h 10"/>
                <a:gd name="T4" fmla="*/ 32 w 62"/>
                <a:gd name="T5" fmla="*/ 5 h 10"/>
                <a:gd name="T6" fmla="*/ 35 w 62"/>
                <a:gd name="T7" fmla="*/ 5 h 10"/>
                <a:gd name="T8" fmla="*/ 29 w 62"/>
                <a:gd name="T9" fmla="*/ 6 h 10"/>
                <a:gd name="T10" fmla="*/ 35 w 62"/>
                <a:gd name="T11" fmla="*/ 5 h 10"/>
                <a:gd name="T12" fmla="*/ 30 w 62"/>
                <a:gd name="T13" fmla="*/ 5 h 10"/>
                <a:gd name="T14" fmla="*/ 12 w 62"/>
                <a:gd name="T15" fmla="*/ 8 h 10"/>
                <a:gd name="T16" fmla="*/ 25 w 62"/>
                <a:gd name="T17" fmla="*/ 6 h 10"/>
                <a:gd name="T18" fmla="*/ 24 w 62"/>
                <a:gd name="T19" fmla="*/ 6 h 10"/>
                <a:gd name="T20" fmla="*/ 19 w 62"/>
                <a:gd name="T21" fmla="*/ 7 h 10"/>
                <a:gd name="T22" fmla="*/ 49 w 62"/>
                <a:gd name="T23" fmla="*/ 2 h 10"/>
                <a:gd name="T24" fmla="*/ 48 w 62"/>
                <a:gd name="T25" fmla="*/ 2 h 10"/>
                <a:gd name="T26" fmla="*/ 49 w 62"/>
                <a:gd name="T27" fmla="*/ 2 h 10"/>
                <a:gd name="T28" fmla="*/ 17 w 62"/>
                <a:gd name="T29" fmla="*/ 8 h 10"/>
                <a:gd name="T30" fmla="*/ 21 w 62"/>
                <a:gd name="T31" fmla="*/ 7 h 10"/>
                <a:gd name="T32" fmla="*/ 18 w 62"/>
                <a:gd name="T33" fmla="*/ 7 h 10"/>
                <a:gd name="T34" fmla="*/ 14 w 62"/>
                <a:gd name="T35" fmla="*/ 8 h 10"/>
                <a:gd name="T36" fmla="*/ 15 w 62"/>
                <a:gd name="T37" fmla="*/ 8 h 10"/>
                <a:gd name="T38" fmla="*/ 40 w 62"/>
                <a:gd name="T39" fmla="*/ 4 h 10"/>
                <a:gd name="T40" fmla="*/ 37 w 62"/>
                <a:gd name="T41" fmla="*/ 4 h 10"/>
                <a:gd name="T42" fmla="*/ 44 w 62"/>
                <a:gd name="T43" fmla="*/ 3 h 10"/>
                <a:gd name="T44" fmla="*/ 37 w 62"/>
                <a:gd name="T45" fmla="*/ 4 h 10"/>
                <a:gd name="T46" fmla="*/ 35 w 62"/>
                <a:gd name="T47" fmla="*/ 5 h 10"/>
                <a:gd name="T48" fmla="*/ 29 w 62"/>
                <a:gd name="T49" fmla="*/ 6 h 10"/>
                <a:gd name="T50" fmla="*/ 25 w 62"/>
                <a:gd name="T51" fmla="*/ 6 h 10"/>
                <a:gd name="T52" fmla="*/ 42 w 62"/>
                <a:gd name="T53" fmla="*/ 3 h 10"/>
                <a:gd name="T54" fmla="*/ 16 w 62"/>
                <a:gd name="T55" fmla="*/ 8 h 10"/>
                <a:gd name="T56" fmla="*/ 20 w 62"/>
                <a:gd name="T57" fmla="*/ 7 h 10"/>
                <a:gd name="T58" fmla="*/ 30 w 62"/>
                <a:gd name="T59" fmla="*/ 5 h 10"/>
                <a:gd name="T60" fmla="*/ 29 w 62"/>
                <a:gd name="T61" fmla="*/ 6 h 10"/>
                <a:gd name="T62" fmla="*/ 21 w 62"/>
                <a:gd name="T63" fmla="*/ 7 h 10"/>
                <a:gd name="T64" fmla="*/ 24 w 62"/>
                <a:gd name="T65" fmla="*/ 6 h 10"/>
                <a:gd name="T66" fmla="*/ 29 w 62"/>
                <a:gd name="T67" fmla="*/ 5 h 10"/>
                <a:gd name="T68" fmla="*/ 37 w 62"/>
                <a:gd name="T69" fmla="*/ 4 h 10"/>
                <a:gd name="T70" fmla="*/ 38 w 62"/>
                <a:gd name="T71" fmla="*/ 4 h 10"/>
                <a:gd name="T72" fmla="*/ 41 w 62"/>
                <a:gd name="T73" fmla="*/ 4 h 10"/>
                <a:gd name="T74" fmla="*/ 45 w 62"/>
                <a:gd name="T75" fmla="*/ 3 h 10"/>
                <a:gd name="T76" fmla="*/ 31 w 62"/>
                <a:gd name="T77" fmla="*/ 5 h 10"/>
                <a:gd name="T78" fmla="*/ 36 w 62"/>
                <a:gd name="T79" fmla="*/ 4 h 10"/>
                <a:gd name="T80" fmla="*/ 36 w 62"/>
                <a:gd name="T81" fmla="*/ 4 h 10"/>
                <a:gd name="T82" fmla="*/ 31 w 62"/>
                <a:gd name="T83" fmla="*/ 5 h 10"/>
                <a:gd name="T84" fmla="*/ 37 w 62"/>
                <a:gd name="T85" fmla="*/ 4 h 10"/>
                <a:gd name="T86" fmla="*/ 29 w 62"/>
                <a:gd name="T87" fmla="*/ 6 h 10"/>
                <a:gd name="T88" fmla="*/ 24 w 62"/>
                <a:gd name="T89" fmla="*/ 6 h 10"/>
                <a:gd name="T90" fmla="*/ 41 w 62"/>
                <a:gd name="T91" fmla="*/ 4 h 10"/>
                <a:gd name="T92" fmla="*/ 29 w 62"/>
                <a:gd name="T93" fmla="*/ 6 h 10"/>
                <a:gd name="T94" fmla="*/ 13 w 62"/>
                <a:gd name="T95" fmla="*/ 8 h 10"/>
                <a:gd name="T96" fmla="*/ 44 w 62"/>
                <a:gd name="T97" fmla="*/ 3 h 10"/>
                <a:gd name="T98" fmla="*/ 33 w 62"/>
                <a:gd name="T99" fmla="*/ 5 h 10"/>
                <a:gd name="T100" fmla="*/ 36 w 62"/>
                <a:gd name="T101" fmla="*/ 5 h 10"/>
                <a:gd name="T102" fmla="*/ 50 w 62"/>
                <a:gd name="T103" fmla="*/ 2 h 10"/>
                <a:gd name="T104" fmla="*/ 37 w 62"/>
                <a:gd name="T105" fmla="*/ 4 h 10"/>
                <a:gd name="T106" fmla="*/ 15 w 62"/>
                <a:gd name="T107" fmla="*/ 8 h 10"/>
                <a:gd name="T108" fmla="*/ 43 w 62"/>
                <a:gd name="T109" fmla="*/ 3 h 10"/>
                <a:gd name="T110" fmla="*/ 49 w 62"/>
                <a:gd name="T111" fmla="*/ 2 h 10"/>
                <a:gd name="T112" fmla="*/ 46 w 62"/>
                <a:gd name="T113" fmla="*/ 3 h 10"/>
                <a:gd name="T114" fmla="*/ 54 w 62"/>
                <a:gd name="T115" fmla="*/ 1 h 10"/>
                <a:gd name="T116" fmla="*/ 52 w 62"/>
                <a:gd name="T117" fmla="*/ 2 h 10"/>
                <a:gd name="T118" fmla="*/ 46 w 62"/>
                <a:gd name="T119" fmla="*/ 3 h 10"/>
                <a:gd name="T120" fmla="*/ 45 w 62"/>
                <a:gd name="T121" fmla="*/ 3 h 10"/>
                <a:gd name="T122" fmla="*/ 47 w 62"/>
                <a:gd name="T123" fmla="*/ 3 h 10"/>
                <a:gd name="T124" fmla="*/ 46 w 62"/>
                <a:gd name="T12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" h="10">
                  <a:moveTo>
                    <a:pt x="46" y="3"/>
                  </a:moveTo>
                  <a:cubicBezTo>
                    <a:pt x="47" y="3"/>
                    <a:pt x="47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6" y="3"/>
                    <a:pt x="47" y="3"/>
                    <a:pt x="46" y="3"/>
                  </a:cubicBezTo>
                  <a:moveTo>
                    <a:pt x="44" y="3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3" y="3"/>
                    <a:pt x="43" y="3"/>
                    <a:pt x="44" y="3"/>
                  </a:cubicBezTo>
                  <a:cubicBezTo>
                    <a:pt x="43" y="3"/>
                    <a:pt x="43" y="3"/>
                    <a:pt x="42" y="4"/>
                  </a:cubicBezTo>
                  <a:cubicBezTo>
                    <a:pt x="42" y="4"/>
                    <a:pt x="42" y="4"/>
                    <a:pt x="41" y="4"/>
                  </a:cubicBezTo>
                  <a:cubicBezTo>
                    <a:pt x="41" y="4"/>
                    <a:pt x="42" y="3"/>
                    <a:pt x="42" y="3"/>
                  </a:cubicBezTo>
                  <a:cubicBezTo>
                    <a:pt x="42" y="3"/>
                    <a:pt x="42" y="3"/>
                    <a:pt x="42" y="4"/>
                  </a:cubicBezTo>
                  <a:cubicBezTo>
                    <a:pt x="42" y="4"/>
                    <a:pt x="42" y="4"/>
                    <a:pt x="43" y="3"/>
                  </a:cubicBezTo>
                  <a:cubicBezTo>
                    <a:pt x="44" y="3"/>
                    <a:pt x="42" y="3"/>
                    <a:pt x="42" y="3"/>
                  </a:cubicBezTo>
                  <a:cubicBezTo>
                    <a:pt x="42" y="3"/>
                    <a:pt x="42" y="3"/>
                    <a:pt x="43" y="3"/>
                  </a:cubicBezTo>
                  <a:cubicBezTo>
                    <a:pt x="42" y="4"/>
                    <a:pt x="42" y="3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2" y="3"/>
                    <a:pt x="44" y="3"/>
                    <a:pt x="44" y="3"/>
                  </a:cubicBezTo>
                  <a:cubicBezTo>
                    <a:pt x="44" y="3"/>
                    <a:pt x="42" y="3"/>
                    <a:pt x="42" y="3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3"/>
                    <a:pt x="43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moveTo>
                    <a:pt x="48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6" y="3"/>
                  </a:cubicBezTo>
                  <a:cubicBezTo>
                    <a:pt x="46" y="3"/>
                    <a:pt x="47" y="3"/>
                    <a:pt x="48" y="3"/>
                  </a:cubicBezTo>
                  <a:moveTo>
                    <a:pt x="44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5" y="3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moveTo>
                    <a:pt x="30" y="5"/>
                  </a:move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29" y="6"/>
                    <a:pt x="30" y="5"/>
                  </a:cubicBezTo>
                  <a:moveTo>
                    <a:pt x="26" y="6"/>
                  </a:moveTo>
                  <a:cubicBezTo>
                    <a:pt x="25" y="6"/>
                    <a:pt x="26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7" y="6"/>
                    <a:pt x="26" y="6"/>
                    <a:pt x="26" y="6"/>
                  </a:cubicBezTo>
                  <a:moveTo>
                    <a:pt x="25" y="6"/>
                  </a:move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5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7" y="6"/>
                    <a:pt x="26" y="6"/>
                    <a:pt x="26" y="6"/>
                  </a:cubicBezTo>
                  <a:cubicBezTo>
                    <a:pt x="25" y="6"/>
                    <a:pt x="26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moveTo>
                    <a:pt x="26" y="6"/>
                  </a:move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3" y="3"/>
                    <a:pt x="43" y="3"/>
                  </a:cubicBezTo>
                  <a:moveTo>
                    <a:pt x="24" y="6"/>
                  </a:moveTo>
                  <a:cubicBezTo>
                    <a:pt x="24" y="6"/>
                    <a:pt x="26" y="6"/>
                    <a:pt x="26" y="6"/>
                  </a:cubicBezTo>
                  <a:cubicBezTo>
                    <a:pt x="25" y="6"/>
                    <a:pt x="25" y="6"/>
                    <a:pt x="24" y="6"/>
                  </a:cubicBezTo>
                  <a:moveTo>
                    <a:pt x="26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8" y="3"/>
                    <a:pt x="47" y="3"/>
                  </a:cubicBezTo>
                  <a:moveTo>
                    <a:pt x="24" y="6"/>
                  </a:moveTo>
                  <a:cubicBezTo>
                    <a:pt x="23" y="7"/>
                    <a:pt x="23" y="6"/>
                    <a:pt x="22" y="7"/>
                  </a:cubicBezTo>
                  <a:cubicBezTo>
                    <a:pt x="23" y="7"/>
                    <a:pt x="22" y="7"/>
                    <a:pt x="23" y="7"/>
                  </a:cubicBezTo>
                  <a:cubicBezTo>
                    <a:pt x="24" y="6"/>
                    <a:pt x="23" y="7"/>
                    <a:pt x="23" y="7"/>
                  </a:cubicBezTo>
                  <a:cubicBezTo>
                    <a:pt x="23" y="6"/>
                    <a:pt x="24" y="6"/>
                    <a:pt x="24" y="6"/>
                  </a:cubicBezTo>
                  <a:moveTo>
                    <a:pt x="16" y="8"/>
                  </a:moveTo>
                  <a:cubicBezTo>
                    <a:pt x="14" y="8"/>
                    <a:pt x="15" y="8"/>
                    <a:pt x="15" y="8"/>
                  </a:cubicBezTo>
                  <a:cubicBezTo>
                    <a:pt x="16" y="8"/>
                    <a:pt x="15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moveTo>
                    <a:pt x="44" y="3"/>
                  </a:moveTo>
                  <a:cubicBezTo>
                    <a:pt x="44" y="3"/>
                    <a:pt x="46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moveTo>
                    <a:pt x="23" y="7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3" y="7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lose/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31" y="5"/>
                    <a:pt x="29" y="6"/>
                    <a:pt x="30" y="5"/>
                  </a:cubicBezTo>
                  <a:cubicBezTo>
                    <a:pt x="29" y="5"/>
                    <a:pt x="29" y="6"/>
                    <a:pt x="29" y="6"/>
                  </a:cubicBezTo>
                  <a:moveTo>
                    <a:pt x="29" y="5"/>
                  </a:moveTo>
                  <a:cubicBezTo>
                    <a:pt x="29" y="6"/>
                    <a:pt x="29" y="5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31" y="5"/>
                    <a:pt x="29" y="6"/>
                    <a:pt x="30" y="5"/>
                  </a:cubicBezTo>
                  <a:cubicBezTo>
                    <a:pt x="30" y="5"/>
                    <a:pt x="30" y="5"/>
                    <a:pt x="29" y="5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moveTo>
                    <a:pt x="34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4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5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5" y="5"/>
                  </a:cubicBezTo>
                  <a:moveTo>
                    <a:pt x="34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2" y="5"/>
                    <a:pt x="33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30" y="5"/>
                    <a:pt x="29" y="6"/>
                  </a:cubicBezTo>
                  <a:moveTo>
                    <a:pt x="30" y="5"/>
                  </a:moveTo>
                  <a:cubicBezTo>
                    <a:pt x="29" y="6"/>
                    <a:pt x="28" y="6"/>
                    <a:pt x="28" y="6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29" y="5"/>
                    <a:pt x="30" y="5"/>
                    <a:pt x="29" y="6"/>
                  </a:cubicBezTo>
                  <a:cubicBezTo>
                    <a:pt x="29" y="6"/>
                    <a:pt x="30" y="5"/>
                    <a:pt x="30" y="5"/>
                  </a:cubicBezTo>
                  <a:moveTo>
                    <a:pt x="27" y="6"/>
                  </a:moveTo>
                  <a:cubicBezTo>
                    <a:pt x="26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6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moveTo>
                    <a:pt x="32" y="5"/>
                  </a:moveTo>
                  <a:cubicBezTo>
                    <a:pt x="32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3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moveTo>
                    <a:pt x="30" y="5"/>
                  </a:moveTo>
                  <a:cubicBezTo>
                    <a:pt x="29" y="6"/>
                    <a:pt x="29" y="5"/>
                    <a:pt x="29" y="6"/>
                  </a:cubicBezTo>
                  <a:cubicBezTo>
                    <a:pt x="31" y="5"/>
                    <a:pt x="29" y="6"/>
                    <a:pt x="30" y="5"/>
                  </a:cubicBezTo>
                  <a:moveTo>
                    <a:pt x="35" y="5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4"/>
                    <a:pt x="39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8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moveTo>
                    <a:pt x="36" y="4"/>
                  </a:moveTo>
                  <a:cubicBezTo>
                    <a:pt x="36" y="4"/>
                    <a:pt x="37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7" y="4"/>
                    <a:pt x="37" y="4"/>
                    <a:pt x="36" y="4"/>
                  </a:cubicBezTo>
                  <a:moveTo>
                    <a:pt x="37" y="4"/>
                  </a:moveTo>
                  <a:cubicBezTo>
                    <a:pt x="37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7" y="4"/>
                    <a:pt x="38" y="4"/>
                    <a:pt x="37" y="4"/>
                  </a:cubicBezTo>
                  <a:moveTo>
                    <a:pt x="37" y="4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8" y="4"/>
                    <a:pt x="38" y="4"/>
                    <a:pt x="37" y="4"/>
                  </a:cubicBezTo>
                  <a:moveTo>
                    <a:pt x="39" y="4"/>
                  </a:move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moveTo>
                    <a:pt x="36" y="4"/>
                  </a:moveTo>
                  <a:cubicBezTo>
                    <a:pt x="34" y="5"/>
                    <a:pt x="36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moveTo>
                    <a:pt x="25" y="6"/>
                  </a:moveTo>
                  <a:cubicBezTo>
                    <a:pt x="25" y="6"/>
                    <a:pt x="24" y="6"/>
                    <a:pt x="24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6" y="6"/>
                    <a:pt x="26" y="6"/>
                    <a:pt x="25" y="6"/>
                  </a:cubicBezTo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moveTo>
                    <a:pt x="32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moveTo>
                    <a:pt x="35" y="5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29" y="6"/>
                  </a:cubicBezTo>
                  <a:moveTo>
                    <a:pt x="45" y="3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moveTo>
                    <a:pt x="32" y="5"/>
                  </a:moveTo>
                  <a:cubicBezTo>
                    <a:pt x="33" y="5"/>
                    <a:pt x="32" y="5"/>
                    <a:pt x="33" y="5"/>
                  </a:cubicBezTo>
                  <a:cubicBezTo>
                    <a:pt x="32" y="5"/>
                    <a:pt x="33" y="5"/>
                    <a:pt x="32" y="5"/>
                  </a:cubicBezTo>
                  <a:cubicBezTo>
                    <a:pt x="31" y="5"/>
                    <a:pt x="33" y="5"/>
                    <a:pt x="32" y="5"/>
                  </a:cubicBezTo>
                  <a:moveTo>
                    <a:pt x="35" y="5"/>
                  </a:moveTo>
                  <a:cubicBezTo>
                    <a:pt x="35" y="5"/>
                    <a:pt x="34" y="5"/>
                    <a:pt x="34" y="5"/>
                  </a:cubicBezTo>
                  <a:cubicBezTo>
                    <a:pt x="35" y="5"/>
                    <a:pt x="34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5" y="5"/>
                    <a:pt x="35" y="5"/>
                  </a:cubicBezTo>
                  <a:moveTo>
                    <a:pt x="11" y="9"/>
                  </a:moveTo>
                  <a:cubicBezTo>
                    <a:pt x="12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7" y="8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5" y="8"/>
                    <a:pt x="16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5" y="8"/>
                    <a:pt x="15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6" y="8"/>
                    <a:pt x="15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6" y="8"/>
                    <a:pt x="15" y="8"/>
                    <a:pt x="14" y="8"/>
                  </a:cubicBezTo>
                  <a:cubicBezTo>
                    <a:pt x="14" y="8"/>
                    <a:pt x="14" y="8"/>
                    <a:pt x="12" y="8"/>
                  </a:cubicBezTo>
                  <a:cubicBezTo>
                    <a:pt x="12" y="8"/>
                    <a:pt x="13" y="8"/>
                    <a:pt x="13" y="8"/>
                  </a:cubicBezTo>
                  <a:cubicBezTo>
                    <a:pt x="12" y="8"/>
                    <a:pt x="12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2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2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9"/>
                    <a:pt x="11" y="9"/>
                    <a:pt x="10" y="9"/>
                  </a:cubicBezTo>
                  <a:cubicBezTo>
                    <a:pt x="9" y="9"/>
                    <a:pt x="10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9"/>
                    <a:pt x="8" y="9"/>
                    <a:pt x="8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8" y="9"/>
                    <a:pt x="10" y="9"/>
                    <a:pt x="11" y="9"/>
                  </a:cubicBezTo>
                  <a:moveTo>
                    <a:pt x="1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4" y="8"/>
                    <a:pt x="13" y="8"/>
                    <a:pt x="14" y="8"/>
                  </a:cubicBezTo>
                  <a:moveTo>
                    <a:pt x="13" y="8"/>
                  </a:moveTo>
                  <a:cubicBezTo>
                    <a:pt x="13" y="8"/>
                    <a:pt x="13" y="8"/>
                    <a:pt x="11" y="8"/>
                  </a:cubicBezTo>
                  <a:cubicBezTo>
                    <a:pt x="11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5" y="8"/>
                    <a:pt x="13" y="8"/>
                  </a:cubicBezTo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3" y="8"/>
                    <a:pt x="12" y="8"/>
                  </a:cubicBezTo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3" y="8"/>
                    <a:pt x="14" y="8"/>
                    <a:pt x="14" y="8"/>
                  </a:cubicBezTo>
                  <a:moveTo>
                    <a:pt x="11" y="8"/>
                  </a:moveTo>
                  <a:cubicBezTo>
                    <a:pt x="11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lnTo>
                    <a:pt x="11" y="8"/>
                  </a:lnTo>
                  <a:close/>
                  <a:moveTo>
                    <a:pt x="10" y="9"/>
                  </a:moveTo>
                  <a:cubicBezTo>
                    <a:pt x="10" y="9"/>
                    <a:pt x="12" y="8"/>
                    <a:pt x="12" y="8"/>
                  </a:cubicBezTo>
                  <a:cubicBezTo>
                    <a:pt x="12" y="8"/>
                    <a:pt x="11" y="9"/>
                    <a:pt x="10" y="9"/>
                  </a:cubicBezTo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10" y="9"/>
                    <a:pt x="9" y="9"/>
                  </a:cubicBezTo>
                  <a:moveTo>
                    <a:pt x="25" y="6"/>
                  </a:move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moveTo>
                    <a:pt x="24" y="6"/>
                  </a:moveTo>
                  <a:cubicBezTo>
                    <a:pt x="24" y="6"/>
                    <a:pt x="24" y="6"/>
                    <a:pt x="23" y="6"/>
                  </a:cubicBezTo>
                  <a:cubicBezTo>
                    <a:pt x="24" y="6"/>
                    <a:pt x="23" y="6"/>
                    <a:pt x="24" y="6"/>
                  </a:cubicBezTo>
                  <a:moveTo>
                    <a:pt x="24" y="6"/>
                  </a:moveTo>
                  <a:cubicBezTo>
                    <a:pt x="24" y="6"/>
                    <a:pt x="26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7"/>
                    <a:pt x="26" y="6"/>
                    <a:pt x="23" y="6"/>
                  </a:cubicBezTo>
                  <a:cubicBezTo>
                    <a:pt x="23" y="6"/>
                    <a:pt x="24" y="6"/>
                    <a:pt x="24" y="6"/>
                  </a:cubicBezTo>
                  <a:moveTo>
                    <a:pt x="25" y="6"/>
                  </a:move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moveTo>
                    <a:pt x="27" y="6"/>
                  </a:moveTo>
                  <a:cubicBezTo>
                    <a:pt x="26" y="6"/>
                    <a:pt x="27" y="6"/>
                    <a:pt x="26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5" y="6"/>
                    <a:pt x="27" y="6"/>
                  </a:cubicBezTo>
                  <a:moveTo>
                    <a:pt x="27" y="6"/>
                  </a:moveTo>
                  <a:cubicBezTo>
                    <a:pt x="27" y="6"/>
                    <a:pt x="26" y="6"/>
                    <a:pt x="26" y="6"/>
                  </a:cubicBezTo>
                  <a:cubicBezTo>
                    <a:pt x="27" y="6"/>
                    <a:pt x="27" y="6"/>
                    <a:pt x="27" y="6"/>
                  </a:cubicBezTo>
                  <a:close/>
                  <a:moveTo>
                    <a:pt x="26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moveTo>
                    <a:pt x="22" y="7"/>
                  </a:moveTo>
                  <a:cubicBezTo>
                    <a:pt x="22" y="7"/>
                    <a:pt x="21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moveTo>
                    <a:pt x="26" y="6"/>
                  </a:move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6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22" y="7"/>
                  </a:moveTo>
                  <a:cubicBezTo>
                    <a:pt x="21" y="7"/>
                    <a:pt x="22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moveTo>
                    <a:pt x="24" y="6"/>
                  </a:moveTo>
                  <a:cubicBezTo>
                    <a:pt x="25" y="6"/>
                    <a:pt x="24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5" y="6"/>
                    <a:pt x="25" y="6"/>
                    <a:pt x="24" y="6"/>
                  </a:cubicBezTo>
                  <a:moveTo>
                    <a:pt x="25" y="6"/>
                  </a:moveTo>
                  <a:cubicBezTo>
                    <a:pt x="24" y="6"/>
                    <a:pt x="24" y="6"/>
                    <a:pt x="24" y="6"/>
                  </a:cubicBezTo>
                  <a:cubicBezTo>
                    <a:pt x="23" y="7"/>
                    <a:pt x="24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1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moveTo>
                    <a:pt x="27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7" y="6"/>
                    <a:pt x="26" y="6"/>
                    <a:pt x="27" y="6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28" y="6"/>
                  </a:moveTo>
                  <a:cubicBezTo>
                    <a:pt x="29" y="6"/>
                    <a:pt x="29" y="6"/>
                    <a:pt x="30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moveTo>
                    <a:pt x="29" y="6"/>
                  </a:moveTo>
                  <a:cubicBezTo>
                    <a:pt x="29" y="6"/>
                    <a:pt x="30" y="5"/>
                    <a:pt x="31" y="5"/>
                  </a:cubicBezTo>
                  <a:cubicBezTo>
                    <a:pt x="30" y="5"/>
                    <a:pt x="30" y="5"/>
                    <a:pt x="29" y="6"/>
                  </a:cubicBezTo>
                  <a:close/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1" y="7"/>
                    <a:pt x="19" y="7"/>
                    <a:pt x="21" y="7"/>
                  </a:cubicBezTo>
                  <a:cubicBezTo>
                    <a:pt x="20" y="7"/>
                    <a:pt x="20" y="7"/>
                    <a:pt x="19" y="7"/>
                  </a:cubicBezTo>
                  <a:moveTo>
                    <a:pt x="19" y="7"/>
                  </a:move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7"/>
                    <a:pt x="20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moveTo>
                    <a:pt x="32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3" y="5"/>
                    <a:pt x="32" y="5"/>
                  </a:cubicBezTo>
                  <a:moveTo>
                    <a:pt x="28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30" y="5"/>
                  </a:cubicBezTo>
                  <a:cubicBezTo>
                    <a:pt x="29" y="6"/>
                    <a:pt x="31" y="5"/>
                    <a:pt x="28" y="6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2" y="7"/>
                    <a:pt x="21" y="7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4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2" y="3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8" y="2"/>
                  </a:moveTo>
                  <a:cubicBezTo>
                    <a:pt x="48" y="2"/>
                    <a:pt x="49" y="2"/>
                    <a:pt x="49" y="2"/>
                  </a:cubicBezTo>
                  <a:cubicBezTo>
                    <a:pt x="50" y="2"/>
                    <a:pt x="49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moveTo>
                    <a:pt x="42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3" y="3"/>
                    <a:pt x="42" y="3"/>
                  </a:cubicBezTo>
                  <a:moveTo>
                    <a:pt x="46" y="3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4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6" y="3"/>
                  </a:moveTo>
                  <a:cubicBezTo>
                    <a:pt x="46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6" y="3"/>
                  </a:cubicBezTo>
                  <a:moveTo>
                    <a:pt x="42" y="3"/>
                  </a:moveTo>
                  <a:cubicBezTo>
                    <a:pt x="42" y="3"/>
                    <a:pt x="42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7" y="3"/>
                  </a:moveTo>
                  <a:cubicBezTo>
                    <a:pt x="47" y="3"/>
                    <a:pt x="46" y="3"/>
                    <a:pt x="45" y="3"/>
                  </a:cubicBezTo>
                  <a:cubicBezTo>
                    <a:pt x="45" y="3"/>
                    <a:pt x="46" y="3"/>
                    <a:pt x="47" y="3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moveTo>
                    <a:pt x="50" y="2"/>
                  </a:moveTo>
                  <a:cubicBezTo>
                    <a:pt x="51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7" y="3"/>
                    <a:pt x="49" y="2"/>
                    <a:pt x="49" y="2"/>
                  </a:cubicBezTo>
                  <a:cubicBezTo>
                    <a:pt x="48" y="2"/>
                    <a:pt x="48" y="3"/>
                    <a:pt x="47" y="3"/>
                  </a:cubicBezTo>
                  <a:cubicBezTo>
                    <a:pt x="48" y="2"/>
                    <a:pt x="48" y="3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moveTo>
                    <a:pt x="42" y="3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4" y="3"/>
                  </a:moveTo>
                  <a:cubicBezTo>
                    <a:pt x="43" y="3"/>
                    <a:pt x="44" y="3"/>
                    <a:pt x="43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1" y="4"/>
                  </a:move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moveTo>
                    <a:pt x="42" y="4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4"/>
                    <a:pt x="41" y="4"/>
                  </a:cubicBezTo>
                  <a:cubicBezTo>
                    <a:pt x="41" y="4"/>
                    <a:pt x="42" y="4"/>
                    <a:pt x="42" y="4"/>
                  </a:cubicBezTo>
                  <a:moveTo>
                    <a:pt x="36" y="4"/>
                  </a:moveTo>
                  <a:cubicBezTo>
                    <a:pt x="38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7" y="4"/>
                  </a:cubicBezTo>
                  <a:moveTo>
                    <a:pt x="40" y="4"/>
                  </a:move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cubicBezTo>
                    <a:pt x="40" y="4"/>
                    <a:pt x="41" y="4"/>
                    <a:pt x="40" y="4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4" y="3"/>
                    <a:pt x="43" y="3"/>
                    <a:pt x="43" y="3"/>
                  </a:cubicBezTo>
                  <a:moveTo>
                    <a:pt x="48" y="3"/>
                  </a:move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50" y="2"/>
                    <a:pt x="49" y="2"/>
                    <a:pt x="50" y="2"/>
                  </a:cubicBezTo>
                  <a:cubicBezTo>
                    <a:pt x="50" y="2"/>
                    <a:pt x="49" y="2"/>
                    <a:pt x="49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8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8" y="3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41" y="4"/>
                    <a:pt x="16" y="8"/>
                    <a:pt x="15" y="8"/>
                  </a:cubicBezTo>
                  <a:cubicBezTo>
                    <a:pt x="15" y="8"/>
                    <a:pt x="15" y="8"/>
                    <a:pt x="16" y="8"/>
                  </a:cubicBezTo>
                  <a:cubicBezTo>
                    <a:pt x="16" y="8"/>
                    <a:pt x="15" y="8"/>
                    <a:pt x="16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5" y="8"/>
                    <a:pt x="17" y="8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7" y="8"/>
                    <a:pt x="17" y="8"/>
                  </a:cubicBezTo>
                  <a:cubicBezTo>
                    <a:pt x="18" y="7"/>
                    <a:pt x="18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19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2" y="7"/>
                    <a:pt x="21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19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8" y="7"/>
                    <a:pt x="19" y="7"/>
                  </a:cubicBezTo>
                  <a:cubicBezTo>
                    <a:pt x="20" y="7"/>
                    <a:pt x="19" y="7"/>
                    <a:pt x="18" y="7"/>
                  </a:cubicBezTo>
                  <a:cubicBezTo>
                    <a:pt x="19" y="7"/>
                    <a:pt x="18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1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19" y="7"/>
                    <a:pt x="19" y="7"/>
                  </a:cubicBezTo>
                  <a:cubicBezTo>
                    <a:pt x="19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1" y="7"/>
                    <a:pt x="20" y="7"/>
                  </a:cubicBezTo>
                  <a:cubicBezTo>
                    <a:pt x="19" y="7"/>
                    <a:pt x="20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19" y="7"/>
                    <a:pt x="18" y="7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7" y="7"/>
                    <a:pt x="20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cubicBezTo>
                    <a:pt x="18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8" y="7"/>
                    <a:pt x="19" y="7"/>
                  </a:cubicBezTo>
                  <a:cubicBezTo>
                    <a:pt x="19" y="7"/>
                    <a:pt x="18" y="7"/>
                    <a:pt x="17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0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8" y="7"/>
                    <a:pt x="17" y="7"/>
                    <a:pt x="18" y="7"/>
                  </a:cubicBezTo>
                  <a:cubicBezTo>
                    <a:pt x="18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7"/>
                    <a:pt x="17" y="7"/>
                  </a:cubicBezTo>
                  <a:cubicBezTo>
                    <a:pt x="16" y="8"/>
                    <a:pt x="17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7" y="7"/>
                    <a:pt x="17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7"/>
                  </a:cubicBezTo>
                  <a:cubicBezTo>
                    <a:pt x="17" y="7"/>
                    <a:pt x="17" y="8"/>
                    <a:pt x="17" y="8"/>
                  </a:cubicBezTo>
                  <a:cubicBezTo>
                    <a:pt x="16" y="8"/>
                    <a:pt x="18" y="7"/>
                    <a:pt x="16" y="8"/>
                  </a:cubicBezTo>
                  <a:cubicBezTo>
                    <a:pt x="16" y="8"/>
                    <a:pt x="17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2" y="8"/>
                    <a:pt x="12" y="8"/>
                  </a:cubicBezTo>
                  <a:cubicBezTo>
                    <a:pt x="13" y="8"/>
                    <a:pt x="13" y="8"/>
                    <a:pt x="14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3" y="8"/>
                    <a:pt x="12" y="8"/>
                    <a:pt x="11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3" y="8"/>
                    <a:pt x="13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4" y="8"/>
                    <a:pt x="15" y="8"/>
                    <a:pt x="16" y="8"/>
                  </a:cubicBezTo>
                  <a:cubicBezTo>
                    <a:pt x="15" y="8"/>
                    <a:pt x="16" y="8"/>
                    <a:pt x="15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5" y="8"/>
                    <a:pt x="14" y="8"/>
                  </a:cubicBezTo>
                  <a:cubicBezTo>
                    <a:pt x="14" y="8"/>
                    <a:pt x="15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3" y="8"/>
                    <a:pt x="12" y="8"/>
                  </a:cubicBezTo>
                  <a:cubicBezTo>
                    <a:pt x="12" y="8"/>
                    <a:pt x="13" y="8"/>
                    <a:pt x="12" y="8"/>
                  </a:cubicBezTo>
                  <a:cubicBezTo>
                    <a:pt x="12" y="8"/>
                    <a:pt x="11" y="8"/>
                    <a:pt x="11" y="8"/>
                  </a:cubicBezTo>
                  <a:cubicBezTo>
                    <a:pt x="11" y="8"/>
                    <a:pt x="12" y="8"/>
                    <a:pt x="11" y="8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7" y="8"/>
                    <a:pt x="18" y="7"/>
                  </a:cubicBezTo>
                  <a:cubicBezTo>
                    <a:pt x="17" y="7"/>
                    <a:pt x="17" y="7"/>
                    <a:pt x="17" y="8"/>
                  </a:cubicBezTo>
                  <a:cubicBezTo>
                    <a:pt x="17" y="8"/>
                    <a:pt x="17" y="7"/>
                    <a:pt x="17" y="7"/>
                  </a:cubicBezTo>
                  <a:cubicBezTo>
                    <a:pt x="17" y="8"/>
                    <a:pt x="17" y="7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6" y="8"/>
                    <a:pt x="16" y="8"/>
                    <a:pt x="17" y="7"/>
                  </a:cubicBezTo>
                  <a:cubicBezTo>
                    <a:pt x="18" y="7"/>
                    <a:pt x="20" y="7"/>
                    <a:pt x="20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3" y="6"/>
                    <a:pt x="24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2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2" y="5"/>
                    <a:pt x="33" y="5"/>
                    <a:pt x="34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2" y="3"/>
                    <a:pt x="41" y="4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1" y="4"/>
                    <a:pt x="43" y="3"/>
                    <a:pt x="41" y="4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1" y="4"/>
                    <a:pt x="42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2" y="3"/>
                    <a:pt x="41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2" y="3"/>
                    <a:pt x="40" y="4"/>
                    <a:pt x="42" y="3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4"/>
                    <a:pt x="42" y="3"/>
                    <a:pt x="41" y="4"/>
                  </a:cubicBezTo>
                  <a:cubicBezTo>
                    <a:pt x="41" y="4"/>
                    <a:pt x="42" y="4"/>
                    <a:pt x="42" y="3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2" y="3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7" y="4"/>
                    <a:pt x="36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2" y="3"/>
                    <a:pt x="41" y="4"/>
                    <a:pt x="41" y="4"/>
                  </a:cubicBezTo>
                  <a:cubicBezTo>
                    <a:pt x="41" y="4"/>
                    <a:pt x="42" y="4"/>
                    <a:pt x="42" y="4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2" y="4"/>
                    <a:pt x="41" y="4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2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3" y="3"/>
                    <a:pt x="44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1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4"/>
                    <a:pt x="40" y="4"/>
                    <a:pt x="41" y="4"/>
                  </a:cubicBezTo>
                  <a:cubicBezTo>
                    <a:pt x="41" y="4"/>
                    <a:pt x="40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39" y="4"/>
                    <a:pt x="39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8" y="4"/>
                    <a:pt x="37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5" y="5"/>
                    <a:pt x="34" y="5"/>
                  </a:cubicBezTo>
                  <a:cubicBezTo>
                    <a:pt x="35" y="5"/>
                    <a:pt x="35" y="5"/>
                    <a:pt x="36" y="5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6" y="4"/>
                    <a:pt x="36" y="5"/>
                  </a:cubicBezTo>
                  <a:cubicBezTo>
                    <a:pt x="36" y="5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7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5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5" y="5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6" y="5"/>
                    <a:pt x="36" y="4"/>
                  </a:cubicBezTo>
                  <a:cubicBezTo>
                    <a:pt x="36" y="5"/>
                    <a:pt x="36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5"/>
                    <a:pt x="36" y="5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8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5" y="5"/>
                    <a:pt x="36" y="5"/>
                    <a:pt x="35" y="5"/>
                  </a:cubicBezTo>
                  <a:cubicBezTo>
                    <a:pt x="35" y="5"/>
                    <a:pt x="34" y="5"/>
                    <a:pt x="34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5"/>
                    <a:pt x="36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5"/>
                    <a:pt x="35" y="5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0" y="5"/>
                    <a:pt x="36" y="4"/>
                  </a:cubicBezTo>
                  <a:cubicBezTo>
                    <a:pt x="27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2" y="5"/>
                    <a:pt x="31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30" y="5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1" y="5"/>
                    <a:pt x="30" y="5"/>
                  </a:cubicBezTo>
                  <a:cubicBezTo>
                    <a:pt x="31" y="5"/>
                    <a:pt x="30" y="5"/>
                    <a:pt x="31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1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1" y="5"/>
                    <a:pt x="29" y="6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29" y="6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9" y="6"/>
                    <a:pt x="28" y="6"/>
                  </a:cubicBezTo>
                  <a:cubicBezTo>
                    <a:pt x="29" y="6"/>
                    <a:pt x="28" y="6"/>
                    <a:pt x="29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9" y="6"/>
                    <a:pt x="29" y="6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29" y="6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9" y="6"/>
                    <a:pt x="28" y="6"/>
                    <a:pt x="29" y="6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8" y="6"/>
                    <a:pt x="29" y="6"/>
                    <a:pt x="28" y="6"/>
                  </a:cubicBezTo>
                  <a:cubicBezTo>
                    <a:pt x="27" y="6"/>
                    <a:pt x="28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6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7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3" y="7"/>
                    <a:pt x="23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1" y="7"/>
                    <a:pt x="22" y="7"/>
                  </a:cubicBezTo>
                  <a:cubicBezTo>
                    <a:pt x="23" y="7"/>
                    <a:pt x="22" y="7"/>
                    <a:pt x="23" y="7"/>
                  </a:cubicBezTo>
                  <a:cubicBezTo>
                    <a:pt x="23" y="6"/>
                    <a:pt x="23" y="7"/>
                    <a:pt x="23" y="7"/>
                  </a:cubicBezTo>
                  <a:cubicBezTo>
                    <a:pt x="23" y="7"/>
                    <a:pt x="24" y="6"/>
                    <a:pt x="24" y="6"/>
                  </a:cubicBezTo>
                  <a:cubicBezTo>
                    <a:pt x="24" y="6"/>
                    <a:pt x="24" y="6"/>
                    <a:pt x="23" y="7"/>
                  </a:cubicBezTo>
                  <a:cubicBezTo>
                    <a:pt x="23" y="6"/>
                    <a:pt x="23" y="7"/>
                    <a:pt x="23" y="7"/>
                  </a:cubicBezTo>
                  <a:cubicBezTo>
                    <a:pt x="23" y="7"/>
                    <a:pt x="24" y="6"/>
                    <a:pt x="24" y="6"/>
                  </a:cubicBezTo>
                  <a:cubicBezTo>
                    <a:pt x="25" y="6"/>
                    <a:pt x="23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3" y="6"/>
                    <a:pt x="24" y="6"/>
                    <a:pt x="23" y="7"/>
                  </a:cubicBezTo>
                  <a:cubicBezTo>
                    <a:pt x="27" y="6"/>
                    <a:pt x="38" y="4"/>
                    <a:pt x="42" y="4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2" y="4"/>
                    <a:pt x="43" y="3"/>
                    <a:pt x="41" y="4"/>
                  </a:cubicBezTo>
                  <a:cubicBezTo>
                    <a:pt x="41" y="4"/>
                    <a:pt x="42" y="4"/>
                    <a:pt x="41" y="4"/>
                  </a:cubicBezTo>
                  <a:cubicBezTo>
                    <a:pt x="41" y="4"/>
                    <a:pt x="42" y="4"/>
                    <a:pt x="42" y="3"/>
                  </a:cubicBezTo>
                  <a:cubicBezTo>
                    <a:pt x="42" y="3"/>
                    <a:pt x="42" y="3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2" y="3"/>
                    <a:pt x="42" y="3"/>
                  </a:cubicBezTo>
                  <a:cubicBezTo>
                    <a:pt x="42" y="3"/>
                    <a:pt x="42" y="3"/>
                    <a:pt x="41" y="4"/>
                  </a:cubicBezTo>
                  <a:cubicBezTo>
                    <a:pt x="42" y="3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2" y="3"/>
                    <a:pt x="41" y="4"/>
                    <a:pt x="42" y="3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2" y="3"/>
                  </a:cubicBezTo>
                  <a:cubicBezTo>
                    <a:pt x="43" y="3"/>
                    <a:pt x="44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8" y="3"/>
                    <a:pt x="48" y="3"/>
                  </a:cubicBezTo>
                  <a:cubicBezTo>
                    <a:pt x="48" y="3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8" y="3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42" y="4"/>
                    <a:pt x="22" y="7"/>
                    <a:pt x="17" y="7"/>
                  </a:cubicBezTo>
                  <a:cubicBezTo>
                    <a:pt x="17" y="7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7" y="8"/>
                    <a:pt x="17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7" y="8"/>
                    <a:pt x="17" y="7"/>
                  </a:cubicBezTo>
                  <a:cubicBezTo>
                    <a:pt x="17" y="8"/>
                    <a:pt x="17" y="7"/>
                    <a:pt x="16" y="8"/>
                  </a:cubicBezTo>
                  <a:cubicBezTo>
                    <a:pt x="16" y="8"/>
                    <a:pt x="16" y="8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7" y="8"/>
                    <a:pt x="18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7"/>
                  </a:cubicBezTo>
                  <a:cubicBezTo>
                    <a:pt x="17" y="7"/>
                    <a:pt x="17" y="8"/>
                    <a:pt x="16" y="8"/>
                  </a:cubicBezTo>
                  <a:cubicBezTo>
                    <a:pt x="16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7" y="8"/>
                    <a:pt x="17" y="8"/>
                    <a:pt x="18" y="7"/>
                  </a:cubicBezTo>
                  <a:cubicBezTo>
                    <a:pt x="18" y="7"/>
                    <a:pt x="18" y="7"/>
                    <a:pt x="17" y="8"/>
                  </a:cubicBezTo>
                  <a:cubicBezTo>
                    <a:pt x="17" y="7"/>
                    <a:pt x="17" y="8"/>
                    <a:pt x="17" y="8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8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9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0" y="7"/>
                    <a:pt x="21" y="7"/>
                    <a:pt x="21" y="7"/>
                  </a:cubicBezTo>
                  <a:cubicBezTo>
                    <a:pt x="20" y="7"/>
                    <a:pt x="19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8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2" y="7"/>
                    <a:pt x="21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3" y="7"/>
                    <a:pt x="22" y="7"/>
                    <a:pt x="21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7"/>
                    <a:pt x="24" y="6"/>
                  </a:cubicBezTo>
                  <a:cubicBezTo>
                    <a:pt x="23" y="6"/>
                    <a:pt x="23" y="6"/>
                    <a:pt x="23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3" y="6"/>
                    <a:pt x="23" y="7"/>
                  </a:cubicBezTo>
                  <a:cubicBezTo>
                    <a:pt x="23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6" y="6"/>
                    <a:pt x="26" y="6"/>
                    <a:pt x="25" y="6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7" y="6"/>
                    <a:pt x="28" y="6"/>
                    <a:pt x="26" y="6"/>
                  </a:cubicBezTo>
                  <a:cubicBezTo>
                    <a:pt x="26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6" y="6"/>
                    <a:pt x="28" y="6"/>
                  </a:cubicBezTo>
                  <a:cubicBezTo>
                    <a:pt x="27" y="6"/>
                    <a:pt x="27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9" y="6"/>
                    <a:pt x="30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9" y="6"/>
                    <a:pt x="28" y="6"/>
                    <a:pt x="29" y="6"/>
                  </a:cubicBezTo>
                  <a:cubicBezTo>
                    <a:pt x="29" y="6"/>
                    <a:pt x="30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2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0" y="5"/>
                    <a:pt x="32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8" y="6"/>
                    <a:pt x="27" y="6"/>
                  </a:cubicBezTo>
                  <a:cubicBezTo>
                    <a:pt x="26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3" y="7"/>
                    <a:pt x="24" y="6"/>
                    <a:pt x="23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3" y="7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1" y="7"/>
                    <a:pt x="19" y="7"/>
                    <a:pt x="21" y="7"/>
                  </a:cubicBezTo>
                  <a:cubicBezTo>
                    <a:pt x="21" y="7"/>
                    <a:pt x="20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19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7"/>
                    <a:pt x="20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0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0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1" y="7"/>
                    <a:pt x="21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2" y="7"/>
                    <a:pt x="21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1" y="7"/>
                    <a:pt x="20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1" y="7"/>
                    <a:pt x="22" y="7"/>
                    <a:pt x="20" y="7"/>
                  </a:cubicBezTo>
                  <a:cubicBezTo>
                    <a:pt x="21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3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3" y="6"/>
                    <a:pt x="23" y="6"/>
                  </a:cubicBezTo>
                  <a:cubicBezTo>
                    <a:pt x="22" y="7"/>
                    <a:pt x="23" y="7"/>
                    <a:pt x="22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1" y="7"/>
                    <a:pt x="22" y="7"/>
                  </a:cubicBezTo>
                  <a:cubicBezTo>
                    <a:pt x="22" y="7"/>
                    <a:pt x="21" y="7"/>
                    <a:pt x="21" y="7"/>
                  </a:cubicBezTo>
                  <a:cubicBezTo>
                    <a:pt x="22" y="7"/>
                    <a:pt x="24" y="6"/>
                    <a:pt x="24" y="6"/>
                  </a:cubicBezTo>
                  <a:cubicBezTo>
                    <a:pt x="24" y="6"/>
                    <a:pt x="25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4" y="6"/>
                    <a:pt x="25" y="6"/>
                    <a:pt x="24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6"/>
                    <a:pt x="26" y="6"/>
                    <a:pt x="26" y="6"/>
                  </a:cubicBezTo>
                  <a:cubicBezTo>
                    <a:pt x="26" y="6"/>
                    <a:pt x="27" y="6"/>
                    <a:pt x="27" y="6"/>
                  </a:cubicBezTo>
                  <a:cubicBezTo>
                    <a:pt x="27" y="6"/>
                    <a:pt x="27" y="6"/>
                    <a:pt x="28" y="6"/>
                  </a:cubicBezTo>
                  <a:cubicBezTo>
                    <a:pt x="29" y="6"/>
                    <a:pt x="29" y="6"/>
                    <a:pt x="30" y="5"/>
                  </a:cubicBezTo>
                  <a:cubicBezTo>
                    <a:pt x="29" y="6"/>
                    <a:pt x="29" y="5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9" y="6"/>
                    <a:pt x="30" y="5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9" y="6"/>
                    <a:pt x="29" y="6"/>
                    <a:pt x="29" y="5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9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3" y="5"/>
                    <a:pt x="32" y="5"/>
                    <a:pt x="33" y="5"/>
                  </a:cubicBezTo>
                  <a:cubicBezTo>
                    <a:pt x="33" y="5"/>
                    <a:pt x="34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9" y="6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28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7" y="4"/>
                    <a:pt x="38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40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40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8" y="4"/>
                    <a:pt x="40" y="4"/>
                    <a:pt x="39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2" y="4"/>
                    <a:pt x="41" y="4"/>
                    <a:pt x="43" y="3"/>
                  </a:cubicBezTo>
                  <a:cubicBezTo>
                    <a:pt x="43" y="3"/>
                    <a:pt x="42" y="3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2" y="4"/>
                    <a:pt x="41" y="4"/>
                  </a:cubicBezTo>
                  <a:cubicBezTo>
                    <a:pt x="43" y="3"/>
                    <a:pt x="41" y="4"/>
                    <a:pt x="43" y="3"/>
                  </a:cubicBezTo>
                  <a:cubicBezTo>
                    <a:pt x="43" y="3"/>
                    <a:pt x="41" y="4"/>
                    <a:pt x="42" y="3"/>
                  </a:cubicBezTo>
                  <a:cubicBezTo>
                    <a:pt x="41" y="4"/>
                    <a:pt x="42" y="4"/>
                    <a:pt x="41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2" y="4"/>
                    <a:pt x="42" y="4"/>
                    <a:pt x="43" y="3"/>
                  </a:cubicBezTo>
                  <a:cubicBezTo>
                    <a:pt x="43" y="3"/>
                    <a:pt x="42" y="3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2" y="3"/>
                    <a:pt x="42" y="3"/>
                    <a:pt x="43" y="3"/>
                  </a:cubicBezTo>
                  <a:cubicBezTo>
                    <a:pt x="42" y="3"/>
                    <a:pt x="42" y="3"/>
                    <a:pt x="41" y="4"/>
                  </a:cubicBezTo>
                  <a:cubicBezTo>
                    <a:pt x="41" y="4"/>
                    <a:pt x="42" y="3"/>
                    <a:pt x="43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1" y="4"/>
                    <a:pt x="42" y="4"/>
                    <a:pt x="42" y="4"/>
                  </a:cubicBezTo>
                  <a:cubicBezTo>
                    <a:pt x="42" y="4"/>
                    <a:pt x="42" y="4"/>
                    <a:pt x="41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3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3" y="3"/>
                    <a:pt x="43" y="3"/>
                    <a:pt x="44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4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4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8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48" y="2"/>
                    <a:pt x="48" y="3"/>
                  </a:cubicBezTo>
                  <a:cubicBezTo>
                    <a:pt x="47" y="3"/>
                    <a:pt x="48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5" y="3"/>
                    <a:pt x="44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6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8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7" y="3"/>
                    <a:pt x="47" y="3"/>
                  </a:cubicBezTo>
                  <a:cubicBezTo>
                    <a:pt x="48" y="3"/>
                    <a:pt x="47" y="3"/>
                    <a:pt x="48" y="3"/>
                  </a:cubicBezTo>
                  <a:cubicBezTo>
                    <a:pt x="48" y="2"/>
                    <a:pt x="47" y="3"/>
                    <a:pt x="49" y="2"/>
                  </a:cubicBezTo>
                  <a:cubicBezTo>
                    <a:pt x="49" y="2"/>
                    <a:pt x="48" y="2"/>
                    <a:pt x="48" y="3"/>
                  </a:cubicBezTo>
                  <a:close/>
                  <a:moveTo>
                    <a:pt x="50" y="2"/>
                  </a:moveTo>
                  <a:cubicBezTo>
                    <a:pt x="49" y="2"/>
                    <a:pt x="48" y="2"/>
                    <a:pt x="48" y="2"/>
                  </a:cubicBezTo>
                  <a:cubicBezTo>
                    <a:pt x="50" y="2"/>
                    <a:pt x="50" y="2"/>
                    <a:pt x="50" y="2"/>
                  </a:cubicBezTo>
                  <a:close/>
                  <a:moveTo>
                    <a:pt x="46" y="3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8" y="3"/>
                    <a:pt x="48" y="3"/>
                  </a:cubicBezTo>
                  <a:cubicBezTo>
                    <a:pt x="46" y="3"/>
                    <a:pt x="47" y="3"/>
                    <a:pt x="46" y="3"/>
                  </a:cubicBezTo>
                  <a:moveTo>
                    <a:pt x="45" y="3"/>
                  </a:move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1" y="5"/>
                    <a:pt x="32" y="5"/>
                    <a:pt x="32" y="5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moveTo>
                    <a:pt x="34" y="5"/>
                  </a:moveTo>
                  <a:cubicBezTo>
                    <a:pt x="35" y="5"/>
                    <a:pt x="36" y="4"/>
                    <a:pt x="36" y="4"/>
                  </a:cubicBezTo>
                  <a:cubicBezTo>
                    <a:pt x="36" y="4"/>
                    <a:pt x="35" y="5"/>
                    <a:pt x="34" y="5"/>
                  </a:cubicBezTo>
                  <a:moveTo>
                    <a:pt x="33" y="5"/>
                  </a:moveTo>
                  <a:cubicBezTo>
                    <a:pt x="34" y="5"/>
                    <a:pt x="35" y="5"/>
                    <a:pt x="35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moveTo>
                    <a:pt x="34" y="5"/>
                  </a:move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4" y="5"/>
                  </a:cubicBezTo>
                  <a:moveTo>
                    <a:pt x="30" y="5"/>
                  </a:moveTo>
                  <a:cubicBezTo>
                    <a:pt x="31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moveTo>
                    <a:pt x="25" y="6"/>
                  </a:move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lnTo>
                    <a:pt x="25" y="6"/>
                  </a:ln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moveTo>
                    <a:pt x="24" y="6"/>
                  </a:moveTo>
                  <a:cubicBezTo>
                    <a:pt x="24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moveTo>
                    <a:pt x="24" y="6"/>
                  </a:moveTo>
                  <a:cubicBezTo>
                    <a:pt x="25" y="6"/>
                    <a:pt x="23" y="7"/>
                    <a:pt x="24" y="6"/>
                  </a:cubicBezTo>
                  <a:cubicBezTo>
                    <a:pt x="23" y="7"/>
                    <a:pt x="24" y="6"/>
                    <a:pt x="24" y="6"/>
                  </a:cubicBezTo>
                  <a:moveTo>
                    <a:pt x="21" y="7"/>
                  </a:moveTo>
                  <a:cubicBezTo>
                    <a:pt x="21" y="7"/>
                    <a:pt x="22" y="7"/>
                    <a:pt x="21" y="7"/>
                  </a:cubicBezTo>
                  <a:cubicBezTo>
                    <a:pt x="21" y="7"/>
                    <a:pt x="20" y="7"/>
                    <a:pt x="21" y="7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4" y="5"/>
                    <a:pt x="34" y="5"/>
                  </a:cubicBezTo>
                  <a:moveTo>
                    <a:pt x="29" y="6"/>
                  </a:moveTo>
                  <a:cubicBezTo>
                    <a:pt x="30" y="5"/>
                    <a:pt x="29" y="6"/>
                    <a:pt x="29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29" y="6"/>
                    <a:pt x="29" y="6"/>
                    <a:pt x="29" y="6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moveTo>
                    <a:pt x="35" y="5"/>
                  </a:moveTo>
                  <a:cubicBezTo>
                    <a:pt x="35" y="5"/>
                    <a:pt x="34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5" y="5"/>
                    <a:pt x="36" y="4"/>
                    <a:pt x="35" y="5"/>
                  </a:cubicBezTo>
                  <a:moveTo>
                    <a:pt x="34" y="5"/>
                  </a:moveTo>
                  <a:cubicBezTo>
                    <a:pt x="32" y="5"/>
                    <a:pt x="34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5"/>
                    <a:pt x="32" y="5"/>
                    <a:pt x="34" y="5"/>
                  </a:cubicBezTo>
                  <a:moveTo>
                    <a:pt x="38" y="4"/>
                  </a:move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6" y="4"/>
                    <a:pt x="38" y="4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moveTo>
                    <a:pt x="35" y="5"/>
                  </a:moveTo>
                  <a:cubicBezTo>
                    <a:pt x="35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4" y="5"/>
                    <a:pt x="35" y="5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5" y="5"/>
                    <a:pt x="35" y="5"/>
                  </a:cubicBezTo>
                  <a:cubicBezTo>
                    <a:pt x="36" y="4"/>
                    <a:pt x="36" y="5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moveTo>
                    <a:pt x="36" y="4"/>
                  </a:moveTo>
                  <a:cubicBezTo>
                    <a:pt x="35" y="5"/>
                    <a:pt x="35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lose/>
                  <a:moveTo>
                    <a:pt x="32" y="5"/>
                  </a:move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1" y="5"/>
                    <a:pt x="32" y="5"/>
                  </a:cubicBezTo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moveTo>
                    <a:pt x="33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moveTo>
                    <a:pt x="31" y="5"/>
                  </a:moveTo>
                  <a:cubicBezTo>
                    <a:pt x="31" y="5"/>
                    <a:pt x="32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moveTo>
                    <a:pt x="37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6" y="4"/>
                    <a:pt x="38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lose/>
                  <a:moveTo>
                    <a:pt x="37" y="4"/>
                  </a:move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0" y="5"/>
                    <a:pt x="31" y="5"/>
                  </a:cubicBezTo>
                  <a:moveTo>
                    <a:pt x="37" y="4"/>
                  </a:moveTo>
                  <a:cubicBezTo>
                    <a:pt x="37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lose/>
                  <a:moveTo>
                    <a:pt x="31" y="5"/>
                  </a:moveTo>
                  <a:cubicBezTo>
                    <a:pt x="31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30" y="5"/>
                    <a:pt x="30" y="5"/>
                    <a:pt x="31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moveTo>
                    <a:pt x="35" y="5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7" y="4"/>
                    <a:pt x="36" y="4"/>
                  </a:cubicBezTo>
                  <a:cubicBezTo>
                    <a:pt x="36" y="5"/>
                    <a:pt x="35" y="5"/>
                    <a:pt x="35" y="5"/>
                  </a:cubicBezTo>
                  <a:cubicBezTo>
                    <a:pt x="37" y="4"/>
                    <a:pt x="38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4" y="5"/>
                    <a:pt x="35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30" y="5"/>
                    <a:pt x="30" y="5"/>
                    <a:pt x="31" y="5"/>
                  </a:cubicBezTo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2" y="5"/>
                    <a:pt x="33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5"/>
                    <a:pt x="36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4" y="5"/>
                    <a:pt x="35" y="5"/>
                  </a:cubicBezTo>
                  <a:moveTo>
                    <a:pt x="32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3" y="5"/>
                    <a:pt x="32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4" y="5"/>
                    <a:pt x="33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6" y="4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5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33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1" y="5"/>
                    <a:pt x="31" y="5"/>
                  </a:cubicBezTo>
                  <a:lnTo>
                    <a:pt x="33" y="5"/>
                  </a:lnTo>
                  <a:close/>
                  <a:moveTo>
                    <a:pt x="32" y="5"/>
                  </a:move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moveTo>
                    <a:pt x="35" y="5"/>
                  </a:moveTo>
                  <a:cubicBezTo>
                    <a:pt x="34" y="5"/>
                    <a:pt x="35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33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moveTo>
                    <a:pt x="29" y="6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moveTo>
                    <a:pt x="31" y="5"/>
                  </a:move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moveTo>
                    <a:pt x="33" y="5"/>
                  </a:moveTo>
                  <a:cubicBezTo>
                    <a:pt x="32" y="5"/>
                    <a:pt x="33" y="5"/>
                    <a:pt x="32" y="5"/>
                  </a:cubicBezTo>
                  <a:cubicBezTo>
                    <a:pt x="32" y="5"/>
                    <a:pt x="32" y="5"/>
                    <a:pt x="33" y="5"/>
                  </a:cubicBezTo>
                  <a:moveTo>
                    <a:pt x="26" y="6"/>
                  </a:moveTo>
                  <a:cubicBezTo>
                    <a:pt x="26" y="6"/>
                    <a:pt x="26" y="6"/>
                    <a:pt x="27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26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moveTo>
                    <a:pt x="23" y="7"/>
                  </a:moveTo>
                  <a:cubicBezTo>
                    <a:pt x="24" y="6"/>
                    <a:pt x="25" y="6"/>
                    <a:pt x="25" y="6"/>
                  </a:cubicBezTo>
                  <a:cubicBezTo>
                    <a:pt x="23" y="6"/>
                    <a:pt x="23" y="6"/>
                    <a:pt x="23" y="7"/>
                  </a:cubicBezTo>
                  <a:moveTo>
                    <a:pt x="24" y="6"/>
                  </a:moveTo>
                  <a:cubicBezTo>
                    <a:pt x="25" y="6"/>
                    <a:pt x="26" y="6"/>
                    <a:pt x="26" y="6"/>
                  </a:cubicBezTo>
                  <a:cubicBezTo>
                    <a:pt x="25" y="6"/>
                    <a:pt x="25" y="6"/>
                    <a:pt x="24" y="6"/>
                  </a:cubicBezTo>
                  <a:moveTo>
                    <a:pt x="25" y="6"/>
                  </a:move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moveTo>
                    <a:pt x="21" y="7"/>
                  </a:moveTo>
                  <a:cubicBezTo>
                    <a:pt x="22" y="7"/>
                    <a:pt x="22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7"/>
                    <a:pt x="24" y="6"/>
                  </a:cubicBezTo>
                  <a:cubicBezTo>
                    <a:pt x="24" y="6"/>
                    <a:pt x="23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6" y="6"/>
                    <a:pt x="25" y="6"/>
                  </a:cubicBezTo>
                  <a:cubicBezTo>
                    <a:pt x="25" y="6"/>
                    <a:pt x="25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6"/>
                    <a:pt x="24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7"/>
                    <a:pt x="23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moveTo>
                    <a:pt x="28" y="6"/>
                  </a:moveTo>
                  <a:cubicBezTo>
                    <a:pt x="29" y="6"/>
                    <a:pt x="29" y="6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29" y="6"/>
                    <a:pt x="28" y="6"/>
                  </a:cubicBezTo>
                  <a:close/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31" y="5"/>
                    <a:pt x="30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cubicBezTo>
                    <a:pt x="29" y="6"/>
                    <a:pt x="27" y="6"/>
                    <a:pt x="29" y="6"/>
                  </a:cubicBezTo>
                  <a:moveTo>
                    <a:pt x="20" y="7"/>
                  </a:moveTo>
                  <a:cubicBezTo>
                    <a:pt x="20" y="7"/>
                    <a:pt x="21" y="7"/>
                    <a:pt x="20" y="7"/>
                  </a:cubicBezTo>
                  <a:cubicBezTo>
                    <a:pt x="19" y="7"/>
                    <a:pt x="20" y="7"/>
                    <a:pt x="20" y="7"/>
                  </a:cubicBezTo>
                  <a:close/>
                  <a:moveTo>
                    <a:pt x="26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29" y="6"/>
                  </a:moveTo>
                  <a:cubicBezTo>
                    <a:pt x="29" y="6"/>
                    <a:pt x="30" y="5"/>
                    <a:pt x="30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30" y="5"/>
                    <a:pt x="28" y="6"/>
                    <a:pt x="29" y="6"/>
                  </a:cubicBezTo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30" y="5"/>
                    <a:pt x="30" y="5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48" y="2"/>
                  </a:cubicBezTo>
                  <a:cubicBezTo>
                    <a:pt x="48" y="2"/>
                    <a:pt x="47" y="3"/>
                    <a:pt x="47" y="3"/>
                  </a:cubicBezTo>
                  <a:cubicBezTo>
                    <a:pt x="47" y="3"/>
                    <a:pt x="48" y="3"/>
                    <a:pt x="49" y="2"/>
                  </a:cubicBezTo>
                  <a:moveTo>
                    <a:pt x="41" y="4"/>
                  </a:move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moveTo>
                    <a:pt x="48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moveTo>
                    <a:pt x="49" y="2"/>
                  </a:moveTo>
                  <a:cubicBezTo>
                    <a:pt x="48" y="2"/>
                    <a:pt x="49" y="2"/>
                    <a:pt x="48" y="2"/>
                  </a:cubicBezTo>
                  <a:cubicBezTo>
                    <a:pt x="48" y="2"/>
                    <a:pt x="48" y="2"/>
                    <a:pt x="49" y="2"/>
                  </a:cubicBezTo>
                  <a:moveTo>
                    <a:pt x="18" y="7"/>
                  </a:move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moveTo>
                    <a:pt x="24" y="6"/>
                  </a:move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5" y="6"/>
                  </a:cubicBezTo>
                  <a:cubicBezTo>
                    <a:pt x="25" y="6"/>
                    <a:pt x="25" y="6"/>
                    <a:pt x="24" y="6"/>
                  </a:cubicBezTo>
                  <a:moveTo>
                    <a:pt x="17" y="8"/>
                  </a:moveTo>
                  <a:cubicBezTo>
                    <a:pt x="17" y="8"/>
                    <a:pt x="16" y="8"/>
                    <a:pt x="16" y="8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8" y="7"/>
                    <a:pt x="17" y="8"/>
                  </a:cubicBezTo>
                  <a:moveTo>
                    <a:pt x="18" y="7"/>
                  </a:move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8" y="7"/>
                  </a:cubicBezTo>
                  <a:moveTo>
                    <a:pt x="24" y="6"/>
                  </a:moveTo>
                  <a:cubicBezTo>
                    <a:pt x="24" y="6"/>
                    <a:pt x="24" y="6"/>
                    <a:pt x="24" y="6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1" y="7"/>
                    <a:pt x="20" y="7"/>
                  </a:cubicBezTo>
                  <a:moveTo>
                    <a:pt x="21" y="7"/>
                  </a:move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3" y="7"/>
                    <a:pt x="21" y="7"/>
                  </a:cubicBezTo>
                  <a:moveTo>
                    <a:pt x="26" y="6"/>
                  </a:moveTo>
                  <a:cubicBezTo>
                    <a:pt x="25" y="6"/>
                    <a:pt x="24" y="6"/>
                    <a:pt x="24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20" y="7"/>
                  </a:moveTo>
                  <a:cubicBezTo>
                    <a:pt x="19" y="7"/>
                    <a:pt x="20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moveTo>
                    <a:pt x="28" y="6"/>
                  </a:moveTo>
                  <a:cubicBezTo>
                    <a:pt x="29" y="6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8" y="6"/>
                  </a:cubicBezTo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30" y="5"/>
                    <a:pt x="30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lose/>
                  <a:moveTo>
                    <a:pt x="29" y="6"/>
                  </a:moveTo>
                  <a:cubicBezTo>
                    <a:pt x="30" y="5"/>
                    <a:pt x="31" y="5"/>
                    <a:pt x="31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lose/>
                  <a:moveTo>
                    <a:pt x="31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lnTo>
                    <a:pt x="31" y="5"/>
                  </a:lnTo>
                  <a:close/>
                  <a:moveTo>
                    <a:pt x="41" y="4"/>
                  </a:moveTo>
                  <a:cubicBezTo>
                    <a:pt x="41" y="4"/>
                    <a:pt x="42" y="4"/>
                    <a:pt x="42" y="3"/>
                  </a:cubicBezTo>
                  <a:cubicBezTo>
                    <a:pt x="42" y="3"/>
                    <a:pt x="42" y="3"/>
                    <a:pt x="43" y="3"/>
                  </a:cubicBezTo>
                  <a:cubicBezTo>
                    <a:pt x="42" y="3"/>
                    <a:pt x="41" y="4"/>
                    <a:pt x="41" y="4"/>
                  </a:cubicBezTo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moveTo>
                    <a:pt x="39" y="4"/>
                  </a:move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lose/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36" y="4"/>
                  </a:moveTo>
                  <a:cubicBezTo>
                    <a:pt x="36" y="4"/>
                    <a:pt x="35" y="5"/>
                    <a:pt x="35" y="5"/>
                  </a:cubicBezTo>
                  <a:lnTo>
                    <a:pt x="36" y="4"/>
                  </a:lnTo>
                  <a:close/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7" y="4"/>
                    <a:pt x="37" y="4"/>
                  </a:cubicBezTo>
                  <a:moveTo>
                    <a:pt x="13" y="8"/>
                  </a:moveTo>
                  <a:cubicBezTo>
                    <a:pt x="14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moveTo>
                    <a:pt x="13" y="8"/>
                  </a:moveTo>
                  <a:cubicBezTo>
                    <a:pt x="13" y="8"/>
                    <a:pt x="13" y="8"/>
                    <a:pt x="14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moveTo>
                    <a:pt x="41" y="4"/>
                  </a:moveTo>
                  <a:cubicBezTo>
                    <a:pt x="41" y="4"/>
                    <a:pt x="41" y="4"/>
                    <a:pt x="40" y="4"/>
                  </a:cubicBezTo>
                  <a:cubicBezTo>
                    <a:pt x="41" y="4"/>
                    <a:pt x="40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4"/>
                    <a:pt x="40" y="4"/>
                    <a:pt x="41" y="4"/>
                  </a:cubicBezTo>
                  <a:moveTo>
                    <a:pt x="15" y="8"/>
                  </a:moveTo>
                  <a:cubicBezTo>
                    <a:pt x="15" y="8"/>
                    <a:pt x="15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5" y="8"/>
                    <a:pt x="15" y="8"/>
                  </a:cubicBezTo>
                  <a:moveTo>
                    <a:pt x="17" y="8"/>
                  </a:moveTo>
                  <a:cubicBezTo>
                    <a:pt x="16" y="8"/>
                    <a:pt x="16" y="8"/>
                    <a:pt x="15" y="8"/>
                  </a:cubicBezTo>
                  <a:cubicBezTo>
                    <a:pt x="15" y="8"/>
                    <a:pt x="16" y="8"/>
                    <a:pt x="17" y="8"/>
                  </a:cubicBezTo>
                  <a:moveTo>
                    <a:pt x="40" y="4"/>
                  </a:moveTo>
                  <a:cubicBezTo>
                    <a:pt x="40" y="4"/>
                    <a:pt x="40" y="4"/>
                    <a:pt x="39" y="4"/>
                  </a:cubicBezTo>
                  <a:cubicBezTo>
                    <a:pt x="40" y="4"/>
                    <a:pt x="40" y="4"/>
                    <a:pt x="40" y="4"/>
                  </a:cubicBezTo>
                  <a:moveTo>
                    <a:pt x="32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moveTo>
                    <a:pt x="33" y="5"/>
                  </a:move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2" y="5"/>
                    <a:pt x="33" y="5"/>
                  </a:cubicBezTo>
                  <a:moveTo>
                    <a:pt x="30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lose/>
                  <a:moveTo>
                    <a:pt x="31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0" y="5"/>
                    <a:pt x="31" y="5"/>
                  </a:cubicBezTo>
                  <a:moveTo>
                    <a:pt x="32" y="5"/>
                  </a:move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moveTo>
                    <a:pt x="44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2" y="4"/>
                  </a:moveTo>
                  <a:cubicBezTo>
                    <a:pt x="42" y="3"/>
                    <a:pt x="43" y="3"/>
                    <a:pt x="43" y="3"/>
                  </a:cubicBezTo>
                  <a:cubicBezTo>
                    <a:pt x="42" y="3"/>
                    <a:pt x="43" y="3"/>
                    <a:pt x="42" y="4"/>
                  </a:cubicBezTo>
                  <a:moveTo>
                    <a:pt x="40" y="4"/>
                  </a:move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moveTo>
                    <a:pt x="33" y="5"/>
                  </a:move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3" y="5"/>
                    <a:pt x="33" y="5"/>
                  </a:cubicBezTo>
                  <a:moveTo>
                    <a:pt x="19" y="7"/>
                  </a:moveTo>
                  <a:cubicBezTo>
                    <a:pt x="18" y="7"/>
                    <a:pt x="19" y="7"/>
                    <a:pt x="18" y="7"/>
                  </a:cubicBezTo>
                  <a:cubicBezTo>
                    <a:pt x="18" y="7"/>
                    <a:pt x="18" y="7"/>
                    <a:pt x="19" y="7"/>
                  </a:cubicBezTo>
                  <a:moveTo>
                    <a:pt x="19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9" y="7"/>
                    <a:pt x="18" y="7"/>
                    <a:pt x="19" y="7"/>
                  </a:cubicBezTo>
                  <a:moveTo>
                    <a:pt x="20" y="7"/>
                  </a:moveTo>
                  <a:cubicBezTo>
                    <a:pt x="20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moveTo>
                    <a:pt x="36" y="4"/>
                  </a:moveTo>
                  <a:cubicBezTo>
                    <a:pt x="36" y="5"/>
                    <a:pt x="36" y="5"/>
                    <a:pt x="36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5"/>
                    <a:pt x="36" y="4"/>
                    <a:pt x="35" y="5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5"/>
                    <a:pt x="35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1" y="5"/>
                    <a:pt x="33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3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3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4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7" y="4"/>
                    <a:pt x="37" y="4"/>
                    <a:pt x="36" y="4"/>
                  </a:cubicBezTo>
                  <a:moveTo>
                    <a:pt x="37" y="4"/>
                  </a:moveTo>
                  <a:cubicBezTo>
                    <a:pt x="36" y="4"/>
                    <a:pt x="37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2" y="3"/>
                    <a:pt x="42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moveTo>
                    <a:pt x="39" y="4"/>
                  </a:move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9" y="4"/>
                    <a:pt x="39" y="4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moveTo>
                    <a:pt x="20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moveTo>
                    <a:pt x="36" y="4"/>
                  </a:moveTo>
                  <a:cubicBezTo>
                    <a:pt x="36" y="4"/>
                    <a:pt x="36" y="5"/>
                    <a:pt x="35" y="5"/>
                  </a:cubicBezTo>
                  <a:cubicBezTo>
                    <a:pt x="36" y="4"/>
                    <a:pt x="37" y="4"/>
                    <a:pt x="36" y="5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5"/>
                    <a:pt x="35" y="5"/>
                    <a:pt x="36" y="4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2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7"/>
                    <a:pt x="21" y="7"/>
                    <a:pt x="21" y="7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moveTo>
                    <a:pt x="35" y="5"/>
                  </a:moveTo>
                  <a:cubicBezTo>
                    <a:pt x="35" y="5"/>
                    <a:pt x="34" y="5"/>
                    <a:pt x="33" y="5"/>
                  </a:cubicBezTo>
                  <a:cubicBezTo>
                    <a:pt x="33" y="5"/>
                    <a:pt x="34" y="5"/>
                    <a:pt x="35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6" y="5"/>
                    <a:pt x="36" y="5"/>
                    <a:pt x="35" y="5"/>
                  </a:cubicBezTo>
                  <a:cubicBezTo>
                    <a:pt x="35" y="5"/>
                    <a:pt x="36" y="5"/>
                    <a:pt x="36" y="4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6" y="4"/>
                    <a:pt x="36" y="5"/>
                    <a:pt x="36" y="4"/>
                  </a:cubicBezTo>
                  <a:moveTo>
                    <a:pt x="50" y="2"/>
                  </a:moveTo>
                  <a:cubicBezTo>
                    <a:pt x="48" y="3"/>
                    <a:pt x="62" y="0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28" y="6"/>
                    <a:pt x="0" y="10"/>
                    <a:pt x="50" y="2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1" y="2"/>
                    <a:pt x="50" y="2"/>
                  </a:cubicBezTo>
                  <a:moveTo>
                    <a:pt x="39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moveTo>
                    <a:pt x="41" y="4"/>
                  </a:moveTo>
                  <a:cubicBezTo>
                    <a:pt x="41" y="4"/>
                    <a:pt x="41" y="4"/>
                    <a:pt x="42" y="4"/>
                  </a:cubicBezTo>
                  <a:cubicBezTo>
                    <a:pt x="42" y="3"/>
                    <a:pt x="43" y="3"/>
                    <a:pt x="43" y="3"/>
                  </a:cubicBezTo>
                  <a:cubicBezTo>
                    <a:pt x="41" y="4"/>
                    <a:pt x="42" y="4"/>
                    <a:pt x="41" y="4"/>
                  </a:cubicBezTo>
                  <a:moveTo>
                    <a:pt x="42" y="3"/>
                  </a:moveTo>
                  <a:cubicBezTo>
                    <a:pt x="42" y="3"/>
                    <a:pt x="42" y="3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8" y="2"/>
                  </a:moveTo>
                  <a:cubicBezTo>
                    <a:pt x="48" y="3"/>
                    <a:pt x="47" y="3"/>
                    <a:pt x="47" y="3"/>
                  </a:cubicBezTo>
                  <a:cubicBezTo>
                    <a:pt x="47" y="3"/>
                    <a:pt x="48" y="2"/>
                    <a:pt x="48" y="2"/>
                  </a:cubicBezTo>
                  <a:moveTo>
                    <a:pt x="42" y="3"/>
                  </a:moveTo>
                  <a:cubicBezTo>
                    <a:pt x="43" y="3"/>
                    <a:pt x="42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4" y="3"/>
                    <a:pt x="42" y="3"/>
                  </a:cubicBezTo>
                  <a:moveTo>
                    <a:pt x="45" y="3"/>
                  </a:moveTo>
                  <a:cubicBezTo>
                    <a:pt x="45" y="3"/>
                    <a:pt x="45" y="3"/>
                    <a:pt x="44" y="3"/>
                  </a:cubicBezTo>
                  <a:cubicBezTo>
                    <a:pt x="44" y="3"/>
                    <a:pt x="44" y="3"/>
                    <a:pt x="43" y="3"/>
                  </a:cubicBezTo>
                  <a:lnTo>
                    <a:pt x="45" y="3"/>
                  </a:lnTo>
                  <a:close/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8" y="3"/>
                    <a:pt x="48" y="3"/>
                    <a:pt x="48" y="2"/>
                  </a:cubicBezTo>
                  <a:cubicBezTo>
                    <a:pt x="48" y="3"/>
                    <a:pt x="47" y="3"/>
                    <a:pt x="47" y="3"/>
                  </a:cubicBezTo>
                  <a:moveTo>
                    <a:pt x="48" y="3"/>
                  </a:moveTo>
                  <a:cubicBezTo>
                    <a:pt x="48" y="3"/>
                    <a:pt x="48" y="3"/>
                    <a:pt x="48" y="2"/>
                  </a:cubicBezTo>
                  <a:cubicBezTo>
                    <a:pt x="48" y="2"/>
                    <a:pt x="49" y="2"/>
                    <a:pt x="48" y="3"/>
                  </a:cubicBezTo>
                  <a:moveTo>
                    <a:pt x="47" y="3"/>
                  </a:moveTo>
                  <a:cubicBezTo>
                    <a:pt x="46" y="3"/>
                    <a:pt x="47" y="3"/>
                    <a:pt x="47" y="3"/>
                  </a:cubicBezTo>
                  <a:cubicBezTo>
                    <a:pt x="47" y="3"/>
                    <a:pt x="47" y="3"/>
                    <a:pt x="48" y="3"/>
                  </a:cubicBezTo>
                  <a:cubicBezTo>
                    <a:pt x="48" y="3"/>
                    <a:pt x="47" y="3"/>
                    <a:pt x="47" y="3"/>
                  </a:cubicBezTo>
                  <a:moveTo>
                    <a:pt x="36" y="4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6" y="5"/>
                  </a:cubicBezTo>
                  <a:cubicBezTo>
                    <a:pt x="36" y="4"/>
                    <a:pt x="36" y="4"/>
                    <a:pt x="36" y="4"/>
                  </a:cubicBezTo>
                  <a:moveTo>
                    <a:pt x="27" y="6"/>
                  </a:move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moveTo>
                    <a:pt x="37" y="4"/>
                  </a:moveTo>
                  <a:cubicBezTo>
                    <a:pt x="38" y="4"/>
                    <a:pt x="38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30" y="5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moveTo>
                    <a:pt x="44" y="3"/>
                  </a:moveTo>
                  <a:cubicBezTo>
                    <a:pt x="46" y="3"/>
                    <a:pt x="45" y="3"/>
                    <a:pt x="44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3" y="5"/>
                    <a:pt x="32" y="5"/>
                  </a:cubicBezTo>
                  <a:cubicBezTo>
                    <a:pt x="33" y="5"/>
                    <a:pt x="33" y="5"/>
                    <a:pt x="35" y="5"/>
                  </a:cubicBezTo>
                  <a:moveTo>
                    <a:pt x="45" y="3"/>
                  </a:moveTo>
                  <a:cubicBezTo>
                    <a:pt x="46" y="3"/>
                    <a:pt x="45" y="3"/>
                    <a:pt x="45" y="3"/>
                  </a:cubicBezTo>
                  <a:cubicBezTo>
                    <a:pt x="44" y="3"/>
                    <a:pt x="45" y="3"/>
                    <a:pt x="45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5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6" y="4"/>
                  </a:cubicBezTo>
                  <a:close/>
                  <a:moveTo>
                    <a:pt x="35" y="5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moveTo>
                    <a:pt x="44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4" y="3"/>
                  </a:cubicBezTo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6" y="8"/>
                  </a:cubicBezTo>
                  <a:cubicBezTo>
                    <a:pt x="15" y="8"/>
                    <a:pt x="17" y="8"/>
                    <a:pt x="15" y="8"/>
                  </a:cubicBezTo>
                  <a:moveTo>
                    <a:pt x="16" y="8"/>
                  </a:move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7"/>
                    <a:pt x="16" y="8"/>
                    <a:pt x="16" y="8"/>
                  </a:cubicBezTo>
                  <a:moveTo>
                    <a:pt x="18" y="7"/>
                  </a:move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8" y="7"/>
                  </a:cubicBezTo>
                  <a:moveTo>
                    <a:pt x="17" y="7"/>
                  </a:moveTo>
                  <a:cubicBezTo>
                    <a:pt x="17" y="8"/>
                    <a:pt x="18" y="7"/>
                    <a:pt x="17" y="8"/>
                  </a:cubicBezTo>
                  <a:cubicBezTo>
                    <a:pt x="18" y="7"/>
                    <a:pt x="17" y="8"/>
                    <a:pt x="18" y="7"/>
                  </a:cubicBezTo>
                  <a:cubicBezTo>
                    <a:pt x="18" y="7"/>
                    <a:pt x="17" y="7"/>
                    <a:pt x="17" y="7"/>
                  </a:cubicBezTo>
                  <a:moveTo>
                    <a:pt x="17" y="7"/>
                  </a:moveTo>
                  <a:cubicBezTo>
                    <a:pt x="17" y="7"/>
                    <a:pt x="18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moveTo>
                    <a:pt x="19" y="7"/>
                  </a:move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20" y="7"/>
                    <a:pt x="19" y="7"/>
                  </a:cubicBezTo>
                  <a:moveTo>
                    <a:pt x="20" y="7"/>
                  </a:moveTo>
                  <a:cubicBezTo>
                    <a:pt x="19" y="7"/>
                    <a:pt x="19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moveTo>
                    <a:pt x="43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5" y="3"/>
                    <a:pt x="43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3" y="3"/>
                  </a:move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3" y="3"/>
                    <a:pt x="43" y="3"/>
                  </a:cubicBezTo>
                  <a:moveTo>
                    <a:pt x="41" y="4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1" y="4"/>
                    <a:pt x="42" y="4"/>
                    <a:pt x="42" y="4"/>
                  </a:cubicBezTo>
                  <a:cubicBezTo>
                    <a:pt x="42" y="4"/>
                    <a:pt x="41" y="4"/>
                    <a:pt x="41" y="4"/>
                  </a:cubicBezTo>
                  <a:moveTo>
                    <a:pt x="43" y="3"/>
                  </a:move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2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3" y="3"/>
                    <a:pt x="42" y="3"/>
                  </a:cubicBezTo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moveTo>
                    <a:pt x="47" y="3"/>
                  </a:moveTo>
                  <a:cubicBezTo>
                    <a:pt x="48" y="3"/>
                    <a:pt x="48" y="3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8" y="3"/>
                    <a:pt x="47" y="3"/>
                  </a:cubicBezTo>
                  <a:moveTo>
                    <a:pt x="48" y="2"/>
                  </a:move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moveTo>
                    <a:pt x="52" y="2"/>
                  </a:moveTo>
                  <a:cubicBezTo>
                    <a:pt x="52" y="2"/>
                    <a:pt x="52" y="2"/>
                    <a:pt x="51" y="2"/>
                  </a:cubicBezTo>
                  <a:cubicBezTo>
                    <a:pt x="51" y="2"/>
                    <a:pt x="50" y="2"/>
                    <a:pt x="52" y="2"/>
                  </a:cubicBezTo>
                  <a:moveTo>
                    <a:pt x="51" y="2"/>
                  </a:moveTo>
                  <a:cubicBezTo>
                    <a:pt x="51" y="2"/>
                    <a:pt x="51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1" y="2"/>
                    <a:pt x="51" y="2"/>
                  </a:cubicBezTo>
                  <a:moveTo>
                    <a:pt x="49" y="2"/>
                  </a:moveTo>
                  <a:cubicBezTo>
                    <a:pt x="50" y="2"/>
                    <a:pt x="49" y="2"/>
                    <a:pt x="49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1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8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moveTo>
                    <a:pt x="49" y="2"/>
                  </a:move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3"/>
                    <a:pt x="48" y="3"/>
                    <a:pt x="49" y="2"/>
                  </a:cubicBezTo>
                  <a:cubicBezTo>
                    <a:pt x="48" y="2"/>
                    <a:pt x="48" y="3"/>
                    <a:pt x="47" y="3"/>
                  </a:cubicBezTo>
                  <a:cubicBezTo>
                    <a:pt x="48" y="3"/>
                    <a:pt x="48" y="3"/>
                    <a:pt x="46" y="3"/>
                  </a:cubicBezTo>
                  <a:cubicBezTo>
                    <a:pt x="46" y="3"/>
                    <a:pt x="47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7" y="3"/>
                    <a:pt x="47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8" y="3"/>
                    <a:pt x="48" y="3"/>
                  </a:cubicBezTo>
                  <a:cubicBezTo>
                    <a:pt x="48" y="3"/>
                    <a:pt x="48" y="3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moveTo>
                    <a:pt x="54" y="2"/>
                  </a:moveTo>
                  <a:cubicBezTo>
                    <a:pt x="54" y="2"/>
                    <a:pt x="55" y="1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6" y="1"/>
                    <a:pt x="56" y="1"/>
                    <a:pt x="57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4" y="1"/>
                    <a:pt x="55" y="1"/>
                    <a:pt x="53" y="2"/>
                  </a:cubicBezTo>
                  <a:cubicBezTo>
                    <a:pt x="53" y="2"/>
                    <a:pt x="54" y="2"/>
                    <a:pt x="53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2" y="2"/>
                    <a:pt x="51" y="2"/>
                    <a:pt x="51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3" y="2"/>
                    <a:pt x="54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4" y="2"/>
                    <a:pt x="53" y="2"/>
                  </a:cubicBezTo>
                  <a:cubicBezTo>
                    <a:pt x="54" y="2"/>
                    <a:pt x="54" y="2"/>
                    <a:pt x="54" y="2"/>
                  </a:cubicBezTo>
                  <a:moveTo>
                    <a:pt x="54" y="1"/>
                  </a:moveTo>
                  <a:cubicBezTo>
                    <a:pt x="54" y="2"/>
                    <a:pt x="54" y="2"/>
                    <a:pt x="54" y="2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1"/>
                    <a:pt x="54" y="1"/>
                    <a:pt x="54" y="1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8" y="2"/>
                    <a:pt x="48" y="3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1" y="2"/>
                    <a:pt x="50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4" y="3"/>
                    <a:pt x="43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6" y="3"/>
                    <a:pt x="46" y="3"/>
                  </a:cubicBezTo>
                  <a:moveTo>
                    <a:pt x="50" y="2"/>
                  </a:moveTo>
                  <a:cubicBezTo>
                    <a:pt x="51" y="2"/>
                    <a:pt x="49" y="2"/>
                    <a:pt x="49" y="2"/>
                  </a:cubicBezTo>
                  <a:cubicBezTo>
                    <a:pt x="50" y="2"/>
                    <a:pt x="50" y="2"/>
                    <a:pt x="51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9" y="2"/>
                    <a:pt x="48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3"/>
                    <a:pt x="48" y="3"/>
                  </a:cubicBezTo>
                  <a:cubicBezTo>
                    <a:pt x="49" y="2"/>
                    <a:pt x="50" y="2"/>
                    <a:pt x="50" y="2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moveTo>
                    <a:pt x="33" y="5"/>
                  </a:move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moveTo>
                    <a:pt x="48" y="2"/>
                  </a:move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9" y="2"/>
                    <a:pt x="48" y="2"/>
                  </a:cubicBezTo>
                  <a:moveTo>
                    <a:pt x="48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1" y="2"/>
                    <a:pt x="51" y="2"/>
                    <a:pt x="50" y="2"/>
                  </a:cubicBezTo>
                  <a:cubicBezTo>
                    <a:pt x="51" y="2"/>
                    <a:pt x="51" y="2"/>
                    <a:pt x="52" y="2"/>
                  </a:cubicBezTo>
                  <a:cubicBezTo>
                    <a:pt x="52" y="2"/>
                    <a:pt x="52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2" y="2"/>
                  </a:cubicBezTo>
                  <a:cubicBezTo>
                    <a:pt x="54" y="1"/>
                    <a:pt x="53" y="2"/>
                    <a:pt x="54" y="2"/>
                  </a:cubicBezTo>
                  <a:cubicBezTo>
                    <a:pt x="54" y="1"/>
                    <a:pt x="55" y="1"/>
                    <a:pt x="55" y="1"/>
                  </a:cubicBezTo>
                  <a:cubicBezTo>
                    <a:pt x="55" y="1"/>
                    <a:pt x="54" y="1"/>
                    <a:pt x="53" y="2"/>
                  </a:cubicBezTo>
                  <a:cubicBezTo>
                    <a:pt x="53" y="2"/>
                    <a:pt x="54" y="2"/>
                    <a:pt x="54" y="2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1"/>
                    <a:pt x="53" y="2"/>
                    <a:pt x="53" y="2"/>
                  </a:cubicBezTo>
                  <a:cubicBezTo>
                    <a:pt x="54" y="2"/>
                    <a:pt x="54" y="2"/>
                    <a:pt x="54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4" y="2"/>
                    <a:pt x="54" y="2"/>
                  </a:cubicBezTo>
                  <a:cubicBezTo>
                    <a:pt x="54" y="1"/>
                    <a:pt x="54" y="1"/>
                    <a:pt x="55" y="1"/>
                  </a:cubicBezTo>
                  <a:cubicBezTo>
                    <a:pt x="55" y="1"/>
                    <a:pt x="54" y="1"/>
                    <a:pt x="54" y="1"/>
                  </a:cubicBezTo>
                  <a:cubicBezTo>
                    <a:pt x="54" y="2"/>
                    <a:pt x="54" y="1"/>
                    <a:pt x="54" y="2"/>
                  </a:cubicBezTo>
                  <a:cubicBezTo>
                    <a:pt x="54" y="2"/>
                    <a:pt x="54" y="2"/>
                    <a:pt x="53" y="2"/>
                  </a:cubicBezTo>
                  <a:cubicBezTo>
                    <a:pt x="54" y="1"/>
                    <a:pt x="54" y="2"/>
                    <a:pt x="54" y="2"/>
                  </a:cubicBezTo>
                  <a:cubicBezTo>
                    <a:pt x="54" y="1"/>
                    <a:pt x="55" y="1"/>
                    <a:pt x="55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4" y="1"/>
                    <a:pt x="55" y="1"/>
                    <a:pt x="55" y="1"/>
                  </a:cubicBezTo>
                  <a:cubicBezTo>
                    <a:pt x="53" y="2"/>
                    <a:pt x="54" y="1"/>
                    <a:pt x="53" y="2"/>
                  </a:cubicBezTo>
                  <a:cubicBezTo>
                    <a:pt x="54" y="2"/>
                    <a:pt x="54" y="2"/>
                    <a:pt x="55" y="1"/>
                  </a:cubicBezTo>
                  <a:cubicBezTo>
                    <a:pt x="55" y="1"/>
                    <a:pt x="56" y="1"/>
                    <a:pt x="56" y="1"/>
                  </a:cubicBezTo>
                  <a:cubicBezTo>
                    <a:pt x="57" y="1"/>
                    <a:pt x="56" y="1"/>
                    <a:pt x="57" y="1"/>
                  </a:cubicBezTo>
                  <a:cubicBezTo>
                    <a:pt x="57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9" y="1"/>
                    <a:pt x="59" y="1"/>
                  </a:cubicBezTo>
                  <a:cubicBezTo>
                    <a:pt x="59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7" y="1"/>
                    <a:pt x="56" y="1"/>
                  </a:cubicBezTo>
                  <a:cubicBezTo>
                    <a:pt x="56" y="1"/>
                    <a:pt x="55" y="1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1"/>
                    <a:pt x="54" y="1"/>
                    <a:pt x="54" y="1"/>
                  </a:cubicBezTo>
                  <a:cubicBezTo>
                    <a:pt x="55" y="1"/>
                    <a:pt x="54" y="2"/>
                    <a:pt x="54" y="1"/>
                  </a:cubicBezTo>
                  <a:cubicBezTo>
                    <a:pt x="54" y="1"/>
                    <a:pt x="54" y="2"/>
                    <a:pt x="53" y="2"/>
                  </a:cubicBezTo>
                  <a:cubicBezTo>
                    <a:pt x="54" y="2"/>
                    <a:pt x="54" y="1"/>
                    <a:pt x="54" y="1"/>
                  </a:cubicBezTo>
                  <a:cubicBezTo>
                    <a:pt x="54" y="2"/>
                    <a:pt x="54" y="2"/>
                    <a:pt x="53" y="2"/>
                  </a:cubicBezTo>
                  <a:cubicBezTo>
                    <a:pt x="54" y="1"/>
                    <a:pt x="52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1" y="2"/>
                    <a:pt x="52" y="2"/>
                    <a:pt x="52" y="2"/>
                  </a:cubicBezTo>
                  <a:cubicBezTo>
                    <a:pt x="51" y="2"/>
                    <a:pt x="52" y="2"/>
                    <a:pt x="51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1" y="2"/>
                    <a:pt x="51" y="2"/>
                  </a:cubicBezTo>
                  <a:cubicBezTo>
                    <a:pt x="51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3" y="2"/>
                    <a:pt x="52" y="2"/>
                  </a:cubicBezTo>
                  <a:cubicBezTo>
                    <a:pt x="52" y="2"/>
                    <a:pt x="52" y="2"/>
                    <a:pt x="53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53" y="2"/>
                    <a:pt x="52" y="2"/>
                    <a:pt x="52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53" y="2"/>
                    <a:pt x="52" y="2"/>
                    <a:pt x="52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2" y="2"/>
                    <a:pt x="53" y="2"/>
                  </a:cubicBezTo>
                  <a:cubicBezTo>
                    <a:pt x="53" y="2"/>
                    <a:pt x="52" y="2"/>
                    <a:pt x="52" y="2"/>
                  </a:cubicBezTo>
                  <a:cubicBezTo>
                    <a:pt x="53" y="2"/>
                    <a:pt x="54" y="2"/>
                    <a:pt x="53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2" y="2"/>
                    <a:pt x="53" y="2"/>
                    <a:pt x="52" y="2"/>
                  </a:cubicBezTo>
                  <a:cubicBezTo>
                    <a:pt x="52" y="2"/>
                    <a:pt x="52" y="2"/>
                    <a:pt x="53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3" y="2"/>
                    <a:pt x="54" y="2"/>
                    <a:pt x="54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3" y="2"/>
                    <a:pt x="54" y="2"/>
                    <a:pt x="54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1" y="2"/>
                    <a:pt x="52" y="2"/>
                    <a:pt x="51" y="2"/>
                  </a:cubicBezTo>
                  <a:cubicBezTo>
                    <a:pt x="50" y="2"/>
                    <a:pt x="51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47" y="3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8" y="2"/>
                    <a:pt x="49" y="2"/>
                  </a:cubicBezTo>
                  <a:cubicBezTo>
                    <a:pt x="48" y="2"/>
                    <a:pt x="49" y="2"/>
                    <a:pt x="48" y="2"/>
                  </a:cubicBezTo>
                  <a:cubicBezTo>
                    <a:pt x="48" y="2"/>
                    <a:pt x="48" y="3"/>
                    <a:pt x="49" y="2"/>
                  </a:cubicBezTo>
                  <a:cubicBezTo>
                    <a:pt x="48" y="2"/>
                    <a:pt x="48" y="3"/>
                    <a:pt x="48" y="3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3"/>
                  </a:cubicBezTo>
                  <a:cubicBezTo>
                    <a:pt x="48" y="3"/>
                    <a:pt x="48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7" y="3"/>
                    <a:pt x="47" y="3"/>
                  </a:cubicBezTo>
                  <a:cubicBezTo>
                    <a:pt x="46" y="3"/>
                    <a:pt x="47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3"/>
                    <a:pt x="44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5" y="3"/>
                    <a:pt x="46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7" y="3"/>
                    <a:pt x="47" y="3"/>
                  </a:cubicBezTo>
                  <a:cubicBezTo>
                    <a:pt x="46" y="3"/>
                    <a:pt x="47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7" y="3"/>
                    <a:pt x="48" y="3"/>
                  </a:cubicBezTo>
                  <a:cubicBezTo>
                    <a:pt x="48" y="3"/>
                    <a:pt x="47" y="3"/>
                    <a:pt x="47" y="3"/>
                  </a:cubicBezTo>
                  <a:cubicBezTo>
                    <a:pt x="47" y="3"/>
                    <a:pt x="48" y="3"/>
                    <a:pt x="48" y="3"/>
                  </a:cubicBezTo>
                  <a:cubicBezTo>
                    <a:pt x="48" y="3"/>
                    <a:pt x="47" y="3"/>
                    <a:pt x="47" y="3"/>
                  </a:cubicBezTo>
                  <a:cubicBezTo>
                    <a:pt x="47" y="3"/>
                    <a:pt x="48" y="3"/>
                    <a:pt x="48" y="2"/>
                  </a:cubicBezTo>
                  <a:moveTo>
                    <a:pt x="46" y="3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moveTo>
                    <a:pt x="50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50" y="2"/>
                    <a:pt x="51" y="2"/>
                  </a:cubicBezTo>
                  <a:cubicBezTo>
                    <a:pt x="51" y="2"/>
                    <a:pt x="50" y="2"/>
                    <a:pt x="50" y="2"/>
                  </a:cubicBezTo>
                  <a:moveTo>
                    <a:pt x="53" y="2"/>
                  </a:move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moveTo>
                    <a:pt x="52" y="2"/>
                  </a:moveTo>
                  <a:cubicBezTo>
                    <a:pt x="53" y="2"/>
                    <a:pt x="52" y="2"/>
                    <a:pt x="53" y="2"/>
                  </a:cubicBezTo>
                  <a:cubicBezTo>
                    <a:pt x="53" y="2"/>
                    <a:pt x="53" y="2"/>
                    <a:pt x="52" y="2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7" y="3"/>
                    <a:pt x="46" y="3"/>
                  </a:cubicBezTo>
                  <a:moveTo>
                    <a:pt x="51" y="2"/>
                  </a:move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1" y="2"/>
                  </a:cubicBezTo>
                  <a:moveTo>
                    <a:pt x="51" y="2"/>
                  </a:moveTo>
                  <a:cubicBezTo>
                    <a:pt x="51" y="2"/>
                    <a:pt x="51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1" y="2"/>
                    <a:pt x="51" y="2"/>
                    <a:pt x="51" y="2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moveTo>
                    <a:pt x="46" y="3"/>
                  </a:moveTo>
                  <a:cubicBezTo>
                    <a:pt x="47" y="3"/>
                    <a:pt x="45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6" y="3"/>
                  </a:moveTo>
                  <a:cubicBezTo>
                    <a:pt x="46" y="3"/>
                    <a:pt x="47" y="3"/>
                    <a:pt x="47" y="3"/>
                  </a:cubicBezTo>
                  <a:cubicBezTo>
                    <a:pt x="47" y="3"/>
                    <a:pt x="47" y="3"/>
                    <a:pt x="46" y="3"/>
                  </a:cubicBezTo>
                  <a:moveTo>
                    <a:pt x="54" y="2"/>
                  </a:moveTo>
                  <a:cubicBezTo>
                    <a:pt x="54" y="2"/>
                    <a:pt x="54" y="2"/>
                    <a:pt x="54" y="2"/>
                  </a:cubicBezTo>
                  <a:cubicBezTo>
                    <a:pt x="54" y="2"/>
                    <a:pt x="54" y="2"/>
                    <a:pt x="54" y="2"/>
                  </a:cubicBezTo>
                  <a:moveTo>
                    <a:pt x="53" y="2"/>
                  </a:moveTo>
                  <a:cubicBezTo>
                    <a:pt x="53" y="2"/>
                    <a:pt x="52" y="2"/>
                    <a:pt x="52" y="2"/>
                  </a:cubicBezTo>
                  <a:cubicBezTo>
                    <a:pt x="53" y="2"/>
                    <a:pt x="53" y="2"/>
                    <a:pt x="54" y="2"/>
                  </a:cubicBezTo>
                  <a:cubicBezTo>
                    <a:pt x="55" y="1"/>
                    <a:pt x="54" y="2"/>
                    <a:pt x="55" y="1"/>
                  </a:cubicBezTo>
                  <a:cubicBezTo>
                    <a:pt x="55" y="1"/>
                    <a:pt x="54" y="1"/>
                    <a:pt x="53" y="2"/>
                  </a:cubicBezTo>
                  <a:moveTo>
                    <a:pt x="57" y="1"/>
                  </a:move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moveTo>
                    <a:pt x="54" y="2"/>
                  </a:moveTo>
                  <a:cubicBezTo>
                    <a:pt x="54" y="2"/>
                    <a:pt x="54" y="2"/>
                    <a:pt x="54" y="1"/>
                  </a:cubicBezTo>
                  <a:cubicBezTo>
                    <a:pt x="54" y="1"/>
                    <a:pt x="55" y="1"/>
                    <a:pt x="55" y="1"/>
                  </a:cubicBezTo>
                  <a:cubicBezTo>
                    <a:pt x="55" y="1"/>
                    <a:pt x="54" y="1"/>
                    <a:pt x="54" y="2"/>
                  </a:cubicBezTo>
                  <a:moveTo>
                    <a:pt x="56" y="1"/>
                  </a:moveTo>
                  <a:cubicBezTo>
                    <a:pt x="57" y="1"/>
                    <a:pt x="58" y="1"/>
                    <a:pt x="58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7" y="1"/>
                    <a:pt x="56" y="1"/>
                    <a:pt x="56" y="1"/>
                  </a:cubicBezTo>
                  <a:moveTo>
                    <a:pt x="57" y="1"/>
                  </a:moveTo>
                  <a:cubicBezTo>
                    <a:pt x="57" y="1"/>
                    <a:pt x="57" y="1"/>
                    <a:pt x="57" y="1"/>
                  </a:cubicBezTo>
                  <a:close/>
                  <a:moveTo>
                    <a:pt x="55" y="1"/>
                  </a:moveTo>
                  <a:cubicBezTo>
                    <a:pt x="57" y="1"/>
                    <a:pt x="55" y="1"/>
                    <a:pt x="56" y="1"/>
                  </a:cubicBezTo>
                  <a:cubicBezTo>
                    <a:pt x="56" y="1"/>
                    <a:pt x="56" y="1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moveTo>
                    <a:pt x="58" y="1"/>
                  </a:move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1"/>
                    <a:pt x="58" y="1"/>
                  </a:cubicBezTo>
                  <a:moveTo>
                    <a:pt x="57" y="1"/>
                  </a:moveTo>
                  <a:cubicBezTo>
                    <a:pt x="57" y="1"/>
                    <a:pt x="57" y="1"/>
                    <a:pt x="56" y="1"/>
                  </a:cubicBezTo>
                  <a:cubicBezTo>
                    <a:pt x="56" y="1"/>
                    <a:pt x="56" y="1"/>
                    <a:pt x="57" y="1"/>
                  </a:cubicBezTo>
                  <a:moveTo>
                    <a:pt x="48" y="2"/>
                  </a:moveTo>
                  <a:cubicBezTo>
                    <a:pt x="48" y="3"/>
                    <a:pt x="47" y="3"/>
                    <a:pt x="47" y="3"/>
                  </a:cubicBezTo>
                  <a:cubicBezTo>
                    <a:pt x="48" y="3"/>
                    <a:pt x="48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7" y="3"/>
                  </a:cubicBezTo>
                  <a:cubicBezTo>
                    <a:pt x="47" y="3"/>
                    <a:pt x="46" y="3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2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8" y="2"/>
                    <a:pt x="49" y="2"/>
                    <a:pt x="50" y="2"/>
                  </a:cubicBezTo>
                  <a:moveTo>
                    <a:pt x="48" y="2"/>
                  </a:move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</a:path>
              </a:pathLst>
            </a:custGeom>
            <a:solidFill>
              <a:srgbClr val="E0D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37" name="Freeform 13"/>
            <p:cNvSpPr>
              <a:spLocks noEditPoints="1"/>
            </p:cNvSpPr>
            <p:nvPr/>
          </p:nvSpPr>
          <p:spPr bwMode="auto">
            <a:xfrm>
              <a:off x="5680075" y="1233488"/>
              <a:ext cx="1995488" cy="2776538"/>
            </a:xfrm>
            <a:custGeom>
              <a:avLst/>
              <a:gdLst>
                <a:gd name="T0" fmla="*/ 97 w 197"/>
                <a:gd name="T1" fmla="*/ 265 h 275"/>
                <a:gd name="T2" fmla="*/ 15 w 197"/>
                <a:gd name="T3" fmla="*/ 81 h 275"/>
                <a:gd name="T4" fmla="*/ 66 w 197"/>
                <a:gd name="T5" fmla="*/ 17 h 275"/>
                <a:gd name="T6" fmla="*/ 57 w 197"/>
                <a:gd name="T7" fmla="*/ 15 h 275"/>
                <a:gd name="T8" fmla="*/ 111 w 197"/>
                <a:gd name="T9" fmla="*/ 32 h 275"/>
                <a:gd name="T10" fmla="*/ 100 w 197"/>
                <a:gd name="T11" fmla="*/ 27 h 275"/>
                <a:gd name="T12" fmla="*/ 159 w 197"/>
                <a:gd name="T13" fmla="*/ 35 h 275"/>
                <a:gd name="T14" fmla="*/ 134 w 197"/>
                <a:gd name="T15" fmla="*/ 15 h 275"/>
                <a:gd name="T16" fmla="*/ 7 w 197"/>
                <a:gd name="T17" fmla="*/ 52 h 275"/>
                <a:gd name="T18" fmla="*/ 5 w 197"/>
                <a:gd name="T19" fmla="*/ 56 h 275"/>
                <a:gd name="T20" fmla="*/ 78 w 197"/>
                <a:gd name="T21" fmla="*/ 5 h 275"/>
                <a:gd name="T22" fmla="*/ 43 w 197"/>
                <a:gd name="T23" fmla="*/ 136 h 275"/>
                <a:gd name="T24" fmla="*/ 48 w 197"/>
                <a:gd name="T25" fmla="*/ 261 h 275"/>
                <a:gd name="T26" fmla="*/ 41 w 197"/>
                <a:gd name="T27" fmla="*/ 230 h 275"/>
                <a:gd name="T28" fmla="*/ 121 w 197"/>
                <a:gd name="T29" fmla="*/ 233 h 275"/>
                <a:gd name="T30" fmla="*/ 154 w 197"/>
                <a:gd name="T31" fmla="*/ 209 h 275"/>
                <a:gd name="T32" fmla="*/ 166 w 197"/>
                <a:gd name="T33" fmla="*/ 156 h 275"/>
                <a:gd name="T34" fmla="*/ 102 w 197"/>
                <a:gd name="T35" fmla="*/ 106 h 275"/>
                <a:gd name="T36" fmla="*/ 125 w 197"/>
                <a:gd name="T37" fmla="*/ 58 h 275"/>
                <a:gd name="T38" fmla="*/ 155 w 197"/>
                <a:gd name="T39" fmla="*/ 64 h 275"/>
                <a:gd name="T40" fmla="*/ 167 w 197"/>
                <a:gd name="T41" fmla="*/ 114 h 275"/>
                <a:gd name="T42" fmla="*/ 189 w 197"/>
                <a:gd name="T43" fmla="*/ 143 h 275"/>
                <a:gd name="T44" fmla="*/ 132 w 197"/>
                <a:gd name="T45" fmla="*/ 254 h 275"/>
                <a:gd name="T46" fmla="*/ 98 w 197"/>
                <a:gd name="T47" fmla="*/ 257 h 275"/>
                <a:gd name="T48" fmla="*/ 34 w 197"/>
                <a:gd name="T49" fmla="*/ 252 h 275"/>
                <a:gd name="T50" fmla="*/ 21 w 197"/>
                <a:gd name="T51" fmla="*/ 187 h 275"/>
                <a:gd name="T52" fmla="*/ 15 w 197"/>
                <a:gd name="T53" fmla="*/ 230 h 275"/>
                <a:gd name="T54" fmla="*/ 86 w 197"/>
                <a:gd name="T55" fmla="*/ 269 h 275"/>
                <a:gd name="T56" fmla="*/ 7 w 197"/>
                <a:gd name="T57" fmla="*/ 225 h 275"/>
                <a:gd name="T58" fmla="*/ 17 w 197"/>
                <a:gd name="T59" fmla="*/ 106 h 275"/>
                <a:gd name="T60" fmla="*/ 20 w 197"/>
                <a:gd name="T61" fmla="*/ 83 h 275"/>
                <a:gd name="T62" fmla="*/ 3 w 197"/>
                <a:gd name="T63" fmla="*/ 40 h 275"/>
                <a:gd name="T64" fmla="*/ 28 w 197"/>
                <a:gd name="T65" fmla="*/ 8 h 275"/>
                <a:gd name="T66" fmla="*/ 21 w 197"/>
                <a:gd name="T67" fmla="*/ 17 h 275"/>
                <a:gd name="T68" fmla="*/ 43 w 197"/>
                <a:gd name="T69" fmla="*/ 17 h 275"/>
                <a:gd name="T70" fmla="*/ 19 w 197"/>
                <a:gd name="T71" fmla="*/ 49 h 275"/>
                <a:gd name="T72" fmla="*/ 30 w 197"/>
                <a:gd name="T73" fmla="*/ 217 h 275"/>
                <a:gd name="T74" fmla="*/ 40 w 197"/>
                <a:gd name="T75" fmla="*/ 153 h 275"/>
                <a:gd name="T76" fmla="*/ 44 w 197"/>
                <a:gd name="T77" fmla="*/ 170 h 275"/>
                <a:gd name="T78" fmla="*/ 21 w 197"/>
                <a:gd name="T79" fmla="*/ 16 h 275"/>
                <a:gd name="T80" fmla="*/ 22 w 197"/>
                <a:gd name="T81" fmla="*/ 31 h 275"/>
                <a:gd name="T82" fmla="*/ 13 w 197"/>
                <a:gd name="T83" fmla="*/ 47 h 275"/>
                <a:gd name="T84" fmla="*/ 22 w 197"/>
                <a:gd name="T85" fmla="*/ 66 h 275"/>
                <a:gd name="T86" fmla="*/ 24 w 197"/>
                <a:gd name="T87" fmla="*/ 78 h 275"/>
                <a:gd name="T88" fmla="*/ 20 w 197"/>
                <a:gd name="T89" fmla="*/ 121 h 275"/>
                <a:gd name="T90" fmla="*/ 16 w 197"/>
                <a:gd name="T91" fmla="*/ 145 h 275"/>
                <a:gd name="T92" fmla="*/ 14 w 197"/>
                <a:gd name="T93" fmla="*/ 176 h 275"/>
                <a:gd name="T94" fmla="*/ 165 w 197"/>
                <a:gd name="T95" fmla="*/ 114 h 275"/>
                <a:gd name="T96" fmla="*/ 175 w 197"/>
                <a:gd name="T97" fmla="*/ 131 h 275"/>
                <a:gd name="T98" fmla="*/ 174 w 197"/>
                <a:gd name="T99" fmla="*/ 214 h 275"/>
                <a:gd name="T100" fmla="*/ 150 w 197"/>
                <a:gd name="T101" fmla="*/ 244 h 275"/>
                <a:gd name="T102" fmla="*/ 79 w 197"/>
                <a:gd name="T103" fmla="*/ 260 h 275"/>
                <a:gd name="T104" fmla="*/ 43 w 197"/>
                <a:gd name="T105" fmla="*/ 177 h 275"/>
                <a:gd name="T106" fmla="*/ 193 w 197"/>
                <a:gd name="T107" fmla="*/ 147 h 275"/>
                <a:gd name="T108" fmla="*/ 196 w 197"/>
                <a:gd name="T109" fmla="*/ 171 h 275"/>
                <a:gd name="T110" fmla="*/ 42 w 197"/>
                <a:gd name="T111" fmla="*/ 145 h 275"/>
                <a:gd name="T112" fmla="*/ 41 w 197"/>
                <a:gd name="T113" fmla="*/ 115 h 275"/>
                <a:gd name="T114" fmla="*/ 92 w 197"/>
                <a:gd name="T115" fmla="*/ 41 h 275"/>
                <a:gd name="T116" fmla="*/ 34 w 197"/>
                <a:gd name="T117" fmla="*/ 41 h 275"/>
                <a:gd name="T118" fmla="*/ 35 w 197"/>
                <a:gd name="T119" fmla="*/ 74 h 275"/>
                <a:gd name="T120" fmla="*/ 54 w 197"/>
                <a:gd name="T121" fmla="*/ 28 h 275"/>
                <a:gd name="T122" fmla="*/ 33 w 197"/>
                <a:gd name="T123" fmla="*/ 41 h 275"/>
                <a:gd name="T124" fmla="*/ 119 w 197"/>
                <a:gd name="T125" fmla="*/ 4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7" h="275">
                  <a:moveTo>
                    <a:pt x="91" y="269"/>
                  </a:moveTo>
                  <a:cubicBezTo>
                    <a:pt x="91" y="270"/>
                    <a:pt x="90" y="270"/>
                    <a:pt x="90" y="270"/>
                  </a:cubicBezTo>
                  <a:cubicBezTo>
                    <a:pt x="89" y="271"/>
                    <a:pt x="89" y="271"/>
                    <a:pt x="89" y="271"/>
                  </a:cubicBezTo>
                  <a:cubicBezTo>
                    <a:pt x="89" y="270"/>
                    <a:pt x="90" y="270"/>
                    <a:pt x="89" y="270"/>
                  </a:cubicBezTo>
                  <a:cubicBezTo>
                    <a:pt x="89" y="269"/>
                    <a:pt x="90" y="269"/>
                    <a:pt x="91" y="269"/>
                  </a:cubicBezTo>
                  <a:moveTo>
                    <a:pt x="95" y="266"/>
                  </a:moveTo>
                  <a:cubicBezTo>
                    <a:pt x="95" y="266"/>
                    <a:pt x="94" y="266"/>
                    <a:pt x="94" y="267"/>
                  </a:cubicBezTo>
                  <a:cubicBezTo>
                    <a:pt x="93" y="267"/>
                    <a:pt x="93" y="266"/>
                    <a:pt x="93" y="266"/>
                  </a:cubicBezTo>
                  <a:cubicBezTo>
                    <a:pt x="93" y="266"/>
                    <a:pt x="91" y="267"/>
                    <a:pt x="91" y="266"/>
                  </a:cubicBezTo>
                  <a:cubicBezTo>
                    <a:pt x="93" y="266"/>
                    <a:pt x="94" y="266"/>
                    <a:pt x="95" y="266"/>
                  </a:cubicBezTo>
                  <a:moveTo>
                    <a:pt x="91" y="270"/>
                  </a:moveTo>
                  <a:cubicBezTo>
                    <a:pt x="92" y="269"/>
                    <a:pt x="92" y="269"/>
                    <a:pt x="92" y="269"/>
                  </a:cubicBezTo>
                  <a:cubicBezTo>
                    <a:pt x="93" y="270"/>
                    <a:pt x="91" y="271"/>
                    <a:pt x="91" y="270"/>
                  </a:cubicBezTo>
                  <a:moveTo>
                    <a:pt x="109" y="260"/>
                  </a:moveTo>
                  <a:cubicBezTo>
                    <a:pt x="108" y="261"/>
                    <a:pt x="108" y="261"/>
                    <a:pt x="107" y="261"/>
                  </a:cubicBezTo>
                  <a:cubicBezTo>
                    <a:pt x="106" y="261"/>
                    <a:pt x="107" y="262"/>
                    <a:pt x="107" y="263"/>
                  </a:cubicBezTo>
                  <a:cubicBezTo>
                    <a:pt x="103" y="263"/>
                    <a:pt x="103" y="263"/>
                    <a:pt x="103" y="263"/>
                  </a:cubicBezTo>
                  <a:cubicBezTo>
                    <a:pt x="102" y="263"/>
                    <a:pt x="104" y="263"/>
                    <a:pt x="104" y="263"/>
                  </a:cubicBezTo>
                  <a:cubicBezTo>
                    <a:pt x="104" y="262"/>
                    <a:pt x="103" y="263"/>
                    <a:pt x="103" y="262"/>
                  </a:cubicBezTo>
                  <a:cubicBezTo>
                    <a:pt x="102" y="262"/>
                    <a:pt x="103" y="263"/>
                    <a:pt x="103" y="263"/>
                  </a:cubicBezTo>
                  <a:cubicBezTo>
                    <a:pt x="101" y="264"/>
                    <a:pt x="100" y="263"/>
                    <a:pt x="99" y="262"/>
                  </a:cubicBezTo>
                  <a:cubicBezTo>
                    <a:pt x="98" y="263"/>
                    <a:pt x="97" y="263"/>
                    <a:pt x="96" y="262"/>
                  </a:cubicBezTo>
                  <a:cubicBezTo>
                    <a:pt x="98" y="261"/>
                    <a:pt x="100" y="262"/>
                    <a:pt x="102" y="262"/>
                  </a:cubicBezTo>
                  <a:cubicBezTo>
                    <a:pt x="102" y="262"/>
                    <a:pt x="101" y="262"/>
                    <a:pt x="101" y="261"/>
                  </a:cubicBezTo>
                  <a:cubicBezTo>
                    <a:pt x="102" y="261"/>
                    <a:pt x="104" y="261"/>
                    <a:pt x="104" y="262"/>
                  </a:cubicBezTo>
                  <a:cubicBezTo>
                    <a:pt x="106" y="262"/>
                    <a:pt x="107" y="260"/>
                    <a:pt x="108" y="259"/>
                  </a:cubicBezTo>
                  <a:cubicBezTo>
                    <a:pt x="108" y="260"/>
                    <a:pt x="109" y="260"/>
                    <a:pt x="109" y="260"/>
                  </a:cubicBezTo>
                  <a:cubicBezTo>
                    <a:pt x="109" y="259"/>
                    <a:pt x="108" y="260"/>
                    <a:pt x="108" y="258"/>
                  </a:cubicBezTo>
                  <a:cubicBezTo>
                    <a:pt x="109" y="259"/>
                    <a:pt x="109" y="258"/>
                    <a:pt x="110" y="257"/>
                  </a:cubicBezTo>
                  <a:cubicBezTo>
                    <a:pt x="111" y="257"/>
                    <a:pt x="111" y="258"/>
                    <a:pt x="112" y="257"/>
                  </a:cubicBezTo>
                  <a:cubicBezTo>
                    <a:pt x="112" y="257"/>
                    <a:pt x="112" y="257"/>
                    <a:pt x="112" y="258"/>
                  </a:cubicBezTo>
                  <a:cubicBezTo>
                    <a:pt x="111" y="259"/>
                    <a:pt x="112" y="261"/>
                    <a:pt x="110" y="261"/>
                  </a:cubicBezTo>
                  <a:cubicBezTo>
                    <a:pt x="111" y="261"/>
                    <a:pt x="110" y="259"/>
                    <a:pt x="111" y="259"/>
                  </a:cubicBezTo>
                  <a:cubicBezTo>
                    <a:pt x="111" y="258"/>
                    <a:pt x="110" y="259"/>
                    <a:pt x="110" y="259"/>
                  </a:cubicBezTo>
                  <a:cubicBezTo>
                    <a:pt x="110" y="260"/>
                    <a:pt x="109" y="260"/>
                    <a:pt x="110" y="261"/>
                  </a:cubicBezTo>
                  <a:cubicBezTo>
                    <a:pt x="109" y="261"/>
                    <a:pt x="109" y="261"/>
                    <a:pt x="109" y="260"/>
                  </a:cubicBezTo>
                  <a:moveTo>
                    <a:pt x="98" y="268"/>
                  </a:moveTo>
                  <a:cubicBezTo>
                    <a:pt x="98" y="269"/>
                    <a:pt x="97" y="269"/>
                    <a:pt x="96" y="269"/>
                  </a:cubicBezTo>
                  <a:cubicBezTo>
                    <a:pt x="96" y="268"/>
                    <a:pt x="97" y="268"/>
                    <a:pt x="98" y="268"/>
                  </a:cubicBezTo>
                  <a:moveTo>
                    <a:pt x="105" y="266"/>
                  </a:moveTo>
                  <a:cubicBezTo>
                    <a:pt x="104" y="266"/>
                    <a:pt x="104" y="266"/>
                    <a:pt x="104" y="266"/>
                  </a:cubicBezTo>
                  <a:cubicBezTo>
                    <a:pt x="103" y="267"/>
                    <a:pt x="103" y="266"/>
                    <a:pt x="103" y="266"/>
                  </a:cubicBezTo>
                  <a:cubicBezTo>
                    <a:pt x="99" y="266"/>
                    <a:pt x="103" y="266"/>
                    <a:pt x="103" y="265"/>
                  </a:cubicBezTo>
                  <a:cubicBezTo>
                    <a:pt x="104" y="265"/>
                    <a:pt x="105" y="265"/>
                    <a:pt x="105" y="266"/>
                  </a:cubicBezTo>
                  <a:moveTo>
                    <a:pt x="100" y="268"/>
                  </a:moveTo>
                  <a:cubicBezTo>
                    <a:pt x="99" y="268"/>
                    <a:pt x="99" y="268"/>
                    <a:pt x="99" y="268"/>
                  </a:cubicBezTo>
                  <a:cubicBezTo>
                    <a:pt x="99" y="267"/>
                    <a:pt x="100" y="267"/>
                    <a:pt x="100" y="266"/>
                  </a:cubicBezTo>
                  <a:cubicBezTo>
                    <a:pt x="100" y="266"/>
                    <a:pt x="100" y="268"/>
                    <a:pt x="100" y="268"/>
                  </a:cubicBezTo>
                  <a:moveTo>
                    <a:pt x="95" y="266"/>
                  </a:moveTo>
                  <a:cubicBezTo>
                    <a:pt x="94" y="266"/>
                    <a:pt x="95" y="265"/>
                    <a:pt x="96" y="265"/>
                  </a:cubicBezTo>
                  <a:cubicBezTo>
                    <a:pt x="95" y="264"/>
                    <a:pt x="93" y="266"/>
                    <a:pt x="93" y="265"/>
                  </a:cubicBezTo>
                  <a:cubicBezTo>
                    <a:pt x="94" y="264"/>
                    <a:pt x="94" y="265"/>
                    <a:pt x="95" y="264"/>
                  </a:cubicBezTo>
                  <a:cubicBezTo>
                    <a:pt x="96" y="265"/>
                    <a:pt x="97" y="264"/>
                    <a:pt x="97" y="265"/>
                  </a:cubicBezTo>
                  <a:cubicBezTo>
                    <a:pt x="96" y="266"/>
                    <a:pt x="95" y="265"/>
                    <a:pt x="95" y="266"/>
                  </a:cubicBezTo>
                  <a:moveTo>
                    <a:pt x="88" y="268"/>
                  </a:moveTo>
                  <a:cubicBezTo>
                    <a:pt x="88" y="267"/>
                    <a:pt x="91" y="266"/>
                    <a:pt x="91" y="267"/>
                  </a:cubicBezTo>
                  <a:cubicBezTo>
                    <a:pt x="90" y="267"/>
                    <a:pt x="89" y="267"/>
                    <a:pt x="88" y="268"/>
                  </a:cubicBezTo>
                  <a:moveTo>
                    <a:pt x="22" y="98"/>
                  </a:moveTo>
                  <a:cubicBezTo>
                    <a:pt x="23" y="98"/>
                    <a:pt x="22" y="96"/>
                    <a:pt x="22" y="96"/>
                  </a:cubicBezTo>
                  <a:cubicBezTo>
                    <a:pt x="23" y="96"/>
                    <a:pt x="24" y="97"/>
                    <a:pt x="23" y="97"/>
                  </a:cubicBezTo>
                  <a:cubicBezTo>
                    <a:pt x="23" y="98"/>
                    <a:pt x="24" y="98"/>
                    <a:pt x="24" y="98"/>
                  </a:cubicBezTo>
                  <a:cubicBezTo>
                    <a:pt x="24" y="99"/>
                    <a:pt x="24" y="100"/>
                    <a:pt x="24" y="101"/>
                  </a:cubicBezTo>
                  <a:cubicBezTo>
                    <a:pt x="24" y="101"/>
                    <a:pt x="23" y="101"/>
                    <a:pt x="23" y="101"/>
                  </a:cubicBezTo>
                  <a:cubicBezTo>
                    <a:pt x="23" y="101"/>
                    <a:pt x="24" y="103"/>
                    <a:pt x="23" y="102"/>
                  </a:cubicBezTo>
                  <a:cubicBezTo>
                    <a:pt x="22" y="101"/>
                    <a:pt x="23" y="101"/>
                    <a:pt x="23" y="100"/>
                  </a:cubicBezTo>
                  <a:cubicBezTo>
                    <a:pt x="23" y="99"/>
                    <a:pt x="23" y="99"/>
                    <a:pt x="22" y="98"/>
                  </a:cubicBezTo>
                  <a:cubicBezTo>
                    <a:pt x="21" y="99"/>
                    <a:pt x="23" y="99"/>
                    <a:pt x="23" y="100"/>
                  </a:cubicBezTo>
                  <a:cubicBezTo>
                    <a:pt x="22" y="101"/>
                    <a:pt x="22" y="102"/>
                    <a:pt x="23" y="104"/>
                  </a:cubicBezTo>
                  <a:cubicBezTo>
                    <a:pt x="23" y="105"/>
                    <a:pt x="23" y="107"/>
                    <a:pt x="23" y="108"/>
                  </a:cubicBezTo>
                  <a:cubicBezTo>
                    <a:pt x="22" y="104"/>
                    <a:pt x="21" y="98"/>
                    <a:pt x="21" y="93"/>
                  </a:cubicBezTo>
                  <a:cubicBezTo>
                    <a:pt x="22" y="94"/>
                    <a:pt x="21" y="97"/>
                    <a:pt x="22" y="98"/>
                  </a:cubicBezTo>
                  <a:moveTo>
                    <a:pt x="16" y="88"/>
                  </a:moveTo>
                  <a:cubicBezTo>
                    <a:pt x="15" y="88"/>
                    <a:pt x="16" y="86"/>
                    <a:pt x="15" y="86"/>
                  </a:cubicBezTo>
                  <a:cubicBezTo>
                    <a:pt x="15" y="85"/>
                    <a:pt x="15" y="85"/>
                    <a:pt x="15" y="84"/>
                  </a:cubicBezTo>
                  <a:cubicBezTo>
                    <a:pt x="17" y="83"/>
                    <a:pt x="16" y="88"/>
                    <a:pt x="16" y="88"/>
                  </a:cubicBezTo>
                  <a:moveTo>
                    <a:pt x="16" y="91"/>
                  </a:moveTo>
                  <a:cubicBezTo>
                    <a:pt x="16" y="91"/>
                    <a:pt x="17" y="91"/>
                    <a:pt x="17" y="91"/>
                  </a:cubicBezTo>
                  <a:cubicBezTo>
                    <a:pt x="17" y="90"/>
                    <a:pt x="16" y="90"/>
                    <a:pt x="16" y="91"/>
                  </a:cubicBezTo>
                  <a:cubicBezTo>
                    <a:pt x="15" y="90"/>
                    <a:pt x="16" y="89"/>
                    <a:pt x="16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7" y="89"/>
                    <a:pt x="17" y="90"/>
                    <a:pt x="18" y="91"/>
                  </a:cubicBezTo>
                  <a:cubicBezTo>
                    <a:pt x="18" y="92"/>
                    <a:pt x="19" y="93"/>
                    <a:pt x="19" y="94"/>
                  </a:cubicBezTo>
                  <a:cubicBezTo>
                    <a:pt x="19" y="96"/>
                    <a:pt x="18" y="96"/>
                    <a:pt x="19" y="97"/>
                  </a:cubicBezTo>
                  <a:cubicBezTo>
                    <a:pt x="19" y="98"/>
                    <a:pt x="18" y="97"/>
                    <a:pt x="18" y="97"/>
                  </a:cubicBezTo>
                  <a:cubicBezTo>
                    <a:pt x="17" y="98"/>
                    <a:pt x="18" y="99"/>
                    <a:pt x="17" y="100"/>
                  </a:cubicBezTo>
                  <a:cubicBezTo>
                    <a:pt x="16" y="100"/>
                    <a:pt x="17" y="97"/>
                    <a:pt x="17" y="98"/>
                  </a:cubicBezTo>
                  <a:cubicBezTo>
                    <a:pt x="16" y="98"/>
                    <a:pt x="17" y="97"/>
                    <a:pt x="18" y="97"/>
                  </a:cubicBezTo>
                  <a:cubicBezTo>
                    <a:pt x="17" y="96"/>
                    <a:pt x="18" y="96"/>
                    <a:pt x="18" y="96"/>
                  </a:cubicBezTo>
                  <a:cubicBezTo>
                    <a:pt x="18" y="95"/>
                    <a:pt x="18" y="95"/>
                    <a:pt x="18" y="94"/>
                  </a:cubicBezTo>
                  <a:cubicBezTo>
                    <a:pt x="18" y="94"/>
                    <a:pt x="19" y="94"/>
                    <a:pt x="18" y="94"/>
                  </a:cubicBezTo>
                  <a:cubicBezTo>
                    <a:pt x="18" y="93"/>
                    <a:pt x="18" y="93"/>
                    <a:pt x="18" y="94"/>
                  </a:cubicBezTo>
                  <a:cubicBezTo>
                    <a:pt x="17" y="94"/>
                    <a:pt x="18" y="94"/>
                    <a:pt x="17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17" y="96"/>
                    <a:pt x="18" y="97"/>
                    <a:pt x="16" y="97"/>
                  </a:cubicBezTo>
                  <a:cubicBezTo>
                    <a:pt x="16" y="94"/>
                    <a:pt x="16" y="93"/>
                    <a:pt x="16" y="91"/>
                  </a:cubicBezTo>
                  <a:moveTo>
                    <a:pt x="17" y="91"/>
                  </a:moveTo>
                  <a:cubicBezTo>
                    <a:pt x="17" y="92"/>
                    <a:pt x="16" y="92"/>
                    <a:pt x="17" y="93"/>
                  </a:cubicBezTo>
                  <a:cubicBezTo>
                    <a:pt x="18" y="93"/>
                    <a:pt x="18" y="92"/>
                    <a:pt x="17" y="91"/>
                  </a:cubicBezTo>
                  <a:moveTo>
                    <a:pt x="92" y="265"/>
                  </a:moveTo>
                  <a:cubicBezTo>
                    <a:pt x="91" y="265"/>
                    <a:pt x="91" y="264"/>
                    <a:pt x="89" y="265"/>
                  </a:cubicBezTo>
                  <a:cubicBezTo>
                    <a:pt x="90" y="264"/>
                    <a:pt x="91" y="264"/>
                    <a:pt x="92" y="264"/>
                  </a:cubicBezTo>
                  <a:cubicBezTo>
                    <a:pt x="92" y="263"/>
                    <a:pt x="94" y="263"/>
                    <a:pt x="95" y="263"/>
                  </a:cubicBezTo>
                  <a:cubicBezTo>
                    <a:pt x="96" y="264"/>
                    <a:pt x="94" y="263"/>
                    <a:pt x="93" y="264"/>
                  </a:cubicBezTo>
                  <a:cubicBezTo>
                    <a:pt x="92" y="264"/>
                    <a:pt x="93" y="265"/>
                    <a:pt x="92" y="265"/>
                  </a:cubicBezTo>
                  <a:moveTo>
                    <a:pt x="13" y="82"/>
                  </a:moveTo>
                  <a:cubicBezTo>
                    <a:pt x="13" y="81"/>
                    <a:pt x="14" y="79"/>
                    <a:pt x="15" y="81"/>
                  </a:cubicBezTo>
                  <a:cubicBezTo>
                    <a:pt x="14" y="80"/>
                    <a:pt x="15" y="82"/>
                    <a:pt x="13" y="82"/>
                  </a:cubicBezTo>
                  <a:moveTo>
                    <a:pt x="16" y="84"/>
                  </a:moveTo>
                  <a:cubicBezTo>
                    <a:pt x="16" y="82"/>
                    <a:pt x="16" y="82"/>
                    <a:pt x="16" y="82"/>
                  </a:cubicBezTo>
                  <a:cubicBezTo>
                    <a:pt x="17" y="82"/>
                    <a:pt x="17" y="84"/>
                    <a:pt x="16" y="84"/>
                  </a:cubicBezTo>
                  <a:moveTo>
                    <a:pt x="87" y="270"/>
                  </a:moveTo>
                  <a:cubicBezTo>
                    <a:pt x="88" y="270"/>
                    <a:pt x="88" y="270"/>
                    <a:pt x="88" y="270"/>
                  </a:cubicBezTo>
                  <a:cubicBezTo>
                    <a:pt x="89" y="271"/>
                    <a:pt x="89" y="271"/>
                    <a:pt x="89" y="271"/>
                  </a:cubicBezTo>
                  <a:cubicBezTo>
                    <a:pt x="88" y="271"/>
                    <a:pt x="88" y="271"/>
                    <a:pt x="88" y="271"/>
                  </a:cubicBezTo>
                  <a:cubicBezTo>
                    <a:pt x="88" y="270"/>
                    <a:pt x="88" y="271"/>
                    <a:pt x="87" y="270"/>
                  </a:cubicBezTo>
                  <a:moveTo>
                    <a:pt x="17" y="101"/>
                  </a:moveTo>
                  <a:cubicBezTo>
                    <a:pt x="16" y="101"/>
                    <a:pt x="16" y="100"/>
                    <a:pt x="15" y="100"/>
                  </a:cubicBezTo>
                  <a:cubicBezTo>
                    <a:pt x="15" y="97"/>
                    <a:pt x="14" y="95"/>
                    <a:pt x="14" y="93"/>
                  </a:cubicBezTo>
                  <a:cubicBezTo>
                    <a:pt x="15" y="95"/>
                    <a:pt x="15" y="97"/>
                    <a:pt x="15" y="99"/>
                  </a:cubicBezTo>
                  <a:cubicBezTo>
                    <a:pt x="16" y="100"/>
                    <a:pt x="16" y="100"/>
                    <a:pt x="17" y="101"/>
                  </a:cubicBezTo>
                  <a:moveTo>
                    <a:pt x="7" y="205"/>
                  </a:moveTo>
                  <a:cubicBezTo>
                    <a:pt x="6" y="203"/>
                    <a:pt x="6" y="201"/>
                    <a:pt x="7" y="199"/>
                  </a:cubicBezTo>
                  <a:cubicBezTo>
                    <a:pt x="8" y="199"/>
                    <a:pt x="7" y="201"/>
                    <a:pt x="7" y="202"/>
                  </a:cubicBezTo>
                  <a:cubicBezTo>
                    <a:pt x="7" y="203"/>
                    <a:pt x="7" y="204"/>
                    <a:pt x="7" y="205"/>
                  </a:cubicBezTo>
                  <a:moveTo>
                    <a:pt x="113" y="261"/>
                  </a:moveTo>
                  <a:cubicBezTo>
                    <a:pt x="111" y="261"/>
                    <a:pt x="114" y="262"/>
                    <a:pt x="112" y="262"/>
                  </a:cubicBezTo>
                  <a:cubicBezTo>
                    <a:pt x="112" y="262"/>
                    <a:pt x="113" y="262"/>
                    <a:pt x="113" y="263"/>
                  </a:cubicBezTo>
                  <a:cubicBezTo>
                    <a:pt x="112" y="263"/>
                    <a:pt x="112" y="263"/>
                    <a:pt x="111" y="263"/>
                  </a:cubicBezTo>
                  <a:cubicBezTo>
                    <a:pt x="111" y="263"/>
                    <a:pt x="109" y="264"/>
                    <a:pt x="109" y="263"/>
                  </a:cubicBezTo>
                  <a:cubicBezTo>
                    <a:pt x="110" y="263"/>
                    <a:pt x="111" y="263"/>
                    <a:pt x="111" y="263"/>
                  </a:cubicBezTo>
                  <a:cubicBezTo>
                    <a:pt x="112" y="263"/>
                    <a:pt x="111" y="262"/>
                    <a:pt x="111" y="262"/>
                  </a:cubicBezTo>
                  <a:cubicBezTo>
                    <a:pt x="111" y="261"/>
                    <a:pt x="112" y="261"/>
                    <a:pt x="112" y="260"/>
                  </a:cubicBezTo>
                  <a:cubicBezTo>
                    <a:pt x="113" y="261"/>
                    <a:pt x="113" y="259"/>
                    <a:pt x="114" y="260"/>
                  </a:cubicBezTo>
                  <a:cubicBezTo>
                    <a:pt x="114" y="260"/>
                    <a:pt x="114" y="260"/>
                    <a:pt x="114" y="260"/>
                  </a:cubicBezTo>
                  <a:cubicBezTo>
                    <a:pt x="114" y="260"/>
                    <a:pt x="113" y="261"/>
                    <a:pt x="113" y="261"/>
                  </a:cubicBezTo>
                  <a:moveTo>
                    <a:pt x="16" y="107"/>
                  </a:moveTo>
                  <a:cubicBezTo>
                    <a:pt x="15" y="107"/>
                    <a:pt x="16" y="106"/>
                    <a:pt x="16" y="105"/>
                  </a:cubicBezTo>
                  <a:cubicBezTo>
                    <a:pt x="16" y="105"/>
                    <a:pt x="16" y="105"/>
                    <a:pt x="15" y="105"/>
                  </a:cubicBezTo>
                  <a:cubicBezTo>
                    <a:pt x="16" y="104"/>
                    <a:pt x="15" y="104"/>
                    <a:pt x="15" y="103"/>
                  </a:cubicBezTo>
                  <a:cubicBezTo>
                    <a:pt x="15" y="102"/>
                    <a:pt x="14" y="101"/>
                    <a:pt x="15" y="101"/>
                  </a:cubicBezTo>
                  <a:cubicBezTo>
                    <a:pt x="15" y="103"/>
                    <a:pt x="16" y="103"/>
                    <a:pt x="17" y="104"/>
                  </a:cubicBezTo>
                  <a:cubicBezTo>
                    <a:pt x="17" y="105"/>
                    <a:pt x="16" y="106"/>
                    <a:pt x="16" y="107"/>
                  </a:cubicBezTo>
                  <a:moveTo>
                    <a:pt x="89" y="18"/>
                  </a:moveTo>
                  <a:cubicBezTo>
                    <a:pt x="89" y="19"/>
                    <a:pt x="86" y="19"/>
                    <a:pt x="86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8"/>
                    <a:pt x="87" y="18"/>
                    <a:pt x="87" y="17"/>
                  </a:cubicBezTo>
                  <a:cubicBezTo>
                    <a:pt x="86" y="17"/>
                    <a:pt x="86" y="19"/>
                    <a:pt x="84" y="18"/>
                  </a:cubicBezTo>
                  <a:cubicBezTo>
                    <a:pt x="85" y="17"/>
                    <a:pt x="86" y="17"/>
                    <a:pt x="87" y="17"/>
                  </a:cubicBezTo>
                  <a:cubicBezTo>
                    <a:pt x="88" y="17"/>
                    <a:pt x="88" y="18"/>
                    <a:pt x="89" y="18"/>
                  </a:cubicBezTo>
                  <a:moveTo>
                    <a:pt x="62" y="13"/>
                  </a:moveTo>
                  <a:cubicBezTo>
                    <a:pt x="61" y="13"/>
                    <a:pt x="59" y="14"/>
                    <a:pt x="60" y="12"/>
                  </a:cubicBezTo>
                  <a:cubicBezTo>
                    <a:pt x="60" y="13"/>
                    <a:pt x="60" y="13"/>
                    <a:pt x="61" y="13"/>
                  </a:cubicBezTo>
                  <a:cubicBezTo>
                    <a:pt x="62" y="12"/>
                    <a:pt x="60" y="13"/>
                    <a:pt x="60" y="12"/>
                  </a:cubicBezTo>
                  <a:cubicBezTo>
                    <a:pt x="61" y="12"/>
                    <a:pt x="64" y="13"/>
                    <a:pt x="63" y="12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4" y="13"/>
                    <a:pt x="64" y="12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2" y="13"/>
                    <a:pt x="62" y="13"/>
                  </a:cubicBezTo>
                  <a:moveTo>
                    <a:pt x="66" y="17"/>
                  </a:moveTo>
                  <a:cubicBezTo>
                    <a:pt x="65" y="18"/>
                    <a:pt x="63" y="17"/>
                    <a:pt x="61" y="17"/>
                  </a:cubicBezTo>
                  <a:cubicBezTo>
                    <a:pt x="62" y="17"/>
                    <a:pt x="62" y="16"/>
                    <a:pt x="62" y="15"/>
                  </a:cubicBezTo>
                  <a:cubicBezTo>
                    <a:pt x="63" y="15"/>
                    <a:pt x="63" y="16"/>
                    <a:pt x="63" y="17"/>
                  </a:cubicBezTo>
                  <a:cubicBezTo>
                    <a:pt x="64" y="17"/>
                    <a:pt x="63" y="16"/>
                    <a:pt x="64" y="16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64" y="16"/>
                    <a:pt x="64" y="15"/>
                    <a:pt x="64" y="15"/>
                  </a:cubicBezTo>
                  <a:cubicBezTo>
                    <a:pt x="64" y="15"/>
                    <a:pt x="63" y="15"/>
                    <a:pt x="64" y="15"/>
                  </a:cubicBezTo>
                  <a:cubicBezTo>
                    <a:pt x="63" y="15"/>
                    <a:pt x="62" y="14"/>
                    <a:pt x="62" y="14"/>
                  </a:cubicBezTo>
                  <a:cubicBezTo>
                    <a:pt x="62" y="13"/>
                    <a:pt x="63" y="13"/>
                    <a:pt x="64" y="14"/>
                  </a:cubicBezTo>
                  <a:cubicBezTo>
                    <a:pt x="65" y="14"/>
                    <a:pt x="65" y="13"/>
                    <a:pt x="67" y="14"/>
                  </a:cubicBezTo>
                  <a:cubicBezTo>
                    <a:pt x="67" y="15"/>
                    <a:pt x="66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6" y="15"/>
                    <a:pt x="66" y="14"/>
                    <a:pt x="68" y="15"/>
                  </a:cubicBezTo>
                  <a:cubicBezTo>
                    <a:pt x="68" y="15"/>
                    <a:pt x="68" y="15"/>
                    <a:pt x="68" y="14"/>
                  </a:cubicBezTo>
                  <a:cubicBezTo>
                    <a:pt x="69" y="14"/>
                    <a:pt x="69" y="15"/>
                    <a:pt x="69" y="15"/>
                  </a:cubicBezTo>
                  <a:cubicBezTo>
                    <a:pt x="70" y="15"/>
                    <a:pt x="70" y="14"/>
                    <a:pt x="71" y="15"/>
                  </a:cubicBezTo>
                  <a:cubicBezTo>
                    <a:pt x="71" y="16"/>
                    <a:pt x="70" y="16"/>
                    <a:pt x="69" y="16"/>
                  </a:cubicBezTo>
                  <a:cubicBezTo>
                    <a:pt x="68" y="16"/>
                    <a:pt x="68" y="17"/>
                    <a:pt x="68" y="18"/>
                  </a:cubicBezTo>
                  <a:cubicBezTo>
                    <a:pt x="66" y="18"/>
                    <a:pt x="68" y="16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moveTo>
                    <a:pt x="85" y="14"/>
                  </a:moveTo>
                  <a:cubicBezTo>
                    <a:pt x="86" y="13"/>
                    <a:pt x="86" y="14"/>
                    <a:pt x="87" y="14"/>
                  </a:cubicBezTo>
                  <a:cubicBezTo>
                    <a:pt x="87" y="14"/>
                    <a:pt x="88" y="14"/>
                    <a:pt x="88" y="14"/>
                  </a:cubicBezTo>
                  <a:cubicBezTo>
                    <a:pt x="89" y="15"/>
                    <a:pt x="89" y="15"/>
                    <a:pt x="90" y="16"/>
                  </a:cubicBezTo>
                  <a:cubicBezTo>
                    <a:pt x="89" y="17"/>
                    <a:pt x="88" y="14"/>
                    <a:pt x="87" y="15"/>
                  </a:cubicBezTo>
                  <a:cubicBezTo>
                    <a:pt x="86" y="14"/>
                    <a:pt x="86" y="14"/>
                    <a:pt x="85" y="14"/>
                  </a:cubicBezTo>
                  <a:moveTo>
                    <a:pt x="81" y="14"/>
                  </a:moveTo>
                  <a:cubicBezTo>
                    <a:pt x="81" y="13"/>
                    <a:pt x="82" y="13"/>
                    <a:pt x="82" y="14"/>
                  </a:cubicBezTo>
                  <a:cubicBezTo>
                    <a:pt x="83" y="13"/>
                    <a:pt x="84" y="13"/>
                    <a:pt x="85" y="13"/>
                  </a:cubicBezTo>
                  <a:cubicBezTo>
                    <a:pt x="83" y="13"/>
                    <a:pt x="84" y="14"/>
                    <a:pt x="86" y="15"/>
                  </a:cubicBezTo>
                  <a:cubicBezTo>
                    <a:pt x="84" y="16"/>
                    <a:pt x="83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moveTo>
                    <a:pt x="50" y="13"/>
                  </a:moveTo>
                  <a:cubicBezTo>
                    <a:pt x="52" y="13"/>
                    <a:pt x="52" y="13"/>
                    <a:pt x="52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4"/>
                    <a:pt x="51" y="14"/>
                    <a:pt x="50" y="13"/>
                  </a:cubicBezTo>
                  <a:moveTo>
                    <a:pt x="51" y="17"/>
                  </a:moveTo>
                  <a:cubicBezTo>
                    <a:pt x="52" y="17"/>
                    <a:pt x="52" y="18"/>
                    <a:pt x="53" y="18"/>
                  </a:cubicBezTo>
                  <a:cubicBezTo>
                    <a:pt x="53" y="18"/>
                    <a:pt x="53" y="17"/>
                    <a:pt x="54" y="17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3" y="18"/>
                    <a:pt x="51" y="19"/>
                    <a:pt x="51" y="17"/>
                  </a:cubicBezTo>
                  <a:moveTo>
                    <a:pt x="54" y="18"/>
                  </a:moveTo>
                  <a:cubicBezTo>
                    <a:pt x="55" y="16"/>
                    <a:pt x="56" y="18"/>
                    <a:pt x="57" y="17"/>
                  </a:cubicBezTo>
                  <a:cubicBezTo>
                    <a:pt x="57" y="16"/>
                    <a:pt x="59" y="18"/>
                    <a:pt x="61" y="17"/>
                  </a:cubicBezTo>
                  <a:cubicBezTo>
                    <a:pt x="61" y="18"/>
                    <a:pt x="59" y="18"/>
                    <a:pt x="58" y="18"/>
                  </a:cubicBezTo>
                  <a:cubicBezTo>
                    <a:pt x="57" y="18"/>
                    <a:pt x="55" y="18"/>
                    <a:pt x="54" y="18"/>
                  </a:cubicBezTo>
                  <a:moveTo>
                    <a:pt x="54" y="16"/>
                  </a:move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6" y="15"/>
                    <a:pt x="54" y="14"/>
                  </a:cubicBezTo>
                  <a:cubicBezTo>
                    <a:pt x="54" y="13"/>
                    <a:pt x="55" y="14"/>
                    <a:pt x="56" y="14"/>
                  </a:cubicBezTo>
                  <a:cubicBezTo>
                    <a:pt x="56" y="14"/>
                    <a:pt x="57" y="14"/>
                    <a:pt x="57" y="14"/>
                  </a:cubicBezTo>
                  <a:cubicBezTo>
                    <a:pt x="57" y="14"/>
                    <a:pt x="57" y="15"/>
                    <a:pt x="57" y="15"/>
                  </a:cubicBezTo>
                  <a:cubicBezTo>
                    <a:pt x="58" y="15"/>
                    <a:pt x="58" y="15"/>
                    <a:pt x="58" y="16"/>
                  </a:cubicBezTo>
                  <a:cubicBezTo>
                    <a:pt x="59" y="16"/>
                    <a:pt x="60" y="15"/>
                    <a:pt x="60" y="16"/>
                  </a:cubicBezTo>
                  <a:cubicBezTo>
                    <a:pt x="59" y="16"/>
                    <a:pt x="58" y="16"/>
                    <a:pt x="57" y="16"/>
                  </a:cubicBezTo>
                  <a:cubicBezTo>
                    <a:pt x="56" y="15"/>
                    <a:pt x="55" y="14"/>
                    <a:pt x="55" y="15"/>
                  </a:cubicBezTo>
                  <a:cubicBezTo>
                    <a:pt x="55" y="16"/>
                    <a:pt x="57" y="15"/>
                    <a:pt x="57" y="16"/>
                  </a:cubicBezTo>
                  <a:cubicBezTo>
                    <a:pt x="55" y="17"/>
                    <a:pt x="55" y="15"/>
                    <a:pt x="54" y="16"/>
                  </a:cubicBezTo>
                  <a:moveTo>
                    <a:pt x="90" y="15"/>
                  </a:moveTo>
                  <a:cubicBezTo>
                    <a:pt x="89" y="15"/>
                    <a:pt x="89" y="15"/>
                    <a:pt x="90" y="15"/>
                  </a:cubicBezTo>
                  <a:cubicBezTo>
                    <a:pt x="91" y="15"/>
                    <a:pt x="94" y="16"/>
                    <a:pt x="97" y="16"/>
                  </a:cubicBezTo>
                  <a:cubicBezTo>
                    <a:pt x="98" y="16"/>
                    <a:pt x="98" y="17"/>
                    <a:pt x="97" y="17"/>
                  </a:cubicBezTo>
                  <a:cubicBezTo>
                    <a:pt x="94" y="16"/>
                    <a:pt x="92" y="16"/>
                    <a:pt x="90" y="15"/>
                  </a:cubicBezTo>
                  <a:moveTo>
                    <a:pt x="56" y="12"/>
                  </a:moveTo>
                  <a:cubicBezTo>
                    <a:pt x="56" y="12"/>
                    <a:pt x="56" y="11"/>
                    <a:pt x="57" y="11"/>
                  </a:cubicBezTo>
                  <a:cubicBezTo>
                    <a:pt x="56" y="11"/>
                    <a:pt x="58" y="12"/>
                    <a:pt x="57" y="12"/>
                  </a:cubicBezTo>
                  <a:cubicBezTo>
                    <a:pt x="57" y="13"/>
                    <a:pt x="58" y="12"/>
                    <a:pt x="58" y="13"/>
                  </a:cubicBezTo>
                  <a:cubicBezTo>
                    <a:pt x="57" y="12"/>
                    <a:pt x="55" y="13"/>
                    <a:pt x="53" y="13"/>
                  </a:cubicBezTo>
                  <a:cubicBezTo>
                    <a:pt x="54" y="12"/>
                    <a:pt x="53" y="13"/>
                    <a:pt x="53" y="12"/>
                  </a:cubicBezTo>
                  <a:cubicBezTo>
                    <a:pt x="54" y="11"/>
                    <a:pt x="54" y="12"/>
                    <a:pt x="56" y="12"/>
                  </a:cubicBezTo>
                  <a:moveTo>
                    <a:pt x="56" y="9"/>
                  </a:moveTo>
                  <a:cubicBezTo>
                    <a:pt x="55" y="8"/>
                    <a:pt x="59" y="9"/>
                    <a:pt x="59" y="8"/>
                  </a:cubicBezTo>
                  <a:cubicBezTo>
                    <a:pt x="60" y="9"/>
                    <a:pt x="60" y="8"/>
                    <a:pt x="61" y="9"/>
                  </a:cubicBezTo>
                  <a:cubicBezTo>
                    <a:pt x="60" y="9"/>
                    <a:pt x="58" y="10"/>
                    <a:pt x="57" y="10"/>
                  </a:cubicBezTo>
                  <a:cubicBezTo>
                    <a:pt x="58" y="9"/>
                    <a:pt x="58" y="9"/>
                    <a:pt x="56" y="9"/>
                  </a:cubicBezTo>
                  <a:moveTo>
                    <a:pt x="80" y="16"/>
                  </a:moveTo>
                  <a:cubicBezTo>
                    <a:pt x="80" y="16"/>
                    <a:pt x="80" y="15"/>
                    <a:pt x="81" y="15"/>
                  </a:cubicBezTo>
                  <a:cubicBezTo>
                    <a:pt x="81" y="16"/>
                    <a:pt x="81" y="16"/>
                    <a:pt x="82" y="17"/>
                  </a:cubicBezTo>
                  <a:cubicBezTo>
                    <a:pt x="81" y="17"/>
                    <a:pt x="82" y="18"/>
                    <a:pt x="80" y="18"/>
                  </a:cubicBezTo>
                  <a:cubicBezTo>
                    <a:pt x="80" y="17"/>
                    <a:pt x="81" y="17"/>
                    <a:pt x="81" y="16"/>
                  </a:cubicBezTo>
                  <a:cubicBezTo>
                    <a:pt x="80" y="16"/>
                    <a:pt x="79" y="17"/>
                    <a:pt x="80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8" y="17"/>
                    <a:pt x="80" y="17"/>
                    <a:pt x="79" y="16"/>
                  </a:cubicBezTo>
                  <a:cubicBezTo>
                    <a:pt x="78" y="16"/>
                    <a:pt x="78" y="17"/>
                    <a:pt x="76" y="16"/>
                  </a:cubicBezTo>
                  <a:cubicBezTo>
                    <a:pt x="77" y="15"/>
                    <a:pt x="77" y="15"/>
                    <a:pt x="78" y="15"/>
                  </a:cubicBezTo>
                  <a:cubicBezTo>
                    <a:pt x="79" y="15"/>
                    <a:pt x="79" y="16"/>
                    <a:pt x="80" y="16"/>
                  </a:cubicBezTo>
                  <a:moveTo>
                    <a:pt x="118" y="25"/>
                  </a:moveTo>
                  <a:cubicBezTo>
                    <a:pt x="118" y="25"/>
                    <a:pt x="119" y="25"/>
                    <a:pt x="120" y="25"/>
                  </a:cubicBezTo>
                  <a:cubicBezTo>
                    <a:pt x="121" y="26"/>
                    <a:pt x="121" y="26"/>
                    <a:pt x="122" y="27"/>
                  </a:cubicBezTo>
                  <a:cubicBezTo>
                    <a:pt x="121" y="28"/>
                    <a:pt x="120" y="26"/>
                    <a:pt x="118" y="25"/>
                  </a:cubicBezTo>
                  <a:moveTo>
                    <a:pt x="104" y="26"/>
                  </a:moveTo>
                  <a:cubicBezTo>
                    <a:pt x="104" y="26"/>
                    <a:pt x="105" y="27"/>
                    <a:pt x="106" y="27"/>
                  </a:cubicBezTo>
                  <a:cubicBezTo>
                    <a:pt x="106" y="28"/>
                    <a:pt x="104" y="27"/>
                    <a:pt x="104" y="27"/>
                  </a:cubicBezTo>
                  <a:cubicBezTo>
                    <a:pt x="104" y="27"/>
                    <a:pt x="103" y="26"/>
                    <a:pt x="102" y="27"/>
                  </a:cubicBezTo>
                  <a:cubicBezTo>
                    <a:pt x="103" y="28"/>
                    <a:pt x="105" y="28"/>
                    <a:pt x="106" y="28"/>
                  </a:cubicBezTo>
                  <a:cubicBezTo>
                    <a:pt x="106" y="28"/>
                    <a:pt x="106" y="28"/>
                    <a:pt x="105" y="28"/>
                  </a:cubicBezTo>
                  <a:cubicBezTo>
                    <a:pt x="106" y="28"/>
                    <a:pt x="107" y="28"/>
                    <a:pt x="107" y="28"/>
                  </a:cubicBezTo>
                  <a:cubicBezTo>
                    <a:pt x="108" y="28"/>
                    <a:pt x="108" y="28"/>
                    <a:pt x="108" y="29"/>
                  </a:cubicBezTo>
                  <a:cubicBezTo>
                    <a:pt x="109" y="29"/>
                    <a:pt x="110" y="29"/>
                    <a:pt x="110" y="29"/>
                  </a:cubicBezTo>
                  <a:cubicBezTo>
                    <a:pt x="111" y="29"/>
                    <a:pt x="109" y="31"/>
                    <a:pt x="111" y="31"/>
                  </a:cubicBezTo>
                  <a:cubicBezTo>
                    <a:pt x="111" y="31"/>
                    <a:pt x="111" y="30"/>
                    <a:pt x="111" y="30"/>
                  </a:cubicBezTo>
                  <a:cubicBezTo>
                    <a:pt x="111" y="29"/>
                    <a:pt x="112" y="31"/>
                    <a:pt x="113" y="31"/>
                  </a:cubicBezTo>
                  <a:cubicBezTo>
                    <a:pt x="113" y="31"/>
                    <a:pt x="112" y="31"/>
                    <a:pt x="111" y="31"/>
                  </a:cubicBezTo>
                  <a:cubicBezTo>
                    <a:pt x="111" y="31"/>
                    <a:pt x="111" y="31"/>
                    <a:pt x="111" y="32"/>
                  </a:cubicBezTo>
                  <a:cubicBezTo>
                    <a:pt x="112" y="32"/>
                    <a:pt x="113" y="31"/>
                    <a:pt x="113" y="31"/>
                  </a:cubicBezTo>
                  <a:cubicBezTo>
                    <a:pt x="112" y="32"/>
                    <a:pt x="115" y="33"/>
                    <a:pt x="116" y="34"/>
                  </a:cubicBezTo>
                  <a:cubicBezTo>
                    <a:pt x="115" y="34"/>
                    <a:pt x="114" y="34"/>
                    <a:pt x="113" y="34"/>
                  </a:cubicBezTo>
                  <a:cubicBezTo>
                    <a:pt x="113" y="34"/>
                    <a:pt x="114" y="34"/>
                    <a:pt x="114" y="34"/>
                  </a:cubicBezTo>
                  <a:cubicBezTo>
                    <a:pt x="113" y="35"/>
                    <a:pt x="110" y="34"/>
                    <a:pt x="108" y="33"/>
                  </a:cubicBezTo>
                  <a:cubicBezTo>
                    <a:pt x="108" y="33"/>
                    <a:pt x="108" y="32"/>
                    <a:pt x="108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7" y="32"/>
                    <a:pt x="107" y="31"/>
                  </a:cubicBezTo>
                  <a:cubicBezTo>
                    <a:pt x="106" y="31"/>
                    <a:pt x="106" y="32"/>
                    <a:pt x="106" y="32"/>
                  </a:cubicBezTo>
                  <a:cubicBezTo>
                    <a:pt x="105" y="32"/>
                    <a:pt x="104" y="31"/>
                    <a:pt x="103" y="30"/>
                  </a:cubicBezTo>
                  <a:cubicBezTo>
                    <a:pt x="102" y="30"/>
                    <a:pt x="101" y="30"/>
                    <a:pt x="99" y="29"/>
                  </a:cubicBezTo>
                  <a:cubicBezTo>
                    <a:pt x="98" y="29"/>
                    <a:pt x="97" y="28"/>
                    <a:pt x="96" y="27"/>
                  </a:cubicBezTo>
                  <a:cubicBezTo>
                    <a:pt x="96" y="27"/>
                    <a:pt x="95" y="27"/>
                    <a:pt x="95" y="27"/>
                  </a:cubicBezTo>
                  <a:cubicBezTo>
                    <a:pt x="93" y="27"/>
                    <a:pt x="91" y="25"/>
                    <a:pt x="89" y="25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9" y="24"/>
                    <a:pt x="91" y="25"/>
                    <a:pt x="90" y="24"/>
                  </a:cubicBezTo>
                  <a:cubicBezTo>
                    <a:pt x="89" y="24"/>
                    <a:pt x="88" y="24"/>
                    <a:pt x="88" y="25"/>
                  </a:cubicBezTo>
                  <a:cubicBezTo>
                    <a:pt x="86" y="23"/>
                    <a:pt x="84" y="24"/>
                    <a:pt x="82" y="23"/>
                  </a:cubicBezTo>
                  <a:cubicBezTo>
                    <a:pt x="81" y="23"/>
                    <a:pt x="81" y="22"/>
                    <a:pt x="80" y="22"/>
                  </a:cubicBezTo>
                  <a:cubicBezTo>
                    <a:pt x="80" y="21"/>
                    <a:pt x="79" y="21"/>
                    <a:pt x="78" y="20"/>
                  </a:cubicBezTo>
                  <a:cubicBezTo>
                    <a:pt x="79" y="19"/>
                    <a:pt x="80" y="20"/>
                    <a:pt x="81" y="21"/>
                  </a:cubicBezTo>
                  <a:cubicBezTo>
                    <a:pt x="82" y="21"/>
                    <a:pt x="83" y="21"/>
                    <a:pt x="84" y="21"/>
                  </a:cubicBezTo>
                  <a:cubicBezTo>
                    <a:pt x="84" y="21"/>
                    <a:pt x="85" y="21"/>
                    <a:pt x="85" y="21"/>
                  </a:cubicBezTo>
                  <a:cubicBezTo>
                    <a:pt x="85" y="21"/>
                    <a:pt x="85" y="22"/>
                    <a:pt x="85" y="22"/>
                  </a:cubicBezTo>
                  <a:cubicBezTo>
                    <a:pt x="86" y="22"/>
                    <a:pt x="87" y="22"/>
                    <a:pt x="87" y="22"/>
                  </a:cubicBezTo>
                  <a:cubicBezTo>
                    <a:pt x="88" y="22"/>
                    <a:pt x="88" y="22"/>
                    <a:pt x="90" y="22"/>
                  </a:cubicBezTo>
                  <a:cubicBezTo>
                    <a:pt x="89" y="23"/>
                    <a:pt x="88" y="23"/>
                    <a:pt x="89" y="24"/>
                  </a:cubicBezTo>
                  <a:cubicBezTo>
                    <a:pt x="90" y="24"/>
                    <a:pt x="89" y="23"/>
                    <a:pt x="89" y="23"/>
                  </a:cubicBezTo>
                  <a:cubicBezTo>
                    <a:pt x="90" y="23"/>
                    <a:pt x="91" y="23"/>
                    <a:pt x="92" y="22"/>
                  </a:cubicBezTo>
                  <a:cubicBezTo>
                    <a:pt x="94" y="23"/>
                    <a:pt x="96" y="23"/>
                    <a:pt x="97" y="25"/>
                  </a:cubicBezTo>
                  <a:cubicBezTo>
                    <a:pt x="99" y="25"/>
                    <a:pt x="100" y="24"/>
                    <a:pt x="100" y="24"/>
                  </a:cubicBezTo>
                  <a:cubicBezTo>
                    <a:pt x="101" y="24"/>
                    <a:pt x="102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6"/>
                    <a:pt x="104" y="26"/>
                    <a:pt x="104" y="26"/>
                  </a:cubicBezTo>
                  <a:moveTo>
                    <a:pt x="93" y="23"/>
                  </a:moveTo>
                  <a:cubicBezTo>
                    <a:pt x="93" y="23"/>
                    <a:pt x="93" y="23"/>
                    <a:pt x="93" y="24"/>
                  </a:cubicBezTo>
                  <a:cubicBezTo>
                    <a:pt x="94" y="22"/>
                    <a:pt x="92" y="23"/>
                    <a:pt x="91" y="23"/>
                  </a:cubicBezTo>
                  <a:cubicBezTo>
                    <a:pt x="92" y="23"/>
                    <a:pt x="91" y="24"/>
                    <a:pt x="92" y="24"/>
                  </a:cubicBezTo>
                  <a:cubicBezTo>
                    <a:pt x="92" y="24"/>
                    <a:pt x="92" y="23"/>
                    <a:pt x="93" y="23"/>
                  </a:cubicBezTo>
                  <a:moveTo>
                    <a:pt x="95" y="24"/>
                  </a:moveTo>
                  <a:cubicBezTo>
                    <a:pt x="94" y="24"/>
                    <a:pt x="94" y="25"/>
                    <a:pt x="93" y="25"/>
                  </a:cubicBezTo>
                  <a:cubicBezTo>
                    <a:pt x="93" y="24"/>
                    <a:pt x="93" y="24"/>
                    <a:pt x="92" y="24"/>
                  </a:cubicBezTo>
                  <a:cubicBezTo>
                    <a:pt x="94" y="24"/>
                    <a:pt x="93" y="26"/>
                    <a:pt x="94" y="26"/>
                  </a:cubicBezTo>
                  <a:cubicBezTo>
                    <a:pt x="94" y="24"/>
                    <a:pt x="95" y="25"/>
                    <a:pt x="95" y="24"/>
                  </a:cubicBezTo>
                  <a:moveTo>
                    <a:pt x="97" y="25"/>
                  </a:moveTo>
                  <a:cubicBezTo>
                    <a:pt x="97" y="24"/>
                    <a:pt x="96" y="24"/>
                    <a:pt x="95" y="24"/>
                  </a:cubicBezTo>
                  <a:cubicBezTo>
                    <a:pt x="95" y="24"/>
                    <a:pt x="95" y="24"/>
                    <a:pt x="95" y="25"/>
                  </a:cubicBezTo>
                  <a:cubicBezTo>
                    <a:pt x="96" y="25"/>
                    <a:pt x="96" y="25"/>
                    <a:pt x="97" y="25"/>
                  </a:cubicBezTo>
                  <a:moveTo>
                    <a:pt x="109" y="32"/>
                  </a:moveTo>
                  <a:cubicBezTo>
                    <a:pt x="109" y="32"/>
                    <a:pt x="109" y="32"/>
                    <a:pt x="109" y="32"/>
                  </a:cubicBezTo>
                  <a:cubicBezTo>
                    <a:pt x="110" y="33"/>
                    <a:pt x="110" y="33"/>
                    <a:pt x="111" y="32"/>
                  </a:cubicBezTo>
                  <a:cubicBezTo>
                    <a:pt x="110" y="32"/>
                    <a:pt x="109" y="31"/>
                    <a:pt x="109" y="32"/>
                  </a:cubicBezTo>
                  <a:moveTo>
                    <a:pt x="100" y="27"/>
                  </a:moveTo>
                  <a:cubicBezTo>
                    <a:pt x="99" y="27"/>
                    <a:pt x="98" y="26"/>
                    <a:pt x="98" y="27"/>
                  </a:cubicBezTo>
                  <a:cubicBezTo>
                    <a:pt x="98" y="27"/>
                    <a:pt x="101" y="28"/>
                    <a:pt x="100" y="27"/>
                  </a:cubicBezTo>
                  <a:moveTo>
                    <a:pt x="102" y="26"/>
                  </a:moveTo>
                  <a:cubicBezTo>
                    <a:pt x="102" y="24"/>
                    <a:pt x="99" y="25"/>
                    <a:pt x="98" y="26"/>
                  </a:cubicBezTo>
                  <a:cubicBezTo>
                    <a:pt x="100" y="26"/>
                    <a:pt x="100" y="25"/>
                    <a:pt x="102" y="26"/>
                  </a:cubicBezTo>
                  <a:moveTo>
                    <a:pt x="14" y="80"/>
                  </a:moveTo>
                  <a:cubicBezTo>
                    <a:pt x="14" y="78"/>
                    <a:pt x="12" y="79"/>
                    <a:pt x="12" y="78"/>
                  </a:cubicBezTo>
                  <a:cubicBezTo>
                    <a:pt x="13" y="78"/>
                    <a:pt x="13" y="79"/>
                    <a:pt x="15" y="79"/>
                  </a:cubicBezTo>
                  <a:cubicBezTo>
                    <a:pt x="15" y="79"/>
                    <a:pt x="14" y="80"/>
                    <a:pt x="14" y="80"/>
                  </a:cubicBezTo>
                  <a:moveTo>
                    <a:pt x="141" y="48"/>
                  </a:moveTo>
                  <a:cubicBezTo>
                    <a:pt x="139" y="49"/>
                    <a:pt x="140" y="47"/>
                    <a:pt x="139" y="46"/>
                  </a:cubicBezTo>
                  <a:cubicBezTo>
                    <a:pt x="139" y="45"/>
                    <a:pt x="139" y="46"/>
                    <a:pt x="140" y="46"/>
                  </a:cubicBezTo>
                  <a:cubicBezTo>
                    <a:pt x="140" y="47"/>
                    <a:pt x="141" y="48"/>
                    <a:pt x="141" y="48"/>
                  </a:cubicBezTo>
                  <a:moveTo>
                    <a:pt x="90" y="18"/>
                  </a:moveTo>
                  <a:cubicBezTo>
                    <a:pt x="91" y="18"/>
                    <a:pt x="90" y="19"/>
                    <a:pt x="91" y="19"/>
                  </a:cubicBezTo>
                  <a:cubicBezTo>
                    <a:pt x="90" y="20"/>
                    <a:pt x="90" y="18"/>
                    <a:pt x="89" y="19"/>
                  </a:cubicBezTo>
                  <a:cubicBezTo>
                    <a:pt x="88" y="19"/>
                    <a:pt x="90" y="19"/>
                    <a:pt x="90" y="18"/>
                  </a:cubicBezTo>
                  <a:moveTo>
                    <a:pt x="91" y="22"/>
                  </a:moveTo>
                  <a:cubicBezTo>
                    <a:pt x="91" y="22"/>
                    <a:pt x="90" y="22"/>
                    <a:pt x="90" y="22"/>
                  </a:cubicBezTo>
                  <a:cubicBezTo>
                    <a:pt x="89" y="22"/>
                    <a:pt x="89" y="22"/>
                    <a:pt x="88" y="22"/>
                  </a:cubicBezTo>
                  <a:cubicBezTo>
                    <a:pt x="89" y="20"/>
                    <a:pt x="90" y="22"/>
                    <a:pt x="91" y="22"/>
                  </a:cubicBezTo>
                  <a:moveTo>
                    <a:pt x="100" y="17"/>
                  </a:move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9"/>
                  </a:cubicBezTo>
                  <a:cubicBezTo>
                    <a:pt x="101" y="19"/>
                    <a:pt x="101" y="19"/>
                    <a:pt x="101" y="19"/>
                  </a:cubicBezTo>
                  <a:cubicBezTo>
                    <a:pt x="102" y="19"/>
                    <a:pt x="102" y="18"/>
                    <a:pt x="101" y="18"/>
                  </a:cubicBezTo>
                  <a:cubicBezTo>
                    <a:pt x="102" y="17"/>
                    <a:pt x="103" y="19"/>
                    <a:pt x="103" y="19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9"/>
                    <a:pt x="104" y="19"/>
                    <a:pt x="106" y="19"/>
                  </a:cubicBezTo>
                  <a:cubicBezTo>
                    <a:pt x="106" y="20"/>
                    <a:pt x="104" y="19"/>
                    <a:pt x="104" y="20"/>
                  </a:cubicBezTo>
                  <a:cubicBezTo>
                    <a:pt x="104" y="20"/>
                    <a:pt x="104" y="19"/>
                    <a:pt x="104" y="19"/>
                  </a:cubicBezTo>
                  <a:cubicBezTo>
                    <a:pt x="103" y="19"/>
                    <a:pt x="103" y="20"/>
                    <a:pt x="103" y="20"/>
                  </a:cubicBezTo>
                  <a:cubicBezTo>
                    <a:pt x="102" y="19"/>
                    <a:pt x="102" y="19"/>
                    <a:pt x="100" y="19"/>
                  </a:cubicBezTo>
                  <a:cubicBezTo>
                    <a:pt x="100" y="18"/>
                    <a:pt x="99" y="18"/>
                    <a:pt x="100" y="17"/>
                  </a:cubicBezTo>
                  <a:moveTo>
                    <a:pt x="119" y="260"/>
                  </a:moveTo>
                  <a:cubicBezTo>
                    <a:pt x="119" y="260"/>
                    <a:pt x="118" y="261"/>
                    <a:pt x="117" y="261"/>
                  </a:cubicBezTo>
                  <a:cubicBezTo>
                    <a:pt x="117" y="260"/>
                    <a:pt x="118" y="260"/>
                    <a:pt x="119" y="260"/>
                  </a:cubicBezTo>
                  <a:moveTo>
                    <a:pt x="97" y="19"/>
                  </a:moveTo>
                  <a:cubicBezTo>
                    <a:pt x="98" y="20"/>
                    <a:pt x="99" y="21"/>
                    <a:pt x="100" y="20"/>
                  </a:cubicBezTo>
                  <a:cubicBezTo>
                    <a:pt x="101" y="20"/>
                    <a:pt x="100" y="21"/>
                    <a:pt x="102" y="21"/>
                  </a:cubicBezTo>
                  <a:cubicBezTo>
                    <a:pt x="103" y="22"/>
                    <a:pt x="104" y="21"/>
                    <a:pt x="104" y="22"/>
                  </a:cubicBezTo>
                  <a:cubicBezTo>
                    <a:pt x="104" y="22"/>
                    <a:pt x="103" y="22"/>
                    <a:pt x="101" y="22"/>
                  </a:cubicBezTo>
                  <a:cubicBezTo>
                    <a:pt x="100" y="21"/>
                    <a:pt x="97" y="21"/>
                    <a:pt x="97" y="19"/>
                  </a:cubicBezTo>
                  <a:moveTo>
                    <a:pt x="96" y="19"/>
                  </a:moveTo>
                  <a:cubicBezTo>
                    <a:pt x="95" y="22"/>
                    <a:pt x="93" y="19"/>
                    <a:pt x="92" y="19"/>
                  </a:cubicBezTo>
                  <a:cubicBezTo>
                    <a:pt x="92" y="18"/>
                    <a:pt x="92" y="19"/>
                    <a:pt x="91" y="18"/>
                  </a:cubicBezTo>
                  <a:cubicBezTo>
                    <a:pt x="93" y="17"/>
                    <a:pt x="94" y="20"/>
                    <a:pt x="96" y="19"/>
                  </a:cubicBezTo>
                  <a:moveTo>
                    <a:pt x="98" y="23"/>
                  </a:moveTo>
                  <a:cubicBezTo>
                    <a:pt x="98" y="23"/>
                    <a:pt x="99" y="23"/>
                    <a:pt x="99" y="23"/>
                  </a:cubicBezTo>
                  <a:cubicBezTo>
                    <a:pt x="99" y="24"/>
                    <a:pt x="98" y="23"/>
                    <a:pt x="98" y="23"/>
                  </a:cubicBezTo>
                  <a:cubicBezTo>
                    <a:pt x="96" y="23"/>
                    <a:pt x="95" y="22"/>
                    <a:pt x="93" y="21"/>
                  </a:cubicBezTo>
                  <a:cubicBezTo>
                    <a:pt x="93" y="20"/>
                    <a:pt x="97" y="22"/>
                    <a:pt x="98" y="23"/>
                  </a:cubicBezTo>
                  <a:moveTo>
                    <a:pt x="159" y="35"/>
                  </a:moveTo>
                  <a:cubicBezTo>
                    <a:pt x="158" y="35"/>
                    <a:pt x="158" y="35"/>
                    <a:pt x="157" y="35"/>
                  </a:cubicBezTo>
                  <a:cubicBezTo>
                    <a:pt x="156" y="35"/>
                    <a:pt x="155" y="34"/>
                    <a:pt x="154" y="34"/>
                  </a:cubicBezTo>
                  <a:cubicBezTo>
                    <a:pt x="153" y="33"/>
                    <a:pt x="152" y="32"/>
                    <a:pt x="152" y="32"/>
                  </a:cubicBezTo>
                  <a:cubicBezTo>
                    <a:pt x="151" y="31"/>
                    <a:pt x="149" y="30"/>
                    <a:pt x="148" y="29"/>
                  </a:cubicBezTo>
                  <a:cubicBezTo>
                    <a:pt x="148" y="28"/>
                    <a:pt x="147" y="28"/>
                    <a:pt x="146" y="28"/>
                  </a:cubicBezTo>
                  <a:cubicBezTo>
                    <a:pt x="142" y="23"/>
                    <a:pt x="138" y="22"/>
                    <a:pt x="135" y="19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37" y="18"/>
                    <a:pt x="136" y="18"/>
                    <a:pt x="135" y="18"/>
                  </a:cubicBezTo>
                  <a:cubicBezTo>
                    <a:pt x="135" y="17"/>
                    <a:pt x="134" y="15"/>
                    <a:pt x="133" y="15"/>
                  </a:cubicBezTo>
                  <a:cubicBezTo>
                    <a:pt x="133" y="16"/>
                    <a:pt x="134" y="18"/>
                    <a:pt x="135" y="18"/>
                  </a:cubicBezTo>
                  <a:cubicBezTo>
                    <a:pt x="133" y="18"/>
                    <a:pt x="133" y="17"/>
                    <a:pt x="131" y="16"/>
                  </a:cubicBezTo>
                  <a:cubicBezTo>
                    <a:pt x="132" y="16"/>
                    <a:pt x="130" y="15"/>
                    <a:pt x="132" y="15"/>
                  </a:cubicBezTo>
                  <a:cubicBezTo>
                    <a:pt x="132" y="15"/>
                    <a:pt x="131" y="14"/>
                    <a:pt x="130" y="14"/>
                  </a:cubicBezTo>
                  <a:cubicBezTo>
                    <a:pt x="130" y="15"/>
                    <a:pt x="131" y="15"/>
                    <a:pt x="130" y="16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31" y="16"/>
                    <a:pt x="129" y="13"/>
                    <a:pt x="128" y="14"/>
                  </a:cubicBezTo>
                  <a:cubicBezTo>
                    <a:pt x="127" y="14"/>
                    <a:pt x="128" y="14"/>
                    <a:pt x="128" y="14"/>
                  </a:cubicBezTo>
                  <a:cubicBezTo>
                    <a:pt x="129" y="15"/>
                    <a:pt x="126" y="13"/>
                    <a:pt x="125" y="13"/>
                  </a:cubicBezTo>
                  <a:cubicBezTo>
                    <a:pt x="125" y="13"/>
                    <a:pt x="125" y="13"/>
                    <a:pt x="125" y="12"/>
                  </a:cubicBezTo>
                  <a:cubicBezTo>
                    <a:pt x="124" y="12"/>
                    <a:pt x="123" y="11"/>
                    <a:pt x="122" y="10"/>
                  </a:cubicBezTo>
                  <a:cubicBezTo>
                    <a:pt x="124" y="10"/>
                    <a:pt x="126" y="11"/>
                    <a:pt x="127" y="10"/>
                  </a:cubicBezTo>
                  <a:cubicBezTo>
                    <a:pt x="127" y="10"/>
                    <a:pt x="127" y="10"/>
                    <a:pt x="127" y="10"/>
                  </a:cubicBezTo>
                  <a:cubicBezTo>
                    <a:pt x="129" y="11"/>
                    <a:pt x="127" y="10"/>
                    <a:pt x="128" y="9"/>
                  </a:cubicBezTo>
                  <a:cubicBezTo>
                    <a:pt x="129" y="10"/>
                    <a:pt x="130" y="10"/>
                    <a:pt x="131" y="11"/>
                  </a:cubicBezTo>
                  <a:cubicBezTo>
                    <a:pt x="131" y="12"/>
                    <a:pt x="130" y="11"/>
                    <a:pt x="129" y="10"/>
                  </a:cubicBezTo>
                  <a:cubicBezTo>
                    <a:pt x="128" y="11"/>
                    <a:pt x="131" y="12"/>
                    <a:pt x="132" y="12"/>
                  </a:cubicBezTo>
                  <a:cubicBezTo>
                    <a:pt x="133" y="13"/>
                    <a:pt x="133" y="13"/>
                    <a:pt x="134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3"/>
                    <a:pt x="134" y="13"/>
                    <a:pt x="134" y="13"/>
                  </a:cubicBezTo>
                  <a:cubicBezTo>
                    <a:pt x="134" y="13"/>
                    <a:pt x="134" y="12"/>
                    <a:pt x="134" y="12"/>
                  </a:cubicBezTo>
                  <a:cubicBezTo>
                    <a:pt x="133" y="11"/>
                    <a:pt x="132" y="11"/>
                    <a:pt x="131" y="10"/>
                  </a:cubicBezTo>
                  <a:cubicBezTo>
                    <a:pt x="134" y="12"/>
                    <a:pt x="138" y="13"/>
                    <a:pt x="141" y="16"/>
                  </a:cubicBezTo>
                  <a:cubicBezTo>
                    <a:pt x="140" y="16"/>
                    <a:pt x="139" y="17"/>
                    <a:pt x="139" y="18"/>
                  </a:cubicBezTo>
                  <a:cubicBezTo>
                    <a:pt x="140" y="19"/>
                    <a:pt x="141" y="18"/>
                    <a:pt x="142" y="19"/>
                  </a:cubicBezTo>
                  <a:cubicBezTo>
                    <a:pt x="143" y="20"/>
                    <a:pt x="141" y="18"/>
                    <a:pt x="142" y="18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5" y="18"/>
                    <a:pt x="144" y="17"/>
                    <a:pt x="142" y="17"/>
                  </a:cubicBezTo>
                  <a:cubicBezTo>
                    <a:pt x="144" y="16"/>
                    <a:pt x="146" y="19"/>
                    <a:pt x="148" y="20"/>
                  </a:cubicBezTo>
                  <a:cubicBezTo>
                    <a:pt x="148" y="20"/>
                    <a:pt x="148" y="20"/>
                    <a:pt x="147" y="20"/>
                  </a:cubicBezTo>
                  <a:cubicBezTo>
                    <a:pt x="148" y="21"/>
                    <a:pt x="149" y="21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51" y="21"/>
                    <a:pt x="154" y="24"/>
                    <a:pt x="157" y="27"/>
                  </a:cubicBezTo>
                  <a:cubicBezTo>
                    <a:pt x="156" y="26"/>
                    <a:pt x="156" y="27"/>
                    <a:pt x="156" y="28"/>
                  </a:cubicBezTo>
                  <a:cubicBezTo>
                    <a:pt x="157" y="29"/>
                    <a:pt x="159" y="29"/>
                    <a:pt x="158" y="28"/>
                  </a:cubicBezTo>
                  <a:cubicBezTo>
                    <a:pt x="159" y="27"/>
                    <a:pt x="160" y="30"/>
                    <a:pt x="160" y="30"/>
                  </a:cubicBezTo>
                  <a:cubicBezTo>
                    <a:pt x="160" y="32"/>
                    <a:pt x="159" y="33"/>
                    <a:pt x="159" y="35"/>
                  </a:cubicBezTo>
                  <a:moveTo>
                    <a:pt x="133" y="14"/>
                  </a:moveTo>
                  <a:cubicBezTo>
                    <a:pt x="133" y="14"/>
                    <a:pt x="131" y="12"/>
                    <a:pt x="130" y="13"/>
                  </a:cubicBezTo>
                  <a:cubicBezTo>
                    <a:pt x="131" y="13"/>
                    <a:pt x="131" y="13"/>
                    <a:pt x="133" y="14"/>
                  </a:cubicBezTo>
                  <a:moveTo>
                    <a:pt x="139" y="18"/>
                  </a:moveTo>
                  <a:cubicBezTo>
                    <a:pt x="139" y="17"/>
                    <a:pt x="138" y="17"/>
                    <a:pt x="140" y="16"/>
                  </a:cubicBezTo>
                  <a:cubicBezTo>
                    <a:pt x="138" y="14"/>
                    <a:pt x="138" y="17"/>
                    <a:pt x="137" y="16"/>
                  </a:cubicBezTo>
                  <a:cubicBezTo>
                    <a:pt x="137" y="15"/>
                    <a:pt x="135" y="13"/>
                    <a:pt x="134" y="15"/>
                  </a:cubicBezTo>
                  <a:cubicBezTo>
                    <a:pt x="135" y="16"/>
                    <a:pt x="135" y="15"/>
                    <a:pt x="136" y="15"/>
                  </a:cubicBezTo>
                  <a:cubicBezTo>
                    <a:pt x="137" y="16"/>
                    <a:pt x="137" y="18"/>
                    <a:pt x="139" y="18"/>
                  </a:cubicBezTo>
                  <a:moveTo>
                    <a:pt x="148" y="23"/>
                  </a:moveTo>
                  <a:cubicBezTo>
                    <a:pt x="147" y="21"/>
                    <a:pt x="146" y="21"/>
                    <a:pt x="145" y="21"/>
                  </a:cubicBezTo>
                  <a:cubicBezTo>
                    <a:pt x="144" y="21"/>
                    <a:pt x="143" y="19"/>
                    <a:pt x="143" y="20"/>
                  </a:cubicBezTo>
                  <a:cubicBezTo>
                    <a:pt x="143" y="21"/>
                    <a:pt x="144" y="21"/>
                    <a:pt x="144" y="22"/>
                  </a:cubicBezTo>
                  <a:cubicBezTo>
                    <a:pt x="146" y="21"/>
                    <a:pt x="146" y="23"/>
                    <a:pt x="148" y="23"/>
                  </a:cubicBezTo>
                  <a:moveTo>
                    <a:pt x="146" y="24"/>
                  </a:moveTo>
                  <a:cubicBezTo>
                    <a:pt x="145" y="24"/>
                    <a:pt x="146" y="25"/>
                    <a:pt x="146" y="26"/>
                  </a:cubicBezTo>
                  <a:cubicBezTo>
                    <a:pt x="148" y="25"/>
                    <a:pt x="147" y="24"/>
                    <a:pt x="146" y="24"/>
                  </a:cubicBezTo>
                  <a:moveTo>
                    <a:pt x="150" y="24"/>
                  </a:moveTo>
                  <a:cubicBezTo>
                    <a:pt x="149" y="23"/>
                    <a:pt x="148" y="23"/>
                    <a:pt x="148" y="23"/>
                  </a:cubicBezTo>
                  <a:cubicBezTo>
                    <a:pt x="148" y="24"/>
                    <a:pt x="148" y="24"/>
                    <a:pt x="149" y="25"/>
                  </a:cubicBezTo>
                  <a:lnTo>
                    <a:pt x="150" y="24"/>
                  </a:lnTo>
                  <a:close/>
                  <a:moveTo>
                    <a:pt x="152" y="25"/>
                  </a:moveTo>
                  <a:cubicBezTo>
                    <a:pt x="151" y="24"/>
                    <a:pt x="149" y="25"/>
                    <a:pt x="151" y="26"/>
                  </a:cubicBezTo>
                  <a:cubicBezTo>
                    <a:pt x="151" y="27"/>
                    <a:pt x="153" y="25"/>
                    <a:pt x="152" y="25"/>
                  </a:cubicBezTo>
                  <a:moveTo>
                    <a:pt x="157" y="30"/>
                  </a:moveTo>
                  <a:cubicBezTo>
                    <a:pt x="158" y="30"/>
                    <a:pt x="158" y="30"/>
                    <a:pt x="157" y="29"/>
                  </a:cubicBezTo>
                  <a:cubicBezTo>
                    <a:pt x="156" y="29"/>
                    <a:pt x="157" y="30"/>
                    <a:pt x="157" y="32"/>
                  </a:cubicBezTo>
                  <a:cubicBezTo>
                    <a:pt x="159" y="31"/>
                    <a:pt x="157" y="30"/>
                    <a:pt x="157" y="30"/>
                  </a:cubicBezTo>
                  <a:moveTo>
                    <a:pt x="8" y="56"/>
                  </a:moveTo>
                  <a:cubicBezTo>
                    <a:pt x="8" y="57"/>
                    <a:pt x="9" y="58"/>
                    <a:pt x="8" y="59"/>
                  </a:cubicBezTo>
                  <a:cubicBezTo>
                    <a:pt x="7" y="57"/>
                    <a:pt x="8" y="57"/>
                    <a:pt x="7" y="55"/>
                  </a:cubicBezTo>
                  <a:cubicBezTo>
                    <a:pt x="7" y="55"/>
                    <a:pt x="8" y="56"/>
                    <a:pt x="8" y="56"/>
                  </a:cubicBezTo>
                  <a:moveTo>
                    <a:pt x="7" y="57"/>
                  </a:moveTo>
                  <a:cubicBezTo>
                    <a:pt x="7" y="58"/>
                    <a:pt x="5" y="56"/>
                    <a:pt x="6" y="55"/>
                  </a:cubicBezTo>
                  <a:cubicBezTo>
                    <a:pt x="7" y="56"/>
                    <a:pt x="6" y="57"/>
                    <a:pt x="7" y="57"/>
                  </a:cubicBezTo>
                  <a:moveTo>
                    <a:pt x="4" y="44"/>
                  </a:moveTo>
                  <a:cubicBezTo>
                    <a:pt x="5" y="44"/>
                    <a:pt x="5" y="45"/>
                    <a:pt x="5" y="46"/>
                  </a:cubicBezTo>
                  <a:cubicBezTo>
                    <a:pt x="6" y="47"/>
                    <a:pt x="6" y="48"/>
                    <a:pt x="5" y="49"/>
                  </a:cubicBezTo>
                  <a:cubicBezTo>
                    <a:pt x="6" y="50"/>
                    <a:pt x="6" y="51"/>
                    <a:pt x="6" y="52"/>
                  </a:cubicBezTo>
                  <a:cubicBezTo>
                    <a:pt x="6" y="52"/>
                    <a:pt x="6" y="51"/>
                    <a:pt x="6" y="51"/>
                  </a:cubicBezTo>
                  <a:cubicBezTo>
                    <a:pt x="6" y="51"/>
                    <a:pt x="6" y="51"/>
                    <a:pt x="6" y="52"/>
                  </a:cubicBezTo>
                  <a:cubicBezTo>
                    <a:pt x="5" y="51"/>
                    <a:pt x="5" y="50"/>
                    <a:pt x="5" y="48"/>
                  </a:cubicBezTo>
                  <a:cubicBezTo>
                    <a:pt x="5" y="47"/>
                    <a:pt x="5" y="46"/>
                    <a:pt x="4" y="46"/>
                  </a:cubicBezTo>
                  <a:cubicBezTo>
                    <a:pt x="4" y="45"/>
                    <a:pt x="4" y="45"/>
                    <a:pt x="4" y="44"/>
                  </a:cubicBezTo>
                  <a:moveTo>
                    <a:pt x="8" y="60"/>
                  </a:moveTo>
                  <a:cubicBezTo>
                    <a:pt x="8" y="61"/>
                    <a:pt x="9" y="61"/>
                    <a:pt x="10" y="63"/>
                  </a:cubicBezTo>
                  <a:cubicBezTo>
                    <a:pt x="8" y="63"/>
                    <a:pt x="8" y="61"/>
                    <a:pt x="7" y="60"/>
                  </a:cubicBezTo>
                  <a:cubicBezTo>
                    <a:pt x="8" y="60"/>
                    <a:pt x="8" y="58"/>
                    <a:pt x="9" y="59"/>
                  </a:cubicBezTo>
                  <a:cubicBezTo>
                    <a:pt x="10" y="59"/>
                    <a:pt x="8" y="58"/>
                    <a:pt x="9" y="58"/>
                  </a:cubicBezTo>
                  <a:cubicBezTo>
                    <a:pt x="10" y="58"/>
                    <a:pt x="10" y="59"/>
                    <a:pt x="10" y="60"/>
                  </a:cubicBezTo>
                  <a:cubicBezTo>
                    <a:pt x="9" y="60"/>
                    <a:pt x="9" y="60"/>
                    <a:pt x="8" y="60"/>
                  </a:cubicBezTo>
                  <a:moveTo>
                    <a:pt x="8" y="50"/>
                  </a:moveTo>
                  <a:cubicBezTo>
                    <a:pt x="8" y="51"/>
                    <a:pt x="8" y="52"/>
                    <a:pt x="8" y="53"/>
                  </a:cubicBezTo>
                  <a:cubicBezTo>
                    <a:pt x="8" y="53"/>
                    <a:pt x="8" y="54"/>
                    <a:pt x="9" y="54"/>
                  </a:cubicBezTo>
                  <a:cubicBezTo>
                    <a:pt x="9" y="54"/>
                    <a:pt x="9" y="55"/>
                    <a:pt x="9" y="55"/>
                  </a:cubicBezTo>
                  <a:cubicBezTo>
                    <a:pt x="9" y="55"/>
                    <a:pt x="9" y="55"/>
                    <a:pt x="9" y="56"/>
                  </a:cubicBezTo>
                  <a:cubicBezTo>
                    <a:pt x="8" y="56"/>
                    <a:pt x="8" y="56"/>
                    <a:pt x="7" y="55"/>
                  </a:cubicBezTo>
                  <a:cubicBezTo>
                    <a:pt x="7" y="54"/>
                    <a:pt x="6" y="54"/>
                    <a:pt x="6" y="52"/>
                  </a:cubicBezTo>
                  <a:cubicBezTo>
                    <a:pt x="7" y="52"/>
                    <a:pt x="7" y="54"/>
                    <a:pt x="7" y="54"/>
                  </a:cubicBezTo>
                  <a:cubicBezTo>
                    <a:pt x="8" y="53"/>
                    <a:pt x="7" y="52"/>
                    <a:pt x="7" y="52"/>
                  </a:cubicBezTo>
                  <a:cubicBezTo>
                    <a:pt x="7" y="51"/>
                    <a:pt x="7" y="50"/>
                    <a:pt x="8" y="50"/>
                  </a:cubicBezTo>
                  <a:moveTo>
                    <a:pt x="65" y="10"/>
                  </a:moveTo>
                  <a:cubicBezTo>
                    <a:pt x="65" y="9"/>
                    <a:pt x="66" y="9"/>
                    <a:pt x="65" y="9"/>
                  </a:cubicBezTo>
                  <a:cubicBezTo>
                    <a:pt x="66" y="8"/>
                    <a:pt x="67" y="9"/>
                    <a:pt x="67" y="10"/>
                  </a:cubicBezTo>
                  <a:lnTo>
                    <a:pt x="65" y="10"/>
                  </a:lnTo>
                  <a:close/>
                  <a:moveTo>
                    <a:pt x="11" y="65"/>
                  </a:moveTo>
                  <a:cubicBezTo>
                    <a:pt x="10" y="64"/>
                    <a:pt x="11" y="63"/>
                    <a:pt x="10" y="61"/>
                  </a:cubicBezTo>
                  <a:cubicBezTo>
                    <a:pt x="11" y="61"/>
                    <a:pt x="11" y="63"/>
                    <a:pt x="11" y="62"/>
                  </a:cubicBezTo>
                  <a:cubicBezTo>
                    <a:pt x="11" y="63"/>
                    <a:pt x="12" y="64"/>
                    <a:pt x="11" y="65"/>
                  </a:cubicBezTo>
                  <a:moveTo>
                    <a:pt x="10" y="78"/>
                  </a:moveTo>
                  <a:cubicBezTo>
                    <a:pt x="10" y="78"/>
                    <a:pt x="9" y="75"/>
                    <a:pt x="9" y="74"/>
                  </a:cubicBezTo>
                  <a:cubicBezTo>
                    <a:pt x="10" y="73"/>
                    <a:pt x="10" y="74"/>
                    <a:pt x="10" y="75"/>
                  </a:cubicBezTo>
                  <a:cubicBezTo>
                    <a:pt x="10" y="75"/>
                    <a:pt x="11" y="77"/>
                    <a:pt x="10" y="78"/>
                  </a:cubicBezTo>
                  <a:moveTo>
                    <a:pt x="7" y="45"/>
                  </a:moveTo>
                  <a:cubicBezTo>
                    <a:pt x="7" y="42"/>
                    <a:pt x="5" y="45"/>
                    <a:pt x="5" y="42"/>
                  </a:cubicBezTo>
                  <a:cubicBezTo>
                    <a:pt x="6" y="42"/>
                    <a:pt x="6" y="43"/>
                    <a:pt x="7" y="43"/>
                  </a:cubicBezTo>
                  <a:cubicBezTo>
                    <a:pt x="7" y="44"/>
                    <a:pt x="7" y="45"/>
                    <a:pt x="8" y="46"/>
                  </a:cubicBezTo>
                  <a:cubicBezTo>
                    <a:pt x="8" y="47"/>
                    <a:pt x="8" y="47"/>
                    <a:pt x="7" y="48"/>
                  </a:cubicBezTo>
                  <a:cubicBezTo>
                    <a:pt x="7" y="47"/>
                    <a:pt x="7" y="46"/>
                    <a:pt x="6" y="46"/>
                  </a:cubicBezTo>
                  <a:cubicBezTo>
                    <a:pt x="6" y="45"/>
                    <a:pt x="6" y="45"/>
                    <a:pt x="7" y="45"/>
                  </a:cubicBezTo>
                  <a:moveTo>
                    <a:pt x="8" y="72"/>
                  </a:moveTo>
                  <a:cubicBezTo>
                    <a:pt x="8" y="72"/>
                    <a:pt x="8" y="69"/>
                    <a:pt x="7" y="68"/>
                  </a:cubicBezTo>
                  <a:cubicBezTo>
                    <a:pt x="8" y="69"/>
                    <a:pt x="9" y="71"/>
                    <a:pt x="8" y="72"/>
                  </a:cubicBezTo>
                  <a:moveTo>
                    <a:pt x="10" y="68"/>
                  </a:moveTo>
                  <a:cubicBezTo>
                    <a:pt x="11" y="67"/>
                    <a:pt x="10" y="67"/>
                    <a:pt x="10" y="66"/>
                  </a:cubicBezTo>
                  <a:cubicBezTo>
                    <a:pt x="11" y="66"/>
                    <a:pt x="11" y="67"/>
                    <a:pt x="11" y="67"/>
                  </a:cubicBezTo>
                  <a:cubicBezTo>
                    <a:pt x="11" y="68"/>
                    <a:pt x="11" y="68"/>
                    <a:pt x="10" y="68"/>
                  </a:cubicBezTo>
                  <a:moveTo>
                    <a:pt x="13" y="76"/>
                  </a:moveTo>
                  <a:cubicBezTo>
                    <a:pt x="12" y="76"/>
                    <a:pt x="12" y="77"/>
                    <a:pt x="13" y="78"/>
                  </a:cubicBezTo>
                  <a:cubicBezTo>
                    <a:pt x="11" y="77"/>
                    <a:pt x="12" y="75"/>
                    <a:pt x="11" y="74"/>
                  </a:cubicBezTo>
                  <a:cubicBezTo>
                    <a:pt x="11" y="73"/>
                    <a:pt x="12" y="73"/>
                    <a:pt x="12" y="73"/>
                  </a:cubicBezTo>
                  <a:cubicBezTo>
                    <a:pt x="12" y="72"/>
                    <a:pt x="11" y="73"/>
                    <a:pt x="11" y="73"/>
                  </a:cubicBezTo>
                  <a:cubicBezTo>
                    <a:pt x="11" y="73"/>
                    <a:pt x="11" y="72"/>
                    <a:pt x="11" y="72"/>
                  </a:cubicBezTo>
                  <a:cubicBezTo>
                    <a:pt x="11" y="71"/>
                    <a:pt x="12" y="72"/>
                    <a:pt x="12" y="71"/>
                  </a:cubicBezTo>
                  <a:cubicBezTo>
                    <a:pt x="13" y="71"/>
                    <a:pt x="13" y="73"/>
                    <a:pt x="13" y="73"/>
                  </a:cubicBezTo>
                  <a:cubicBezTo>
                    <a:pt x="13" y="74"/>
                    <a:pt x="14" y="73"/>
                    <a:pt x="14" y="74"/>
                  </a:cubicBezTo>
                  <a:cubicBezTo>
                    <a:pt x="13" y="75"/>
                    <a:pt x="13" y="74"/>
                    <a:pt x="13" y="73"/>
                  </a:cubicBezTo>
                  <a:cubicBezTo>
                    <a:pt x="12" y="73"/>
                    <a:pt x="12" y="74"/>
                    <a:pt x="12" y="74"/>
                  </a:cubicBezTo>
                  <a:cubicBezTo>
                    <a:pt x="13" y="75"/>
                    <a:pt x="14" y="75"/>
                    <a:pt x="15" y="77"/>
                  </a:cubicBezTo>
                  <a:cubicBezTo>
                    <a:pt x="13" y="76"/>
                    <a:pt x="14" y="77"/>
                    <a:pt x="15" y="78"/>
                  </a:cubicBezTo>
                  <a:cubicBezTo>
                    <a:pt x="14" y="78"/>
                    <a:pt x="14" y="78"/>
                    <a:pt x="13" y="78"/>
                  </a:cubicBezTo>
                  <a:cubicBezTo>
                    <a:pt x="13" y="77"/>
                    <a:pt x="14" y="77"/>
                    <a:pt x="13" y="76"/>
                  </a:cubicBezTo>
                  <a:moveTo>
                    <a:pt x="6" y="65"/>
                  </a:moveTo>
                  <a:cubicBezTo>
                    <a:pt x="6" y="64"/>
                    <a:pt x="5" y="63"/>
                    <a:pt x="5" y="62"/>
                  </a:cubicBezTo>
                  <a:cubicBezTo>
                    <a:pt x="5" y="62"/>
                    <a:pt x="5" y="61"/>
                    <a:pt x="5" y="61"/>
                  </a:cubicBezTo>
                  <a:cubicBezTo>
                    <a:pt x="5" y="60"/>
                    <a:pt x="5" y="60"/>
                    <a:pt x="4" y="60"/>
                  </a:cubicBezTo>
                  <a:cubicBezTo>
                    <a:pt x="4" y="59"/>
                    <a:pt x="4" y="58"/>
                    <a:pt x="4" y="58"/>
                  </a:cubicBezTo>
                  <a:cubicBezTo>
                    <a:pt x="4" y="57"/>
                    <a:pt x="4" y="56"/>
                    <a:pt x="3" y="55"/>
                  </a:cubicBezTo>
                  <a:cubicBezTo>
                    <a:pt x="3" y="53"/>
                    <a:pt x="2" y="51"/>
                    <a:pt x="2" y="48"/>
                  </a:cubicBezTo>
                  <a:cubicBezTo>
                    <a:pt x="4" y="48"/>
                    <a:pt x="3" y="51"/>
                    <a:pt x="3" y="53"/>
                  </a:cubicBezTo>
                  <a:cubicBezTo>
                    <a:pt x="4" y="54"/>
                    <a:pt x="5" y="54"/>
                    <a:pt x="4" y="55"/>
                  </a:cubicBezTo>
                  <a:cubicBezTo>
                    <a:pt x="4" y="56"/>
                    <a:pt x="5" y="56"/>
                    <a:pt x="5" y="55"/>
                  </a:cubicBezTo>
                  <a:cubicBezTo>
                    <a:pt x="5" y="55"/>
                    <a:pt x="5" y="56"/>
                    <a:pt x="5" y="56"/>
                  </a:cubicBezTo>
                  <a:cubicBezTo>
                    <a:pt x="5" y="57"/>
                    <a:pt x="5" y="57"/>
                    <a:pt x="4" y="57"/>
                  </a:cubicBezTo>
                  <a:cubicBezTo>
                    <a:pt x="5" y="60"/>
                    <a:pt x="5" y="62"/>
                    <a:pt x="7" y="63"/>
                  </a:cubicBezTo>
                  <a:cubicBezTo>
                    <a:pt x="6" y="64"/>
                    <a:pt x="7" y="65"/>
                    <a:pt x="6" y="65"/>
                  </a:cubicBezTo>
                  <a:moveTo>
                    <a:pt x="68" y="9"/>
                  </a:moveTo>
                  <a:cubicBezTo>
                    <a:pt x="68" y="8"/>
                    <a:pt x="71" y="8"/>
                    <a:pt x="71" y="9"/>
                  </a:cubicBezTo>
                  <a:cubicBezTo>
                    <a:pt x="71" y="10"/>
                    <a:pt x="69" y="8"/>
                    <a:pt x="68" y="9"/>
                  </a:cubicBezTo>
                  <a:moveTo>
                    <a:pt x="72" y="17"/>
                  </a:moveTo>
                  <a:cubicBezTo>
                    <a:pt x="71" y="17"/>
                    <a:pt x="70" y="16"/>
                    <a:pt x="70" y="16"/>
                  </a:cubicBezTo>
                  <a:cubicBezTo>
                    <a:pt x="70" y="15"/>
                    <a:pt x="72" y="17"/>
                    <a:pt x="72" y="17"/>
                  </a:cubicBezTo>
                  <a:cubicBezTo>
                    <a:pt x="72" y="17"/>
                    <a:pt x="73" y="17"/>
                    <a:pt x="74" y="17"/>
                  </a:cubicBezTo>
                  <a:cubicBezTo>
                    <a:pt x="75" y="17"/>
                    <a:pt x="76" y="18"/>
                    <a:pt x="77" y="17"/>
                  </a:cubicBezTo>
                  <a:cubicBezTo>
                    <a:pt x="77" y="18"/>
                    <a:pt x="77" y="18"/>
                    <a:pt x="78" y="18"/>
                  </a:cubicBezTo>
                  <a:cubicBezTo>
                    <a:pt x="77" y="19"/>
                    <a:pt x="76" y="18"/>
                    <a:pt x="74" y="17"/>
                  </a:cubicBezTo>
                  <a:cubicBezTo>
                    <a:pt x="73" y="17"/>
                    <a:pt x="72" y="18"/>
                    <a:pt x="72" y="17"/>
                  </a:cubicBezTo>
                  <a:moveTo>
                    <a:pt x="69" y="11"/>
                  </a:moveTo>
                  <a:cubicBezTo>
                    <a:pt x="69" y="12"/>
                    <a:pt x="68" y="11"/>
                    <a:pt x="68" y="13"/>
                  </a:cubicBezTo>
                  <a:cubicBezTo>
                    <a:pt x="68" y="13"/>
                    <a:pt x="68" y="12"/>
                    <a:pt x="67" y="12"/>
                  </a:cubicBezTo>
                  <a:cubicBezTo>
                    <a:pt x="68" y="12"/>
                    <a:pt x="68" y="11"/>
                    <a:pt x="69" y="11"/>
                  </a:cubicBezTo>
                  <a:moveTo>
                    <a:pt x="67" y="12"/>
                  </a:moveTo>
                  <a:cubicBezTo>
                    <a:pt x="67" y="12"/>
                    <a:pt x="68" y="14"/>
                    <a:pt x="66" y="13"/>
                  </a:cubicBezTo>
                  <a:cubicBezTo>
                    <a:pt x="66" y="13"/>
                    <a:pt x="67" y="12"/>
                    <a:pt x="66" y="12"/>
                  </a:cubicBezTo>
                  <a:cubicBezTo>
                    <a:pt x="67" y="11"/>
                    <a:pt x="67" y="11"/>
                    <a:pt x="67" y="12"/>
                  </a:cubicBezTo>
                  <a:moveTo>
                    <a:pt x="68" y="17"/>
                  </a:moveTo>
                  <a:cubicBezTo>
                    <a:pt x="69" y="17"/>
                    <a:pt x="70" y="18"/>
                    <a:pt x="70" y="17"/>
                  </a:cubicBezTo>
                  <a:cubicBezTo>
                    <a:pt x="71" y="18"/>
                    <a:pt x="68" y="19"/>
                    <a:pt x="68" y="17"/>
                  </a:cubicBezTo>
                  <a:moveTo>
                    <a:pt x="7" y="21"/>
                  </a:moveTo>
                  <a:cubicBezTo>
                    <a:pt x="8" y="19"/>
                    <a:pt x="9" y="20"/>
                    <a:pt x="9" y="18"/>
                  </a:cubicBezTo>
                  <a:cubicBezTo>
                    <a:pt x="11" y="19"/>
                    <a:pt x="7" y="20"/>
                    <a:pt x="9" y="21"/>
                  </a:cubicBezTo>
                  <a:cubicBezTo>
                    <a:pt x="8" y="22"/>
                    <a:pt x="8" y="21"/>
                    <a:pt x="7" y="21"/>
                  </a:cubicBezTo>
                  <a:moveTo>
                    <a:pt x="50" y="2"/>
                  </a:moveTo>
                  <a:cubicBezTo>
                    <a:pt x="52" y="1"/>
                    <a:pt x="55" y="2"/>
                    <a:pt x="57" y="1"/>
                  </a:cubicBezTo>
                  <a:cubicBezTo>
                    <a:pt x="59" y="1"/>
                    <a:pt x="60" y="0"/>
                    <a:pt x="61" y="1"/>
                  </a:cubicBezTo>
                  <a:cubicBezTo>
                    <a:pt x="61" y="2"/>
                    <a:pt x="59" y="1"/>
                    <a:pt x="58" y="1"/>
                  </a:cubicBezTo>
                  <a:cubicBezTo>
                    <a:pt x="58" y="2"/>
                    <a:pt x="57" y="2"/>
                    <a:pt x="57" y="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5" y="2"/>
                    <a:pt x="54" y="3"/>
                    <a:pt x="54" y="1"/>
                  </a:cubicBezTo>
                  <a:cubicBezTo>
                    <a:pt x="52" y="2"/>
                    <a:pt x="52" y="2"/>
                    <a:pt x="50" y="2"/>
                  </a:cubicBezTo>
                  <a:moveTo>
                    <a:pt x="74" y="16"/>
                  </a:moveTo>
                  <a:cubicBezTo>
                    <a:pt x="73" y="16"/>
                    <a:pt x="72" y="16"/>
                    <a:pt x="72" y="16"/>
                  </a:cubicBezTo>
                  <a:cubicBezTo>
                    <a:pt x="72" y="15"/>
                    <a:pt x="73" y="15"/>
                    <a:pt x="74" y="16"/>
                  </a:cubicBezTo>
                  <a:moveTo>
                    <a:pt x="77" y="12"/>
                  </a:moveTo>
                  <a:cubicBezTo>
                    <a:pt x="78" y="12"/>
                    <a:pt x="79" y="13"/>
                    <a:pt x="79" y="13"/>
                  </a:cubicBezTo>
                  <a:cubicBezTo>
                    <a:pt x="78" y="15"/>
                    <a:pt x="75" y="14"/>
                    <a:pt x="73" y="13"/>
                  </a:cubicBezTo>
                  <a:cubicBezTo>
                    <a:pt x="72" y="13"/>
                    <a:pt x="72" y="14"/>
                    <a:pt x="72" y="14"/>
                  </a:cubicBezTo>
                  <a:cubicBezTo>
                    <a:pt x="72" y="13"/>
                    <a:pt x="71" y="14"/>
                    <a:pt x="69" y="14"/>
                  </a:cubicBezTo>
                  <a:cubicBezTo>
                    <a:pt x="68" y="14"/>
                    <a:pt x="68" y="13"/>
                    <a:pt x="68" y="13"/>
                  </a:cubicBezTo>
                  <a:cubicBezTo>
                    <a:pt x="69" y="13"/>
                    <a:pt x="70" y="14"/>
                    <a:pt x="71" y="13"/>
                  </a:cubicBezTo>
                  <a:cubicBezTo>
                    <a:pt x="72" y="13"/>
                    <a:pt x="72" y="12"/>
                    <a:pt x="73" y="12"/>
                  </a:cubicBezTo>
                  <a:cubicBezTo>
                    <a:pt x="73" y="12"/>
                    <a:pt x="73" y="12"/>
                    <a:pt x="73" y="13"/>
                  </a:cubicBezTo>
                  <a:cubicBezTo>
                    <a:pt x="75" y="13"/>
                    <a:pt x="77" y="14"/>
                    <a:pt x="77" y="12"/>
                  </a:cubicBezTo>
                  <a:moveTo>
                    <a:pt x="72" y="4"/>
                  </a:moveTo>
                  <a:cubicBezTo>
                    <a:pt x="73" y="3"/>
                    <a:pt x="74" y="3"/>
                    <a:pt x="75" y="4"/>
                  </a:cubicBezTo>
                  <a:cubicBezTo>
                    <a:pt x="76" y="3"/>
                    <a:pt x="79" y="3"/>
                    <a:pt x="78" y="5"/>
                  </a:cubicBezTo>
                  <a:cubicBezTo>
                    <a:pt x="76" y="4"/>
                    <a:pt x="73" y="5"/>
                    <a:pt x="72" y="4"/>
                  </a:cubicBezTo>
                  <a:moveTo>
                    <a:pt x="177" y="121"/>
                  </a:moveTo>
                  <a:cubicBezTo>
                    <a:pt x="179" y="122"/>
                    <a:pt x="180" y="124"/>
                    <a:pt x="182" y="126"/>
                  </a:cubicBezTo>
                  <a:cubicBezTo>
                    <a:pt x="180" y="125"/>
                    <a:pt x="179" y="122"/>
                    <a:pt x="177" y="121"/>
                  </a:cubicBezTo>
                  <a:moveTo>
                    <a:pt x="37" y="96"/>
                  </a:moveTo>
                  <a:cubicBezTo>
                    <a:pt x="36" y="96"/>
                    <a:pt x="36" y="95"/>
                    <a:pt x="36" y="94"/>
                  </a:cubicBezTo>
                  <a:cubicBezTo>
                    <a:pt x="37" y="94"/>
                    <a:pt x="37" y="95"/>
                    <a:pt x="37" y="96"/>
                  </a:cubicBezTo>
                  <a:moveTo>
                    <a:pt x="35" y="94"/>
                  </a:moveTo>
                  <a:cubicBezTo>
                    <a:pt x="35" y="97"/>
                    <a:pt x="35" y="97"/>
                    <a:pt x="35" y="97"/>
                  </a:cubicBezTo>
                  <a:cubicBezTo>
                    <a:pt x="35" y="97"/>
                    <a:pt x="34" y="94"/>
                    <a:pt x="35" y="94"/>
                  </a:cubicBezTo>
                  <a:moveTo>
                    <a:pt x="38" y="94"/>
                  </a:moveTo>
                  <a:cubicBezTo>
                    <a:pt x="39" y="94"/>
                    <a:pt x="38" y="95"/>
                    <a:pt x="38" y="96"/>
                  </a:cubicBezTo>
                  <a:cubicBezTo>
                    <a:pt x="38" y="96"/>
                    <a:pt x="38" y="94"/>
                    <a:pt x="38" y="94"/>
                  </a:cubicBezTo>
                  <a:moveTo>
                    <a:pt x="37" y="115"/>
                  </a:moveTo>
                  <a:cubicBezTo>
                    <a:pt x="38" y="115"/>
                    <a:pt x="37" y="117"/>
                    <a:pt x="38" y="117"/>
                  </a:cubicBezTo>
                  <a:cubicBezTo>
                    <a:pt x="36" y="117"/>
                    <a:pt x="37" y="116"/>
                    <a:pt x="37" y="115"/>
                  </a:cubicBezTo>
                  <a:moveTo>
                    <a:pt x="41" y="93"/>
                  </a:moveTo>
                  <a:cubicBezTo>
                    <a:pt x="40" y="90"/>
                    <a:pt x="40" y="89"/>
                    <a:pt x="40" y="87"/>
                  </a:cubicBezTo>
                  <a:cubicBezTo>
                    <a:pt x="41" y="88"/>
                    <a:pt x="39" y="86"/>
                    <a:pt x="41" y="86"/>
                  </a:cubicBezTo>
                  <a:cubicBezTo>
                    <a:pt x="41" y="87"/>
                    <a:pt x="41" y="88"/>
                    <a:pt x="41" y="89"/>
                  </a:cubicBezTo>
                  <a:cubicBezTo>
                    <a:pt x="41" y="89"/>
                    <a:pt x="40" y="89"/>
                    <a:pt x="40" y="89"/>
                  </a:cubicBezTo>
                  <a:cubicBezTo>
                    <a:pt x="40" y="90"/>
                    <a:pt x="41" y="91"/>
                    <a:pt x="41" y="91"/>
                  </a:cubicBezTo>
                  <a:cubicBezTo>
                    <a:pt x="41" y="92"/>
                    <a:pt x="41" y="91"/>
                    <a:pt x="42" y="91"/>
                  </a:cubicBezTo>
                  <a:cubicBezTo>
                    <a:pt x="41" y="92"/>
                    <a:pt x="42" y="93"/>
                    <a:pt x="42" y="94"/>
                  </a:cubicBezTo>
                  <a:cubicBezTo>
                    <a:pt x="42" y="95"/>
                    <a:pt x="42" y="95"/>
                    <a:pt x="42" y="94"/>
                  </a:cubicBezTo>
                  <a:cubicBezTo>
                    <a:pt x="43" y="95"/>
                    <a:pt x="42" y="95"/>
                    <a:pt x="42" y="96"/>
                  </a:cubicBezTo>
                  <a:cubicBezTo>
                    <a:pt x="41" y="96"/>
                    <a:pt x="41" y="94"/>
                    <a:pt x="41" y="95"/>
                  </a:cubicBezTo>
                  <a:cubicBezTo>
                    <a:pt x="40" y="94"/>
                    <a:pt x="41" y="93"/>
                    <a:pt x="42" y="94"/>
                  </a:cubicBezTo>
                  <a:cubicBezTo>
                    <a:pt x="41" y="93"/>
                    <a:pt x="41" y="92"/>
                    <a:pt x="41" y="93"/>
                  </a:cubicBezTo>
                  <a:moveTo>
                    <a:pt x="33" y="87"/>
                  </a:moveTo>
                  <a:cubicBezTo>
                    <a:pt x="34" y="87"/>
                    <a:pt x="34" y="88"/>
                    <a:pt x="34" y="88"/>
                  </a:cubicBezTo>
                  <a:cubicBezTo>
                    <a:pt x="34" y="89"/>
                    <a:pt x="34" y="90"/>
                    <a:pt x="34" y="91"/>
                  </a:cubicBezTo>
                  <a:cubicBezTo>
                    <a:pt x="33" y="90"/>
                    <a:pt x="34" y="88"/>
                    <a:pt x="33" y="87"/>
                  </a:cubicBezTo>
                  <a:moveTo>
                    <a:pt x="42" y="120"/>
                  </a:moveTo>
                  <a:cubicBezTo>
                    <a:pt x="41" y="120"/>
                    <a:pt x="41" y="121"/>
                    <a:pt x="41" y="121"/>
                  </a:cubicBezTo>
                  <a:cubicBezTo>
                    <a:pt x="41" y="122"/>
                    <a:pt x="41" y="122"/>
                    <a:pt x="42" y="122"/>
                  </a:cubicBezTo>
                  <a:cubicBezTo>
                    <a:pt x="42" y="123"/>
                    <a:pt x="41" y="123"/>
                    <a:pt x="41" y="124"/>
                  </a:cubicBezTo>
                  <a:cubicBezTo>
                    <a:pt x="41" y="124"/>
                    <a:pt x="40" y="124"/>
                    <a:pt x="40" y="123"/>
                  </a:cubicBezTo>
                  <a:cubicBezTo>
                    <a:pt x="40" y="122"/>
                    <a:pt x="40" y="123"/>
                    <a:pt x="41" y="123"/>
                  </a:cubicBezTo>
                  <a:cubicBezTo>
                    <a:pt x="41" y="122"/>
                    <a:pt x="40" y="122"/>
                    <a:pt x="40" y="120"/>
                  </a:cubicBezTo>
                  <a:cubicBezTo>
                    <a:pt x="42" y="120"/>
                    <a:pt x="41" y="120"/>
                    <a:pt x="41" y="118"/>
                  </a:cubicBezTo>
                  <a:cubicBezTo>
                    <a:pt x="42" y="118"/>
                    <a:pt x="42" y="119"/>
                    <a:pt x="42" y="121"/>
                  </a:cubicBezTo>
                  <a:cubicBezTo>
                    <a:pt x="42" y="121"/>
                    <a:pt x="42" y="121"/>
                    <a:pt x="42" y="120"/>
                  </a:cubicBezTo>
                  <a:moveTo>
                    <a:pt x="38" y="87"/>
                  </a:moveTo>
                  <a:cubicBezTo>
                    <a:pt x="37" y="87"/>
                    <a:pt x="38" y="85"/>
                    <a:pt x="37" y="84"/>
                  </a:cubicBezTo>
                  <a:cubicBezTo>
                    <a:pt x="38" y="84"/>
                    <a:pt x="38" y="86"/>
                    <a:pt x="38" y="87"/>
                  </a:cubicBezTo>
                  <a:moveTo>
                    <a:pt x="43" y="90"/>
                  </a:moveTo>
                  <a:cubicBezTo>
                    <a:pt x="43" y="90"/>
                    <a:pt x="43" y="91"/>
                    <a:pt x="43" y="92"/>
                  </a:cubicBezTo>
                  <a:cubicBezTo>
                    <a:pt x="42" y="92"/>
                    <a:pt x="42" y="91"/>
                    <a:pt x="43" y="90"/>
                  </a:cubicBezTo>
                  <a:moveTo>
                    <a:pt x="43" y="127"/>
                  </a:moveTo>
                  <a:cubicBezTo>
                    <a:pt x="43" y="127"/>
                    <a:pt x="44" y="128"/>
                    <a:pt x="44" y="129"/>
                  </a:cubicBezTo>
                  <a:cubicBezTo>
                    <a:pt x="43" y="129"/>
                    <a:pt x="43" y="128"/>
                    <a:pt x="43" y="127"/>
                  </a:cubicBezTo>
                  <a:moveTo>
                    <a:pt x="43" y="136"/>
                  </a:moveTo>
                  <a:cubicBezTo>
                    <a:pt x="43" y="136"/>
                    <a:pt x="43" y="136"/>
                    <a:pt x="43" y="135"/>
                  </a:cubicBezTo>
                  <a:cubicBezTo>
                    <a:pt x="43" y="136"/>
                    <a:pt x="44" y="136"/>
                    <a:pt x="44" y="137"/>
                  </a:cubicBezTo>
                  <a:cubicBezTo>
                    <a:pt x="43" y="137"/>
                    <a:pt x="43" y="137"/>
                    <a:pt x="43" y="136"/>
                  </a:cubicBezTo>
                  <a:moveTo>
                    <a:pt x="33" y="86"/>
                  </a:moveTo>
                  <a:cubicBezTo>
                    <a:pt x="32" y="81"/>
                    <a:pt x="32" y="80"/>
                    <a:pt x="31" y="75"/>
                  </a:cubicBezTo>
                  <a:cubicBezTo>
                    <a:pt x="31" y="74"/>
                    <a:pt x="32" y="76"/>
                    <a:pt x="32" y="77"/>
                  </a:cubicBezTo>
                  <a:cubicBezTo>
                    <a:pt x="32" y="80"/>
                    <a:pt x="33" y="84"/>
                    <a:pt x="34" y="86"/>
                  </a:cubicBezTo>
                  <a:cubicBezTo>
                    <a:pt x="33" y="86"/>
                    <a:pt x="33" y="86"/>
                    <a:pt x="33" y="86"/>
                  </a:cubicBezTo>
                  <a:moveTo>
                    <a:pt x="43" y="151"/>
                  </a:moveTo>
                  <a:cubicBezTo>
                    <a:pt x="43" y="152"/>
                    <a:pt x="43" y="152"/>
                    <a:pt x="42" y="152"/>
                  </a:cubicBezTo>
                  <a:cubicBezTo>
                    <a:pt x="42" y="151"/>
                    <a:pt x="43" y="151"/>
                    <a:pt x="43" y="151"/>
                  </a:cubicBezTo>
                  <a:moveTo>
                    <a:pt x="46" y="167"/>
                  </a:moveTo>
                  <a:cubicBezTo>
                    <a:pt x="46" y="168"/>
                    <a:pt x="45" y="169"/>
                    <a:pt x="45" y="168"/>
                  </a:cubicBezTo>
                  <a:cubicBezTo>
                    <a:pt x="45" y="168"/>
                    <a:pt x="45" y="167"/>
                    <a:pt x="46" y="167"/>
                  </a:cubicBezTo>
                  <a:moveTo>
                    <a:pt x="47" y="153"/>
                  </a:moveTo>
                  <a:cubicBezTo>
                    <a:pt x="47" y="154"/>
                    <a:pt x="47" y="155"/>
                    <a:pt x="47" y="157"/>
                  </a:cubicBezTo>
                  <a:cubicBezTo>
                    <a:pt x="47" y="158"/>
                    <a:pt x="46" y="159"/>
                    <a:pt x="46" y="160"/>
                  </a:cubicBezTo>
                  <a:cubicBezTo>
                    <a:pt x="46" y="162"/>
                    <a:pt x="47" y="161"/>
                    <a:pt x="46" y="163"/>
                  </a:cubicBezTo>
                  <a:cubicBezTo>
                    <a:pt x="46" y="163"/>
                    <a:pt x="46" y="162"/>
                    <a:pt x="46" y="162"/>
                  </a:cubicBezTo>
                  <a:cubicBezTo>
                    <a:pt x="45" y="164"/>
                    <a:pt x="46" y="165"/>
                    <a:pt x="46" y="166"/>
                  </a:cubicBezTo>
                  <a:cubicBezTo>
                    <a:pt x="44" y="166"/>
                    <a:pt x="44" y="167"/>
                    <a:pt x="44" y="168"/>
                  </a:cubicBezTo>
                  <a:cubicBezTo>
                    <a:pt x="42" y="167"/>
                    <a:pt x="44" y="165"/>
                    <a:pt x="45" y="164"/>
                  </a:cubicBezTo>
                  <a:cubicBezTo>
                    <a:pt x="44" y="164"/>
                    <a:pt x="43" y="162"/>
                    <a:pt x="43" y="161"/>
                  </a:cubicBezTo>
                  <a:cubicBezTo>
                    <a:pt x="44" y="161"/>
                    <a:pt x="44" y="162"/>
                    <a:pt x="44" y="162"/>
                  </a:cubicBezTo>
                  <a:cubicBezTo>
                    <a:pt x="45" y="162"/>
                    <a:pt x="44" y="161"/>
                    <a:pt x="44" y="161"/>
                  </a:cubicBezTo>
                  <a:cubicBezTo>
                    <a:pt x="44" y="161"/>
                    <a:pt x="44" y="159"/>
                    <a:pt x="44" y="159"/>
                  </a:cubicBezTo>
                  <a:cubicBezTo>
                    <a:pt x="44" y="159"/>
                    <a:pt x="45" y="159"/>
                    <a:pt x="45" y="159"/>
                  </a:cubicBezTo>
                  <a:cubicBezTo>
                    <a:pt x="45" y="158"/>
                    <a:pt x="44" y="158"/>
                    <a:pt x="44" y="157"/>
                  </a:cubicBezTo>
                  <a:cubicBezTo>
                    <a:pt x="44" y="157"/>
                    <a:pt x="45" y="157"/>
                    <a:pt x="45" y="157"/>
                  </a:cubicBezTo>
                  <a:cubicBezTo>
                    <a:pt x="45" y="156"/>
                    <a:pt x="44" y="155"/>
                    <a:pt x="45" y="155"/>
                  </a:cubicBezTo>
                  <a:cubicBezTo>
                    <a:pt x="45" y="155"/>
                    <a:pt x="45" y="154"/>
                    <a:pt x="45" y="154"/>
                  </a:cubicBezTo>
                  <a:cubicBezTo>
                    <a:pt x="46" y="154"/>
                    <a:pt x="47" y="155"/>
                    <a:pt x="47" y="153"/>
                  </a:cubicBezTo>
                  <a:moveTo>
                    <a:pt x="46" y="154"/>
                  </a:moveTo>
                  <a:cubicBezTo>
                    <a:pt x="46" y="155"/>
                    <a:pt x="45" y="156"/>
                    <a:pt x="45" y="156"/>
                  </a:cubicBezTo>
                  <a:cubicBezTo>
                    <a:pt x="45" y="157"/>
                    <a:pt x="45" y="157"/>
                    <a:pt x="46" y="157"/>
                  </a:cubicBezTo>
                  <a:cubicBezTo>
                    <a:pt x="46" y="156"/>
                    <a:pt x="47" y="154"/>
                    <a:pt x="46" y="154"/>
                  </a:cubicBezTo>
                  <a:moveTo>
                    <a:pt x="38" y="126"/>
                  </a:moveTo>
                  <a:cubicBezTo>
                    <a:pt x="37" y="125"/>
                    <a:pt x="38" y="124"/>
                    <a:pt x="38" y="123"/>
                  </a:cubicBezTo>
                  <a:cubicBezTo>
                    <a:pt x="38" y="123"/>
                    <a:pt x="38" y="125"/>
                    <a:pt x="38" y="126"/>
                  </a:cubicBezTo>
                  <a:moveTo>
                    <a:pt x="40" y="126"/>
                  </a:moveTo>
                  <a:cubicBezTo>
                    <a:pt x="39" y="125"/>
                    <a:pt x="39" y="123"/>
                    <a:pt x="39" y="122"/>
                  </a:cubicBezTo>
                  <a:cubicBezTo>
                    <a:pt x="40" y="123"/>
                    <a:pt x="39" y="125"/>
                    <a:pt x="40" y="126"/>
                  </a:cubicBezTo>
                  <a:moveTo>
                    <a:pt x="36" y="173"/>
                  </a:moveTo>
                  <a:cubicBezTo>
                    <a:pt x="37" y="173"/>
                    <a:pt x="36" y="174"/>
                    <a:pt x="36" y="175"/>
                  </a:cubicBezTo>
                  <a:cubicBezTo>
                    <a:pt x="35" y="176"/>
                    <a:pt x="36" y="173"/>
                    <a:pt x="36" y="173"/>
                  </a:cubicBezTo>
                  <a:moveTo>
                    <a:pt x="37" y="161"/>
                  </a:moveTo>
                  <a:cubicBezTo>
                    <a:pt x="38" y="163"/>
                    <a:pt x="37" y="164"/>
                    <a:pt x="37" y="166"/>
                  </a:cubicBezTo>
                  <a:cubicBezTo>
                    <a:pt x="37" y="168"/>
                    <a:pt x="36" y="173"/>
                    <a:pt x="36" y="170"/>
                  </a:cubicBezTo>
                  <a:cubicBezTo>
                    <a:pt x="37" y="168"/>
                    <a:pt x="37" y="164"/>
                    <a:pt x="37" y="161"/>
                  </a:cubicBezTo>
                  <a:moveTo>
                    <a:pt x="48" y="261"/>
                  </a:moveTo>
                  <a:cubicBezTo>
                    <a:pt x="49" y="262"/>
                    <a:pt x="46" y="260"/>
                    <a:pt x="44" y="260"/>
                  </a:cubicBezTo>
                  <a:cubicBezTo>
                    <a:pt x="45" y="260"/>
                    <a:pt x="47" y="260"/>
                    <a:pt x="47" y="261"/>
                  </a:cubicBezTo>
                  <a:cubicBezTo>
                    <a:pt x="48" y="261"/>
                    <a:pt x="48" y="261"/>
                    <a:pt x="48" y="261"/>
                  </a:cubicBezTo>
                  <a:moveTo>
                    <a:pt x="53" y="263"/>
                  </a:moveTo>
                  <a:cubicBezTo>
                    <a:pt x="52" y="262"/>
                    <a:pt x="51" y="262"/>
                    <a:pt x="49" y="262"/>
                  </a:cubicBezTo>
                  <a:cubicBezTo>
                    <a:pt x="50" y="261"/>
                    <a:pt x="53" y="261"/>
                    <a:pt x="53" y="263"/>
                  </a:cubicBezTo>
                  <a:moveTo>
                    <a:pt x="56" y="265"/>
                  </a:moveTo>
                  <a:cubicBezTo>
                    <a:pt x="57" y="265"/>
                    <a:pt x="56" y="266"/>
                    <a:pt x="56" y="267"/>
                  </a:cubicBezTo>
                  <a:cubicBezTo>
                    <a:pt x="55" y="266"/>
                    <a:pt x="54" y="266"/>
                    <a:pt x="54" y="266"/>
                  </a:cubicBezTo>
                  <a:cubicBezTo>
                    <a:pt x="54" y="265"/>
                    <a:pt x="55" y="267"/>
                    <a:pt x="56" y="265"/>
                  </a:cubicBezTo>
                  <a:moveTo>
                    <a:pt x="31" y="73"/>
                  </a:moveTo>
                  <a:cubicBezTo>
                    <a:pt x="30" y="72"/>
                    <a:pt x="30" y="69"/>
                    <a:pt x="30" y="68"/>
                  </a:cubicBezTo>
                  <a:cubicBezTo>
                    <a:pt x="31" y="69"/>
                    <a:pt x="31" y="72"/>
                    <a:pt x="31" y="73"/>
                  </a:cubicBezTo>
                  <a:moveTo>
                    <a:pt x="43" y="168"/>
                  </a:moveTo>
                  <a:cubicBezTo>
                    <a:pt x="45" y="168"/>
                    <a:pt x="45" y="171"/>
                    <a:pt x="44" y="173"/>
                  </a:cubicBezTo>
                  <a:cubicBezTo>
                    <a:pt x="44" y="174"/>
                    <a:pt x="44" y="173"/>
                    <a:pt x="44" y="173"/>
                  </a:cubicBezTo>
                  <a:cubicBezTo>
                    <a:pt x="45" y="174"/>
                    <a:pt x="44" y="175"/>
                    <a:pt x="43" y="176"/>
                  </a:cubicBezTo>
                  <a:cubicBezTo>
                    <a:pt x="43" y="176"/>
                    <a:pt x="44" y="176"/>
                    <a:pt x="44" y="176"/>
                  </a:cubicBezTo>
                  <a:cubicBezTo>
                    <a:pt x="44" y="177"/>
                    <a:pt x="44" y="179"/>
                    <a:pt x="43" y="179"/>
                  </a:cubicBezTo>
                  <a:cubicBezTo>
                    <a:pt x="43" y="180"/>
                    <a:pt x="43" y="181"/>
                    <a:pt x="44" y="181"/>
                  </a:cubicBezTo>
                  <a:cubicBezTo>
                    <a:pt x="43" y="182"/>
                    <a:pt x="43" y="184"/>
                    <a:pt x="43" y="186"/>
                  </a:cubicBezTo>
                  <a:cubicBezTo>
                    <a:pt x="42" y="186"/>
                    <a:pt x="41" y="186"/>
                    <a:pt x="41" y="187"/>
                  </a:cubicBezTo>
                  <a:cubicBezTo>
                    <a:pt x="42" y="188"/>
                    <a:pt x="42" y="186"/>
                    <a:pt x="43" y="187"/>
                  </a:cubicBezTo>
                  <a:cubicBezTo>
                    <a:pt x="43" y="188"/>
                    <a:pt x="43" y="188"/>
                    <a:pt x="42" y="188"/>
                  </a:cubicBezTo>
                  <a:cubicBezTo>
                    <a:pt x="42" y="190"/>
                    <a:pt x="41" y="193"/>
                    <a:pt x="42" y="194"/>
                  </a:cubicBezTo>
                  <a:cubicBezTo>
                    <a:pt x="42" y="195"/>
                    <a:pt x="41" y="195"/>
                    <a:pt x="41" y="195"/>
                  </a:cubicBezTo>
                  <a:cubicBezTo>
                    <a:pt x="42" y="196"/>
                    <a:pt x="42" y="198"/>
                    <a:pt x="41" y="199"/>
                  </a:cubicBezTo>
                  <a:cubicBezTo>
                    <a:pt x="42" y="199"/>
                    <a:pt x="41" y="201"/>
                    <a:pt x="42" y="202"/>
                  </a:cubicBezTo>
                  <a:cubicBezTo>
                    <a:pt x="41" y="202"/>
                    <a:pt x="41" y="201"/>
                    <a:pt x="41" y="201"/>
                  </a:cubicBezTo>
                  <a:cubicBezTo>
                    <a:pt x="40" y="201"/>
                    <a:pt x="41" y="203"/>
                    <a:pt x="41" y="203"/>
                  </a:cubicBezTo>
                  <a:cubicBezTo>
                    <a:pt x="41" y="204"/>
                    <a:pt x="41" y="203"/>
                    <a:pt x="41" y="203"/>
                  </a:cubicBezTo>
                  <a:cubicBezTo>
                    <a:pt x="42" y="204"/>
                    <a:pt x="41" y="204"/>
                    <a:pt x="41" y="204"/>
                  </a:cubicBezTo>
                  <a:cubicBezTo>
                    <a:pt x="41" y="204"/>
                    <a:pt x="41" y="206"/>
                    <a:pt x="40" y="206"/>
                  </a:cubicBezTo>
                  <a:cubicBezTo>
                    <a:pt x="40" y="206"/>
                    <a:pt x="41" y="207"/>
                    <a:pt x="40" y="207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40" y="208"/>
                    <a:pt x="40" y="209"/>
                    <a:pt x="41" y="209"/>
                  </a:cubicBezTo>
                  <a:cubicBezTo>
                    <a:pt x="41" y="210"/>
                    <a:pt x="40" y="210"/>
                    <a:pt x="40" y="210"/>
                  </a:cubicBezTo>
                  <a:cubicBezTo>
                    <a:pt x="40" y="210"/>
                    <a:pt x="41" y="211"/>
                    <a:pt x="41" y="211"/>
                  </a:cubicBezTo>
                  <a:cubicBezTo>
                    <a:pt x="40" y="212"/>
                    <a:pt x="40" y="213"/>
                    <a:pt x="40" y="213"/>
                  </a:cubicBezTo>
                  <a:cubicBezTo>
                    <a:pt x="40" y="214"/>
                    <a:pt x="41" y="213"/>
                    <a:pt x="41" y="213"/>
                  </a:cubicBezTo>
                  <a:cubicBezTo>
                    <a:pt x="41" y="214"/>
                    <a:pt x="40" y="215"/>
                    <a:pt x="40" y="217"/>
                  </a:cubicBezTo>
                  <a:cubicBezTo>
                    <a:pt x="40" y="217"/>
                    <a:pt x="41" y="218"/>
                    <a:pt x="41" y="218"/>
                  </a:cubicBezTo>
                  <a:cubicBezTo>
                    <a:pt x="41" y="218"/>
                    <a:pt x="40" y="219"/>
                    <a:pt x="40" y="219"/>
                  </a:cubicBezTo>
                  <a:cubicBezTo>
                    <a:pt x="40" y="220"/>
                    <a:pt x="41" y="219"/>
                    <a:pt x="41" y="219"/>
                  </a:cubicBezTo>
                  <a:cubicBezTo>
                    <a:pt x="41" y="220"/>
                    <a:pt x="41" y="221"/>
                    <a:pt x="41" y="221"/>
                  </a:cubicBezTo>
                  <a:cubicBezTo>
                    <a:pt x="40" y="221"/>
                    <a:pt x="40" y="221"/>
                    <a:pt x="40" y="220"/>
                  </a:cubicBezTo>
                  <a:cubicBezTo>
                    <a:pt x="40" y="221"/>
                    <a:pt x="39" y="220"/>
                    <a:pt x="39" y="221"/>
                  </a:cubicBezTo>
                  <a:cubicBezTo>
                    <a:pt x="39" y="221"/>
                    <a:pt x="39" y="221"/>
                    <a:pt x="39" y="221"/>
                  </a:cubicBezTo>
                  <a:cubicBezTo>
                    <a:pt x="39" y="222"/>
                    <a:pt x="40" y="221"/>
                    <a:pt x="40" y="221"/>
                  </a:cubicBezTo>
                  <a:cubicBezTo>
                    <a:pt x="41" y="221"/>
                    <a:pt x="40" y="222"/>
                    <a:pt x="40" y="222"/>
                  </a:cubicBezTo>
                  <a:cubicBezTo>
                    <a:pt x="40" y="222"/>
                    <a:pt x="41" y="223"/>
                    <a:pt x="41" y="223"/>
                  </a:cubicBezTo>
                  <a:cubicBezTo>
                    <a:pt x="41" y="223"/>
                    <a:pt x="40" y="224"/>
                    <a:pt x="41" y="224"/>
                  </a:cubicBezTo>
                  <a:cubicBezTo>
                    <a:pt x="41" y="225"/>
                    <a:pt x="41" y="224"/>
                    <a:pt x="41" y="225"/>
                  </a:cubicBezTo>
                  <a:cubicBezTo>
                    <a:pt x="41" y="225"/>
                    <a:pt x="41" y="225"/>
                    <a:pt x="41" y="225"/>
                  </a:cubicBezTo>
                  <a:cubicBezTo>
                    <a:pt x="41" y="226"/>
                    <a:pt x="41" y="227"/>
                    <a:pt x="42" y="228"/>
                  </a:cubicBezTo>
                  <a:cubicBezTo>
                    <a:pt x="42" y="229"/>
                    <a:pt x="41" y="230"/>
                    <a:pt x="41" y="230"/>
                  </a:cubicBezTo>
                  <a:cubicBezTo>
                    <a:pt x="42" y="230"/>
                    <a:pt x="42" y="230"/>
                    <a:pt x="42" y="230"/>
                  </a:cubicBezTo>
                  <a:cubicBezTo>
                    <a:pt x="42" y="230"/>
                    <a:pt x="42" y="231"/>
                    <a:pt x="43" y="231"/>
                  </a:cubicBezTo>
                  <a:cubicBezTo>
                    <a:pt x="43" y="232"/>
                    <a:pt x="44" y="231"/>
                    <a:pt x="44" y="231"/>
                  </a:cubicBezTo>
                  <a:cubicBezTo>
                    <a:pt x="44" y="232"/>
                    <a:pt x="45" y="232"/>
                    <a:pt x="45" y="232"/>
                  </a:cubicBezTo>
                  <a:cubicBezTo>
                    <a:pt x="45" y="232"/>
                    <a:pt x="45" y="232"/>
                    <a:pt x="45" y="233"/>
                  </a:cubicBezTo>
                  <a:cubicBezTo>
                    <a:pt x="45" y="233"/>
                    <a:pt x="45" y="233"/>
                    <a:pt x="45" y="233"/>
                  </a:cubicBezTo>
                  <a:cubicBezTo>
                    <a:pt x="46" y="233"/>
                    <a:pt x="46" y="234"/>
                    <a:pt x="46" y="234"/>
                  </a:cubicBezTo>
                  <a:cubicBezTo>
                    <a:pt x="46" y="234"/>
                    <a:pt x="46" y="235"/>
                    <a:pt x="46" y="235"/>
                  </a:cubicBezTo>
                  <a:cubicBezTo>
                    <a:pt x="47" y="235"/>
                    <a:pt x="47" y="235"/>
                    <a:pt x="47" y="236"/>
                  </a:cubicBezTo>
                  <a:cubicBezTo>
                    <a:pt x="47" y="236"/>
                    <a:pt x="47" y="236"/>
                    <a:pt x="47" y="236"/>
                  </a:cubicBezTo>
                  <a:cubicBezTo>
                    <a:pt x="47" y="237"/>
                    <a:pt x="48" y="236"/>
                    <a:pt x="47" y="237"/>
                  </a:cubicBezTo>
                  <a:cubicBezTo>
                    <a:pt x="48" y="238"/>
                    <a:pt x="48" y="237"/>
                    <a:pt x="48" y="237"/>
                  </a:cubicBezTo>
                  <a:cubicBezTo>
                    <a:pt x="48" y="237"/>
                    <a:pt x="48" y="237"/>
                    <a:pt x="49" y="238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9" y="238"/>
                    <a:pt x="50" y="238"/>
                    <a:pt x="50" y="238"/>
                  </a:cubicBezTo>
                  <a:cubicBezTo>
                    <a:pt x="50" y="238"/>
                    <a:pt x="50" y="239"/>
                    <a:pt x="50" y="239"/>
                  </a:cubicBezTo>
                  <a:cubicBezTo>
                    <a:pt x="50" y="239"/>
                    <a:pt x="50" y="239"/>
                    <a:pt x="51" y="239"/>
                  </a:cubicBezTo>
                  <a:cubicBezTo>
                    <a:pt x="50" y="240"/>
                    <a:pt x="50" y="238"/>
                    <a:pt x="49" y="239"/>
                  </a:cubicBezTo>
                  <a:cubicBezTo>
                    <a:pt x="48" y="240"/>
                    <a:pt x="49" y="239"/>
                    <a:pt x="49" y="240"/>
                  </a:cubicBezTo>
                  <a:cubicBezTo>
                    <a:pt x="49" y="240"/>
                    <a:pt x="50" y="240"/>
                    <a:pt x="50" y="240"/>
                  </a:cubicBezTo>
                  <a:cubicBezTo>
                    <a:pt x="50" y="240"/>
                    <a:pt x="50" y="240"/>
                    <a:pt x="51" y="240"/>
                  </a:cubicBezTo>
                  <a:cubicBezTo>
                    <a:pt x="51" y="240"/>
                    <a:pt x="51" y="240"/>
                    <a:pt x="51" y="241"/>
                  </a:cubicBezTo>
                  <a:cubicBezTo>
                    <a:pt x="51" y="241"/>
                    <a:pt x="52" y="241"/>
                    <a:pt x="52" y="241"/>
                  </a:cubicBezTo>
                  <a:cubicBezTo>
                    <a:pt x="52" y="241"/>
                    <a:pt x="53" y="241"/>
                    <a:pt x="53" y="240"/>
                  </a:cubicBezTo>
                  <a:cubicBezTo>
                    <a:pt x="54" y="241"/>
                    <a:pt x="55" y="241"/>
                    <a:pt x="56" y="241"/>
                  </a:cubicBezTo>
                  <a:cubicBezTo>
                    <a:pt x="57" y="241"/>
                    <a:pt x="57" y="241"/>
                    <a:pt x="58" y="242"/>
                  </a:cubicBezTo>
                  <a:cubicBezTo>
                    <a:pt x="59" y="241"/>
                    <a:pt x="60" y="241"/>
                    <a:pt x="61" y="242"/>
                  </a:cubicBezTo>
                  <a:cubicBezTo>
                    <a:pt x="62" y="242"/>
                    <a:pt x="63" y="242"/>
                    <a:pt x="64" y="242"/>
                  </a:cubicBezTo>
                  <a:cubicBezTo>
                    <a:pt x="65" y="241"/>
                    <a:pt x="67" y="242"/>
                    <a:pt x="69" y="242"/>
                  </a:cubicBezTo>
                  <a:cubicBezTo>
                    <a:pt x="70" y="242"/>
                    <a:pt x="72" y="241"/>
                    <a:pt x="73" y="241"/>
                  </a:cubicBezTo>
                  <a:cubicBezTo>
                    <a:pt x="75" y="241"/>
                    <a:pt x="77" y="240"/>
                    <a:pt x="78" y="240"/>
                  </a:cubicBezTo>
                  <a:cubicBezTo>
                    <a:pt x="80" y="240"/>
                    <a:pt x="82" y="240"/>
                    <a:pt x="83" y="239"/>
                  </a:cubicBezTo>
                  <a:cubicBezTo>
                    <a:pt x="83" y="240"/>
                    <a:pt x="84" y="239"/>
                    <a:pt x="85" y="239"/>
                  </a:cubicBezTo>
                  <a:cubicBezTo>
                    <a:pt x="85" y="238"/>
                    <a:pt x="85" y="239"/>
                    <a:pt x="86" y="239"/>
                  </a:cubicBezTo>
                  <a:cubicBezTo>
                    <a:pt x="87" y="238"/>
                    <a:pt x="89" y="237"/>
                    <a:pt x="91" y="237"/>
                  </a:cubicBezTo>
                  <a:cubicBezTo>
                    <a:pt x="92" y="237"/>
                    <a:pt x="93" y="237"/>
                    <a:pt x="94" y="236"/>
                  </a:cubicBezTo>
                  <a:cubicBezTo>
                    <a:pt x="95" y="236"/>
                    <a:pt x="95" y="236"/>
                    <a:pt x="96" y="235"/>
                  </a:cubicBezTo>
                  <a:cubicBezTo>
                    <a:pt x="96" y="235"/>
                    <a:pt x="97" y="235"/>
                    <a:pt x="98" y="235"/>
                  </a:cubicBezTo>
                  <a:cubicBezTo>
                    <a:pt x="99" y="235"/>
                    <a:pt x="100" y="234"/>
                    <a:pt x="101" y="234"/>
                  </a:cubicBezTo>
                  <a:cubicBezTo>
                    <a:pt x="101" y="234"/>
                    <a:pt x="101" y="234"/>
                    <a:pt x="101" y="233"/>
                  </a:cubicBezTo>
                  <a:cubicBezTo>
                    <a:pt x="102" y="233"/>
                    <a:pt x="102" y="233"/>
                    <a:pt x="103" y="233"/>
                  </a:cubicBezTo>
                  <a:cubicBezTo>
                    <a:pt x="104" y="233"/>
                    <a:pt x="105" y="234"/>
                    <a:pt x="107" y="233"/>
                  </a:cubicBezTo>
                  <a:cubicBezTo>
                    <a:pt x="108" y="234"/>
                    <a:pt x="106" y="235"/>
                    <a:pt x="107" y="236"/>
                  </a:cubicBezTo>
                  <a:cubicBezTo>
                    <a:pt x="108" y="237"/>
                    <a:pt x="109" y="236"/>
                    <a:pt x="109" y="236"/>
                  </a:cubicBezTo>
                  <a:cubicBezTo>
                    <a:pt x="110" y="235"/>
                    <a:pt x="109" y="235"/>
                    <a:pt x="109" y="235"/>
                  </a:cubicBezTo>
                  <a:cubicBezTo>
                    <a:pt x="110" y="234"/>
                    <a:pt x="110" y="235"/>
                    <a:pt x="111" y="235"/>
                  </a:cubicBezTo>
                  <a:cubicBezTo>
                    <a:pt x="112" y="235"/>
                    <a:pt x="112" y="234"/>
                    <a:pt x="113" y="234"/>
                  </a:cubicBezTo>
                  <a:cubicBezTo>
                    <a:pt x="113" y="235"/>
                    <a:pt x="113" y="234"/>
                    <a:pt x="113" y="235"/>
                  </a:cubicBezTo>
                  <a:cubicBezTo>
                    <a:pt x="114" y="235"/>
                    <a:pt x="114" y="234"/>
                    <a:pt x="115" y="234"/>
                  </a:cubicBezTo>
                  <a:cubicBezTo>
                    <a:pt x="115" y="234"/>
                    <a:pt x="115" y="235"/>
                    <a:pt x="115" y="235"/>
                  </a:cubicBezTo>
                  <a:cubicBezTo>
                    <a:pt x="116" y="234"/>
                    <a:pt x="117" y="234"/>
                    <a:pt x="118" y="234"/>
                  </a:cubicBezTo>
                  <a:cubicBezTo>
                    <a:pt x="118" y="234"/>
                    <a:pt x="118" y="234"/>
                    <a:pt x="118" y="234"/>
                  </a:cubicBezTo>
                  <a:cubicBezTo>
                    <a:pt x="119" y="233"/>
                    <a:pt x="121" y="233"/>
                    <a:pt x="121" y="233"/>
                  </a:cubicBezTo>
                  <a:cubicBezTo>
                    <a:pt x="122" y="232"/>
                    <a:pt x="121" y="232"/>
                    <a:pt x="122" y="232"/>
                  </a:cubicBezTo>
                  <a:cubicBezTo>
                    <a:pt x="123" y="232"/>
                    <a:pt x="123" y="231"/>
                    <a:pt x="124" y="230"/>
                  </a:cubicBezTo>
                  <a:cubicBezTo>
                    <a:pt x="124" y="231"/>
                    <a:pt x="124" y="231"/>
                    <a:pt x="125" y="231"/>
                  </a:cubicBezTo>
                  <a:cubicBezTo>
                    <a:pt x="125" y="231"/>
                    <a:pt x="125" y="231"/>
                    <a:pt x="126" y="231"/>
                  </a:cubicBezTo>
                  <a:cubicBezTo>
                    <a:pt x="125" y="230"/>
                    <a:pt x="125" y="230"/>
                    <a:pt x="125" y="229"/>
                  </a:cubicBezTo>
                  <a:cubicBezTo>
                    <a:pt x="125" y="229"/>
                    <a:pt x="125" y="229"/>
                    <a:pt x="125" y="229"/>
                  </a:cubicBezTo>
                  <a:cubicBezTo>
                    <a:pt x="126" y="229"/>
                    <a:pt x="126" y="229"/>
                    <a:pt x="126" y="229"/>
                  </a:cubicBezTo>
                  <a:cubicBezTo>
                    <a:pt x="127" y="228"/>
                    <a:pt x="129" y="230"/>
                    <a:pt x="129" y="228"/>
                  </a:cubicBezTo>
                  <a:cubicBezTo>
                    <a:pt x="128" y="228"/>
                    <a:pt x="128" y="228"/>
                    <a:pt x="128" y="229"/>
                  </a:cubicBezTo>
                  <a:cubicBezTo>
                    <a:pt x="127" y="229"/>
                    <a:pt x="127" y="228"/>
                    <a:pt x="127" y="227"/>
                  </a:cubicBezTo>
                  <a:cubicBezTo>
                    <a:pt x="127" y="227"/>
                    <a:pt x="128" y="226"/>
                    <a:pt x="129" y="226"/>
                  </a:cubicBezTo>
                  <a:cubicBezTo>
                    <a:pt x="129" y="227"/>
                    <a:pt x="127" y="227"/>
                    <a:pt x="128" y="227"/>
                  </a:cubicBezTo>
                  <a:cubicBezTo>
                    <a:pt x="129" y="228"/>
                    <a:pt x="131" y="226"/>
                    <a:pt x="131" y="225"/>
                  </a:cubicBezTo>
                  <a:cubicBezTo>
                    <a:pt x="132" y="225"/>
                    <a:pt x="133" y="223"/>
                    <a:pt x="134" y="225"/>
                  </a:cubicBezTo>
                  <a:cubicBezTo>
                    <a:pt x="135" y="225"/>
                    <a:pt x="134" y="224"/>
                    <a:pt x="135" y="223"/>
                  </a:cubicBezTo>
                  <a:cubicBezTo>
                    <a:pt x="136" y="223"/>
                    <a:pt x="135" y="224"/>
                    <a:pt x="135" y="224"/>
                  </a:cubicBezTo>
                  <a:cubicBezTo>
                    <a:pt x="135" y="225"/>
                    <a:pt x="137" y="224"/>
                    <a:pt x="137" y="226"/>
                  </a:cubicBezTo>
                  <a:cubicBezTo>
                    <a:pt x="137" y="226"/>
                    <a:pt x="139" y="225"/>
                    <a:pt x="139" y="225"/>
                  </a:cubicBezTo>
                  <a:cubicBezTo>
                    <a:pt x="138" y="225"/>
                    <a:pt x="138" y="225"/>
                    <a:pt x="137" y="225"/>
                  </a:cubicBezTo>
                  <a:cubicBezTo>
                    <a:pt x="137" y="224"/>
                    <a:pt x="136" y="224"/>
                    <a:pt x="137" y="223"/>
                  </a:cubicBezTo>
                  <a:cubicBezTo>
                    <a:pt x="138" y="222"/>
                    <a:pt x="137" y="223"/>
                    <a:pt x="138" y="224"/>
                  </a:cubicBezTo>
                  <a:cubicBezTo>
                    <a:pt x="138" y="224"/>
                    <a:pt x="138" y="223"/>
                    <a:pt x="139" y="223"/>
                  </a:cubicBezTo>
                  <a:cubicBezTo>
                    <a:pt x="140" y="223"/>
                    <a:pt x="139" y="223"/>
                    <a:pt x="139" y="222"/>
                  </a:cubicBezTo>
                  <a:cubicBezTo>
                    <a:pt x="139" y="222"/>
                    <a:pt x="140" y="221"/>
                    <a:pt x="141" y="221"/>
                  </a:cubicBezTo>
                  <a:cubicBezTo>
                    <a:pt x="142" y="221"/>
                    <a:pt x="142" y="222"/>
                    <a:pt x="143" y="222"/>
                  </a:cubicBezTo>
                  <a:cubicBezTo>
                    <a:pt x="143" y="222"/>
                    <a:pt x="143" y="221"/>
                    <a:pt x="143" y="221"/>
                  </a:cubicBezTo>
                  <a:cubicBezTo>
                    <a:pt x="143" y="221"/>
                    <a:pt x="142" y="221"/>
                    <a:pt x="142" y="221"/>
                  </a:cubicBezTo>
                  <a:cubicBezTo>
                    <a:pt x="141" y="220"/>
                    <a:pt x="143" y="220"/>
                    <a:pt x="143" y="220"/>
                  </a:cubicBezTo>
                  <a:cubicBezTo>
                    <a:pt x="142" y="219"/>
                    <a:pt x="142" y="220"/>
                    <a:pt x="141" y="220"/>
                  </a:cubicBezTo>
                  <a:cubicBezTo>
                    <a:pt x="141" y="219"/>
                    <a:pt x="143" y="219"/>
                    <a:pt x="144" y="218"/>
                  </a:cubicBezTo>
                  <a:cubicBezTo>
                    <a:pt x="144" y="219"/>
                    <a:pt x="143" y="219"/>
                    <a:pt x="144" y="219"/>
                  </a:cubicBezTo>
                  <a:cubicBezTo>
                    <a:pt x="145" y="218"/>
                    <a:pt x="146" y="219"/>
                    <a:pt x="147" y="219"/>
                  </a:cubicBezTo>
                  <a:cubicBezTo>
                    <a:pt x="147" y="219"/>
                    <a:pt x="147" y="219"/>
                    <a:pt x="147" y="219"/>
                  </a:cubicBezTo>
                  <a:cubicBezTo>
                    <a:pt x="146" y="218"/>
                    <a:pt x="145" y="218"/>
                    <a:pt x="144" y="217"/>
                  </a:cubicBezTo>
                  <a:cubicBezTo>
                    <a:pt x="145" y="217"/>
                    <a:pt x="145" y="217"/>
                    <a:pt x="146" y="218"/>
                  </a:cubicBezTo>
                  <a:cubicBezTo>
                    <a:pt x="147" y="218"/>
                    <a:pt x="147" y="217"/>
                    <a:pt x="146" y="216"/>
                  </a:cubicBezTo>
                  <a:cubicBezTo>
                    <a:pt x="147" y="216"/>
                    <a:pt x="147" y="217"/>
                    <a:pt x="148" y="217"/>
                  </a:cubicBezTo>
                  <a:cubicBezTo>
                    <a:pt x="148" y="216"/>
                    <a:pt x="147" y="216"/>
                    <a:pt x="149" y="216"/>
                  </a:cubicBezTo>
                  <a:cubicBezTo>
                    <a:pt x="149" y="216"/>
                    <a:pt x="150" y="215"/>
                    <a:pt x="150" y="216"/>
                  </a:cubicBezTo>
                  <a:cubicBezTo>
                    <a:pt x="151" y="215"/>
                    <a:pt x="149" y="215"/>
                    <a:pt x="150" y="214"/>
                  </a:cubicBezTo>
                  <a:cubicBezTo>
                    <a:pt x="149" y="215"/>
                    <a:pt x="149" y="215"/>
                    <a:pt x="149" y="215"/>
                  </a:cubicBezTo>
                  <a:cubicBezTo>
                    <a:pt x="149" y="214"/>
                    <a:pt x="149" y="214"/>
                    <a:pt x="150" y="214"/>
                  </a:cubicBezTo>
                  <a:cubicBezTo>
                    <a:pt x="150" y="214"/>
                    <a:pt x="151" y="214"/>
                    <a:pt x="151" y="214"/>
                  </a:cubicBezTo>
                  <a:cubicBezTo>
                    <a:pt x="152" y="213"/>
                    <a:pt x="152" y="213"/>
                    <a:pt x="153" y="213"/>
                  </a:cubicBezTo>
                  <a:cubicBezTo>
                    <a:pt x="152" y="213"/>
                    <a:pt x="150" y="214"/>
                    <a:pt x="150" y="213"/>
                  </a:cubicBezTo>
                  <a:cubicBezTo>
                    <a:pt x="151" y="212"/>
                    <a:pt x="151" y="213"/>
                    <a:pt x="152" y="212"/>
                  </a:cubicBezTo>
                  <a:cubicBezTo>
                    <a:pt x="152" y="212"/>
                    <a:pt x="152" y="212"/>
                    <a:pt x="152" y="212"/>
                  </a:cubicBezTo>
                  <a:cubicBezTo>
                    <a:pt x="152" y="211"/>
                    <a:pt x="151" y="212"/>
                    <a:pt x="151" y="211"/>
                  </a:cubicBezTo>
                  <a:cubicBezTo>
                    <a:pt x="151" y="211"/>
                    <a:pt x="151" y="212"/>
                    <a:pt x="150" y="212"/>
                  </a:cubicBezTo>
                  <a:cubicBezTo>
                    <a:pt x="150" y="212"/>
                    <a:pt x="151" y="211"/>
                    <a:pt x="152" y="211"/>
                  </a:cubicBezTo>
                  <a:cubicBezTo>
                    <a:pt x="152" y="211"/>
                    <a:pt x="152" y="211"/>
                    <a:pt x="153" y="212"/>
                  </a:cubicBezTo>
                  <a:cubicBezTo>
                    <a:pt x="153" y="211"/>
                    <a:pt x="154" y="209"/>
                    <a:pt x="155" y="210"/>
                  </a:cubicBezTo>
                  <a:cubicBezTo>
                    <a:pt x="155" y="209"/>
                    <a:pt x="155" y="209"/>
                    <a:pt x="154" y="209"/>
                  </a:cubicBezTo>
                  <a:cubicBezTo>
                    <a:pt x="154" y="208"/>
                    <a:pt x="157" y="208"/>
                    <a:pt x="158" y="206"/>
                  </a:cubicBezTo>
                  <a:cubicBezTo>
                    <a:pt x="158" y="206"/>
                    <a:pt x="159" y="207"/>
                    <a:pt x="159" y="206"/>
                  </a:cubicBezTo>
                  <a:cubicBezTo>
                    <a:pt x="160" y="205"/>
                    <a:pt x="159" y="205"/>
                    <a:pt x="159" y="204"/>
                  </a:cubicBezTo>
                  <a:cubicBezTo>
                    <a:pt x="160" y="204"/>
                    <a:pt x="160" y="203"/>
                    <a:pt x="162" y="203"/>
                  </a:cubicBezTo>
                  <a:cubicBezTo>
                    <a:pt x="162" y="202"/>
                    <a:pt x="161" y="202"/>
                    <a:pt x="162" y="202"/>
                  </a:cubicBezTo>
                  <a:cubicBezTo>
                    <a:pt x="162" y="201"/>
                    <a:pt x="161" y="201"/>
                    <a:pt x="161" y="200"/>
                  </a:cubicBezTo>
                  <a:cubicBezTo>
                    <a:pt x="161" y="200"/>
                    <a:pt x="160" y="200"/>
                    <a:pt x="161" y="200"/>
                  </a:cubicBezTo>
                  <a:cubicBezTo>
                    <a:pt x="161" y="200"/>
                    <a:pt x="162" y="201"/>
                    <a:pt x="163" y="201"/>
                  </a:cubicBezTo>
                  <a:cubicBezTo>
                    <a:pt x="163" y="200"/>
                    <a:pt x="162" y="201"/>
                    <a:pt x="162" y="200"/>
                  </a:cubicBezTo>
                  <a:cubicBezTo>
                    <a:pt x="162" y="199"/>
                    <a:pt x="162" y="198"/>
                    <a:pt x="162" y="198"/>
                  </a:cubicBezTo>
                  <a:cubicBezTo>
                    <a:pt x="163" y="197"/>
                    <a:pt x="164" y="197"/>
                    <a:pt x="165" y="196"/>
                  </a:cubicBezTo>
                  <a:cubicBezTo>
                    <a:pt x="165" y="195"/>
                    <a:pt x="163" y="195"/>
                    <a:pt x="164" y="195"/>
                  </a:cubicBezTo>
                  <a:cubicBezTo>
                    <a:pt x="165" y="194"/>
                    <a:pt x="165" y="195"/>
                    <a:pt x="165" y="195"/>
                  </a:cubicBezTo>
                  <a:cubicBezTo>
                    <a:pt x="165" y="195"/>
                    <a:pt x="165" y="194"/>
                    <a:pt x="166" y="194"/>
                  </a:cubicBezTo>
                  <a:cubicBezTo>
                    <a:pt x="166" y="193"/>
                    <a:pt x="165" y="194"/>
                    <a:pt x="165" y="193"/>
                  </a:cubicBezTo>
                  <a:cubicBezTo>
                    <a:pt x="166" y="192"/>
                    <a:pt x="166" y="191"/>
                    <a:pt x="166" y="190"/>
                  </a:cubicBezTo>
                  <a:cubicBezTo>
                    <a:pt x="167" y="190"/>
                    <a:pt x="167" y="191"/>
                    <a:pt x="167" y="191"/>
                  </a:cubicBezTo>
                  <a:cubicBezTo>
                    <a:pt x="168" y="191"/>
                    <a:pt x="168" y="191"/>
                    <a:pt x="168" y="190"/>
                  </a:cubicBezTo>
                  <a:cubicBezTo>
                    <a:pt x="168" y="190"/>
                    <a:pt x="168" y="189"/>
                    <a:pt x="168" y="189"/>
                  </a:cubicBezTo>
                  <a:cubicBezTo>
                    <a:pt x="169" y="189"/>
                    <a:pt x="169" y="189"/>
                    <a:pt x="169" y="190"/>
                  </a:cubicBezTo>
                  <a:cubicBezTo>
                    <a:pt x="170" y="190"/>
                    <a:pt x="170" y="190"/>
                    <a:pt x="170" y="189"/>
                  </a:cubicBezTo>
                  <a:cubicBezTo>
                    <a:pt x="170" y="189"/>
                    <a:pt x="169" y="189"/>
                    <a:pt x="169" y="188"/>
                  </a:cubicBezTo>
                  <a:cubicBezTo>
                    <a:pt x="169" y="188"/>
                    <a:pt x="168" y="187"/>
                    <a:pt x="168" y="187"/>
                  </a:cubicBezTo>
                  <a:cubicBezTo>
                    <a:pt x="168" y="186"/>
                    <a:pt x="168" y="186"/>
                    <a:pt x="167" y="186"/>
                  </a:cubicBezTo>
                  <a:cubicBezTo>
                    <a:pt x="168" y="185"/>
                    <a:pt x="168" y="184"/>
                    <a:pt x="168" y="184"/>
                  </a:cubicBezTo>
                  <a:cubicBezTo>
                    <a:pt x="169" y="183"/>
                    <a:pt x="169" y="182"/>
                    <a:pt x="169" y="182"/>
                  </a:cubicBezTo>
                  <a:cubicBezTo>
                    <a:pt x="169" y="181"/>
                    <a:pt x="169" y="181"/>
                    <a:pt x="169" y="181"/>
                  </a:cubicBezTo>
                  <a:cubicBezTo>
                    <a:pt x="169" y="180"/>
                    <a:pt x="169" y="179"/>
                    <a:pt x="169" y="179"/>
                  </a:cubicBezTo>
                  <a:cubicBezTo>
                    <a:pt x="169" y="179"/>
                    <a:pt x="170" y="179"/>
                    <a:pt x="170" y="179"/>
                  </a:cubicBezTo>
                  <a:cubicBezTo>
                    <a:pt x="170" y="179"/>
                    <a:pt x="170" y="178"/>
                    <a:pt x="170" y="178"/>
                  </a:cubicBezTo>
                  <a:cubicBezTo>
                    <a:pt x="170" y="177"/>
                    <a:pt x="169" y="177"/>
                    <a:pt x="169" y="177"/>
                  </a:cubicBezTo>
                  <a:cubicBezTo>
                    <a:pt x="168" y="177"/>
                    <a:pt x="169" y="178"/>
                    <a:pt x="168" y="177"/>
                  </a:cubicBezTo>
                  <a:cubicBezTo>
                    <a:pt x="167" y="176"/>
                    <a:pt x="170" y="177"/>
                    <a:pt x="169" y="176"/>
                  </a:cubicBezTo>
                  <a:cubicBezTo>
                    <a:pt x="169" y="176"/>
                    <a:pt x="169" y="176"/>
                    <a:pt x="170" y="176"/>
                  </a:cubicBezTo>
                  <a:cubicBezTo>
                    <a:pt x="170" y="175"/>
                    <a:pt x="169" y="174"/>
                    <a:pt x="170" y="174"/>
                  </a:cubicBezTo>
                  <a:cubicBezTo>
                    <a:pt x="170" y="174"/>
                    <a:pt x="169" y="174"/>
                    <a:pt x="169" y="174"/>
                  </a:cubicBezTo>
                  <a:cubicBezTo>
                    <a:pt x="169" y="173"/>
                    <a:pt x="170" y="172"/>
                    <a:pt x="169" y="172"/>
                  </a:cubicBezTo>
                  <a:cubicBezTo>
                    <a:pt x="169" y="171"/>
                    <a:pt x="169" y="171"/>
                    <a:pt x="169" y="170"/>
                  </a:cubicBezTo>
                  <a:cubicBezTo>
                    <a:pt x="169" y="170"/>
                    <a:pt x="169" y="171"/>
                    <a:pt x="170" y="171"/>
                  </a:cubicBezTo>
                  <a:cubicBezTo>
                    <a:pt x="171" y="171"/>
                    <a:pt x="168" y="168"/>
                    <a:pt x="169" y="170"/>
                  </a:cubicBezTo>
                  <a:cubicBezTo>
                    <a:pt x="168" y="170"/>
                    <a:pt x="169" y="169"/>
                    <a:pt x="168" y="168"/>
                  </a:cubicBezTo>
                  <a:cubicBezTo>
                    <a:pt x="169" y="168"/>
                    <a:pt x="169" y="168"/>
                    <a:pt x="170" y="168"/>
                  </a:cubicBezTo>
                  <a:cubicBezTo>
                    <a:pt x="170" y="168"/>
                    <a:pt x="169" y="168"/>
                    <a:pt x="169" y="168"/>
                  </a:cubicBezTo>
                  <a:cubicBezTo>
                    <a:pt x="168" y="167"/>
                    <a:pt x="170" y="165"/>
                    <a:pt x="169" y="165"/>
                  </a:cubicBezTo>
                  <a:cubicBezTo>
                    <a:pt x="168" y="164"/>
                    <a:pt x="169" y="165"/>
                    <a:pt x="169" y="164"/>
                  </a:cubicBezTo>
                  <a:cubicBezTo>
                    <a:pt x="168" y="164"/>
                    <a:pt x="169" y="164"/>
                    <a:pt x="169" y="164"/>
                  </a:cubicBezTo>
                  <a:cubicBezTo>
                    <a:pt x="168" y="164"/>
                    <a:pt x="168" y="163"/>
                    <a:pt x="169" y="163"/>
                  </a:cubicBezTo>
                  <a:cubicBezTo>
                    <a:pt x="168" y="162"/>
                    <a:pt x="168" y="163"/>
                    <a:pt x="168" y="162"/>
                  </a:cubicBezTo>
                  <a:cubicBezTo>
                    <a:pt x="167" y="162"/>
                    <a:pt x="168" y="162"/>
                    <a:pt x="168" y="161"/>
                  </a:cubicBezTo>
                  <a:cubicBezTo>
                    <a:pt x="169" y="161"/>
                    <a:pt x="167" y="160"/>
                    <a:pt x="167" y="159"/>
                  </a:cubicBezTo>
                  <a:cubicBezTo>
                    <a:pt x="167" y="159"/>
                    <a:pt x="167" y="159"/>
                    <a:pt x="167" y="159"/>
                  </a:cubicBezTo>
                  <a:cubicBezTo>
                    <a:pt x="167" y="158"/>
                    <a:pt x="167" y="158"/>
                    <a:pt x="167" y="158"/>
                  </a:cubicBezTo>
                  <a:cubicBezTo>
                    <a:pt x="167" y="158"/>
                    <a:pt x="167" y="157"/>
                    <a:pt x="166" y="156"/>
                  </a:cubicBezTo>
                  <a:cubicBezTo>
                    <a:pt x="166" y="155"/>
                    <a:pt x="166" y="155"/>
                    <a:pt x="166" y="154"/>
                  </a:cubicBezTo>
                  <a:cubicBezTo>
                    <a:pt x="165" y="153"/>
                    <a:pt x="165" y="153"/>
                    <a:pt x="165" y="152"/>
                  </a:cubicBezTo>
                  <a:cubicBezTo>
                    <a:pt x="165" y="152"/>
                    <a:pt x="165" y="152"/>
                    <a:pt x="165" y="151"/>
                  </a:cubicBezTo>
                  <a:cubicBezTo>
                    <a:pt x="165" y="151"/>
                    <a:pt x="164" y="151"/>
                    <a:pt x="164" y="151"/>
                  </a:cubicBezTo>
                  <a:cubicBezTo>
                    <a:pt x="164" y="151"/>
                    <a:pt x="165" y="149"/>
                    <a:pt x="163" y="150"/>
                  </a:cubicBezTo>
                  <a:cubicBezTo>
                    <a:pt x="163" y="149"/>
                    <a:pt x="163" y="149"/>
                    <a:pt x="163" y="149"/>
                  </a:cubicBezTo>
                  <a:cubicBezTo>
                    <a:pt x="163" y="148"/>
                    <a:pt x="162" y="148"/>
                    <a:pt x="162" y="147"/>
                  </a:cubicBezTo>
                  <a:cubicBezTo>
                    <a:pt x="162" y="147"/>
                    <a:pt x="161" y="147"/>
                    <a:pt x="161" y="147"/>
                  </a:cubicBezTo>
                  <a:cubicBezTo>
                    <a:pt x="161" y="146"/>
                    <a:pt x="161" y="146"/>
                    <a:pt x="161" y="146"/>
                  </a:cubicBezTo>
                  <a:cubicBezTo>
                    <a:pt x="161" y="145"/>
                    <a:pt x="160" y="146"/>
                    <a:pt x="161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3"/>
                    <a:pt x="157" y="142"/>
                    <a:pt x="156" y="140"/>
                  </a:cubicBezTo>
                  <a:cubicBezTo>
                    <a:pt x="156" y="140"/>
                    <a:pt x="155" y="139"/>
                    <a:pt x="154" y="139"/>
                  </a:cubicBezTo>
                  <a:cubicBezTo>
                    <a:pt x="154" y="139"/>
                    <a:pt x="154" y="138"/>
                    <a:pt x="153" y="138"/>
                  </a:cubicBezTo>
                  <a:cubicBezTo>
                    <a:pt x="153" y="138"/>
                    <a:pt x="153" y="138"/>
                    <a:pt x="153" y="137"/>
                  </a:cubicBezTo>
                  <a:cubicBezTo>
                    <a:pt x="153" y="137"/>
                    <a:pt x="153" y="137"/>
                    <a:pt x="153" y="136"/>
                  </a:cubicBezTo>
                  <a:cubicBezTo>
                    <a:pt x="152" y="136"/>
                    <a:pt x="152" y="136"/>
                    <a:pt x="151" y="136"/>
                  </a:cubicBezTo>
                  <a:cubicBezTo>
                    <a:pt x="150" y="136"/>
                    <a:pt x="150" y="135"/>
                    <a:pt x="149" y="135"/>
                  </a:cubicBezTo>
                  <a:cubicBezTo>
                    <a:pt x="149" y="135"/>
                    <a:pt x="148" y="134"/>
                    <a:pt x="148" y="134"/>
                  </a:cubicBezTo>
                  <a:cubicBezTo>
                    <a:pt x="148" y="134"/>
                    <a:pt x="147" y="133"/>
                    <a:pt x="146" y="133"/>
                  </a:cubicBezTo>
                  <a:cubicBezTo>
                    <a:pt x="146" y="133"/>
                    <a:pt x="146" y="134"/>
                    <a:pt x="145" y="133"/>
                  </a:cubicBezTo>
                  <a:cubicBezTo>
                    <a:pt x="146" y="133"/>
                    <a:pt x="146" y="132"/>
                    <a:pt x="146" y="132"/>
                  </a:cubicBezTo>
                  <a:cubicBezTo>
                    <a:pt x="145" y="132"/>
                    <a:pt x="146" y="132"/>
                    <a:pt x="145" y="133"/>
                  </a:cubicBezTo>
                  <a:cubicBezTo>
                    <a:pt x="145" y="133"/>
                    <a:pt x="145" y="133"/>
                    <a:pt x="144" y="133"/>
                  </a:cubicBezTo>
                  <a:cubicBezTo>
                    <a:pt x="144" y="133"/>
                    <a:pt x="144" y="132"/>
                    <a:pt x="144" y="132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4" y="132"/>
                    <a:pt x="143" y="132"/>
                    <a:pt x="143" y="132"/>
                  </a:cubicBezTo>
                  <a:cubicBezTo>
                    <a:pt x="141" y="132"/>
                    <a:pt x="140" y="131"/>
                    <a:pt x="139" y="130"/>
                  </a:cubicBezTo>
                  <a:cubicBezTo>
                    <a:pt x="139" y="130"/>
                    <a:pt x="138" y="130"/>
                    <a:pt x="137" y="129"/>
                  </a:cubicBezTo>
                  <a:cubicBezTo>
                    <a:pt x="137" y="129"/>
                    <a:pt x="137" y="129"/>
                    <a:pt x="136" y="129"/>
                  </a:cubicBezTo>
                  <a:cubicBezTo>
                    <a:pt x="136" y="129"/>
                    <a:pt x="135" y="128"/>
                    <a:pt x="135" y="128"/>
                  </a:cubicBezTo>
                  <a:cubicBezTo>
                    <a:pt x="137" y="128"/>
                    <a:pt x="137" y="127"/>
                    <a:pt x="139" y="126"/>
                  </a:cubicBezTo>
                  <a:cubicBezTo>
                    <a:pt x="138" y="126"/>
                    <a:pt x="137" y="126"/>
                    <a:pt x="137" y="126"/>
                  </a:cubicBezTo>
                  <a:cubicBezTo>
                    <a:pt x="136" y="126"/>
                    <a:pt x="136" y="125"/>
                    <a:pt x="136" y="124"/>
                  </a:cubicBezTo>
                  <a:cubicBezTo>
                    <a:pt x="135" y="124"/>
                    <a:pt x="133" y="123"/>
                    <a:pt x="132" y="123"/>
                  </a:cubicBezTo>
                  <a:cubicBezTo>
                    <a:pt x="131" y="122"/>
                    <a:pt x="130" y="122"/>
                    <a:pt x="129" y="122"/>
                  </a:cubicBezTo>
                  <a:cubicBezTo>
                    <a:pt x="127" y="122"/>
                    <a:pt x="129" y="121"/>
                    <a:pt x="128" y="121"/>
                  </a:cubicBezTo>
                  <a:cubicBezTo>
                    <a:pt x="127" y="121"/>
                    <a:pt x="127" y="121"/>
                    <a:pt x="126" y="121"/>
                  </a:cubicBezTo>
                  <a:cubicBezTo>
                    <a:pt x="124" y="121"/>
                    <a:pt x="124" y="120"/>
                    <a:pt x="122" y="120"/>
                  </a:cubicBezTo>
                  <a:cubicBezTo>
                    <a:pt x="123" y="119"/>
                    <a:pt x="123" y="118"/>
                    <a:pt x="120" y="118"/>
                  </a:cubicBezTo>
                  <a:cubicBezTo>
                    <a:pt x="118" y="118"/>
                    <a:pt x="125" y="120"/>
                    <a:pt x="120" y="119"/>
                  </a:cubicBezTo>
                  <a:cubicBezTo>
                    <a:pt x="119" y="119"/>
                    <a:pt x="118" y="118"/>
                    <a:pt x="118" y="118"/>
                  </a:cubicBezTo>
                  <a:cubicBezTo>
                    <a:pt x="116" y="118"/>
                    <a:pt x="115" y="118"/>
                    <a:pt x="115" y="118"/>
                  </a:cubicBezTo>
                  <a:cubicBezTo>
                    <a:pt x="114" y="117"/>
                    <a:pt x="114" y="117"/>
                    <a:pt x="113" y="117"/>
                  </a:cubicBezTo>
                  <a:cubicBezTo>
                    <a:pt x="110" y="116"/>
                    <a:pt x="108" y="115"/>
                    <a:pt x="105" y="115"/>
                  </a:cubicBezTo>
                  <a:cubicBezTo>
                    <a:pt x="104" y="114"/>
                    <a:pt x="103" y="114"/>
                    <a:pt x="102" y="114"/>
                  </a:cubicBezTo>
                  <a:cubicBezTo>
                    <a:pt x="102" y="114"/>
                    <a:pt x="101" y="114"/>
                    <a:pt x="101" y="113"/>
                  </a:cubicBezTo>
                  <a:cubicBezTo>
                    <a:pt x="101" y="113"/>
                    <a:pt x="100" y="113"/>
                    <a:pt x="100" y="113"/>
                  </a:cubicBezTo>
                  <a:cubicBezTo>
                    <a:pt x="100" y="113"/>
                    <a:pt x="100" y="113"/>
                    <a:pt x="100" y="113"/>
                  </a:cubicBezTo>
                  <a:cubicBezTo>
                    <a:pt x="99" y="113"/>
                    <a:pt x="99" y="113"/>
                    <a:pt x="98" y="113"/>
                  </a:cubicBezTo>
                  <a:cubicBezTo>
                    <a:pt x="98" y="113"/>
                    <a:pt x="98" y="113"/>
                    <a:pt x="97" y="113"/>
                  </a:cubicBezTo>
                  <a:cubicBezTo>
                    <a:pt x="98" y="111"/>
                    <a:pt x="100" y="110"/>
                    <a:pt x="100" y="109"/>
                  </a:cubicBezTo>
                  <a:cubicBezTo>
                    <a:pt x="101" y="108"/>
                    <a:pt x="102" y="106"/>
                    <a:pt x="102" y="106"/>
                  </a:cubicBezTo>
                  <a:cubicBezTo>
                    <a:pt x="103" y="104"/>
                    <a:pt x="105" y="104"/>
                    <a:pt x="105" y="103"/>
                  </a:cubicBezTo>
                  <a:cubicBezTo>
                    <a:pt x="106" y="102"/>
                    <a:pt x="106" y="102"/>
                    <a:pt x="106" y="101"/>
                  </a:cubicBezTo>
                  <a:cubicBezTo>
                    <a:pt x="107" y="101"/>
                    <a:pt x="108" y="100"/>
                    <a:pt x="108" y="100"/>
                  </a:cubicBezTo>
                  <a:cubicBezTo>
                    <a:pt x="108" y="100"/>
                    <a:pt x="110" y="98"/>
                    <a:pt x="110" y="97"/>
                  </a:cubicBezTo>
                  <a:cubicBezTo>
                    <a:pt x="111" y="96"/>
                    <a:pt x="111" y="96"/>
                    <a:pt x="113" y="94"/>
                  </a:cubicBezTo>
                  <a:cubicBezTo>
                    <a:pt x="112" y="94"/>
                    <a:pt x="111" y="96"/>
                    <a:pt x="110" y="96"/>
                  </a:cubicBezTo>
                  <a:cubicBezTo>
                    <a:pt x="108" y="98"/>
                    <a:pt x="113" y="93"/>
                    <a:pt x="114" y="91"/>
                  </a:cubicBezTo>
                  <a:cubicBezTo>
                    <a:pt x="114" y="93"/>
                    <a:pt x="117" y="90"/>
                    <a:pt x="116" y="92"/>
                  </a:cubicBezTo>
                  <a:cubicBezTo>
                    <a:pt x="117" y="92"/>
                    <a:pt x="116" y="91"/>
                    <a:pt x="118" y="89"/>
                  </a:cubicBezTo>
                  <a:cubicBezTo>
                    <a:pt x="118" y="89"/>
                    <a:pt x="115" y="91"/>
                    <a:pt x="117" y="89"/>
                  </a:cubicBezTo>
                  <a:cubicBezTo>
                    <a:pt x="118" y="87"/>
                    <a:pt x="117" y="90"/>
                    <a:pt x="119" y="88"/>
                  </a:cubicBezTo>
                  <a:cubicBezTo>
                    <a:pt x="120" y="87"/>
                    <a:pt x="118" y="88"/>
                    <a:pt x="118" y="87"/>
                  </a:cubicBezTo>
                  <a:cubicBezTo>
                    <a:pt x="119" y="87"/>
                    <a:pt x="121" y="84"/>
                    <a:pt x="120" y="85"/>
                  </a:cubicBezTo>
                  <a:cubicBezTo>
                    <a:pt x="120" y="85"/>
                    <a:pt x="120" y="85"/>
                    <a:pt x="120" y="84"/>
                  </a:cubicBezTo>
                  <a:cubicBezTo>
                    <a:pt x="120" y="84"/>
                    <a:pt x="120" y="84"/>
                    <a:pt x="121" y="84"/>
                  </a:cubicBezTo>
                  <a:cubicBezTo>
                    <a:pt x="121" y="84"/>
                    <a:pt x="121" y="83"/>
                    <a:pt x="121" y="83"/>
                  </a:cubicBezTo>
                  <a:cubicBezTo>
                    <a:pt x="122" y="82"/>
                    <a:pt x="122" y="82"/>
                    <a:pt x="123" y="81"/>
                  </a:cubicBezTo>
                  <a:cubicBezTo>
                    <a:pt x="123" y="80"/>
                    <a:pt x="123" y="80"/>
                    <a:pt x="124" y="79"/>
                  </a:cubicBezTo>
                  <a:cubicBezTo>
                    <a:pt x="124" y="79"/>
                    <a:pt x="124" y="79"/>
                    <a:pt x="124" y="79"/>
                  </a:cubicBezTo>
                  <a:cubicBezTo>
                    <a:pt x="124" y="79"/>
                    <a:pt x="124" y="79"/>
                    <a:pt x="125" y="78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6" y="78"/>
                    <a:pt x="126" y="77"/>
                    <a:pt x="127" y="78"/>
                  </a:cubicBezTo>
                  <a:cubicBezTo>
                    <a:pt x="127" y="78"/>
                    <a:pt x="127" y="77"/>
                    <a:pt x="128" y="76"/>
                  </a:cubicBezTo>
                  <a:cubicBezTo>
                    <a:pt x="128" y="76"/>
                    <a:pt x="128" y="75"/>
                    <a:pt x="128" y="75"/>
                  </a:cubicBezTo>
                  <a:cubicBezTo>
                    <a:pt x="128" y="75"/>
                    <a:pt x="127" y="75"/>
                    <a:pt x="127" y="75"/>
                  </a:cubicBezTo>
                  <a:cubicBezTo>
                    <a:pt x="127" y="74"/>
                    <a:pt x="127" y="73"/>
                    <a:pt x="128" y="72"/>
                  </a:cubicBezTo>
                  <a:cubicBezTo>
                    <a:pt x="128" y="72"/>
                    <a:pt x="128" y="71"/>
                    <a:pt x="127" y="71"/>
                  </a:cubicBezTo>
                  <a:cubicBezTo>
                    <a:pt x="128" y="70"/>
                    <a:pt x="128" y="69"/>
                    <a:pt x="127" y="69"/>
                  </a:cubicBezTo>
                  <a:cubicBezTo>
                    <a:pt x="127" y="68"/>
                    <a:pt x="126" y="68"/>
                    <a:pt x="126" y="67"/>
                  </a:cubicBezTo>
                  <a:cubicBezTo>
                    <a:pt x="126" y="67"/>
                    <a:pt x="127" y="67"/>
                    <a:pt x="126" y="66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5" y="66"/>
                    <a:pt x="125" y="65"/>
                    <a:pt x="125" y="65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25" y="63"/>
                    <a:pt x="125" y="63"/>
                    <a:pt x="124" y="63"/>
                  </a:cubicBezTo>
                  <a:cubicBezTo>
                    <a:pt x="124" y="62"/>
                    <a:pt x="124" y="61"/>
                    <a:pt x="124" y="61"/>
                  </a:cubicBezTo>
                  <a:cubicBezTo>
                    <a:pt x="123" y="61"/>
                    <a:pt x="122" y="60"/>
                    <a:pt x="122" y="60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59"/>
                    <a:pt x="122" y="59"/>
                    <a:pt x="121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58"/>
                    <a:pt x="122" y="58"/>
                    <a:pt x="123" y="58"/>
                  </a:cubicBezTo>
                  <a:cubicBezTo>
                    <a:pt x="123" y="58"/>
                    <a:pt x="124" y="57"/>
                    <a:pt x="124" y="57"/>
                  </a:cubicBezTo>
                  <a:cubicBezTo>
                    <a:pt x="125" y="57"/>
                    <a:pt x="124" y="57"/>
                    <a:pt x="124" y="57"/>
                  </a:cubicBezTo>
                  <a:cubicBezTo>
                    <a:pt x="125" y="56"/>
                    <a:pt x="126" y="56"/>
                    <a:pt x="127" y="55"/>
                  </a:cubicBezTo>
                  <a:cubicBezTo>
                    <a:pt x="127" y="55"/>
                    <a:pt x="126" y="55"/>
                    <a:pt x="126" y="55"/>
                  </a:cubicBezTo>
                  <a:cubicBezTo>
                    <a:pt x="126" y="55"/>
                    <a:pt x="126" y="54"/>
                    <a:pt x="125" y="54"/>
                  </a:cubicBezTo>
                  <a:cubicBezTo>
                    <a:pt x="125" y="53"/>
                    <a:pt x="125" y="54"/>
                    <a:pt x="125" y="54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5" y="55"/>
                    <a:pt x="126" y="56"/>
                    <a:pt x="126" y="57"/>
                  </a:cubicBezTo>
                  <a:cubicBezTo>
                    <a:pt x="125" y="57"/>
                    <a:pt x="125" y="57"/>
                    <a:pt x="125" y="58"/>
                  </a:cubicBezTo>
                  <a:cubicBezTo>
                    <a:pt x="125" y="58"/>
                    <a:pt x="125" y="58"/>
                    <a:pt x="125" y="58"/>
                  </a:cubicBezTo>
                  <a:cubicBezTo>
                    <a:pt x="126" y="59"/>
                    <a:pt x="126" y="59"/>
                    <a:pt x="126" y="59"/>
                  </a:cubicBezTo>
                  <a:cubicBezTo>
                    <a:pt x="126" y="59"/>
                    <a:pt x="126" y="59"/>
                    <a:pt x="126" y="59"/>
                  </a:cubicBezTo>
                  <a:cubicBezTo>
                    <a:pt x="126" y="59"/>
                    <a:pt x="126" y="59"/>
                    <a:pt x="126" y="59"/>
                  </a:cubicBezTo>
                  <a:cubicBezTo>
                    <a:pt x="127" y="58"/>
                    <a:pt x="127" y="58"/>
                    <a:pt x="128" y="58"/>
                  </a:cubicBezTo>
                  <a:cubicBezTo>
                    <a:pt x="128" y="57"/>
                    <a:pt x="130" y="56"/>
                    <a:pt x="130" y="55"/>
                  </a:cubicBezTo>
                  <a:cubicBezTo>
                    <a:pt x="131" y="55"/>
                    <a:pt x="131" y="55"/>
                    <a:pt x="131" y="54"/>
                  </a:cubicBezTo>
                  <a:cubicBezTo>
                    <a:pt x="133" y="54"/>
                    <a:pt x="133" y="53"/>
                    <a:pt x="134" y="52"/>
                  </a:cubicBezTo>
                  <a:cubicBezTo>
                    <a:pt x="134" y="53"/>
                    <a:pt x="134" y="52"/>
                    <a:pt x="135" y="53"/>
                  </a:cubicBezTo>
                  <a:cubicBezTo>
                    <a:pt x="135" y="52"/>
                    <a:pt x="135" y="52"/>
                    <a:pt x="134" y="52"/>
                  </a:cubicBezTo>
                  <a:cubicBezTo>
                    <a:pt x="135" y="52"/>
                    <a:pt x="135" y="51"/>
                    <a:pt x="136" y="52"/>
                  </a:cubicBezTo>
                  <a:cubicBezTo>
                    <a:pt x="137" y="52"/>
                    <a:pt x="137" y="51"/>
                    <a:pt x="136" y="51"/>
                  </a:cubicBezTo>
                  <a:cubicBezTo>
                    <a:pt x="137" y="51"/>
                    <a:pt x="137" y="51"/>
                    <a:pt x="138" y="51"/>
                  </a:cubicBezTo>
                  <a:cubicBezTo>
                    <a:pt x="138" y="51"/>
                    <a:pt x="138" y="51"/>
                    <a:pt x="138" y="51"/>
                  </a:cubicBezTo>
                  <a:cubicBezTo>
                    <a:pt x="139" y="51"/>
                    <a:pt x="139" y="51"/>
                    <a:pt x="140" y="51"/>
                  </a:cubicBezTo>
                  <a:cubicBezTo>
                    <a:pt x="140" y="51"/>
                    <a:pt x="139" y="52"/>
                    <a:pt x="140" y="52"/>
                  </a:cubicBezTo>
                  <a:cubicBezTo>
                    <a:pt x="140" y="52"/>
                    <a:pt x="141" y="52"/>
                    <a:pt x="142" y="52"/>
                  </a:cubicBezTo>
                  <a:cubicBezTo>
                    <a:pt x="142" y="53"/>
                    <a:pt x="143" y="53"/>
                    <a:pt x="143" y="54"/>
                  </a:cubicBezTo>
                  <a:cubicBezTo>
                    <a:pt x="143" y="54"/>
                    <a:pt x="144" y="54"/>
                    <a:pt x="144" y="54"/>
                  </a:cubicBezTo>
                  <a:cubicBezTo>
                    <a:pt x="144" y="54"/>
                    <a:pt x="144" y="55"/>
                    <a:pt x="144" y="55"/>
                  </a:cubicBezTo>
                  <a:cubicBezTo>
                    <a:pt x="144" y="55"/>
                    <a:pt x="144" y="55"/>
                    <a:pt x="144" y="55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43" y="54"/>
                    <a:pt x="143" y="54"/>
                    <a:pt x="142" y="53"/>
                  </a:cubicBezTo>
                  <a:cubicBezTo>
                    <a:pt x="141" y="52"/>
                    <a:pt x="141" y="52"/>
                    <a:pt x="140" y="51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40" y="48"/>
                    <a:pt x="141" y="49"/>
                    <a:pt x="143" y="49"/>
                  </a:cubicBezTo>
                  <a:cubicBezTo>
                    <a:pt x="142" y="46"/>
                    <a:pt x="144" y="48"/>
                    <a:pt x="145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4" y="43"/>
                    <a:pt x="144" y="43"/>
                    <a:pt x="143" y="41"/>
                  </a:cubicBezTo>
                  <a:cubicBezTo>
                    <a:pt x="143" y="41"/>
                    <a:pt x="142" y="41"/>
                    <a:pt x="142" y="40"/>
                  </a:cubicBezTo>
                  <a:cubicBezTo>
                    <a:pt x="141" y="39"/>
                    <a:pt x="142" y="40"/>
                    <a:pt x="142" y="39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0" y="39"/>
                    <a:pt x="140" y="39"/>
                    <a:pt x="140" y="39"/>
                  </a:cubicBezTo>
                  <a:cubicBezTo>
                    <a:pt x="140" y="39"/>
                    <a:pt x="140" y="39"/>
                    <a:pt x="141" y="39"/>
                  </a:cubicBezTo>
                  <a:cubicBezTo>
                    <a:pt x="141" y="39"/>
                    <a:pt x="141" y="39"/>
                    <a:pt x="141" y="39"/>
                  </a:cubicBezTo>
                  <a:cubicBezTo>
                    <a:pt x="141" y="40"/>
                    <a:pt x="141" y="40"/>
                    <a:pt x="141" y="40"/>
                  </a:cubicBezTo>
                  <a:cubicBezTo>
                    <a:pt x="141" y="41"/>
                    <a:pt x="141" y="41"/>
                    <a:pt x="142" y="41"/>
                  </a:cubicBezTo>
                  <a:cubicBezTo>
                    <a:pt x="142" y="41"/>
                    <a:pt x="140" y="39"/>
                    <a:pt x="142" y="39"/>
                  </a:cubicBezTo>
                  <a:cubicBezTo>
                    <a:pt x="144" y="42"/>
                    <a:pt x="146" y="46"/>
                    <a:pt x="147" y="49"/>
                  </a:cubicBezTo>
                  <a:cubicBezTo>
                    <a:pt x="147" y="50"/>
                    <a:pt x="148" y="50"/>
                    <a:pt x="148" y="50"/>
                  </a:cubicBezTo>
                  <a:cubicBezTo>
                    <a:pt x="149" y="50"/>
                    <a:pt x="149" y="49"/>
                    <a:pt x="150" y="49"/>
                  </a:cubicBezTo>
                  <a:cubicBezTo>
                    <a:pt x="151" y="51"/>
                    <a:pt x="151" y="50"/>
                    <a:pt x="152" y="52"/>
                  </a:cubicBezTo>
                  <a:cubicBezTo>
                    <a:pt x="153" y="52"/>
                    <a:pt x="152" y="51"/>
                    <a:pt x="152" y="51"/>
                  </a:cubicBezTo>
                  <a:cubicBezTo>
                    <a:pt x="151" y="50"/>
                    <a:pt x="152" y="51"/>
                    <a:pt x="152" y="52"/>
                  </a:cubicBezTo>
                  <a:cubicBezTo>
                    <a:pt x="153" y="53"/>
                    <a:pt x="153" y="55"/>
                    <a:pt x="154" y="56"/>
                  </a:cubicBezTo>
                  <a:cubicBezTo>
                    <a:pt x="154" y="58"/>
                    <a:pt x="154" y="59"/>
                    <a:pt x="154" y="60"/>
                  </a:cubicBezTo>
                  <a:cubicBezTo>
                    <a:pt x="154" y="60"/>
                    <a:pt x="155" y="61"/>
                    <a:pt x="155" y="63"/>
                  </a:cubicBezTo>
                  <a:cubicBezTo>
                    <a:pt x="155" y="63"/>
                    <a:pt x="155" y="62"/>
                    <a:pt x="154" y="62"/>
                  </a:cubicBezTo>
                  <a:cubicBezTo>
                    <a:pt x="154" y="62"/>
                    <a:pt x="154" y="62"/>
                    <a:pt x="154" y="62"/>
                  </a:cubicBezTo>
                  <a:cubicBezTo>
                    <a:pt x="154" y="63"/>
                    <a:pt x="154" y="64"/>
                    <a:pt x="155" y="64"/>
                  </a:cubicBezTo>
                  <a:cubicBezTo>
                    <a:pt x="155" y="65"/>
                    <a:pt x="155" y="65"/>
                    <a:pt x="155" y="66"/>
                  </a:cubicBezTo>
                  <a:cubicBezTo>
                    <a:pt x="155" y="67"/>
                    <a:pt x="155" y="67"/>
                    <a:pt x="155" y="68"/>
                  </a:cubicBezTo>
                  <a:cubicBezTo>
                    <a:pt x="155" y="69"/>
                    <a:pt x="155" y="70"/>
                    <a:pt x="156" y="71"/>
                  </a:cubicBezTo>
                  <a:cubicBezTo>
                    <a:pt x="155" y="69"/>
                    <a:pt x="155" y="73"/>
                    <a:pt x="155" y="73"/>
                  </a:cubicBezTo>
                  <a:cubicBezTo>
                    <a:pt x="155" y="74"/>
                    <a:pt x="155" y="74"/>
                    <a:pt x="155" y="75"/>
                  </a:cubicBezTo>
                  <a:cubicBezTo>
                    <a:pt x="155" y="76"/>
                    <a:pt x="155" y="76"/>
                    <a:pt x="155" y="77"/>
                  </a:cubicBezTo>
                  <a:cubicBezTo>
                    <a:pt x="155" y="78"/>
                    <a:pt x="155" y="80"/>
                    <a:pt x="154" y="81"/>
                  </a:cubicBezTo>
                  <a:cubicBezTo>
                    <a:pt x="154" y="82"/>
                    <a:pt x="154" y="84"/>
                    <a:pt x="153" y="85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7"/>
                    <a:pt x="153" y="87"/>
                    <a:pt x="153" y="87"/>
                  </a:cubicBezTo>
                  <a:cubicBezTo>
                    <a:pt x="152" y="87"/>
                    <a:pt x="152" y="87"/>
                    <a:pt x="152" y="87"/>
                  </a:cubicBezTo>
                  <a:cubicBezTo>
                    <a:pt x="152" y="87"/>
                    <a:pt x="152" y="87"/>
                    <a:pt x="152" y="87"/>
                  </a:cubicBezTo>
                  <a:cubicBezTo>
                    <a:pt x="152" y="87"/>
                    <a:pt x="152" y="87"/>
                    <a:pt x="152" y="87"/>
                  </a:cubicBezTo>
                  <a:cubicBezTo>
                    <a:pt x="152" y="87"/>
                    <a:pt x="152" y="87"/>
                    <a:pt x="152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2" y="89"/>
                    <a:pt x="151" y="89"/>
                    <a:pt x="151" y="89"/>
                  </a:cubicBezTo>
                  <a:cubicBezTo>
                    <a:pt x="151" y="90"/>
                    <a:pt x="151" y="90"/>
                    <a:pt x="151" y="91"/>
                  </a:cubicBezTo>
                  <a:cubicBezTo>
                    <a:pt x="150" y="91"/>
                    <a:pt x="150" y="92"/>
                    <a:pt x="150" y="92"/>
                  </a:cubicBezTo>
                  <a:cubicBezTo>
                    <a:pt x="150" y="93"/>
                    <a:pt x="150" y="92"/>
                    <a:pt x="149" y="92"/>
                  </a:cubicBezTo>
                  <a:cubicBezTo>
                    <a:pt x="149" y="93"/>
                    <a:pt x="149" y="93"/>
                    <a:pt x="149" y="93"/>
                  </a:cubicBezTo>
                  <a:cubicBezTo>
                    <a:pt x="148" y="93"/>
                    <a:pt x="149" y="93"/>
                    <a:pt x="149" y="94"/>
                  </a:cubicBezTo>
                  <a:cubicBezTo>
                    <a:pt x="149" y="94"/>
                    <a:pt x="148" y="95"/>
                    <a:pt x="147" y="95"/>
                  </a:cubicBezTo>
                  <a:cubicBezTo>
                    <a:pt x="147" y="95"/>
                    <a:pt x="148" y="95"/>
                    <a:pt x="147" y="96"/>
                  </a:cubicBezTo>
                  <a:cubicBezTo>
                    <a:pt x="147" y="96"/>
                    <a:pt x="147" y="96"/>
                    <a:pt x="146" y="96"/>
                  </a:cubicBezTo>
                  <a:cubicBezTo>
                    <a:pt x="146" y="97"/>
                    <a:pt x="147" y="97"/>
                    <a:pt x="146" y="98"/>
                  </a:cubicBezTo>
                  <a:cubicBezTo>
                    <a:pt x="145" y="98"/>
                    <a:pt x="146" y="97"/>
                    <a:pt x="145" y="97"/>
                  </a:cubicBezTo>
                  <a:cubicBezTo>
                    <a:pt x="144" y="98"/>
                    <a:pt x="145" y="98"/>
                    <a:pt x="144" y="99"/>
                  </a:cubicBezTo>
                  <a:cubicBezTo>
                    <a:pt x="144" y="99"/>
                    <a:pt x="143" y="99"/>
                    <a:pt x="143" y="99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1" y="100"/>
                    <a:pt x="141" y="101"/>
                    <a:pt x="141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3" y="101"/>
                    <a:pt x="143" y="101"/>
                    <a:pt x="144" y="102"/>
                  </a:cubicBezTo>
                  <a:cubicBezTo>
                    <a:pt x="144" y="102"/>
                    <a:pt x="145" y="101"/>
                    <a:pt x="145" y="101"/>
                  </a:cubicBezTo>
                  <a:cubicBezTo>
                    <a:pt x="145" y="102"/>
                    <a:pt x="147" y="102"/>
                    <a:pt x="149" y="10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9" y="103"/>
                    <a:pt x="149" y="103"/>
                    <a:pt x="150" y="103"/>
                  </a:cubicBezTo>
                  <a:cubicBezTo>
                    <a:pt x="150" y="104"/>
                    <a:pt x="149" y="103"/>
                    <a:pt x="149" y="104"/>
                  </a:cubicBezTo>
                  <a:cubicBezTo>
                    <a:pt x="149" y="104"/>
                    <a:pt x="150" y="104"/>
                    <a:pt x="151" y="104"/>
                  </a:cubicBezTo>
                  <a:cubicBezTo>
                    <a:pt x="152" y="105"/>
                    <a:pt x="153" y="105"/>
                    <a:pt x="154" y="105"/>
                  </a:cubicBezTo>
                  <a:cubicBezTo>
                    <a:pt x="155" y="105"/>
                    <a:pt x="155" y="106"/>
                    <a:pt x="155" y="106"/>
                  </a:cubicBezTo>
                  <a:cubicBezTo>
                    <a:pt x="155" y="106"/>
                    <a:pt x="156" y="106"/>
                    <a:pt x="156" y="106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7" y="106"/>
                    <a:pt x="157" y="107"/>
                    <a:pt x="158" y="107"/>
                  </a:cubicBezTo>
                  <a:cubicBezTo>
                    <a:pt x="159" y="107"/>
                    <a:pt x="160" y="107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2" y="109"/>
                    <a:pt x="162" y="109"/>
                    <a:pt x="162" y="109"/>
                  </a:cubicBezTo>
                  <a:cubicBezTo>
                    <a:pt x="163" y="110"/>
                    <a:pt x="164" y="110"/>
                    <a:pt x="164" y="110"/>
                  </a:cubicBezTo>
                  <a:cubicBezTo>
                    <a:pt x="165" y="111"/>
                    <a:pt x="166" y="112"/>
                    <a:pt x="167" y="114"/>
                  </a:cubicBezTo>
                  <a:cubicBezTo>
                    <a:pt x="168" y="114"/>
                    <a:pt x="169" y="114"/>
                    <a:pt x="170" y="115"/>
                  </a:cubicBezTo>
                  <a:cubicBezTo>
                    <a:pt x="171" y="116"/>
                    <a:pt x="171" y="117"/>
                    <a:pt x="173" y="118"/>
                  </a:cubicBezTo>
                  <a:cubicBezTo>
                    <a:pt x="172" y="119"/>
                    <a:pt x="172" y="119"/>
                    <a:pt x="172" y="119"/>
                  </a:cubicBezTo>
                  <a:cubicBezTo>
                    <a:pt x="173" y="120"/>
                    <a:pt x="176" y="120"/>
                    <a:pt x="175" y="122"/>
                  </a:cubicBezTo>
                  <a:cubicBezTo>
                    <a:pt x="175" y="122"/>
                    <a:pt x="174" y="121"/>
                    <a:pt x="174" y="120"/>
                  </a:cubicBezTo>
                  <a:cubicBezTo>
                    <a:pt x="173" y="120"/>
                    <a:pt x="172" y="120"/>
                    <a:pt x="171" y="119"/>
                  </a:cubicBezTo>
                  <a:cubicBezTo>
                    <a:pt x="171" y="120"/>
                    <a:pt x="172" y="120"/>
                    <a:pt x="172" y="121"/>
                  </a:cubicBezTo>
                  <a:cubicBezTo>
                    <a:pt x="171" y="120"/>
                    <a:pt x="170" y="122"/>
                    <a:pt x="169" y="122"/>
                  </a:cubicBezTo>
                  <a:cubicBezTo>
                    <a:pt x="168" y="122"/>
                    <a:pt x="167" y="120"/>
                    <a:pt x="165" y="119"/>
                  </a:cubicBezTo>
                  <a:cubicBezTo>
                    <a:pt x="165" y="119"/>
                    <a:pt x="164" y="118"/>
                    <a:pt x="165" y="118"/>
                  </a:cubicBezTo>
                  <a:cubicBezTo>
                    <a:pt x="164" y="117"/>
                    <a:pt x="164" y="117"/>
                    <a:pt x="163" y="117"/>
                  </a:cubicBezTo>
                  <a:cubicBezTo>
                    <a:pt x="163" y="118"/>
                    <a:pt x="163" y="118"/>
                    <a:pt x="164" y="119"/>
                  </a:cubicBezTo>
                  <a:cubicBezTo>
                    <a:pt x="163" y="119"/>
                    <a:pt x="161" y="117"/>
                    <a:pt x="161" y="116"/>
                  </a:cubicBezTo>
                  <a:cubicBezTo>
                    <a:pt x="162" y="115"/>
                    <a:pt x="161" y="115"/>
                    <a:pt x="161" y="115"/>
                  </a:cubicBezTo>
                  <a:cubicBezTo>
                    <a:pt x="161" y="114"/>
                    <a:pt x="160" y="115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5"/>
                    <a:pt x="162" y="115"/>
                    <a:pt x="160" y="116"/>
                  </a:cubicBezTo>
                  <a:cubicBezTo>
                    <a:pt x="159" y="115"/>
                    <a:pt x="158" y="114"/>
                    <a:pt x="157" y="113"/>
                  </a:cubicBezTo>
                  <a:cubicBezTo>
                    <a:pt x="156" y="113"/>
                    <a:pt x="157" y="114"/>
                    <a:pt x="156" y="114"/>
                  </a:cubicBezTo>
                  <a:cubicBezTo>
                    <a:pt x="157" y="115"/>
                    <a:pt x="158" y="115"/>
                    <a:pt x="158" y="116"/>
                  </a:cubicBezTo>
                  <a:cubicBezTo>
                    <a:pt x="158" y="116"/>
                    <a:pt x="157" y="116"/>
                    <a:pt x="157" y="116"/>
                  </a:cubicBezTo>
                  <a:cubicBezTo>
                    <a:pt x="157" y="117"/>
                    <a:pt x="157" y="117"/>
                    <a:pt x="157" y="118"/>
                  </a:cubicBezTo>
                  <a:cubicBezTo>
                    <a:pt x="158" y="118"/>
                    <a:pt x="157" y="117"/>
                    <a:pt x="158" y="116"/>
                  </a:cubicBezTo>
                  <a:cubicBezTo>
                    <a:pt x="158" y="117"/>
                    <a:pt x="158" y="116"/>
                    <a:pt x="159" y="116"/>
                  </a:cubicBezTo>
                  <a:cubicBezTo>
                    <a:pt x="160" y="116"/>
                    <a:pt x="159" y="117"/>
                    <a:pt x="160" y="117"/>
                  </a:cubicBezTo>
                  <a:cubicBezTo>
                    <a:pt x="160" y="118"/>
                    <a:pt x="159" y="117"/>
                    <a:pt x="159" y="117"/>
                  </a:cubicBezTo>
                  <a:cubicBezTo>
                    <a:pt x="158" y="118"/>
                    <a:pt x="160" y="118"/>
                    <a:pt x="161" y="118"/>
                  </a:cubicBezTo>
                  <a:cubicBezTo>
                    <a:pt x="162" y="119"/>
                    <a:pt x="162" y="119"/>
                    <a:pt x="162" y="120"/>
                  </a:cubicBezTo>
                  <a:cubicBezTo>
                    <a:pt x="163" y="120"/>
                    <a:pt x="163" y="119"/>
                    <a:pt x="164" y="120"/>
                  </a:cubicBezTo>
                  <a:cubicBezTo>
                    <a:pt x="164" y="121"/>
                    <a:pt x="164" y="121"/>
                    <a:pt x="164" y="122"/>
                  </a:cubicBezTo>
                  <a:cubicBezTo>
                    <a:pt x="164" y="122"/>
                    <a:pt x="165" y="121"/>
                    <a:pt x="165" y="122"/>
                  </a:cubicBezTo>
                  <a:cubicBezTo>
                    <a:pt x="167" y="124"/>
                    <a:pt x="170" y="127"/>
                    <a:pt x="172" y="130"/>
                  </a:cubicBezTo>
                  <a:cubicBezTo>
                    <a:pt x="173" y="131"/>
                    <a:pt x="173" y="130"/>
                    <a:pt x="174" y="131"/>
                  </a:cubicBezTo>
                  <a:cubicBezTo>
                    <a:pt x="174" y="130"/>
                    <a:pt x="174" y="130"/>
                    <a:pt x="173" y="129"/>
                  </a:cubicBezTo>
                  <a:cubicBezTo>
                    <a:pt x="175" y="129"/>
                    <a:pt x="175" y="128"/>
                    <a:pt x="175" y="127"/>
                  </a:cubicBezTo>
                  <a:cubicBezTo>
                    <a:pt x="176" y="127"/>
                    <a:pt x="176" y="127"/>
                    <a:pt x="176" y="127"/>
                  </a:cubicBezTo>
                  <a:cubicBezTo>
                    <a:pt x="176" y="128"/>
                    <a:pt x="176" y="128"/>
                    <a:pt x="176" y="128"/>
                  </a:cubicBezTo>
                  <a:cubicBezTo>
                    <a:pt x="175" y="128"/>
                    <a:pt x="175" y="129"/>
                    <a:pt x="175" y="130"/>
                  </a:cubicBezTo>
                  <a:cubicBezTo>
                    <a:pt x="176" y="130"/>
                    <a:pt x="175" y="129"/>
                    <a:pt x="176" y="128"/>
                  </a:cubicBezTo>
                  <a:cubicBezTo>
                    <a:pt x="176" y="129"/>
                    <a:pt x="176" y="130"/>
                    <a:pt x="177" y="130"/>
                  </a:cubicBezTo>
                  <a:cubicBezTo>
                    <a:pt x="177" y="131"/>
                    <a:pt x="178" y="131"/>
                    <a:pt x="178" y="131"/>
                  </a:cubicBezTo>
                  <a:cubicBezTo>
                    <a:pt x="178" y="130"/>
                    <a:pt x="178" y="130"/>
                    <a:pt x="177" y="129"/>
                  </a:cubicBezTo>
                  <a:cubicBezTo>
                    <a:pt x="176" y="128"/>
                    <a:pt x="177" y="127"/>
                    <a:pt x="176" y="126"/>
                  </a:cubicBezTo>
                  <a:cubicBezTo>
                    <a:pt x="177" y="126"/>
                    <a:pt x="178" y="126"/>
                    <a:pt x="178" y="125"/>
                  </a:cubicBezTo>
                  <a:cubicBezTo>
                    <a:pt x="179" y="126"/>
                    <a:pt x="180" y="126"/>
                    <a:pt x="181" y="127"/>
                  </a:cubicBezTo>
                  <a:cubicBezTo>
                    <a:pt x="182" y="128"/>
                    <a:pt x="181" y="128"/>
                    <a:pt x="181" y="128"/>
                  </a:cubicBezTo>
                  <a:cubicBezTo>
                    <a:pt x="182" y="129"/>
                    <a:pt x="182" y="130"/>
                    <a:pt x="183" y="131"/>
                  </a:cubicBezTo>
                  <a:cubicBezTo>
                    <a:pt x="183" y="131"/>
                    <a:pt x="183" y="131"/>
                    <a:pt x="183" y="132"/>
                  </a:cubicBezTo>
                  <a:cubicBezTo>
                    <a:pt x="184" y="133"/>
                    <a:pt x="185" y="134"/>
                    <a:pt x="185" y="135"/>
                  </a:cubicBezTo>
                  <a:cubicBezTo>
                    <a:pt x="186" y="135"/>
                    <a:pt x="186" y="136"/>
                    <a:pt x="186" y="137"/>
                  </a:cubicBezTo>
                  <a:cubicBezTo>
                    <a:pt x="187" y="137"/>
                    <a:pt x="187" y="138"/>
                    <a:pt x="187" y="139"/>
                  </a:cubicBezTo>
                  <a:cubicBezTo>
                    <a:pt x="188" y="140"/>
                    <a:pt x="188" y="140"/>
                    <a:pt x="188" y="141"/>
                  </a:cubicBezTo>
                  <a:cubicBezTo>
                    <a:pt x="189" y="142"/>
                    <a:pt x="189" y="143"/>
                    <a:pt x="189" y="143"/>
                  </a:cubicBezTo>
                  <a:cubicBezTo>
                    <a:pt x="189" y="144"/>
                    <a:pt x="189" y="145"/>
                    <a:pt x="190" y="145"/>
                  </a:cubicBezTo>
                  <a:cubicBezTo>
                    <a:pt x="191" y="146"/>
                    <a:pt x="190" y="146"/>
                    <a:pt x="190" y="147"/>
                  </a:cubicBezTo>
                  <a:cubicBezTo>
                    <a:pt x="190" y="147"/>
                    <a:pt x="191" y="147"/>
                    <a:pt x="191" y="147"/>
                  </a:cubicBezTo>
                  <a:cubicBezTo>
                    <a:pt x="191" y="148"/>
                    <a:pt x="190" y="148"/>
                    <a:pt x="190" y="149"/>
                  </a:cubicBezTo>
                  <a:cubicBezTo>
                    <a:pt x="191" y="150"/>
                    <a:pt x="192" y="151"/>
                    <a:pt x="191" y="152"/>
                  </a:cubicBezTo>
                  <a:cubicBezTo>
                    <a:pt x="191" y="152"/>
                    <a:pt x="192" y="152"/>
                    <a:pt x="192" y="152"/>
                  </a:cubicBezTo>
                  <a:cubicBezTo>
                    <a:pt x="192" y="153"/>
                    <a:pt x="192" y="155"/>
                    <a:pt x="193" y="157"/>
                  </a:cubicBezTo>
                  <a:cubicBezTo>
                    <a:pt x="193" y="157"/>
                    <a:pt x="193" y="157"/>
                    <a:pt x="194" y="157"/>
                  </a:cubicBezTo>
                  <a:cubicBezTo>
                    <a:pt x="194" y="159"/>
                    <a:pt x="194" y="160"/>
                    <a:pt x="194" y="162"/>
                  </a:cubicBezTo>
                  <a:cubicBezTo>
                    <a:pt x="194" y="163"/>
                    <a:pt x="194" y="165"/>
                    <a:pt x="194" y="167"/>
                  </a:cubicBezTo>
                  <a:cubicBezTo>
                    <a:pt x="194" y="169"/>
                    <a:pt x="194" y="171"/>
                    <a:pt x="194" y="173"/>
                  </a:cubicBezTo>
                  <a:cubicBezTo>
                    <a:pt x="194" y="175"/>
                    <a:pt x="194" y="177"/>
                    <a:pt x="194" y="179"/>
                  </a:cubicBezTo>
                  <a:cubicBezTo>
                    <a:pt x="194" y="180"/>
                    <a:pt x="194" y="181"/>
                    <a:pt x="194" y="182"/>
                  </a:cubicBezTo>
                  <a:cubicBezTo>
                    <a:pt x="194" y="183"/>
                    <a:pt x="194" y="184"/>
                    <a:pt x="194" y="185"/>
                  </a:cubicBezTo>
                  <a:cubicBezTo>
                    <a:pt x="193" y="186"/>
                    <a:pt x="193" y="188"/>
                    <a:pt x="193" y="189"/>
                  </a:cubicBezTo>
                  <a:cubicBezTo>
                    <a:pt x="194" y="187"/>
                    <a:pt x="194" y="187"/>
                    <a:pt x="194" y="190"/>
                  </a:cubicBezTo>
                  <a:cubicBezTo>
                    <a:pt x="194" y="189"/>
                    <a:pt x="193" y="191"/>
                    <a:pt x="193" y="193"/>
                  </a:cubicBezTo>
                  <a:cubicBezTo>
                    <a:pt x="192" y="194"/>
                    <a:pt x="192" y="196"/>
                    <a:pt x="191" y="197"/>
                  </a:cubicBezTo>
                  <a:cubicBezTo>
                    <a:pt x="191" y="198"/>
                    <a:pt x="191" y="199"/>
                    <a:pt x="190" y="200"/>
                  </a:cubicBezTo>
                  <a:cubicBezTo>
                    <a:pt x="190" y="201"/>
                    <a:pt x="190" y="200"/>
                    <a:pt x="190" y="201"/>
                  </a:cubicBezTo>
                  <a:cubicBezTo>
                    <a:pt x="189" y="201"/>
                    <a:pt x="189" y="203"/>
                    <a:pt x="189" y="203"/>
                  </a:cubicBezTo>
                  <a:cubicBezTo>
                    <a:pt x="188" y="204"/>
                    <a:pt x="188" y="205"/>
                    <a:pt x="188" y="205"/>
                  </a:cubicBezTo>
                  <a:cubicBezTo>
                    <a:pt x="187" y="206"/>
                    <a:pt x="188" y="207"/>
                    <a:pt x="186" y="208"/>
                  </a:cubicBezTo>
                  <a:cubicBezTo>
                    <a:pt x="186" y="209"/>
                    <a:pt x="185" y="209"/>
                    <a:pt x="185" y="209"/>
                  </a:cubicBezTo>
                  <a:cubicBezTo>
                    <a:pt x="185" y="209"/>
                    <a:pt x="185" y="210"/>
                    <a:pt x="185" y="211"/>
                  </a:cubicBezTo>
                  <a:cubicBezTo>
                    <a:pt x="185" y="211"/>
                    <a:pt x="185" y="211"/>
                    <a:pt x="184" y="212"/>
                  </a:cubicBezTo>
                  <a:cubicBezTo>
                    <a:pt x="184" y="213"/>
                    <a:pt x="184" y="214"/>
                    <a:pt x="183" y="215"/>
                  </a:cubicBezTo>
                  <a:cubicBezTo>
                    <a:pt x="183" y="216"/>
                    <a:pt x="180" y="219"/>
                    <a:pt x="179" y="220"/>
                  </a:cubicBezTo>
                  <a:cubicBezTo>
                    <a:pt x="179" y="220"/>
                    <a:pt x="180" y="221"/>
                    <a:pt x="179" y="221"/>
                  </a:cubicBezTo>
                  <a:cubicBezTo>
                    <a:pt x="179" y="221"/>
                    <a:pt x="179" y="220"/>
                    <a:pt x="179" y="220"/>
                  </a:cubicBezTo>
                  <a:cubicBezTo>
                    <a:pt x="178" y="221"/>
                    <a:pt x="178" y="221"/>
                    <a:pt x="178" y="222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9" y="222"/>
                    <a:pt x="178" y="223"/>
                    <a:pt x="178" y="222"/>
                  </a:cubicBezTo>
                  <a:cubicBezTo>
                    <a:pt x="177" y="223"/>
                    <a:pt x="177" y="223"/>
                    <a:pt x="176" y="224"/>
                  </a:cubicBezTo>
                  <a:cubicBezTo>
                    <a:pt x="176" y="224"/>
                    <a:pt x="176" y="224"/>
                    <a:pt x="176" y="225"/>
                  </a:cubicBezTo>
                  <a:cubicBezTo>
                    <a:pt x="175" y="225"/>
                    <a:pt x="175" y="226"/>
                    <a:pt x="175" y="226"/>
                  </a:cubicBezTo>
                  <a:cubicBezTo>
                    <a:pt x="174" y="227"/>
                    <a:pt x="174" y="227"/>
                    <a:pt x="173" y="227"/>
                  </a:cubicBezTo>
                  <a:cubicBezTo>
                    <a:pt x="172" y="229"/>
                    <a:pt x="170" y="231"/>
                    <a:pt x="168" y="233"/>
                  </a:cubicBezTo>
                  <a:cubicBezTo>
                    <a:pt x="167" y="233"/>
                    <a:pt x="167" y="234"/>
                    <a:pt x="166" y="235"/>
                  </a:cubicBezTo>
                  <a:cubicBezTo>
                    <a:pt x="166" y="235"/>
                    <a:pt x="165" y="235"/>
                    <a:pt x="165" y="235"/>
                  </a:cubicBezTo>
                  <a:cubicBezTo>
                    <a:pt x="164" y="236"/>
                    <a:pt x="163" y="237"/>
                    <a:pt x="163" y="237"/>
                  </a:cubicBezTo>
                  <a:cubicBezTo>
                    <a:pt x="162" y="238"/>
                    <a:pt x="161" y="238"/>
                    <a:pt x="161" y="238"/>
                  </a:cubicBezTo>
                  <a:cubicBezTo>
                    <a:pt x="160" y="238"/>
                    <a:pt x="159" y="239"/>
                    <a:pt x="159" y="239"/>
                  </a:cubicBezTo>
                  <a:cubicBezTo>
                    <a:pt x="158" y="239"/>
                    <a:pt x="158" y="240"/>
                    <a:pt x="158" y="240"/>
                  </a:cubicBezTo>
                  <a:cubicBezTo>
                    <a:pt x="158" y="241"/>
                    <a:pt x="157" y="240"/>
                    <a:pt x="157" y="241"/>
                  </a:cubicBezTo>
                  <a:cubicBezTo>
                    <a:pt x="156" y="241"/>
                    <a:pt x="156" y="241"/>
                    <a:pt x="156" y="242"/>
                  </a:cubicBezTo>
                  <a:cubicBezTo>
                    <a:pt x="155" y="242"/>
                    <a:pt x="154" y="242"/>
                    <a:pt x="154" y="242"/>
                  </a:cubicBezTo>
                  <a:cubicBezTo>
                    <a:pt x="153" y="243"/>
                    <a:pt x="151" y="245"/>
                    <a:pt x="149" y="245"/>
                  </a:cubicBezTo>
                  <a:cubicBezTo>
                    <a:pt x="149" y="246"/>
                    <a:pt x="147" y="248"/>
                    <a:pt x="145" y="248"/>
                  </a:cubicBezTo>
                  <a:cubicBezTo>
                    <a:pt x="144" y="249"/>
                    <a:pt x="144" y="249"/>
                    <a:pt x="143" y="249"/>
                  </a:cubicBezTo>
                  <a:cubicBezTo>
                    <a:pt x="140" y="251"/>
                    <a:pt x="137" y="253"/>
                    <a:pt x="133" y="254"/>
                  </a:cubicBezTo>
                  <a:cubicBezTo>
                    <a:pt x="133" y="254"/>
                    <a:pt x="132" y="253"/>
                    <a:pt x="131" y="254"/>
                  </a:cubicBezTo>
                  <a:cubicBezTo>
                    <a:pt x="132" y="255"/>
                    <a:pt x="132" y="254"/>
                    <a:pt x="132" y="254"/>
                  </a:cubicBezTo>
                  <a:cubicBezTo>
                    <a:pt x="132" y="255"/>
                    <a:pt x="129" y="256"/>
                    <a:pt x="129" y="255"/>
                  </a:cubicBezTo>
                  <a:cubicBezTo>
                    <a:pt x="129" y="256"/>
                    <a:pt x="128" y="256"/>
                    <a:pt x="127" y="256"/>
                  </a:cubicBezTo>
                  <a:cubicBezTo>
                    <a:pt x="126" y="257"/>
                    <a:pt x="126" y="258"/>
                    <a:pt x="124" y="258"/>
                  </a:cubicBezTo>
                  <a:cubicBezTo>
                    <a:pt x="124" y="258"/>
                    <a:pt x="125" y="257"/>
                    <a:pt x="125" y="257"/>
                  </a:cubicBezTo>
                  <a:cubicBezTo>
                    <a:pt x="125" y="257"/>
                    <a:pt x="124" y="256"/>
                    <a:pt x="125" y="256"/>
                  </a:cubicBezTo>
                  <a:cubicBezTo>
                    <a:pt x="125" y="255"/>
                    <a:pt x="124" y="257"/>
                    <a:pt x="124" y="257"/>
                  </a:cubicBezTo>
                  <a:cubicBezTo>
                    <a:pt x="124" y="256"/>
                    <a:pt x="124" y="256"/>
                    <a:pt x="124" y="255"/>
                  </a:cubicBezTo>
                  <a:cubicBezTo>
                    <a:pt x="123" y="255"/>
                    <a:pt x="123" y="256"/>
                    <a:pt x="122" y="256"/>
                  </a:cubicBezTo>
                  <a:cubicBezTo>
                    <a:pt x="122" y="255"/>
                    <a:pt x="121" y="255"/>
                    <a:pt x="120" y="256"/>
                  </a:cubicBezTo>
                  <a:cubicBezTo>
                    <a:pt x="121" y="257"/>
                    <a:pt x="122" y="256"/>
                    <a:pt x="123" y="258"/>
                  </a:cubicBezTo>
                  <a:cubicBezTo>
                    <a:pt x="123" y="258"/>
                    <a:pt x="122" y="259"/>
                    <a:pt x="122" y="259"/>
                  </a:cubicBezTo>
                  <a:cubicBezTo>
                    <a:pt x="121" y="259"/>
                    <a:pt x="121" y="258"/>
                    <a:pt x="120" y="258"/>
                  </a:cubicBezTo>
                  <a:cubicBezTo>
                    <a:pt x="119" y="259"/>
                    <a:pt x="120" y="260"/>
                    <a:pt x="121" y="259"/>
                  </a:cubicBezTo>
                  <a:cubicBezTo>
                    <a:pt x="120" y="261"/>
                    <a:pt x="119" y="259"/>
                    <a:pt x="118" y="259"/>
                  </a:cubicBezTo>
                  <a:cubicBezTo>
                    <a:pt x="118" y="259"/>
                    <a:pt x="116" y="260"/>
                    <a:pt x="117" y="261"/>
                  </a:cubicBezTo>
                  <a:cubicBezTo>
                    <a:pt x="117" y="261"/>
                    <a:pt x="116" y="261"/>
                    <a:pt x="116" y="262"/>
                  </a:cubicBezTo>
                  <a:cubicBezTo>
                    <a:pt x="115" y="261"/>
                    <a:pt x="114" y="262"/>
                    <a:pt x="114" y="261"/>
                  </a:cubicBezTo>
                  <a:cubicBezTo>
                    <a:pt x="114" y="261"/>
                    <a:pt x="115" y="260"/>
                    <a:pt x="115" y="262"/>
                  </a:cubicBezTo>
                  <a:cubicBezTo>
                    <a:pt x="117" y="261"/>
                    <a:pt x="117" y="261"/>
                    <a:pt x="117" y="261"/>
                  </a:cubicBezTo>
                  <a:cubicBezTo>
                    <a:pt x="117" y="260"/>
                    <a:pt x="115" y="261"/>
                    <a:pt x="115" y="260"/>
                  </a:cubicBezTo>
                  <a:cubicBezTo>
                    <a:pt x="116" y="259"/>
                    <a:pt x="116" y="260"/>
                    <a:pt x="117" y="260"/>
                  </a:cubicBezTo>
                  <a:cubicBezTo>
                    <a:pt x="116" y="259"/>
                    <a:pt x="115" y="259"/>
                    <a:pt x="115" y="259"/>
                  </a:cubicBezTo>
                  <a:cubicBezTo>
                    <a:pt x="114" y="259"/>
                    <a:pt x="113" y="260"/>
                    <a:pt x="112" y="260"/>
                  </a:cubicBezTo>
                  <a:cubicBezTo>
                    <a:pt x="112" y="258"/>
                    <a:pt x="114" y="257"/>
                    <a:pt x="113" y="256"/>
                  </a:cubicBezTo>
                  <a:cubicBezTo>
                    <a:pt x="114" y="255"/>
                    <a:pt x="115" y="256"/>
                    <a:pt x="116" y="255"/>
                  </a:cubicBezTo>
                  <a:cubicBezTo>
                    <a:pt x="116" y="256"/>
                    <a:pt x="116" y="255"/>
                    <a:pt x="117" y="256"/>
                  </a:cubicBezTo>
                  <a:cubicBezTo>
                    <a:pt x="118" y="256"/>
                    <a:pt x="117" y="254"/>
                    <a:pt x="118" y="253"/>
                  </a:cubicBezTo>
                  <a:cubicBezTo>
                    <a:pt x="119" y="253"/>
                    <a:pt x="119" y="253"/>
                    <a:pt x="119" y="254"/>
                  </a:cubicBezTo>
                  <a:cubicBezTo>
                    <a:pt x="120" y="254"/>
                    <a:pt x="119" y="253"/>
                    <a:pt x="120" y="253"/>
                  </a:cubicBezTo>
                  <a:cubicBezTo>
                    <a:pt x="121" y="252"/>
                    <a:pt x="121" y="253"/>
                    <a:pt x="122" y="253"/>
                  </a:cubicBezTo>
                  <a:cubicBezTo>
                    <a:pt x="123" y="252"/>
                    <a:pt x="121" y="252"/>
                    <a:pt x="121" y="251"/>
                  </a:cubicBezTo>
                  <a:cubicBezTo>
                    <a:pt x="122" y="252"/>
                    <a:pt x="123" y="251"/>
                    <a:pt x="123" y="251"/>
                  </a:cubicBezTo>
                  <a:cubicBezTo>
                    <a:pt x="124" y="251"/>
                    <a:pt x="123" y="251"/>
                    <a:pt x="122" y="251"/>
                  </a:cubicBezTo>
                  <a:cubicBezTo>
                    <a:pt x="123" y="250"/>
                    <a:pt x="125" y="250"/>
                    <a:pt x="125" y="249"/>
                  </a:cubicBezTo>
                  <a:cubicBezTo>
                    <a:pt x="124" y="248"/>
                    <a:pt x="124" y="250"/>
                    <a:pt x="123" y="250"/>
                  </a:cubicBezTo>
                  <a:cubicBezTo>
                    <a:pt x="123" y="249"/>
                    <a:pt x="122" y="250"/>
                    <a:pt x="122" y="249"/>
                  </a:cubicBezTo>
                  <a:cubicBezTo>
                    <a:pt x="121" y="249"/>
                    <a:pt x="121" y="250"/>
                    <a:pt x="120" y="250"/>
                  </a:cubicBezTo>
                  <a:cubicBezTo>
                    <a:pt x="119" y="251"/>
                    <a:pt x="119" y="250"/>
                    <a:pt x="118" y="250"/>
                  </a:cubicBezTo>
                  <a:cubicBezTo>
                    <a:pt x="118" y="251"/>
                    <a:pt x="117" y="251"/>
                    <a:pt x="117" y="252"/>
                  </a:cubicBezTo>
                  <a:cubicBezTo>
                    <a:pt x="116" y="251"/>
                    <a:pt x="115" y="251"/>
                    <a:pt x="114" y="251"/>
                  </a:cubicBezTo>
                  <a:cubicBezTo>
                    <a:pt x="113" y="252"/>
                    <a:pt x="115" y="251"/>
                    <a:pt x="115" y="252"/>
                  </a:cubicBezTo>
                  <a:cubicBezTo>
                    <a:pt x="114" y="254"/>
                    <a:pt x="111" y="253"/>
                    <a:pt x="111" y="254"/>
                  </a:cubicBezTo>
                  <a:cubicBezTo>
                    <a:pt x="110" y="254"/>
                    <a:pt x="109" y="254"/>
                    <a:pt x="108" y="254"/>
                  </a:cubicBezTo>
                  <a:cubicBezTo>
                    <a:pt x="108" y="253"/>
                    <a:pt x="110" y="254"/>
                    <a:pt x="111" y="253"/>
                  </a:cubicBezTo>
                  <a:cubicBezTo>
                    <a:pt x="109" y="253"/>
                    <a:pt x="108" y="252"/>
                    <a:pt x="106" y="252"/>
                  </a:cubicBezTo>
                  <a:cubicBezTo>
                    <a:pt x="105" y="253"/>
                    <a:pt x="107" y="253"/>
                    <a:pt x="108" y="253"/>
                  </a:cubicBezTo>
                  <a:cubicBezTo>
                    <a:pt x="108" y="254"/>
                    <a:pt x="106" y="254"/>
                    <a:pt x="107" y="255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5" y="256"/>
                    <a:pt x="104" y="256"/>
                    <a:pt x="102" y="256"/>
                  </a:cubicBezTo>
                  <a:cubicBezTo>
                    <a:pt x="102" y="256"/>
                    <a:pt x="104" y="256"/>
                    <a:pt x="103" y="255"/>
                  </a:cubicBezTo>
                  <a:cubicBezTo>
                    <a:pt x="102" y="255"/>
                    <a:pt x="102" y="255"/>
                    <a:pt x="101" y="255"/>
                  </a:cubicBezTo>
                  <a:cubicBezTo>
                    <a:pt x="100" y="255"/>
                    <a:pt x="100" y="256"/>
                    <a:pt x="101" y="257"/>
                  </a:cubicBezTo>
                  <a:cubicBezTo>
                    <a:pt x="100" y="257"/>
                    <a:pt x="98" y="258"/>
                    <a:pt x="98" y="257"/>
                  </a:cubicBezTo>
                  <a:cubicBezTo>
                    <a:pt x="97" y="256"/>
                    <a:pt x="99" y="257"/>
                    <a:pt x="100" y="256"/>
                  </a:cubicBezTo>
                  <a:cubicBezTo>
                    <a:pt x="98" y="255"/>
                    <a:pt x="98" y="257"/>
                    <a:pt x="97" y="257"/>
                  </a:cubicBezTo>
                  <a:cubicBezTo>
                    <a:pt x="97" y="257"/>
                    <a:pt x="97" y="257"/>
                    <a:pt x="97" y="258"/>
                  </a:cubicBezTo>
                  <a:cubicBezTo>
                    <a:pt x="94" y="258"/>
                    <a:pt x="94" y="258"/>
                    <a:pt x="94" y="258"/>
                  </a:cubicBezTo>
                  <a:cubicBezTo>
                    <a:pt x="93" y="258"/>
                    <a:pt x="97" y="258"/>
                    <a:pt x="96" y="257"/>
                  </a:cubicBezTo>
                  <a:cubicBezTo>
                    <a:pt x="95" y="257"/>
                    <a:pt x="94" y="258"/>
                    <a:pt x="93" y="258"/>
                  </a:cubicBezTo>
                  <a:cubicBezTo>
                    <a:pt x="95" y="259"/>
                    <a:pt x="91" y="259"/>
                    <a:pt x="90" y="259"/>
                  </a:cubicBezTo>
                  <a:cubicBezTo>
                    <a:pt x="89" y="259"/>
                    <a:pt x="91" y="259"/>
                    <a:pt x="92" y="259"/>
                  </a:cubicBezTo>
                  <a:cubicBezTo>
                    <a:pt x="91" y="258"/>
                    <a:pt x="89" y="259"/>
                    <a:pt x="89" y="259"/>
                  </a:cubicBezTo>
                  <a:cubicBezTo>
                    <a:pt x="88" y="259"/>
                    <a:pt x="85" y="259"/>
                    <a:pt x="84" y="260"/>
                  </a:cubicBezTo>
                  <a:cubicBezTo>
                    <a:pt x="85" y="260"/>
                    <a:pt x="87" y="260"/>
                    <a:pt x="88" y="260"/>
                  </a:cubicBezTo>
                  <a:cubicBezTo>
                    <a:pt x="88" y="260"/>
                    <a:pt x="87" y="260"/>
                    <a:pt x="86" y="260"/>
                  </a:cubicBezTo>
                  <a:cubicBezTo>
                    <a:pt x="85" y="260"/>
                    <a:pt x="83" y="260"/>
                    <a:pt x="83" y="261"/>
                  </a:cubicBezTo>
                  <a:cubicBezTo>
                    <a:pt x="81" y="261"/>
                    <a:pt x="80" y="261"/>
                    <a:pt x="77" y="262"/>
                  </a:cubicBezTo>
                  <a:cubicBezTo>
                    <a:pt x="77" y="262"/>
                    <a:pt x="77" y="262"/>
                    <a:pt x="77" y="262"/>
                  </a:cubicBezTo>
                  <a:cubicBezTo>
                    <a:pt x="76" y="262"/>
                    <a:pt x="76" y="262"/>
                    <a:pt x="76" y="261"/>
                  </a:cubicBezTo>
                  <a:cubicBezTo>
                    <a:pt x="73" y="262"/>
                    <a:pt x="72" y="261"/>
                    <a:pt x="70" y="262"/>
                  </a:cubicBezTo>
                  <a:cubicBezTo>
                    <a:pt x="69" y="261"/>
                    <a:pt x="70" y="261"/>
                    <a:pt x="70" y="260"/>
                  </a:cubicBezTo>
                  <a:cubicBezTo>
                    <a:pt x="70" y="260"/>
                    <a:pt x="69" y="260"/>
                    <a:pt x="69" y="260"/>
                  </a:cubicBezTo>
                  <a:cubicBezTo>
                    <a:pt x="69" y="260"/>
                    <a:pt x="69" y="261"/>
                    <a:pt x="69" y="261"/>
                  </a:cubicBezTo>
                  <a:cubicBezTo>
                    <a:pt x="68" y="262"/>
                    <a:pt x="67" y="262"/>
                    <a:pt x="65" y="262"/>
                  </a:cubicBezTo>
                  <a:cubicBezTo>
                    <a:pt x="65" y="263"/>
                    <a:pt x="65" y="263"/>
                    <a:pt x="66" y="263"/>
                  </a:cubicBezTo>
                  <a:cubicBezTo>
                    <a:pt x="65" y="264"/>
                    <a:pt x="64" y="263"/>
                    <a:pt x="63" y="263"/>
                  </a:cubicBezTo>
                  <a:cubicBezTo>
                    <a:pt x="63" y="263"/>
                    <a:pt x="63" y="262"/>
                    <a:pt x="62" y="261"/>
                  </a:cubicBezTo>
                  <a:cubicBezTo>
                    <a:pt x="62" y="261"/>
                    <a:pt x="63" y="262"/>
                    <a:pt x="63" y="261"/>
                  </a:cubicBezTo>
                  <a:cubicBezTo>
                    <a:pt x="63" y="261"/>
                    <a:pt x="63" y="260"/>
                    <a:pt x="62" y="261"/>
                  </a:cubicBezTo>
                  <a:cubicBezTo>
                    <a:pt x="61" y="261"/>
                    <a:pt x="62" y="262"/>
                    <a:pt x="62" y="263"/>
                  </a:cubicBezTo>
                  <a:cubicBezTo>
                    <a:pt x="60" y="262"/>
                    <a:pt x="60" y="262"/>
                    <a:pt x="58" y="262"/>
                  </a:cubicBezTo>
                  <a:cubicBezTo>
                    <a:pt x="58" y="261"/>
                    <a:pt x="58" y="261"/>
                    <a:pt x="58" y="261"/>
                  </a:cubicBezTo>
                  <a:cubicBezTo>
                    <a:pt x="56" y="261"/>
                    <a:pt x="56" y="262"/>
                    <a:pt x="54" y="261"/>
                  </a:cubicBezTo>
                  <a:cubicBezTo>
                    <a:pt x="54" y="261"/>
                    <a:pt x="53" y="261"/>
                    <a:pt x="53" y="260"/>
                  </a:cubicBezTo>
                  <a:cubicBezTo>
                    <a:pt x="53" y="260"/>
                    <a:pt x="54" y="259"/>
                    <a:pt x="53" y="259"/>
                  </a:cubicBezTo>
                  <a:cubicBezTo>
                    <a:pt x="51" y="260"/>
                    <a:pt x="54" y="260"/>
                    <a:pt x="53" y="261"/>
                  </a:cubicBezTo>
                  <a:cubicBezTo>
                    <a:pt x="52" y="261"/>
                    <a:pt x="52" y="260"/>
                    <a:pt x="51" y="260"/>
                  </a:cubicBezTo>
                  <a:cubicBezTo>
                    <a:pt x="50" y="260"/>
                    <a:pt x="51" y="260"/>
                    <a:pt x="51" y="261"/>
                  </a:cubicBezTo>
                  <a:cubicBezTo>
                    <a:pt x="50" y="261"/>
                    <a:pt x="49" y="260"/>
                    <a:pt x="49" y="260"/>
                  </a:cubicBezTo>
                  <a:cubicBezTo>
                    <a:pt x="48" y="260"/>
                    <a:pt x="47" y="260"/>
                    <a:pt x="46" y="260"/>
                  </a:cubicBezTo>
                  <a:cubicBezTo>
                    <a:pt x="45" y="259"/>
                    <a:pt x="44" y="259"/>
                    <a:pt x="43" y="259"/>
                  </a:cubicBezTo>
                  <a:cubicBezTo>
                    <a:pt x="43" y="258"/>
                    <a:pt x="44" y="258"/>
                    <a:pt x="44" y="258"/>
                  </a:cubicBezTo>
                  <a:cubicBezTo>
                    <a:pt x="43" y="258"/>
                    <a:pt x="42" y="258"/>
                    <a:pt x="42" y="258"/>
                  </a:cubicBezTo>
                  <a:cubicBezTo>
                    <a:pt x="42" y="257"/>
                    <a:pt x="43" y="258"/>
                    <a:pt x="43" y="257"/>
                  </a:cubicBezTo>
                  <a:cubicBezTo>
                    <a:pt x="42" y="256"/>
                    <a:pt x="42" y="257"/>
                    <a:pt x="41" y="257"/>
                  </a:cubicBezTo>
                  <a:cubicBezTo>
                    <a:pt x="41" y="258"/>
                    <a:pt x="42" y="258"/>
                    <a:pt x="42" y="259"/>
                  </a:cubicBezTo>
                  <a:cubicBezTo>
                    <a:pt x="41" y="259"/>
                    <a:pt x="40" y="259"/>
                    <a:pt x="40" y="258"/>
                  </a:cubicBezTo>
                  <a:cubicBezTo>
                    <a:pt x="40" y="258"/>
                    <a:pt x="41" y="258"/>
                    <a:pt x="41" y="258"/>
                  </a:cubicBezTo>
                  <a:cubicBezTo>
                    <a:pt x="41" y="257"/>
                    <a:pt x="40" y="257"/>
                    <a:pt x="40" y="257"/>
                  </a:cubicBezTo>
                  <a:cubicBezTo>
                    <a:pt x="40" y="256"/>
                    <a:pt x="39" y="256"/>
                    <a:pt x="38" y="255"/>
                  </a:cubicBezTo>
                  <a:cubicBezTo>
                    <a:pt x="37" y="255"/>
                    <a:pt x="39" y="256"/>
                    <a:pt x="38" y="256"/>
                  </a:cubicBezTo>
                  <a:cubicBezTo>
                    <a:pt x="37" y="255"/>
                    <a:pt x="36" y="255"/>
                    <a:pt x="36" y="254"/>
                  </a:cubicBezTo>
                  <a:cubicBezTo>
                    <a:pt x="36" y="253"/>
                    <a:pt x="36" y="253"/>
                    <a:pt x="36" y="253"/>
                  </a:cubicBezTo>
                  <a:cubicBezTo>
                    <a:pt x="36" y="252"/>
                    <a:pt x="36" y="253"/>
                    <a:pt x="35" y="252"/>
                  </a:cubicBezTo>
                  <a:cubicBezTo>
                    <a:pt x="34" y="251"/>
                    <a:pt x="35" y="251"/>
                    <a:pt x="34" y="251"/>
                  </a:cubicBezTo>
                  <a:cubicBezTo>
                    <a:pt x="34" y="251"/>
                    <a:pt x="34" y="252"/>
                    <a:pt x="34" y="252"/>
                  </a:cubicBezTo>
                  <a:cubicBezTo>
                    <a:pt x="34" y="253"/>
                    <a:pt x="34" y="253"/>
                    <a:pt x="33" y="252"/>
                  </a:cubicBezTo>
                  <a:cubicBezTo>
                    <a:pt x="33" y="253"/>
                    <a:pt x="35" y="254"/>
                    <a:pt x="36" y="255"/>
                  </a:cubicBezTo>
                  <a:cubicBezTo>
                    <a:pt x="35" y="256"/>
                    <a:pt x="34" y="254"/>
                    <a:pt x="33" y="254"/>
                  </a:cubicBezTo>
                  <a:cubicBezTo>
                    <a:pt x="32" y="253"/>
                    <a:pt x="32" y="252"/>
                    <a:pt x="31" y="251"/>
                  </a:cubicBezTo>
                  <a:cubicBezTo>
                    <a:pt x="32" y="250"/>
                    <a:pt x="32" y="250"/>
                    <a:pt x="32" y="250"/>
                  </a:cubicBezTo>
                  <a:cubicBezTo>
                    <a:pt x="31" y="249"/>
                    <a:pt x="30" y="249"/>
                    <a:pt x="30" y="250"/>
                  </a:cubicBezTo>
                  <a:cubicBezTo>
                    <a:pt x="30" y="250"/>
                    <a:pt x="29" y="249"/>
                    <a:pt x="29" y="248"/>
                  </a:cubicBezTo>
                  <a:cubicBezTo>
                    <a:pt x="29" y="248"/>
                    <a:pt x="29" y="249"/>
                    <a:pt x="30" y="248"/>
                  </a:cubicBezTo>
                  <a:cubicBezTo>
                    <a:pt x="29" y="248"/>
                    <a:pt x="29" y="247"/>
                    <a:pt x="29" y="247"/>
                  </a:cubicBezTo>
                  <a:cubicBezTo>
                    <a:pt x="29" y="246"/>
                    <a:pt x="28" y="246"/>
                    <a:pt x="28" y="245"/>
                  </a:cubicBezTo>
                  <a:cubicBezTo>
                    <a:pt x="28" y="245"/>
                    <a:pt x="28" y="245"/>
                    <a:pt x="29" y="245"/>
                  </a:cubicBezTo>
                  <a:cubicBezTo>
                    <a:pt x="28" y="242"/>
                    <a:pt x="27" y="241"/>
                    <a:pt x="26" y="239"/>
                  </a:cubicBezTo>
                  <a:cubicBezTo>
                    <a:pt x="25" y="239"/>
                    <a:pt x="24" y="238"/>
                    <a:pt x="24" y="236"/>
                  </a:cubicBezTo>
                  <a:cubicBezTo>
                    <a:pt x="24" y="236"/>
                    <a:pt x="24" y="237"/>
                    <a:pt x="24" y="237"/>
                  </a:cubicBezTo>
                  <a:cubicBezTo>
                    <a:pt x="24" y="238"/>
                    <a:pt x="25" y="239"/>
                    <a:pt x="24" y="239"/>
                  </a:cubicBezTo>
                  <a:cubicBezTo>
                    <a:pt x="24" y="239"/>
                    <a:pt x="24" y="238"/>
                    <a:pt x="24" y="238"/>
                  </a:cubicBezTo>
                  <a:cubicBezTo>
                    <a:pt x="23" y="237"/>
                    <a:pt x="23" y="236"/>
                    <a:pt x="23" y="235"/>
                  </a:cubicBezTo>
                  <a:cubicBezTo>
                    <a:pt x="24" y="235"/>
                    <a:pt x="24" y="236"/>
                    <a:pt x="24" y="236"/>
                  </a:cubicBezTo>
                  <a:cubicBezTo>
                    <a:pt x="24" y="235"/>
                    <a:pt x="25" y="236"/>
                    <a:pt x="25" y="235"/>
                  </a:cubicBezTo>
                  <a:cubicBezTo>
                    <a:pt x="25" y="233"/>
                    <a:pt x="25" y="236"/>
                    <a:pt x="24" y="234"/>
                  </a:cubicBezTo>
                  <a:cubicBezTo>
                    <a:pt x="23" y="233"/>
                    <a:pt x="25" y="233"/>
                    <a:pt x="25" y="232"/>
                  </a:cubicBezTo>
                  <a:cubicBezTo>
                    <a:pt x="24" y="231"/>
                    <a:pt x="24" y="233"/>
                    <a:pt x="23" y="232"/>
                  </a:cubicBezTo>
                  <a:cubicBezTo>
                    <a:pt x="24" y="231"/>
                    <a:pt x="22" y="229"/>
                    <a:pt x="23" y="230"/>
                  </a:cubicBezTo>
                  <a:cubicBezTo>
                    <a:pt x="22" y="228"/>
                    <a:pt x="22" y="227"/>
                    <a:pt x="22" y="225"/>
                  </a:cubicBezTo>
                  <a:cubicBezTo>
                    <a:pt x="21" y="225"/>
                    <a:pt x="22" y="227"/>
                    <a:pt x="22" y="228"/>
                  </a:cubicBezTo>
                  <a:cubicBezTo>
                    <a:pt x="20" y="227"/>
                    <a:pt x="21" y="226"/>
                    <a:pt x="21" y="225"/>
                  </a:cubicBezTo>
                  <a:cubicBezTo>
                    <a:pt x="21" y="224"/>
                    <a:pt x="20" y="224"/>
                    <a:pt x="20" y="223"/>
                  </a:cubicBezTo>
                  <a:cubicBezTo>
                    <a:pt x="21" y="223"/>
                    <a:pt x="21" y="224"/>
                    <a:pt x="21" y="224"/>
                  </a:cubicBezTo>
                  <a:cubicBezTo>
                    <a:pt x="22" y="224"/>
                    <a:pt x="22" y="224"/>
                    <a:pt x="22" y="223"/>
                  </a:cubicBezTo>
                  <a:cubicBezTo>
                    <a:pt x="23" y="223"/>
                    <a:pt x="23" y="223"/>
                    <a:pt x="23" y="222"/>
                  </a:cubicBezTo>
                  <a:cubicBezTo>
                    <a:pt x="23" y="222"/>
                    <a:pt x="22" y="223"/>
                    <a:pt x="22" y="222"/>
                  </a:cubicBezTo>
                  <a:cubicBezTo>
                    <a:pt x="21" y="221"/>
                    <a:pt x="21" y="223"/>
                    <a:pt x="20" y="222"/>
                  </a:cubicBezTo>
                  <a:cubicBezTo>
                    <a:pt x="20" y="221"/>
                    <a:pt x="20" y="222"/>
                    <a:pt x="21" y="222"/>
                  </a:cubicBezTo>
                  <a:cubicBezTo>
                    <a:pt x="20" y="220"/>
                    <a:pt x="21" y="220"/>
                    <a:pt x="21" y="218"/>
                  </a:cubicBezTo>
                  <a:cubicBezTo>
                    <a:pt x="22" y="218"/>
                    <a:pt x="20" y="219"/>
                    <a:pt x="22" y="219"/>
                  </a:cubicBezTo>
                  <a:cubicBezTo>
                    <a:pt x="22" y="219"/>
                    <a:pt x="22" y="218"/>
                    <a:pt x="22" y="217"/>
                  </a:cubicBezTo>
                  <a:cubicBezTo>
                    <a:pt x="22" y="217"/>
                    <a:pt x="21" y="217"/>
                    <a:pt x="21" y="217"/>
                  </a:cubicBezTo>
                  <a:cubicBezTo>
                    <a:pt x="20" y="217"/>
                    <a:pt x="21" y="216"/>
                    <a:pt x="20" y="216"/>
                  </a:cubicBezTo>
                  <a:cubicBezTo>
                    <a:pt x="20" y="215"/>
                    <a:pt x="19" y="214"/>
                    <a:pt x="20" y="213"/>
                  </a:cubicBezTo>
                  <a:cubicBezTo>
                    <a:pt x="19" y="212"/>
                    <a:pt x="20" y="209"/>
                    <a:pt x="20" y="207"/>
                  </a:cubicBezTo>
                  <a:cubicBezTo>
                    <a:pt x="20" y="205"/>
                    <a:pt x="19" y="205"/>
                    <a:pt x="20" y="204"/>
                  </a:cubicBezTo>
                  <a:cubicBezTo>
                    <a:pt x="20" y="204"/>
                    <a:pt x="19" y="204"/>
                    <a:pt x="19" y="203"/>
                  </a:cubicBezTo>
                  <a:cubicBezTo>
                    <a:pt x="20" y="199"/>
                    <a:pt x="19" y="196"/>
                    <a:pt x="20" y="193"/>
                  </a:cubicBezTo>
                  <a:cubicBezTo>
                    <a:pt x="20" y="193"/>
                    <a:pt x="20" y="193"/>
                    <a:pt x="20" y="192"/>
                  </a:cubicBezTo>
                  <a:cubicBezTo>
                    <a:pt x="20" y="191"/>
                    <a:pt x="20" y="192"/>
                    <a:pt x="20" y="191"/>
                  </a:cubicBezTo>
                  <a:cubicBezTo>
                    <a:pt x="22" y="190"/>
                    <a:pt x="21" y="191"/>
                    <a:pt x="22" y="192"/>
                  </a:cubicBezTo>
                  <a:cubicBezTo>
                    <a:pt x="21" y="192"/>
                    <a:pt x="20" y="194"/>
                    <a:pt x="21" y="195"/>
                  </a:cubicBezTo>
                  <a:cubicBezTo>
                    <a:pt x="22" y="195"/>
                    <a:pt x="21" y="193"/>
                    <a:pt x="22" y="193"/>
                  </a:cubicBezTo>
                  <a:cubicBezTo>
                    <a:pt x="22" y="193"/>
                    <a:pt x="22" y="193"/>
                    <a:pt x="23" y="193"/>
                  </a:cubicBezTo>
                  <a:cubicBezTo>
                    <a:pt x="23" y="192"/>
                    <a:pt x="23" y="191"/>
                    <a:pt x="23" y="191"/>
                  </a:cubicBezTo>
                  <a:cubicBezTo>
                    <a:pt x="22" y="190"/>
                    <a:pt x="23" y="192"/>
                    <a:pt x="22" y="191"/>
                  </a:cubicBezTo>
                  <a:cubicBezTo>
                    <a:pt x="21" y="191"/>
                    <a:pt x="21" y="188"/>
                    <a:pt x="20" y="190"/>
                  </a:cubicBezTo>
                  <a:cubicBezTo>
                    <a:pt x="20" y="190"/>
                    <a:pt x="20" y="187"/>
                    <a:pt x="21" y="187"/>
                  </a:cubicBezTo>
                  <a:cubicBezTo>
                    <a:pt x="20" y="186"/>
                    <a:pt x="21" y="183"/>
                    <a:pt x="22" y="180"/>
                  </a:cubicBezTo>
                  <a:cubicBezTo>
                    <a:pt x="22" y="177"/>
                    <a:pt x="22" y="174"/>
                    <a:pt x="22" y="171"/>
                  </a:cubicBezTo>
                  <a:cubicBezTo>
                    <a:pt x="22" y="170"/>
                    <a:pt x="23" y="170"/>
                    <a:pt x="23" y="170"/>
                  </a:cubicBezTo>
                  <a:cubicBezTo>
                    <a:pt x="23" y="169"/>
                    <a:pt x="23" y="168"/>
                    <a:pt x="23" y="168"/>
                  </a:cubicBezTo>
                  <a:cubicBezTo>
                    <a:pt x="23" y="168"/>
                    <a:pt x="22" y="168"/>
                    <a:pt x="23" y="167"/>
                  </a:cubicBezTo>
                  <a:cubicBezTo>
                    <a:pt x="24" y="166"/>
                    <a:pt x="23" y="167"/>
                    <a:pt x="24" y="168"/>
                  </a:cubicBezTo>
                  <a:cubicBezTo>
                    <a:pt x="24" y="168"/>
                    <a:pt x="24" y="168"/>
                    <a:pt x="25" y="168"/>
                  </a:cubicBezTo>
                  <a:cubicBezTo>
                    <a:pt x="25" y="169"/>
                    <a:pt x="23" y="170"/>
                    <a:pt x="25" y="170"/>
                  </a:cubicBezTo>
                  <a:cubicBezTo>
                    <a:pt x="25" y="170"/>
                    <a:pt x="24" y="170"/>
                    <a:pt x="25" y="169"/>
                  </a:cubicBezTo>
                  <a:cubicBezTo>
                    <a:pt x="25" y="169"/>
                    <a:pt x="26" y="169"/>
                    <a:pt x="26" y="168"/>
                  </a:cubicBezTo>
                  <a:cubicBezTo>
                    <a:pt x="25" y="168"/>
                    <a:pt x="26" y="169"/>
                    <a:pt x="25" y="169"/>
                  </a:cubicBezTo>
                  <a:cubicBezTo>
                    <a:pt x="25" y="167"/>
                    <a:pt x="26" y="165"/>
                    <a:pt x="26" y="164"/>
                  </a:cubicBezTo>
                  <a:cubicBezTo>
                    <a:pt x="25" y="164"/>
                    <a:pt x="26" y="166"/>
                    <a:pt x="25" y="166"/>
                  </a:cubicBezTo>
                  <a:cubicBezTo>
                    <a:pt x="24" y="167"/>
                    <a:pt x="24" y="166"/>
                    <a:pt x="23" y="166"/>
                  </a:cubicBezTo>
                  <a:cubicBezTo>
                    <a:pt x="23" y="162"/>
                    <a:pt x="24" y="160"/>
                    <a:pt x="25" y="157"/>
                  </a:cubicBezTo>
                  <a:cubicBezTo>
                    <a:pt x="24" y="156"/>
                    <a:pt x="24" y="155"/>
                    <a:pt x="24" y="154"/>
                  </a:cubicBezTo>
                  <a:cubicBezTo>
                    <a:pt x="24" y="153"/>
                    <a:pt x="24" y="152"/>
                    <a:pt x="24" y="151"/>
                  </a:cubicBezTo>
                  <a:cubicBezTo>
                    <a:pt x="23" y="151"/>
                    <a:pt x="23" y="151"/>
                    <a:pt x="23" y="152"/>
                  </a:cubicBezTo>
                  <a:cubicBezTo>
                    <a:pt x="22" y="152"/>
                    <a:pt x="23" y="151"/>
                    <a:pt x="22" y="151"/>
                  </a:cubicBezTo>
                  <a:cubicBezTo>
                    <a:pt x="21" y="151"/>
                    <a:pt x="22" y="152"/>
                    <a:pt x="22" y="152"/>
                  </a:cubicBezTo>
                  <a:cubicBezTo>
                    <a:pt x="22" y="153"/>
                    <a:pt x="21" y="154"/>
                    <a:pt x="21" y="155"/>
                  </a:cubicBezTo>
                  <a:cubicBezTo>
                    <a:pt x="21" y="156"/>
                    <a:pt x="22" y="156"/>
                    <a:pt x="22" y="156"/>
                  </a:cubicBezTo>
                  <a:cubicBezTo>
                    <a:pt x="22" y="157"/>
                    <a:pt x="21" y="158"/>
                    <a:pt x="21" y="158"/>
                  </a:cubicBezTo>
                  <a:cubicBezTo>
                    <a:pt x="21" y="159"/>
                    <a:pt x="22" y="158"/>
                    <a:pt x="22" y="159"/>
                  </a:cubicBezTo>
                  <a:cubicBezTo>
                    <a:pt x="21" y="161"/>
                    <a:pt x="22" y="163"/>
                    <a:pt x="21" y="165"/>
                  </a:cubicBezTo>
                  <a:cubicBezTo>
                    <a:pt x="20" y="164"/>
                    <a:pt x="20" y="167"/>
                    <a:pt x="19" y="167"/>
                  </a:cubicBezTo>
                  <a:cubicBezTo>
                    <a:pt x="19" y="168"/>
                    <a:pt x="21" y="167"/>
                    <a:pt x="20" y="168"/>
                  </a:cubicBezTo>
                  <a:cubicBezTo>
                    <a:pt x="20" y="168"/>
                    <a:pt x="20" y="168"/>
                    <a:pt x="20" y="167"/>
                  </a:cubicBezTo>
                  <a:cubicBezTo>
                    <a:pt x="21" y="166"/>
                    <a:pt x="21" y="168"/>
                    <a:pt x="21" y="168"/>
                  </a:cubicBezTo>
                  <a:cubicBezTo>
                    <a:pt x="20" y="169"/>
                    <a:pt x="19" y="169"/>
                    <a:pt x="19" y="170"/>
                  </a:cubicBezTo>
                  <a:cubicBezTo>
                    <a:pt x="20" y="171"/>
                    <a:pt x="20" y="170"/>
                    <a:pt x="20" y="169"/>
                  </a:cubicBezTo>
                  <a:cubicBezTo>
                    <a:pt x="21" y="169"/>
                    <a:pt x="20" y="170"/>
                    <a:pt x="20" y="171"/>
                  </a:cubicBezTo>
                  <a:cubicBezTo>
                    <a:pt x="20" y="172"/>
                    <a:pt x="20" y="174"/>
                    <a:pt x="20" y="176"/>
                  </a:cubicBezTo>
                  <a:cubicBezTo>
                    <a:pt x="19" y="176"/>
                    <a:pt x="19" y="175"/>
                    <a:pt x="19" y="175"/>
                  </a:cubicBezTo>
                  <a:cubicBezTo>
                    <a:pt x="18" y="175"/>
                    <a:pt x="19" y="177"/>
                    <a:pt x="20" y="177"/>
                  </a:cubicBezTo>
                  <a:cubicBezTo>
                    <a:pt x="19" y="180"/>
                    <a:pt x="18" y="180"/>
                    <a:pt x="18" y="182"/>
                  </a:cubicBezTo>
                  <a:cubicBezTo>
                    <a:pt x="19" y="183"/>
                    <a:pt x="18" y="181"/>
                    <a:pt x="19" y="180"/>
                  </a:cubicBezTo>
                  <a:cubicBezTo>
                    <a:pt x="20" y="183"/>
                    <a:pt x="18" y="186"/>
                    <a:pt x="18" y="188"/>
                  </a:cubicBezTo>
                  <a:cubicBezTo>
                    <a:pt x="18" y="189"/>
                    <a:pt x="18" y="189"/>
                    <a:pt x="18" y="189"/>
                  </a:cubicBezTo>
                  <a:cubicBezTo>
                    <a:pt x="18" y="190"/>
                    <a:pt x="18" y="189"/>
                    <a:pt x="18" y="189"/>
                  </a:cubicBezTo>
                  <a:cubicBezTo>
                    <a:pt x="18" y="190"/>
                    <a:pt x="18" y="190"/>
                    <a:pt x="18" y="191"/>
                  </a:cubicBezTo>
                  <a:cubicBezTo>
                    <a:pt x="18" y="192"/>
                    <a:pt x="17" y="193"/>
                    <a:pt x="17" y="194"/>
                  </a:cubicBezTo>
                  <a:cubicBezTo>
                    <a:pt x="17" y="194"/>
                    <a:pt x="17" y="194"/>
                    <a:pt x="18" y="194"/>
                  </a:cubicBezTo>
                  <a:cubicBezTo>
                    <a:pt x="17" y="197"/>
                    <a:pt x="18" y="200"/>
                    <a:pt x="17" y="202"/>
                  </a:cubicBezTo>
                  <a:cubicBezTo>
                    <a:pt x="17" y="203"/>
                    <a:pt x="17" y="202"/>
                    <a:pt x="17" y="202"/>
                  </a:cubicBezTo>
                  <a:cubicBezTo>
                    <a:pt x="18" y="203"/>
                    <a:pt x="17" y="207"/>
                    <a:pt x="16" y="207"/>
                  </a:cubicBezTo>
                  <a:cubicBezTo>
                    <a:pt x="17" y="208"/>
                    <a:pt x="17" y="209"/>
                    <a:pt x="17" y="209"/>
                  </a:cubicBezTo>
                  <a:cubicBezTo>
                    <a:pt x="17" y="212"/>
                    <a:pt x="16" y="216"/>
                    <a:pt x="16" y="219"/>
                  </a:cubicBezTo>
                  <a:cubicBezTo>
                    <a:pt x="14" y="220"/>
                    <a:pt x="14" y="221"/>
                    <a:pt x="13" y="221"/>
                  </a:cubicBezTo>
                  <a:cubicBezTo>
                    <a:pt x="13" y="224"/>
                    <a:pt x="13" y="225"/>
                    <a:pt x="13" y="229"/>
                  </a:cubicBezTo>
                  <a:cubicBezTo>
                    <a:pt x="14" y="229"/>
                    <a:pt x="14" y="229"/>
                    <a:pt x="14" y="229"/>
                  </a:cubicBezTo>
                  <a:cubicBezTo>
                    <a:pt x="15" y="230"/>
                    <a:pt x="15" y="231"/>
                    <a:pt x="14" y="231"/>
                  </a:cubicBezTo>
                  <a:cubicBezTo>
                    <a:pt x="15" y="232"/>
                    <a:pt x="15" y="231"/>
                    <a:pt x="15" y="230"/>
                  </a:cubicBezTo>
                  <a:cubicBezTo>
                    <a:pt x="15" y="228"/>
                    <a:pt x="14" y="228"/>
                    <a:pt x="14" y="227"/>
                  </a:cubicBezTo>
                  <a:cubicBezTo>
                    <a:pt x="15" y="228"/>
                    <a:pt x="16" y="229"/>
                    <a:pt x="16" y="230"/>
                  </a:cubicBezTo>
                  <a:cubicBezTo>
                    <a:pt x="16" y="230"/>
                    <a:pt x="16" y="230"/>
                    <a:pt x="16" y="229"/>
                  </a:cubicBezTo>
                  <a:cubicBezTo>
                    <a:pt x="17" y="229"/>
                    <a:pt x="16" y="230"/>
                    <a:pt x="16" y="230"/>
                  </a:cubicBezTo>
                  <a:cubicBezTo>
                    <a:pt x="16" y="230"/>
                    <a:pt x="16" y="231"/>
                    <a:pt x="15" y="231"/>
                  </a:cubicBezTo>
                  <a:cubicBezTo>
                    <a:pt x="15" y="231"/>
                    <a:pt x="16" y="232"/>
                    <a:pt x="16" y="232"/>
                  </a:cubicBezTo>
                  <a:cubicBezTo>
                    <a:pt x="16" y="233"/>
                    <a:pt x="15" y="234"/>
                    <a:pt x="15" y="234"/>
                  </a:cubicBezTo>
                  <a:cubicBezTo>
                    <a:pt x="15" y="234"/>
                    <a:pt x="16" y="234"/>
                    <a:pt x="16" y="235"/>
                  </a:cubicBezTo>
                  <a:cubicBezTo>
                    <a:pt x="15" y="236"/>
                    <a:pt x="16" y="238"/>
                    <a:pt x="15" y="238"/>
                  </a:cubicBezTo>
                  <a:cubicBezTo>
                    <a:pt x="16" y="239"/>
                    <a:pt x="16" y="237"/>
                    <a:pt x="17" y="238"/>
                  </a:cubicBezTo>
                  <a:cubicBezTo>
                    <a:pt x="17" y="239"/>
                    <a:pt x="17" y="240"/>
                    <a:pt x="16" y="240"/>
                  </a:cubicBezTo>
                  <a:cubicBezTo>
                    <a:pt x="17" y="240"/>
                    <a:pt x="16" y="243"/>
                    <a:pt x="18" y="242"/>
                  </a:cubicBezTo>
                  <a:cubicBezTo>
                    <a:pt x="19" y="242"/>
                    <a:pt x="16" y="241"/>
                    <a:pt x="17" y="240"/>
                  </a:cubicBezTo>
                  <a:cubicBezTo>
                    <a:pt x="18" y="239"/>
                    <a:pt x="18" y="242"/>
                    <a:pt x="18" y="242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20" y="245"/>
                    <a:pt x="22" y="248"/>
                    <a:pt x="22" y="250"/>
                  </a:cubicBezTo>
                  <a:cubicBezTo>
                    <a:pt x="23" y="250"/>
                    <a:pt x="23" y="253"/>
                    <a:pt x="25" y="254"/>
                  </a:cubicBezTo>
                  <a:cubicBezTo>
                    <a:pt x="25" y="254"/>
                    <a:pt x="25" y="255"/>
                    <a:pt x="26" y="255"/>
                  </a:cubicBezTo>
                  <a:cubicBezTo>
                    <a:pt x="26" y="255"/>
                    <a:pt x="27" y="255"/>
                    <a:pt x="27" y="255"/>
                  </a:cubicBezTo>
                  <a:cubicBezTo>
                    <a:pt x="27" y="254"/>
                    <a:pt x="26" y="254"/>
                    <a:pt x="25" y="253"/>
                  </a:cubicBezTo>
                  <a:cubicBezTo>
                    <a:pt x="25" y="253"/>
                    <a:pt x="24" y="252"/>
                    <a:pt x="24" y="251"/>
                  </a:cubicBezTo>
                  <a:cubicBezTo>
                    <a:pt x="25" y="251"/>
                    <a:pt x="26" y="253"/>
                    <a:pt x="27" y="254"/>
                  </a:cubicBezTo>
                  <a:cubicBezTo>
                    <a:pt x="27" y="254"/>
                    <a:pt x="28" y="255"/>
                    <a:pt x="28" y="256"/>
                  </a:cubicBezTo>
                  <a:cubicBezTo>
                    <a:pt x="29" y="256"/>
                    <a:pt x="29" y="256"/>
                    <a:pt x="29" y="257"/>
                  </a:cubicBezTo>
                  <a:cubicBezTo>
                    <a:pt x="30" y="257"/>
                    <a:pt x="30" y="257"/>
                    <a:pt x="30" y="258"/>
                  </a:cubicBezTo>
                  <a:cubicBezTo>
                    <a:pt x="30" y="259"/>
                    <a:pt x="29" y="257"/>
                    <a:pt x="29" y="258"/>
                  </a:cubicBezTo>
                  <a:cubicBezTo>
                    <a:pt x="30" y="258"/>
                    <a:pt x="31" y="258"/>
                    <a:pt x="32" y="259"/>
                  </a:cubicBezTo>
                  <a:cubicBezTo>
                    <a:pt x="32" y="260"/>
                    <a:pt x="34" y="260"/>
                    <a:pt x="35" y="262"/>
                  </a:cubicBezTo>
                  <a:cubicBezTo>
                    <a:pt x="36" y="261"/>
                    <a:pt x="33" y="261"/>
                    <a:pt x="34" y="260"/>
                  </a:cubicBezTo>
                  <a:cubicBezTo>
                    <a:pt x="35" y="260"/>
                    <a:pt x="35" y="261"/>
                    <a:pt x="36" y="261"/>
                  </a:cubicBezTo>
                  <a:cubicBezTo>
                    <a:pt x="37" y="262"/>
                    <a:pt x="37" y="262"/>
                    <a:pt x="37" y="261"/>
                  </a:cubicBezTo>
                  <a:cubicBezTo>
                    <a:pt x="38" y="262"/>
                    <a:pt x="39" y="263"/>
                    <a:pt x="39" y="264"/>
                  </a:cubicBezTo>
                  <a:cubicBezTo>
                    <a:pt x="40" y="264"/>
                    <a:pt x="41" y="264"/>
                    <a:pt x="41" y="263"/>
                  </a:cubicBezTo>
                  <a:cubicBezTo>
                    <a:pt x="42" y="263"/>
                    <a:pt x="42" y="265"/>
                    <a:pt x="43" y="264"/>
                  </a:cubicBezTo>
                  <a:cubicBezTo>
                    <a:pt x="44" y="264"/>
                    <a:pt x="44" y="265"/>
                    <a:pt x="45" y="266"/>
                  </a:cubicBezTo>
                  <a:cubicBezTo>
                    <a:pt x="46" y="266"/>
                    <a:pt x="44" y="265"/>
                    <a:pt x="45" y="264"/>
                  </a:cubicBezTo>
                  <a:cubicBezTo>
                    <a:pt x="46" y="265"/>
                    <a:pt x="47" y="266"/>
                    <a:pt x="48" y="266"/>
                  </a:cubicBezTo>
                  <a:cubicBezTo>
                    <a:pt x="49" y="266"/>
                    <a:pt x="51" y="266"/>
                    <a:pt x="52" y="266"/>
                  </a:cubicBezTo>
                  <a:cubicBezTo>
                    <a:pt x="52" y="266"/>
                    <a:pt x="52" y="266"/>
                    <a:pt x="53" y="266"/>
                  </a:cubicBezTo>
                  <a:cubicBezTo>
                    <a:pt x="52" y="267"/>
                    <a:pt x="54" y="267"/>
                    <a:pt x="54" y="268"/>
                  </a:cubicBezTo>
                  <a:cubicBezTo>
                    <a:pt x="54" y="267"/>
                    <a:pt x="57" y="267"/>
                    <a:pt x="56" y="266"/>
                  </a:cubicBezTo>
                  <a:cubicBezTo>
                    <a:pt x="57" y="265"/>
                    <a:pt x="57" y="267"/>
                    <a:pt x="57" y="267"/>
                  </a:cubicBezTo>
                  <a:cubicBezTo>
                    <a:pt x="58" y="266"/>
                    <a:pt x="57" y="266"/>
                    <a:pt x="58" y="265"/>
                  </a:cubicBezTo>
                  <a:cubicBezTo>
                    <a:pt x="60" y="266"/>
                    <a:pt x="61" y="266"/>
                    <a:pt x="63" y="266"/>
                  </a:cubicBezTo>
                  <a:cubicBezTo>
                    <a:pt x="64" y="266"/>
                    <a:pt x="66" y="266"/>
                    <a:pt x="67" y="265"/>
                  </a:cubicBezTo>
                  <a:cubicBezTo>
                    <a:pt x="68" y="265"/>
                    <a:pt x="68" y="266"/>
                    <a:pt x="68" y="266"/>
                  </a:cubicBezTo>
                  <a:cubicBezTo>
                    <a:pt x="69" y="266"/>
                    <a:pt x="70" y="265"/>
                    <a:pt x="71" y="265"/>
                  </a:cubicBezTo>
                  <a:cubicBezTo>
                    <a:pt x="71" y="265"/>
                    <a:pt x="72" y="265"/>
                    <a:pt x="72" y="265"/>
                  </a:cubicBezTo>
                  <a:cubicBezTo>
                    <a:pt x="74" y="265"/>
                    <a:pt x="75" y="265"/>
                    <a:pt x="77" y="265"/>
                  </a:cubicBezTo>
                  <a:cubicBezTo>
                    <a:pt x="79" y="264"/>
                    <a:pt x="80" y="264"/>
                    <a:pt x="82" y="264"/>
                  </a:cubicBezTo>
                  <a:cubicBezTo>
                    <a:pt x="83" y="264"/>
                    <a:pt x="84" y="265"/>
                    <a:pt x="86" y="266"/>
                  </a:cubicBezTo>
                  <a:cubicBezTo>
                    <a:pt x="86" y="267"/>
                    <a:pt x="86" y="268"/>
                    <a:pt x="87" y="268"/>
                  </a:cubicBezTo>
                  <a:cubicBezTo>
                    <a:pt x="87" y="268"/>
                    <a:pt x="87" y="269"/>
                    <a:pt x="86" y="269"/>
                  </a:cubicBezTo>
                  <a:cubicBezTo>
                    <a:pt x="87" y="269"/>
                    <a:pt x="85" y="271"/>
                    <a:pt x="87" y="271"/>
                  </a:cubicBezTo>
                  <a:cubicBezTo>
                    <a:pt x="86" y="271"/>
                    <a:pt x="86" y="273"/>
                    <a:pt x="86" y="273"/>
                  </a:cubicBezTo>
                  <a:cubicBezTo>
                    <a:pt x="86" y="274"/>
                    <a:pt x="84" y="273"/>
                    <a:pt x="85" y="274"/>
                  </a:cubicBezTo>
                  <a:cubicBezTo>
                    <a:pt x="81" y="274"/>
                    <a:pt x="77" y="275"/>
                    <a:pt x="73" y="275"/>
                  </a:cubicBezTo>
                  <a:cubicBezTo>
                    <a:pt x="72" y="275"/>
                    <a:pt x="72" y="274"/>
                    <a:pt x="71" y="274"/>
                  </a:cubicBezTo>
                  <a:cubicBezTo>
                    <a:pt x="70" y="274"/>
                    <a:pt x="69" y="275"/>
                    <a:pt x="68" y="275"/>
                  </a:cubicBezTo>
                  <a:cubicBezTo>
                    <a:pt x="67" y="275"/>
                    <a:pt x="67" y="274"/>
                    <a:pt x="66" y="274"/>
                  </a:cubicBezTo>
                  <a:cubicBezTo>
                    <a:pt x="65" y="274"/>
                    <a:pt x="64" y="275"/>
                    <a:pt x="63" y="274"/>
                  </a:cubicBezTo>
                  <a:cubicBezTo>
                    <a:pt x="63" y="274"/>
                    <a:pt x="63" y="275"/>
                    <a:pt x="62" y="275"/>
                  </a:cubicBezTo>
                  <a:cubicBezTo>
                    <a:pt x="62" y="275"/>
                    <a:pt x="61" y="275"/>
                    <a:pt x="61" y="275"/>
                  </a:cubicBezTo>
                  <a:cubicBezTo>
                    <a:pt x="60" y="275"/>
                    <a:pt x="60" y="275"/>
                    <a:pt x="59" y="275"/>
                  </a:cubicBezTo>
                  <a:cubicBezTo>
                    <a:pt x="59" y="275"/>
                    <a:pt x="59" y="275"/>
                    <a:pt x="58" y="274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5"/>
                    <a:pt x="57" y="275"/>
                  </a:cubicBezTo>
                  <a:cubicBezTo>
                    <a:pt x="56" y="275"/>
                    <a:pt x="55" y="274"/>
                    <a:pt x="54" y="274"/>
                  </a:cubicBezTo>
                  <a:cubicBezTo>
                    <a:pt x="53" y="274"/>
                    <a:pt x="53" y="274"/>
                    <a:pt x="52" y="274"/>
                  </a:cubicBezTo>
                  <a:cubicBezTo>
                    <a:pt x="51" y="275"/>
                    <a:pt x="49" y="274"/>
                    <a:pt x="48" y="273"/>
                  </a:cubicBezTo>
                  <a:cubicBezTo>
                    <a:pt x="47" y="273"/>
                    <a:pt x="47" y="273"/>
                    <a:pt x="47" y="274"/>
                  </a:cubicBezTo>
                  <a:cubicBezTo>
                    <a:pt x="46" y="273"/>
                    <a:pt x="44" y="273"/>
                    <a:pt x="42" y="272"/>
                  </a:cubicBezTo>
                  <a:cubicBezTo>
                    <a:pt x="41" y="272"/>
                    <a:pt x="40" y="272"/>
                    <a:pt x="39" y="272"/>
                  </a:cubicBezTo>
                  <a:cubicBezTo>
                    <a:pt x="39" y="271"/>
                    <a:pt x="38" y="271"/>
                    <a:pt x="36" y="270"/>
                  </a:cubicBezTo>
                  <a:cubicBezTo>
                    <a:pt x="36" y="270"/>
                    <a:pt x="38" y="270"/>
                    <a:pt x="36" y="269"/>
                  </a:cubicBezTo>
                  <a:cubicBezTo>
                    <a:pt x="35" y="268"/>
                    <a:pt x="36" y="270"/>
                    <a:pt x="35" y="270"/>
                  </a:cubicBezTo>
                  <a:cubicBezTo>
                    <a:pt x="33" y="269"/>
                    <a:pt x="32" y="268"/>
                    <a:pt x="31" y="267"/>
                  </a:cubicBezTo>
                  <a:cubicBezTo>
                    <a:pt x="30" y="267"/>
                    <a:pt x="30" y="267"/>
                    <a:pt x="29" y="266"/>
                  </a:cubicBezTo>
                  <a:cubicBezTo>
                    <a:pt x="28" y="266"/>
                    <a:pt x="28" y="265"/>
                    <a:pt x="27" y="265"/>
                  </a:cubicBezTo>
                  <a:cubicBezTo>
                    <a:pt x="27" y="265"/>
                    <a:pt x="28" y="265"/>
                    <a:pt x="29" y="265"/>
                  </a:cubicBezTo>
                  <a:cubicBezTo>
                    <a:pt x="28" y="263"/>
                    <a:pt x="26" y="264"/>
                    <a:pt x="26" y="264"/>
                  </a:cubicBezTo>
                  <a:cubicBezTo>
                    <a:pt x="24" y="263"/>
                    <a:pt x="27" y="264"/>
                    <a:pt x="26" y="263"/>
                  </a:cubicBezTo>
                  <a:cubicBezTo>
                    <a:pt x="25" y="262"/>
                    <a:pt x="25" y="263"/>
                    <a:pt x="24" y="263"/>
                  </a:cubicBezTo>
                  <a:cubicBezTo>
                    <a:pt x="23" y="262"/>
                    <a:pt x="22" y="261"/>
                    <a:pt x="22" y="260"/>
                  </a:cubicBezTo>
                  <a:cubicBezTo>
                    <a:pt x="21" y="259"/>
                    <a:pt x="22" y="260"/>
                    <a:pt x="22" y="259"/>
                  </a:cubicBezTo>
                  <a:cubicBezTo>
                    <a:pt x="22" y="259"/>
                    <a:pt x="22" y="259"/>
                    <a:pt x="21" y="258"/>
                  </a:cubicBezTo>
                  <a:cubicBezTo>
                    <a:pt x="21" y="257"/>
                    <a:pt x="22" y="261"/>
                    <a:pt x="20" y="258"/>
                  </a:cubicBezTo>
                  <a:cubicBezTo>
                    <a:pt x="18" y="256"/>
                    <a:pt x="20" y="258"/>
                    <a:pt x="20" y="257"/>
                  </a:cubicBezTo>
                  <a:cubicBezTo>
                    <a:pt x="20" y="256"/>
                    <a:pt x="20" y="256"/>
                    <a:pt x="19" y="255"/>
                  </a:cubicBezTo>
                  <a:cubicBezTo>
                    <a:pt x="19" y="254"/>
                    <a:pt x="18" y="256"/>
                    <a:pt x="17" y="256"/>
                  </a:cubicBezTo>
                  <a:cubicBezTo>
                    <a:pt x="16" y="254"/>
                    <a:pt x="16" y="254"/>
                    <a:pt x="16" y="254"/>
                  </a:cubicBezTo>
                  <a:cubicBezTo>
                    <a:pt x="15" y="253"/>
                    <a:pt x="15" y="253"/>
                    <a:pt x="15" y="253"/>
                  </a:cubicBezTo>
                  <a:cubicBezTo>
                    <a:pt x="16" y="253"/>
                    <a:pt x="16" y="253"/>
                    <a:pt x="17" y="252"/>
                  </a:cubicBezTo>
                  <a:cubicBezTo>
                    <a:pt x="16" y="252"/>
                    <a:pt x="16" y="250"/>
                    <a:pt x="15" y="251"/>
                  </a:cubicBezTo>
                  <a:cubicBezTo>
                    <a:pt x="13" y="249"/>
                    <a:pt x="13" y="247"/>
                    <a:pt x="14" y="246"/>
                  </a:cubicBezTo>
                  <a:cubicBezTo>
                    <a:pt x="14" y="246"/>
                    <a:pt x="12" y="245"/>
                    <a:pt x="13" y="244"/>
                  </a:cubicBezTo>
                  <a:cubicBezTo>
                    <a:pt x="12" y="243"/>
                    <a:pt x="12" y="246"/>
                    <a:pt x="12" y="243"/>
                  </a:cubicBezTo>
                  <a:cubicBezTo>
                    <a:pt x="11" y="243"/>
                    <a:pt x="11" y="244"/>
                    <a:pt x="11" y="244"/>
                  </a:cubicBezTo>
                  <a:cubicBezTo>
                    <a:pt x="11" y="244"/>
                    <a:pt x="9" y="241"/>
                    <a:pt x="11" y="241"/>
                  </a:cubicBezTo>
                  <a:cubicBezTo>
                    <a:pt x="11" y="240"/>
                    <a:pt x="10" y="240"/>
                    <a:pt x="9" y="239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10" y="238"/>
                    <a:pt x="9" y="237"/>
                    <a:pt x="9" y="237"/>
                  </a:cubicBezTo>
                  <a:cubicBezTo>
                    <a:pt x="9" y="236"/>
                    <a:pt x="9" y="235"/>
                    <a:pt x="10" y="235"/>
                  </a:cubicBezTo>
                  <a:cubicBezTo>
                    <a:pt x="8" y="235"/>
                    <a:pt x="8" y="232"/>
                    <a:pt x="8" y="231"/>
                  </a:cubicBezTo>
                  <a:cubicBezTo>
                    <a:pt x="8" y="231"/>
                    <a:pt x="8" y="232"/>
                    <a:pt x="8" y="232"/>
                  </a:cubicBezTo>
                  <a:cubicBezTo>
                    <a:pt x="7" y="230"/>
                    <a:pt x="8" y="227"/>
                    <a:pt x="7" y="225"/>
                  </a:cubicBezTo>
                  <a:cubicBezTo>
                    <a:pt x="8" y="224"/>
                    <a:pt x="9" y="224"/>
                    <a:pt x="10" y="222"/>
                  </a:cubicBezTo>
                  <a:cubicBezTo>
                    <a:pt x="10" y="221"/>
                    <a:pt x="9" y="221"/>
                    <a:pt x="9" y="220"/>
                  </a:cubicBezTo>
                  <a:cubicBezTo>
                    <a:pt x="8" y="221"/>
                    <a:pt x="8" y="219"/>
                    <a:pt x="7" y="221"/>
                  </a:cubicBezTo>
                  <a:cubicBezTo>
                    <a:pt x="7" y="220"/>
                    <a:pt x="7" y="218"/>
                    <a:pt x="6" y="219"/>
                  </a:cubicBezTo>
                  <a:cubicBezTo>
                    <a:pt x="5" y="214"/>
                    <a:pt x="6" y="208"/>
                    <a:pt x="6" y="205"/>
                  </a:cubicBezTo>
                  <a:cubicBezTo>
                    <a:pt x="7" y="205"/>
                    <a:pt x="6" y="207"/>
                    <a:pt x="6" y="208"/>
                  </a:cubicBezTo>
                  <a:cubicBezTo>
                    <a:pt x="6" y="210"/>
                    <a:pt x="6" y="211"/>
                    <a:pt x="6" y="212"/>
                  </a:cubicBezTo>
                  <a:cubicBezTo>
                    <a:pt x="7" y="211"/>
                    <a:pt x="7" y="210"/>
                    <a:pt x="7" y="210"/>
                  </a:cubicBezTo>
                  <a:cubicBezTo>
                    <a:pt x="8" y="208"/>
                    <a:pt x="6" y="209"/>
                    <a:pt x="6" y="207"/>
                  </a:cubicBezTo>
                  <a:cubicBezTo>
                    <a:pt x="7" y="208"/>
                    <a:pt x="7" y="208"/>
                    <a:pt x="7" y="208"/>
                  </a:cubicBezTo>
                  <a:cubicBezTo>
                    <a:pt x="7" y="206"/>
                    <a:pt x="7" y="205"/>
                    <a:pt x="8" y="204"/>
                  </a:cubicBezTo>
                  <a:cubicBezTo>
                    <a:pt x="8" y="204"/>
                    <a:pt x="7" y="204"/>
                    <a:pt x="7" y="203"/>
                  </a:cubicBezTo>
                  <a:cubicBezTo>
                    <a:pt x="8" y="201"/>
                    <a:pt x="8" y="201"/>
                    <a:pt x="8" y="201"/>
                  </a:cubicBezTo>
                  <a:cubicBezTo>
                    <a:pt x="8" y="200"/>
                    <a:pt x="8" y="201"/>
                    <a:pt x="9" y="200"/>
                  </a:cubicBezTo>
                  <a:cubicBezTo>
                    <a:pt x="9" y="199"/>
                    <a:pt x="8" y="200"/>
                    <a:pt x="8" y="199"/>
                  </a:cubicBezTo>
                  <a:cubicBezTo>
                    <a:pt x="8" y="198"/>
                    <a:pt x="8" y="197"/>
                    <a:pt x="7" y="197"/>
                  </a:cubicBezTo>
                  <a:cubicBezTo>
                    <a:pt x="8" y="195"/>
                    <a:pt x="8" y="192"/>
                    <a:pt x="8" y="191"/>
                  </a:cubicBezTo>
                  <a:cubicBezTo>
                    <a:pt x="9" y="192"/>
                    <a:pt x="8" y="194"/>
                    <a:pt x="8" y="196"/>
                  </a:cubicBezTo>
                  <a:cubicBezTo>
                    <a:pt x="8" y="197"/>
                    <a:pt x="8" y="197"/>
                    <a:pt x="9" y="197"/>
                  </a:cubicBezTo>
                  <a:cubicBezTo>
                    <a:pt x="9" y="196"/>
                    <a:pt x="9" y="196"/>
                    <a:pt x="8" y="196"/>
                  </a:cubicBezTo>
                  <a:cubicBezTo>
                    <a:pt x="9" y="195"/>
                    <a:pt x="8" y="194"/>
                    <a:pt x="9" y="192"/>
                  </a:cubicBezTo>
                  <a:cubicBezTo>
                    <a:pt x="9" y="192"/>
                    <a:pt x="9" y="192"/>
                    <a:pt x="10" y="192"/>
                  </a:cubicBezTo>
                  <a:cubicBezTo>
                    <a:pt x="10" y="189"/>
                    <a:pt x="10" y="186"/>
                    <a:pt x="10" y="182"/>
                  </a:cubicBezTo>
                  <a:cubicBezTo>
                    <a:pt x="11" y="181"/>
                    <a:pt x="11" y="183"/>
                    <a:pt x="12" y="182"/>
                  </a:cubicBezTo>
                  <a:cubicBezTo>
                    <a:pt x="12" y="181"/>
                    <a:pt x="10" y="182"/>
                    <a:pt x="11" y="180"/>
                  </a:cubicBezTo>
                  <a:cubicBezTo>
                    <a:pt x="11" y="180"/>
                    <a:pt x="12" y="181"/>
                    <a:pt x="12" y="182"/>
                  </a:cubicBezTo>
                  <a:cubicBezTo>
                    <a:pt x="13" y="182"/>
                    <a:pt x="13" y="180"/>
                    <a:pt x="11" y="180"/>
                  </a:cubicBezTo>
                  <a:cubicBezTo>
                    <a:pt x="12" y="179"/>
                    <a:pt x="11" y="179"/>
                    <a:pt x="11" y="179"/>
                  </a:cubicBezTo>
                  <a:cubicBezTo>
                    <a:pt x="12" y="173"/>
                    <a:pt x="14" y="163"/>
                    <a:pt x="14" y="158"/>
                  </a:cubicBezTo>
                  <a:cubicBezTo>
                    <a:pt x="14" y="157"/>
                    <a:pt x="14" y="158"/>
                    <a:pt x="14" y="158"/>
                  </a:cubicBezTo>
                  <a:cubicBezTo>
                    <a:pt x="13" y="157"/>
                    <a:pt x="14" y="156"/>
                    <a:pt x="13" y="155"/>
                  </a:cubicBezTo>
                  <a:cubicBezTo>
                    <a:pt x="14" y="154"/>
                    <a:pt x="14" y="156"/>
                    <a:pt x="15" y="155"/>
                  </a:cubicBezTo>
                  <a:cubicBezTo>
                    <a:pt x="15" y="154"/>
                    <a:pt x="15" y="154"/>
                    <a:pt x="15" y="154"/>
                  </a:cubicBezTo>
                  <a:cubicBezTo>
                    <a:pt x="15" y="153"/>
                    <a:pt x="15" y="153"/>
                    <a:pt x="15" y="154"/>
                  </a:cubicBezTo>
                  <a:cubicBezTo>
                    <a:pt x="15" y="154"/>
                    <a:pt x="15" y="155"/>
                    <a:pt x="16" y="155"/>
                  </a:cubicBezTo>
                  <a:cubicBezTo>
                    <a:pt x="16" y="154"/>
                    <a:pt x="17" y="153"/>
                    <a:pt x="17" y="152"/>
                  </a:cubicBezTo>
                  <a:cubicBezTo>
                    <a:pt x="16" y="151"/>
                    <a:pt x="15" y="150"/>
                    <a:pt x="14" y="149"/>
                  </a:cubicBezTo>
                  <a:cubicBezTo>
                    <a:pt x="15" y="148"/>
                    <a:pt x="15" y="148"/>
                    <a:pt x="16" y="148"/>
                  </a:cubicBezTo>
                  <a:cubicBezTo>
                    <a:pt x="15" y="146"/>
                    <a:pt x="16" y="144"/>
                    <a:pt x="16" y="141"/>
                  </a:cubicBezTo>
                  <a:cubicBezTo>
                    <a:pt x="16" y="141"/>
                    <a:pt x="16" y="141"/>
                    <a:pt x="17" y="141"/>
                  </a:cubicBezTo>
                  <a:cubicBezTo>
                    <a:pt x="17" y="140"/>
                    <a:pt x="16" y="140"/>
                    <a:pt x="16" y="140"/>
                  </a:cubicBezTo>
                  <a:cubicBezTo>
                    <a:pt x="16" y="139"/>
                    <a:pt x="16" y="137"/>
                    <a:pt x="16" y="135"/>
                  </a:cubicBezTo>
                  <a:cubicBezTo>
                    <a:pt x="16" y="133"/>
                    <a:pt x="16" y="130"/>
                    <a:pt x="16" y="127"/>
                  </a:cubicBezTo>
                  <a:cubicBezTo>
                    <a:pt x="16" y="126"/>
                    <a:pt x="16" y="125"/>
                    <a:pt x="17" y="125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3"/>
                    <a:pt x="16" y="123"/>
                    <a:pt x="17" y="122"/>
                  </a:cubicBezTo>
                  <a:cubicBezTo>
                    <a:pt x="15" y="120"/>
                    <a:pt x="16" y="116"/>
                    <a:pt x="16" y="112"/>
                  </a:cubicBezTo>
                  <a:cubicBezTo>
                    <a:pt x="16" y="111"/>
                    <a:pt x="16" y="113"/>
                    <a:pt x="17" y="112"/>
                  </a:cubicBezTo>
                  <a:cubicBezTo>
                    <a:pt x="17" y="111"/>
                    <a:pt x="15" y="111"/>
                    <a:pt x="15" y="109"/>
                  </a:cubicBezTo>
                  <a:cubicBezTo>
                    <a:pt x="16" y="110"/>
                    <a:pt x="16" y="110"/>
                    <a:pt x="17" y="110"/>
                  </a:cubicBezTo>
                  <a:cubicBezTo>
                    <a:pt x="17" y="109"/>
                    <a:pt x="16" y="109"/>
                    <a:pt x="17" y="108"/>
                  </a:cubicBezTo>
                  <a:cubicBezTo>
                    <a:pt x="17" y="108"/>
                    <a:pt x="17" y="109"/>
                    <a:pt x="18" y="109"/>
                  </a:cubicBezTo>
                  <a:cubicBezTo>
                    <a:pt x="18" y="108"/>
                    <a:pt x="16" y="108"/>
                    <a:pt x="17" y="106"/>
                  </a:cubicBezTo>
                  <a:cubicBezTo>
                    <a:pt x="18" y="106"/>
                    <a:pt x="18" y="106"/>
                    <a:pt x="18" y="107"/>
                  </a:cubicBezTo>
                  <a:cubicBezTo>
                    <a:pt x="19" y="107"/>
                    <a:pt x="17" y="106"/>
                    <a:pt x="17" y="105"/>
                  </a:cubicBezTo>
                  <a:cubicBezTo>
                    <a:pt x="18" y="105"/>
                    <a:pt x="17" y="104"/>
                    <a:pt x="18" y="104"/>
                  </a:cubicBezTo>
                  <a:cubicBezTo>
                    <a:pt x="17" y="103"/>
                    <a:pt x="15" y="102"/>
                    <a:pt x="16" y="101"/>
                  </a:cubicBezTo>
                  <a:cubicBezTo>
                    <a:pt x="16" y="101"/>
                    <a:pt x="17" y="101"/>
                    <a:pt x="17" y="102"/>
                  </a:cubicBezTo>
                  <a:cubicBezTo>
                    <a:pt x="18" y="102"/>
                    <a:pt x="17" y="102"/>
                    <a:pt x="17" y="103"/>
                  </a:cubicBezTo>
                  <a:cubicBezTo>
                    <a:pt x="19" y="103"/>
                    <a:pt x="18" y="101"/>
                    <a:pt x="17" y="100"/>
                  </a:cubicBezTo>
                  <a:cubicBezTo>
                    <a:pt x="18" y="100"/>
                    <a:pt x="19" y="101"/>
                    <a:pt x="19" y="101"/>
                  </a:cubicBezTo>
                  <a:cubicBezTo>
                    <a:pt x="19" y="100"/>
                    <a:pt x="18" y="100"/>
                    <a:pt x="18" y="99"/>
                  </a:cubicBezTo>
                  <a:cubicBezTo>
                    <a:pt x="18" y="98"/>
                    <a:pt x="19" y="98"/>
                    <a:pt x="19" y="98"/>
                  </a:cubicBezTo>
                  <a:cubicBezTo>
                    <a:pt x="19" y="99"/>
                    <a:pt x="21" y="103"/>
                    <a:pt x="20" y="104"/>
                  </a:cubicBezTo>
                  <a:cubicBezTo>
                    <a:pt x="20" y="105"/>
                    <a:pt x="20" y="104"/>
                    <a:pt x="21" y="104"/>
                  </a:cubicBezTo>
                  <a:cubicBezTo>
                    <a:pt x="21" y="106"/>
                    <a:pt x="21" y="108"/>
                    <a:pt x="21" y="109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22" y="111"/>
                    <a:pt x="21" y="112"/>
                    <a:pt x="22" y="113"/>
                  </a:cubicBezTo>
                  <a:cubicBezTo>
                    <a:pt x="22" y="114"/>
                    <a:pt x="22" y="115"/>
                    <a:pt x="22" y="116"/>
                  </a:cubicBezTo>
                  <a:cubicBezTo>
                    <a:pt x="22" y="117"/>
                    <a:pt x="23" y="118"/>
                    <a:pt x="23" y="119"/>
                  </a:cubicBezTo>
                  <a:cubicBezTo>
                    <a:pt x="22" y="119"/>
                    <a:pt x="22" y="121"/>
                    <a:pt x="22" y="122"/>
                  </a:cubicBezTo>
                  <a:cubicBezTo>
                    <a:pt x="23" y="122"/>
                    <a:pt x="23" y="120"/>
                    <a:pt x="24" y="120"/>
                  </a:cubicBezTo>
                  <a:cubicBezTo>
                    <a:pt x="25" y="120"/>
                    <a:pt x="24" y="120"/>
                    <a:pt x="24" y="121"/>
                  </a:cubicBezTo>
                  <a:cubicBezTo>
                    <a:pt x="24" y="122"/>
                    <a:pt x="25" y="121"/>
                    <a:pt x="25" y="122"/>
                  </a:cubicBezTo>
                  <a:cubicBezTo>
                    <a:pt x="25" y="120"/>
                    <a:pt x="24" y="119"/>
                    <a:pt x="24" y="118"/>
                  </a:cubicBezTo>
                  <a:cubicBezTo>
                    <a:pt x="24" y="116"/>
                    <a:pt x="23" y="114"/>
                    <a:pt x="23" y="113"/>
                  </a:cubicBezTo>
                  <a:cubicBezTo>
                    <a:pt x="23" y="111"/>
                    <a:pt x="23" y="110"/>
                    <a:pt x="23" y="109"/>
                  </a:cubicBezTo>
                  <a:cubicBezTo>
                    <a:pt x="23" y="109"/>
                    <a:pt x="25" y="109"/>
                    <a:pt x="25" y="110"/>
                  </a:cubicBezTo>
                  <a:cubicBezTo>
                    <a:pt x="26" y="110"/>
                    <a:pt x="25" y="108"/>
                    <a:pt x="25" y="108"/>
                  </a:cubicBezTo>
                  <a:cubicBezTo>
                    <a:pt x="25" y="108"/>
                    <a:pt x="24" y="108"/>
                    <a:pt x="24" y="109"/>
                  </a:cubicBezTo>
                  <a:cubicBezTo>
                    <a:pt x="24" y="109"/>
                    <a:pt x="24" y="107"/>
                    <a:pt x="24" y="106"/>
                  </a:cubicBezTo>
                  <a:cubicBezTo>
                    <a:pt x="24" y="106"/>
                    <a:pt x="25" y="106"/>
                    <a:pt x="25" y="106"/>
                  </a:cubicBezTo>
                  <a:cubicBezTo>
                    <a:pt x="25" y="105"/>
                    <a:pt x="23" y="106"/>
                    <a:pt x="24" y="104"/>
                  </a:cubicBezTo>
                  <a:cubicBezTo>
                    <a:pt x="25" y="105"/>
                    <a:pt x="24" y="105"/>
                    <a:pt x="25" y="104"/>
                  </a:cubicBezTo>
                  <a:cubicBezTo>
                    <a:pt x="25" y="103"/>
                    <a:pt x="24" y="104"/>
                    <a:pt x="25" y="104"/>
                  </a:cubicBezTo>
                  <a:cubicBezTo>
                    <a:pt x="24" y="104"/>
                    <a:pt x="24" y="103"/>
                    <a:pt x="24" y="103"/>
                  </a:cubicBezTo>
                  <a:cubicBezTo>
                    <a:pt x="24" y="102"/>
                    <a:pt x="24" y="102"/>
                    <a:pt x="26" y="102"/>
                  </a:cubicBezTo>
                  <a:cubicBezTo>
                    <a:pt x="25" y="101"/>
                    <a:pt x="24" y="101"/>
                    <a:pt x="24" y="99"/>
                  </a:cubicBezTo>
                  <a:cubicBezTo>
                    <a:pt x="24" y="98"/>
                    <a:pt x="26" y="98"/>
                    <a:pt x="25" y="97"/>
                  </a:cubicBezTo>
                  <a:cubicBezTo>
                    <a:pt x="25" y="96"/>
                    <a:pt x="24" y="95"/>
                    <a:pt x="23" y="96"/>
                  </a:cubicBezTo>
                  <a:cubicBezTo>
                    <a:pt x="23" y="94"/>
                    <a:pt x="22" y="93"/>
                    <a:pt x="21" y="93"/>
                  </a:cubicBezTo>
                  <a:cubicBezTo>
                    <a:pt x="21" y="92"/>
                    <a:pt x="22" y="92"/>
                    <a:pt x="21" y="92"/>
                  </a:cubicBezTo>
                  <a:cubicBezTo>
                    <a:pt x="22" y="91"/>
                    <a:pt x="22" y="92"/>
                    <a:pt x="22" y="93"/>
                  </a:cubicBezTo>
                  <a:cubicBezTo>
                    <a:pt x="23" y="92"/>
                    <a:pt x="23" y="92"/>
                    <a:pt x="24" y="91"/>
                  </a:cubicBezTo>
                  <a:cubicBezTo>
                    <a:pt x="23" y="90"/>
                    <a:pt x="23" y="90"/>
                    <a:pt x="23" y="89"/>
                  </a:cubicBezTo>
                  <a:cubicBezTo>
                    <a:pt x="24" y="88"/>
                    <a:pt x="24" y="90"/>
                    <a:pt x="24" y="89"/>
                  </a:cubicBezTo>
                  <a:cubicBezTo>
                    <a:pt x="25" y="89"/>
                    <a:pt x="24" y="88"/>
                    <a:pt x="24" y="89"/>
                  </a:cubicBezTo>
                  <a:cubicBezTo>
                    <a:pt x="24" y="88"/>
                    <a:pt x="23" y="87"/>
                    <a:pt x="23" y="86"/>
                  </a:cubicBezTo>
                  <a:cubicBezTo>
                    <a:pt x="22" y="86"/>
                    <a:pt x="22" y="86"/>
                    <a:pt x="21" y="86"/>
                  </a:cubicBezTo>
                  <a:cubicBezTo>
                    <a:pt x="22" y="87"/>
                    <a:pt x="22" y="88"/>
                    <a:pt x="22" y="89"/>
                  </a:cubicBezTo>
                  <a:cubicBezTo>
                    <a:pt x="21" y="89"/>
                    <a:pt x="22" y="90"/>
                    <a:pt x="20" y="91"/>
                  </a:cubicBezTo>
                  <a:cubicBezTo>
                    <a:pt x="20" y="87"/>
                    <a:pt x="18" y="81"/>
                    <a:pt x="18" y="77"/>
                  </a:cubicBezTo>
                  <a:cubicBezTo>
                    <a:pt x="19" y="77"/>
                    <a:pt x="18" y="78"/>
                    <a:pt x="18" y="78"/>
                  </a:cubicBezTo>
                  <a:cubicBezTo>
                    <a:pt x="19" y="81"/>
                    <a:pt x="20" y="85"/>
                    <a:pt x="20" y="88"/>
                  </a:cubicBezTo>
                  <a:cubicBezTo>
                    <a:pt x="21" y="87"/>
                    <a:pt x="20" y="85"/>
                    <a:pt x="21" y="85"/>
                  </a:cubicBezTo>
                  <a:cubicBezTo>
                    <a:pt x="21" y="84"/>
                    <a:pt x="20" y="85"/>
                    <a:pt x="20" y="83"/>
                  </a:cubicBezTo>
                  <a:cubicBezTo>
                    <a:pt x="20" y="83"/>
                    <a:pt x="20" y="83"/>
                    <a:pt x="20" y="82"/>
                  </a:cubicBezTo>
                  <a:cubicBezTo>
                    <a:pt x="21" y="81"/>
                    <a:pt x="20" y="81"/>
                    <a:pt x="20" y="81"/>
                  </a:cubicBezTo>
                  <a:cubicBezTo>
                    <a:pt x="19" y="81"/>
                    <a:pt x="20" y="81"/>
                    <a:pt x="20" y="81"/>
                  </a:cubicBezTo>
                  <a:cubicBezTo>
                    <a:pt x="20" y="80"/>
                    <a:pt x="19" y="80"/>
                    <a:pt x="19" y="80"/>
                  </a:cubicBezTo>
                  <a:cubicBezTo>
                    <a:pt x="19" y="79"/>
                    <a:pt x="19" y="77"/>
                    <a:pt x="18" y="76"/>
                  </a:cubicBezTo>
                  <a:cubicBezTo>
                    <a:pt x="18" y="75"/>
                    <a:pt x="19" y="75"/>
                    <a:pt x="19" y="75"/>
                  </a:cubicBezTo>
                  <a:cubicBezTo>
                    <a:pt x="18" y="74"/>
                    <a:pt x="18" y="76"/>
                    <a:pt x="18" y="75"/>
                  </a:cubicBezTo>
                  <a:cubicBezTo>
                    <a:pt x="17" y="75"/>
                    <a:pt x="18" y="75"/>
                    <a:pt x="18" y="74"/>
                  </a:cubicBezTo>
                  <a:cubicBezTo>
                    <a:pt x="18" y="73"/>
                    <a:pt x="17" y="74"/>
                    <a:pt x="17" y="74"/>
                  </a:cubicBezTo>
                  <a:cubicBezTo>
                    <a:pt x="16" y="71"/>
                    <a:pt x="15" y="69"/>
                    <a:pt x="15" y="67"/>
                  </a:cubicBezTo>
                  <a:cubicBezTo>
                    <a:pt x="14" y="67"/>
                    <a:pt x="15" y="66"/>
                    <a:pt x="15" y="66"/>
                  </a:cubicBezTo>
                  <a:cubicBezTo>
                    <a:pt x="15" y="66"/>
                    <a:pt x="14" y="65"/>
                    <a:pt x="14" y="64"/>
                  </a:cubicBezTo>
                  <a:cubicBezTo>
                    <a:pt x="14" y="64"/>
                    <a:pt x="14" y="63"/>
                    <a:pt x="13" y="63"/>
                  </a:cubicBezTo>
                  <a:cubicBezTo>
                    <a:pt x="14" y="62"/>
                    <a:pt x="13" y="62"/>
                    <a:pt x="14" y="62"/>
                  </a:cubicBezTo>
                  <a:cubicBezTo>
                    <a:pt x="12" y="60"/>
                    <a:pt x="13" y="56"/>
                    <a:pt x="11" y="54"/>
                  </a:cubicBezTo>
                  <a:cubicBezTo>
                    <a:pt x="12" y="54"/>
                    <a:pt x="12" y="55"/>
                    <a:pt x="13" y="55"/>
                  </a:cubicBezTo>
                  <a:cubicBezTo>
                    <a:pt x="13" y="56"/>
                    <a:pt x="13" y="57"/>
                    <a:pt x="13" y="58"/>
                  </a:cubicBezTo>
                  <a:cubicBezTo>
                    <a:pt x="14" y="58"/>
                    <a:pt x="15" y="58"/>
                    <a:pt x="15" y="59"/>
                  </a:cubicBezTo>
                  <a:cubicBezTo>
                    <a:pt x="15" y="58"/>
                    <a:pt x="14" y="57"/>
                    <a:pt x="13" y="56"/>
                  </a:cubicBezTo>
                  <a:cubicBezTo>
                    <a:pt x="14" y="56"/>
                    <a:pt x="13" y="54"/>
                    <a:pt x="14" y="54"/>
                  </a:cubicBezTo>
                  <a:cubicBezTo>
                    <a:pt x="13" y="54"/>
                    <a:pt x="13" y="55"/>
                    <a:pt x="12" y="54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1" y="52"/>
                    <a:pt x="12" y="53"/>
                    <a:pt x="12" y="54"/>
                  </a:cubicBezTo>
                  <a:cubicBezTo>
                    <a:pt x="11" y="53"/>
                    <a:pt x="10" y="51"/>
                    <a:pt x="10" y="50"/>
                  </a:cubicBezTo>
                  <a:cubicBezTo>
                    <a:pt x="10" y="50"/>
                    <a:pt x="10" y="49"/>
                    <a:pt x="10" y="49"/>
                  </a:cubicBezTo>
                  <a:cubicBezTo>
                    <a:pt x="10" y="48"/>
                    <a:pt x="10" y="48"/>
                    <a:pt x="10" y="47"/>
                  </a:cubicBezTo>
                  <a:cubicBezTo>
                    <a:pt x="10" y="47"/>
                    <a:pt x="10" y="46"/>
                    <a:pt x="10" y="46"/>
                  </a:cubicBezTo>
                  <a:cubicBezTo>
                    <a:pt x="10" y="45"/>
                    <a:pt x="10" y="45"/>
                    <a:pt x="9" y="45"/>
                  </a:cubicBezTo>
                  <a:cubicBezTo>
                    <a:pt x="9" y="44"/>
                    <a:pt x="10" y="44"/>
                    <a:pt x="9" y="43"/>
                  </a:cubicBezTo>
                  <a:cubicBezTo>
                    <a:pt x="9" y="42"/>
                    <a:pt x="9" y="42"/>
                    <a:pt x="10" y="42"/>
                  </a:cubicBezTo>
                  <a:cubicBezTo>
                    <a:pt x="10" y="41"/>
                    <a:pt x="9" y="41"/>
                    <a:pt x="9" y="40"/>
                  </a:cubicBezTo>
                  <a:cubicBezTo>
                    <a:pt x="10" y="40"/>
                    <a:pt x="10" y="41"/>
                    <a:pt x="10" y="41"/>
                  </a:cubicBezTo>
                  <a:cubicBezTo>
                    <a:pt x="10" y="41"/>
                    <a:pt x="11" y="40"/>
                    <a:pt x="11" y="40"/>
                  </a:cubicBezTo>
                  <a:cubicBezTo>
                    <a:pt x="11" y="39"/>
                    <a:pt x="11" y="38"/>
                    <a:pt x="10" y="38"/>
                  </a:cubicBezTo>
                  <a:cubicBezTo>
                    <a:pt x="10" y="38"/>
                    <a:pt x="11" y="36"/>
                    <a:pt x="10" y="36"/>
                  </a:cubicBezTo>
                  <a:cubicBezTo>
                    <a:pt x="10" y="37"/>
                    <a:pt x="10" y="38"/>
                    <a:pt x="10" y="39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9" y="37"/>
                    <a:pt x="9" y="37"/>
                    <a:pt x="9" y="38"/>
                  </a:cubicBezTo>
                  <a:cubicBezTo>
                    <a:pt x="8" y="38"/>
                    <a:pt x="8" y="39"/>
                    <a:pt x="8" y="39"/>
                  </a:cubicBezTo>
                  <a:cubicBezTo>
                    <a:pt x="8" y="41"/>
                    <a:pt x="8" y="41"/>
                    <a:pt x="7" y="42"/>
                  </a:cubicBezTo>
                  <a:cubicBezTo>
                    <a:pt x="6" y="42"/>
                    <a:pt x="8" y="41"/>
                    <a:pt x="7" y="40"/>
                  </a:cubicBezTo>
                  <a:cubicBezTo>
                    <a:pt x="6" y="40"/>
                    <a:pt x="6" y="41"/>
                    <a:pt x="6" y="41"/>
                  </a:cubicBezTo>
                  <a:cubicBezTo>
                    <a:pt x="6" y="42"/>
                    <a:pt x="5" y="39"/>
                    <a:pt x="5" y="42"/>
                  </a:cubicBezTo>
                  <a:cubicBezTo>
                    <a:pt x="4" y="42"/>
                    <a:pt x="4" y="41"/>
                    <a:pt x="4" y="40"/>
                  </a:cubicBezTo>
                  <a:cubicBezTo>
                    <a:pt x="5" y="39"/>
                    <a:pt x="5" y="38"/>
                    <a:pt x="4" y="38"/>
                  </a:cubicBezTo>
                  <a:cubicBezTo>
                    <a:pt x="4" y="39"/>
                    <a:pt x="3" y="40"/>
                    <a:pt x="3" y="43"/>
                  </a:cubicBezTo>
                  <a:cubicBezTo>
                    <a:pt x="3" y="44"/>
                    <a:pt x="3" y="42"/>
                    <a:pt x="4" y="43"/>
                  </a:cubicBezTo>
                  <a:cubicBezTo>
                    <a:pt x="4" y="44"/>
                    <a:pt x="3" y="44"/>
                    <a:pt x="2" y="45"/>
                  </a:cubicBezTo>
                  <a:cubicBezTo>
                    <a:pt x="3" y="46"/>
                    <a:pt x="3" y="47"/>
                    <a:pt x="3" y="47"/>
                  </a:cubicBezTo>
                  <a:cubicBezTo>
                    <a:pt x="2" y="47"/>
                    <a:pt x="2" y="46"/>
                    <a:pt x="2" y="46"/>
                  </a:cubicBezTo>
                  <a:cubicBezTo>
                    <a:pt x="2" y="45"/>
                    <a:pt x="2" y="45"/>
                    <a:pt x="2" y="44"/>
                  </a:cubicBezTo>
                  <a:cubicBezTo>
                    <a:pt x="2" y="42"/>
                    <a:pt x="2" y="41"/>
                    <a:pt x="2" y="39"/>
                  </a:cubicBezTo>
                  <a:cubicBezTo>
                    <a:pt x="2" y="40"/>
                    <a:pt x="2" y="41"/>
                    <a:pt x="3" y="40"/>
                  </a:cubicBezTo>
                  <a:cubicBezTo>
                    <a:pt x="3" y="39"/>
                    <a:pt x="2" y="39"/>
                    <a:pt x="2" y="37"/>
                  </a:cubicBezTo>
                  <a:cubicBezTo>
                    <a:pt x="2" y="37"/>
                    <a:pt x="2" y="37"/>
                    <a:pt x="2" y="38"/>
                  </a:cubicBezTo>
                  <a:cubicBezTo>
                    <a:pt x="1" y="36"/>
                    <a:pt x="1" y="34"/>
                    <a:pt x="0" y="33"/>
                  </a:cubicBezTo>
                  <a:cubicBezTo>
                    <a:pt x="0" y="32"/>
                    <a:pt x="1" y="32"/>
                    <a:pt x="1" y="31"/>
                  </a:cubicBezTo>
                  <a:cubicBezTo>
                    <a:pt x="2" y="30"/>
                    <a:pt x="2" y="29"/>
                    <a:pt x="2" y="29"/>
                  </a:cubicBezTo>
                  <a:cubicBezTo>
                    <a:pt x="2" y="28"/>
                    <a:pt x="3" y="27"/>
                    <a:pt x="3" y="26"/>
                  </a:cubicBezTo>
                  <a:cubicBezTo>
                    <a:pt x="4" y="26"/>
                    <a:pt x="4" y="27"/>
                    <a:pt x="3" y="28"/>
                  </a:cubicBezTo>
                  <a:cubicBezTo>
                    <a:pt x="4" y="28"/>
                    <a:pt x="5" y="26"/>
                    <a:pt x="5" y="25"/>
                  </a:cubicBezTo>
                  <a:cubicBezTo>
                    <a:pt x="6" y="25"/>
                    <a:pt x="7" y="24"/>
                    <a:pt x="8" y="24"/>
                  </a:cubicBezTo>
                  <a:cubicBezTo>
                    <a:pt x="8" y="22"/>
                    <a:pt x="6" y="23"/>
                    <a:pt x="5" y="24"/>
                  </a:cubicBezTo>
                  <a:cubicBezTo>
                    <a:pt x="5" y="24"/>
                    <a:pt x="6" y="22"/>
                    <a:pt x="6" y="22"/>
                  </a:cubicBezTo>
                  <a:cubicBezTo>
                    <a:pt x="6" y="23"/>
                    <a:pt x="8" y="22"/>
                    <a:pt x="9" y="22"/>
                  </a:cubicBezTo>
                  <a:cubicBezTo>
                    <a:pt x="9" y="21"/>
                    <a:pt x="9" y="20"/>
                    <a:pt x="10" y="19"/>
                  </a:cubicBezTo>
                  <a:cubicBezTo>
                    <a:pt x="10" y="18"/>
                    <a:pt x="11" y="17"/>
                    <a:pt x="12" y="16"/>
                  </a:cubicBezTo>
                  <a:cubicBezTo>
                    <a:pt x="13" y="15"/>
                    <a:pt x="13" y="16"/>
                    <a:pt x="14" y="16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4"/>
                    <a:pt x="13" y="15"/>
                    <a:pt x="14" y="14"/>
                  </a:cubicBezTo>
                  <a:cubicBezTo>
                    <a:pt x="15" y="13"/>
                    <a:pt x="15" y="13"/>
                    <a:pt x="15" y="14"/>
                  </a:cubicBezTo>
                  <a:cubicBezTo>
                    <a:pt x="16" y="12"/>
                    <a:pt x="17" y="11"/>
                    <a:pt x="19" y="10"/>
                  </a:cubicBezTo>
                  <a:cubicBezTo>
                    <a:pt x="20" y="10"/>
                    <a:pt x="21" y="10"/>
                    <a:pt x="23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2" y="8"/>
                    <a:pt x="27" y="7"/>
                    <a:pt x="29" y="6"/>
                  </a:cubicBezTo>
                  <a:cubicBezTo>
                    <a:pt x="30" y="6"/>
                    <a:pt x="30" y="7"/>
                    <a:pt x="31" y="6"/>
                  </a:cubicBezTo>
                  <a:cubicBezTo>
                    <a:pt x="32" y="6"/>
                    <a:pt x="31" y="6"/>
                    <a:pt x="31" y="6"/>
                  </a:cubicBezTo>
                  <a:cubicBezTo>
                    <a:pt x="32" y="5"/>
                    <a:pt x="33" y="5"/>
                    <a:pt x="34" y="5"/>
                  </a:cubicBezTo>
                  <a:cubicBezTo>
                    <a:pt x="35" y="4"/>
                    <a:pt x="36" y="4"/>
                    <a:pt x="37" y="4"/>
                  </a:cubicBezTo>
                  <a:cubicBezTo>
                    <a:pt x="37" y="5"/>
                    <a:pt x="38" y="5"/>
                    <a:pt x="39" y="5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9" y="3"/>
                    <a:pt x="39" y="4"/>
                    <a:pt x="39" y="4"/>
                  </a:cubicBezTo>
                  <a:cubicBezTo>
                    <a:pt x="40" y="4"/>
                    <a:pt x="41" y="3"/>
                    <a:pt x="42" y="4"/>
                  </a:cubicBezTo>
                  <a:cubicBezTo>
                    <a:pt x="41" y="5"/>
                    <a:pt x="39" y="4"/>
                    <a:pt x="37" y="5"/>
                  </a:cubicBezTo>
                  <a:cubicBezTo>
                    <a:pt x="36" y="6"/>
                    <a:pt x="37" y="6"/>
                    <a:pt x="36" y="7"/>
                  </a:cubicBezTo>
                  <a:cubicBezTo>
                    <a:pt x="36" y="6"/>
                    <a:pt x="35" y="6"/>
                    <a:pt x="34" y="6"/>
                  </a:cubicBezTo>
                  <a:cubicBezTo>
                    <a:pt x="34" y="6"/>
                    <a:pt x="32" y="7"/>
                    <a:pt x="32" y="7"/>
                  </a:cubicBezTo>
                  <a:cubicBezTo>
                    <a:pt x="32" y="7"/>
                    <a:pt x="31" y="7"/>
                    <a:pt x="31" y="8"/>
                  </a:cubicBezTo>
                  <a:cubicBezTo>
                    <a:pt x="30" y="8"/>
                    <a:pt x="30" y="7"/>
                    <a:pt x="29" y="7"/>
                  </a:cubicBezTo>
                  <a:cubicBezTo>
                    <a:pt x="28" y="8"/>
                    <a:pt x="27" y="6"/>
                    <a:pt x="26" y="7"/>
                  </a:cubicBezTo>
                  <a:cubicBezTo>
                    <a:pt x="26" y="9"/>
                    <a:pt x="29" y="8"/>
                    <a:pt x="28" y="10"/>
                  </a:cubicBezTo>
                  <a:cubicBezTo>
                    <a:pt x="27" y="9"/>
                    <a:pt x="25" y="9"/>
                    <a:pt x="25" y="8"/>
                  </a:cubicBezTo>
                  <a:cubicBezTo>
                    <a:pt x="23" y="9"/>
                    <a:pt x="23" y="10"/>
                    <a:pt x="25" y="9"/>
                  </a:cubicBezTo>
                  <a:cubicBezTo>
                    <a:pt x="25" y="10"/>
                    <a:pt x="24" y="10"/>
                    <a:pt x="24" y="10"/>
                  </a:cubicBezTo>
                  <a:cubicBezTo>
                    <a:pt x="22" y="10"/>
                    <a:pt x="22" y="10"/>
                    <a:pt x="20" y="10"/>
                  </a:cubicBezTo>
                  <a:cubicBezTo>
                    <a:pt x="20" y="11"/>
                    <a:pt x="21" y="12"/>
                    <a:pt x="21" y="11"/>
                  </a:cubicBezTo>
                  <a:cubicBezTo>
                    <a:pt x="21" y="12"/>
                    <a:pt x="19" y="12"/>
                    <a:pt x="19" y="13"/>
                  </a:cubicBezTo>
                  <a:cubicBezTo>
                    <a:pt x="19" y="13"/>
                    <a:pt x="20" y="13"/>
                    <a:pt x="20" y="13"/>
                  </a:cubicBezTo>
                  <a:cubicBezTo>
                    <a:pt x="20" y="13"/>
                    <a:pt x="21" y="13"/>
                    <a:pt x="21" y="12"/>
                  </a:cubicBezTo>
                  <a:cubicBezTo>
                    <a:pt x="22" y="12"/>
                    <a:pt x="22" y="12"/>
                    <a:pt x="22" y="11"/>
                  </a:cubicBezTo>
                  <a:cubicBezTo>
                    <a:pt x="23" y="10"/>
                    <a:pt x="24" y="11"/>
                    <a:pt x="25" y="10"/>
                  </a:cubicBezTo>
                  <a:cubicBezTo>
                    <a:pt x="25" y="11"/>
                    <a:pt x="24" y="11"/>
                    <a:pt x="25" y="12"/>
                  </a:cubicBezTo>
                  <a:cubicBezTo>
                    <a:pt x="25" y="12"/>
                    <a:pt x="25" y="11"/>
                    <a:pt x="25" y="11"/>
                  </a:cubicBezTo>
                  <a:cubicBezTo>
                    <a:pt x="26" y="11"/>
                    <a:pt x="26" y="11"/>
                    <a:pt x="27" y="11"/>
                  </a:cubicBezTo>
                  <a:cubicBezTo>
                    <a:pt x="27" y="11"/>
                    <a:pt x="27" y="10"/>
                    <a:pt x="28" y="10"/>
                  </a:cubicBezTo>
                  <a:cubicBezTo>
                    <a:pt x="29" y="9"/>
                    <a:pt x="28" y="9"/>
                    <a:pt x="28" y="8"/>
                  </a:cubicBezTo>
                  <a:cubicBezTo>
                    <a:pt x="30" y="8"/>
                    <a:pt x="30" y="9"/>
                    <a:pt x="31" y="9"/>
                  </a:cubicBezTo>
                  <a:cubicBezTo>
                    <a:pt x="33" y="8"/>
                    <a:pt x="32" y="8"/>
                    <a:pt x="33" y="7"/>
                  </a:cubicBezTo>
                  <a:cubicBezTo>
                    <a:pt x="34" y="7"/>
                    <a:pt x="34" y="8"/>
                    <a:pt x="35" y="8"/>
                  </a:cubicBezTo>
                  <a:cubicBezTo>
                    <a:pt x="35" y="7"/>
                    <a:pt x="38" y="6"/>
                    <a:pt x="39" y="6"/>
                  </a:cubicBezTo>
                  <a:cubicBezTo>
                    <a:pt x="39" y="7"/>
                    <a:pt x="41" y="6"/>
                    <a:pt x="42" y="6"/>
                  </a:cubicBezTo>
                  <a:cubicBezTo>
                    <a:pt x="43" y="6"/>
                    <a:pt x="42" y="4"/>
                    <a:pt x="44" y="4"/>
                  </a:cubicBezTo>
                  <a:cubicBezTo>
                    <a:pt x="44" y="5"/>
                    <a:pt x="44" y="5"/>
                    <a:pt x="43" y="5"/>
                  </a:cubicBezTo>
                  <a:cubicBezTo>
                    <a:pt x="43" y="6"/>
                    <a:pt x="45" y="5"/>
                    <a:pt x="45" y="5"/>
                  </a:cubicBezTo>
                  <a:cubicBezTo>
                    <a:pt x="45" y="5"/>
                    <a:pt x="45" y="4"/>
                    <a:pt x="44" y="4"/>
                  </a:cubicBezTo>
                  <a:cubicBezTo>
                    <a:pt x="43" y="3"/>
                    <a:pt x="42" y="4"/>
                    <a:pt x="43" y="3"/>
                  </a:cubicBezTo>
                  <a:cubicBezTo>
                    <a:pt x="42" y="3"/>
                    <a:pt x="41" y="3"/>
                    <a:pt x="39" y="4"/>
                  </a:cubicBezTo>
                  <a:cubicBezTo>
                    <a:pt x="40" y="2"/>
                    <a:pt x="42" y="3"/>
                    <a:pt x="44" y="3"/>
                  </a:cubicBezTo>
                  <a:cubicBezTo>
                    <a:pt x="45" y="2"/>
                    <a:pt x="47" y="2"/>
                    <a:pt x="50" y="2"/>
                  </a:cubicBezTo>
                  <a:cubicBezTo>
                    <a:pt x="50" y="3"/>
                    <a:pt x="50" y="3"/>
                    <a:pt x="50" y="4"/>
                  </a:cubicBezTo>
                  <a:cubicBezTo>
                    <a:pt x="52" y="4"/>
                    <a:pt x="53" y="4"/>
                    <a:pt x="55" y="4"/>
                  </a:cubicBezTo>
                  <a:cubicBezTo>
                    <a:pt x="55" y="5"/>
                    <a:pt x="54" y="5"/>
                    <a:pt x="53" y="5"/>
                  </a:cubicBezTo>
                  <a:cubicBezTo>
                    <a:pt x="54" y="6"/>
                    <a:pt x="55" y="4"/>
                    <a:pt x="56" y="4"/>
                  </a:cubicBezTo>
                  <a:cubicBezTo>
                    <a:pt x="57" y="4"/>
                    <a:pt x="57" y="5"/>
                    <a:pt x="58" y="5"/>
                  </a:cubicBezTo>
                  <a:cubicBezTo>
                    <a:pt x="59" y="5"/>
                    <a:pt x="58" y="4"/>
                    <a:pt x="57" y="4"/>
                  </a:cubicBezTo>
                  <a:cubicBezTo>
                    <a:pt x="58" y="2"/>
                    <a:pt x="58" y="4"/>
                    <a:pt x="59" y="5"/>
                  </a:cubicBezTo>
                  <a:cubicBezTo>
                    <a:pt x="61" y="4"/>
                    <a:pt x="60" y="3"/>
                    <a:pt x="60" y="3"/>
                  </a:cubicBezTo>
                  <a:cubicBezTo>
                    <a:pt x="62" y="3"/>
                    <a:pt x="60" y="4"/>
                    <a:pt x="61" y="4"/>
                  </a:cubicBezTo>
                  <a:cubicBezTo>
                    <a:pt x="61" y="3"/>
                    <a:pt x="63" y="4"/>
                    <a:pt x="63" y="3"/>
                  </a:cubicBezTo>
                  <a:cubicBezTo>
                    <a:pt x="64" y="3"/>
                    <a:pt x="66" y="3"/>
                    <a:pt x="65" y="3"/>
                  </a:cubicBezTo>
                  <a:cubicBezTo>
                    <a:pt x="66" y="3"/>
                    <a:pt x="68" y="4"/>
                    <a:pt x="68" y="3"/>
                  </a:cubicBezTo>
                  <a:cubicBezTo>
                    <a:pt x="69" y="4"/>
                    <a:pt x="68" y="4"/>
                    <a:pt x="68" y="4"/>
                  </a:cubicBezTo>
                  <a:cubicBezTo>
                    <a:pt x="69" y="5"/>
                    <a:pt x="69" y="3"/>
                    <a:pt x="69" y="3"/>
                  </a:cubicBezTo>
                  <a:cubicBezTo>
                    <a:pt x="70" y="4"/>
                    <a:pt x="70" y="3"/>
                    <a:pt x="72" y="3"/>
                  </a:cubicBezTo>
                  <a:cubicBezTo>
                    <a:pt x="72" y="4"/>
                    <a:pt x="71" y="4"/>
                    <a:pt x="71" y="5"/>
                  </a:cubicBezTo>
                  <a:cubicBezTo>
                    <a:pt x="64" y="4"/>
                    <a:pt x="61" y="5"/>
                    <a:pt x="55" y="5"/>
                  </a:cubicBezTo>
                  <a:cubicBezTo>
                    <a:pt x="55" y="6"/>
                    <a:pt x="55" y="6"/>
                    <a:pt x="56" y="6"/>
                  </a:cubicBezTo>
                  <a:cubicBezTo>
                    <a:pt x="55" y="6"/>
                    <a:pt x="53" y="7"/>
                    <a:pt x="52" y="7"/>
                  </a:cubicBezTo>
                  <a:cubicBezTo>
                    <a:pt x="52" y="7"/>
                    <a:pt x="52" y="6"/>
                    <a:pt x="51" y="6"/>
                  </a:cubicBezTo>
                  <a:cubicBezTo>
                    <a:pt x="51" y="6"/>
                    <a:pt x="50" y="7"/>
                    <a:pt x="50" y="7"/>
                  </a:cubicBezTo>
                  <a:cubicBezTo>
                    <a:pt x="50" y="6"/>
                    <a:pt x="51" y="6"/>
                    <a:pt x="49" y="6"/>
                  </a:cubicBezTo>
                  <a:cubicBezTo>
                    <a:pt x="49" y="4"/>
                    <a:pt x="51" y="5"/>
                    <a:pt x="53" y="5"/>
                  </a:cubicBezTo>
                  <a:cubicBezTo>
                    <a:pt x="51" y="4"/>
                    <a:pt x="49" y="3"/>
                    <a:pt x="46" y="4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4" y="3"/>
                    <a:pt x="45" y="4"/>
                    <a:pt x="46" y="5"/>
                  </a:cubicBezTo>
                  <a:cubicBezTo>
                    <a:pt x="48" y="5"/>
                    <a:pt x="47" y="4"/>
                    <a:pt x="48" y="4"/>
                  </a:cubicBezTo>
                  <a:cubicBezTo>
                    <a:pt x="48" y="5"/>
                    <a:pt x="47" y="7"/>
                    <a:pt x="49" y="7"/>
                  </a:cubicBezTo>
                  <a:cubicBezTo>
                    <a:pt x="46" y="7"/>
                    <a:pt x="43" y="9"/>
                    <a:pt x="39" y="9"/>
                  </a:cubicBezTo>
                  <a:cubicBezTo>
                    <a:pt x="38" y="10"/>
                    <a:pt x="35" y="10"/>
                    <a:pt x="33" y="11"/>
                  </a:cubicBezTo>
                  <a:cubicBezTo>
                    <a:pt x="32" y="11"/>
                    <a:pt x="33" y="12"/>
                    <a:pt x="32" y="12"/>
                  </a:cubicBezTo>
                  <a:cubicBezTo>
                    <a:pt x="31" y="12"/>
                    <a:pt x="31" y="11"/>
                    <a:pt x="30" y="10"/>
                  </a:cubicBezTo>
                  <a:cubicBezTo>
                    <a:pt x="29" y="11"/>
                    <a:pt x="29" y="11"/>
                    <a:pt x="27" y="12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2"/>
                    <a:pt x="29" y="12"/>
                    <a:pt x="30" y="11"/>
                  </a:cubicBezTo>
                  <a:cubicBezTo>
                    <a:pt x="32" y="12"/>
                    <a:pt x="29" y="14"/>
                    <a:pt x="27" y="14"/>
                  </a:cubicBezTo>
                  <a:cubicBezTo>
                    <a:pt x="27" y="14"/>
                    <a:pt x="27" y="13"/>
                    <a:pt x="27" y="13"/>
                  </a:cubicBezTo>
                  <a:cubicBezTo>
                    <a:pt x="27" y="13"/>
                    <a:pt x="25" y="14"/>
                    <a:pt x="26" y="15"/>
                  </a:cubicBezTo>
                  <a:cubicBezTo>
                    <a:pt x="25" y="15"/>
                    <a:pt x="24" y="15"/>
                    <a:pt x="24" y="16"/>
                  </a:cubicBezTo>
                  <a:cubicBezTo>
                    <a:pt x="23" y="16"/>
                    <a:pt x="22" y="17"/>
                    <a:pt x="21" y="17"/>
                  </a:cubicBezTo>
                  <a:cubicBezTo>
                    <a:pt x="19" y="19"/>
                    <a:pt x="18" y="20"/>
                    <a:pt x="17" y="21"/>
                  </a:cubicBezTo>
                  <a:cubicBezTo>
                    <a:pt x="15" y="23"/>
                    <a:pt x="13" y="25"/>
                    <a:pt x="12" y="27"/>
                  </a:cubicBezTo>
                  <a:cubicBezTo>
                    <a:pt x="11" y="27"/>
                    <a:pt x="11" y="28"/>
                    <a:pt x="11" y="29"/>
                  </a:cubicBezTo>
                  <a:cubicBezTo>
                    <a:pt x="11" y="29"/>
                    <a:pt x="11" y="30"/>
                    <a:pt x="11" y="31"/>
                  </a:cubicBezTo>
                  <a:cubicBezTo>
                    <a:pt x="10" y="31"/>
                    <a:pt x="10" y="32"/>
                    <a:pt x="10" y="33"/>
                  </a:cubicBezTo>
                  <a:cubicBezTo>
                    <a:pt x="10" y="33"/>
                    <a:pt x="10" y="34"/>
                    <a:pt x="10" y="35"/>
                  </a:cubicBezTo>
                  <a:cubicBezTo>
                    <a:pt x="10" y="35"/>
                    <a:pt x="11" y="34"/>
                    <a:pt x="11" y="34"/>
                  </a:cubicBezTo>
                  <a:cubicBezTo>
                    <a:pt x="11" y="33"/>
                    <a:pt x="12" y="33"/>
                    <a:pt x="12" y="33"/>
                  </a:cubicBezTo>
                  <a:cubicBezTo>
                    <a:pt x="12" y="31"/>
                    <a:pt x="14" y="29"/>
                    <a:pt x="15" y="29"/>
                  </a:cubicBezTo>
                  <a:cubicBezTo>
                    <a:pt x="15" y="29"/>
                    <a:pt x="15" y="28"/>
                    <a:pt x="15" y="28"/>
                  </a:cubicBezTo>
                  <a:cubicBezTo>
                    <a:pt x="15" y="27"/>
                    <a:pt x="15" y="27"/>
                    <a:pt x="16" y="26"/>
                  </a:cubicBezTo>
                  <a:cubicBezTo>
                    <a:pt x="15" y="25"/>
                    <a:pt x="15" y="26"/>
                    <a:pt x="14" y="25"/>
                  </a:cubicBezTo>
                  <a:cubicBezTo>
                    <a:pt x="16" y="23"/>
                    <a:pt x="16" y="26"/>
                    <a:pt x="17" y="26"/>
                  </a:cubicBezTo>
                  <a:cubicBezTo>
                    <a:pt x="17" y="26"/>
                    <a:pt x="18" y="25"/>
                    <a:pt x="19" y="24"/>
                  </a:cubicBezTo>
                  <a:cubicBezTo>
                    <a:pt x="20" y="24"/>
                    <a:pt x="18" y="24"/>
                    <a:pt x="18" y="23"/>
                  </a:cubicBezTo>
                  <a:cubicBezTo>
                    <a:pt x="18" y="23"/>
                    <a:pt x="18" y="25"/>
                    <a:pt x="16" y="25"/>
                  </a:cubicBezTo>
                  <a:cubicBezTo>
                    <a:pt x="16" y="24"/>
                    <a:pt x="17" y="24"/>
                    <a:pt x="16" y="23"/>
                  </a:cubicBezTo>
                  <a:cubicBezTo>
                    <a:pt x="19" y="22"/>
                    <a:pt x="21" y="19"/>
                    <a:pt x="25" y="17"/>
                  </a:cubicBezTo>
                  <a:cubicBezTo>
                    <a:pt x="26" y="17"/>
                    <a:pt x="25" y="17"/>
                    <a:pt x="24" y="18"/>
                  </a:cubicBezTo>
                  <a:cubicBezTo>
                    <a:pt x="24" y="18"/>
                    <a:pt x="23" y="19"/>
                    <a:pt x="24" y="19"/>
                  </a:cubicBezTo>
                  <a:cubicBezTo>
                    <a:pt x="24" y="20"/>
                    <a:pt x="25" y="19"/>
                    <a:pt x="26" y="18"/>
                  </a:cubicBezTo>
                  <a:cubicBezTo>
                    <a:pt x="27" y="18"/>
                    <a:pt x="26" y="17"/>
                    <a:pt x="27" y="17"/>
                  </a:cubicBezTo>
                  <a:cubicBezTo>
                    <a:pt x="27" y="18"/>
                    <a:pt x="28" y="18"/>
                    <a:pt x="28" y="17"/>
                  </a:cubicBezTo>
                  <a:cubicBezTo>
                    <a:pt x="29" y="17"/>
                    <a:pt x="28" y="16"/>
                    <a:pt x="29" y="17"/>
                  </a:cubicBezTo>
                  <a:cubicBezTo>
                    <a:pt x="30" y="17"/>
                    <a:pt x="31" y="17"/>
                    <a:pt x="31" y="16"/>
                  </a:cubicBezTo>
                  <a:cubicBezTo>
                    <a:pt x="31" y="16"/>
                    <a:pt x="30" y="16"/>
                    <a:pt x="30" y="15"/>
                  </a:cubicBezTo>
                  <a:cubicBezTo>
                    <a:pt x="31" y="15"/>
                    <a:pt x="31" y="16"/>
                    <a:pt x="32" y="16"/>
                  </a:cubicBezTo>
                  <a:cubicBezTo>
                    <a:pt x="32" y="16"/>
                    <a:pt x="32" y="15"/>
                    <a:pt x="32" y="15"/>
                  </a:cubicBezTo>
                  <a:cubicBezTo>
                    <a:pt x="32" y="14"/>
                    <a:pt x="31" y="15"/>
                    <a:pt x="31" y="15"/>
                  </a:cubicBezTo>
                  <a:cubicBezTo>
                    <a:pt x="30" y="14"/>
                    <a:pt x="32" y="14"/>
                    <a:pt x="32" y="14"/>
                  </a:cubicBezTo>
                  <a:cubicBezTo>
                    <a:pt x="33" y="14"/>
                    <a:pt x="32" y="13"/>
                    <a:pt x="33" y="13"/>
                  </a:cubicBezTo>
                  <a:cubicBezTo>
                    <a:pt x="35" y="12"/>
                    <a:pt x="37" y="12"/>
                    <a:pt x="39" y="12"/>
                  </a:cubicBezTo>
                  <a:cubicBezTo>
                    <a:pt x="38" y="13"/>
                    <a:pt x="37" y="12"/>
                    <a:pt x="36" y="12"/>
                  </a:cubicBezTo>
                  <a:cubicBezTo>
                    <a:pt x="36" y="13"/>
                    <a:pt x="37" y="13"/>
                    <a:pt x="38" y="13"/>
                  </a:cubicBezTo>
                  <a:cubicBezTo>
                    <a:pt x="38" y="13"/>
                    <a:pt x="39" y="13"/>
                    <a:pt x="40" y="14"/>
                  </a:cubicBezTo>
                  <a:cubicBezTo>
                    <a:pt x="41" y="13"/>
                    <a:pt x="39" y="13"/>
                    <a:pt x="39" y="12"/>
                  </a:cubicBezTo>
                  <a:cubicBezTo>
                    <a:pt x="41" y="11"/>
                    <a:pt x="41" y="14"/>
                    <a:pt x="42" y="14"/>
                  </a:cubicBezTo>
                  <a:cubicBezTo>
                    <a:pt x="43" y="14"/>
                    <a:pt x="44" y="14"/>
                    <a:pt x="45" y="14"/>
                  </a:cubicBezTo>
                  <a:cubicBezTo>
                    <a:pt x="46" y="14"/>
                    <a:pt x="45" y="13"/>
                    <a:pt x="46" y="13"/>
                  </a:cubicBezTo>
                  <a:cubicBezTo>
                    <a:pt x="47" y="12"/>
                    <a:pt x="47" y="14"/>
                    <a:pt x="49" y="13"/>
                  </a:cubicBezTo>
                  <a:cubicBezTo>
                    <a:pt x="49" y="15"/>
                    <a:pt x="50" y="15"/>
                    <a:pt x="50" y="16"/>
                  </a:cubicBezTo>
                  <a:cubicBezTo>
                    <a:pt x="49" y="15"/>
                    <a:pt x="48" y="17"/>
                    <a:pt x="47" y="17"/>
                  </a:cubicBezTo>
                  <a:cubicBezTo>
                    <a:pt x="48" y="18"/>
                    <a:pt x="48" y="17"/>
                    <a:pt x="49" y="17"/>
                  </a:cubicBezTo>
                  <a:cubicBezTo>
                    <a:pt x="49" y="18"/>
                    <a:pt x="49" y="18"/>
                    <a:pt x="49" y="19"/>
                  </a:cubicBezTo>
                  <a:cubicBezTo>
                    <a:pt x="48" y="19"/>
                    <a:pt x="48" y="19"/>
                    <a:pt x="48" y="18"/>
                  </a:cubicBezTo>
                  <a:cubicBezTo>
                    <a:pt x="47" y="18"/>
                    <a:pt x="47" y="19"/>
                    <a:pt x="47" y="18"/>
                  </a:cubicBezTo>
                  <a:cubicBezTo>
                    <a:pt x="46" y="18"/>
                    <a:pt x="46" y="18"/>
                    <a:pt x="47" y="18"/>
                  </a:cubicBezTo>
                  <a:cubicBezTo>
                    <a:pt x="47" y="17"/>
                    <a:pt x="47" y="16"/>
                    <a:pt x="47" y="16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5" y="16"/>
                    <a:pt x="45" y="15"/>
                    <a:pt x="45" y="14"/>
                  </a:cubicBezTo>
                  <a:cubicBezTo>
                    <a:pt x="44" y="14"/>
                    <a:pt x="45" y="16"/>
                    <a:pt x="44" y="16"/>
                  </a:cubicBezTo>
                  <a:cubicBezTo>
                    <a:pt x="44" y="17"/>
                    <a:pt x="45" y="16"/>
                    <a:pt x="45" y="17"/>
                  </a:cubicBezTo>
                  <a:cubicBezTo>
                    <a:pt x="44" y="17"/>
                    <a:pt x="43" y="18"/>
                    <a:pt x="43" y="17"/>
                  </a:cubicBezTo>
                  <a:cubicBezTo>
                    <a:pt x="43" y="17"/>
                    <a:pt x="43" y="18"/>
                    <a:pt x="41" y="18"/>
                  </a:cubicBezTo>
                  <a:cubicBezTo>
                    <a:pt x="42" y="17"/>
                    <a:pt x="41" y="16"/>
                    <a:pt x="40" y="17"/>
                  </a:cubicBezTo>
                  <a:cubicBezTo>
                    <a:pt x="39" y="16"/>
                    <a:pt x="40" y="16"/>
                    <a:pt x="39" y="15"/>
                  </a:cubicBezTo>
                  <a:cubicBezTo>
                    <a:pt x="39" y="16"/>
                    <a:pt x="39" y="16"/>
                    <a:pt x="38" y="16"/>
                  </a:cubicBezTo>
                  <a:cubicBezTo>
                    <a:pt x="38" y="16"/>
                    <a:pt x="38" y="16"/>
                    <a:pt x="37" y="16"/>
                  </a:cubicBezTo>
                  <a:cubicBezTo>
                    <a:pt x="37" y="15"/>
                    <a:pt x="37" y="14"/>
                    <a:pt x="37" y="14"/>
                  </a:cubicBezTo>
                  <a:cubicBezTo>
                    <a:pt x="36" y="14"/>
                    <a:pt x="36" y="15"/>
                    <a:pt x="35" y="15"/>
                  </a:cubicBezTo>
                  <a:cubicBezTo>
                    <a:pt x="34" y="14"/>
                    <a:pt x="36" y="14"/>
                    <a:pt x="35" y="13"/>
                  </a:cubicBezTo>
                  <a:cubicBezTo>
                    <a:pt x="34" y="13"/>
                    <a:pt x="35" y="14"/>
                    <a:pt x="34" y="15"/>
                  </a:cubicBezTo>
                  <a:cubicBezTo>
                    <a:pt x="34" y="15"/>
                    <a:pt x="34" y="13"/>
                    <a:pt x="33" y="14"/>
                  </a:cubicBezTo>
                  <a:cubicBezTo>
                    <a:pt x="32" y="14"/>
                    <a:pt x="33" y="15"/>
                    <a:pt x="32" y="16"/>
                  </a:cubicBezTo>
                  <a:cubicBezTo>
                    <a:pt x="33" y="16"/>
                    <a:pt x="33" y="15"/>
                    <a:pt x="34" y="15"/>
                  </a:cubicBezTo>
                  <a:cubicBezTo>
                    <a:pt x="34" y="16"/>
                    <a:pt x="35" y="15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6" y="17"/>
                    <a:pt x="36" y="16"/>
                    <a:pt x="36" y="17"/>
                  </a:cubicBezTo>
                  <a:cubicBezTo>
                    <a:pt x="36" y="17"/>
                    <a:pt x="36" y="18"/>
                    <a:pt x="35" y="18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4" y="19"/>
                    <a:pt x="36" y="18"/>
                    <a:pt x="37" y="18"/>
                  </a:cubicBezTo>
                  <a:cubicBezTo>
                    <a:pt x="37" y="19"/>
                    <a:pt x="36" y="19"/>
                    <a:pt x="36" y="19"/>
                  </a:cubicBezTo>
                  <a:cubicBezTo>
                    <a:pt x="37" y="19"/>
                    <a:pt x="37" y="20"/>
                    <a:pt x="36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0"/>
                    <a:pt x="39" y="21"/>
                  </a:cubicBezTo>
                  <a:cubicBezTo>
                    <a:pt x="39" y="22"/>
                    <a:pt x="36" y="22"/>
                    <a:pt x="35" y="23"/>
                  </a:cubicBezTo>
                  <a:cubicBezTo>
                    <a:pt x="34" y="23"/>
                    <a:pt x="33" y="24"/>
                    <a:pt x="32" y="24"/>
                  </a:cubicBezTo>
                  <a:cubicBezTo>
                    <a:pt x="32" y="24"/>
                    <a:pt x="33" y="23"/>
                    <a:pt x="33" y="23"/>
                  </a:cubicBezTo>
                  <a:cubicBezTo>
                    <a:pt x="32" y="23"/>
                    <a:pt x="32" y="24"/>
                    <a:pt x="32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4"/>
                    <a:pt x="30" y="25"/>
                    <a:pt x="30" y="25"/>
                  </a:cubicBezTo>
                  <a:cubicBezTo>
                    <a:pt x="29" y="26"/>
                    <a:pt x="29" y="25"/>
                    <a:pt x="28" y="26"/>
                  </a:cubicBezTo>
                  <a:cubicBezTo>
                    <a:pt x="28" y="26"/>
                    <a:pt x="28" y="26"/>
                    <a:pt x="27" y="27"/>
                  </a:cubicBezTo>
                  <a:cubicBezTo>
                    <a:pt x="27" y="27"/>
                    <a:pt x="27" y="27"/>
                    <a:pt x="26" y="27"/>
                  </a:cubicBezTo>
                  <a:cubicBezTo>
                    <a:pt x="25" y="26"/>
                    <a:pt x="26" y="25"/>
                    <a:pt x="28" y="24"/>
                  </a:cubicBezTo>
                  <a:cubicBezTo>
                    <a:pt x="27" y="24"/>
                    <a:pt x="26" y="24"/>
                    <a:pt x="25" y="25"/>
                  </a:cubicBezTo>
                  <a:cubicBezTo>
                    <a:pt x="24" y="26"/>
                    <a:pt x="25" y="25"/>
                    <a:pt x="26" y="26"/>
                  </a:cubicBezTo>
                  <a:cubicBezTo>
                    <a:pt x="25" y="26"/>
                    <a:pt x="25" y="27"/>
                    <a:pt x="25" y="27"/>
                  </a:cubicBezTo>
                  <a:cubicBezTo>
                    <a:pt x="25" y="27"/>
                    <a:pt x="24" y="28"/>
                    <a:pt x="25" y="28"/>
                  </a:cubicBezTo>
                  <a:cubicBezTo>
                    <a:pt x="25" y="29"/>
                    <a:pt x="25" y="27"/>
                    <a:pt x="26" y="28"/>
                  </a:cubicBezTo>
                  <a:cubicBezTo>
                    <a:pt x="25" y="29"/>
                    <a:pt x="24" y="29"/>
                    <a:pt x="23" y="31"/>
                  </a:cubicBezTo>
                  <a:cubicBezTo>
                    <a:pt x="23" y="31"/>
                    <a:pt x="23" y="31"/>
                    <a:pt x="23" y="32"/>
                  </a:cubicBezTo>
                  <a:cubicBezTo>
                    <a:pt x="22" y="33"/>
                    <a:pt x="21" y="34"/>
                    <a:pt x="21" y="35"/>
                  </a:cubicBezTo>
                  <a:cubicBezTo>
                    <a:pt x="20" y="37"/>
                    <a:pt x="19" y="39"/>
                    <a:pt x="19" y="41"/>
                  </a:cubicBezTo>
                  <a:cubicBezTo>
                    <a:pt x="19" y="41"/>
                    <a:pt x="18" y="40"/>
                    <a:pt x="18" y="41"/>
                  </a:cubicBezTo>
                  <a:cubicBezTo>
                    <a:pt x="18" y="41"/>
                    <a:pt x="19" y="41"/>
                    <a:pt x="18" y="42"/>
                  </a:cubicBezTo>
                  <a:cubicBezTo>
                    <a:pt x="17" y="41"/>
                    <a:pt x="18" y="41"/>
                    <a:pt x="18" y="42"/>
                  </a:cubicBezTo>
                  <a:cubicBezTo>
                    <a:pt x="18" y="42"/>
                    <a:pt x="19" y="43"/>
                    <a:pt x="18" y="44"/>
                  </a:cubicBezTo>
                  <a:cubicBezTo>
                    <a:pt x="18" y="44"/>
                    <a:pt x="19" y="44"/>
                    <a:pt x="19" y="44"/>
                  </a:cubicBezTo>
                  <a:cubicBezTo>
                    <a:pt x="19" y="44"/>
                    <a:pt x="19" y="45"/>
                    <a:pt x="19" y="46"/>
                  </a:cubicBezTo>
                  <a:cubicBezTo>
                    <a:pt x="19" y="46"/>
                    <a:pt x="19" y="47"/>
                    <a:pt x="19" y="47"/>
                  </a:cubicBezTo>
                  <a:cubicBezTo>
                    <a:pt x="19" y="48"/>
                    <a:pt x="20" y="47"/>
                    <a:pt x="20" y="48"/>
                  </a:cubicBezTo>
                  <a:cubicBezTo>
                    <a:pt x="19" y="49"/>
                    <a:pt x="18" y="48"/>
                    <a:pt x="18" y="47"/>
                  </a:cubicBezTo>
                  <a:cubicBezTo>
                    <a:pt x="17" y="47"/>
                    <a:pt x="18" y="48"/>
                    <a:pt x="18" y="49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20" y="49"/>
                    <a:pt x="20" y="50"/>
                    <a:pt x="20" y="51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2" y="56"/>
                    <a:pt x="22" y="58"/>
                    <a:pt x="23" y="60"/>
                  </a:cubicBezTo>
                  <a:cubicBezTo>
                    <a:pt x="24" y="63"/>
                    <a:pt x="25" y="67"/>
                    <a:pt x="26" y="71"/>
                  </a:cubicBezTo>
                  <a:cubicBezTo>
                    <a:pt x="26" y="73"/>
                    <a:pt x="27" y="75"/>
                    <a:pt x="27" y="77"/>
                  </a:cubicBezTo>
                  <a:cubicBezTo>
                    <a:pt x="27" y="79"/>
                    <a:pt x="28" y="81"/>
                    <a:pt x="28" y="83"/>
                  </a:cubicBezTo>
                  <a:cubicBezTo>
                    <a:pt x="28" y="85"/>
                    <a:pt x="29" y="87"/>
                    <a:pt x="29" y="89"/>
                  </a:cubicBezTo>
                  <a:cubicBezTo>
                    <a:pt x="29" y="91"/>
                    <a:pt x="30" y="92"/>
                    <a:pt x="30" y="94"/>
                  </a:cubicBezTo>
                  <a:cubicBezTo>
                    <a:pt x="30" y="97"/>
                    <a:pt x="31" y="99"/>
                    <a:pt x="31" y="102"/>
                  </a:cubicBezTo>
                  <a:cubicBezTo>
                    <a:pt x="31" y="102"/>
                    <a:pt x="31" y="102"/>
                    <a:pt x="31" y="103"/>
                  </a:cubicBezTo>
                  <a:cubicBezTo>
                    <a:pt x="32" y="104"/>
                    <a:pt x="32" y="106"/>
                    <a:pt x="32" y="108"/>
                  </a:cubicBezTo>
                  <a:cubicBezTo>
                    <a:pt x="32" y="109"/>
                    <a:pt x="32" y="110"/>
                    <a:pt x="32" y="111"/>
                  </a:cubicBezTo>
                  <a:cubicBezTo>
                    <a:pt x="32" y="112"/>
                    <a:pt x="33" y="114"/>
                    <a:pt x="33" y="115"/>
                  </a:cubicBezTo>
                  <a:cubicBezTo>
                    <a:pt x="33" y="117"/>
                    <a:pt x="33" y="119"/>
                    <a:pt x="33" y="120"/>
                  </a:cubicBezTo>
                  <a:cubicBezTo>
                    <a:pt x="33" y="122"/>
                    <a:pt x="35" y="124"/>
                    <a:pt x="34" y="126"/>
                  </a:cubicBezTo>
                  <a:cubicBezTo>
                    <a:pt x="34" y="128"/>
                    <a:pt x="34" y="129"/>
                    <a:pt x="34" y="130"/>
                  </a:cubicBezTo>
                  <a:cubicBezTo>
                    <a:pt x="34" y="130"/>
                    <a:pt x="34" y="130"/>
                    <a:pt x="35" y="130"/>
                  </a:cubicBezTo>
                  <a:cubicBezTo>
                    <a:pt x="34" y="132"/>
                    <a:pt x="35" y="134"/>
                    <a:pt x="35" y="137"/>
                  </a:cubicBezTo>
                  <a:cubicBezTo>
                    <a:pt x="34" y="137"/>
                    <a:pt x="34" y="137"/>
                    <a:pt x="34" y="136"/>
                  </a:cubicBezTo>
                  <a:cubicBezTo>
                    <a:pt x="34" y="138"/>
                    <a:pt x="35" y="137"/>
                    <a:pt x="35" y="138"/>
                  </a:cubicBezTo>
                  <a:cubicBezTo>
                    <a:pt x="35" y="139"/>
                    <a:pt x="34" y="138"/>
                    <a:pt x="34" y="138"/>
                  </a:cubicBezTo>
                  <a:cubicBezTo>
                    <a:pt x="34" y="139"/>
                    <a:pt x="34" y="140"/>
                    <a:pt x="34" y="141"/>
                  </a:cubicBezTo>
                  <a:cubicBezTo>
                    <a:pt x="34" y="142"/>
                    <a:pt x="34" y="142"/>
                    <a:pt x="34" y="144"/>
                  </a:cubicBezTo>
                  <a:cubicBezTo>
                    <a:pt x="34" y="144"/>
                    <a:pt x="34" y="145"/>
                    <a:pt x="34" y="145"/>
                  </a:cubicBezTo>
                  <a:cubicBezTo>
                    <a:pt x="34" y="146"/>
                    <a:pt x="35" y="147"/>
                    <a:pt x="35" y="149"/>
                  </a:cubicBezTo>
                  <a:cubicBezTo>
                    <a:pt x="34" y="150"/>
                    <a:pt x="34" y="150"/>
                    <a:pt x="34" y="150"/>
                  </a:cubicBezTo>
                  <a:cubicBezTo>
                    <a:pt x="34" y="151"/>
                    <a:pt x="35" y="151"/>
                    <a:pt x="34" y="152"/>
                  </a:cubicBezTo>
                  <a:cubicBezTo>
                    <a:pt x="34" y="153"/>
                    <a:pt x="34" y="154"/>
                    <a:pt x="34" y="155"/>
                  </a:cubicBezTo>
                  <a:cubicBezTo>
                    <a:pt x="35" y="156"/>
                    <a:pt x="35" y="157"/>
                    <a:pt x="35" y="158"/>
                  </a:cubicBezTo>
                  <a:cubicBezTo>
                    <a:pt x="35" y="158"/>
                    <a:pt x="34" y="159"/>
                    <a:pt x="34" y="159"/>
                  </a:cubicBezTo>
                  <a:cubicBezTo>
                    <a:pt x="34" y="159"/>
                    <a:pt x="35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4" y="161"/>
                    <a:pt x="34" y="162"/>
                    <a:pt x="34" y="162"/>
                  </a:cubicBezTo>
                  <a:cubicBezTo>
                    <a:pt x="34" y="164"/>
                    <a:pt x="33" y="166"/>
                    <a:pt x="33" y="167"/>
                  </a:cubicBezTo>
                  <a:cubicBezTo>
                    <a:pt x="33" y="168"/>
                    <a:pt x="33" y="168"/>
                    <a:pt x="33" y="169"/>
                  </a:cubicBezTo>
                  <a:cubicBezTo>
                    <a:pt x="33" y="169"/>
                    <a:pt x="33" y="169"/>
                    <a:pt x="33" y="170"/>
                  </a:cubicBezTo>
                  <a:cubicBezTo>
                    <a:pt x="33" y="171"/>
                    <a:pt x="33" y="172"/>
                    <a:pt x="33" y="173"/>
                  </a:cubicBezTo>
                  <a:cubicBezTo>
                    <a:pt x="32" y="174"/>
                    <a:pt x="33" y="175"/>
                    <a:pt x="33" y="175"/>
                  </a:cubicBezTo>
                  <a:cubicBezTo>
                    <a:pt x="33" y="176"/>
                    <a:pt x="32" y="176"/>
                    <a:pt x="32" y="177"/>
                  </a:cubicBezTo>
                  <a:cubicBezTo>
                    <a:pt x="32" y="179"/>
                    <a:pt x="32" y="182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7"/>
                    <a:pt x="32" y="189"/>
                    <a:pt x="31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1" y="193"/>
                    <a:pt x="31" y="195"/>
                    <a:pt x="31" y="197"/>
                  </a:cubicBezTo>
                  <a:cubicBezTo>
                    <a:pt x="30" y="197"/>
                    <a:pt x="30" y="197"/>
                    <a:pt x="30" y="197"/>
                  </a:cubicBezTo>
                  <a:cubicBezTo>
                    <a:pt x="30" y="198"/>
                    <a:pt x="30" y="198"/>
                    <a:pt x="31" y="198"/>
                  </a:cubicBezTo>
                  <a:cubicBezTo>
                    <a:pt x="30" y="200"/>
                    <a:pt x="32" y="201"/>
                    <a:pt x="30" y="203"/>
                  </a:cubicBezTo>
                  <a:cubicBezTo>
                    <a:pt x="30" y="204"/>
                    <a:pt x="30" y="204"/>
                    <a:pt x="30" y="205"/>
                  </a:cubicBezTo>
                  <a:cubicBezTo>
                    <a:pt x="30" y="206"/>
                    <a:pt x="30" y="206"/>
                    <a:pt x="29" y="206"/>
                  </a:cubicBezTo>
                  <a:cubicBezTo>
                    <a:pt x="29" y="207"/>
                    <a:pt x="29" y="206"/>
                    <a:pt x="30" y="207"/>
                  </a:cubicBezTo>
                  <a:cubicBezTo>
                    <a:pt x="30" y="208"/>
                    <a:pt x="29" y="208"/>
                    <a:pt x="29" y="210"/>
                  </a:cubicBezTo>
                  <a:cubicBezTo>
                    <a:pt x="29" y="210"/>
                    <a:pt x="30" y="210"/>
                    <a:pt x="30" y="211"/>
                  </a:cubicBezTo>
                  <a:cubicBezTo>
                    <a:pt x="30" y="212"/>
                    <a:pt x="31" y="214"/>
                    <a:pt x="30" y="217"/>
                  </a:cubicBezTo>
                  <a:cubicBezTo>
                    <a:pt x="30" y="217"/>
                    <a:pt x="30" y="218"/>
                    <a:pt x="30" y="219"/>
                  </a:cubicBezTo>
                  <a:cubicBezTo>
                    <a:pt x="30" y="221"/>
                    <a:pt x="31" y="224"/>
                    <a:pt x="30" y="225"/>
                  </a:cubicBezTo>
                  <a:cubicBezTo>
                    <a:pt x="30" y="226"/>
                    <a:pt x="31" y="226"/>
                    <a:pt x="31" y="226"/>
                  </a:cubicBezTo>
                  <a:cubicBezTo>
                    <a:pt x="31" y="227"/>
                    <a:pt x="31" y="228"/>
                    <a:pt x="31" y="228"/>
                  </a:cubicBezTo>
                  <a:cubicBezTo>
                    <a:pt x="32" y="229"/>
                    <a:pt x="32" y="230"/>
                    <a:pt x="32" y="231"/>
                  </a:cubicBezTo>
                  <a:cubicBezTo>
                    <a:pt x="33" y="231"/>
                    <a:pt x="33" y="232"/>
                    <a:pt x="33" y="233"/>
                  </a:cubicBezTo>
                  <a:cubicBezTo>
                    <a:pt x="34" y="233"/>
                    <a:pt x="34" y="233"/>
                    <a:pt x="34" y="232"/>
                  </a:cubicBezTo>
                  <a:cubicBezTo>
                    <a:pt x="34" y="232"/>
                    <a:pt x="33" y="232"/>
                    <a:pt x="33" y="232"/>
                  </a:cubicBezTo>
                  <a:cubicBezTo>
                    <a:pt x="33" y="231"/>
                    <a:pt x="33" y="231"/>
                    <a:pt x="33" y="231"/>
                  </a:cubicBezTo>
                  <a:cubicBezTo>
                    <a:pt x="33" y="230"/>
                    <a:pt x="33" y="230"/>
                    <a:pt x="33" y="230"/>
                  </a:cubicBezTo>
                  <a:cubicBezTo>
                    <a:pt x="32" y="229"/>
                    <a:pt x="33" y="229"/>
                    <a:pt x="33" y="228"/>
                  </a:cubicBezTo>
                  <a:cubicBezTo>
                    <a:pt x="32" y="227"/>
                    <a:pt x="32" y="226"/>
                    <a:pt x="32" y="225"/>
                  </a:cubicBezTo>
                  <a:cubicBezTo>
                    <a:pt x="32" y="225"/>
                    <a:pt x="33" y="224"/>
                    <a:pt x="33" y="224"/>
                  </a:cubicBezTo>
                  <a:cubicBezTo>
                    <a:pt x="33" y="224"/>
                    <a:pt x="32" y="223"/>
                    <a:pt x="32" y="222"/>
                  </a:cubicBezTo>
                  <a:cubicBezTo>
                    <a:pt x="32" y="221"/>
                    <a:pt x="32" y="221"/>
                    <a:pt x="32" y="220"/>
                  </a:cubicBezTo>
                  <a:cubicBezTo>
                    <a:pt x="32" y="218"/>
                    <a:pt x="32" y="217"/>
                    <a:pt x="32" y="215"/>
                  </a:cubicBezTo>
                  <a:cubicBezTo>
                    <a:pt x="32" y="215"/>
                    <a:pt x="32" y="216"/>
                    <a:pt x="33" y="216"/>
                  </a:cubicBezTo>
                  <a:cubicBezTo>
                    <a:pt x="33" y="215"/>
                    <a:pt x="33" y="214"/>
                    <a:pt x="34" y="214"/>
                  </a:cubicBezTo>
                  <a:cubicBezTo>
                    <a:pt x="34" y="213"/>
                    <a:pt x="33" y="213"/>
                    <a:pt x="33" y="213"/>
                  </a:cubicBezTo>
                  <a:cubicBezTo>
                    <a:pt x="32" y="213"/>
                    <a:pt x="33" y="214"/>
                    <a:pt x="33" y="215"/>
                  </a:cubicBezTo>
                  <a:cubicBezTo>
                    <a:pt x="31" y="214"/>
                    <a:pt x="32" y="212"/>
                    <a:pt x="32" y="210"/>
                  </a:cubicBezTo>
                  <a:cubicBezTo>
                    <a:pt x="33" y="209"/>
                    <a:pt x="31" y="209"/>
                    <a:pt x="32" y="209"/>
                  </a:cubicBezTo>
                  <a:cubicBezTo>
                    <a:pt x="33" y="208"/>
                    <a:pt x="33" y="209"/>
                    <a:pt x="33" y="210"/>
                  </a:cubicBezTo>
                  <a:cubicBezTo>
                    <a:pt x="33" y="210"/>
                    <a:pt x="34" y="210"/>
                    <a:pt x="34" y="210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0"/>
                    <a:pt x="33" y="210"/>
                  </a:cubicBezTo>
                  <a:cubicBezTo>
                    <a:pt x="32" y="211"/>
                    <a:pt x="33" y="212"/>
                    <a:pt x="33" y="213"/>
                  </a:cubicBezTo>
                  <a:cubicBezTo>
                    <a:pt x="34" y="214"/>
                    <a:pt x="33" y="211"/>
                    <a:pt x="34" y="211"/>
                  </a:cubicBezTo>
                  <a:cubicBezTo>
                    <a:pt x="34" y="210"/>
                    <a:pt x="33" y="209"/>
                    <a:pt x="33" y="207"/>
                  </a:cubicBezTo>
                  <a:cubicBezTo>
                    <a:pt x="32" y="206"/>
                    <a:pt x="33" y="208"/>
                    <a:pt x="32" y="208"/>
                  </a:cubicBezTo>
                  <a:cubicBezTo>
                    <a:pt x="32" y="207"/>
                    <a:pt x="32" y="205"/>
                    <a:pt x="33" y="205"/>
                  </a:cubicBezTo>
                  <a:cubicBezTo>
                    <a:pt x="33" y="205"/>
                    <a:pt x="33" y="207"/>
                    <a:pt x="34" y="206"/>
                  </a:cubicBezTo>
                  <a:cubicBezTo>
                    <a:pt x="34" y="205"/>
                    <a:pt x="33" y="206"/>
                    <a:pt x="33" y="205"/>
                  </a:cubicBezTo>
                  <a:cubicBezTo>
                    <a:pt x="35" y="205"/>
                    <a:pt x="34" y="203"/>
                    <a:pt x="34" y="202"/>
                  </a:cubicBezTo>
                  <a:cubicBezTo>
                    <a:pt x="33" y="202"/>
                    <a:pt x="33" y="203"/>
                    <a:pt x="33" y="204"/>
                  </a:cubicBezTo>
                  <a:cubicBezTo>
                    <a:pt x="32" y="204"/>
                    <a:pt x="33" y="202"/>
                    <a:pt x="33" y="201"/>
                  </a:cubicBezTo>
                  <a:cubicBezTo>
                    <a:pt x="34" y="202"/>
                    <a:pt x="34" y="201"/>
                    <a:pt x="35" y="200"/>
                  </a:cubicBezTo>
                  <a:cubicBezTo>
                    <a:pt x="34" y="200"/>
                    <a:pt x="34" y="201"/>
                    <a:pt x="33" y="200"/>
                  </a:cubicBezTo>
                  <a:cubicBezTo>
                    <a:pt x="33" y="200"/>
                    <a:pt x="34" y="200"/>
                    <a:pt x="34" y="199"/>
                  </a:cubicBezTo>
                  <a:cubicBezTo>
                    <a:pt x="34" y="198"/>
                    <a:pt x="34" y="199"/>
                    <a:pt x="34" y="199"/>
                  </a:cubicBezTo>
                  <a:cubicBezTo>
                    <a:pt x="33" y="196"/>
                    <a:pt x="34" y="192"/>
                    <a:pt x="34" y="187"/>
                  </a:cubicBezTo>
                  <a:cubicBezTo>
                    <a:pt x="34" y="187"/>
                    <a:pt x="35" y="186"/>
                    <a:pt x="34" y="185"/>
                  </a:cubicBezTo>
                  <a:cubicBezTo>
                    <a:pt x="35" y="183"/>
                    <a:pt x="35" y="180"/>
                    <a:pt x="36" y="178"/>
                  </a:cubicBezTo>
                  <a:cubicBezTo>
                    <a:pt x="36" y="179"/>
                    <a:pt x="36" y="181"/>
                    <a:pt x="36" y="182"/>
                  </a:cubicBezTo>
                  <a:cubicBezTo>
                    <a:pt x="35" y="184"/>
                    <a:pt x="35" y="186"/>
                    <a:pt x="35" y="187"/>
                  </a:cubicBezTo>
                  <a:cubicBezTo>
                    <a:pt x="36" y="187"/>
                    <a:pt x="36" y="186"/>
                    <a:pt x="37" y="187"/>
                  </a:cubicBezTo>
                  <a:cubicBezTo>
                    <a:pt x="37" y="186"/>
                    <a:pt x="38" y="185"/>
                    <a:pt x="37" y="185"/>
                  </a:cubicBezTo>
                  <a:cubicBezTo>
                    <a:pt x="37" y="185"/>
                    <a:pt x="37" y="185"/>
                    <a:pt x="37" y="186"/>
                  </a:cubicBezTo>
                  <a:cubicBezTo>
                    <a:pt x="35" y="185"/>
                    <a:pt x="37" y="184"/>
                    <a:pt x="37" y="183"/>
                  </a:cubicBezTo>
                  <a:cubicBezTo>
                    <a:pt x="36" y="183"/>
                    <a:pt x="37" y="185"/>
                    <a:pt x="36" y="184"/>
                  </a:cubicBezTo>
                  <a:cubicBezTo>
                    <a:pt x="37" y="177"/>
                    <a:pt x="39" y="166"/>
                    <a:pt x="39" y="157"/>
                  </a:cubicBezTo>
                  <a:cubicBezTo>
                    <a:pt x="39" y="157"/>
                    <a:pt x="40" y="156"/>
                    <a:pt x="40" y="155"/>
                  </a:cubicBezTo>
                  <a:cubicBezTo>
                    <a:pt x="40" y="155"/>
                    <a:pt x="40" y="154"/>
                    <a:pt x="40" y="153"/>
                  </a:cubicBezTo>
                  <a:cubicBezTo>
                    <a:pt x="40" y="152"/>
                    <a:pt x="41" y="151"/>
                    <a:pt x="40" y="150"/>
                  </a:cubicBezTo>
                  <a:cubicBezTo>
                    <a:pt x="41" y="150"/>
                    <a:pt x="41" y="149"/>
                    <a:pt x="41" y="148"/>
                  </a:cubicBezTo>
                  <a:cubicBezTo>
                    <a:pt x="41" y="148"/>
                    <a:pt x="40" y="148"/>
                    <a:pt x="40" y="148"/>
                  </a:cubicBezTo>
                  <a:cubicBezTo>
                    <a:pt x="40" y="147"/>
                    <a:pt x="40" y="145"/>
                    <a:pt x="40" y="144"/>
                  </a:cubicBezTo>
                  <a:cubicBezTo>
                    <a:pt x="40" y="143"/>
                    <a:pt x="40" y="142"/>
                    <a:pt x="40" y="141"/>
                  </a:cubicBezTo>
                  <a:cubicBezTo>
                    <a:pt x="40" y="140"/>
                    <a:pt x="40" y="140"/>
                    <a:pt x="40" y="139"/>
                  </a:cubicBezTo>
                  <a:cubicBezTo>
                    <a:pt x="40" y="136"/>
                    <a:pt x="40" y="133"/>
                    <a:pt x="40" y="131"/>
                  </a:cubicBezTo>
                  <a:cubicBezTo>
                    <a:pt x="40" y="130"/>
                    <a:pt x="40" y="131"/>
                    <a:pt x="40" y="131"/>
                  </a:cubicBezTo>
                  <a:cubicBezTo>
                    <a:pt x="40" y="129"/>
                    <a:pt x="39" y="128"/>
                    <a:pt x="39" y="126"/>
                  </a:cubicBezTo>
                  <a:cubicBezTo>
                    <a:pt x="40" y="126"/>
                    <a:pt x="40" y="128"/>
                    <a:pt x="41" y="128"/>
                  </a:cubicBezTo>
                  <a:cubicBezTo>
                    <a:pt x="41" y="127"/>
                    <a:pt x="39" y="125"/>
                    <a:pt x="40" y="124"/>
                  </a:cubicBezTo>
                  <a:cubicBezTo>
                    <a:pt x="42" y="124"/>
                    <a:pt x="40" y="126"/>
                    <a:pt x="41" y="126"/>
                  </a:cubicBezTo>
                  <a:cubicBezTo>
                    <a:pt x="41" y="127"/>
                    <a:pt x="41" y="127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3" y="130"/>
                    <a:pt x="44" y="130"/>
                    <a:pt x="45" y="130"/>
                  </a:cubicBezTo>
                  <a:cubicBezTo>
                    <a:pt x="46" y="129"/>
                    <a:pt x="45" y="128"/>
                    <a:pt x="45" y="127"/>
                  </a:cubicBezTo>
                  <a:cubicBezTo>
                    <a:pt x="46" y="127"/>
                    <a:pt x="46" y="128"/>
                    <a:pt x="46" y="128"/>
                  </a:cubicBezTo>
                  <a:cubicBezTo>
                    <a:pt x="46" y="129"/>
                    <a:pt x="46" y="129"/>
                    <a:pt x="46" y="129"/>
                  </a:cubicBezTo>
                  <a:cubicBezTo>
                    <a:pt x="46" y="130"/>
                    <a:pt x="46" y="131"/>
                    <a:pt x="47" y="133"/>
                  </a:cubicBezTo>
                  <a:cubicBezTo>
                    <a:pt x="46" y="133"/>
                    <a:pt x="44" y="133"/>
                    <a:pt x="44" y="132"/>
                  </a:cubicBezTo>
                  <a:cubicBezTo>
                    <a:pt x="43" y="132"/>
                    <a:pt x="43" y="134"/>
                    <a:pt x="44" y="134"/>
                  </a:cubicBezTo>
                  <a:cubicBezTo>
                    <a:pt x="43" y="135"/>
                    <a:pt x="43" y="133"/>
                    <a:pt x="42" y="133"/>
                  </a:cubicBezTo>
                  <a:cubicBezTo>
                    <a:pt x="42" y="134"/>
                    <a:pt x="42" y="134"/>
                    <a:pt x="43" y="134"/>
                  </a:cubicBezTo>
                  <a:cubicBezTo>
                    <a:pt x="43" y="135"/>
                    <a:pt x="42" y="135"/>
                    <a:pt x="42" y="136"/>
                  </a:cubicBezTo>
                  <a:cubicBezTo>
                    <a:pt x="41" y="136"/>
                    <a:pt x="43" y="134"/>
                    <a:pt x="41" y="133"/>
                  </a:cubicBezTo>
                  <a:cubicBezTo>
                    <a:pt x="41" y="132"/>
                    <a:pt x="43" y="131"/>
                    <a:pt x="42" y="130"/>
                  </a:cubicBezTo>
                  <a:cubicBezTo>
                    <a:pt x="40" y="129"/>
                    <a:pt x="42" y="132"/>
                    <a:pt x="40" y="131"/>
                  </a:cubicBezTo>
                  <a:cubicBezTo>
                    <a:pt x="41" y="132"/>
                    <a:pt x="41" y="133"/>
                    <a:pt x="41" y="134"/>
                  </a:cubicBezTo>
                  <a:cubicBezTo>
                    <a:pt x="41" y="135"/>
                    <a:pt x="41" y="136"/>
                    <a:pt x="41" y="136"/>
                  </a:cubicBezTo>
                  <a:cubicBezTo>
                    <a:pt x="41" y="137"/>
                    <a:pt x="41" y="140"/>
                    <a:pt x="41" y="143"/>
                  </a:cubicBezTo>
                  <a:cubicBezTo>
                    <a:pt x="41" y="144"/>
                    <a:pt x="42" y="146"/>
                    <a:pt x="41" y="147"/>
                  </a:cubicBezTo>
                  <a:cubicBezTo>
                    <a:pt x="41" y="148"/>
                    <a:pt x="42" y="149"/>
                    <a:pt x="42" y="150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50"/>
                    <a:pt x="41" y="150"/>
                    <a:pt x="42" y="151"/>
                  </a:cubicBezTo>
                  <a:cubicBezTo>
                    <a:pt x="42" y="152"/>
                    <a:pt x="41" y="154"/>
                    <a:pt x="42" y="154"/>
                  </a:cubicBezTo>
                  <a:cubicBezTo>
                    <a:pt x="42" y="154"/>
                    <a:pt x="42" y="154"/>
                    <a:pt x="42" y="153"/>
                  </a:cubicBezTo>
                  <a:cubicBezTo>
                    <a:pt x="43" y="153"/>
                    <a:pt x="43" y="154"/>
                    <a:pt x="43" y="155"/>
                  </a:cubicBezTo>
                  <a:cubicBezTo>
                    <a:pt x="43" y="155"/>
                    <a:pt x="43" y="156"/>
                    <a:pt x="43" y="156"/>
                  </a:cubicBezTo>
                  <a:cubicBezTo>
                    <a:pt x="43" y="158"/>
                    <a:pt x="42" y="158"/>
                    <a:pt x="42" y="160"/>
                  </a:cubicBezTo>
                  <a:cubicBezTo>
                    <a:pt x="42" y="160"/>
                    <a:pt x="42" y="160"/>
                    <a:pt x="43" y="160"/>
                  </a:cubicBezTo>
                  <a:cubicBezTo>
                    <a:pt x="42" y="161"/>
                    <a:pt x="42" y="162"/>
                    <a:pt x="42" y="163"/>
                  </a:cubicBezTo>
                  <a:cubicBezTo>
                    <a:pt x="42" y="164"/>
                    <a:pt x="42" y="164"/>
                    <a:pt x="42" y="164"/>
                  </a:cubicBezTo>
                  <a:cubicBezTo>
                    <a:pt x="43" y="164"/>
                    <a:pt x="43" y="164"/>
                    <a:pt x="43" y="164"/>
                  </a:cubicBezTo>
                  <a:cubicBezTo>
                    <a:pt x="43" y="165"/>
                    <a:pt x="43" y="166"/>
                    <a:pt x="42" y="166"/>
                  </a:cubicBezTo>
                  <a:cubicBezTo>
                    <a:pt x="42" y="167"/>
                    <a:pt x="43" y="166"/>
                    <a:pt x="43" y="167"/>
                  </a:cubicBezTo>
                  <a:cubicBezTo>
                    <a:pt x="43" y="168"/>
                    <a:pt x="41" y="167"/>
                    <a:pt x="41" y="169"/>
                  </a:cubicBezTo>
                  <a:cubicBezTo>
                    <a:pt x="41" y="169"/>
                    <a:pt x="42" y="168"/>
                    <a:pt x="42" y="168"/>
                  </a:cubicBezTo>
                  <a:cubicBezTo>
                    <a:pt x="41" y="170"/>
                    <a:pt x="43" y="170"/>
                    <a:pt x="42" y="171"/>
                  </a:cubicBezTo>
                  <a:cubicBezTo>
                    <a:pt x="42" y="170"/>
                    <a:pt x="41" y="170"/>
                    <a:pt x="41" y="170"/>
                  </a:cubicBezTo>
                  <a:cubicBezTo>
                    <a:pt x="41" y="171"/>
                    <a:pt x="42" y="171"/>
                    <a:pt x="42" y="171"/>
                  </a:cubicBezTo>
                  <a:cubicBezTo>
                    <a:pt x="43" y="171"/>
                    <a:pt x="41" y="173"/>
                    <a:pt x="42" y="173"/>
                  </a:cubicBezTo>
                  <a:cubicBezTo>
                    <a:pt x="43" y="172"/>
                    <a:pt x="42" y="169"/>
                    <a:pt x="44" y="170"/>
                  </a:cubicBezTo>
                  <a:cubicBezTo>
                    <a:pt x="44" y="170"/>
                    <a:pt x="43" y="170"/>
                    <a:pt x="43" y="170"/>
                  </a:cubicBezTo>
                  <a:lnTo>
                    <a:pt x="43" y="168"/>
                  </a:lnTo>
                  <a:close/>
                  <a:moveTo>
                    <a:pt x="46" y="131"/>
                  </a:moveTo>
                  <a:cubicBezTo>
                    <a:pt x="45" y="131"/>
                    <a:pt x="44" y="131"/>
                    <a:pt x="44" y="132"/>
                  </a:cubicBezTo>
                  <a:cubicBezTo>
                    <a:pt x="46" y="132"/>
                    <a:pt x="46" y="132"/>
                    <a:pt x="46" y="132"/>
                  </a:cubicBezTo>
                  <a:lnTo>
                    <a:pt x="46" y="131"/>
                  </a:lnTo>
                  <a:close/>
                  <a:moveTo>
                    <a:pt x="42" y="131"/>
                  </a:moveTo>
                  <a:cubicBezTo>
                    <a:pt x="42" y="132"/>
                    <a:pt x="42" y="132"/>
                    <a:pt x="42" y="132"/>
                  </a:cubicBezTo>
                  <a:cubicBezTo>
                    <a:pt x="43" y="132"/>
                    <a:pt x="44" y="132"/>
                    <a:pt x="44" y="130"/>
                  </a:cubicBezTo>
                  <a:cubicBezTo>
                    <a:pt x="43" y="130"/>
                    <a:pt x="44" y="132"/>
                    <a:pt x="42" y="131"/>
                  </a:cubicBezTo>
                  <a:moveTo>
                    <a:pt x="41" y="158"/>
                  </a:moveTo>
                  <a:cubicBezTo>
                    <a:pt x="41" y="157"/>
                    <a:pt x="43" y="158"/>
                    <a:pt x="43" y="156"/>
                  </a:cubicBezTo>
                  <a:cubicBezTo>
                    <a:pt x="42" y="155"/>
                    <a:pt x="42" y="156"/>
                    <a:pt x="41" y="156"/>
                  </a:cubicBezTo>
                  <a:cubicBezTo>
                    <a:pt x="41" y="156"/>
                    <a:pt x="41" y="158"/>
                    <a:pt x="41" y="158"/>
                  </a:cubicBezTo>
                  <a:moveTo>
                    <a:pt x="42" y="17"/>
                  </a:moveTo>
                  <a:cubicBezTo>
                    <a:pt x="42" y="16"/>
                    <a:pt x="44" y="16"/>
                    <a:pt x="43" y="15"/>
                  </a:cubicBezTo>
                  <a:cubicBezTo>
                    <a:pt x="42" y="15"/>
                    <a:pt x="43" y="16"/>
                    <a:pt x="42" y="16"/>
                  </a:cubicBezTo>
                  <a:cubicBezTo>
                    <a:pt x="42" y="15"/>
                    <a:pt x="42" y="14"/>
                    <a:pt x="41" y="14"/>
                  </a:cubicBezTo>
                  <a:cubicBezTo>
                    <a:pt x="41" y="15"/>
                    <a:pt x="42" y="16"/>
                    <a:pt x="42" y="17"/>
                  </a:cubicBezTo>
                  <a:moveTo>
                    <a:pt x="26" y="21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6" y="22"/>
                    <a:pt x="26" y="23"/>
                  </a:cubicBezTo>
                  <a:cubicBezTo>
                    <a:pt x="27" y="23"/>
                    <a:pt x="27" y="22"/>
                    <a:pt x="26" y="21"/>
                  </a:cubicBezTo>
                  <a:moveTo>
                    <a:pt x="28" y="23"/>
                  </a:moveTo>
                  <a:cubicBezTo>
                    <a:pt x="28" y="24"/>
                    <a:pt x="29" y="24"/>
                    <a:pt x="28" y="26"/>
                  </a:cubicBezTo>
                  <a:cubicBezTo>
                    <a:pt x="29" y="25"/>
                    <a:pt x="30" y="23"/>
                    <a:pt x="28" y="23"/>
                  </a:cubicBezTo>
                  <a:moveTo>
                    <a:pt x="33" y="19"/>
                  </a:moveTo>
                  <a:cubicBezTo>
                    <a:pt x="33" y="20"/>
                    <a:pt x="32" y="21"/>
                    <a:pt x="34" y="21"/>
                  </a:cubicBezTo>
                  <a:cubicBezTo>
                    <a:pt x="33" y="20"/>
                    <a:pt x="34" y="20"/>
                    <a:pt x="35" y="19"/>
                  </a:cubicBezTo>
                  <a:cubicBezTo>
                    <a:pt x="34" y="19"/>
                    <a:pt x="34" y="19"/>
                    <a:pt x="33" y="19"/>
                  </a:cubicBezTo>
                  <a:moveTo>
                    <a:pt x="32" y="18"/>
                  </a:moveTo>
                  <a:cubicBezTo>
                    <a:pt x="32" y="17"/>
                    <a:pt x="33" y="17"/>
                    <a:pt x="33" y="17"/>
                  </a:cubicBezTo>
                  <a:cubicBezTo>
                    <a:pt x="32" y="17"/>
                    <a:pt x="32" y="16"/>
                    <a:pt x="31" y="17"/>
                  </a:cubicBezTo>
                  <a:cubicBezTo>
                    <a:pt x="31" y="17"/>
                    <a:pt x="32" y="18"/>
                    <a:pt x="32" y="18"/>
                  </a:cubicBezTo>
                  <a:moveTo>
                    <a:pt x="32" y="21"/>
                  </a:moveTo>
                  <a:cubicBezTo>
                    <a:pt x="32" y="22"/>
                    <a:pt x="32" y="22"/>
                    <a:pt x="32" y="23"/>
                  </a:cubicBezTo>
                  <a:cubicBezTo>
                    <a:pt x="33" y="22"/>
                    <a:pt x="33" y="22"/>
                    <a:pt x="33" y="23"/>
                  </a:cubicBezTo>
                  <a:cubicBezTo>
                    <a:pt x="33" y="22"/>
                    <a:pt x="33" y="21"/>
                    <a:pt x="32" y="21"/>
                  </a:cubicBezTo>
                  <a:moveTo>
                    <a:pt x="24" y="21"/>
                  </a:moveTo>
                  <a:cubicBezTo>
                    <a:pt x="26" y="21"/>
                    <a:pt x="26" y="19"/>
                    <a:pt x="28" y="19"/>
                  </a:cubicBezTo>
                  <a:cubicBezTo>
                    <a:pt x="28" y="19"/>
                    <a:pt x="29" y="19"/>
                    <a:pt x="29" y="19"/>
                  </a:cubicBezTo>
                  <a:cubicBezTo>
                    <a:pt x="29" y="20"/>
                    <a:pt x="28" y="20"/>
                    <a:pt x="28" y="20"/>
                  </a:cubicBezTo>
                  <a:cubicBezTo>
                    <a:pt x="29" y="20"/>
                    <a:pt x="30" y="21"/>
                    <a:pt x="31" y="21"/>
                  </a:cubicBezTo>
                  <a:cubicBezTo>
                    <a:pt x="31" y="20"/>
                    <a:pt x="31" y="20"/>
                    <a:pt x="32" y="19"/>
                  </a:cubicBezTo>
                  <a:cubicBezTo>
                    <a:pt x="31" y="18"/>
                    <a:pt x="30" y="17"/>
                    <a:pt x="28" y="18"/>
                  </a:cubicBezTo>
                  <a:cubicBezTo>
                    <a:pt x="28" y="18"/>
                    <a:pt x="29" y="18"/>
                    <a:pt x="29" y="18"/>
                  </a:cubicBezTo>
                  <a:cubicBezTo>
                    <a:pt x="30" y="18"/>
                    <a:pt x="31" y="19"/>
                    <a:pt x="30" y="19"/>
                  </a:cubicBezTo>
                  <a:cubicBezTo>
                    <a:pt x="29" y="19"/>
                    <a:pt x="29" y="19"/>
                    <a:pt x="28" y="18"/>
                  </a:cubicBezTo>
                  <a:cubicBezTo>
                    <a:pt x="27" y="19"/>
                    <a:pt x="25" y="20"/>
                    <a:pt x="24" y="21"/>
                  </a:cubicBezTo>
                  <a:moveTo>
                    <a:pt x="21" y="16"/>
                  </a:moveTo>
                  <a:cubicBezTo>
                    <a:pt x="22" y="16"/>
                    <a:pt x="22" y="15"/>
                    <a:pt x="22" y="14"/>
                  </a:cubicBezTo>
                  <a:cubicBezTo>
                    <a:pt x="21" y="16"/>
                    <a:pt x="21" y="15"/>
                    <a:pt x="20" y="15"/>
                  </a:cubicBezTo>
                  <a:lnTo>
                    <a:pt x="21" y="16"/>
                  </a:lnTo>
                  <a:close/>
                  <a:moveTo>
                    <a:pt x="11" y="19"/>
                  </a:moveTo>
                  <a:cubicBezTo>
                    <a:pt x="11" y="19"/>
                    <a:pt x="14" y="17"/>
                    <a:pt x="13" y="17"/>
                  </a:cubicBezTo>
                  <a:cubicBezTo>
                    <a:pt x="12" y="17"/>
                    <a:pt x="10" y="19"/>
                    <a:pt x="11" y="19"/>
                  </a:cubicBezTo>
                  <a:moveTo>
                    <a:pt x="10" y="25"/>
                  </a:moveTo>
                  <a:cubicBezTo>
                    <a:pt x="11" y="24"/>
                    <a:pt x="12" y="24"/>
                    <a:pt x="13" y="23"/>
                  </a:cubicBezTo>
                  <a:cubicBezTo>
                    <a:pt x="13" y="22"/>
                    <a:pt x="14" y="22"/>
                    <a:pt x="14" y="21"/>
                  </a:cubicBezTo>
                  <a:cubicBezTo>
                    <a:pt x="13" y="19"/>
                    <a:pt x="12" y="21"/>
                    <a:pt x="12" y="22"/>
                  </a:cubicBezTo>
                  <a:cubicBezTo>
                    <a:pt x="11" y="24"/>
                    <a:pt x="10" y="24"/>
                    <a:pt x="10" y="25"/>
                  </a:cubicBezTo>
                  <a:moveTo>
                    <a:pt x="7" y="30"/>
                  </a:moveTo>
                  <a:cubicBezTo>
                    <a:pt x="8" y="30"/>
                    <a:pt x="8" y="29"/>
                    <a:pt x="8" y="28"/>
                  </a:cubicBezTo>
                  <a:cubicBezTo>
                    <a:pt x="8" y="27"/>
                    <a:pt x="9" y="26"/>
                    <a:pt x="10" y="26"/>
                  </a:cubicBezTo>
                  <a:cubicBezTo>
                    <a:pt x="8" y="26"/>
                    <a:pt x="7" y="29"/>
                    <a:pt x="7" y="30"/>
                  </a:cubicBezTo>
                  <a:moveTo>
                    <a:pt x="3" y="31"/>
                  </a:moveTo>
                  <a:cubicBezTo>
                    <a:pt x="4" y="30"/>
                    <a:pt x="5" y="29"/>
                    <a:pt x="5" y="28"/>
                  </a:cubicBezTo>
                  <a:cubicBezTo>
                    <a:pt x="6" y="27"/>
                    <a:pt x="6" y="26"/>
                    <a:pt x="6" y="25"/>
                  </a:cubicBezTo>
                  <a:cubicBezTo>
                    <a:pt x="6" y="26"/>
                    <a:pt x="5" y="27"/>
                    <a:pt x="4" y="28"/>
                  </a:cubicBezTo>
                  <a:cubicBezTo>
                    <a:pt x="4" y="29"/>
                    <a:pt x="3" y="30"/>
                    <a:pt x="3" y="31"/>
                  </a:cubicBezTo>
                  <a:moveTo>
                    <a:pt x="23" y="26"/>
                  </a:moveTo>
                  <a:cubicBezTo>
                    <a:pt x="23" y="26"/>
                    <a:pt x="23" y="27"/>
                    <a:pt x="23" y="27"/>
                  </a:cubicBezTo>
                  <a:cubicBezTo>
                    <a:pt x="23" y="27"/>
                    <a:pt x="24" y="27"/>
                    <a:pt x="25" y="27"/>
                  </a:cubicBezTo>
                  <a:cubicBezTo>
                    <a:pt x="24" y="26"/>
                    <a:pt x="24" y="26"/>
                    <a:pt x="23" y="26"/>
                  </a:cubicBezTo>
                  <a:moveTo>
                    <a:pt x="19" y="22"/>
                  </a:moveTo>
                  <a:cubicBezTo>
                    <a:pt x="20" y="23"/>
                    <a:pt x="21" y="21"/>
                    <a:pt x="22" y="21"/>
                  </a:cubicBezTo>
                  <a:cubicBezTo>
                    <a:pt x="22" y="22"/>
                    <a:pt x="23" y="22"/>
                    <a:pt x="24" y="21"/>
                  </a:cubicBezTo>
                  <a:cubicBezTo>
                    <a:pt x="23" y="20"/>
                    <a:pt x="22" y="20"/>
                    <a:pt x="21" y="21"/>
                  </a:cubicBezTo>
                  <a:cubicBezTo>
                    <a:pt x="20" y="21"/>
                    <a:pt x="19" y="22"/>
                    <a:pt x="19" y="22"/>
                  </a:cubicBezTo>
                  <a:moveTo>
                    <a:pt x="21" y="24"/>
                  </a:moveTo>
                  <a:cubicBezTo>
                    <a:pt x="21" y="23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2" y="23"/>
                    <a:pt x="21" y="23"/>
                    <a:pt x="22" y="22"/>
                  </a:cubicBezTo>
                  <a:cubicBezTo>
                    <a:pt x="21" y="22"/>
                    <a:pt x="20" y="24"/>
                    <a:pt x="21" y="24"/>
                  </a:cubicBezTo>
                  <a:moveTo>
                    <a:pt x="23" y="28"/>
                  </a:moveTo>
                  <a:cubicBezTo>
                    <a:pt x="23" y="28"/>
                    <a:pt x="22" y="27"/>
                    <a:pt x="21" y="28"/>
                  </a:cubicBezTo>
                  <a:cubicBezTo>
                    <a:pt x="21" y="29"/>
                    <a:pt x="22" y="28"/>
                    <a:pt x="22" y="28"/>
                  </a:cubicBezTo>
                  <a:cubicBezTo>
                    <a:pt x="22" y="28"/>
                    <a:pt x="22" y="29"/>
                    <a:pt x="22" y="29"/>
                  </a:cubicBezTo>
                  <a:cubicBezTo>
                    <a:pt x="23" y="30"/>
                    <a:pt x="23" y="30"/>
                    <a:pt x="24" y="29"/>
                  </a:cubicBezTo>
                  <a:cubicBezTo>
                    <a:pt x="22" y="28"/>
                    <a:pt x="24" y="28"/>
                    <a:pt x="23" y="28"/>
                  </a:cubicBezTo>
                  <a:moveTo>
                    <a:pt x="17" y="32"/>
                  </a:moveTo>
                  <a:cubicBezTo>
                    <a:pt x="15" y="31"/>
                    <a:pt x="19" y="30"/>
                    <a:pt x="17" y="30"/>
                  </a:cubicBezTo>
                  <a:cubicBezTo>
                    <a:pt x="18" y="29"/>
                    <a:pt x="17" y="28"/>
                    <a:pt x="18" y="28"/>
                  </a:cubicBezTo>
                  <a:cubicBezTo>
                    <a:pt x="19" y="27"/>
                    <a:pt x="20" y="27"/>
                    <a:pt x="21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19" y="27"/>
                    <a:pt x="18" y="25"/>
                  </a:cubicBezTo>
                  <a:cubicBezTo>
                    <a:pt x="17" y="27"/>
                    <a:pt x="17" y="28"/>
                    <a:pt x="16" y="30"/>
                  </a:cubicBezTo>
                  <a:cubicBezTo>
                    <a:pt x="17" y="30"/>
                    <a:pt x="16" y="31"/>
                    <a:pt x="16" y="31"/>
                  </a:cubicBezTo>
                  <a:cubicBezTo>
                    <a:pt x="16" y="32"/>
                    <a:pt x="16" y="32"/>
                    <a:pt x="17" y="32"/>
                  </a:cubicBezTo>
                  <a:moveTo>
                    <a:pt x="20" y="37"/>
                  </a:moveTo>
                  <a:cubicBezTo>
                    <a:pt x="20" y="36"/>
                    <a:pt x="20" y="36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3"/>
                    <a:pt x="22" y="32"/>
                    <a:pt x="23" y="31"/>
                  </a:cubicBezTo>
                  <a:cubicBezTo>
                    <a:pt x="22" y="30"/>
                    <a:pt x="22" y="30"/>
                    <a:pt x="21" y="30"/>
                  </a:cubicBezTo>
                  <a:cubicBezTo>
                    <a:pt x="21" y="31"/>
                    <a:pt x="20" y="31"/>
                    <a:pt x="20" y="32"/>
                  </a:cubicBezTo>
                  <a:cubicBezTo>
                    <a:pt x="21" y="32"/>
                    <a:pt x="21" y="31"/>
                    <a:pt x="22" y="31"/>
                  </a:cubicBezTo>
                  <a:cubicBezTo>
                    <a:pt x="22" y="32"/>
                    <a:pt x="21" y="32"/>
                    <a:pt x="21" y="32"/>
                  </a:cubicBezTo>
                  <a:cubicBezTo>
                    <a:pt x="21" y="32"/>
                    <a:pt x="20" y="33"/>
                    <a:pt x="20" y="33"/>
                  </a:cubicBezTo>
                  <a:cubicBezTo>
                    <a:pt x="20" y="31"/>
                    <a:pt x="19" y="31"/>
                    <a:pt x="19" y="30"/>
                  </a:cubicBezTo>
                  <a:cubicBezTo>
                    <a:pt x="19" y="30"/>
                    <a:pt x="20" y="30"/>
                    <a:pt x="20" y="30"/>
                  </a:cubicBezTo>
                  <a:cubicBezTo>
                    <a:pt x="19" y="29"/>
                    <a:pt x="19" y="30"/>
                    <a:pt x="18" y="29"/>
                  </a:cubicBezTo>
                  <a:cubicBezTo>
                    <a:pt x="18" y="29"/>
                    <a:pt x="19" y="28"/>
                    <a:pt x="18" y="28"/>
                  </a:cubicBezTo>
                  <a:cubicBezTo>
                    <a:pt x="18" y="29"/>
                    <a:pt x="19" y="30"/>
                    <a:pt x="18" y="31"/>
                  </a:cubicBezTo>
                  <a:cubicBezTo>
                    <a:pt x="20" y="31"/>
                    <a:pt x="19" y="33"/>
                    <a:pt x="19" y="33"/>
                  </a:cubicBezTo>
                  <a:cubicBezTo>
                    <a:pt x="19" y="33"/>
                    <a:pt x="20" y="34"/>
                    <a:pt x="20" y="34"/>
                  </a:cubicBezTo>
                  <a:cubicBezTo>
                    <a:pt x="19" y="34"/>
                    <a:pt x="18" y="34"/>
                    <a:pt x="18" y="35"/>
                  </a:cubicBezTo>
                  <a:cubicBezTo>
                    <a:pt x="18" y="35"/>
                    <a:pt x="17" y="36"/>
                    <a:pt x="17" y="35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5"/>
                    <a:pt x="19" y="34"/>
                    <a:pt x="20" y="35"/>
                  </a:cubicBezTo>
                  <a:cubicBezTo>
                    <a:pt x="19" y="35"/>
                    <a:pt x="18" y="37"/>
                    <a:pt x="20" y="37"/>
                  </a:cubicBezTo>
                  <a:moveTo>
                    <a:pt x="14" y="36"/>
                  </a:moveTo>
                  <a:cubicBezTo>
                    <a:pt x="14" y="37"/>
                    <a:pt x="13" y="37"/>
                    <a:pt x="13" y="38"/>
                  </a:cubicBezTo>
                  <a:cubicBezTo>
                    <a:pt x="14" y="39"/>
                    <a:pt x="15" y="36"/>
                    <a:pt x="14" y="36"/>
                  </a:cubicBezTo>
                  <a:moveTo>
                    <a:pt x="16" y="39"/>
                  </a:moveTo>
                  <a:cubicBezTo>
                    <a:pt x="17" y="38"/>
                    <a:pt x="16" y="38"/>
                    <a:pt x="16" y="38"/>
                  </a:cubicBezTo>
                  <a:cubicBezTo>
                    <a:pt x="16" y="37"/>
                    <a:pt x="16" y="36"/>
                    <a:pt x="16" y="36"/>
                  </a:cubicBezTo>
                  <a:cubicBezTo>
                    <a:pt x="15" y="36"/>
                    <a:pt x="15" y="37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9"/>
                    <a:pt x="16" y="39"/>
                  </a:cubicBezTo>
                  <a:moveTo>
                    <a:pt x="18" y="41"/>
                  </a:moveTo>
                  <a:cubicBezTo>
                    <a:pt x="18" y="40"/>
                    <a:pt x="19" y="40"/>
                    <a:pt x="18" y="39"/>
                  </a:cubicBezTo>
                  <a:cubicBezTo>
                    <a:pt x="18" y="39"/>
                    <a:pt x="18" y="40"/>
                    <a:pt x="17" y="39"/>
                  </a:cubicBezTo>
                  <a:cubicBezTo>
                    <a:pt x="17" y="40"/>
                    <a:pt x="17" y="41"/>
                    <a:pt x="18" y="41"/>
                  </a:cubicBezTo>
                  <a:moveTo>
                    <a:pt x="17" y="43"/>
                  </a:moveTo>
                  <a:cubicBezTo>
                    <a:pt x="17" y="44"/>
                    <a:pt x="16" y="43"/>
                    <a:pt x="16" y="44"/>
                  </a:cubicBezTo>
                  <a:cubicBezTo>
                    <a:pt x="16" y="44"/>
                    <a:pt x="17" y="44"/>
                    <a:pt x="17" y="45"/>
                  </a:cubicBezTo>
                  <a:cubicBezTo>
                    <a:pt x="18" y="46"/>
                    <a:pt x="17" y="44"/>
                    <a:pt x="18" y="45"/>
                  </a:cubicBezTo>
                  <a:cubicBezTo>
                    <a:pt x="18" y="45"/>
                    <a:pt x="17" y="46"/>
                    <a:pt x="18" y="46"/>
                  </a:cubicBezTo>
                  <a:cubicBezTo>
                    <a:pt x="18" y="45"/>
                    <a:pt x="19" y="45"/>
                    <a:pt x="19" y="45"/>
                  </a:cubicBezTo>
                  <a:cubicBezTo>
                    <a:pt x="18" y="44"/>
                    <a:pt x="17" y="43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6" y="39"/>
                    <a:pt x="16" y="42"/>
                    <a:pt x="17" y="42"/>
                  </a:cubicBezTo>
                  <a:cubicBezTo>
                    <a:pt x="17" y="42"/>
                    <a:pt x="15" y="43"/>
                    <a:pt x="16" y="43"/>
                  </a:cubicBezTo>
                  <a:cubicBezTo>
                    <a:pt x="16" y="43"/>
                    <a:pt x="17" y="42"/>
                    <a:pt x="17" y="43"/>
                  </a:cubicBezTo>
                  <a:moveTo>
                    <a:pt x="15" y="46"/>
                  </a:moveTo>
                  <a:cubicBezTo>
                    <a:pt x="15" y="46"/>
                    <a:pt x="15" y="45"/>
                    <a:pt x="15" y="45"/>
                  </a:cubicBezTo>
                  <a:cubicBezTo>
                    <a:pt x="14" y="44"/>
                    <a:pt x="15" y="46"/>
                    <a:pt x="14" y="45"/>
                  </a:cubicBezTo>
                  <a:cubicBezTo>
                    <a:pt x="14" y="44"/>
                    <a:pt x="14" y="44"/>
                    <a:pt x="14" y="43"/>
                  </a:cubicBezTo>
                  <a:cubicBezTo>
                    <a:pt x="13" y="43"/>
                    <a:pt x="14" y="43"/>
                    <a:pt x="13" y="43"/>
                  </a:cubicBezTo>
                  <a:cubicBezTo>
                    <a:pt x="13" y="44"/>
                    <a:pt x="13" y="46"/>
                    <a:pt x="14" y="46"/>
                  </a:cubicBezTo>
                  <a:cubicBezTo>
                    <a:pt x="14" y="45"/>
                    <a:pt x="14" y="46"/>
                    <a:pt x="15" y="46"/>
                  </a:cubicBezTo>
                  <a:moveTo>
                    <a:pt x="17" y="48"/>
                  </a:moveTo>
                  <a:cubicBezTo>
                    <a:pt x="16" y="48"/>
                    <a:pt x="14" y="48"/>
                    <a:pt x="15" y="49"/>
                  </a:cubicBezTo>
                  <a:cubicBezTo>
                    <a:pt x="15" y="49"/>
                    <a:pt x="16" y="49"/>
                    <a:pt x="16" y="49"/>
                  </a:cubicBezTo>
                  <a:cubicBezTo>
                    <a:pt x="16" y="49"/>
                    <a:pt x="16" y="50"/>
                    <a:pt x="17" y="50"/>
                  </a:cubicBezTo>
                  <a:cubicBezTo>
                    <a:pt x="17" y="49"/>
                    <a:pt x="17" y="48"/>
                    <a:pt x="17" y="47"/>
                  </a:cubicBezTo>
                  <a:cubicBezTo>
                    <a:pt x="17" y="47"/>
                    <a:pt x="17" y="45"/>
                    <a:pt x="17" y="46"/>
                  </a:cubicBezTo>
                  <a:lnTo>
                    <a:pt x="17" y="48"/>
                  </a:lnTo>
                  <a:close/>
                  <a:moveTo>
                    <a:pt x="13" y="47"/>
                  </a:moveTo>
                  <a:cubicBezTo>
                    <a:pt x="12" y="47"/>
                    <a:pt x="12" y="50"/>
                    <a:pt x="13" y="49"/>
                  </a:cubicBezTo>
                  <a:cubicBezTo>
                    <a:pt x="13" y="49"/>
                    <a:pt x="13" y="49"/>
                    <a:pt x="13" y="48"/>
                  </a:cubicBezTo>
                  <a:cubicBezTo>
                    <a:pt x="13" y="48"/>
                    <a:pt x="13" y="47"/>
                    <a:pt x="13" y="47"/>
                  </a:cubicBezTo>
                  <a:moveTo>
                    <a:pt x="12" y="50"/>
                  </a:moveTo>
                  <a:cubicBezTo>
                    <a:pt x="12" y="49"/>
                    <a:pt x="11" y="50"/>
                    <a:pt x="11" y="48"/>
                  </a:cubicBezTo>
                  <a:cubicBezTo>
                    <a:pt x="11" y="48"/>
                    <a:pt x="12" y="48"/>
                    <a:pt x="11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9"/>
                    <a:pt x="10" y="49"/>
                    <a:pt x="10" y="50"/>
                  </a:cubicBezTo>
                  <a:cubicBezTo>
                    <a:pt x="11" y="50"/>
                    <a:pt x="11" y="49"/>
                    <a:pt x="12" y="50"/>
                  </a:cubicBezTo>
                  <a:moveTo>
                    <a:pt x="15" y="52"/>
                  </a:moveTo>
                  <a:cubicBezTo>
                    <a:pt x="16" y="52"/>
                    <a:pt x="16" y="49"/>
                    <a:pt x="16" y="50"/>
                  </a:cubicBezTo>
                  <a:cubicBezTo>
                    <a:pt x="16" y="51"/>
                    <a:pt x="15" y="51"/>
                    <a:pt x="15" y="52"/>
                  </a:cubicBezTo>
                  <a:moveTo>
                    <a:pt x="13" y="54"/>
                  </a:moveTo>
                  <a:cubicBezTo>
                    <a:pt x="13" y="53"/>
                    <a:pt x="14" y="52"/>
                    <a:pt x="13" y="51"/>
                  </a:cubicBezTo>
                  <a:cubicBezTo>
                    <a:pt x="12" y="51"/>
                    <a:pt x="12" y="53"/>
                    <a:pt x="13" y="54"/>
                  </a:cubicBezTo>
                  <a:moveTo>
                    <a:pt x="15" y="57"/>
                  </a:moveTo>
                  <a:cubicBezTo>
                    <a:pt x="15" y="56"/>
                    <a:pt x="15" y="54"/>
                    <a:pt x="14" y="54"/>
                  </a:cubicBezTo>
                  <a:cubicBezTo>
                    <a:pt x="14" y="55"/>
                    <a:pt x="14" y="57"/>
                    <a:pt x="15" y="57"/>
                  </a:cubicBezTo>
                  <a:moveTo>
                    <a:pt x="18" y="58"/>
                  </a:moveTo>
                  <a:cubicBezTo>
                    <a:pt x="18" y="57"/>
                    <a:pt x="19" y="56"/>
                    <a:pt x="18" y="56"/>
                  </a:cubicBezTo>
                  <a:cubicBezTo>
                    <a:pt x="18" y="56"/>
                    <a:pt x="17" y="58"/>
                    <a:pt x="18" y="58"/>
                  </a:cubicBezTo>
                  <a:moveTo>
                    <a:pt x="21" y="57"/>
                  </a:moveTo>
                  <a:cubicBezTo>
                    <a:pt x="21" y="56"/>
                    <a:pt x="20" y="54"/>
                    <a:pt x="20" y="53"/>
                  </a:cubicBezTo>
                  <a:cubicBezTo>
                    <a:pt x="19" y="53"/>
                    <a:pt x="20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20" y="55"/>
                    <a:pt x="20" y="55"/>
                  </a:cubicBezTo>
                  <a:cubicBezTo>
                    <a:pt x="20" y="56"/>
                    <a:pt x="20" y="57"/>
                    <a:pt x="21" y="57"/>
                  </a:cubicBezTo>
                  <a:moveTo>
                    <a:pt x="23" y="69"/>
                  </a:moveTo>
                  <a:cubicBezTo>
                    <a:pt x="24" y="70"/>
                    <a:pt x="23" y="70"/>
                    <a:pt x="24" y="71"/>
                  </a:cubicBezTo>
                  <a:cubicBezTo>
                    <a:pt x="25" y="71"/>
                    <a:pt x="24" y="69"/>
                    <a:pt x="23" y="69"/>
                  </a:cubicBezTo>
                  <a:moveTo>
                    <a:pt x="15" y="60"/>
                  </a:moveTo>
                  <a:cubicBezTo>
                    <a:pt x="15" y="60"/>
                    <a:pt x="15" y="60"/>
                    <a:pt x="15" y="60"/>
                  </a:cubicBezTo>
                  <a:cubicBezTo>
                    <a:pt x="15" y="59"/>
                    <a:pt x="14" y="59"/>
                    <a:pt x="13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5" y="61"/>
                    <a:pt x="14" y="60"/>
                    <a:pt x="15" y="60"/>
                  </a:cubicBezTo>
                  <a:moveTo>
                    <a:pt x="21" y="59"/>
                  </a:moveTo>
                  <a:cubicBezTo>
                    <a:pt x="21" y="59"/>
                    <a:pt x="22" y="58"/>
                    <a:pt x="22" y="58"/>
                  </a:cubicBezTo>
                  <a:cubicBezTo>
                    <a:pt x="21" y="58"/>
                    <a:pt x="21" y="58"/>
                    <a:pt x="20" y="58"/>
                  </a:cubicBezTo>
                  <a:lnTo>
                    <a:pt x="21" y="59"/>
                  </a:lnTo>
                  <a:close/>
                  <a:moveTo>
                    <a:pt x="16" y="65"/>
                  </a:moveTo>
                  <a:cubicBezTo>
                    <a:pt x="16" y="63"/>
                    <a:pt x="15" y="63"/>
                    <a:pt x="15" y="62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17" y="62"/>
                    <a:pt x="15" y="61"/>
                    <a:pt x="15" y="61"/>
                  </a:cubicBezTo>
                  <a:cubicBezTo>
                    <a:pt x="15" y="63"/>
                    <a:pt x="16" y="64"/>
                    <a:pt x="15" y="65"/>
                  </a:cubicBezTo>
                  <a:cubicBezTo>
                    <a:pt x="15" y="65"/>
                    <a:pt x="16" y="65"/>
                    <a:pt x="16" y="65"/>
                  </a:cubicBezTo>
                  <a:moveTo>
                    <a:pt x="20" y="63"/>
                  </a:moveTo>
                  <a:cubicBezTo>
                    <a:pt x="22" y="66"/>
                    <a:pt x="21" y="61"/>
                    <a:pt x="20" y="62"/>
                  </a:cubicBezTo>
                  <a:cubicBezTo>
                    <a:pt x="20" y="62"/>
                    <a:pt x="20" y="62"/>
                    <a:pt x="20" y="63"/>
                  </a:cubicBezTo>
                  <a:moveTo>
                    <a:pt x="21" y="67"/>
                  </a:moveTo>
                  <a:cubicBezTo>
                    <a:pt x="23" y="67"/>
                    <a:pt x="23" y="67"/>
                    <a:pt x="23" y="67"/>
                  </a:cubicBezTo>
                  <a:cubicBezTo>
                    <a:pt x="23" y="67"/>
                    <a:pt x="23" y="69"/>
                    <a:pt x="24" y="68"/>
                  </a:cubicBezTo>
                  <a:cubicBezTo>
                    <a:pt x="23" y="67"/>
                    <a:pt x="23" y="66"/>
                    <a:pt x="23" y="65"/>
                  </a:cubicBezTo>
                  <a:cubicBezTo>
                    <a:pt x="22" y="65"/>
                    <a:pt x="23" y="66"/>
                    <a:pt x="22" y="66"/>
                  </a:cubicBezTo>
                  <a:cubicBezTo>
                    <a:pt x="22" y="66"/>
                    <a:pt x="21" y="66"/>
                    <a:pt x="21" y="65"/>
                  </a:cubicBezTo>
                  <a:cubicBezTo>
                    <a:pt x="23" y="65"/>
                    <a:pt x="23" y="61"/>
                    <a:pt x="21" y="61"/>
                  </a:cubicBezTo>
                  <a:cubicBezTo>
                    <a:pt x="21" y="63"/>
                    <a:pt x="21" y="64"/>
                    <a:pt x="21" y="64"/>
                  </a:cubicBezTo>
                  <a:cubicBezTo>
                    <a:pt x="20" y="65"/>
                    <a:pt x="20" y="64"/>
                    <a:pt x="19" y="64"/>
                  </a:cubicBezTo>
                  <a:cubicBezTo>
                    <a:pt x="20" y="65"/>
                    <a:pt x="21" y="65"/>
                    <a:pt x="21" y="67"/>
                  </a:cubicBezTo>
                  <a:moveTo>
                    <a:pt x="18" y="73"/>
                  </a:moveTo>
                  <a:cubicBezTo>
                    <a:pt x="18" y="72"/>
                    <a:pt x="19" y="72"/>
                    <a:pt x="18" y="72"/>
                  </a:cubicBezTo>
                  <a:cubicBezTo>
                    <a:pt x="18" y="71"/>
                    <a:pt x="18" y="72"/>
                    <a:pt x="17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18" y="70"/>
                    <a:pt x="18" y="71"/>
                    <a:pt x="19" y="70"/>
                  </a:cubicBezTo>
                  <a:cubicBezTo>
                    <a:pt x="19" y="70"/>
                    <a:pt x="19" y="69"/>
                    <a:pt x="18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7" y="67"/>
                    <a:pt x="18" y="67"/>
                    <a:pt x="18" y="66"/>
                  </a:cubicBezTo>
                  <a:cubicBezTo>
                    <a:pt x="17" y="67"/>
                    <a:pt x="17" y="66"/>
                    <a:pt x="15" y="67"/>
                  </a:cubicBezTo>
                  <a:cubicBezTo>
                    <a:pt x="16" y="68"/>
                    <a:pt x="16" y="68"/>
                    <a:pt x="16" y="70"/>
                  </a:cubicBezTo>
                  <a:cubicBezTo>
                    <a:pt x="16" y="70"/>
                    <a:pt x="17" y="70"/>
                    <a:pt x="17" y="70"/>
                  </a:cubicBezTo>
                  <a:cubicBezTo>
                    <a:pt x="17" y="71"/>
                    <a:pt x="16" y="71"/>
                    <a:pt x="16" y="73"/>
                  </a:cubicBezTo>
                  <a:cubicBezTo>
                    <a:pt x="17" y="73"/>
                    <a:pt x="17" y="73"/>
                    <a:pt x="18" y="73"/>
                  </a:cubicBezTo>
                  <a:moveTo>
                    <a:pt x="20" y="72"/>
                  </a:moveTo>
                  <a:cubicBezTo>
                    <a:pt x="20" y="71"/>
                    <a:pt x="21" y="71"/>
                    <a:pt x="20" y="71"/>
                  </a:cubicBezTo>
                  <a:cubicBezTo>
                    <a:pt x="21" y="71"/>
                    <a:pt x="20" y="70"/>
                    <a:pt x="21" y="70"/>
                  </a:cubicBezTo>
                  <a:cubicBezTo>
                    <a:pt x="22" y="69"/>
                    <a:pt x="20" y="69"/>
                    <a:pt x="20" y="69"/>
                  </a:cubicBezTo>
                  <a:cubicBezTo>
                    <a:pt x="21" y="69"/>
                    <a:pt x="21" y="70"/>
                    <a:pt x="20" y="70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0" y="69"/>
                    <a:pt x="20" y="68"/>
                    <a:pt x="19" y="68"/>
                  </a:cubicBezTo>
                  <a:cubicBezTo>
                    <a:pt x="19" y="68"/>
                    <a:pt x="19" y="69"/>
                    <a:pt x="20" y="70"/>
                  </a:cubicBezTo>
                  <a:cubicBezTo>
                    <a:pt x="19" y="71"/>
                    <a:pt x="19" y="72"/>
                    <a:pt x="19" y="73"/>
                  </a:cubicBezTo>
                  <a:cubicBezTo>
                    <a:pt x="20" y="73"/>
                    <a:pt x="20" y="73"/>
                    <a:pt x="20" y="72"/>
                  </a:cubicBezTo>
                  <a:moveTo>
                    <a:pt x="23" y="75"/>
                  </a:moveTo>
                  <a:cubicBezTo>
                    <a:pt x="23" y="75"/>
                    <a:pt x="23" y="74"/>
                    <a:pt x="23" y="74"/>
                  </a:cubicBezTo>
                  <a:cubicBezTo>
                    <a:pt x="24" y="76"/>
                    <a:pt x="24" y="76"/>
                    <a:pt x="24" y="76"/>
                  </a:cubicBezTo>
                  <a:cubicBezTo>
                    <a:pt x="24" y="76"/>
                    <a:pt x="25" y="76"/>
                    <a:pt x="25" y="76"/>
                  </a:cubicBezTo>
                  <a:cubicBezTo>
                    <a:pt x="25" y="74"/>
                    <a:pt x="24" y="74"/>
                    <a:pt x="24" y="72"/>
                  </a:cubicBezTo>
                  <a:cubicBezTo>
                    <a:pt x="23" y="72"/>
                    <a:pt x="23" y="73"/>
                    <a:pt x="23" y="73"/>
                  </a:cubicBezTo>
                  <a:cubicBezTo>
                    <a:pt x="23" y="73"/>
                    <a:pt x="22" y="73"/>
                    <a:pt x="22" y="73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2" y="74"/>
                    <a:pt x="21" y="73"/>
                    <a:pt x="21" y="74"/>
                  </a:cubicBezTo>
                  <a:cubicBezTo>
                    <a:pt x="23" y="73"/>
                    <a:pt x="22" y="75"/>
                    <a:pt x="23" y="75"/>
                  </a:cubicBezTo>
                  <a:moveTo>
                    <a:pt x="21" y="79"/>
                  </a:moveTo>
                  <a:cubicBezTo>
                    <a:pt x="22" y="78"/>
                    <a:pt x="21" y="77"/>
                    <a:pt x="21" y="75"/>
                  </a:cubicBezTo>
                  <a:cubicBezTo>
                    <a:pt x="19" y="76"/>
                    <a:pt x="20" y="78"/>
                    <a:pt x="21" y="79"/>
                  </a:cubicBezTo>
                  <a:moveTo>
                    <a:pt x="23" y="79"/>
                  </a:moveTo>
                  <a:cubicBezTo>
                    <a:pt x="23" y="80"/>
                    <a:pt x="23" y="80"/>
                    <a:pt x="23" y="80"/>
                  </a:cubicBezTo>
                  <a:cubicBezTo>
                    <a:pt x="23" y="81"/>
                    <a:pt x="22" y="80"/>
                    <a:pt x="22" y="81"/>
                  </a:cubicBezTo>
                  <a:cubicBezTo>
                    <a:pt x="22" y="81"/>
                    <a:pt x="22" y="82"/>
                    <a:pt x="23" y="82"/>
                  </a:cubicBezTo>
                  <a:cubicBezTo>
                    <a:pt x="23" y="82"/>
                    <a:pt x="22" y="81"/>
                    <a:pt x="23" y="80"/>
                  </a:cubicBezTo>
                  <a:cubicBezTo>
                    <a:pt x="23" y="82"/>
                    <a:pt x="24" y="81"/>
                    <a:pt x="24" y="81"/>
                  </a:cubicBezTo>
                  <a:cubicBezTo>
                    <a:pt x="24" y="82"/>
                    <a:pt x="24" y="83"/>
                    <a:pt x="24" y="83"/>
                  </a:cubicBezTo>
                  <a:cubicBezTo>
                    <a:pt x="26" y="83"/>
                    <a:pt x="24" y="81"/>
                    <a:pt x="25" y="80"/>
                  </a:cubicBezTo>
                  <a:cubicBezTo>
                    <a:pt x="25" y="80"/>
                    <a:pt x="25" y="80"/>
                    <a:pt x="26" y="80"/>
                  </a:cubicBezTo>
                  <a:cubicBezTo>
                    <a:pt x="26" y="79"/>
                    <a:pt x="26" y="79"/>
                    <a:pt x="25" y="78"/>
                  </a:cubicBezTo>
                  <a:cubicBezTo>
                    <a:pt x="24" y="78"/>
                    <a:pt x="25" y="80"/>
                    <a:pt x="24" y="79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23" y="78"/>
                    <a:pt x="24" y="79"/>
                    <a:pt x="23" y="80"/>
                  </a:cubicBezTo>
                  <a:cubicBezTo>
                    <a:pt x="23" y="80"/>
                    <a:pt x="23" y="80"/>
                    <a:pt x="23" y="79"/>
                  </a:cubicBezTo>
                  <a:cubicBezTo>
                    <a:pt x="23" y="79"/>
                    <a:pt x="23" y="79"/>
                    <a:pt x="23" y="79"/>
                  </a:cubicBezTo>
                  <a:moveTo>
                    <a:pt x="23" y="85"/>
                  </a:moveTo>
                  <a:cubicBezTo>
                    <a:pt x="23" y="83"/>
                    <a:pt x="22" y="84"/>
                    <a:pt x="22" y="84"/>
                  </a:cubicBezTo>
                  <a:cubicBezTo>
                    <a:pt x="21" y="82"/>
                    <a:pt x="22" y="81"/>
                    <a:pt x="21" y="80"/>
                  </a:cubicBezTo>
                  <a:cubicBezTo>
                    <a:pt x="21" y="80"/>
                    <a:pt x="21" y="80"/>
                    <a:pt x="20" y="80"/>
                  </a:cubicBezTo>
                  <a:cubicBezTo>
                    <a:pt x="21" y="82"/>
                    <a:pt x="21" y="83"/>
                    <a:pt x="22" y="85"/>
                  </a:cubicBezTo>
                  <a:lnTo>
                    <a:pt x="23" y="85"/>
                  </a:lnTo>
                  <a:close/>
                  <a:moveTo>
                    <a:pt x="24" y="94"/>
                  </a:moveTo>
                  <a:cubicBezTo>
                    <a:pt x="24" y="94"/>
                    <a:pt x="24" y="93"/>
                    <a:pt x="25" y="93"/>
                  </a:cubicBezTo>
                  <a:cubicBezTo>
                    <a:pt x="24" y="92"/>
                    <a:pt x="24" y="92"/>
                    <a:pt x="23" y="92"/>
                  </a:cubicBezTo>
                  <a:cubicBezTo>
                    <a:pt x="23" y="93"/>
                    <a:pt x="23" y="93"/>
                    <a:pt x="24" y="94"/>
                  </a:cubicBezTo>
                  <a:moveTo>
                    <a:pt x="27" y="97"/>
                  </a:moveTo>
                  <a:cubicBezTo>
                    <a:pt x="27" y="96"/>
                    <a:pt x="27" y="95"/>
                    <a:pt x="26" y="95"/>
                  </a:cubicBezTo>
                  <a:cubicBezTo>
                    <a:pt x="26" y="95"/>
                    <a:pt x="26" y="97"/>
                    <a:pt x="27" y="97"/>
                  </a:cubicBezTo>
                  <a:moveTo>
                    <a:pt x="30" y="104"/>
                  </a:moveTo>
                  <a:cubicBezTo>
                    <a:pt x="30" y="103"/>
                    <a:pt x="30" y="103"/>
                    <a:pt x="30" y="103"/>
                  </a:cubicBezTo>
                  <a:cubicBezTo>
                    <a:pt x="29" y="102"/>
                    <a:pt x="29" y="104"/>
                    <a:pt x="30" y="104"/>
                  </a:cubicBezTo>
                  <a:moveTo>
                    <a:pt x="27" y="105"/>
                  </a:moveTo>
                  <a:cubicBezTo>
                    <a:pt x="27" y="104"/>
                    <a:pt x="28" y="102"/>
                    <a:pt x="27" y="101"/>
                  </a:cubicBezTo>
                  <a:cubicBezTo>
                    <a:pt x="27" y="102"/>
                    <a:pt x="26" y="104"/>
                    <a:pt x="27" y="105"/>
                  </a:cubicBezTo>
                  <a:moveTo>
                    <a:pt x="24" y="111"/>
                  </a:moveTo>
                  <a:cubicBezTo>
                    <a:pt x="24" y="111"/>
                    <a:pt x="25" y="111"/>
                    <a:pt x="24" y="110"/>
                  </a:cubicBezTo>
                  <a:cubicBezTo>
                    <a:pt x="23" y="110"/>
                    <a:pt x="23" y="110"/>
                    <a:pt x="23" y="110"/>
                  </a:cubicBezTo>
                  <a:cubicBezTo>
                    <a:pt x="23" y="110"/>
                    <a:pt x="23" y="111"/>
                    <a:pt x="24" y="111"/>
                  </a:cubicBezTo>
                  <a:moveTo>
                    <a:pt x="25" y="114"/>
                  </a:moveTo>
                  <a:cubicBezTo>
                    <a:pt x="26" y="113"/>
                    <a:pt x="25" y="111"/>
                    <a:pt x="24" y="112"/>
                  </a:cubicBezTo>
                  <a:cubicBezTo>
                    <a:pt x="24" y="112"/>
                    <a:pt x="23" y="113"/>
                    <a:pt x="24" y="113"/>
                  </a:cubicBezTo>
                  <a:cubicBezTo>
                    <a:pt x="24" y="113"/>
                    <a:pt x="24" y="112"/>
                    <a:pt x="24" y="112"/>
                  </a:cubicBezTo>
                  <a:cubicBezTo>
                    <a:pt x="24" y="114"/>
                    <a:pt x="25" y="113"/>
                    <a:pt x="25" y="114"/>
                  </a:cubicBezTo>
                  <a:moveTo>
                    <a:pt x="24" y="118"/>
                  </a:moveTo>
                  <a:cubicBezTo>
                    <a:pt x="26" y="118"/>
                    <a:pt x="24" y="117"/>
                    <a:pt x="24" y="116"/>
                  </a:cubicBezTo>
                  <a:cubicBezTo>
                    <a:pt x="24" y="116"/>
                    <a:pt x="25" y="114"/>
                    <a:pt x="24" y="114"/>
                  </a:cubicBezTo>
                  <a:cubicBezTo>
                    <a:pt x="24" y="115"/>
                    <a:pt x="24" y="117"/>
                    <a:pt x="24" y="118"/>
                  </a:cubicBezTo>
                  <a:moveTo>
                    <a:pt x="28" y="121"/>
                  </a:moveTo>
                  <a:cubicBezTo>
                    <a:pt x="28" y="120"/>
                    <a:pt x="28" y="119"/>
                    <a:pt x="28" y="119"/>
                  </a:cubicBezTo>
                  <a:cubicBezTo>
                    <a:pt x="28" y="119"/>
                    <a:pt x="27" y="121"/>
                    <a:pt x="28" y="121"/>
                  </a:cubicBezTo>
                  <a:moveTo>
                    <a:pt x="19" y="104"/>
                  </a:moveTo>
                  <a:cubicBezTo>
                    <a:pt x="19" y="102"/>
                    <a:pt x="20" y="102"/>
                    <a:pt x="19" y="101"/>
                  </a:cubicBezTo>
                  <a:cubicBezTo>
                    <a:pt x="18" y="101"/>
                    <a:pt x="19" y="103"/>
                    <a:pt x="19" y="104"/>
                  </a:cubicBezTo>
                  <a:moveTo>
                    <a:pt x="19" y="107"/>
                  </a:moveTo>
                  <a:cubicBezTo>
                    <a:pt x="19" y="106"/>
                    <a:pt x="20" y="105"/>
                    <a:pt x="19" y="105"/>
                  </a:cubicBezTo>
                  <a:cubicBezTo>
                    <a:pt x="19" y="106"/>
                    <a:pt x="19" y="106"/>
                    <a:pt x="18" y="105"/>
                  </a:cubicBezTo>
                  <a:cubicBezTo>
                    <a:pt x="18" y="106"/>
                    <a:pt x="19" y="107"/>
                    <a:pt x="19" y="107"/>
                  </a:cubicBezTo>
                  <a:moveTo>
                    <a:pt x="17" y="111"/>
                  </a:moveTo>
                  <a:cubicBezTo>
                    <a:pt x="18" y="111"/>
                    <a:pt x="19" y="111"/>
                    <a:pt x="19" y="110"/>
                  </a:cubicBezTo>
                  <a:cubicBezTo>
                    <a:pt x="18" y="110"/>
                    <a:pt x="17" y="111"/>
                    <a:pt x="17" y="111"/>
                  </a:cubicBezTo>
                  <a:moveTo>
                    <a:pt x="19" y="112"/>
                  </a:moveTo>
                  <a:cubicBezTo>
                    <a:pt x="19" y="110"/>
                    <a:pt x="21" y="113"/>
                    <a:pt x="20" y="111"/>
                  </a:cubicBezTo>
                  <a:cubicBezTo>
                    <a:pt x="19" y="110"/>
                    <a:pt x="18" y="111"/>
                    <a:pt x="19" y="112"/>
                  </a:cubicBezTo>
                  <a:moveTo>
                    <a:pt x="21" y="121"/>
                  </a:moveTo>
                  <a:cubicBezTo>
                    <a:pt x="21" y="121"/>
                    <a:pt x="20" y="121"/>
                    <a:pt x="20" y="121"/>
                  </a:cubicBezTo>
                  <a:cubicBezTo>
                    <a:pt x="20" y="121"/>
                    <a:pt x="20" y="122"/>
                    <a:pt x="20" y="122"/>
                  </a:cubicBezTo>
                  <a:cubicBezTo>
                    <a:pt x="21" y="122"/>
                    <a:pt x="21" y="121"/>
                    <a:pt x="21" y="121"/>
                  </a:cubicBezTo>
                  <a:moveTo>
                    <a:pt x="17" y="123"/>
                  </a:moveTo>
                  <a:cubicBezTo>
                    <a:pt x="17" y="123"/>
                    <a:pt x="18" y="123"/>
                    <a:pt x="18" y="123"/>
                  </a:cubicBezTo>
                  <a:cubicBezTo>
                    <a:pt x="17" y="123"/>
                    <a:pt x="18" y="122"/>
                    <a:pt x="18" y="122"/>
                  </a:cubicBezTo>
                  <a:cubicBezTo>
                    <a:pt x="19" y="122"/>
                    <a:pt x="19" y="123"/>
                    <a:pt x="19" y="123"/>
                  </a:cubicBezTo>
                  <a:cubicBezTo>
                    <a:pt x="19" y="121"/>
                    <a:pt x="18" y="119"/>
                    <a:pt x="19" y="118"/>
                  </a:cubicBezTo>
                  <a:cubicBezTo>
                    <a:pt x="19" y="117"/>
                    <a:pt x="20" y="117"/>
                    <a:pt x="20" y="116"/>
                  </a:cubicBezTo>
                  <a:cubicBezTo>
                    <a:pt x="20" y="117"/>
                    <a:pt x="21" y="119"/>
                    <a:pt x="21" y="118"/>
                  </a:cubicBezTo>
                  <a:cubicBezTo>
                    <a:pt x="21" y="118"/>
                    <a:pt x="21" y="117"/>
                    <a:pt x="20" y="116"/>
                  </a:cubicBezTo>
                  <a:cubicBezTo>
                    <a:pt x="20" y="116"/>
                    <a:pt x="20" y="115"/>
                    <a:pt x="19" y="115"/>
                  </a:cubicBezTo>
                  <a:cubicBezTo>
                    <a:pt x="19" y="115"/>
                    <a:pt x="19" y="116"/>
                    <a:pt x="19" y="116"/>
                  </a:cubicBezTo>
                  <a:cubicBezTo>
                    <a:pt x="19" y="115"/>
                    <a:pt x="18" y="114"/>
                    <a:pt x="19" y="114"/>
                  </a:cubicBezTo>
                  <a:cubicBezTo>
                    <a:pt x="19" y="114"/>
                    <a:pt x="19" y="115"/>
                    <a:pt x="19" y="115"/>
                  </a:cubicBezTo>
                  <a:cubicBezTo>
                    <a:pt x="19" y="114"/>
                    <a:pt x="19" y="114"/>
                    <a:pt x="20" y="113"/>
                  </a:cubicBezTo>
                  <a:cubicBezTo>
                    <a:pt x="20" y="114"/>
                    <a:pt x="20" y="113"/>
                    <a:pt x="21" y="113"/>
                  </a:cubicBezTo>
                  <a:cubicBezTo>
                    <a:pt x="20" y="113"/>
                    <a:pt x="20" y="112"/>
                    <a:pt x="19" y="112"/>
                  </a:cubicBezTo>
                  <a:cubicBezTo>
                    <a:pt x="19" y="113"/>
                    <a:pt x="20" y="113"/>
                    <a:pt x="19" y="114"/>
                  </a:cubicBezTo>
                  <a:cubicBezTo>
                    <a:pt x="18" y="113"/>
                    <a:pt x="17" y="113"/>
                    <a:pt x="16" y="113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7" y="115"/>
                    <a:pt x="17" y="113"/>
                    <a:pt x="17" y="114"/>
                  </a:cubicBezTo>
                  <a:cubicBezTo>
                    <a:pt x="17" y="114"/>
                    <a:pt x="17" y="115"/>
                    <a:pt x="17" y="115"/>
                  </a:cubicBezTo>
                  <a:cubicBezTo>
                    <a:pt x="17" y="115"/>
                    <a:pt x="17" y="114"/>
                    <a:pt x="17" y="114"/>
                  </a:cubicBezTo>
                  <a:cubicBezTo>
                    <a:pt x="16" y="115"/>
                    <a:pt x="17" y="116"/>
                    <a:pt x="17" y="117"/>
                  </a:cubicBezTo>
                  <a:cubicBezTo>
                    <a:pt x="17" y="118"/>
                    <a:pt x="16" y="119"/>
                    <a:pt x="17" y="119"/>
                  </a:cubicBezTo>
                  <a:cubicBezTo>
                    <a:pt x="17" y="118"/>
                    <a:pt x="18" y="117"/>
                    <a:pt x="18" y="116"/>
                  </a:cubicBezTo>
                  <a:cubicBezTo>
                    <a:pt x="19" y="117"/>
                    <a:pt x="18" y="118"/>
                    <a:pt x="18" y="119"/>
                  </a:cubicBezTo>
                  <a:cubicBezTo>
                    <a:pt x="18" y="119"/>
                    <a:pt x="19" y="121"/>
                    <a:pt x="18" y="121"/>
                  </a:cubicBezTo>
                  <a:cubicBezTo>
                    <a:pt x="17" y="121"/>
                    <a:pt x="18" y="119"/>
                    <a:pt x="17" y="120"/>
                  </a:cubicBezTo>
                  <a:cubicBezTo>
                    <a:pt x="17" y="121"/>
                    <a:pt x="17" y="122"/>
                    <a:pt x="17" y="123"/>
                  </a:cubicBezTo>
                  <a:moveTo>
                    <a:pt x="24" y="129"/>
                  </a:moveTo>
                  <a:cubicBezTo>
                    <a:pt x="25" y="129"/>
                    <a:pt x="27" y="128"/>
                    <a:pt x="26" y="127"/>
                  </a:cubicBezTo>
                  <a:cubicBezTo>
                    <a:pt x="26" y="127"/>
                    <a:pt x="25" y="127"/>
                    <a:pt x="25" y="127"/>
                  </a:cubicBezTo>
                  <a:cubicBezTo>
                    <a:pt x="25" y="127"/>
                    <a:pt x="25" y="126"/>
                    <a:pt x="25" y="125"/>
                  </a:cubicBezTo>
                  <a:cubicBezTo>
                    <a:pt x="26" y="125"/>
                    <a:pt x="25" y="125"/>
                    <a:pt x="26" y="124"/>
                  </a:cubicBezTo>
                  <a:cubicBezTo>
                    <a:pt x="26" y="123"/>
                    <a:pt x="25" y="123"/>
                    <a:pt x="25" y="122"/>
                  </a:cubicBezTo>
                  <a:cubicBezTo>
                    <a:pt x="24" y="122"/>
                    <a:pt x="25" y="122"/>
                    <a:pt x="24" y="122"/>
                  </a:cubicBezTo>
                  <a:cubicBezTo>
                    <a:pt x="24" y="125"/>
                    <a:pt x="24" y="127"/>
                    <a:pt x="24" y="129"/>
                  </a:cubicBezTo>
                  <a:moveTo>
                    <a:pt x="26" y="138"/>
                  </a:moveTo>
                  <a:cubicBezTo>
                    <a:pt x="26" y="137"/>
                    <a:pt x="25" y="136"/>
                    <a:pt x="25" y="135"/>
                  </a:cubicBezTo>
                  <a:cubicBezTo>
                    <a:pt x="26" y="135"/>
                    <a:pt x="26" y="136"/>
                    <a:pt x="26" y="136"/>
                  </a:cubicBezTo>
                  <a:cubicBezTo>
                    <a:pt x="26" y="136"/>
                    <a:pt x="26" y="136"/>
                    <a:pt x="26" y="136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6" y="135"/>
                    <a:pt x="25" y="135"/>
                    <a:pt x="25" y="135"/>
                  </a:cubicBezTo>
                  <a:cubicBezTo>
                    <a:pt x="27" y="134"/>
                    <a:pt x="25" y="133"/>
                    <a:pt x="25" y="132"/>
                  </a:cubicBezTo>
                  <a:cubicBezTo>
                    <a:pt x="26" y="132"/>
                    <a:pt x="26" y="132"/>
                    <a:pt x="26" y="132"/>
                  </a:cubicBezTo>
                  <a:cubicBezTo>
                    <a:pt x="25" y="131"/>
                    <a:pt x="27" y="128"/>
                    <a:pt x="26" y="128"/>
                  </a:cubicBezTo>
                  <a:cubicBezTo>
                    <a:pt x="26" y="130"/>
                    <a:pt x="25" y="131"/>
                    <a:pt x="24" y="130"/>
                  </a:cubicBezTo>
                  <a:cubicBezTo>
                    <a:pt x="24" y="131"/>
                    <a:pt x="24" y="132"/>
                    <a:pt x="25" y="133"/>
                  </a:cubicBezTo>
                  <a:cubicBezTo>
                    <a:pt x="25" y="135"/>
                    <a:pt x="23" y="138"/>
                    <a:pt x="26" y="138"/>
                  </a:cubicBezTo>
                  <a:moveTo>
                    <a:pt x="17" y="145"/>
                  </a:moveTo>
                  <a:cubicBezTo>
                    <a:pt x="16" y="144"/>
                    <a:pt x="17" y="144"/>
                    <a:pt x="16" y="143"/>
                  </a:cubicBezTo>
                  <a:cubicBezTo>
                    <a:pt x="16" y="144"/>
                    <a:pt x="16" y="144"/>
                    <a:pt x="16" y="145"/>
                  </a:cubicBezTo>
                  <a:lnTo>
                    <a:pt x="17" y="145"/>
                  </a:lnTo>
                  <a:close/>
                  <a:moveTo>
                    <a:pt x="22" y="147"/>
                  </a:moveTo>
                  <a:cubicBezTo>
                    <a:pt x="23" y="147"/>
                    <a:pt x="23" y="146"/>
                    <a:pt x="23" y="145"/>
                  </a:cubicBezTo>
                  <a:cubicBezTo>
                    <a:pt x="22" y="144"/>
                    <a:pt x="22" y="147"/>
                    <a:pt x="22" y="147"/>
                  </a:cubicBezTo>
                  <a:moveTo>
                    <a:pt x="25" y="147"/>
                  </a:moveTo>
                  <a:cubicBezTo>
                    <a:pt x="25" y="145"/>
                    <a:pt x="26" y="148"/>
                    <a:pt x="27" y="147"/>
                  </a:cubicBezTo>
                  <a:cubicBezTo>
                    <a:pt x="27" y="145"/>
                    <a:pt x="27" y="144"/>
                    <a:pt x="26" y="143"/>
                  </a:cubicBezTo>
                  <a:cubicBezTo>
                    <a:pt x="26" y="142"/>
                    <a:pt x="26" y="144"/>
                    <a:pt x="25" y="143"/>
                  </a:cubicBezTo>
                  <a:cubicBezTo>
                    <a:pt x="26" y="142"/>
                    <a:pt x="27" y="141"/>
                    <a:pt x="27" y="140"/>
                  </a:cubicBezTo>
                  <a:cubicBezTo>
                    <a:pt x="26" y="140"/>
                    <a:pt x="26" y="139"/>
                    <a:pt x="25" y="139"/>
                  </a:cubicBezTo>
                  <a:cubicBezTo>
                    <a:pt x="25" y="140"/>
                    <a:pt x="25" y="142"/>
                    <a:pt x="26" y="140"/>
                  </a:cubicBezTo>
                  <a:cubicBezTo>
                    <a:pt x="25" y="142"/>
                    <a:pt x="25" y="142"/>
                    <a:pt x="25" y="143"/>
                  </a:cubicBezTo>
                  <a:cubicBezTo>
                    <a:pt x="26" y="144"/>
                    <a:pt x="24" y="146"/>
                    <a:pt x="25" y="147"/>
                  </a:cubicBezTo>
                  <a:moveTo>
                    <a:pt x="27" y="148"/>
                  </a:moveTo>
                  <a:cubicBezTo>
                    <a:pt x="27" y="148"/>
                    <a:pt x="26" y="148"/>
                    <a:pt x="26" y="148"/>
                  </a:cubicBezTo>
                  <a:cubicBezTo>
                    <a:pt x="26" y="149"/>
                    <a:pt x="25" y="148"/>
                    <a:pt x="25" y="149"/>
                  </a:cubicBezTo>
                  <a:cubicBezTo>
                    <a:pt x="25" y="150"/>
                    <a:pt x="27" y="148"/>
                    <a:pt x="27" y="148"/>
                  </a:cubicBezTo>
                  <a:moveTo>
                    <a:pt x="77" y="274"/>
                  </a:moveTo>
                  <a:cubicBezTo>
                    <a:pt x="78" y="273"/>
                    <a:pt x="78" y="273"/>
                    <a:pt x="78" y="273"/>
                  </a:cubicBezTo>
                  <a:cubicBezTo>
                    <a:pt x="77" y="273"/>
                    <a:pt x="79" y="271"/>
                    <a:pt x="77" y="272"/>
                  </a:cubicBezTo>
                  <a:cubicBezTo>
                    <a:pt x="77" y="272"/>
                    <a:pt x="77" y="273"/>
                    <a:pt x="77" y="274"/>
                  </a:cubicBezTo>
                  <a:moveTo>
                    <a:pt x="59" y="266"/>
                  </a:moveTo>
                  <a:cubicBezTo>
                    <a:pt x="60" y="267"/>
                    <a:pt x="61" y="267"/>
                    <a:pt x="62" y="266"/>
                  </a:cubicBezTo>
                  <a:cubicBezTo>
                    <a:pt x="62" y="266"/>
                    <a:pt x="59" y="266"/>
                    <a:pt x="59" y="266"/>
                  </a:cubicBezTo>
                  <a:moveTo>
                    <a:pt x="38" y="270"/>
                  </a:moveTo>
                  <a:cubicBezTo>
                    <a:pt x="39" y="270"/>
                    <a:pt x="39" y="271"/>
                    <a:pt x="40" y="271"/>
                  </a:cubicBezTo>
                  <a:cubicBezTo>
                    <a:pt x="41" y="271"/>
                    <a:pt x="38" y="269"/>
                    <a:pt x="38" y="270"/>
                  </a:cubicBezTo>
                  <a:moveTo>
                    <a:pt x="31" y="267"/>
                  </a:moveTo>
                  <a:cubicBezTo>
                    <a:pt x="32" y="267"/>
                    <a:pt x="32" y="267"/>
                    <a:pt x="33" y="268"/>
                  </a:cubicBezTo>
                  <a:cubicBezTo>
                    <a:pt x="33" y="268"/>
                    <a:pt x="34" y="269"/>
                    <a:pt x="35" y="269"/>
                  </a:cubicBezTo>
                  <a:cubicBezTo>
                    <a:pt x="34" y="268"/>
                    <a:pt x="34" y="268"/>
                    <a:pt x="33" y="267"/>
                  </a:cubicBezTo>
                  <a:cubicBezTo>
                    <a:pt x="32" y="267"/>
                    <a:pt x="31" y="266"/>
                    <a:pt x="31" y="267"/>
                  </a:cubicBezTo>
                  <a:moveTo>
                    <a:pt x="10" y="228"/>
                  </a:moveTo>
                  <a:cubicBezTo>
                    <a:pt x="10" y="229"/>
                    <a:pt x="11" y="228"/>
                    <a:pt x="11" y="229"/>
                  </a:cubicBezTo>
                  <a:cubicBezTo>
                    <a:pt x="11" y="227"/>
                    <a:pt x="11" y="227"/>
                    <a:pt x="11" y="227"/>
                  </a:cubicBezTo>
                  <a:cubicBezTo>
                    <a:pt x="10" y="227"/>
                    <a:pt x="10" y="227"/>
                    <a:pt x="10" y="228"/>
                  </a:cubicBezTo>
                  <a:moveTo>
                    <a:pt x="15" y="211"/>
                  </a:moveTo>
                  <a:cubicBezTo>
                    <a:pt x="16" y="212"/>
                    <a:pt x="14" y="212"/>
                    <a:pt x="14" y="213"/>
                  </a:cubicBezTo>
                  <a:cubicBezTo>
                    <a:pt x="15" y="214"/>
                    <a:pt x="15" y="212"/>
                    <a:pt x="16" y="213"/>
                  </a:cubicBezTo>
                  <a:cubicBezTo>
                    <a:pt x="16" y="212"/>
                    <a:pt x="16" y="211"/>
                    <a:pt x="15" y="211"/>
                  </a:cubicBezTo>
                  <a:moveTo>
                    <a:pt x="8" y="205"/>
                  </a:moveTo>
                  <a:cubicBezTo>
                    <a:pt x="8" y="206"/>
                    <a:pt x="7" y="206"/>
                    <a:pt x="7" y="206"/>
                  </a:cubicBezTo>
                  <a:cubicBezTo>
                    <a:pt x="8" y="207"/>
                    <a:pt x="8" y="206"/>
                    <a:pt x="9" y="205"/>
                  </a:cubicBezTo>
                  <a:cubicBezTo>
                    <a:pt x="10" y="206"/>
                    <a:pt x="9" y="206"/>
                    <a:pt x="10" y="206"/>
                  </a:cubicBezTo>
                  <a:cubicBezTo>
                    <a:pt x="10" y="204"/>
                    <a:pt x="9" y="205"/>
                    <a:pt x="8" y="205"/>
                  </a:cubicBezTo>
                  <a:moveTo>
                    <a:pt x="11" y="185"/>
                  </a:moveTo>
                  <a:cubicBezTo>
                    <a:pt x="11" y="186"/>
                    <a:pt x="11" y="187"/>
                    <a:pt x="11" y="187"/>
                  </a:cubicBezTo>
                  <a:cubicBezTo>
                    <a:pt x="11" y="186"/>
                    <a:pt x="12" y="186"/>
                    <a:pt x="11" y="185"/>
                  </a:cubicBezTo>
                  <a:moveTo>
                    <a:pt x="18" y="177"/>
                  </a:moveTo>
                  <a:cubicBezTo>
                    <a:pt x="18" y="179"/>
                    <a:pt x="18" y="179"/>
                    <a:pt x="18" y="179"/>
                  </a:cubicBezTo>
                  <a:cubicBezTo>
                    <a:pt x="19" y="180"/>
                    <a:pt x="19" y="177"/>
                    <a:pt x="18" y="177"/>
                  </a:cubicBezTo>
                  <a:moveTo>
                    <a:pt x="14" y="174"/>
                  </a:moveTo>
                  <a:cubicBezTo>
                    <a:pt x="14" y="175"/>
                    <a:pt x="13" y="176"/>
                    <a:pt x="14" y="176"/>
                  </a:cubicBezTo>
                  <a:cubicBezTo>
                    <a:pt x="14" y="176"/>
                    <a:pt x="15" y="174"/>
                    <a:pt x="14" y="174"/>
                  </a:cubicBezTo>
                  <a:moveTo>
                    <a:pt x="15" y="169"/>
                  </a:moveTo>
                  <a:cubicBezTo>
                    <a:pt x="15" y="170"/>
                    <a:pt x="16" y="172"/>
                    <a:pt x="16" y="171"/>
                  </a:cubicBezTo>
                  <a:cubicBezTo>
                    <a:pt x="16" y="171"/>
                    <a:pt x="17" y="169"/>
                    <a:pt x="15" y="169"/>
                  </a:cubicBezTo>
                  <a:moveTo>
                    <a:pt x="21" y="162"/>
                  </a:moveTo>
                  <a:cubicBezTo>
                    <a:pt x="20" y="162"/>
                    <a:pt x="20" y="163"/>
                    <a:pt x="19" y="164"/>
                  </a:cubicBezTo>
                  <a:cubicBezTo>
                    <a:pt x="21" y="165"/>
                    <a:pt x="21" y="163"/>
                    <a:pt x="21" y="162"/>
                  </a:cubicBezTo>
                  <a:moveTo>
                    <a:pt x="16" y="156"/>
                  </a:moveTo>
                  <a:cubicBezTo>
                    <a:pt x="15" y="157"/>
                    <a:pt x="15" y="158"/>
                    <a:pt x="14" y="159"/>
                  </a:cubicBezTo>
                  <a:cubicBezTo>
                    <a:pt x="15" y="159"/>
                    <a:pt x="15" y="158"/>
                    <a:pt x="15" y="158"/>
                  </a:cubicBezTo>
                  <a:cubicBezTo>
                    <a:pt x="16" y="157"/>
                    <a:pt x="17" y="156"/>
                    <a:pt x="16" y="156"/>
                  </a:cubicBezTo>
                  <a:moveTo>
                    <a:pt x="25" y="151"/>
                  </a:moveTo>
                  <a:cubicBezTo>
                    <a:pt x="25" y="153"/>
                    <a:pt x="26" y="154"/>
                    <a:pt x="26" y="155"/>
                  </a:cubicBezTo>
                  <a:cubicBezTo>
                    <a:pt x="26" y="154"/>
                    <a:pt x="27" y="152"/>
                    <a:pt x="26" y="152"/>
                  </a:cubicBezTo>
                  <a:cubicBezTo>
                    <a:pt x="26" y="152"/>
                    <a:pt x="25" y="152"/>
                    <a:pt x="25" y="151"/>
                  </a:cubicBezTo>
                  <a:moveTo>
                    <a:pt x="25" y="160"/>
                  </a:moveTo>
                  <a:cubicBezTo>
                    <a:pt x="27" y="160"/>
                    <a:pt x="26" y="158"/>
                    <a:pt x="26" y="157"/>
                  </a:cubicBezTo>
                  <a:cubicBezTo>
                    <a:pt x="26" y="157"/>
                    <a:pt x="26" y="156"/>
                    <a:pt x="26" y="156"/>
                  </a:cubicBezTo>
                  <a:cubicBezTo>
                    <a:pt x="27" y="156"/>
                    <a:pt x="27" y="156"/>
                    <a:pt x="27" y="155"/>
                  </a:cubicBezTo>
                  <a:cubicBezTo>
                    <a:pt x="26" y="155"/>
                    <a:pt x="26" y="156"/>
                    <a:pt x="25" y="155"/>
                  </a:cubicBezTo>
                  <a:cubicBezTo>
                    <a:pt x="26" y="154"/>
                    <a:pt x="25" y="154"/>
                    <a:pt x="25" y="153"/>
                  </a:cubicBezTo>
                  <a:cubicBezTo>
                    <a:pt x="25" y="155"/>
                    <a:pt x="26" y="158"/>
                    <a:pt x="25" y="160"/>
                  </a:cubicBezTo>
                  <a:moveTo>
                    <a:pt x="23" y="177"/>
                  </a:moveTo>
                  <a:cubicBezTo>
                    <a:pt x="23" y="177"/>
                    <a:pt x="23" y="176"/>
                    <a:pt x="23" y="177"/>
                  </a:cubicBezTo>
                  <a:cubicBezTo>
                    <a:pt x="23" y="176"/>
                    <a:pt x="23" y="176"/>
                    <a:pt x="24" y="175"/>
                  </a:cubicBezTo>
                  <a:cubicBezTo>
                    <a:pt x="23" y="174"/>
                    <a:pt x="23" y="177"/>
                    <a:pt x="23" y="177"/>
                  </a:cubicBezTo>
                  <a:moveTo>
                    <a:pt x="22" y="183"/>
                  </a:moveTo>
                  <a:cubicBezTo>
                    <a:pt x="23" y="182"/>
                    <a:pt x="23" y="182"/>
                    <a:pt x="22" y="182"/>
                  </a:cubicBezTo>
                  <a:cubicBezTo>
                    <a:pt x="22" y="182"/>
                    <a:pt x="22" y="182"/>
                    <a:pt x="22" y="183"/>
                  </a:cubicBezTo>
                  <a:close/>
                  <a:moveTo>
                    <a:pt x="22" y="185"/>
                  </a:moveTo>
                  <a:cubicBezTo>
                    <a:pt x="23" y="185"/>
                    <a:pt x="24" y="185"/>
                    <a:pt x="24" y="184"/>
                  </a:cubicBezTo>
                  <a:cubicBezTo>
                    <a:pt x="23" y="183"/>
                    <a:pt x="23" y="184"/>
                    <a:pt x="23" y="184"/>
                  </a:cubicBezTo>
                  <a:cubicBezTo>
                    <a:pt x="23" y="184"/>
                    <a:pt x="22" y="184"/>
                    <a:pt x="22" y="184"/>
                  </a:cubicBezTo>
                  <a:lnTo>
                    <a:pt x="22" y="185"/>
                  </a:lnTo>
                  <a:close/>
                  <a:moveTo>
                    <a:pt x="22" y="208"/>
                  </a:moveTo>
                  <a:cubicBezTo>
                    <a:pt x="22" y="207"/>
                    <a:pt x="22" y="206"/>
                    <a:pt x="21" y="206"/>
                  </a:cubicBezTo>
                  <a:cubicBezTo>
                    <a:pt x="21" y="207"/>
                    <a:pt x="20" y="207"/>
                    <a:pt x="20" y="208"/>
                  </a:cubicBezTo>
                  <a:lnTo>
                    <a:pt x="22" y="208"/>
                  </a:lnTo>
                  <a:close/>
                  <a:moveTo>
                    <a:pt x="115" y="256"/>
                  </a:moveTo>
                  <a:cubicBezTo>
                    <a:pt x="115" y="257"/>
                    <a:pt x="114" y="257"/>
                    <a:pt x="113" y="258"/>
                  </a:cubicBezTo>
                  <a:cubicBezTo>
                    <a:pt x="114" y="258"/>
                    <a:pt x="114" y="259"/>
                    <a:pt x="115" y="258"/>
                  </a:cubicBezTo>
                  <a:cubicBezTo>
                    <a:pt x="115" y="258"/>
                    <a:pt x="116" y="256"/>
                    <a:pt x="115" y="256"/>
                  </a:cubicBezTo>
                  <a:moveTo>
                    <a:pt x="121" y="253"/>
                  </a:moveTo>
                  <a:cubicBezTo>
                    <a:pt x="121" y="253"/>
                    <a:pt x="121" y="253"/>
                    <a:pt x="121" y="253"/>
                  </a:cubicBezTo>
                  <a:cubicBezTo>
                    <a:pt x="120" y="253"/>
                    <a:pt x="120" y="254"/>
                    <a:pt x="120" y="254"/>
                  </a:cubicBezTo>
                  <a:cubicBezTo>
                    <a:pt x="120" y="254"/>
                    <a:pt x="122" y="254"/>
                    <a:pt x="121" y="253"/>
                  </a:cubicBezTo>
                  <a:moveTo>
                    <a:pt x="167" y="119"/>
                  </a:moveTo>
                  <a:cubicBezTo>
                    <a:pt x="167" y="119"/>
                    <a:pt x="167" y="121"/>
                    <a:pt x="168" y="120"/>
                  </a:cubicBezTo>
                  <a:cubicBezTo>
                    <a:pt x="168" y="120"/>
                    <a:pt x="168" y="118"/>
                    <a:pt x="167" y="119"/>
                  </a:cubicBezTo>
                  <a:moveTo>
                    <a:pt x="164" y="113"/>
                  </a:moveTo>
                  <a:cubicBezTo>
                    <a:pt x="165" y="114"/>
                    <a:pt x="165" y="114"/>
                    <a:pt x="164" y="115"/>
                  </a:cubicBezTo>
                  <a:cubicBezTo>
                    <a:pt x="165" y="116"/>
                    <a:pt x="165" y="115"/>
                    <a:pt x="166" y="116"/>
                  </a:cubicBezTo>
                  <a:cubicBezTo>
                    <a:pt x="167" y="116"/>
                    <a:pt x="166" y="114"/>
                    <a:pt x="165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5" y="114"/>
                    <a:pt x="165" y="113"/>
                    <a:pt x="164" y="113"/>
                  </a:cubicBezTo>
                  <a:moveTo>
                    <a:pt x="158" y="111"/>
                  </a:moveTo>
                  <a:cubicBezTo>
                    <a:pt x="158" y="112"/>
                    <a:pt x="159" y="113"/>
                    <a:pt x="160" y="113"/>
                  </a:cubicBezTo>
                  <a:cubicBezTo>
                    <a:pt x="159" y="113"/>
                    <a:pt x="159" y="112"/>
                    <a:pt x="159" y="112"/>
                  </a:cubicBezTo>
                  <a:cubicBezTo>
                    <a:pt x="159" y="112"/>
                    <a:pt x="159" y="112"/>
                    <a:pt x="158" y="111"/>
                  </a:cubicBezTo>
                  <a:moveTo>
                    <a:pt x="141" y="41"/>
                  </a:moveTo>
                  <a:cubicBezTo>
                    <a:pt x="142" y="42"/>
                    <a:pt x="140" y="43"/>
                    <a:pt x="140" y="42"/>
                  </a:cubicBezTo>
                  <a:lnTo>
                    <a:pt x="141" y="41"/>
                  </a:lnTo>
                  <a:close/>
                  <a:moveTo>
                    <a:pt x="144" y="46"/>
                  </a:moveTo>
                  <a:cubicBezTo>
                    <a:pt x="144" y="45"/>
                    <a:pt x="144" y="44"/>
                    <a:pt x="143" y="43"/>
                  </a:cubicBezTo>
                  <a:cubicBezTo>
                    <a:pt x="142" y="44"/>
                    <a:pt x="143" y="45"/>
                    <a:pt x="144" y="46"/>
                  </a:cubicBezTo>
                  <a:moveTo>
                    <a:pt x="124" y="59"/>
                  </a:moveTo>
                  <a:cubicBezTo>
                    <a:pt x="125" y="59"/>
                    <a:pt x="126" y="59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4" y="59"/>
                    <a:pt x="124" y="59"/>
                    <a:pt x="124" y="59"/>
                  </a:cubicBezTo>
                  <a:moveTo>
                    <a:pt x="125" y="64"/>
                  </a:moveTo>
                  <a:cubicBezTo>
                    <a:pt x="126" y="64"/>
                    <a:pt x="126" y="64"/>
                    <a:pt x="126" y="64"/>
                  </a:cubicBezTo>
                  <a:cubicBezTo>
                    <a:pt x="127" y="64"/>
                    <a:pt x="128" y="64"/>
                    <a:pt x="128" y="63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6" y="63"/>
                    <a:pt x="126" y="63"/>
                  </a:cubicBezTo>
                  <a:cubicBezTo>
                    <a:pt x="126" y="64"/>
                    <a:pt x="126" y="64"/>
                    <a:pt x="125" y="64"/>
                  </a:cubicBezTo>
                  <a:moveTo>
                    <a:pt x="153" y="58"/>
                  </a:moveTo>
                  <a:cubicBezTo>
                    <a:pt x="153" y="57"/>
                    <a:pt x="153" y="55"/>
                    <a:pt x="152" y="55"/>
                  </a:cubicBezTo>
                  <a:cubicBezTo>
                    <a:pt x="151" y="56"/>
                    <a:pt x="153" y="56"/>
                    <a:pt x="152" y="57"/>
                  </a:cubicBezTo>
                  <a:cubicBezTo>
                    <a:pt x="152" y="57"/>
                    <a:pt x="152" y="57"/>
                    <a:pt x="152" y="57"/>
                  </a:cubicBezTo>
                  <a:cubicBezTo>
                    <a:pt x="153" y="57"/>
                    <a:pt x="153" y="57"/>
                    <a:pt x="153" y="58"/>
                  </a:cubicBezTo>
                  <a:cubicBezTo>
                    <a:pt x="153" y="58"/>
                    <a:pt x="153" y="58"/>
                    <a:pt x="153" y="58"/>
                  </a:cubicBezTo>
                  <a:moveTo>
                    <a:pt x="128" y="65"/>
                  </a:moveTo>
                  <a:cubicBezTo>
                    <a:pt x="128" y="65"/>
                    <a:pt x="127" y="64"/>
                    <a:pt x="126" y="65"/>
                  </a:cubicBezTo>
                  <a:cubicBezTo>
                    <a:pt x="127" y="66"/>
                    <a:pt x="129" y="66"/>
                    <a:pt x="128" y="67"/>
                  </a:cubicBezTo>
                  <a:cubicBezTo>
                    <a:pt x="129" y="67"/>
                    <a:pt x="128" y="66"/>
                    <a:pt x="128" y="65"/>
                  </a:cubicBezTo>
                  <a:moveTo>
                    <a:pt x="130" y="68"/>
                  </a:moveTo>
                  <a:cubicBezTo>
                    <a:pt x="129" y="67"/>
                    <a:pt x="129" y="67"/>
                    <a:pt x="128" y="67"/>
                  </a:cubicBezTo>
                  <a:cubicBezTo>
                    <a:pt x="128" y="68"/>
                    <a:pt x="130" y="69"/>
                    <a:pt x="130" y="68"/>
                  </a:cubicBezTo>
                  <a:moveTo>
                    <a:pt x="151" y="88"/>
                  </a:moveTo>
                  <a:cubicBezTo>
                    <a:pt x="151" y="88"/>
                    <a:pt x="150" y="88"/>
                    <a:pt x="150" y="88"/>
                  </a:cubicBezTo>
                  <a:cubicBezTo>
                    <a:pt x="151" y="89"/>
                    <a:pt x="152" y="88"/>
                    <a:pt x="151" y="88"/>
                  </a:cubicBezTo>
                  <a:moveTo>
                    <a:pt x="132" y="105"/>
                  </a:moveTo>
                  <a:cubicBezTo>
                    <a:pt x="130" y="106"/>
                    <a:pt x="130" y="106"/>
                    <a:pt x="130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6"/>
                    <a:pt x="133" y="105"/>
                    <a:pt x="132" y="105"/>
                  </a:cubicBezTo>
                  <a:moveTo>
                    <a:pt x="168" y="126"/>
                  </a:moveTo>
                  <a:cubicBezTo>
                    <a:pt x="168" y="126"/>
                    <a:pt x="168" y="125"/>
                    <a:pt x="167" y="125"/>
                  </a:cubicBezTo>
                  <a:cubicBezTo>
                    <a:pt x="167" y="125"/>
                    <a:pt x="166" y="124"/>
                    <a:pt x="166" y="125"/>
                  </a:cubicBezTo>
                  <a:cubicBezTo>
                    <a:pt x="167" y="125"/>
                    <a:pt x="169" y="127"/>
                    <a:pt x="168" y="126"/>
                  </a:cubicBezTo>
                  <a:moveTo>
                    <a:pt x="169" y="131"/>
                  </a:moveTo>
                  <a:cubicBezTo>
                    <a:pt x="169" y="130"/>
                    <a:pt x="170" y="130"/>
                    <a:pt x="169" y="129"/>
                  </a:cubicBezTo>
                  <a:cubicBezTo>
                    <a:pt x="168" y="129"/>
                    <a:pt x="169" y="131"/>
                    <a:pt x="169" y="131"/>
                  </a:cubicBezTo>
                  <a:moveTo>
                    <a:pt x="175" y="131"/>
                  </a:moveTo>
                  <a:cubicBezTo>
                    <a:pt x="174" y="131"/>
                    <a:pt x="174" y="131"/>
                    <a:pt x="175" y="132"/>
                  </a:cubicBezTo>
                  <a:cubicBezTo>
                    <a:pt x="175" y="132"/>
                    <a:pt x="176" y="133"/>
                    <a:pt x="176" y="133"/>
                  </a:cubicBezTo>
                  <a:cubicBezTo>
                    <a:pt x="176" y="132"/>
                    <a:pt x="176" y="131"/>
                    <a:pt x="175" y="131"/>
                  </a:cubicBezTo>
                  <a:moveTo>
                    <a:pt x="178" y="143"/>
                  </a:moveTo>
                  <a:cubicBezTo>
                    <a:pt x="177" y="142"/>
                    <a:pt x="178" y="142"/>
                    <a:pt x="178" y="142"/>
                  </a:cubicBezTo>
                  <a:cubicBezTo>
                    <a:pt x="178" y="140"/>
                    <a:pt x="177" y="139"/>
                    <a:pt x="177" y="139"/>
                  </a:cubicBezTo>
                  <a:cubicBezTo>
                    <a:pt x="177" y="139"/>
                    <a:pt x="177" y="138"/>
                    <a:pt x="177" y="138"/>
                  </a:cubicBezTo>
                  <a:cubicBezTo>
                    <a:pt x="175" y="137"/>
                    <a:pt x="174" y="135"/>
                    <a:pt x="173" y="133"/>
                  </a:cubicBezTo>
                  <a:cubicBezTo>
                    <a:pt x="173" y="133"/>
                    <a:pt x="172" y="132"/>
                    <a:pt x="172" y="133"/>
                  </a:cubicBezTo>
                  <a:cubicBezTo>
                    <a:pt x="173" y="133"/>
                    <a:pt x="173" y="133"/>
                    <a:pt x="173" y="134"/>
                  </a:cubicBezTo>
                  <a:cubicBezTo>
                    <a:pt x="173" y="134"/>
                    <a:pt x="173" y="135"/>
                    <a:pt x="173" y="136"/>
                  </a:cubicBezTo>
                  <a:cubicBezTo>
                    <a:pt x="174" y="136"/>
                    <a:pt x="174" y="136"/>
                    <a:pt x="174" y="137"/>
                  </a:cubicBezTo>
                  <a:cubicBezTo>
                    <a:pt x="175" y="138"/>
                    <a:pt x="175" y="139"/>
                    <a:pt x="175" y="140"/>
                  </a:cubicBezTo>
                  <a:cubicBezTo>
                    <a:pt x="175" y="140"/>
                    <a:pt x="176" y="140"/>
                    <a:pt x="176" y="140"/>
                  </a:cubicBezTo>
                  <a:cubicBezTo>
                    <a:pt x="176" y="141"/>
                    <a:pt x="177" y="143"/>
                    <a:pt x="178" y="143"/>
                  </a:cubicBezTo>
                  <a:moveTo>
                    <a:pt x="184" y="181"/>
                  </a:moveTo>
                  <a:cubicBezTo>
                    <a:pt x="184" y="180"/>
                    <a:pt x="185" y="180"/>
                    <a:pt x="185" y="179"/>
                  </a:cubicBezTo>
                  <a:cubicBezTo>
                    <a:pt x="185" y="178"/>
                    <a:pt x="185" y="178"/>
                    <a:pt x="185" y="177"/>
                  </a:cubicBezTo>
                  <a:cubicBezTo>
                    <a:pt x="185" y="177"/>
                    <a:pt x="185" y="177"/>
                    <a:pt x="185" y="177"/>
                  </a:cubicBezTo>
                  <a:cubicBezTo>
                    <a:pt x="185" y="177"/>
                    <a:pt x="185" y="177"/>
                    <a:pt x="185" y="177"/>
                  </a:cubicBezTo>
                  <a:cubicBezTo>
                    <a:pt x="185" y="175"/>
                    <a:pt x="185" y="174"/>
                    <a:pt x="184" y="174"/>
                  </a:cubicBezTo>
                  <a:cubicBezTo>
                    <a:pt x="183" y="175"/>
                    <a:pt x="184" y="177"/>
                    <a:pt x="184" y="178"/>
                  </a:cubicBezTo>
                  <a:cubicBezTo>
                    <a:pt x="184" y="179"/>
                    <a:pt x="183" y="180"/>
                    <a:pt x="184" y="181"/>
                  </a:cubicBezTo>
                  <a:moveTo>
                    <a:pt x="171" y="229"/>
                  </a:moveTo>
                  <a:cubicBezTo>
                    <a:pt x="171" y="228"/>
                    <a:pt x="172" y="228"/>
                    <a:pt x="172" y="227"/>
                  </a:cubicBezTo>
                  <a:cubicBezTo>
                    <a:pt x="172" y="226"/>
                    <a:pt x="170" y="229"/>
                    <a:pt x="171" y="229"/>
                  </a:cubicBezTo>
                  <a:moveTo>
                    <a:pt x="174" y="223"/>
                  </a:moveTo>
                  <a:cubicBezTo>
                    <a:pt x="173" y="223"/>
                    <a:pt x="174" y="225"/>
                    <a:pt x="175" y="224"/>
                  </a:cubicBezTo>
                  <a:cubicBezTo>
                    <a:pt x="174" y="224"/>
                    <a:pt x="175" y="223"/>
                    <a:pt x="174" y="223"/>
                  </a:cubicBezTo>
                  <a:moveTo>
                    <a:pt x="172" y="223"/>
                  </a:moveTo>
                  <a:cubicBezTo>
                    <a:pt x="172" y="222"/>
                    <a:pt x="173" y="223"/>
                    <a:pt x="174" y="222"/>
                  </a:cubicBezTo>
                  <a:cubicBezTo>
                    <a:pt x="174" y="220"/>
                    <a:pt x="171" y="221"/>
                    <a:pt x="172" y="223"/>
                  </a:cubicBezTo>
                  <a:moveTo>
                    <a:pt x="185" y="182"/>
                  </a:moveTo>
                  <a:cubicBezTo>
                    <a:pt x="184" y="182"/>
                    <a:pt x="184" y="182"/>
                    <a:pt x="183" y="182"/>
                  </a:cubicBezTo>
                  <a:cubicBezTo>
                    <a:pt x="183" y="182"/>
                    <a:pt x="183" y="182"/>
                    <a:pt x="183" y="181"/>
                  </a:cubicBezTo>
                  <a:cubicBezTo>
                    <a:pt x="183" y="183"/>
                    <a:pt x="185" y="184"/>
                    <a:pt x="185" y="182"/>
                  </a:cubicBezTo>
                  <a:moveTo>
                    <a:pt x="166" y="193"/>
                  </a:moveTo>
                  <a:cubicBezTo>
                    <a:pt x="167" y="193"/>
                    <a:pt x="167" y="192"/>
                    <a:pt x="167" y="191"/>
                  </a:cubicBezTo>
                  <a:cubicBezTo>
                    <a:pt x="166" y="192"/>
                    <a:pt x="165" y="192"/>
                    <a:pt x="166" y="193"/>
                  </a:cubicBezTo>
                  <a:moveTo>
                    <a:pt x="163" y="200"/>
                  </a:moveTo>
                  <a:cubicBezTo>
                    <a:pt x="163" y="198"/>
                    <a:pt x="164" y="199"/>
                    <a:pt x="164" y="198"/>
                  </a:cubicBezTo>
                  <a:cubicBezTo>
                    <a:pt x="164" y="198"/>
                    <a:pt x="164" y="197"/>
                    <a:pt x="163" y="198"/>
                  </a:cubicBezTo>
                  <a:cubicBezTo>
                    <a:pt x="163" y="198"/>
                    <a:pt x="162" y="199"/>
                    <a:pt x="163" y="200"/>
                  </a:cubicBezTo>
                  <a:moveTo>
                    <a:pt x="153" y="212"/>
                  </a:moveTo>
                  <a:cubicBezTo>
                    <a:pt x="154" y="212"/>
                    <a:pt x="155" y="211"/>
                    <a:pt x="154" y="211"/>
                  </a:cubicBezTo>
                  <a:cubicBezTo>
                    <a:pt x="154" y="211"/>
                    <a:pt x="153" y="211"/>
                    <a:pt x="153" y="212"/>
                  </a:cubicBezTo>
                  <a:moveTo>
                    <a:pt x="166" y="223"/>
                  </a:moveTo>
                  <a:cubicBezTo>
                    <a:pt x="167" y="222"/>
                    <a:pt x="167" y="222"/>
                    <a:pt x="167" y="221"/>
                  </a:cubicBezTo>
                  <a:cubicBezTo>
                    <a:pt x="168" y="222"/>
                    <a:pt x="168" y="220"/>
                    <a:pt x="169" y="220"/>
                  </a:cubicBezTo>
                  <a:cubicBezTo>
                    <a:pt x="169" y="219"/>
                    <a:pt x="170" y="220"/>
                    <a:pt x="170" y="219"/>
                  </a:cubicBezTo>
                  <a:cubicBezTo>
                    <a:pt x="169" y="219"/>
                    <a:pt x="171" y="217"/>
                    <a:pt x="171" y="217"/>
                  </a:cubicBezTo>
                  <a:cubicBezTo>
                    <a:pt x="171" y="216"/>
                    <a:pt x="171" y="215"/>
                    <a:pt x="172" y="216"/>
                  </a:cubicBezTo>
                  <a:cubicBezTo>
                    <a:pt x="171" y="217"/>
                    <a:pt x="171" y="217"/>
                    <a:pt x="171" y="218"/>
                  </a:cubicBezTo>
                  <a:cubicBezTo>
                    <a:pt x="172" y="217"/>
                    <a:pt x="172" y="217"/>
                    <a:pt x="172" y="216"/>
                  </a:cubicBezTo>
                  <a:cubicBezTo>
                    <a:pt x="173" y="216"/>
                    <a:pt x="173" y="215"/>
                    <a:pt x="173" y="215"/>
                  </a:cubicBezTo>
                  <a:cubicBezTo>
                    <a:pt x="173" y="214"/>
                    <a:pt x="173" y="213"/>
                    <a:pt x="174" y="214"/>
                  </a:cubicBezTo>
                  <a:cubicBezTo>
                    <a:pt x="174" y="214"/>
                    <a:pt x="174" y="214"/>
                    <a:pt x="174" y="214"/>
                  </a:cubicBezTo>
                  <a:cubicBezTo>
                    <a:pt x="174" y="213"/>
                    <a:pt x="176" y="213"/>
                    <a:pt x="175" y="212"/>
                  </a:cubicBezTo>
                  <a:cubicBezTo>
                    <a:pt x="175" y="212"/>
                    <a:pt x="175" y="213"/>
                    <a:pt x="174" y="212"/>
                  </a:cubicBezTo>
                  <a:cubicBezTo>
                    <a:pt x="175" y="211"/>
                    <a:pt x="176" y="211"/>
                    <a:pt x="176" y="209"/>
                  </a:cubicBezTo>
                  <a:cubicBezTo>
                    <a:pt x="176" y="209"/>
                    <a:pt x="177" y="209"/>
                    <a:pt x="177" y="209"/>
                  </a:cubicBezTo>
                  <a:cubicBezTo>
                    <a:pt x="177" y="209"/>
                    <a:pt x="178" y="207"/>
                    <a:pt x="178" y="207"/>
                  </a:cubicBezTo>
                  <a:cubicBezTo>
                    <a:pt x="179" y="207"/>
                    <a:pt x="179" y="208"/>
                    <a:pt x="179" y="208"/>
                  </a:cubicBezTo>
                  <a:cubicBezTo>
                    <a:pt x="179" y="207"/>
                    <a:pt x="179" y="206"/>
                    <a:pt x="180" y="206"/>
                  </a:cubicBezTo>
                  <a:cubicBezTo>
                    <a:pt x="180" y="206"/>
                    <a:pt x="181" y="206"/>
                    <a:pt x="181" y="206"/>
                  </a:cubicBezTo>
                  <a:cubicBezTo>
                    <a:pt x="181" y="205"/>
                    <a:pt x="180" y="205"/>
                    <a:pt x="179" y="205"/>
                  </a:cubicBezTo>
                  <a:cubicBezTo>
                    <a:pt x="180" y="204"/>
                    <a:pt x="178" y="204"/>
                    <a:pt x="179" y="203"/>
                  </a:cubicBezTo>
                  <a:cubicBezTo>
                    <a:pt x="179" y="202"/>
                    <a:pt x="180" y="203"/>
                    <a:pt x="180" y="202"/>
                  </a:cubicBezTo>
                  <a:cubicBezTo>
                    <a:pt x="180" y="201"/>
                    <a:pt x="180" y="201"/>
                    <a:pt x="180" y="200"/>
                  </a:cubicBezTo>
                  <a:cubicBezTo>
                    <a:pt x="181" y="198"/>
                    <a:pt x="182" y="196"/>
                    <a:pt x="183" y="194"/>
                  </a:cubicBezTo>
                  <a:cubicBezTo>
                    <a:pt x="183" y="194"/>
                    <a:pt x="182" y="193"/>
                    <a:pt x="183" y="193"/>
                  </a:cubicBezTo>
                  <a:cubicBezTo>
                    <a:pt x="183" y="191"/>
                    <a:pt x="183" y="190"/>
                    <a:pt x="184" y="188"/>
                  </a:cubicBezTo>
                  <a:cubicBezTo>
                    <a:pt x="184" y="188"/>
                    <a:pt x="184" y="187"/>
                    <a:pt x="184" y="186"/>
                  </a:cubicBezTo>
                  <a:cubicBezTo>
                    <a:pt x="184" y="186"/>
                    <a:pt x="184" y="185"/>
                    <a:pt x="185" y="184"/>
                  </a:cubicBezTo>
                  <a:cubicBezTo>
                    <a:pt x="184" y="183"/>
                    <a:pt x="183" y="184"/>
                    <a:pt x="183" y="185"/>
                  </a:cubicBezTo>
                  <a:cubicBezTo>
                    <a:pt x="183" y="185"/>
                    <a:pt x="183" y="186"/>
                    <a:pt x="183" y="186"/>
                  </a:cubicBezTo>
                  <a:cubicBezTo>
                    <a:pt x="183" y="187"/>
                    <a:pt x="183" y="187"/>
                    <a:pt x="183" y="187"/>
                  </a:cubicBezTo>
                  <a:cubicBezTo>
                    <a:pt x="182" y="189"/>
                    <a:pt x="182" y="191"/>
                    <a:pt x="181" y="192"/>
                  </a:cubicBezTo>
                  <a:cubicBezTo>
                    <a:pt x="181" y="192"/>
                    <a:pt x="181" y="193"/>
                    <a:pt x="181" y="193"/>
                  </a:cubicBezTo>
                  <a:cubicBezTo>
                    <a:pt x="180" y="196"/>
                    <a:pt x="180" y="197"/>
                    <a:pt x="179" y="200"/>
                  </a:cubicBezTo>
                  <a:cubicBezTo>
                    <a:pt x="178" y="200"/>
                    <a:pt x="179" y="199"/>
                    <a:pt x="178" y="200"/>
                  </a:cubicBezTo>
                  <a:cubicBezTo>
                    <a:pt x="179" y="200"/>
                    <a:pt x="178" y="201"/>
                    <a:pt x="178" y="202"/>
                  </a:cubicBezTo>
                  <a:cubicBezTo>
                    <a:pt x="178" y="203"/>
                    <a:pt x="177" y="204"/>
                    <a:pt x="177" y="205"/>
                  </a:cubicBezTo>
                  <a:cubicBezTo>
                    <a:pt x="176" y="206"/>
                    <a:pt x="176" y="206"/>
                    <a:pt x="175" y="207"/>
                  </a:cubicBezTo>
                  <a:cubicBezTo>
                    <a:pt x="175" y="208"/>
                    <a:pt x="174" y="209"/>
                    <a:pt x="173" y="210"/>
                  </a:cubicBezTo>
                  <a:cubicBezTo>
                    <a:pt x="175" y="210"/>
                    <a:pt x="173" y="211"/>
                    <a:pt x="173" y="212"/>
                  </a:cubicBezTo>
                  <a:cubicBezTo>
                    <a:pt x="172" y="212"/>
                    <a:pt x="173" y="211"/>
                    <a:pt x="172" y="211"/>
                  </a:cubicBezTo>
                  <a:cubicBezTo>
                    <a:pt x="172" y="212"/>
                    <a:pt x="171" y="212"/>
                    <a:pt x="171" y="213"/>
                  </a:cubicBezTo>
                  <a:cubicBezTo>
                    <a:pt x="171" y="214"/>
                    <a:pt x="171" y="212"/>
                    <a:pt x="172" y="213"/>
                  </a:cubicBezTo>
                  <a:cubicBezTo>
                    <a:pt x="173" y="213"/>
                    <a:pt x="171" y="214"/>
                    <a:pt x="170" y="215"/>
                  </a:cubicBezTo>
                  <a:cubicBezTo>
                    <a:pt x="171" y="215"/>
                    <a:pt x="171" y="216"/>
                    <a:pt x="170" y="216"/>
                  </a:cubicBezTo>
                  <a:cubicBezTo>
                    <a:pt x="170" y="215"/>
                    <a:pt x="170" y="216"/>
                    <a:pt x="169" y="217"/>
                  </a:cubicBezTo>
                  <a:cubicBezTo>
                    <a:pt x="168" y="218"/>
                    <a:pt x="168" y="218"/>
                    <a:pt x="168" y="219"/>
                  </a:cubicBezTo>
                  <a:cubicBezTo>
                    <a:pt x="167" y="219"/>
                    <a:pt x="167" y="219"/>
                    <a:pt x="167" y="218"/>
                  </a:cubicBezTo>
                  <a:cubicBezTo>
                    <a:pt x="166" y="219"/>
                    <a:pt x="167" y="219"/>
                    <a:pt x="167" y="220"/>
                  </a:cubicBezTo>
                  <a:cubicBezTo>
                    <a:pt x="166" y="221"/>
                    <a:pt x="165" y="221"/>
                    <a:pt x="164" y="222"/>
                  </a:cubicBezTo>
                  <a:cubicBezTo>
                    <a:pt x="164" y="222"/>
                    <a:pt x="163" y="223"/>
                    <a:pt x="163" y="223"/>
                  </a:cubicBezTo>
                  <a:cubicBezTo>
                    <a:pt x="162" y="222"/>
                    <a:pt x="163" y="222"/>
                    <a:pt x="162" y="222"/>
                  </a:cubicBezTo>
                  <a:cubicBezTo>
                    <a:pt x="162" y="222"/>
                    <a:pt x="162" y="223"/>
                    <a:pt x="162" y="224"/>
                  </a:cubicBezTo>
                  <a:cubicBezTo>
                    <a:pt x="162" y="224"/>
                    <a:pt x="160" y="224"/>
                    <a:pt x="161" y="225"/>
                  </a:cubicBezTo>
                  <a:cubicBezTo>
                    <a:pt x="162" y="224"/>
                    <a:pt x="163" y="223"/>
                    <a:pt x="163" y="223"/>
                  </a:cubicBezTo>
                  <a:cubicBezTo>
                    <a:pt x="163" y="224"/>
                    <a:pt x="163" y="225"/>
                    <a:pt x="162" y="225"/>
                  </a:cubicBezTo>
                  <a:cubicBezTo>
                    <a:pt x="161" y="227"/>
                    <a:pt x="162" y="226"/>
                    <a:pt x="161" y="226"/>
                  </a:cubicBezTo>
                  <a:cubicBezTo>
                    <a:pt x="161" y="229"/>
                    <a:pt x="166" y="223"/>
                    <a:pt x="166" y="223"/>
                  </a:cubicBezTo>
                  <a:moveTo>
                    <a:pt x="154" y="234"/>
                  </a:moveTo>
                  <a:cubicBezTo>
                    <a:pt x="153" y="233"/>
                    <a:pt x="152" y="234"/>
                    <a:pt x="152" y="234"/>
                  </a:cubicBezTo>
                  <a:cubicBezTo>
                    <a:pt x="152" y="235"/>
                    <a:pt x="154" y="235"/>
                    <a:pt x="154" y="234"/>
                  </a:cubicBezTo>
                  <a:moveTo>
                    <a:pt x="148" y="245"/>
                  </a:moveTo>
                  <a:cubicBezTo>
                    <a:pt x="149" y="244"/>
                    <a:pt x="150" y="243"/>
                    <a:pt x="150" y="244"/>
                  </a:cubicBezTo>
                  <a:cubicBezTo>
                    <a:pt x="150" y="243"/>
                    <a:pt x="148" y="243"/>
                    <a:pt x="148" y="243"/>
                  </a:cubicBezTo>
                  <a:cubicBezTo>
                    <a:pt x="148" y="243"/>
                    <a:pt x="149" y="243"/>
                    <a:pt x="149" y="243"/>
                  </a:cubicBezTo>
                  <a:cubicBezTo>
                    <a:pt x="148" y="244"/>
                    <a:pt x="148" y="244"/>
                    <a:pt x="148" y="245"/>
                  </a:cubicBezTo>
                  <a:moveTo>
                    <a:pt x="144" y="243"/>
                  </a:moveTo>
                  <a:cubicBezTo>
                    <a:pt x="145" y="243"/>
                    <a:pt x="146" y="242"/>
                    <a:pt x="146" y="242"/>
                  </a:cubicBezTo>
                  <a:cubicBezTo>
                    <a:pt x="145" y="242"/>
                    <a:pt x="144" y="242"/>
                    <a:pt x="144" y="243"/>
                  </a:cubicBezTo>
                  <a:moveTo>
                    <a:pt x="143" y="242"/>
                  </a:moveTo>
                  <a:cubicBezTo>
                    <a:pt x="143" y="243"/>
                    <a:pt x="144" y="242"/>
                    <a:pt x="144" y="242"/>
                  </a:cubicBezTo>
                  <a:cubicBezTo>
                    <a:pt x="144" y="241"/>
                    <a:pt x="143" y="242"/>
                    <a:pt x="143" y="242"/>
                  </a:cubicBezTo>
                  <a:moveTo>
                    <a:pt x="134" y="227"/>
                  </a:moveTo>
                  <a:cubicBezTo>
                    <a:pt x="135" y="227"/>
                    <a:pt x="135" y="226"/>
                    <a:pt x="136" y="225"/>
                  </a:cubicBezTo>
                  <a:cubicBezTo>
                    <a:pt x="135" y="225"/>
                    <a:pt x="134" y="226"/>
                    <a:pt x="134" y="227"/>
                  </a:cubicBezTo>
                  <a:moveTo>
                    <a:pt x="133" y="225"/>
                  </a:moveTo>
                  <a:cubicBezTo>
                    <a:pt x="133" y="224"/>
                    <a:pt x="132" y="225"/>
                    <a:pt x="131" y="225"/>
                  </a:cubicBezTo>
                  <a:cubicBezTo>
                    <a:pt x="131" y="226"/>
                    <a:pt x="132" y="226"/>
                    <a:pt x="133" y="225"/>
                  </a:cubicBezTo>
                  <a:moveTo>
                    <a:pt x="130" y="229"/>
                  </a:moveTo>
                  <a:cubicBezTo>
                    <a:pt x="130" y="229"/>
                    <a:pt x="131" y="228"/>
                    <a:pt x="131" y="228"/>
                  </a:cubicBezTo>
                  <a:cubicBezTo>
                    <a:pt x="130" y="227"/>
                    <a:pt x="129" y="228"/>
                    <a:pt x="130" y="229"/>
                  </a:cubicBezTo>
                  <a:moveTo>
                    <a:pt x="132" y="244"/>
                  </a:moveTo>
                  <a:cubicBezTo>
                    <a:pt x="134" y="244"/>
                    <a:pt x="133" y="243"/>
                    <a:pt x="134" y="243"/>
                  </a:cubicBezTo>
                  <a:cubicBezTo>
                    <a:pt x="134" y="243"/>
                    <a:pt x="137" y="243"/>
                    <a:pt x="137" y="241"/>
                  </a:cubicBezTo>
                  <a:cubicBezTo>
                    <a:pt x="136" y="242"/>
                    <a:pt x="135" y="243"/>
                    <a:pt x="134" y="242"/>
                  </a:cubicBezTo>
                  <a:cubicBezTo>
                    <a:pt x="134" y="242"/>
                    <a:pt x="135" y="242"/>
                    <a:pt x="134" y="242"/>
                  </a:cubicBezTo>
                  <a:cubicBezTo>
                    <a:pt x="134" y="243"/>
                    <a:pt x="131" y="243"/>
                    <a:pt x="132" y="244"/>
                  </a:cubicBezTo>
                  <a:moveTo>
                    <a:pt x="126" y="230"/>
                  </a:moveTo>
                  <a:cubicBezTo>
                    <a:pt x="127" y="230"/>
                    <a:pt x="127" y="231"/>
                    <a:pt x="127" y="230"/>
                  </a:cubicBezTo>
                  <a:cubicBezTo>
                    <a:pt x="127" y="230"/>
                    <a:pt x="127" y="229"/>
                    <a:pt x="127" y="229"/>
                  </a:cubicBezTo>
                  <a:cubicBezTo>
                    <a:pt x="126" y="229"/>
                    <a:pt x="126" y="230"/>
                    <a:pt x="126" y="230"/>
                  </a:cubicBezTo>
                  <a:moveTo>
                    <a:pt x="123" y="249"/>
                  </a:moveTo>
                  <a:cubicBezTo>
                    <a:pt x="124" y="247"/>
                    <a:pt x="126" y="248"/>
                    <a:pt x="126" y="247"/>
                  </a:cubicBezTo>
                  <a:cubicBezTo>
                    <a:pt x="125" y="247"/>
                    <a:pt x="125" y="246"/>
                    <a:pt x="123" y="247"/>
                  </a:cubicBezTo>
                  <a:cubicBezTo>
                    <a:pt x="123" y="247"/>
                    <a:pt x="123" y="248"/>
                    <a:pt x="124" y="248"/>
                  </a:cubicBezTo>
                  <a:cubicBezTo>
                    <a:pt x="123" y="248"/>
                    <a:pt x="123" y="248"/>
                    <a:pt x="123" y="249"/>
                  </a:cubicBezTo>
                  <a:moveTo>
                    <a:pt x="119" y="248"/>
                  </a:moveTo>
                  <a:cubicBezTo>
                    <a:pt x="120" y="248"/>
                    <a:pt x="120" y="247"/>
                    <a:pt x="120" y="246"/>
                  </a:cubicBezTo>
                  <a:cubicBezTo>
                    <a:pt x="119" y="247"/>
                    <a:pt x="118" y="248"/>
                    <a:pt x="119" y="248"/>
                  </a:cubicBezTo>
                  <a:moveTo>
                    <a:pt x="102" y="253"/>
                  </a:moveTo>
                  <a:cubicBezTo>
                    <a:pt x="102" y="253"/>
                    <a:pt x="102" y="253"/>
                    <a:pt x="102" y="254"/>
                  </a:cubicBezTo>
                  <a:cubicBezTo>
                    <a:pt x="103" y="254"/>
                    <a:pt x="104" y="253"/>
                    <a:pt x="104" y="253"/>
                  </a:cubicBezTo>
                  <a:cubicBezTo>
                    <a:pt x="104" y="254"/>
                    <a:pt x="103" y="253"/>
                    <a:pt x="103" y="254"/>
                  </a:cubicBezTo>
                  <a:cubicBezTo>
                    <a:pt x="105" y="254"/>
                    <a:pt x="104" y="254"/>
                    <a:pt x="106" y="253"/>
                  </a:cubicBezTo>
                  <a:cubicBezTo>
                    <a:pt x="105" y="253"/>
                    <a:pt x="105" y="252"/>
                    <a:pt x="105" y="252"/>
                  </a:cubicBezTo>
                  <a:cubicBezTo>
                    <a:pt x="104" y="252"/>
                    <a:pt x="102" y="253"/>
                    <a:pt x="102" y="253"/>
                  </a:cubicBezTo>
                  <a:moveTo>
                    <a:pt x="83" y="260"/>
                  </a:moveTo>
                  <a:cubicBezTo>
                    <a:pt x="83" y="260"/>
                    <a:pt x="83" y="260"/>
                    <a:pt x="84" y="260"/>
                  </a:cubicBezTo>
                  <a:cubicBezTo>
                    <a:pt x="84" y="259"/>
                    <a:pt x="84" y="259"/>
                    <a:pt x="84" y="258"/>
                  </a:cubicBezTo>
                  <a:cubicBezTo>
                    <a:pt x="83" y="259"/>
                    <a:pt x="83" y="259"/>
                    <a:pt x="83" y="260"/>
                  </a:cubicBezTo>
                  <a:moveTo>
                    <a:pt x="78" y="261"/>
                  </a:moveTo>
                  <a:cubicBezTo>
                    <a:pt x="79" y="261"/>
                    <a:pt x="79" y="261"/>
                    <a:pt x="80" y="261"/>
                  </a:cubicBezTo>
                  <a:cubicBezTo>
                    <a:pt x="80" y="260"/>
                    <a:pt x="80" y="260"/>
                    <a:pt x="80" y="260"/>
                  </a:cubicBezTo>
                  <a:cubicBezTo>
                    <a:pt x="81" y="259"/>
                    <a:pt x="82" y="260"/>
                    <a:pt x="82" y="260"/>
                  </a:cubicBezTo>
                  <a:cubicBezTo>
                    <a:pt x="82" y="259"/>
                    <a:pt x="80" y="259"/>
                    <a:pt x="79" y="259"/>
                  </a:cubicBezTo>
                  <a:cubicBezTo>
                    <a:pt x="79" y="260"/>
                    <a:pt x="79" y="260"/>
                    <a:pt x="79" y="260"/>
                  </a:cubicBezTo>
                  <a:cubicBezTo>
                    <a:pt x="79" y="260"/>
                    <a:pt x="78" y="260"/>
                    <a:pt x="77" y="260"/>
                  </a:cubicBezTo>
                  <a:cubicBezTo>
                    <a:pt x="75" y="261"/>
                    <a:pt x="77" y="260"/>
                    <a:pt x="78" y="261"/>
                  </a:cubicBezTo>
                  <a:moveTo>
                    <a:pt x="47" y="238"/>
                  </a:moveTo>
                  <a:cubicBezTo>
                    <a:pt x="47" y="238"/>
                    <a:pt x="47" y="239"/>
                    <a:pt x="48" y="238"/>
                  </a:cubicBezTo>
                  <a:cubicBezTo>
                    <a:pt x="48" y="238"/>
                    <a:pt x="48" y="238"/>
                    <a:pt x="48" y="238"/>
                  </a:cubicBezTo>
                  <a:cubicBezTo>
                    <a:pt x="48" y="238"/>
                    <a:pt x="48" y="238"/>
                    <a:pt x="48" y="238"/>
                  </a:cubicBezTo>
                  <a:cubicBezTo>
                    <a:pt x="48" y="237"/>
                    <a:pt x="48" y="237"/>
                    <a:pt x="47" y="238"/>
                  </a:cubicBezTo>
                  <a:moveTo>
                    <a:pt x="46" y="238"/>
                  </a:moveTo>
                  <a:cubicBezTo>
                    <a:pt x="46" y="239"/>
                    <a:pt x="46" y="239"/>
                    <a:pt x="47" y="239"/>
                  </a:cubicBezTo>
                  <a:cubicBezTo>
                    <a:pt x="47" y="238"/>
                    <a:pt x="47" y="238"/>
                    <a:pt x="47" y="237"/>
                  </a:cubicBezTo>
                  <a:cubicBezTo>
                    <a:pt x="46" y="238"/>
                    <a:pt x="47" y="238"/>
                    <a:pt x="46" y="238"/>
                  </a:cubicBezTo>
                  <a:moveTo>
                    <a:pt x="46" y="237"/>
                  </a:moveTo>
                  <a:cubicBezTo>
                    <a:pt x="46" y="237"/>
                    <a:pt x="46" y="237"/>
                    <a:pt x="47" y="237"/>
                  </a:cubicBezTo>
                  <a:cubicBezTo>
                    <a:pt x="46" y="237"/>
                    <a:pt x="47" y="236"/>
                    <a:pt x="46" y="237"/>
                  </a:cubicBezTo>
                  <a:moveTo>
                    <a:pt x="35" y="239"/>
                  </a:moveTo>
                  <a:cubicBezTo>
                    <a:pt x="35" y="239"/>
                    <a:pt x="36" y="240"/>
                    <a:pt x="36" y="240"/>
                  </a:cubicBezTo>
                  <a:cubicBezTo>
                    <a:pt x="36" y="239"/>
                    <a:pt x="36" y="239"/>
                    <a:pt x="35" y="239"/>
                  </a:cubicBezTo>
                  <a:moveTo>
                    <a:pt x="44" y="234"/>
                  </a:moveTo>
                  <a:cubicBezTo>
                    <a:pt x="44" y="234"/>
                    <a:pt x="44" y="235"/>
                    <a:pt x="45" y="234"/>
                  </a:cubicBezTo>
                  <a:cubicBezTo>
                    <a:pt x="45" y="234"/>
                    <a:pt x="45" y="233"/>
                    <a:pt x="44" y="234"/>
                  </a:cubicBezTo>
                  <a:moveTo>
                    <a:pt x="33" y="218"/>
                  </a:moveTo>
                  <a:cubicBezTo>
                    <a:pt x="33" y="218"/>
                    <a:pt x="33" y="219"/>
                    <a:pt x="33" y="220"/>
                  </a:cubicBezTo>
                  <a:cubicBezTo>
                    <a:pt x="34" y="219"/>
                    <a:pt x="34" y="219"/>
                    <a:pt x="34" y="219"/>
                  </a:cubicBezTo>
                  <a:cubicBezTo>
                    <a:pt x="33" y="219"/>
                    <a:pt x="33" y="218"/>
                    <a:pt x="33" y="218"/>
                  </a:cubicBezTo>
                  <a:moveTo>
                    <a:pt x="33" y="216"/>
                  </a:moveTo>
                  <a:cubicBezTo>
                    <a:pt x="33" y="216"/>
                    <a:pt x="32" y="217"/>
                    <a:pt x="33" y="217"/>
                  </a:cubicBezTo>
                  <a:cubicBezTo>
                    <a:pt x="34" y="216"/>
                    <a:pt x="33" y="218"/>
                    <a:pt x="34" y="218"/>
                  </a:cubicBezTo>
                  <a:cubicBezTo>
                    <a:pt x="35" y="218"/>
                    <a:pt x="34" y="216"/>
                    <a:pt x="33" y="216"/>
                  </a:cubicBezTo>
                  <a:moveTo>
                    <a:pt x="39" y="203"/>
                  </a:moveTo>
                  <a:cubicBezTo>
                    <a:pt x="38" y="204"/>
                    <a:pt x="38" y="205"/>
                    <a:pt x="39" y="205"/>
                  </a:cubicBezTo>
                  <a:cubicBezTo>
                    <a:pt x="38" y="204"/>
                    <a:pt x="39" y="204"/>
                    <a:pt x="39" y="203"/>
                  </a:cubicBezTo>
                  <a:moveTo>
                    <a:pt x="39" y="191"/>
                  </a:moveTo>
                  <a:cubicBezTo>
                    <a:pt x="40" y="191"/>
                    <a:pt x="40" y="192"/>
                    <a:pt x="40" y="192"/>
                  </a:cubicBezTo>
                  <a:cubicBezTo>
                    <a:pt x="41" y="193"/>
                    <a:pt x="41" y="192"/>
                    <a:pt x="42" y="191"/>
                  </a:cubicBezTo>
                  <a:cubicBezTo>
                    <a:pt x="41" y="191"/>
                    <a:pt x="41" y="191"/>
                    <a:pt x="41" y="190"/>
                  </a:cubicBezTo>
                  <a:cubicBezTo>
                    <a:pt x="40" y="190"/>
                    <a:pt x="40" y="191"/>
                    <a:pt x="39" y="191"/>
                  </a:cubicBezTo>
                  <a:moveTo>
                    <a:pt x="41" y="189"/>
                  </a:moveTo>
                  <a:cubicBezTo>
                    <a:pt x="40" y="189"/>
                    <a:pt x="40" y="189"/>
                    <a:pt x="39" y="189"/>
                  </a:cubicBezTo>
                  <a:cubicBezTo>
                    <a:pt x="40" y="189"/>
                    <a:pt x="42" y="190"/>
                    <a:pt x="41" y="189"/>
                  </a:cubicBezTo>
                  <a:moveTo>
                    <a:pt x="35" y="188"/>
                  </a:moveTo>
                  <a:cubicBezTo>
                    <a:pt x="35" y="189"/>
                    <a:pt x="35" y="191"/>
                    <a:pt x="36" y="192"/>
                  </a:cubicBezTo>
                  <a:cubicBezTo>
                    <a:pt x="36" y="191"/>
                    <a:pt x="36" y="191"/>
                    <a:pt x="36" y="191"/>
                  </a:cubicBezTo>
                  <a:cubicBezTo>
                    <a:pt x="36" y="190"/>
                    <a:pt x="36" y="188"/>
                    <a:pt x="35" y="188"/>
                  </a:cubicBezTo>
                  <a:moveTo>
                    <a:pt x="39" y="177"/>
                  </a:moveTo>
                  <a:cubicBezTo>
                    <a:pt x="39" y="176"/>
                    <a:pt x="39" y="176"/>
                    <a:pt x="38" y="175"/>
                  </a:cubicBezTo>
                  <a:cubicBezTo>
                    <a:pt x="38" y="176"/>
                    <a:pt x="38" y="176"/>
                    <a:pt x="38" y="177"/>
                  </a:cubicBezTo>
                  <a:lnTo>
                    <a:pt x="39" y="177"/>
                  </a:lnTo>
                  <a:close/>
                  <a:moveTo>
                    <a:pt x="41" y="179"/>
                  </a:moveTo>
                  <a:cubicBezTo>
                    <a:pt x="40" y="180"/>
                    <a:pt x="41" y="180"/>
                    <a:pt x="41" y="181"/>
                  </a:cubicBezTo>
                  <a:cubicBezTo>
                    <a:pt x="41" y="181"/>
                    <a:pt x="43" y="181"/>
                    <a:pt x="42" y="180"/>
                  </a:cubicBezTo>
                  <a:cubicBezTo>
                    <a:pt x="42" y="181"/>
                    <a:pt x="41" y="179"/>
                    <a:pt x="41" y="179"/>
                  </a:cubicBezTo>
                  <a:moveTo>
                    <a:pt x="42" y="174"/>
                  </a:moveTo>
                  <a:cubicBezTo>
                    <a:pt x="42" y="175"/>
                    <a:pt x="41" y="177"/>
                    <a:pt x="43" y="177"/>
                  </a:cubicBezTo>
                  <a:cubicBezTo>
                    <a:pt x="42" y="176"/>
                    <a:pt x="44" y="174"/>
                    <a:pt x="42" y="174"/>
                  </a:cubicBezTo>
                  <a:moveTo>
                    <a:pt x="42" y="174"/>
                  </a:moveTo>
                  <a:cubicBezTo>
                    <a:pt x="41" y="174"/>
                    <a:pt x="41" y="177"/>
                    <a:pt x="41" y="178"/>
                  </a:cubicBezTo>
                  <a:cubicBezTo>
                    <a:pt x="41" y="178"/>
                    <a:pt x="41" y="179"/>
                    <a:pt x="42" y="179"/>
                  </a:cubicBezTo>
                  <a:cubicBezTo>
                    <a:pt x="42" y="177"/>
                    <a:pt x="41" y="176"/>
                    <a:pt x="42" y="174"/>
                  </a:cubicBezTo>
                  <a:moveTo>
                    <a:pt x="178" y="207"/>
                  </a:moveTo>
                  <a:cubicBezTo>
                    <a:pt x="178" y="206"/>
                    <a:pt x="178" y="206"/>
                    <a:pt x="178" y="205"/>
                  </a:cubicBezTo>
                  <a:cubicBezTo>
                    <a:pt x="178" y="205"/>
                    <a:pt x="179" y="205"/>
                    <a:pt x="178" y="206"/>
                  </a:cubicBezTo>
                  <a:cubicBezTo>
                    <a:pt x="178" y="206"/>
                    <a:pt x="179" y="206"/>
                    <a:pt x="179" y="206"/>
                  </a:cubicBezTo>
                  <a:cubicBezTo>
                    <a:pt x="179" y="206"/>
                    <a:pt x="178" y="207"/>
                    <a:pt x="178" y="207"/>
                  </a:cubicBezTo>
                  <a:moveTo>
                    <a:pt x="28" y="15"/>
                  </a:moveTo>
                  <a:cubicBezTo>
                    <a:pt x="28" y="16"/>
                    <a:pt x="27" y="16"/>
                    <a:pt x="26" y="17"/>
                  </a:cubicBezTo>
                  <a:cubicBezTo>
                    <a:pt x="26" y="16"/>
                    <a:pt x="27" y="16"/>
                    <a:pt x="28" y="15"/>
                  </a:cubicBezTo>
                  <a:moveTo>
                    <a:pt x="72" y="262"/>
                  </a:moveTo>
                  <a:cubicBezTo>
                    <a:pt x="72" y="263"/>
                    <a:pt x="71" y="263"/>
                    <a:pt x="70" y="263"/>
                  </a:cubicBezTo>
                  <a:cubicBezTo>
                    <a:pt x="69" y="263"/>
                    <a:pt x="68" y="263"/>
                    <a:pt x="67" y="263"/>
                  </a:cubicBezTo>
                  <a:cubicBezTo>
                    <a:pt x="67" y="262"/>
                    <a:pt x="68" y="263"/>
                    <a:pt x="69" y="263"/>
                  </a:cubicBezTo>
                  <a:cubicBezTo>
                    <a:pt x="69" y="262"/>
                    <a:pt x="71" y="262"/>
                    <a:pt x="72" y="262"/>
                  </a:cubicBezTo>
                  <a:moveTo>
                    <a:pt x="27" y="246"/>
                  </a:moveTo>
                  <a:cubicBezTo>
                    <a:pt x="27" y="245"/>
                    <a:pt x="26" y="243"/>
                    <a:pt x="25" y="242"/>
                  </a:cubicBezTo>
                  <a:cubicBezTo>
                    <a:pt x="26" y="243"/>
                    <a:pt x="27" y="244"/>
                    <a:pt x="27" y="246"/>
                  </a:cubicBezTo>
                  <a:moveTo>
                    <a:pt x="25" y="44"/>
                  </a:moveTo>
                  <a:cubicBezTo>
                    <a:pt x="26" y="44"/>
                    <a:pt x="26" y="45"/>
                    <a:pt x="26" y="46"/>
                  </a:cubicBezTo>
                  <a:cubicBezTo>
                    <a:pt x="25" y="47"/>
                    <a:pt x="26" y="47"/>
                    <a:pt x="25" y="48"/>
                  </a:cubicBezTo>
                  <a:cubicBezTo>
                    <a:pt x="25" y="46"/>
                    <a:pt x="25" y="45"/>
                    <a:pt x="25" y="44"/>
                  </a:cubicBezTo>
                  <a:moveTo>
                    <a:pt x="40" y="19"/>
                  </a:moveTo>
                  <a:cubicBezTo>
                    <a:pt x="40" y="19"/>
                    <a:pt x="40" y="20"/>
                    <a:pt x="39" y="20"/>
                  </a:cubicBezTo>
                  <a:cubicBezTo>
                    <a:pt x="39" y="19"/>
                    <a:pt x="38" y="18"/>
                    <a:pt x="38" y="17"/>
                  </a:cubicBezTo>
                  <a:cubicBezTo>
                    <a:pt x="39" y="18"/>
                    <a:pt x="40" y="18"/>
                    <a:pt x="40" y="19"/>
                  </a:cubicBezTo>
                  <a:moveTo>
                    <a:pt x="26" y="40"/>
                  </a:moveTo>
                  <a:cubicBezTo>
                    <a:pt x="27" y="41"/>
                    <a:pt x="26" y="42"/>
                    <a:pt x="26" y="42"/>
                  </a:cubicBezTo>
                  <a:cubicBezTo>
                    <a:pt x="25" y="42"/>
                    <a:pt x="26" y="41"/>
                    <a:pt x="26" y="40"/>
                  </a:cubicBezTo>
                  <a:moveTo>
                    <a:pt x="29" y="62"/>
                  </a:moveTo>
                  <a:cubicBezTo>
                    <a:pt x="28" y="60"/>
                    <a:pt x="27" y="58"/>
                    <a:pt x="27" y="57"/>
                  </a:cubicBezTo>
                  <a:cubicBezTo>
                    <a:pt x="29" y="60"/>
                    <a:pt x="28" y="63"/>
                    <a:pt x="30" y="67"/>
                  </a:cubicBezTo>
                  <a:cubicBezTo>
                    <a:pt x="30" y="68"/>
                    <a:pt x="29" y="64"/>
                    <a:pt x="29" y="62"/>
                  </a:cubicBezTo>
                  <a:moveTo>
                    <a:pt x="42" y="20"/>
                  </a:moveTo>
                  <a:cubicBezTo>
                    <a:pt x="41" y="20"/>
                    <a:pt x="40" y="21"/>
                    <a:pt x="39" y="21"/>
                  </a:cubicBezTo>
                  <a:cubicBezTo>
                    <a:pt x="40" y="20"/>
                    <a:pt x="42" y="19"/>
                    <a:pt x="42" y="20"/>
                  </a:cubicBezTo>
                  <a:moveTo>
                    <a:pt x="51" y="18"/>
                  </a:moveTo>
                  <a:cubicBezTo>
                    <a:pt x="51" y="19"/>
                    <a:pt x="50" y="19"/>
                    <a:pt x="49" y="19"/>
                  </a:cubicBezTo>
                  <a:cubicBezTo>
                    <a:pt x="50" y="18"/>
                    <a:pt x="50" y="18"/>
                    <a:pt x="51" y="18"/>
                  </a:cubicBezTo>
                  <a:moveTo>
                    <a:pt x="46" y="19"/>
                  </a:moveTo>
                  <a:cubicBezTo>
                    <a:pt x="45" y="20"/>
                    <a:pt x="44" y="20"/>
                    <a:pt x="43" y="19"/>
                  </a:cubicBezTo>
                  <a:cubicBezTo>
                    <a:pt x="43" y="19"/>
                    <a:pt x="44" y="19"/>
                    <a:pt x="45" y="18"/>
                  </a:cubicBezTo>
                  <a:cubicBezTo>
                    <a:pt x="45" y="19"/>
                    <a:pt x="46" y="19"/>
                    <a:pt x="46" y="19"/>
                  </a:cubicBezTo>
                  <a:moveTo>
                    <a:pt x="15" y="27"/>
                  </a:moveTo>
                  <a:cubicBezTo>
                    <a:pt x="13" y="28"/>
                    <a:pt x="14" y="29"/>
                    <a:pt x="14" y="30"/>
                  </a:cubicBezTo>
                  <a:cubicBezTo>
                    <a:pt x="11" y="29"/>
                    <a:pt x="12" y="32"/>
                    <a:pt x="12" y="32"/>
                  </a:cubicBezTo>
                  <a:cubicBezTo>
                    <a:pt x="12" y="32"/>
                    <a:pt x="11" y="32"/>
                    <a:pt x="11" y="32"/>
                  </a:cubicBezTo>
                  <a:cubicBezTo>
                    <a:pt x="11" y="31"/>
                    <a:pt x="12" y="29"/>
                    <a:pt x="13" y="29"/>
                  </a:cubicBezTo>
                  <a:cubicBezTo>
                    <a:pt x="13" y="29"/>
                    <a:pt x="13" y="26"/>
                    <a:pt x="15" y="27"/>
                  </a:cubicBezTo>
                  <a:moveTo>
                    <a:pt x="193" y="147"/>
                  </a:moveTo>
                  <a:cubicBezTo>
                    <a:pt x="194" y="149"/>
                    <a:pt x="194" y="150"/>
                    <a:pt x="194" y="151"/>
                  </a:cubicBezTo>
                  <a:cubicBezTo>
                    <a:pt x="195" y="152"/>
                    <a:pt x="195" y="154"/>
                    <a:pt x="195" y="155"/>
                  </a:cubicBezTo>
                  <a:cubicBezTo>
                    <a:pt x="194" y="153"/>
                    <a:pt x="194" y="151"/>
                    <a:pt x="193" y="148"/>
                  </a:cubicBezTo>
                  <a:cubicBezTo>
                    <a:pt x="192" y="148"/>
                    <a:pt x="193" y="148"/>
                    <a:pt x="193" y="147"/>
                  </a:cubicBezTo>
                  <a:moveTo>
                    <a:pt x="104" y="232"/>
                  </a:moveTo>
                  <a:cubicBezTo>
                    <a:pt x="106" y="231"/>
                    <a:pt x="106" y="231"/>
                    <a:pt x="106" y="231"/>
                  </a:cubicBezTo>
                  <a:cubicBezTo>
                    <a:pt x="106" y="232"/>
                    <a:pt x="104" y="233"/>
                    <a:pt x="104" y="232"/>
                  </a:cubicBezTo>
                  <a:moveTo>
                    <a:pt x="122" y="121"/>
                  </a:moveTo>
                  <a:cubicBezTo>
                    <a:pt x="121" y="121"/>
                    <a:pt x="118" y="121"/>
                    <a:pt x="117" y="121"/>
                  </a:cubicBezTo>
                  <a:cubicBezTo>
                    <a:pt x="116" y="120"/>
                    <a:pt x="114" y="119"/>
                    <a:pt x="115" y="119"/>
                  </a:cubicBezTo>
                  <a:cubicBezTo>
                    <a:pt x="118" y="120"/>
                    <a:pt x="119" y="120"/>
                    <a:pt x="122" y="121"/>
                  </a:cubicBezTo>
                  <a:moveTo>
                    <a:pt x="118" y="227"/>
                  </a:moveTo>
                  <a:cubicBezTo>
                    <a:pt x="119" y="227"/>
                    <a:pt x="120" y="226"/>
                    <a:pt x="121" y="226"/>
                  </a:cubicBezTo>
                  <a:cubicBezTo>
                    <a:pt x="122" y="225"/>
                    <a:pt x="124" y="224"/>
                    <a:pt x="124" y="225"/>
                  </a:cubicBezTo>
                  <a:cubicBezTo>
                    <a:pt x="122" y="226"/>
                    <a:pt x="119" y="228"/>
                    <a:pt x="118" y="227"/>
                  </a:cubicBezTo>
                  <a:moveTo>
                    <a:pt x="167" y="184"/>
                  </a:moveTo>
                  <a:cubicBezTo>
                    <a:pt x="166" y="185"/>
                    <a:pt x="167" y="183"/>
                    <a:pt x="167" y="182"/>
                  </a:cubicBezTo>
                  <a:cubicBezTo>
                    <a:pt x="167" y="182"/>
                    <a:pt x="167" y="182"/>
                    <a:pt x="167" y="181"/>
                  </a:cubicBezTo>
                  <a:cubicBezTo>
                    <a:pt x="168" y="182"/>
                    <a:pt x="167" y="184"/>
                    <a:pt x="167" y="184"/>
                  </a:cubicBezTo>
                  <a:moveTo>
                    <a:pt x="136" y="222"/>
                  </a:moveTo>
                  <a:cubicBezTo>
                    <a:pt x="137" y="222"/>
                    <a:pt x="138" y="221"/>
                    <a:pt x="138" y="222"/>
                  </a:cubicBezTo>
                  <a:cubicBezTo>
                    <a:pt x="137" y="222"/>
                    <a:pt x="137" y="223"/>
                    <a:pt x="136" y="222"/>
                  </a:cubicBezTo>
                  <a:moveTo>
                    <a:pt x="117" y="230"/>
                  </a:moveTo>
                  <a:cubicBezTo>
                    <a:pt x="117" y="229"/>
                    <a:pt x="119" y="230"/>
                    <a:pt x="118" y="229"/>
                  </a:cubicBezTo>
                  <a:cubicBezTo>
                    <a:pt x="119" y="230"/>
                    <a:pt x="120" y="228"/>
                    <a:pt x="121" y="229"/>
                  </a:cubicBezTo>
                  <a:cubicBezTo>
                    <a:pt x="119" y="229"/>
                    <a:pt x="118" y="229"/>
                    <a:pt x="117" y="230"/>
                  </a:cubicBezTo>
                  <a:moveTo>
                    <a:pt x="108" y="233"/>
                  </a:moveTo>
                  <a:cubicBezTo>
                    <a:pt x="109" y="233"/>
                    <a:pt x="110" y="234"/>
                    <a:pt x="111" y="233"/>
                  </a:cubicBezTo>
                  <a:cubicBezTo>
                    <a:pt x="111" y="233"/>
                    <a:pt x="108" y="235"/>
                    <a:pt x="108" y="233"/>
                  </a:cubicBezTo>
                  <a:moveTo>
                    <a:pt x="118" y="231"/>
                  </a:moveTo>
                  <a:cubicBezTo>
                    <a:pt x="119" y="230"/>
                    <a:pt x="120" y="230"/>
                    <a:pt x="121" y="231"/>
                  </a:cubicBezTo>
                  <a:cubicBezTo>
                    <a:pt x="120" y="231"/>
                    <a:pt x="119" y="232"/>
                    <a:pt x="118" y="231"/>
                  </a:cubicBezTo>
                  <a:moveTo>
                    <a:pt x="122" y="230"/>
                  </a:moveTo>
                  <a:cubicBezTo>
                    <a:pt x="122" y="229"/>
                    <a:pt x="121" y="230"/>
                    <a:pt x="121" y="229"/>
                  </a:cubicBezTo>
                  <a:cubicBezTo>
                    <a:pt x="122" y="229"/>
                    <a:pt x="122" y="230"/>
                    <a:pt x="123" y="229"/>
                  </a:cubicBezTo>
                  <a:cubicBezTo>
                    <a:pt x="123" y="230"/>
                    <a:pt x="123" y="230"/>
                    <a:pt x="122" y="230"/>
                  </a:cubicBezTo>
                  <a:moveTo>
                    <a:pt x="185" y="131"/>
                  </a:moveTo>
                  <a:cubicBezTo>
                    <a:pt x="186" y="131"/>
                    <a:pt x="187" y="133"/>
                    <a:pt x="187" y="134"/>
                  </a:cubicBezTo>
                  <a:cubicBezTo>
                    <a:pt x="188" y="136"/>
                    <a:pt x="189" y="137"/>
                    <a:pt x="190" y="139"/>
                  </a:cubicBezTo>
                  <a:cubicBezTo>
                    <a:pt x="190" y="139"/>
                    <a:pt x="190" y="140"/>
                    <a:pt x="190" y="141"/>
                  </a:cubicBezTo>
                  <a:cubicBezTo>
                    <a:pt x="191" y="141"/>
                    <a:pt x="191" y="142"/>
                    <a:pt x="191" y="143"/>
                  </a:cubicBezTo>
                  <a:cubicBezTo>
                    <a:pt x="192" y="144"/>
                    <a:pt x="194" y="146"/>
                    <a:pt x="192" y="147"/>
                  </a:cubicBezTo>
                  <a:cubicBezTo>
                    <a:pt x="192" y="145"/>
                    <a:pt x="192" y="144"/>
                    <a:pt x="191" y="142"/>
                  </a:cubicBezTo>
                  <a:cubicBezTo>
                    <a:pt x="190" y="141"/>
                    <a:pt x="189" y="140"/>
                    <a:pt x="189" y="138"/>
                  </a:cubicBezTo>
                  <a:cubicBezTo>
                    <a:pt x="188" y="136"/>
                    <a:pt x="187" y="133"/>
                    <a:pt x="185" y="131"/>
                  </a:cubicBezTo>
                  <a:moveTo>
                    <a:pt x="196" y="162"/>
                  </a:moveTo>
                  <a:cubicBezTo>
                    <a:pt x="196" y="162"/>
                    <a:pt x="197" y="165"/>
                    <a:pt x="196" y="166"/>
                  </a:cubicBezTo>
                  <a:cubicBezTo>
                    <a:pt x="195" y="165"/>
                    <a:pt x="196" y="163"/>
                    <a:pt x="196" y="162"/>
                  </a:cubicBezTo>
                  <a:moveTo>
                    <a:pt x="195" y="184"/>
                  </a:moveTo>
                  <a:cubicBezTo>
                    <a:pt x="195" y="184"/>
                    <a:pt x="195" y="186"/>
                    <a:pt x="195" y="187"/>
                  </a:cubicBezTo>
                  <a:cubicBezTo>
                    <a:pt x="193" y="187"/>
                    <a:pt x="195" y="185"/>
                    <a:pt x="195" y="184"/>
                  </a:cubicBezTo>
                  <a:moveTo>
                    <a:pt x="196" y="166"/>
                  </a:moveTo>
                  <a:cubicBezTo>
                    <a:pt x="197" y="166"/>
                    <a:pt x="197" y="171"/>
                    <a:pt x="196" y="171"/>
                  </a:cubicBezTo>
                  <a:cubicBezTo>
                    <a:pt x="196" y="170"/>
                    <a:pt x="196" y="168"/>
                    <a:pt x="196" y="166"/>
                  </a:cubicBezTo>
                  <a:moveTo>
                    <a:pt x="166" y="110"/>
                  </a:moveTo>
                  <a:cubicBezTo>
                    <a:pt x="167" y="110"/>
                    <a:pt x="167" y="111"/>
                    <a:pt x="169" y="112"/>
                  </a:cubicBezTo>
                  <a:cubicBezTo>
                    <a:pt x="168" y="112"/>
                    <a:pt x="167" y="110"/>
                    <a:pt x="166" y="110"/>
                  </a:cubicBezTo>
                  <a:moveTo>
                    <a:pt x="147" y="101"/>
                  </a:moveTo>
                  <a:cubicBezTo>
                    <a:pt x="149" y="101"/>
                    <a:pt x="148" y="101"/>
                    <a:pt x="149" y="101"/>
                  </a:cubicBezTo>
                  <a:cubicBezTo>
                    <a:pt x="150" y="102"/>
                    <a:pt x="151" y="102"/>
                    <a:pt x="152" y="102"/>
                  </a:cubicBezTo>
                  <a:cubicBezTo>
                    <a:pt x="153" y="103"/>
                    <a:pt x="154" y="103"/>
                    <a:pt x="155" y="104"/>
                  </a:cubicBezTo>
                  <a:cubicBezTo>
                    <a:pt x="153" y="105"/>
                    <a:pt x="153" y="103"/>
                    <a:pt x="153" y="103"/>
                  </a:cubicBezTo>
                  <a:cubicBezTo>
                    <a:pt x="151" y="102"/>
                    <a:pt x="149" y="102"/>
                    <a:pt x="147" y="101"/>
                  </a:cubicBezTo>
                  <a:moveTo>
                    <a:pt x="182" y="126"/>
                  </a:moveTo>
                  <a:cubicBezTo>
                    <a:pt x="183" y="126"/>
                    <a:pt x="185" y="130"/>
                    <a:pt x="184" y="130"/>
                  </a:cubicBezTo>
                  <a:cubicBezTo>
                    <a:pt x="184" y="129"/>
                    <a:pt x="183" y="128"/>
                    <a:pt x="182" y="126"/>
                  </a:cubicBezTo>
                  <a:moveTo>
                    <a:pt x="169" y="113"/>
                  </a:moveTo>
                  <a:cubicBezTo>
                    <a:pt x="170" y="112"/>
                    <a:pt x="171" y="114"/>
                    <a:pt x="171" y="114"/>
                  </a:cubicBezTo>
                  <a:cubicBezTo>
                    <a:pt x="170" y="115"/>
                    <a:pt x="170" y="113"/>
                    <a:pt x="169" y="113"/>
                  </a:cubicBezTo>
                  <a:moveTo>
                    <a:pt x="78" y="239"/>
                  </a:moveTo>
                  <a:cubicBezTo>
                    <a:pt x="78" y="238"/>
                    <a:pt x="80" y="239"/>
                    <a:pt x="81" y="238"/>
                  </a:cubicBezTo>
                  <a:cubicBezTo>
                    <a:pt x="81" y="239"/>
                    <a:pt x="79" y="239"/>
                    <a:pt x="78" y="239"/>
                  </a:cubicBezTo>
                  <a:moveTo>
                    <a:pt x="43" y="119"/>
                  </a:moveTo>
                  <a:cubicBezTo>
                    <a:pt x="43" y="120"/>
                    <a:pt x="44" y="121"/>
                    <a:pt x="44" y="121"/>
                  </a:cubicBezTo>
                  <a:cubicBezTo>
                    <a:pt x="44" y="121"/>
                    <a:pt x="45" y="121"/>
                    <a:pt x="45" y="121"/>
                  </a:cubicBezTo>
                  <a:cubicBezTo>
                    <a:pt x="46" y="121"/>
                    <a:pt x="44" y="121"/>
                    <a:pt x="44" y="122"/>
                  </a:cubicBezTo>
                  <a:cubicBezTo>
                    <a:pt x="44" y="122"/>
                    <a:pt x="43" y="120"/>
                    <a:pt x="43" y="119"/>
                  </a:cubicBezTo>
                  <a:moveTo>
                    <a:pt x="43" y="111"/>
                  </a:moveTo>
                  <a:cubicBezTo>
                    <a:pt x="44" y="111"/>
                    <a:pt x="44" y="113"/>
                    <a:pt x="43" y="114"/>
                  </a:cubicBezTo>
                  <a:cubicBezTo>
                    <a:pt x="43" y="114"/>
                    <a:pt x="43" y="112"/>
                    <a:pt x="43" y="111"/>
                  </a:cubicBezTo>
                  <a:moveTo>
                    <a:pt x="47" y="122"/>
                  </a:moveTo>
                  <a:cubicBezTo>
                    <a:pt x="47" y="123"/>
                    <a:pt x="48" y="124"/>
                    <a:pt x="47" y="124"/>
                  </a:cubicBezTo>
                  <a:cubicBezTo>
                    <a:pt x="47" y="124"/>
                    <a:pt x="46" y="122"/>
                    <a:pt x="47" y="122"/>
                  </a:cubicBezTo>
                  <a:moveTo>
                    <a:pt x="46" y="114"/>
                  </a:moveTo>
                  <a:cubicBezTo>
                    <a:pt x="47" y="115"/>
                    <a:pt x="46" y="116"/>
                    <a:pt x="46" y="117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5" y="117"/>
                    <a:pt x="46" y="115"/>
                    <a:pt x="46" y="114"/>
                  </a:cubicBezTo>
                  <a:moveTo>
                    <a:pt x="45" y="122"/>
                  </a:moveTo>
                  <a:cubicBezTo>
                    <a:pt x="46" y="122"/>
                    <a:pt x="45" y="123"/>
                    <a:pt x="45" y="124"/>
                  </a:cubicBezTo>
                  <a:cubicBezTo>
                    <a:pt x="45" y="124"/>
                    <a:pt x="46" y="124"/>
                    <a:pt x="46" y="124"/>
                  </a:cubicBezTo>
                  <a:cubicBezTo>
                    <a:pt x="46" y="125"/>
                    <a:pt x="46" y="125"/>
                    <a:pt x="46" y="125"/>
                  </a:cubicBezTo>
                  <a:cubicBezTo>
                    <a:pt x="46" y="126"/>
                    <a:pt x="47" y="126"/>
                    <a:pt x="47" y="127"/>
                  </a:cubicBezTo>
                  <a:cubicBezTo>
                    <a:pt x="46" y="128"/>
                    <a:pt x="46" y="126"/>
                    <a:pt x="46" y="126"/>
                  </a:cubicBezTo>
                  <a:cubicBezTo>
                    <a:pt x="45" y="126"/>
                    <a:pt x="45" y="125"/>
                    <a:pt x="45" y="126"/>
                  </a:cubicBezTo>
                  <a:cubicBezTo>
                    <a:pt x="44" y="126"/>
                    <a:pt x="45" y="126"/>
                    <a:pt x="45" y="125"/>
                  </a:cubicBezTo>
                  <a:cubicBezTo>
                    <a:pt x="45" y="125"/>
                    <a:pt x="44" y="125"/>
                    <a:pt x="44" y="125"/>
                  </a:cubicBezTo>
                  <a:cubicBezTo>
                    <a:pt x="44" y="124"/>
                    <a:pt x="45" y="123"/>
                    <a:pt x="44" y="122"/>
                  </a:cubicBezTo>
                  <a:cubicBezTo>
                    <a:pt x="45" y="123"/>
                    <a:pt x="45" y="122"/>
                    <a:pt x="45" y="122"/>
                  </a:cubicBezTo>
                  <a:moveTo>
                    <a:pt x="46" y="142"/>
                  </a:moveTo>
                  <a:cubicBezTo>
                    <a:pt x="46" y="143"/>
                    <a:pt x="47" y="144"/>
                    <a:pt x="46" y="146"/>
                  </a:cubicBezTo>
                  <a:cubicBezTo>
                    <a:pt x="46" y="146"/>
                    <a:pt x="46" y="146"/>
                    <a:pt x="46" y="147"/>
                  </a:cubicBezTo>
                  <a:cubicBezTo>
                    <a:pt x="44" y="146"/>
                    <a:pt x="44" y="144"/>
                    <a:pt x="45" y="143"/>
                  </a:cubicBezTo>
                  <a:cubicBezTo>
                    <a:pt x="45" y="143"/>
                    <a:pt x="45" y="143"/>
                    <a:pt x="44" y="143"/>
                  </a:cubicBezTo>
                  <a:cubicBezTo>
                    <a:pt x="44" y="144"/>
                    <a:pt x="44" y="148"/>
                    <a:pt x="42" y="149"/>
                  </a:cubicBezTo>
                  <a:cubicBezTo>
                    <a:pt x="42" y="147"/>
                    <a:pt x="43" y="147"/>
                    <a:pt x="43" y="145"/>
                  </a:cubicBezTo>
                  <a:cubicBezTo>
                    <a:pt x="43" y="145"/>
                    <a:pt x="42" y="144"/>
                    <a:pt x="42" y="145"/>
                  </a:cubicBezTo>
                  <a:cubicBezTo>
                    <a:pt x="42" y="144"/>
                    <a:pt x="42" y="142"/>
                    <a:pt x="42" y="141"/>
                  </a:cubicBezTo>
                  <a:cubicBezTo>
                    <a:pt x="42" y="139"/>
                    <a:pt x="42" y="138"/>
                    <a:pt x="42" y="137"/>
                  </a:cubicBezTo>
                  <a:cubicBezTo>
                    <a:pt x="43" y="137"/>
                    <a:pt x="43" y="139"/>
                    <a:pt x="43" y="140"/>
                  </a:cubicBezTo>
                  <a:cubicBezTo>
                    <a:pt x="44" y="140"/>
                    <a:pt x="45" y="139"/>
                    <a:pt x="44" y="139"/>
                  </a:cubicBezTo>
                  <a:cubicBezTo>
                    <a:pt x="45" y="137"/>
                    <a:pt x="45" y="140"/>
                    <a:pt x="45" y="141"/>
                  </a:cubicBezTo>
                  <a:cubicBezTo>
                    <a:pt x="44" y="141"/>
                    <a:pt x="44" y="140"/>
                    <a:pt x="43" y="140"/>
                  </a:cubicBezTo>
                  <a:cubicBezTo>
                    <a:pt x="43" y="142"/>
                    <a:pt x="43" y="142"/>
                    <a:pt x="43" y="143"/>
                  </a:cubicBezTo>
                  <a:cubicBezTo>
                    <a:pt x="44" y="144"/>
                    <a:pt x="43" y="142"/>
                    <a:pt x="44" y="142"/>
                  </a:cubicBezTo>
                  <a:cubicBezTo>
                    <a:pt x="44" y="142"/>
                    <a:pt x="44" y="143"/>
                    <a:pt x="44" y="142"/>
                  </a:cubicBezTo>
                  <a:cubicBezTo>
                    <a:pt x="44" y="142"/>
                    <a:pt x="44" y="141"/>
                    <a:pt x="45" y="141"/>
                  </a:cubicBezTo>
                  <a:cubicBezTo>
                    <a:pt x="45" y="142"/>
                    <a:pt x="46" y="142"/>
                    <a:pt x="46" y="142"/>
                  </a:cubicBezTo>
                  <a:moveTo>
                    <a:pt x="50" y="122"/>
                  </a:moveTo>
                  <a:cubicBezTo>
                    <a:pt x="50" y="123"/>
                    <a:pt x="51" y="124"/>
                    <a:pt x="51" y="126"/>
                  </a:cubicBezTo>
                  <a:cubicBezTo>
                    <a:pt x="52" y="127"/>
                    <a:pt x="51" y="126"/>
                    <a:pt x="51" y="127"/>
                  </a:cubicBezTo>
                  <a:cubicBezTo>
                    <a:pt x="52" y="129"/>
                    <a:pt x="53" y="132"/>
                    <a:pt x="53" y="136"/>
                  </a:cubicBezTo>
                  <a:cubicBezTo>
                    <a:pt x="53" y="136"/>
                    <a:pt x="53" y="137"/>
                    <a:pt x="52" y="137"/>
                  </a:cubicBezTo>
                  <a:cubicBezTo>
                    <a:pt x="51" y="138"/>
                    <a:pt x="51" y="135"/>
                    <a:pt x="50" y="136"/>
                  </a:cubicBezTo>
                  <a:cubicBezTo>
                    <a:pt x="50" y="135"/>
                    <a:pt x="50" y="135"/>
                    <a:pt x="50" y="134"/>
                  </a:cubicBezTo>
                  <a:cubicBezTo>
                    <a:pt x="48" y="134"/>
                    <a:pt x="49" y="136"/>
                    <a:pt x="49" y="137"/>
                  </a:cubicBezTo>
                  <a:cubicBezTo>
                    <a:pt x="48" y="137"/>
                    <a:pt x="48" y="137"/>
                    <a:pt x="48" y="137"/>
                  </a:cubicBezTo>
                  <a:cubicBezTo>
                    <a:pt x="49" y="135"/>
                    <a:pt x="48" y="133"/>
                    <a:pt x="48" y="130"/>
                  </a:cubicBezTo>
                  <a:cubicBezTo>
                    <a:pt x="48" y="130"/>
                    <a:pt x="48" y="131"/>
                    <a:pt x="48" y="131"/>
                  </a:cubicBezTo>
                  <a:cubicBezTo>
                    <a:pt x="49" y="132"/>
                    <a:pt x="49" y="132"/>
                    <a:pt x="50" y="132"/>
                  </a:cubicBezTo>
                  <a:cubicBezTo>
                    <a:pt x="51" y="131"/>
                    <a:pt x="50" y="131"/>
                    <a:pt x="49" y="131"/>
                  </a:cubicBezTo>
                  <a:cubicBezTo>
                    <a:pt x="49" y="129"/>
                    <a:pt x="50" y="128"/>
                    <a:pt x="50" y="127"/>
                  </a:cubicBezTo>
                  <a:cubicBezTo>
                    <a:pt x="50" y="125"/>
                    <a:pt x="50" y="124"/>
                    <a:pt x="49" y="123"/>
                  </a:cubicBezTo>
                  <a:cubicBezTo>
                    <a:pt x="49" y="123"/>
                    <a:pt x="50" y="122"/>
                    <a:pt x="50" y="122"/>
                  </a:cubicBezTo>
                  <a:moveTo>
                    <a:pt x="51" y="129"/>
                  </a:moveTo>
                  <a:cubicBezTo>
                    <a:pt x="50" y="129"/>
                    <a:pt x="50" y="129"/>
                    <a:pt x="50" y="130"/>
                  </a:cubicBezTo>
                  <a:cubicBezTo>
                    <a:pt x="51" y="130"/>
                    <a:pt x="51" y="128"/>
                    <a:pt x="51" y="127"/>
                  </a:cubicBezTo>
                  <a:cubicBezTo>
                    <a:pt x="51" y="125"/>
                    <a:pt x="50" y="128"/>
                    <a:pt x="51" y="129"/>
                  </a:cubicBezTo>
                  <a:moveTo>
                    <a:pt x="46" y="139"/>
                  </a:moveTo>
                  <a:cubicBezTo>
                    <a:pt x="46" y="138"/>
                    <a:pt x="46" y="138"/>
                    <a:pt x="46" y="138"/>
                  </a:cubicBezTo>
                  <a:cubicBezTo>
                    <a:pt x="45" y="138"/>
                    <a:pt x="46" y="139"/>
                    <a:pt x="46" y="140"/>
                  </a:cubicBezTo>
                  <a:cubicBezTo>
                    <a:pt x="46" y="140"/>
                    <a:pt x="46" y="140"/>
                    <a:pt x="46" y="139"/>
                  </a:cubicBezTo>
                  <a:cubicBezTo>
                    <a:pt x="47" y="139"/>
                    <a:pt x="47" y="140"/>
                    <a:pt x="47" y="139"/>
                  </a:cubicBezTo>
                  <a:cubicBezTo>
                    <a:pt x="48" y="139"/>
                    <a:pt x="48" y="140"/>
                    <a:pt x="47" y="141"/>
                  </a:cubicBezTo>
                  <a:cubicBezTo>
                    <a:pt x="47" y="141"/>
                    <a:pt x="47" y="140"/>
                    <a:pt x="47" y="140"/>
                  </a:cubicBezTo>
                  <a:cubicBezTo>
                    <a:pt x="47" y="140"/>
                    <a:pt x="47" y="140"/>
                    <a:pt x="47" y="141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6" y="143"/>
                    <a:pt x="46" y="142"/>
                    <a:pt x="46" y="141"/>
                  </a:cubicBezTo>
                  <a:cubicBezTo>
                    <a:pt x="45" y="140"/>
                    <a:pt x="45" y="139"/>
                    <a:pt x="45" y="136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5" y="136"/>
                    <a:pt x="44" y="136"/>
                    <a:pt x="44" y="135"/>
                  </a:cubicBezTo>
                  <a:cubicBezTo>
                    <a:pt x="45" y="135"/>
                    <a:pt x="46" y="135"/>
                    <a:pt x="45" y="134"/>
                  </a:cubicBezTo>
                  <a:cubicBezTo>
                    <a:pt x="47" y="134"/>
                    <a:pt x="47" y="136"/>
                    <a:pt x="47" y="137"/>
                  </a:cubicBezTo>
                  <a:cubicBezTo>
                    <a:pt x="46" y="137"/>
                    <a:pt x="46" y="137"/>
                    <a:pt x="46" y="137"/>
                  </a:cubicBezTo>
                  <a:cubicBezTo>
                    <a:pt x="46" y="138"/>
                    <a:pt x="47" y="137"/>
                    <a:pt x="46" y="139"/>
                  </a:cubicBezTo>
                  <a:moveTo>
                    <a:pt x="41" y="110"/>
                  </a:moveTo>
                  <a:cubicBezTo>
                    <a:pt x="41" y="110"/>
                    <a:pt x="41" y="111"/>
                    <a:pt x="41" y="111"/>
                  </a:cubicBezTo>
                  <a:cubicBezTo>
                    <a:pt x="41" y="112"/>
                    <a:pt x="42" y="113"/>
                    <a:pt x="42" y="114"/>
                  </a:cubicBezTo>
                  <a:cubicBezTo>
                    <a:pt x="42" y="115"/>
                    <a:pt x="42" y="117"/>
                    <a:pt x="41" y="117"/>
                  </a:cubicBezTo>
                  <a:cubicBezTo>
                    <a:pt x="41" y="116"/>
                    <a:pt x="41" y="116"/>
                    <a:pt x="41" y="115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9" y="116"/>
                    <a:pt x="40" y="117"/>
                    <a:pt x="40" y="119"/>
                  </a:cubicBezTo>
                  <a:cubicBezTo>
                    <a:pt x="39" y="119"/>
                    <a:pt x="40" y="118"/>
                    <a:pt x="39" y="117"/>
                  </a:cubicBezTo>
                  <a:cubicBezTo>
                    <a:pt x="39" y="117"/>
                    <a:pt x="39" y="116"/>
                    <a:pt x="39" y="116"/>
                  </a:cubicBezTo>
                  <a:cubicBezTo>
                    <a:pt x="38" y="114"/>
                    <a:pt x="38" y="112"/>
                    <a:pt x="38" y="111"/>
                  </a:cubicBezTo>
                  <a:cubicBezTo>
                    <a:pt x="39" y="110"/>
                    <a:pt x="39" y="111"/>
                    <a:pt x="39" y="111"/>
                  </a:cubicBezTo>
                  <a:cubicBezTo>
                    <a:pt x="38" y="111"/>
                    <a:pt x="39" y="114"/>
                    <a:pt x="39" y="115"/>
                  </a:cubicBezTo>
                  <a:cubicBezTo>
                    <a:pt x="40" y="115"/>
                    <a:pt x="41" y="114"/>
                    <a:pt x="41" y="113"/>
                  </a:cubicBezTo>
                  <a:cubicBezTo>
                    <a:pt x="40" y="113"/>
                    <a:pt x="40" y="113"/>
                    <a:pt x="40" y="114"/>
                  </a:cubicBezTo>
                  <a:cubicBezTo>
                    <a:pt x="39" y="113"/>
                    <a:pt x="41" y="112"/>
                    <a:pt x="41" y="110"/>
                  </a:cubicBezTo>
                  <a:moveTo>
                    <a:pt x="46" y="147"/>
                  </a:moveTo>
                  <a:cubicBezTo>
                    <a:pt x="48" y="148"/>
                    <a:pt x="46" y="149"/>
                    <a:pt x="46" y="151"/>
                  </a:cubicBezTo>
                  <a:cubicBezTo>
                    <a:pt x="46" y="149"/>
                    <a:pt x="47" y="150"/>
                    <a:pt x="47" y="152"/>
                  </a:cubicBezTo>
                  <a:cubicBezTo>
                    <a:pt x="46" y="151"/>
                    <a:pt x="47" y="153"/>
                    <a:pt x="45" y="154"/>
                  </a:cubicBezTo>
                  <a:cubicBezTo>
                    <a:pt x="45" y="153"/>
                    <a:pt x="45" y="152"/>
                    <a:pt x="45" y="154"/>
                  </a:cubicBezTo>
                  <a:cubicBezTo>
                    <a:pt x="43" y="153"/>
                    <a:pt x="44" y="152"/>
                    <a:pt x="44" y="151"/>
                  </a:cubicBezTo>
                  <a:cubicBezTo>
                    <a:pt x="45" y="151"/>
                    <a:pt x="44" y="153"/>
                    <a:pt x="46" y="152"/>
                  </a:cubicBezTo>
                  <a:cubicBezTo>
                    <a:pt x="46" y="152"/>
                    <a:pt x="45" y="152"/>
                    <a:pt x="45" y="152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4" y="150"/>
                    <a:pt x="44" y="148"/>
                  </a:cubicBezTo>
                  <a:cubicBezTo>
                    <a:pt x="45" y="148"/>
                    <a:pt x="46" y="150"/>
                    <a:pt x="46" y="147"/>
                  </a:cubicBezTo>
                  <a:moveTo>
                    <a:pt x="42" y="100"/>
                  </a:moveTo>
                  <a:cubicBezTo>
                    <a:pt x="42" y="98"/>
                    <a:pt x="43" y="99"/>
                    <a:pt x="42" y="97"/>
                  </a:cubicBezTo>
                  <a:cubicBezTo>
                    <a:pt x="43" y="97"/>
                    <a:pt x="43" y="100"/>
                    <a:pt x="42" y="100"/>
                  </a:cubicBezTo>
                  <a:moveTo>
                    <a:pt x="133" y="38"/>
                  </a:moveTo>
                  <a:cubicBezTo>
                    <a:pt x="134" y="38"/>
                    <a:pt x="135" y="40"/>
                    <a:pt x="136" y="41"/>
                  </a:cubicBezTo>
                  <a:cubicBezTo>
                    <a:pt x="136" y="41"/>
                    <a:pt x="135" y="41"/>
                    <a:pt x="134" y="40"/>
                  </a:cubicBezTo>
                  <a:cubicBezTo>
                    <a:pt x="134" y="39"/>
                    <a:pt x="133" y="39"/>
                    <a:pt x="133" y="38"/>
                  </a:cubicBezTo>
                  <a:moveTo>
                    <a:pt x="42" y="99"/>
                  </a:moveTo>
                  <a:cubicBezTo>
                    <a:pt x="42" y="100"/>
                    <a:pt x="42" y="101"/>
                    <a:pt x="43" y="101"/>
                  </a:cubicBezTo>
                  <a:cubicBezTo>
                    <a:pt x="43" y="102"/>
                    <a:pt x="44" y="103"/>
                    <a:pt x="43" y="104"/>
                  </a:cubicBezTo>
                  <a:cubicBezTo>
                    <a:pt x="43" y="103"/>
                    <a:pt x="43" y="101"/>
                    <a:pt x="42" y="101"/>
                  </a:cubicBezTo>
                  <a:cubicBezTo>
                    <a:pt x="42" y="101"/>
                    <a:pt x="42" y="101"/>
                    <a:pt x="42" y="101"/>
                  </a:cubicBezTo>
                  <a:cubicBezTo>
                    <a:pt x="42" y="101"/>
                    <a:pt x="41" y="100"/>
                    <a:pt x="42" y="99"/>
                  </a:cubicBezTo>
                  <a:moveTo>
                    <a:pt x="125" y="52"/>
                  </a:moveTo>
                  <a:cubicBezTo>
                    <a:pt x="125" y="53"/>
                    <a:pt x="124" y="52"/>
                    <a:pt x="124" y="52"/>
                  </a:cubicBezTo>
                  <a:cubicBezTo>
                    <a:pt x="123" y="53"/>
                    <a:pt x="124" y="53"/>
                    <a:pt x="123" y="53"/>
                  </a:cubicBezTo>
                  <a:cubicBezTo>
                    <a:pt x="122" y="53"/>
                    <a:pt x="122" y="52"/>
                    <a:pt x="121" y="52"/>
                  </a:cubicBezTo>
                  <a:cubicBezTo>
                    <a:pt x="120" y="51"/>
                    <a:pt x="118" y="50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4" y="47"/>
                    <a:pt x="112" y="47"/>
                    <a:pt x="109" y="46"/>
                  </a:cubicBezTo>
                  <a:cubicBezTo>
                    <a:pt x="109" y="46"/>
                    <a:pt x="108" y="45"/>
                    <a:pt x="108" y="45"/>
                  </a:cubicBezTo>
                  <a:cubicBezTo>
                    <a:pt x="108" y="45"/>
                    <a:pt x="107" y="45"/>
                    <a:pt x="107" y="45"/>
                  </a:cubicBezTo>
                  <a:cubicBezTo>
                    <a:pt x="106" y="45"/>
                    <a:pt x="106" y="44"/>
                    <a:pt x="106" y="44"/>
                  </a:cubicBezTo>
                  <a:cubicBezTo>
                    <a:pt x="104" y="43"/>
                    <a:pt x="101" y="43"/>
                    <a:pt x="100" y="42"/>
                  </a:cubicBezTo>
                  <a:cubicBezTo>
                    <a:pt x="100" y="41"/>
                    <a:pt x="100" y="41"/>
                    <a:pt x="100" y="40"/>
                  </a:cubicBezTo>
                  <a:cubicBezTo>
                    <a:pt x="99" y="40"/>
                    <a:pt x="100" y="41"/>
                    <a:pt x="99" y="42"/>
                  </a:cubicBezTo>
                  <a:cubicBezTo>
                    <a:pt x="97" y="41"/>
                    <a:pt x="96" y="41"/>
                    <a:pt x="95" y="41"/>
                  </a:cubicBezTo>
                  <a:cubicBezTo>
                    <a:pt x="95" y="42"/>
                    <a:pt x="95" y="41"/>
                    <a:pt x="94" y="41"/>
                  </a:cubicBezTo>
                  <a:cubicBezTo>
                    <a:pt x="94" y="40"/>
                    <a:pt x="93" y="41"/>
                    <a:pt x="92" y="40"/>
                  </a:cubicBezTo>
                  <a:cubicBezTo>
                    <a:pt x="92" y="42"/>
                    <a:pt x="92" y="40"/>
                    <a:pt x="91" y="41"/>
                  </a:cubicBezTo>
                  <a:cubicBezTo>
                    <a:pt x="91" y="41"/>
                    <a:pt x="91" y="42"/>
                    <a:pt x="91" y="43"/>
                  </a:cubicBezTo>
                  <a:cubicBezTo>
                    <a:pt x="92" y="42"/>
                    <a:pt x="92" y="41"/>
                    <a:pt x="92" y="41"/>
                  </a:cubicBezTo>
                  <a:cubicBezTo>
                    <a:pt x="93" y="41"/>
                    <a:pt x="93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5" y="43"/>
                    <a:pt x="95" y="42"/>
                    <a:pt x="96" y="42"/>
                  </a:cubicBezTo>
                  <a:cubicBezTo>
                    <a:pt x="96" y="42"/>
                    <a:pt x="95" y="42"/>
                    <a:pt x="95" y="43"/>
                  </a:cubicBezTo>
                  <a:cubicBezTo>
                    <a:pt x="96" y="43"/>
                    <a:pt x="97" y="42"/>
                    <a:pt x="97" y="43"/>
                  </a:cubicBezTo>
                  <a:cubicBezTo>
                    <a:pt x="98" y="43"/>
                    <a:pt x="99" y="43"/>
                    <a:pt x="101" y="43"/>
                  </a:cubicBezTo>
                  <a:cubicBezTo>
                    <a:pt x="100" y="44"/>
                    <a:pt x="99" y="44"/>
                    <a:pt x="99" y="43"/>
                  </a:cubicBezTo>
                  <a:cubicBezTo>
                    <a:pt x="99" y="44"/>
                    <a:pt x="99" y="44"/>
                    <a:pt x="99" y="45"/>
                  </a:cubicBezTo>
                  <a:cubicBezTo>
                    <a:pt x="100" y="45"/>
                    <a:pt x="99" y="44"/>
                    <a:pt x="99" y="44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101" y="44"/>
                    <a:pt x="101" y="43"/>
                    <a:pt x="102" y="44"/>
                  </a:cubicBezTo>
                  <a:cubicBezTo>
                    <a:pt x="102" y="45"/>
                    <a:pt x="101" y="44"/>
                    <a:pt x="101" y="44"/>
                  </a:cubicBezTo>
                  <a:cubicBezTo>
                    <a:pt x="100" y="44"/>
                    <a:pt x="100" y="45"/>
                    <a:pt x="100" y="45"/>
                  </a:cubicBezTo>
                  <a:cubicBezTo>
                    <a:pt x="100" y="47"/>
                    <a:pt x="101" y="46"/>
                    <a:pt x="102" y="47"/>
                  </a:cubicBezTo>
                  <a:cubicBezTo>
                    <a:pt x="103" y="45"/>
                    <a:pt x="101" y="46"/>
                    <a:pt x="101" y="45"/>
                  </a:cubicBezTo>
                  <a:cubicBezTo>
                    <a:pt x="101" y="44"/>
                    <a:pt x="102" y="45"/>
                    <a:pt x="103" y="44"/>
                  </a:cubicBezTo>
                  <a:cubicBezTo>
                    <a:pt x="103" y="45"/>
                    <a:pt x="103" y="45"/>
                    <a:pt x="102" y="46"/>
                  </a:cubicBezTo>
                  <a:cubicBezTo>
                    <a:pt x="103" y="47"/>
                    <a:pt x="102" y="48"/>
                    <a:pt x="104" y="48"/>
                  </a:cubicBezTo>
                  <a:cubicBezTo>
                    <a:pt x="103" y="49"/>
                    <a:pt x="102" y="49"/>
                    <a:pt x="102" y="48"/>
                  </a:cubicBezTo>
                  <a:cubicBezTo>
                    <a:pt x="101" y="48"/>
                    <a:pt x="102" y="49"/>
                    <a:pt x="102" y="50"/>
                  </a:cubicBezTo>
                  <a:cubicBezTo>
                    <a:pt x="101" y="50"/>
                    <a:pt x="101" y="49"/>
                    <a:pt x="100" y="49"/>
                  </a:cubicBezTo>
                  <a:cubicBezTo>
                    <a:pt x="100" y="49"/>
                    <a:pt x="99" y="49"/>
                    <a:pt x="99" y="49"/>
                  </a:cubicBezTo>
                  <a:cubicBezTo>
                    <a:pt x="98" y="48"/>
                    <a:pt x="97" y="47"/>
                    <a:pt x="95" y="47"/>
                  </a:cubicBezTo>
                  <a:cubicBezTo>
                    <a:pt x="95" y="47"/>
                    <a:pt x="95" y="47"/>
                    <a:pt x="94" y="47"/>
                  </a:cubicBezTo>
                  <a:cubicBezTo>
                    <a:pt x="93" y="46"/>
                    <a:pt x="90" y="45"/>
                    <a:pt x="89" y="45"/>
                  </a:cubicBezTo>
                  <a:cubicBezTo>
                    <a:pt x="88" y="44"/>
                    <a:pt x="87" y="44"/>
                    <a:pt x="87" y="44"/>
                  </a:cubicBezTo>
                  <a:cubicBezTo>
                    <a:pt x="82" y="42"/>
                    <a:pt x="77" y="41"/>
                    <a:pt x="73" y="39"/>
                  </a:cubicBezTo>
                  <a:cubicBezTo>
                    <a:pt x="73" y="39"/>
                    <a:pt x="72" y="39"/>
                    <a:pt x="72" y="39"/>
                  </a:cubicBezTo>
                  <a:cubicBezTo>
                    <a:pt x="71" y="38"/>
                    <a:pt x="70" y="38"/>
                    <a:pt x="69" y="38"/>
                  </a:cubicBezTo>
                  <a:cubicBezTo>
                    <a:pt x="68" y="38"/>
                    <a:pt x="68" y="38"/>
                    <a:pt x="67" y="38"/>
                  </a:cubicBezTo>
                  <a:cubicBezTo>
                    <a:pt x="66" y="38"/>
                    <a:pt x="66" y="37"/>
                    <a:pt x="65" y="37"/>
                  </a:cubicBezTo>
                  <a:cubicBezTo>
                    <a:pt x="64" y="37"/>
                    <a:pt x="63" y="36"/>
                    <a:pt x="61" y="37"/>
                  </a:cubicBezTo>
                  <a:cubicBezTo>
                    <a:pt x="61" y="37"/>
                    <a:pt x="61" y="36"/>
                    <a:pt x="62" y="36"/>
                  </a:cubicBezTo>
                  <a:cubicBezTo>
                    <a:pt x="61" y="35"/>
                    <a:pt x="59" y="37"/>
                    <a:pt x="59" y="37"/>
                  </a:cubicBezTo>
                  <a:cubicBezTo>
                    <a:pt x="59" y="37"/>
                    <a:pt x="57" y="37"/>
                    <a:pt x="57" y="35"/>
                  </a:cubicBezTo>
                  <a:cubicBezTo>
                    <a:pt x="56" y="37"/>
                    <a:pt x="54" y="35"/>
                    <a:pt x="53" y="36"/>
                  </a:cubicBezTo>
                  <a:cubicBezTo>
                    <a:pt x="52" y="37"/>
                    <a:pt x="52" y="36"/>
                    <a:pt x="52" y="36"/>
                  </a:cubicBezTo>
                  <a:cubicBezTo>
                    <a:pt x="52" y="36"/>
                    <a:pt x="51" y="36"/>
                    <a:pt x="51" y="36"/>
                  </a:cubicBezTo>
                  <a:cubicBezTo>
                    <a:pt x="50" y="36"/>
                    <a:pt x="48" y="35"/>
                    <a:pt x="46" y="36"/>
                  </a:cubicBezTo>
                  <a:cubicBezTo>
                    <a:pt x="46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4" y="36"/>
                    <a:pt x="44" y="36"/>
                    <a:pt x="43" y="36"/>
                  </a:cubicBezTo>
                  <a:cubicBezTo>
                    <a:pt x="43" y="36"/>
                    <a:pt x="42" y="36"/>
                    <a:pt x="42" y="36"/>
                  </a:cubicBezTo>
                  <a:cubicBezTo>
                    <a:pt x="42" y="36"/>
                    <a:pt x="42" y="37"/>
                    <a:pt x="42" y="37"/>
                  </a:cubicBezTo>
                  <a:cubicBezTo>
                    <a:pt x="41" y="37"/>
                    <a:pt x="41" y="37"/>
                    <a:pt x="40" y="37"/>
                  </a:cubicBezTo>
                  <a:cubicBezTo>
                    <a:pt x="39" y="37"/>
                    <a:pt x="40" y="37"/>
                    <a:pt x="39" y="38"/>
                  </a:cubicBezTo>
                  <a:cubicBezTo>
                    <a:pt x="39" y="37"/>
                    <a:pt x="38" y="37"/>
                    <a:pt x="37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8"/>
                    <a:pt x="36" y="38"/>
                    <a:pt x="36" y="38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4" y="41"/>
                    <a:pt x="35" y="42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3"/>
                    <a:pt x="34" y="43"/>
                  </a:cubicBezTo>
                  <a:cubicBezTo>
                    <a:pt x="34" y="43"/>
                    <a:pt x="33" y="44"/>
                    <a:pt x="34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33" y="45"/>
                    <a:pt x="33" y="45"/>
                  </a:cubicBezTo>
                  <a:cubicBezTo>
                    <a:pt x="33" y="45"/>
                    <a:pt x="34" y="45"/>
                    <a:pt x="34" y="45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5"/>
                    <a:pt x="34" y="45"/>
                    <a:pt x="34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8"/>
                    <a:pt x="34" y="48"/>
                    <a:pt x="35" y="48"/>
                  </a:cubicBezTo>
                  <a:cubicBezTo>
                    <a:pt x="35" y="49"/>
                    <a:pt x="35" y="50"/>
                    <a:pt x="35" y="50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2"/>
                    <a:pt x="37" y="54"/>
                    <a:pt x="37" y="56"/>
                  </a:cubicBezTo>
                  <a:cubicBezTo>
                    <a:pt x="38" y="57"/>
                    <a:pt x="38" y="59"/>
                    <a:pt x="38" y="61"/>
                  </a:cubicBezTo>
                  <a:cubicBezTo>
                    <a:pt x="38" y="61"/>
                    <a:pt x="38" y="60"/>
                    <a:pt x="37" y="61"/>
                  </a:cubicBezTo>
                  <a:cubicBezTo>
                    <a:pt x="37" y="61"/>
                    <a:pt x="38" y="62"/>
                    <a:pt x="38" y="62"/>
                  </a:cubicBezTo>
                  <a:cubicBezTo>
                    <a:pt x="38" y="63"/>
                    <a:pt x="39" y="64"/>
                    <a:pt x="39" y="65"/>
                  </a:cubicBezTo>
                  <a:cubicBezTo>
                    <a:pt x="39" y="66"/>
                    <a:pt x="40" y="65"/>
                    <a:pt x="40" y="66"/>
                  </a:cubicBezTo>
                  <a:cubicBezTo>
                    <a:pt x="41" y="69"/>
                    <a:pt x="41" y="73"/>
                    <a:pt x="42" y="76"/>
                  </a:cubicBezTo>
                  <a:cubicBezTo>
                    <a:pt x="42" y="76"/>
                    <a:pt x="43" y="77"/>
                    <a:pt x="43" y="77"/>
                  </a:cubicBezTo>
                  <a:cubicBezTo>
                    <a:pt x="44" y="80"/>
                    <a:pt x="44" y="82"/>
                    <a:pt x="44" y="84"/>
                  </a:cubicBezTo>
                  <a:cubicBezTo>
                    <a:pt x="44" y="85"/>
                    <a:pt x="45" y="85"/>
                    <a:pt x="45" y="86"/>
                  </a:cubicBezTo>
                  <a:cubicBezTo>
                    <a:pt x="45" y="87"/>
                    <a:pt x="44" y="87"/>
                    <a:pt x="44" y="88"/>
                  </a:cubicBezTo>
                  <a:cubicBezTo>
                    <a:pt x="44" y="89"/>
                    <a:pt x="45" y="89"/>
                    <a:pt x="45" y="90"/>
                  </a:cubicBezTo>
                  <a:cubicBezTo>
                    <a:pt x="45" y="92"/>
                    <a:pt x="46" y="95"/>
                    <a:pt x="46" y="98"/>
                  </a:cubicBezTo>
                  <a:cubicBezTo>
                    <a:pt x="45" y="98"/>
                    <a:pt x="45" y="97"/>
                    <a:pt x="45" y="96"/>
                  </a:cubicBezTo>
                  <a:cubicBezTo>
                    <a:pt x="45" y="95"/>
                    <a:pt x="43" y="94"/>
                    <a:pt x="45" y="93"/>
                  </a:cubicBezTo>
                  <a:cubicBezTo>
                    <a:pt x="45" y="92"/>
                    <a:pt x="43" y="93"/>
                    <a:pt x="43" y="91"/>
                  </a:cubicBezTo>
                  <a:cubicBezTo>
                    <a:pt x="44" y="91"/>
                    <a:pt x="44" y="91"/>
                    <a:pt x="44" y="90"/>
                  </a:cubicBezTo>
                  <a:cubicBezTo>
                    <a:pt x="44" y="91"/>
                    <a:pt x="43" y="89"/>
                    <a:pt x="44" y="88"/>
                  </a:cubicBezTo>
                  <a:cubicBezTo>
                    <a:pt x="42" y="88"/>
                    <a:pt x="43" y="90"/>
                    <a:pt x="42" y="90"/>
                  </a:cubicBezTo>
                  <a:cubicBezTo>
                    <a:pt x="42" y="87"/>
                    <a:pt x="42" y="86"/>
                    <a:pt x="41" y="85"/>
                  </a:cubicBezTo>
                  <a:cubicBezTo>
                    <a:pt x="40" y="85"/>
                    <a:pt x="41" y="86"/>
                    <a:pt x="39" y="86"/>
                  </a:cubicBezTo>
                  <a:cubicBezTo>
                    <a:pt x="40" y="83"/>
                    <a:pt x="38" y="82"/>
                    <a:pt x="39" y="80"/>
                  </a:cubicBezTo>
                  <a:cubicBezTo>
                    <a:pt x="38" y="79"/>
                    <a:pt x="38" y="79"/>
                    <a:pt x="38" y="80"/>
                  </a:cubicBezTo>
                  <a:cubicBezTo>
                    <a:pt x="37" y="79"/>
                    <a:pt x="38" y="79"/>
                    <a:pt x="37" y="79"/>
                  </a:cubicBezTo>
                  <a:cubicBezTo>
                    <a:pt x="37" y="78"/>
                    <a:pt x="38" y="79"/>
                    <a:pt x="39" y="79"/>
                  </a:cubicBezTo>
                  <a:cubicBezTo>
                    <a:pt x="38" y="76"/>
                    <a:pt x="37" y="75"/>
                    <a:pt x="37" y="72"/>
                  </a:cubicBezTo>
                  <a:cubicBezTo>
                    <a:pt x="37" y="72"/>
                    <a:pt x="37" y="73"/>
                    <a:pt x="37" y="73"/>
                  </a:cubicBezTo>
                  <a:cubicBezTo>
                    <a:pt x="36" y="72"/>
                    <a:pt x="35" y="69"/>
                    <a:pt x="35" y="67"/>
                  </a:cubicBezTo>
                  <a:cubicBezTo>
                    <a:pt x="35" y="66"/>
                    <a:pt x="34" y="66"/>
                    <a:pt x="34" y="65"/>
                  </a:cubicBezTo>
                  <a:cubicBezTo>
                    <a:pt x="34" y="65"/>
                    <a:pt x="34" y="64"/>
                    <a:pt x="34" y="63"/>
                  </a:cubicBezTo>
                  <a:cubicBezTo>
                    <a:pt x="34" y="63"/>
                    <a:pt x="34" y="63"/>
                    <a:pt x="33" y="63"/>
                  </a:cubicBezTo>
                  <a:cubicBezTo>
                    <a:pt x="33" y="62"/>
                    <a:pt x="34" y="61"/>
                    <a:pt x="33" y="61"/>
                  </a:cubicBezTo>
                  <a:cubicBezTo>
                    <a:pt x="32" y="61"/>
                    <a:pt x="33" y="63"/>
                    <a:pt x="33" y="63"/>
                  </a:cubicBezTo>
                  <a:cubicBezTo>
                    <a:pt x="32" y="64"/>
                    <a:pt x="32" y="64"/>
                    <a:pt x="32" y="65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3" y="65"/>
                    <a:pt x="33" y="64"/>
                    <a:pt x="33" y="64"/>
                  </a:cubicBezTo>
                  <a:cubicBezTo>
                    <a:pt x="34" y="69"/>
                    <a:pt x="34" y="72"/>
                    <a:pt x="35" y="74"/>
                  </a:cubicBezTo>
                  <a:cubicBezTo>
                    <a:pt x="36" y="77"/>
                    <a:pt x="36" y="80"/>
                    <a:pt x="37" y="84"/>
                  </a:cubicBezTo>
                  <a:cubicBezTo>
                    <a:pt x="37" y="85"/>
                    <a:pt x="36" y="84"/>
                    <a:pt x="36" y="84"/>
                  </a:cubicBezTo>
                  <a:cubicBezTo>
                    <a:pt x="36" y="87"/>
                    <a:pt x="37" y="88"/>
                    <a:pt x="37" y="90"/>
                  </a:cubicBezTo>
                  <a:cubicBezTo>
                    <a:pt x="37" y="91"/>
                    <a:pt x="38" y="90"/>
                    <a:pt x="38" y="91"/>
                  </a:cubicBezTo>
                  <a:cubicBezTo>
                    <a:pt x="38" y="92"/>
                    <a:pt x="38" y="93"/>
                    <a:pt x="36" y="93"/>
                  </a:cubicBezTo>
                  <a:cubicBezTo>
                    <a:pt x="37" y="94"/>
                    <a:pt x="37" y="94"/>
                    <a:pt x="38" y="93"/>
                  </a:cubicBezTo>
                  <a:cubicBezTo>
                    <a:pt x="38" y="94"/>
                    <a:pt x="37" y="94"/>
                    <a:pt x="37" y="94"/>
                  </a:cubicBezTo>
                  <a:cubicBezTo>
                    <a:pt x="36" y="94"/>
                    <a:pt x="36" y="93"/>
                    <a:pt x="35" y="93"/>
                  </a:cubicBezTo>
                  <a:cubicBezTo>
                    <a:pt x="36" y="91"/>
                    <a:pt x="35" y="91"/>
                    <a:pt x="35" y="89"/>
                  </a:cubicBezTo>
                  <a:cubicBezTo>
                    <a:pt x="36" y="89"/>
                    <a:pt x="35" y="91"/>
                    <a:pt x="36" y="90"/>
                  </a:cubicBezTo>
                  <a:cubicBezTo>
                    <a:pt x="37" y="90"/>
                    <a:pt x="36" y="88"/>
                    <a:pt x="35" y="89"/>
                  </a:cubicBezTo>
                  <a:cubicBezTo>
                    <a:pt x="35" y="87"/>
                    <a:pt x="34" y="87"/>
                    <a:pt x="34" y="86"/>
                  </a:cubicBezTo>
                  <a:cubicBezTo>
                    <a:pt x="35" y="86"/>
                    <a:pt x="35" y="86"/>
                    <a:pt x="35" y="87"/>
                  </a:cubicBezTo>
                  <a:cubicBezTo>
                    <a:pt x="36" y="86"/>
                    <a:pt x="35" y="85"/>
                    <a:pt x="34" y="85"/>
                  </a:cubicBezTo>
                  <a:cubicBezTo>
                    <a:pt x="34" y="83"/>
                    <a:pt x="34" y="81"/>
                    <a:pt x="33" y="79"/>
                  </a:cubicBezTo>
                  <a:cubicBezTo>
                    <a:pt x="33" y="78"/>
                    <a:pt x="34" y="78"/>
                    <a:pt x="34" y="77"/>
                  </a:cubicBezTo>
                  <a:cubicBezTo>
                    <a:pt x="34" y="77"/>
                    <a:pt x="33" y="77"/>
                    <a:pt x="33" y="76"/>
                  </a:cubicBezTo>
                  <a:cubicBezTo>
                    <a:pt x="33" y="73"/>
                    <a:pt x="31" y="69"/>
                    <a:pt x="31" y="67"/>
                  </a:cubicBezTo>
                  <a:cubicBezTo>
                    <a:pt x="32" y="66"/>
                    <a:pt x="32" y="68"/>
                    <a:pt x="32" y="68"/>
                  </a:cubicBezTo>
                  <a:cubicBezTo>
                    <a:pt x="33" y="67"/>
                    <a:pt x="31" y="66"/>
                    <a:pt x="30" y="65"/>
                  </a:cubicBezTo>
                  <a:cubicBezTo>
                    <a:pt x="30" y="64"/>
                    <a:pt x="30" y="63"/>
                    <a:pt x="30" y="62"/>
                  </a:cubicBezTo>
                  <a:cubicBezTo>
                    <a:pt x="30" y="61"/>
                    <a:pt x="30" y="60"/>
                    <a:pt x="30" y="60"/>
                  </a:cubicBezTo>
                  <a:cubicBezTo>
                    <a:pt x="29" y="58"/>
                    <a:pt x="29" y="56"/>
                    <a:pt x="28" y="54"/>
                  </a:cubicBezTo>
                  <a:cubicBezTo>
                    <a:pt x="28" y="54"/>
                    <a:pt x="28" y="53"/>
                    <a:pt x="29" y="54"/>
                  </a:cubicBezTo>
                  <a:cubicBezTo>
                    <a:pt x="29" y="52"/>
                    <a:pt x="28" y="53"/>
                    <a:pt x="28" y="52"/>
                  </a:cubicBezTo>
                  <a:cubicBezTo>
                    <a:pt x="28" y="52"/>
                    <a:pt x="28" y="51"/>
                    <a:pt x="28" y="50"/>
                  </a:cubicBezTo>
                  <a:cubicBezTo>
                    <a:pt x="28" y="50"/>
                    <a:pt x="27" y="49"/>
                    <a:pt x="27" y="49"/>
                  </a:cubicBezTo>
                  <a:cubicBezTo>
                    <a:pt x="27" y="48"/>
                    <a:pt x="27" y="47"/>
                    <a:pt x="27" y="46"/>
                  </a:cubicBezTo>
                  <a:cubicBezTo>
                    <a:pt x="27" y="46"/>
                    <a:pt x="26" y="45"/>
                    <a:pt x="26" y="44"/>
                  </a:cubicBezTo>
                  <a:cubicBezTo>
                    <a:pt x="26" y="44"/>
                    <a:pt x="27" y="44"/>
                    <a:pt x="27" y="43"/>
                  </a:cubicBezTo>
                  <a:cubicBezTo>
                    <a:pt x="27" y="43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1"/>
                    <a:pt x="27" y="40"/>
                    <a:pt x="27" y="40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7" y="39"/>
                    <a:pt x="28" y="38"/>
                  </a:cubicBezTo>
                  <a:cubicBezTo>
                    <a:pt x="28" y="38"/>
                    <a:pt x="29" y="38"/>
                    <a:pt x="28" y="37"/>
                  </a:cubicBezTo>
                  <a:cubicBezTo>
                    <a:pt x="28" y="37"/>
                    <a:pt x="29" y="37"/>
                    <a:pt x="29" y="36"/>
                  </a:cubicBezTo>
                  <a:cubicBezTo>
                    <a:pt x="29" y="36"/>
                    <a:pt x="29" y="37"/>
                    <a:pt x="29" y="37"/>
                  </a:cubicBezTo>
                  <a:cubicBezTo>
                    <a:pt x="28" y="36"/>
                    <a:pt x="29" y="36"/>
                    <a:pt x="29" y="36"/>
                  </a:cubicBezTo>
                  <a:cubicBezTo>
                    <a:pt x="30" y="35"/>
                    <a:pt x="31" y="34"/>
                    <a:pt x="32" y="34"/>
                  </a:cubicBezTo>
                  <a:cubicBezTo>
                    <a:pt x="32" y="33"/>
                    <a:pt x="33" y="33"/>
                    <a:pt x="33" y="33"/>
                  </a:cubicBezTo>
                  <a:cubicBezTo>
                    <a:pt x="33" y="33"/>
                    <a:pt x="34" y="32"/>
                    <a:pt x="34" y="32"/>
                  </a:cubicBezTo>
                  <a:cubicBezTo>
                    <a:pt x="34" y="32"/>
                    <a:pt x="35" y="32"/>
                    <a:pt x="35" y="32"/>
                  </a:cubicBezTo>
                  <a:cubicBezTo>
                    <a:pt x="36" y="32"/>
                    <a:pt x="36" y="32"/>
                    <a:pt x="37" y="31"/>
                  </a:cubicBezTo>
                  <a:cubicBezTo>
                    <a:pt x="38" y="31"/>
                    <a:pt x="39" y="31"/>
                    <a:pt x="40" y="30"/>
                  </a:cubicBezTo>
                  <a:cubicBezTo>
                    <a:pt x="40" y="30"/>
                    <a:pt x="41" y="31"/>
                    <a:pt x="41" y="30"/>
                  </a:cubicBezTo>
                  <a:cubicBezTo>
                    <a:pt x="42" y="30"/>
                    <a:pt x="43" y="29"/>
                    <a:pt x="44" y="30"/>
                  </a:cubicBezTo>
                  <a:cubicBezTo>
                    <a:pt x="44" y="29"/>
                    <a:pt x="46" y="29"/>
                    <a:pt x="47" y="29"/>
                  </a:cubicBezTo>
                  <a:cubicBezTo>
                    <a:pt x="47" y="29"/>
                    <a:pt x="46" y="30"/>
                    <a:pt x="46" y="29"/>
                  </a:cubicBezTo>
                  <a:cubicBezTo>
                    <a:pt x="46" y="30"/>
                    <a:pt x="48" y="30"/>
                    <a:pt x="47" y="29"/>
                  </a:cubicBezTo>
                  <a:cubicBezTo>
                    <a:pt x="48" y="29"/>
                    <a:pt x="49" y="30"/>
                    <a:pt x="50" y="29"/>
                  </a:cubicBezTo>
                  <a:cubicBezTo>
                    <a:pt x="50" y="29"/>
                    <a:pt x="49" y="29"/>
                    <a:pt x="49" y="29"/>
                  </a:cubicBezTo>
                  <a:cubicBezTo>
                    <a:pt x="50" y="28"/>
                    <a:pt x="52" y="29"/>
                    <a:pt x="54" y="28"/>
                  </a:cubicBezTo>
                  <a:cubicBezTo>
                    <a:pt x="55" y="29"/>
                    <a:pt x="56" y="30"/>
                    <a:pt x="58" y="30"/>
                  </a:cubicBezTo>
                  <a:cubicBezTo>
                    <a:pt x="58" y="29"/>
                    <a:pt x="57" y="30"/>
                    <a:pt x="57" y="28"/>
                  </a:cubicBezTo>
                  <a:cubicBezTo>
                    <a:pt x="59" y="29"/>
                    <a:pt x="59" y="28"/>
                    <a:pt x="61" y="28"/>
                  </a:cubicBezTo>
                  <a:cubicBezTo>
                    <a:pt x="62" y="28"/>
                    <a:pt x="63" y="29"/>
                    <a:pt x="65" y="29"/>
                  </a:cubicBezTo>
                  <a:cubicBezTo>
                    <a:pt x="65" y="29"/>
                    <a:pt x="64" y="29"/>
                    <a:pt x="64" y="29"/>
                  </a:cubicBezTo>
                  <a:cubicBezTo>
                    <a:pt x="64" y="30"/>
                    <a:pt x="66" y="29"/>
                    <a:pt x="65" y="28"/>
                  </a:cubicBezTo>
                  <a:cubicBezTo>
                    <a:pt x="66" y="28"/>
                    <a:pt x="66" y="28"/>
                    <a:pt x="66" y="29"/>
                  </a:cubicBezTo>
                  <a:cubicBezTo>
                    <a:pt x="68" y="28"/>
                    <a:pt x="71" y="29"/>
                    <a:pt x="73" y="29"/>
                  </a:cubicBezTo>
                  <a:cubicBezTo>
                    <a:pt x="72" y="30"/>
                    <a:pt x="74" y="30"/>
                    <a:pt x="75" y="30"/>
                  </a:cubicBezTo>
                  <a:cubicBezTo>
                    <a:pt x="75" y="29"/>
                    <a:pt x="73" y="30"/>
                    <a:pt x="74" y="29"/>
                  </a:cubicBezTo>
                  <a:cubicBezTo>
                    <a:pt x="77" y="29"/>
                    <a:pt x="80" y="30"/>
                    <a:pt x="82" y="30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6" y="31"/>
                    <a:pt x="87" y="32"/>
                  </a:cubicBezTo>
                  <a:cubicBezTo>
                    <a:pt x="89" y="32"/>
                    <a:pt x="91" y="33"/>
                    <a:pt x="94" y="34"/>
                  </a:cubicBezTo>
                  <a:cubicBezTo>
                    <a:pt x="94" y="34"/>
                    <a:pt x="95" y="34"/>
                    <a:pt x="95" y="34"/>
                  </a:cubicBezTo>
                  <a:cubicBezTo>
                    <a:pt x="98" y="35"/>
                    <a:pt x="102" y="36"/>
                    <a:pt x="105" y="37"/>
                  </a:cubicBezTo>
                  <a:cubicBezTo>
                    <a:pt x="106" y="38"/>
                    <a:pt x="107" y="38"/>
                    <a:pt x="107" y="38"/>
                  </a:cubicBezTo>
                  <a:cubicBezTo>
                    <a:pt x="109" y="38"/>
                    <a:pt x="111" y="39"/>
                    <a:pt x="112" y="40"/>
                  </a:cubicBezTo>
                  <a:cubicBezTo>
                    <a:pt x="114" y="41"/>
                    <a:pt x="117" y="42"/>
                    <a:pt x="118" y="43"/>
                  </a:cubicBezTo>
                  <a:cubicBezTo>
                    <a:pt x="119" y="43"/>
                    <a:pt x="119" y="44"/>
                    <a:pt x="119" y="44"/>
                  </a:cubicBezTo>
                  <a:cubicBezTo>
                    <a:pt x="119" y="44"/>
                    <a:pt x="120" y="44"/>
                    <a:pt x="120" y="44"/>
                  </a:cubicBezTo>
                  <a:cubicBezTo>
                    <a:pt x="121" y="45"/>
                    <a:pt x="121" y="46"/>
                    <a:pt x="122" y="45"/>
                  </a:cubicBezTo>
                  <a:cubicBezTo>
                    <a:pt x="123" y="46"/>
                    <a:pt x="124" y="47"/>
                    <a:pt x="125" y="47"/>
                  </a:cubicBezTo>
                  <a:cubicBezTo>
                    <a:pt x="125" y="48"/>
                    <a:pt x="126" y="49"/>
                    <a:pt x="127" y="50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5" y="50"/>
                    <a:pt x="125" y="49"/>
                    <a:pt x="124" y="49"/>
                  </a:cubicBezTo>
                  <a:cubicBezTo>
                    <a:pt x="124" y="49"/>
                    <a:pt x="124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4" y="50"/>
                    <a:pt x="124" y="51"/>
                  </a:cubicBezTo>
                  <a:cubicBezTo>
                    <a:pt x="124" y="51"/>
                    <a:pt x="125" y="51"/>
                    <a:pt x="125" y="51"/>
                  </a:cubicBezTo>
                  <a:cubicBezTo>
                    <a:pt x="125" y="51"/>
                    <a:pt x="124" y="52"/>
                    <a:pt x="125" y="52"/>
                  </a:cubicBezTo>
                  <a:moveTo>
                    <a:pt x="33" y="69"/>
                  </a:moveTo>
                  <a:cubicBezTo>
                    <a:pt x="33" y="69"/>
                    <a:pt x="31" y="70"/>
                    <a:pt x="33" y="71"/>
                  </a:cubicBezTo>
                  <a:cubicBezTo>
                    <a:pt x="32" y="70"/>
                    <a:pt x="34" y="69"/>
                    <a:pt x="33" y="69"/>
                  </a:cubicBezTo>
                  <a:moveTo>
                    <a:pt x="40" y="82"/>
                  </a:moveTo>
                  <a:cubicBezTo>
                    <a:pt x="40" y="83"/>
                    <a:pt x="40" y="84"/>
                    <a:pt x="40" y="84"/>
                  </a:cubicBezTo>
                  <a:cubicBezTo>
                    <a:pt x="41" y="84"/>
                    <a:pt x="41" y="82"/>
                    <a:pt x="41" y="82"/>
                  </a:cubicBezTo>
                  <a:cubicBezTo>
                    <a:pt x="41" y="83"/>
                    <a:pt x="40" y="82"/>
                    <a:pt x="40" y="82"/>
                  </a:cubicBezTo>
                  <a:moveTo>
                    <a:pt x="43" y="78"/>
                  </a:moveTo>
                  <a:cubicBezTo>
                    <a:pt x="42" y="78"/>
                    <a:pt x="42" y="80"/>
                    <a:pt x="43" y="81"/>
                  </a:cubicBezTo>
                  <a:cubicBezTo>
                    <a:pt x="43" y="80"/>
                    <a:pt x="43" y="79"/>
                    <a:pt x="43" y="78"/>
                  </a:cubicBezTo>
                  <a:moveTo>
                    <a:pt x="39" y="67"/>
                  </a:moveTo>
                  <a:cubicBezTo>
                    <a:pt x="39" y="67"/>
                    <a:pt x="39" y="70"/>
                    <a:pt x="40" y="70"/>
                  </a:cubicBezTo>
                  <a:cubicBezTo>
                    <a:pt x="39" y="68"/>
                    <a:pt x="40" y="67"/>
                    <a:pt x="39" y="67"/>
                  </a:cubicBezTo>
                  <a:moveTo>
                    <a:pt x="31" y="60"/>
                  </a:moveTo>
                  <a:cubicBezTo>
                    <a:pt x="30" y="60"/>
                    <a:pt x="32" y="63"/>
                    <a:pt x="32" y="62"/>
                  </a:cubicBezTo>
                  <a:cubicBezTo>
                    <a:pt x="31" y="62"/>
                    <a:pt x="31" y="60"/>
                    <a:pt x="31" y="60"/>
                  </a:cubicBezTo>
                  <a:moveTo>
                    <a:pt x="33" y="44"/>
                  </a:moveTo>
                  <a:cubicBezTo>
                    <a:pt x="32" y="44"/>
                    <a:pt x="32" y="44"/>
                    <a:pt x="33" y="44"/>
                  </a:cubicBezTo>
                  <a:cubicBezTo>
                    <a:pt x="33" y="44"/>
                    <a:pt x="34" y="44"/>
                    <a:pt x="33" y="44"/>
                  </a:cubicBezTo>
                  <a:moveTo>
                    <a:pt x="33" y="41"/>
                  </a:moveTo>
                  <a:cubicBezTo>
                    <a:pt x="32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3" y="40"/>
                    <a:pt x="33" y="41"/>
                    <a:pt x="33" y="41"/>
                  </a:cubicBezTo>
                  <a:moveTo>
                    <a:pt x="53" y="32"/>
                  </a:moveTo>
                  <a:cubicBezTo>
                    <a:pt x="52" y="32"/>
                    <a:pt x="52" y="32"/>
                    <a:pt x="52" y="33"/>
                  </a:cubicBezTo>
                  <a:cubicBezTo>
                    <a:pt x="52" y="33"/>
                    <a:pt x="53" y="33"/>
                    <a:pt x="53" y="32"/>
                  </a:cubicBezTo>
                  <a:moveTo>
                    <a:pt x="54" y="29"/>
                  </a:moveTo>
                  <a:cubicBezTo>
                    <a:pt x="53" y="29"/>
                    <a:pt x="51" y="28"/>
                    <a:pt x="50" y="30"/>
                  </a:cubicBezTo>
                  <a:cubicBezTo>
                    <a:pt x="52" y="30"/>
                    <a:pt x="51" y="30"/>
                    <a:pt x="51" y="29"/>
                  </a:cubicBezTo>
                  <a:cubicBezTo>
                    <a:pt x="52" y="28"/>
                    <a:pt x="54" y="31"/>
                    <a:pt x="54" y="29"/>
                  </a:cubicBezTo>
                  <a:moveTo>
                    <a:pt x="61" y="28"/>
                  </a:moveTo>
                  <a:cubicBezTo>
                    <a:pt x="60" y="28"/>
                    <a:pt x="59" y="28"/>
                    <a:pt x="59" y="29"/>
                  </a:cubicBezTo>
                  <a:cubicBezTo>
                    <a:pt x="60" y="30"/>
                    <a:pt x="60" y="29"/>
                    <a:pt x="61" y="28"/>
                  </a:cubicBezTo>
                  <a:moveTo>
                    <a:pt x="61" y="29"/>
                  </a:moveTo>
                  <a:cubicBezTo>
                    <a:pt x="62" y="29"/>
                    <a:pt x="62" y="30"/>
                    <a:pt x="63" y="30"/>
                  </a:cubicBezTo>
                  <a:cubicBezTo>
                    <a:pt x="63" y="29"/>
                    <a:pt x="61" y="28"/>
                    <a:pt x="61" y="29"/>
                  </a:cubicBezTo>
                  <a:moveTo>
                    <a:pt x="73" y="37"/>
                  </a:moveTo>
                  <a:cubicBezTo>
                    <a:pt x="72" y="37"/>
                    <a:pt x="72" y="37"/>
                    <a:pt x="72" y="37"/>
                  </a:cubicBezTo>
                  <a:cubicBezTo>
                    <a:pt x="71" y="38"/>
                    <a:pt x="73" y="38"/>
                    <a:pt x="73" y="37"/>
                  </a:cubicBezTo>
                  <a:moveTo>
                    <a:pt x="77" y="38"/>
                  </a:moveTo>
                  <a:cubicBezTo>
                    <a:pt x="75" y="38"/>
                    <a:pt x="76" y="36"/>
                    <a:pt x="75" y="36"/>
                  </a:cubicBezTo>
                  <a:cubicBezTo>
                    <a:pt x="75" y="37"/>
                    <a:pt x="76" y="37"/>
                    <a:pt x="76" y="38"/>
                  </a:cubicBezTo>
                  <a:cubicBezTo>
                    <a:pt x="76" y="39"/>
                    <a:pt x="75" y="38"/>
                    <a:pt x="75" y="39"/>
                  </a:cubicBezTo>
                  <a:cubicBezTo>
                    <a:pt x="76" y="39"/>
                    <a:pt x="77" y="38"/>
                    <a:pt x="77" y="38"/>
                  </a:cubicBezTo>
                  <a:moveTo>
                    <a:pt x="85" y="42"/>
                  </a:moveTo>
                  <a:cubicBezTo>
                    <a:pt x="86" y="43"/>
                    <a:pt x="86" y="43"/>
                    <a:pt x="86" y="43"/>
                  </a:cubicBezTo>
                  <a:cubicBezTo>
                    <a:pt x="87" y="42"/>
                    <a:pt x="85" y="41"/>
                    <a:pt x="85" y="42"/>
                  </a:cubicBezTo>
                  <a:moveTo>
                    <a:pt x="88" y="40"/>
                  </a:moveTo>
                  <a:cubicBezTo>
                    <a:pt x="87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1"/>
                  </a:cubicBezTo>
                  <a:cubicBezTo>
                    <a:pt x="87" y="41"/>
                    <a:pt x="87" y="41"/>
                    <a:pt x="88" y="40"/>
                  </a:cubicBezTo>
                  <a:moveTo>
                    <a:pt x="100" y="47"/>
                  </a:moveTo>
                  <a:cubicBezTo>
                    <a:pt x="101" y="48"/>
                    <a:pt x="100" y="48"/>
                    <a:pt x="101" y="49"/>
                  </a:cubicBezTo>
                  <a:cubicBezTo>
                    <a:pt x="102" y="48"/>
                    <a:pt x="101" y="48"/>
                    <a:pt x="101" y="48"/>
                  </a:cubicBezTo>
                  <a:cubicBezTo>
                    <a:pt x="100" y="47"/>
                    <a:pt x="101" y="47"/>
                    <a:pt x="101" y="47"/>
                  </a:cubicBezTo>
                  <a:cubicBezTo>
                    <a:pt x="101" y="47"/>
                    <a:pt x="100" y="46"/>
                    <a:pt x="100" y="46"/>
                  </a:cubicBezTo>
                  <a:cubicBezTo>
                    <a:pt x="100" y="46"/>
                    <a:pt x="100" y="46"/>
                    <a:pt x="100" y="46"/>
                  </a:cubicBezTo>
                  <a:cubicBezTo>
                    <a:pt x="99" y="47"/>
                    <a:pt x="100" y="47"/>
                    <a:pt x="100" y="47"/>
                  </a:cubicBezTo>
                  <a:moveTo>
                    <a:pt x="98" y="47"/>
                  </a:moveTo>
                  <a:cubicBezTo>
                    <a:pt x="97" y="46"/>
                    <a:pt x="97" y="46"/>
                    <a:pt x="97" y="46"/>
                  </a:cubicBezTo>
                  <a:cubicBezTo>
                    <a:pt x="96" y="47"/>
                    <a:pt x="98" y="48"/>
                    <a:pt x="98" y="47"/>
                  </a:cubicBezTo>
                  <a:moveTo>
                    <a:pt x="97" y="44"/>
                  </a:moveTo>
                  <a:cubicBezTo>
                    <a:pt x="96" y="46"/>
                    <a:pt x="98" y="45"/>
                    <a:pt x="98" y="46"/>
                  </a:cubicBezTo>
                  <a:cubicBezTo>
                    <a:pt x="98" y="45"/>
                    <a:pt x="99" y="46"/>
                    <a:pt x="99" y="45"/>
                  </a:cubicBezTo>
                  <a:cubicBezTo>
                    <a:pt x="98" y="45"/>
                    <a:pt x="98" y="45"/>
                    <a:pt x="97" y="44"/>
                  </a:cubicBezTo>
                  <a:moveTo>
                    <a:pt x="94" y="46"/>
                  </a:moveTo>
                  <a:cubicBezTo>
                    <a:pt x="94" y="47"/>
                    <a:pt x="95" y="46"/>
                    <a:pt x="95" y="46"/>
                  </a:cubicBezTo>
                  <a:cubicBezTo>
                    <a:pt x="96" y="46"/>
                    <a:pt x="96" y="47"/>
                    <a:pt x="97" y="46"/>
                  </a:cubicBezTo>
                  <a:cubicBezTo>
                    <a:pt x="96" y="45"/>
                    <a:pt x="94" y="45"/>
                    <a:pt x="94" y="46"/>
                  </a:cubicBezTo>
                  <a:moveTo>
                    <a:pt x="90" y="44"/>
                  </a:moveTo>
                  <a:cubicBezTo>
                    <a:pt x="91" y="44"/>
                    <a:pt x="91" y="44"/>
                    <a:pt x="91" y="43"/>
                  </a:cubicBezTo>
                  <a:cubicBezTo>
                    <a:pt x="91" y="43"/>
                    <a:pt x="90" y="43"/>
                    <a:pt x="90" y="44"/>
                  </a:cubicBezTo>
                  <a:moveTo>
                    <a:pt x="119" y="47"/>
                  </a:moveTo>
                  <a:cubicBezTo>
                    <a:pt x="119" y="46"/>
                    <a:pt x="119" y="46"/>
                    <a:pt x="119" y="45"/>
                  </a:cubicBezTo>
                  <a:cubicBezTo>
                    <a:pt x="118" y="46"/>
                    <a:pt x="118" y="46"/>
                    <a:pt x="117" y="47"/>
                  </a:cubicBezTo>
                  <a:cubicBezTo>
                    <a:pt x="118" y="47"/>
                    <a:pt x="118" y="47"/>
                    <a:pt x="119" y="47"/>
                  </a:cubicBezTo>
                  <a:moveTo>
                    <a:pt x="122" y="48"/>
                  </a:moveTo>
                  <a:cubicBezTo>
                    <a:pt x="122" y="47"/>
                    <a:pt x="122" y="47"/>
                    <a:pt x="122" y="47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2" y="47"/>
                    <a:pt x="122" y="46"/>
                    <a:pt x="121" y="46"/>
                  </a:cubicBezTo>
                  <a:cubicBezTo>
                    <a:pt x="121" y="47"/>
                    <a:pt x="122" y="47"/>
                    <a:pt x="122" y="47"/>
                  </a:cubicBezTo>
                  <a:cubicBezTo>
                    <a:pt x="122" y="47"/>
                    <a:pt x="122" y="48"/>
                    <a:pt x="122" y="48"/>
                  </a:cubicBezTo>
                  <a:moveTo>
                    <a:pt x="40" y="105"/>
                  </a:moveTo>
                  <a:cubicBezTo>
                    <a:pt x="40" y="106"/>
                    <a:pt x="41" y="107"/>
                    <a:pt x="41" y="108"/>
                  </a:cubicBezTo>
                  <a:cubicBezTo>
                    <a:pt x="41" y="109"/>
                    <a:pt x="40" y="110"/>
                    <a:pt x="40" y="111"/>
                  </a:cubicBezTo>
                  <a:cubicBezTo>
                    <a:pt x="39" y="110"/>
                    <a:pt x="38" y="108"/>
                    <a:pt x="38" y="107"/>
                  </a:cubicBezTo>
                  <a:cubicBezTo>
                    <a:pt x="38" y="108"/>
                    <a:pt x="39" y="108"/>
                    <a:pt x="39" y="109"/>
                  </a:cubicBezTo>
                  <a:cubicBezTo>
                    <a:pt x="40" y="109"/>
                    <a:pt x="40" y="109"/>
                    <a:pt x="40" y="108"/>
                  </a:cubicBezTo>
                  <a:cubicBezTo>
                    <a:pt x="38" y="108"/>
                    <a:pt x="36" y="104"/>
                    <a:pt x="38" y="103"/>
                  </a:cubicBezTo>
                  <a:cubicBezTo>
                    <a:pt x="38" y="104"/>
                    <a:pt x="38" y="104"/>
                    <a:pt x="39" y="105"/>
                  </a:cubicBezTo>
                  <a:cubicBezTo>
                    <a:pt x="40" y="103"/>
                    <a:pt x="37" y="101"/>
                    <a:pt x="38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1"/>
                    <a:pt x="38" y="101"/>
                    <a:pt x="38" y="103"/>
                  </a:cubicBezTo>
                  <a:cubicBezTo>
                    <a:pt x="37" y="103"/>
                    <a:pt x="37" y="102"/>
                    <a:pt x="36" y="101"/>
                  </a:cubicBezTo>
                  <a:cubicBezTo>
                    <a:pt x="36" y="100"/>
                    <a:pt x="36" y="99"/>
                    <a:pt x="37" y="99"/>
                  </a:cubicBezTo>
                  <a:cubicBezTo>
                    <a:pt x="36" y="98"/>
                    <a:pt x="36" y="98"/>
                    <a:pt x="36" y="97"/>
                  </a:cubicBezTo>
                  <a:cubicBezTo>
                    <a:pt x="37" y="97"/>
                    <a:pt x="37" y="98"/>
                    <a:pt x="38" y="98"/>
                  </a:cubicBezTo>
                  <a:cubicBezTo>
                    <a:pt x="38" y="98"/>
                    <a:pt x="37" y="98"/>
                    <a:pt x="37" y="99"/>
                  </a:cubicBezTo>
                  <a:cubicBezTo>
                    <a:pt x="37" y="99"/>
                    <a:pt x="38" y="99"/>
                    <a:pt x="38" y="99"/>
                  </a:cubicBezTo>
                  <a:cubicBezTo>
                    <a:pt x="39" y="99"/>
                    <a:pt x="38" y="99"/>
                    <a:pt x="38" y="98"/>
                  </a:cubicBezTo>
                  <a:cubicBezTo>
                    <a:pt x="40" y="98"/>
                    <a:pt x="40" y="100"/>
                    <a:pt x="40" y="101"/>
                  </a:cubicBezTo>
                  <a:cubicBezTo>
                    <a:pt x="40" y="102"/>
                    <a:pt x="40" y="103"/>
                    <a:pt x="40" y="105"/>
                  </a:cubicBezTo>
                  <a:moveTo>
                    <a:pt x="44" y="104"/>
                  </a:moveTo>
                  <a:cubicBezTo>
                    <a:pt x="44" y="105"/>
                    <a:pt x="44" y="105"/>
                    <a:pt x="44" y="105"/>
                  </a:cubicBezTo>
                  <a:cubicBezTo>
                    <a:pt x="43" y="104"/>
                    <a:pt x="43" y="106"/>
                    <a:pt x="42" y="106"/>
                  </a:cubicBezTo>
                  <a:cubicBezTo>
                    <a:pt x="42" y="104"/>
                    <a:pt x="43" y="104"/>
                    <a:pt x="44" y="104"/>
                  </a:cubicBezTo>
                  <a:moveTo>
                    <a:pt x="41" y="98"/>
                  </a:moveTo>
                  <a:cubicBezTo>
                    <a:pt x="41" y="97"/>
                    <a:pt x="41" y="97"/>
                    <a:pt x="41" y="96"/>
                  </a:cubicBezTo>
                  <a:cubicBezTo>
                    <a:pt x="42" y="96"/>
                    <a:pt x="42" y="99"/>
                    <a:pt x="41" y="98"/>
                  </a:cubicBezTo>
                </a:path>
              </a:pathLst>
            </a:custGeom>
            <a:solidFill>
              <a:srgbClr val="E0D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</p:grpSp>
      <p:sp>
        <p:nvSpPr>
          <p:cNvPr id="238" name="矩形 237"/>
          <p:cNvSpPr/>
          <p:nvPr/>
        </p:nvSpPr>
        <p:spPr>
          <a:xfrm>
            <a:off x="5436795" y="3811993"/>
            <a:ext cx="28748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4"/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以活动为中心的设计</a:t>
            </a:r>
            <a:endParaRPr lang="en-US" altLang="zh-CN" dirty="0">
              <a:blipFill>
                <a:blip r:embed="rId4"/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239" name="Freeform 17"/>
          <p:cNvSpPr>
            <a:spLocks noEditPoints="1"/>
          </p:cNvSpPr>
          <p:nvPr/>
        </p:nvSpPr>
        <p:spPr bwMode="auto">
          <a:xfrm>
            <a:off x="3773672" y="4828896"/>
            <a:ext cx="321935" cy="546243"/>
          </a:xfrm>
          <a:custGeom>
            <a:avLst/>
            <a:gdLst>
              <a:gd name="T0" fmla="*/ 66 w 101"/>
              <a:gd name="T1" fmla="*/ 123 h 173"/>
              <a:gd name="T2" fmla="*/ 2 w 101"/>
              <a:gd name="T3" fmla="*/ 101 h 173"/>
              <a:gd name="T4" fmla="*/ 62 w 101"/>
              <a:gd name="T5" fmla="*/ 127 h 173"/>
              <a:gd name="T6" fmla="*/ 36 w 101"/>
              <a:gd name="T7" fmla="*/ 18 h 173"/>
              <a:gd name="T8" fmla="*/ 36 w 101"/>
              <a:gd name="T9" fmla="*/ 20 h 173"/>
              <a:gd name="T10" fmla="*/ 42 w 101"/>
              <a:gd name="T11" fmla="*/ 20 h 173"/>
              <a:gd name="T12" fmla="*/ 50 w 101"/>
              <a:gd name="T13" fmla="*/ 11 h 173"/>
              <a:gd name="T14" fmla="*/ 65 w 101"/>
              <a:gd name="T15" fmla="*/ 0 h 173"/>
              <a:gd name="T16" fmla="*/ 4 w 101"/>
              <a:gd name="T17" fmla="*/ 75 h 173"/>
              <a:gd name="T18" fmla="*/ 3 w 101"/>
              <a:gd name="T19" fmla="*/ 88 h 173"/>
              <a:gd name="T20" fmla="*/ 16 w 101"/>
              <a:gd name="T21" fmla="*/ 30 h 173"/>
              <a:gd name="T22" fmla="*/ 18 w 101"/>
              <a:gd name="T23" fmla="*/ 123 h 173"/>
              <a:gd name="T24" fmla="*/ 32 w 101"/>
              <a:gd name="T25" fmla="*/ 149 h 173"/>
              <a:gd name="T26" fmla="*/ 41 w 101"/>
              <a:gd name="T27" fmla="*/ 148 h 173"/>
              <a:gd name="T28" fmla="*/ 80 w 101"/>
              <a:gd name="T29" fmla="*/ 136 h 173"/>
              <a:gd name="T30" fmla="*/ 53 w 101"/>
              <a:gd name="T31" fmla="*/ 147 h 173"/>
              <a:gd name="T32" fmla="*/ 22 w 101"/>
              <a:gd name="T33" fmla="*/ 125 h 173"/>
              <a:gd name="T34" fmla="*/ 23 w 101"/>
              <a:gd name="T35" fmla="*/ 57 h 173"/>
              <a:gd name="T36" fmla="*/ 78 w 101"/>
              <a:gd name="T37" fmla="*/ 29 h 173"/>
              <a:gd name="T38" fmla="*/ 76 w 101"/>
              <a:gd name="T39" fmla="*/ 32 h 173"/>
              <a:gd name="T40" fmla="*/ 80 w 101"/>
              <a:gd name="T41" fmla="*/ 16 h 173"/>
              <a:gd name="T42" fmla="*/ 55 w 101"/>
              <a:gd name="T43" fmla="*/ 41 h 173"/>
              <a:gd name="T44" fmla="*/ 35 w 101"/>
              <a:gd name="T45" fmla="*/ 71 h 173"/>
              <a:gd name="T46" fmla="*/ 57 w 101"/>
              <a:gd name="T47" fmla="*/ 131 h 173"/>
              <a:gd name="T48" fmla="*/ 72 w 101"/>
              <a:gd name="T49" fmla="*/ 125 h 173"/>
              <a:gd name="T50" fmla="*/ 90 w 101"/>
              <a:gd name="T51" fmla="*/ 144 h 173"/>
              <a:gd name="T52" fmla="*/ 51 w 101"/>
              <a:gd name="T53" fmla="*/ 164 h 173"/>
              <a:gd name="T54" fmla="*/ 26 w 101"/>
              <a:gd name="T55" fmla="*/ 157 h 173"/>
              <a:gd name="T56" fmla="*/ 88 w 101"/>
              <a:gd name="T57" fmla="*/ 152 h 173"/>
              <a:gd name="T58" fmla="*/ 99 w 101"/>
              <a:gd name="T59" fmla="*/ 146 h 173"/>
              <a:gd name="T60" fmla="*/ 45 w 101"/>
              <a:gd name="T61" fmla="*/ 171 h 173"/>
              <a:gd name="T62" fmla="*/ 4 w 101"/>
              <a:gd name="T63" fmla="*/ 115 h 173"/>
              <a:gd name="T64" fmla="*/ 7 w 101"/>
              <a:gd name="T65" fmla="*/ 78 h 173"/>
              <a:gd name="T66" fmla="*/ 13 w 101"/>
              <a:gd name="T67" fmla="*/ 37 h 173"/>
              <a:gd name="T68" fmla="*/ 21 w 101"/>
              <a:gd name="T69" fmla="*/ 29 h 173"/>
              <a:gd name="T70" fmla="*/ 24 w 101"/>
              <a:gd name="T71" fmla="*/ 35 h 173"/>
              <a:gd name="T72" fmla="*/ 14 w 101"/>
              <a:gd name="T73" fmla="*/ 69 h 173"/>
              <a:gd name="T74" fmla="*/ 58 w 101"/>
              <a:gd name="T75" fmla="*/ 156 h 173"/>
              <a:gd name="T76" fmla="*/ 26 w 101"/>
              <a:gd name="T77" fmla="*/ 141 h 173"/>
              <a:gd name="T78" fmla="*/ 34 w 101"/>
              <a:gd name="T79" fmla="*/ 145 h 173"/>
              <a:gd name="T80" fmla="*/ 9 w 101"/>
              <a:gd name="T81" fmla="*/ 54 h 173"/>
              <a:gd name="T82" fmla="*/ 13 w 101"/>
              <a:gd name="T83" fmla="*/ 65 h 173"/>
              <a:gd name="T84" fmla="*/ 11 w 101"/>
              <a:gd name="T85" fmla="*/ 77 h 173"/>
              <a:gd name="T86" fmla="*/ 7 w 101"/>
              <a:gd name="T87" fmla="*/ 89 h 173"/>
              <a:gd name="T88" fmla="*/ 7 w 101"/>
              <a:gd name="T89" fmla="*/ 122 h 173"/>
              <a:gd name="T90" fmla="*/ 8 w 101"/>
              <a:gd name="T91" fmla="*/ 124 h 173"/>
              <a:gd name="T92" fmla="*/ 56 w 101"/>
              <a:gd name="T93" fmla="*/ 166 h 173"/>
              <a:gd name="T94" fmla="*/ 62 w 101"/>
              <a:gd name="T95" fmla="*/ 131 h 173"/>
              <a:gd name="T96" fmla="*/ 77 w 101"/>
              <a:gd name="T97" fmla="*/ 46 h 173"/>
              <a:gd name="T98" fmla="*/ 23 w 101"/>
              <a:gd name="T99" fmla="*/ 126 h 173"/>
              <a:gd name="T100" fmla="*/ 34 w 101"/>
              <a:gd name="T101" fmla="*/ 123 h 173"/>
              <a:gd name="T102" fmla="*/ 82 w 101"/>
              <a:gd name="T103" fmla="*/ 122 h 173"/>
              <a:gd name="T104" fmla="*/ 37 w 101"/>
              <a:gd name="T105" fmla="*/ 148 h 173"/>
              <a:gd name="T106" fmla="*/ 10 w 101"/>
              <a:gd name="T107" fmla="*/ 59 h 173"/>
              <a:gd name="T108" fmla="*/ 34 w 101"/>
              <a:gd name="T109" fmla="*/ 80 h 173"/>
              <a:gd name="T110" fmla="*/ 21 w 101"/>
              <a:gd name="T111" fmla="*/ 124 h 173"/>
              <a:gd name="T112" fmla="*/ 22 w 101"/>
              <a:gd name="T113" fmla="*/ 129 h 173"/>
              <a:gd name="T114" fmla="*/ 59 w 101"/>
              <a:gd name="T115" fmla="*/ 25 h 173"/>
              <a:gd name="T116" fmla="*/ 30 w 101"/>
              <a:gd name="T117" fmla="*/ 49 h 173"/>
              <a:gd name="T118" fmla="*/ 16 w 101"/>
              <a:gd name="T119" fmla="*/ 93 h 173"/>
              <a:gd name="T120" fmla="*/ 41 w 101"/>
              <a:gd name="T121" fmla="*/ 28 h 173"/>
              <a:gd name="T122" fmla="*/ 32 w 101"/>
              <a:gd name="T123" fmla="*/ 38 h 173"/>
              <a:gd name="T124" fmla="*/ 16 w 101"/>
              <a:gd name="T125" fmla="*/ 112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1" h="173">
                <a:moveTo>
                  <a:pt x="75" y="116"/>
                </a:moveTo>
                <a:cubicBezTo>
                  <a:pt x="75" y="116"/>
                  <a:pt x="77" y="115"/>
                  <a:pt x="76" y="115"/>
                </a:cubicBezTo>
                <a:cubicBezTo>
                  <a:pt x="77" y="115"/>
                  <a:pt x="77" y="115"/>
                  <a:pt x="78" y="115"/>
                </a:cubicBezTo>
                <a:cubicBezTo>
                  <a:pt x="78" y="115"/>
                  <a:pt x="76" y="115"/>
                  <a:pt x="77" y="115"/>
                </a:cubicBezTo>
                <a:cubicBezTo>
                  <a:pt x="77" y="116"/>
                  <a:pt x="76" y="116"/>
                  <a:pt x="75" y="116"/>
                </a:cubicBezTo>
                <a:moveTo>
                  <a:pt x="71" y="120"/>
                </a:moveTo>
                <a:cubicBezTo>
                  <a:pt x="71" y="120"/>
                  <a:pt x="72" y="119"/>
                  <a:pt x="71" y="119"/>
                </a:cubicBezTo>
                <a:cubicBezTo>
                  <a:pt x="72" y="118"/>
                  <a:pt x="72" y="119"/>
                  <a:pt x="72" y="119"/>
                </a:cubicBezTo>
                <a:cubicBezTo>
                  <a:pt x="73" y="119"/>
                  <a:pt x="74" y="117"/>
                  <a:pt x="74" y="118"/>
                </a:cubicBezTo>
                <a:cubicBezTo>
                  <a:pt x="73" y="119"/>
                  <a:pt x="72" y="119"/>
                  <a:pt x="71" y="120"/>
                </a:cubicBezTo>
                <a:moveTo>
                  <a:pt x="75" y="116"/>
                </a:moveTo>
                <a:cubicBezTo>
                  <a:pt x="75" y="116"/>
                  <a:pt x="74" y="116"/>
                  <a:pt x="73" y="116"/>
                </a:cubicBezTo>
                <a:cubicBezTo>
                  <a:pt x="73" y="116"/>
                  <a:pt x="73" y="116"/>
                  <a:pt x="74" y="115"/>
                </a:cubicBezTo>
                <a:cubicBezTo>
                  <a:pt x="75" y="115"/>
                  <a:pt x="75" y="115"/>
                  <a:pt x="75" y="116"/>
                </a:cubicBezTo>
                <a:moveTo>
                  <a:pt x="64" y="128"/>
                </a:moveTo>
                <a:cubicBezTo>
                  <a:pt x="64" y="127"/>
                  <a:pt x="64" y="127"/>
                  <a:pt x="65" y="127"/>
                </a:cubicBezTo>
                <a:cubicBezTo>
                  <a:pt x="65" y="127"/>
                  <a:pt x="65" y="126"/>
                  <a:pt x="65" y="126"/>
                </a:cubicBezTo>
                <a:cubicBezTo>
                  <a:pt x="65" y="126"/>
                  <a:pt x="66" y="125"/>
                  <a:pt x="66" y="125"/>
                </a:cubicBezTo>
                <a:cubicBezTo>
                  <a:pt x="67" y="124"/>
                  <a:pt x="66" y="125"/>
                  <a:pt x="66" y="125"/>
                </a:cubicBezTo>
                <a:cubicBezTo>
                  <a:pt x="66" y="126"/>
                  <a:pt x="67" y="125"/>
                  <a:pt x="67" y="126"/>
                </a:cubicBezTo>
                <a:cubicBezTo>
                  <a:pt x="67" y="125"/>
                  <a:pt x="67" y="125"/>
                  <a:pt x="67" y="125"/>
                </a:cubicBezTo>
                <a:cubicBezTo>
                  <a:pt x="67" y="124"/>
                  <a:pt x="68" y="124"/>
                  <a:pt x="69" y="124"/>
                </a:cubicBezTo>
                <a:cubicBezTo>
                  <a:pt x="69" y="124"/>
                  <a:pt x="69" y="123"/>
                  <a:pt x="70" y="123"/>
                </a:cubicBezTo>
                <a:cubicBezTo>
                  <a:pt x="70" y="123"/>
                  <a:pt x="70" y="123"/>
                  <a:pt x="70" y="123"/>
                </a:cubicBezTo>
                <a:cubicBezTo>
                  <a:pt x="70" y="123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68" y="125"/>
                  <a:pt x="68" y="125"/>
                  <a:pt x="67" y="125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68" y="126"/>
                  <a:pt x="67" y="126"/>
                  <a:pt x="66" y="126"/>
                </a:cubicBezTo>
                <a:cubicBezTo>
                  <a:pt x="65" y="126"/>
                  <a:pt x="65" y="128"/>
                  <a:pt x="65" y="128"/>
                </a:cubicBezTo>
                <a:cubicBezTo>
                  <a:pt x="65" y="128"/>
                  <a:pt x="64" y="128"/>
                  <a:pt x="64" y="128"/>
                </a:cubicBezTo>
                <a:cubicBezTo>
                  <a:pt x="64" y="128"/>
                  <a:pt x="65" y="128"/>
                  <a:pt x="65" y="129"/>
                </a:cubicBezTo>
                <a:cubicBezTo>
                  <a:pt x="64" y="129"/>
                  <a:pt x="65" y="129"/>
                  <a:pt x="64" y="130"/>
                </a:cubicBezTo>
                <a:cubicBezTo>
                  <a:pt x="64" y="130"/>
                  <a:pt x="63" y="130"/>
                  <a:pt x="63" y="130"/>
                </a:cubicBezTo>
                <a:cubicBezTo>
                  <a:pt x="63" y="130"/>
                  <a:pt x="63" y="130"/>
                  <a:pt x="63" y="130"/>
                </a:cubicBezTo>
                <a:cubicBezTo>
                  <a:pt x="63" y="129"/>
                  <a:pt x="63" y="128"/>
                  <a:pt x="63" y="127"/>
                </a:cubicBezTo>
                <a:cubicBezTo>
                  <a:pt x="63" y="128"/>
                  <a:pt x="64" y="128"/>
                  <a:pt x="64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4" y="128"/>
                  <a:pt x="64" y="127"/>
                </a:cubicBezTo>
                <a:cubicBezTo>
                  <a:pt x="64" y="127"/>
                  <a:pt x="64" y="127"/>
                  <a:pt x="64" y="128"/>
                </a:cubicBezTo>
                <a:moveTo>
                  <a:pt x="68" y="120"/>
                </a:moveTo>
                <a:cubicBezTo>
                  <a:pt x="68" y="120"/>
                  <a:pt x="68" y="120"/>
                  <a:pt x="68" y="120"/>
                </a:cubicBezTo>
                <a:cubicBezTo>
                  <a:pt x="68" y="119"/>
                  <a:pt x="69" y="119"/>
                  <a:pt x="69" y="119"/>
                </a:cubicBezTo>
                <a:cubicBezTo>
                  <a:pt x="69" y="119"/>
                  <a:pt x="69" y="120"/>
                  <a:pt x="68" y="120"/>
                </a:cubicBezTo>
                <a:moveTo>
                  <a:pt x="65" y="124"/>
                </a:moveTo>
                <a:cubicBezTo>
                  <a:pt x="65" y="124"/>
                  <a:pt x="65" y="124"/>
                  <a:pt x="65" y="124"/>
                </a:cubicBezTo>
                <a:cubicBezTo>
                  <a:pt x="65" y="123"/>
                  <a:pt x="65" y="123"/>
                  <a:pt x="66" y="123"/>
                </a:cubicBezTo>
                <a:cubicBezTo>
                  <a:pt x="67" y="122"/>
                  <a:pt x="66" y="123"/>
                  <a:pt x="66" y="124"/>
                </a:cubicBezTo>
                <a:cubicBezTo>
                  <a:pt x="65" y="124"/>
                  <a:pt x="65" y="124"/>
                  <a:pt x="65" y="124"/>
                </a:cubicBezTo>
                <a:moveTo>
                  <a:pt x="66" y="122"/>
                </a:moveTo>
                <a:cubicBezTo>
                  <a:pt x="66" y="121"/>
                  <a:pt x="66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7" y="122"/>
                  <a:pt x="67" y="122"/>
                  <a:pt x="67" y="122"/>
                </a:cubicBezTo>
                <a:cubicBezTo>
                  <a:pt x="67" y="122"/>
                  <a:pt x="67" y="122"/>
                  <a:pt x="67" y="122"/>
                </a:cubicBezTo>
                <a:cubicBezTo>
                  <a:pt x="67" y="123"/>
                  <a:pt x="66" y="122"/>
                  <a:pt x="66" y="122"/>
                </a:cubicBezTo>
                <a:moveTo>
                  <a:pt x="70" y="120"/>
                </a:moveTo>
                <a:cubicBezTo>
                  <a:pt x="71" y="120"/>
                  <a:pt x="71" y="121"/>
                  <a:pt x="70" y="121"/>
                </a:cubicBezTo>
                <a:cubicBezTo>
                  <a:pt x="70" y="121"/>
                  <a:pt x="71" y="121"/>
                  <a:pt x="71" y="120"/>
                </a:cubicBezTo>
                <a:cubicBezTo>
                  <a:pt x="72" y="120"/>
                  <a:pt x="72" y="119"/>
                  <a:pt x="73" y="120"/>
                </a:cubicBezTo>
                <a:cubicBezTo>
                  <a:pt x="72" y="120"/>
                  <a:pt x="71" y="120"/>
                  <a:pt x="71" y="121"/>
                </a:cubicBezTo>
                <a:cubicBezTo>
                  <a:pt x="70" y="121"/>
                  <a:pt x="70" y="121"/>
                  <a:pt x="70" y="121"/>
                </a:cubicBezTo>
                <a:cubicBezTo>
                  <a:pt x="70" y="121"/>
                  <a:pt x="69" y="122"/>
                  <a:pt x="69" y="121"/>
                </a:cubicBezTo>
                <a:cubicBezTo>
                  <a:pt x="69" y="121"/>
                  <a:pt x="70" y="121"/>
                  <a:pt x="70" y="121"/>
                </a:cubicBezTo>
                <a:cubicBezTo>
                  <a:pt x="70" y="121"/>
                  <a:pt x="70" y="121"/>
                  <a:pt x="70" y="120"/>
                </a:cubicBezTo>
                <a:moveTo>
                  <a:pt x="78" y="116"/>
                </a:moveTo>
                <a:cubicBezTo>
                  <a:pt x="78" y="116"/>
                  <a:pt x="78" y="117"/>
                  <a:pt x="78" y="117"/>
                </a:cubicBezTo>
                <a:cubicBezTo>
                  <a:pt x="78" y="117"/>
                  <a:pt x="77" y="117"/>
                  <a:pt x="77" y="117"/>
                </a:cubicBezTo>
                <a:cubicBezTo>
                  <a:pt x="76" y="117"/>
                  <a:pt x="75" y="117"/>
                  <a:pt x="75" y="117"/>
                </a:cubicBezTo>
                <a:cubicBezTo>
                  <a:pt x="76" y="117"/>
                  <a:pt x="76" y="117"/>
                  <a:pt x="77" y="117"/>
                </a:cubicBezTo>
                <a:cubicBezTo>
                  <a:pt x="77" y="117"/>
                  <a:pt x="78" y="116"/>
                  <a:pt x="78" y="116"/>
                </a:cubicBezTo>
                <a:moveTo>
                  <a:pt x="5" y="107"/>
                </a:moveTo>
                <a:cubicBezTo>
                  <a:pt x="6" y="107"/>
                  <a:pt x="6" y="106"/>
                  <a:pt x="6" y="105"/>
                </a:cubicBezTo>
                <a:cubicBezTo>
                  <a:pt x="6" y="106"/>
                  <a:pt x="6" y="107"/>
                  <a:pt x="6" y="107"/>
                </a:cubicBezTo>
                <a:cubicBezTo>
                  <a:pt x="6" y="107"/>
                  <a:pt x="6" y="107"/>
                  <a:pt x="7" y="107"/>
                </a:cubicBezTo>
                <a:cubicBezTo>
                  <a:pt x="6" y="108"/>
                  <a:pt x="7" y="108"/>
                  <a:pt x="7" y="109"/>
                </a:cubicBezTo>
                <a:cubicBezTo>
                  <a:pt x="7" y="109"/>
                  <a:pt x="6" y="109"/>
                  <a:pt x="6" y="109"/>
                </a:cubicBezTo>
                <a:cubicBezTo>
                  <a:pt x="6" y="109"/>
                  <a:pt x="6" y="111"/>
                  <a:pt x="6" y="110"/>
                </a:cubicBezTo>
                <a:cubicBezTo>
                  <a:pt x="5" y="109"/>
                  <a:pt x="6" y="109"/>
                  <a:pt x="6" y="108"/>
                </a:cubicBezTo>
                <a:cubicBezTo>
                  <a:pt x="6" y="108"/>
                  <a:pt x="6" y="107"/>
                  <a:pt x="6" y="107"/>
                </a:cubicBezTo>
                <a:cubicBezTo>
                  <a:pt x="5" y="107"/>
                  <a:pt x="6" y="108"/>
                  <a:pt x="6" y="109"/>
                </a:cubicBezTo>
                <a:cubicBezTo>
                  <a:pt x="5" y="109"/>
                  <a:pt x="5" y="110"/>
                  <a:pt x="6" y="111"/>
                </a:cubicBezTo>
                <a:cubicBezTo>
                  <a:pt x="6" y="112"/>
                  <a:pt x="6" y="114"/>
                  <a:pt x="6" y="114"/>
                </a:cubicBezTo>
                <a:cubicBezTo>
                  <a:pt x="5" y="111"/>
                  <a:pt x="5" y="107"/>
                  <a:pt x="5" y="103"/>
                </a:cubicBezTo>
                <a:cubicBezTo>
                  <a:pt x="5" y="104"/>
                  <a:pt x="5" y="106"/>
                  <a:pt x="5" y="107"/>
                </a:cubicBezTo>
                <a:moveTo>
                  <a:pt x="3" y="99"/>
                </a:moveTo>
                <a:cubicBezTo>
                  <a:pt x="2" y="99"/>
                  <a:pt x="2" y="98"/>
                  <a:pt x="2" y="97"/>
                </a:cubicBezTo>
                <a:cubicBezTo>
                  <a:pt x="2" y="97"/>
                  <a:pt x="2" y="97"/>
                  <a:pt x="2" y="96"/>
                </a:cubicBezTo>
                <a:cubicBezTo>
                  <a:pt x="4" y="96"/>
                  <a:pt x="3" y="99"/>
                  <a:pt x="3" y="99"/>
                </a:cubicBezTo>
                <a:moveTo>
                  <a:pt x="2" y="101"/>
                </a:moveTo>
                <a:cubicBezTo>
                  <a:pt x="2" y="101"/>
                  <a:pt x="3" y="102"/>
                  <a:pt x="3" y="101"/>
                </a:cubicBezTo>
                <a:cubicBezTo>
                  <a:pt x="3" y="101"/>
                  <a:pt x="2" y="101"/>
                  <a:pt x="2" y="101"/>
                </a:cubicBezTo>
                <a:cubicBezTo>
                  <a:pt x="2" y="101"/>
                  <a:pt x="3" y="100"/>
                  <a:pt x="2" y="99"/>
                </a:cubicBezTo>
                <a:cubicBezTo>
                  <a:pt x="3" y="99"/>
                  <a:pt x="3" y="99"/>
                  <a:pt x="3" y="99"/>
                </a:cubicBezTo>
                <a:cubicBezTo>
                  <a:pt x="3" y="101"/>
                  <a:pt x="4" y="103"/>
                  <a:pt x="4" y="104"/>
                </a:cubicBezTo>
                <a:cubicBezTo>
                  <a:pt x="4" y="105"/>
                  <a:pt x="3" y="105"/>
                  <a:pt x="3" y="106"/>
                </a:cubicBezTo>
                <a:cubicBezTo>
                  <a:pt x="3" y="106"/>
                  <a:pt x="3" y="106"/>
                  <a:pt x="3" y="106"/>
                </a:cubicBezTo>
                <a:cubicBezTo>
                  <a:pt x="2" y="106"/>
                  <a:pt x="2" y="107"/>
                  <a:pt x="2" y="108"/>
                </a:cubicBezTo>
                <a:cubicBezTo>
                  <a:pt x="2" y="108"/>
                  <a:pt x="2" y="106"/>
                  <a:pt x="2" y="107"/>
                </a:cubicBezTo>
                <a:cubicBezTo>
                  <a:pt x="1" y="106"/>
                  <a:pt x="2" y="106"/>
                  <a:pt x="3" y="106"/>
                </a:cubicBezTo>
                <a:cubicBezTo>
                  <a:pt x="2" y="105"/>
                  <a:pt x="3" y="105"/>
                  <a:pt x="3" y="105"/>
                </a:cubicBezTo>
                <a:cubicBezTo>
                  <a:pt x="3" y="105"/>
                  <a:pt x="3" y="104"/>
                  <a:pt x="3" y="104"/>
                </a:cubicBezTo>
                <a:cubicBezTo>
                  <a:pt x="3" y="104"/>
                  <a:pt x="4" y="104"/>
                  <a:pt x="3" y="103"/>
                </a:cubicBezTo>
                <a:cubicBezTo>
                  <a:pt x="3" y="103"/>
                  <a:pt x="3" y="103"/>
                  <a:pt x="3" y="103"/>
                </a:cubicBezTo>
                <a:cubicBezTo>
                  <a:pt x="2" y="104"/>
                  <a:pt x="3" y="104"/>
                  <a:pt x="3" y="105"/>
                </a:cubicBezTo>
                <a:cubicBezTo>
                  <a:pt x="3" y="105"/>
                  <a:pt x="2" y="104"/>
                  <a:pt x="2" y="104"/>
                </a:cubicBezTo>
                <a:cubicBezTo>
                  <a:pt x="2" y="105"/>
                  <a:pt x="3" y="106"/>
                  <a:pt x="2" y="106"/>
                </a:cubicBezTo>
                <a:cubicBezTo>
                  <a:pt x="2" y="104"/>
                  <a:pt x="2" y="103"/>
                  <a:pt x="2" y="101"/>
                </a:cubicBezTo>
                <a:moveTo>
                  <a:pt x="3" y="102"/>
                </a:moveTo>
                <a:cubicBezTo>
                  <a:pt x="3" y="102"/>
                  <a:pt x="2" y="102"/>
                  <a:pt x="2" y="103"/>
                </a:cubicBezTo>
                <a:cubicBezTo>
                  <a:pt x="3" y="103"/>
                  <a:pt x="3" y="102"/>
                  <a:pt x="3" y="102"/>
                </a:cubicBezTo>
                <a:moveTo>
                  <a:pt x="73" y="119"/>
                </a:moveTo>
                <a:cubicBezTo>
                  <a:pt x="75" y="118"/>
                  <a:pt x="75" y="119"/>
                  <a:pt x="77" y="118"/>
                </a:cubicBezTo>
                <a:cubicBezTo>
                  <a:pt x="76" y="119"/>
                  <a:pt x="75" y="120"/>
                  <a:pt x="74" y="119"/>
                </a:cubicBezTo>
                <a:cubicBezTo>
                  <a:pt x="74" y="120"/>
                  <a:pt x="74" y="120"/>
                  <a:pt x="73" y="120"/>
                </a:cubicBezTo>
                <a:cubicBezTo>
                  <a:pt x="73" y="120"/>
                  <a:pt x="73" y="121"/>
                  <a:pt x="73" y="121"/>
                </a:cubicBezTo>
                <a:cubicBezTo>
                  <a:pt x="72" y="121"/>
                  <a:pt x="72" y="121"/>
                  <a:pt x="71" y="121"/>
                </a:cubicBezTo>
                <a:cubicBezTo>
                  <a:pt x="70" y="122"/>
                  <a:pt x="72" y="121"/>
                  <a:pt x="73" y="120"/>
                </a:cubicBezTo>
                <a:cubicBezTo>
                  <a:pt x="73" y="120"/>
                  <a:pt x="73" y="120"/>
                  <a:pt x="73" y="119"/>
                </a:cubicBezTo>
                <a:moveTo>
                  <a:pt x="2" y="94"/>
                </a:moveTo>
                <a:cubicBezTo>
                  <a:pt x="2" y="93"/>
                  <a:pt x="3" y="92"/>
                  <a:pt x="3" y="94"/>
                </a:cubicBezTo>
                <a:cubicBezTo>
                  <a:pt x="2" y="93"/>
                  <a:pt x="2" y="94"/>
                  <a:pt x="2" y="94"/>
                </a:cubicBezTo>
                <a:moveTo>
                  <a:pt x="3" y="96"/>
                </a:moveTo>
                <a:cubicBezTo>
                  <a:pt x="3" y="95"/>
                  <a:pt x="3" y="95"/>
                  <a:pt x="3" y="95"/>
                </a:cubicBezTo>
                <a:cubicBezTo>
                  <a:pt x="4" y="95"/>
                  <a:pt x="4" y="97"/>
                  <a:pt x="3" y="96"/>
                </a:cubicBezTo>
                <a:moveTo>
                  <a:pt x="80" y="115"/>
                </a:moveTo>
                <a:cubicBezTo>
                  <a:pt x="79" y="115"/>
                  <a:pt x="79" y="115"/>
                  <a:pt x="78" y="115"/>
                </a:cubicBezTo>
                <a:cubicBezTo>
                  <a:pt x="78" y="114"/>
                  <a:pt x="78" y="114"/>
                  <a:pt x="78" y="114"/>
                </a:cubicBezTo>
                <a:cubicBezTo>
                  <a:pt x="79" y="114"/>
                  <a:pt x="79" y="114"/>
                  <a:pt x="80" y="114"/>
                </a:cubicBezTo>
                <a:cubicBezTo>
                  <a:pt x="79" y="115"/>
                  <a:pt x="80" y="114"/>
                  <a:pt x="80" y="115"/>
                </a:cubicBezTo>
                <a:moveTo>
                  <a:pt x="2" y="109"/>
                </a:moveTo>
                <a:cubicBezTo>
                  <a:pt x="1" y="109"/>
                  <a:pt x="1" y="108"/>
                  <a:pt x="1" y="108"/>
                </a:cubicBezTo>
                <a:cubicBezTo>
                  <a:pt x="1" y="107"/>
                  <a:pt x="1" y="106"/>
                  <a:pt x="1" y="105"/>
                </a:cubicBezTo>
                <a:cubicBezTo>
                  <a:pt x="1" y="104"/>
                  <a:pt x="1" y="103"/>
                  <a:pt x="1" y="102"/>
                </a:cubicBezTo>
                <a:cubicBezTo>
                  <a:pt x="1" y="103"/>
                  <a:pt x="1" y="104"/>
                  <a:pt x="1" y="105"/>
                </a:cubicBezTo>
                <a:cubicBezTo>
                  <a:pt x="1" y="106"/>
                  <a:pt x="1" y="106"/>
                  <a:pt x="1" y="107"/>
                </a:cubicBezTo>
                <a:cubicBezTo>
                  <a:pt x="1" y="108"/>
                  <a:pt x="2" y="108"/>
                  <a:pt x="2" y="109"/>
                </a:cubicBezTo>
                <a:moveTo>
                  <a:pt x="50" y="172"/>
                </a:moveTo>
                <a:cubicBezTo>
                  <a:pt x="49" y="173"/>
                  <a:pt x="47" y="172"/>
                  <a:pt x="45" y="172"/>
                </a:cubicBezTo>
                <a:cubicBezTo>
                  <a:pt x="45" y="171"/>
                  <a:pt x="47" y="172"/>
                  <a:pt x="47" y="172"/>
                </a:cubicBezTo>
                <a:cubicBezTo>
                  <a:pt x="48" y="172"/>
                  <a:pt x="49" y="172"/>
                  <a:pt x="50" y="172"/>
                </a:cubicBezTo>
                <a:moveTo>
                  <a:pt x="62" y="128"/>
                </a:moveTo>
                <a:cubicBezTo>
                  <a:pt x="63" y="128"/>
                  <a:pt x="61" y="128"/>
                  <a:pt x="62" y="127"/>
                </a:cubicBezTo>
                <a:cubicBezTo>
                  <a:pt x="62" y="127"/>
                  <a:pt x="62" y="127"/>
                  <a:pt x="61" y="127"/>
                </a:cubicBezTo>
                <a:cubicBezTo>
                  <a:pt x="62" y="127"/>
                  <a:pt x="62" y="127"/>
                  <a:pt x="62" y="126"/>
                </a:cubicBezTo>
                <a:cubicBezTo>
                  <a:pt x="63" y="126"/>
                  <a:pt x="63" y="126"/>
                  <a:pt x="63" y="126"/>
                </a:cubicBezTo>
                <a:cubicBezTo>
                  <a:pt x="63" y="127"/>
                  <a:pt x="63" y="127"/>
                  <a:pt x="62" y="127"/>
                </a:cubicBezTo>
                <a:cubicBezTo>
                  <a:pt x="62" y="127"/>
                  <a:pt x="63" y="127"/>
                  <a:pt x="63" y="127"/>
                </a:cubicBezTo>
                <a:cubicBezTo>
                  <a:pt x="63" y="127"/>
                  <a:pt x="62" y="128"/>
                  <a:pt x="63" y="128"/>
                </a:cubicBezTo>
                <a:cubicBezTo>
                  <a:pt x="62" y="128"/>
                  <a:pt x="62" y="129"/>
                  <a:pt x="61" y="129"/>
                </a:cubicBezTo>
                <a:cubicBezTo>
                  <a:pt x="61" y="129"/>
                  <a:pt x="61" y="129"/>
                  <a:pt x="61" y="128"/>
                </a:cubicBezTo>
                <a:cubicBezTo>
                  <a:pt x="61" y="128"/>
                  <a:pt x="62" y="128"/>
                  <a:pt x="62" y="128"/>
                </a:cubicBezTo>
                <a:moveTo>
                  <a:pt x="2" y="113"/>
                </a:moveTo>
                <a:cubicBezTo>
                  <a:pt x="1" y="113"/>
                  <a:pt x="1" y="112"/>
                  <a:pt x="1" y="112"/>
                </a:cubicBezTo>
                <a:cubicBezTo>
                  <a:pt x="1" y="112"/>
                  <a:pt x="1" y="112"/>
                  <a:pt x="1" y="112"/>
                </a:cubicBezTo>
                <a:cubicBezTo>
                  <a:pt x="1" y="111"/>
                  <a:pt x="1" y="111"/>
                  <a:pt x="1" y="110"/>
                </a:cubicBezTo>
                <a:cubicBezTo>
                  <a:pt x="1" y="110"/>
                  <a:pt x="0" y="109"/>
                  <a:pt x="1" y="109"/>
                </a:cubicBezTo>
                <a:cubicBezTo>
                  <a:pt x="1" y="110"/>
                  <a:pt x="2" y="111"/>
                  <a:pt x="2" y="111"/>
                </a:cubicBezTo>
                <a:cubicBezTo>
                  <a:pt x="2" y="112"/>
                  <a:pt x="1" y="112"/>
                  <a:pt x="2" y="113"/>
                </a:cubicBezTo>
                <a:moveTo>
                  <a:pt x="42" y="16"/>
                </a:moveTo>
                <a:cubicBezTo>
                  <a:pt x="43" y="16"/>
                  <a:pt x="42" y="17"/>
                  <a:pt x="42" y="17"/>
                </a:cubicBezTo>
                <a:cubicBezTo>
                  <a:pt x="41" y="18"/>
                  <a:pt x="41" y="18"/>
                  <a:pt x="41" y="17"/>
                </a:cubicBezTo>
                <a:cubicBezTo>
                  <a:pt x="41" y="17"/>
                  <a:pt x="41" y="18"/>
                  <a:pt x="42" y="17"/>
                </a:cubicBezTo>
                <a:cubicBezTo>
                  <a:pt x="42" y="17"/>
                  <a:pt x="41" y="17"/>
                  <a:pt x="41" y="17"/>
                </a:cubicBezTo>
                <a:cubicBezTo>
                  <a:pt x="40" y="17"/>
                  <a:pt x="41" y="18"/>
                  <a:pt x="40" y="18"/>
                </a:cubicBezTo>
                <a:cubicBezTo>
                  <a:pt x="40" y="18"/>
                  <a:pt x="40" y="17"/>
                  <a:pt x="41" y="16"/>
                </a:cubicBezTo>
                <a:cubicBezTo>
                  <a:pt x="42" y="16"/>
                  <a:pt x="42" y="16"/>
                  <a:pt x="42" y="16"/>
                </a:cubicBezTo>
                <a:moveTo>
                  <a:pt x="27" y="28"/>
                </a:moveTo>
                <a:cubicBezTo>
                  <a:pt x="27" y="29"/>
                  <a:pt x="26" y="30"/>
                  <a:pt x="26" y="29"/>
                </a:cubicBezTo>
                <a:cubicBezTo>
                  <a:pt x="26" y="29"/>
                  <a:pt x="26" y="29"/>
                  <a:pt x="27" y="28"/>
                </a:cubicBezTo>
                <a:cubicBezTo>
                  <a:pt x="26" y="28"/>
                  <a:pt x="26" y="29"/>
                  <a:pt x="26" y="28"/>
                </a:cubicBezTo>
                <a:cubicBezTo>
                  <a:pt x="26" y="28"/>
                  <a:pt x="28" y="27"/>
                  <a:pt x="27" y="27"/>
                </a:cubicBezTo>
                <a:cubicBezTo>
                  <a:pt x="27" y="26"/>
                  <a:pt x="28" y="26"/>
                  <a:pt x="28" y="26"/>
                </a:cubicBezTo>
                <a:cubicBezTo>
                  <a:pt x="28" y="26"/>
                  <a:pt x="27" y="27"/>
                  <a:pt x="27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28"/>
                  <a:pt x="27" y="28"/>
                  <a:pt x="27" y="28"/>
                </a:cubicBezTo>
                <a:moveTo>
                  <a:pt x="31" y="27"/>
                </a:moveTo>
                <a:cubicBezTo>
                  <a:pt x="31" y="28"/>
                  <a:pt x="30" y="29"/>
                  <a:pt x="29" y="30"/>
                </a:cubicBezTo>
                <a:cubicBezTo>
                  <a:pt x="29" y="29"/>
                  <a:pt x="29" y="29"/>
                  <a:pt x="28" y="29"/>
                </a:cubicBezTo>
                <a:cubicBezTo>
                  <a:pt x="29" y="28"/>
                  <a:pt x="29" y="29"/>
                  <a:pt x="29" y="29"/>
                </a:cubicBezTo>
                <a:cubicBezTo>
                  <a:pt x="30" y="29"/>
                  <a:pt x="29" y="28"/>
                  <a:pt x="29" y="28"/>
                </a:cubicBezTo>
                <a:cubicBezTo>
                  <a:pt x="29" y="28"/>
                  <a:pt x="29" y="28"/>
                  <a:pt x="29" y="28"/>
                </a:cubicBezTo>
                <a:cubicBezTo>
                  <a:pt x="29" y="28"/>
                  <a:pt x="29" y="27"/>
                  <a:pt x="29" y="27"/>
                </a:cubicBezTo>
                <a:cubicBezTo>
                  <a:pt x="28" y="27"/>
                  <a:pt x="29" y="28"/>
                  <a:pt x="29" y="28"/>
                </a:cubicBezTo>
                <a:cubicBezTo>
                  <a:pt x="28" y="28"/>
                  <a:pt x="27" y="28"/>
                  <a:pt x="27" y="28"/>
                </a:cubicBezTo>
                <a:cubicBezTo>
                  <a:pt x="27" y="28"/>
                  <a:pt x="28" y="27"/>
                  <a:pt x="28" y="27"/>
                </a:cubicBezTo>
                <a:cubicBezTo>
                  <a:pt x="29" y="26"/>
                  <a:pt x="29" y="26"/>
                  <a:pt x="30" y="25"/>
                </a:cubicBezTo>
                <a:cubicBezTo>
                  <a:pt x="30" y="26"/>
                  <a:pt x="29" y="26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30" y="26"/>
                  <a:pt x="30" y="26"/>
                  <a:pt x="31" y="26"/>
                </a:cubicBezTo>
                <a:cubicBezTo>
                  <a:pt x="31" y="25"/>
                  <a:pt x="30" y="25"/>
                  <a:pt x="30" y="25"/>
                </a:cubicBezTo>
                <a:cubicBezTo>
                  <a:pt x="31" y="25"/>
                  <a:pt x="31" y="25"/>
                  <a:pt x="31" y="25"/>
                </a:cubicBezTo>
                <a:cubicBezTo>
                  <a:pt x="32" y="24"/>
                  <a:pt x="31" y="24"/>
                  <a:pt x="32" y="23"/>
                </a:cubicBezTo>
                <a:cubicBezTo>
                  <a:pt x="32" y="24"/>
                  <a:pt x="32" y="24"/>
                  <a:pt x="31" y="25"/>
                </a:cubicBezTo>
                <a:cubicBezTo>
                  <a:pt x="31" y="26"/>
                  <a:pt x="32" y="26"/>
                  <a:pt x="32" y="27"/>
                </a:cubicBezTo>
                <a:cubicBezTo>
                  <a:pt x="31" y="27"/>
                  <a:pt x="31" y="26"/>
                  <a:pt x="31" y="27"/>
                </a:cubicBezTo>
                <a:cubicBezTo>
                  <a:pt x="31" y="27"/>
                  <a:pt x="31" y="27"/>
                  <a:pt x="31" y="27"/>
                </a:cubicBezTo>
                <a:moveTo>
                  <a:pt x="39" y="16"/>
                </a:moveTo>
                <a:cubicBezTo>
                  <a:pt x="39" y="15"/>
                  <a:pt x="39" y="16"/>
                  <a:pt x="39" y="15"/>
                </a:cubicBezTo>
                <a:cubicBezTo>
                  <a:pt x="40" y="15"/>
                  <a:pt x="40" y="15"/>
                  <a:pt x="40" y="15"/>
                </a:cubicBezTo>
                <a:cubicBezTo>
                  <a:pt x="41" y="15"/>
                  <a:pt x="41" y="15"/>
                  <a:pt x="42" y="15"/>
                </a:cubicBezTo>
                <a:cubicBezTo>
                  <a:pt x="42" y="16"/>
                  <a:pt x="40" y="15"/>
                  <a:pt x="40" y="16"/>
                </a:cubicBezTo>
                <a:cubicBezTo>
                  <a:pt x="39" y="16"/>
                  <a:pt x="39" y="16"/>
                  <a:pt x="39" y="16"/>
                </a:cubicBezTo>
                <a:moveTo>
                  <a:pt x="36" y="18"/>
                </a:moveTo>
                <a:cubicBezTo>
                  <a:pt x="36" y="18"/>
                  <a:pt x="37" y="17"/>
                  <a:pt x="37" y="17"/>
                </a:cubicBezTo>
                <a:cubicBezTo>
                  <a:pt x="37" y="17"/>
                  <a:pt x="37" y="16"/>
                  <a:pt x="38" y="16"/>
                </a:cubicBezTo>
                <a:cubicBezTo>
                  <a:pt x="37" y="17"/>
                  <a:pt x="38" y="17"/>
                  <a:pt x="39" y="16"/>
                </a:cubicBezTo>
                <a:cubicBezTo>
                  <a:pt x="39" y="17"/>
                  <a:pt x="38" y="17"/>
                  <a:pt x="38" y="17"/>
                </a:cubicBezTo>
                <a:cubicBezTo>
                  <a:pt x="37" y="18"/>
                  <a:pt x="37" y="18"/>
                  <a:pt x="36" y="18"/>
                </a:cubicBezTo>
                <a:cubicBezTo>
                  <a:pt x="36" y="18"/>
                  <a:pt x="36" y="18"/>
                  <a:pt x="36" y="18"/>
                </a:cubicBezTo>
                <a:moveTo>
                  <a:pt x="22" y="34"/>
                </a:moveTo>
                <a:cubicBezTo>
                  <a:pt x="23" y="34"/>
                  <a:pt x="23" y="34"/>
                  <a:pt x="23" y="34"/>
                </a:cubicBezTo>
                <a:cubicBezTo>
                  <a:pt x="23" y="34"/>
                  <a:pt x="23" y="34"/>
                  <a:pt x="23" y="35"/>
                </a:cubicBezTo>
                <a:cubicBezTo>
                  <a:pt x="22" y="35"/>
                  <a:pt x="23" y="35"/>
                  <a:pt x="22" y="34"/>
                </a:cubicBezTo>
                <a:moveTo>
                  <a:pt x="24" y="36"/>
                </a:moveTo>
                <a:cubicBezTo>
                  <a:pt x="25" y="35"/>
                  <a:pt x="25" y="36"/>
                  <a:pt x="25" y="35"/>
                </a:cubicBezTo>
                <a:cubicBezTo>
                  <a:pt x="25" y="35"/>
                  <a:pt x="25" y="34"/>
                  <a:pt x="25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5"/>
                  <a:pt x="25" y="36"/>
                  <a:pt x="24" y="36"/>
                </a:cubicBezTo>
                <a:moveTo>
                  <a:pt x="26" y="34"/>
                </a:moveTo>
                <a:cubicBezTo>
                  <a:pt x="26" y="33"/>
                  <a:pt x="27" y="33"/>
                  <a:pt x="27" y="32"/>
                </a:cubicBezTo>
                <a:cubicBezTo>
                  <a:pt x="27" y="32"/>
                  <a:pt x="27" y="32"/>
                  <a:pt x="27" y="31"/>
                </a:cubicBezTo>
                <a:cubicBezTo>
                  <a:pt x="28" y="31"/>
                  <a:pt x="28" y="31"/>
                  <a:pt x="28" y="30"/>
                </a:cubicBezTo>
                <a:cubicBezTo>
                  <a:pt x="29" y="30"/>
                  <a:pt x="28" y="31"/>
                  <a:pt x="28" y="32"/>
                </a:cubicBezTo>
                <a:cubicBezTo>
                  <a:pt x="27" y="33"/>
                  <a:pt x="27" y="34"/>
                  <a:pt x="26" y="34"/>
                </a:cubicBezTo>
                <a:moveTo>
                  <a:pt x="25" y="34"/>
                </a:moveTo>
                <a:cubicBezTo>
                  <a:pt x="25" y="34"/>
                  <a:pt x="25" y="33"/>
                  <a:pt x="25" y="33"/>
                </a:cubicBezTo>
                <a:cubicBezTo>
                  <a:pt x="25" y="33"/>
                  <a:pt x="25" y="33"/>
                  <a:pt x="24" y="33"/>
                </a:cubicBezTo>
                <a:cubicBezTo>
                  <a:pt x="24" y="33"/>
                  <a:pt x="25" y="32"/>
                  <a:pt x="24" y="33"/>
                </a:cubicBezTo>
                <a:cubicBezTo>
                  <a:pt x="24" y="32"/>
                  <a:pt x="25" y="32"/>
                  <a:pt x="25" y="32"/>
                </a:cubicBezTo>
                <a:cubicBezTo>
                  <a:pt x="25" y="32"/>
                  <a:pt x="25" y="31"/>
                  <a:pt x="25" y="31"/>
                </a:cubicBezTo>
                <a:cubicBezTo>
                  <a:pt x="26" y="31"/>
                  <a:pt x="26" y="31"/>
                  <a:pt x="26" y="31"/>
                </a:cubicBezTo>
                <a:cubicBezTo>
                  <a:pt x="26" y="31"/>
                  <a:pt x="26" y="30"/>
                  <a:pt x="27" y="31"/>
                </a:cubicBezTo>
                <a:cubicBezTo>
                  <a:pt x="27" y="31"/>
                  <a:pt x="27" y="30"/>
                  <a:pt x="27" y="30"/>
                </a:cubicBezTo>
                <a:cubicBezTo>
                  <a:pt x="27" y="31"/>
                  <a:pt x="26" y="31"/>
                  <a:pt x="26" y="32"/>
                </a:cubicBezTo>
                <a:cubicBezTo>
                  <a:pt x="26" y="32"/>
                  <a:pt x="24" y="32"/>
                  <a:pt x="25" y="33"/>
                </a:cubicBezTo>
                <a:cubicBezTo>
                  <a:pt x="25" y="33"/>
                  <a:pt x="26" y="32"/>
                  <a:pt x="26" y="32"/>
                </a:cubicBezTo>
                <a:cubicBezTo>
                  <a:pt x="26" y="33"/>
                  <a:pt x="25" y="33"/>
                  <a:pt x="25" y="34"/>
                </a:cubicBezTo>
                <a:moveTo>
                  <a:pt x="42" y="15"/>
                </a:moveTo>
                <a:cubicBezTo>
                  <a:pt x="41" y="15"/>
                  <a:pt x="41" y="14"/>
                  <a:pt x="41" y="14"/>
                </a:cubicBezTo>
                <a:cubicBezTo>
                  <a:pt x="42" y="14"/>
                  <a:pt x="43" y="14"/>
                  <a:pt x="43" y="13"/>
                </a:cubicBezTo>
                <a:cubicBezTo>
                  <a:pt x="44" y="13"/>
                  <a:pt x="44" y="13"/>
                  <a:pt x="45" y="13"/>
                </a:cubicBezTo>
                <a:cubicBezTo>
                  <a:pt x="45" y="13"/>
                  <a:pt x="46" y="12"/>
                  <a:pt x="46" y="12"/>
                </a:cubicBezTo>
                <a:cubicBezTo>
                  <a:pt x="47" y="12"/>
                  <a:pt x="47" y="12"/>
                  <a:pt x="46" y="12"/>
                </a:cubicBezTo>
                <a:cubicBezTo>
                  <a:pt x="46" y="13"/>
                  <a:pt x="45" y="13"/>
                  <a:pt x="45" y="13"/>
                </a:cubicBezTo>
                <a:cubicBezTo>
                  <a:pt x="45" y="13"/>
                  <a:pt x="44" y="13"/>
                  <a:pt x="44" y="14"/>
                </a:cubicBezTo>
                <a:cubicBezTo>
                  <a:pt x="43" y="14"/>
                  <a:pt x="43" y="14"/>
                  <a:pt x="43" y="14"/>
                </a:cubicBezTo>
                <a:cubicBezTo>
                  <a:pt x="42" y="14"/>
                  <a:pt x="42" y="14"/>
                  <a:pt x="42" y="15"/>
                </a:cubicBezTo>
                <a:moveTo>
                  <a:pt x="24" y="31"/>
                </a:moveTo>
                <a:cubicBezTo>
                  <a:pt x="24" y="31"/>
                  <a:pt x="23" y="30"/>
                  <a:pt x="24" y="30"/>
                </a:cubicBezTo>
                <a:cubicBezTo>
                  <a:pt x="24" y="30"/>
                  <a:pt x="25" y="30"/>
                  <a:pt x="24" y="31"/>
                </a:cubicBezTo>
                <a:cubicBezTo>
                  <a:pt x="25" y="31"/>
                  <a:pt x="25" y="30"/>
                  <a:pt x="25" y="30"/>
                </a:cubicBezTo>
                <a:cubicBezTo>
                  <a:pt x="24" y="31"/>
                  <a:pt x="24" y="32"/>
                  <a:pt x="23" y="33"/>
                </a:cubicBezTo>
                <a:cubicBezTo>
                  <a:pt x="23" y="32"/>
                  <a:pt x="23" y="33"/>
                  <a:pt x="22" y="32"/>
                </a:cubicBezTo>
                <a:cubicBezTo>
                  <a:pt x="23" y="31"/>
                  <a:pt x="23" y="32"/>
                  <a:pt x="24" y="31"/>
                </a:cubicBezTo>
                <a:moveTo>
                  <a:pt x="23" y="30"/>
                </a:moveTo>
                <a:cubicBezTo>
                  <a:pt x="22" y="30"/>
                  <a:pt x="24" y="28"/>
                  <a:pt x="23" y="28"/>
                </a:cubicBezTo>
                <a:cubicBezTo>
                  <a:pt x="24" y="28"/>
                  <a:pt x="24" y="27"/>
                  <a:pt x="24" y="27"/>
                </a:cubicBezTo>
                <a:cubicBezTo>
                  <a:pt x="24" y="27"/>
                  <a:pt x="24" y="29"/>
                  <a:pt x="23" y="29"/>
                </a:cubicBezTo>
                <a:cubicBezTo>
                  <a:pt x="23" y="28"/>
                  <a:pt x="23" y="29"/>
                  <a:pt x="23" y="30"/>
                </a:cubicBezTo>
                <a:moveTo>
                  <a:pt x="36" y="20"/>
                </a:moveTo>
                <a:cubicBezTo>
                  <a:pt x="37" y="20"/>
                  <a:pt x="37" y="19"/>
                  <a:pt x="37" y="19"/>
                </a:cubicBezTo>
                <a:cubicBezTo>
                  <a:pt x="37" y="19"/>
                  <a:pt x="37" y="19"/>
                  <a:pt x="38" y="19"/>
                </a:cubicBezTo>
                <a:cubicBezTo>
                  <a:pt x="38" y="20"/>
                  <a:pt x="39" y="20"/>
                  <a:pt x="38" y="20"/>
                </a:cubicBezTo>
                <a:cubicBezTo>
                  <a:pt x="37" y="20"/>
                  <a:pt x="38" y="20"/>
                  <a:pt x="37" y="19"/>
                </a:cubicBezTo>
                <a:cubicBezTo>
                  <a:pt x="37" y="20"/>
                  <a:pt x="37" y="21"/>
                  <a:pt x="37" y="21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1"/>
                  <a:pt x="37" y="21"/>
                  <a:pt x="37" y="21"/>
                </a:cubicBezTo>
                <a:cubicBezTo>
                  <a:pt x="36" y="21"/>
                  <a:pt x="37" y="20"/>
                  <a:pt x="37" y="20"/>
                </a:cubicBezTo>
                <a:cubicBezTo>
                  <a:pt x="36" y="21"/>
                  <a:pt x="36" y="21"/>
                  <a:pt x="35" y="21"/>
                </a:cubicBezTo>
                <a:cubicBezTo>
                  <a:pt x="35" y="21"/>
                  <a:pt x="35" y="20"/>
                  <a:pt x="35" y="20"/>
                </a:cubicBezTo>
                <a:cubicBezTo>
                  <a:pt x="36" y="19"/>
                  <a:pt x="36" y="20"/>
                  <a:pt x="36" y="20"/>
                </a:cubicBezTo>
                <a:moveTo>
                  <a:pt x="63" y="11"/>
                </a:moveTo>
                <a:cubicBezTo>
                  <a:pt x="63" y="11"/>
                  <a:pt x="63" y="11"/>
                  <a:pt x="64" y="11"/>
                </a:cubicBezTo>
                <a:cubicBezTo>
                  <a:pt x="65" y="11"/>
                  <a:pt x="65" y="11"/>
                  <a:pt x="66" y="12"/>
                </a:cubicBezTo>
                <a:cubicBezTo>
                  <a:pt x="65" y="12"/>
                  <a:pt x="64" y="11"/>
                  <a:pt x="63" y="11"/>
                </a:cubicBezTo>
                <a:moveTo>
                  <a:pt x="54" y="15"/>
                </a:moveTo>
                <a:cubicBezTo>
                  <a:pt x="54" y="15"/>
                  <a:pt x="55" y="15"/>
                  <a:pt x="56" y="15"/>
                </a:cubicBezTo>
                <a:cubicBezTo>
                  <a:pt x="56" y="16"/>
                  <a:pt x="54" y="16"/>
                  <a:pt x="54" y="15"/>
                </a:cubicBezTo>
                <a:cubicBezTo>
                  <a:pt x="54" y="16"/>
                  <a:pt x="53" y="16"/>
                  <a:pt x="53" y="16"/>
                </a:cubicBezTo>
                <a:cubicBezTo>
                  <a:pt x="54" y="17"/>
                  <a:pt x="55" y="16"/>
                  <a:pt x="55" y="16"/>
                </a:cubicBezTo>
                <a:cubicBezTo>
                  <a:pt x="55" y="16"/>
                  <a:pt x="56" y="16"/>
                  <a:pt x="56" y="16"/>
                </a:cubicBezTo>
                <a:cubicBezTo>
                  <a:pt x="56" y="16"/>
                  <a:pt x="56" y="15"/>
                  <a:pt x="56" y="15"/>
                </a:cubicBezTo>
                <a:cubicBezTo>
                  <a:pt x="57" y="15"/>
                  <a:pt x="57" y="15"/>
                  <a:pt x="57" y="16"/>
                </a:cubicBezTo>
                <a:cubicBezTo>
                  <a:pt x="58" y="15"/>
                  <a:pt x="58" y="15"/>
                  <a:pt x="58" y="15"/>
                </a:cubicBezTo>
                <a:cubicBezTo>
                  <a:pt x="59" y="15"/>
                  <a:pt x="58" y="16"/>
                  <a:pt x="59" y="16"/>
                </a:cubicBezTo>
                <a:cubicBezTo>
                  <a:pt x="60" y="16"/>
                  <a:pt x="59" y="16"/>
                  <a:pt x="59" y="16"/>
                </a:cubicBezTo>
                <a:cubicBezTo>
                  <a:pt x="59" y="15"/>
                  <a:pt x="60" y="16"/>
                  <a:pt x="61" y="16"/>
                </a:cubicBezTo>
                <a:cubicBezTo>
                  <a:pt x="61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1" y="16"/>
                  <a:pt x="61" y="16"/>
                </a:cubicBezTo>
                <a:cubicBezTo>
                  <a:pt x="61" y="17"/>
                  <a:pt x="63" y="17"/>
                  <a:pt x="63" y="17"/>
                </a:cubicBezTo>
                <a:cubicBezTo>
                  <a:pt x="63" y="17"/>
                  <a:pt x="62" y="17"/>
                  <a:pt x="62" y="17"/>
                </a:cubicBezTo>
                <a:cubicBezTo>
                  <a:pt x="62" y="18"/>
                  <a:pt x="62" y="17"/>
                  <a:pt x="62" y="18"/>
                </a:cubicBezTo>
                <a:cubicBezTo>
                  <a:pt x="62" y="18"/>
                  <a:pt x="61" y="18"/>
                  <a:pt x="61" y="18"/>
                </a:cubicBezTo>
                <a:cubicBezTo>
                  <a:pt x="60" y="18"/>
                  <a:pt x="59" y="18"/>
                  <a:pt x="58" y="18"/>
                </a:cubicBezTo>
                <a:cubicBezTo>
                  <a:pt x="58" y="18"/>
                  <a:pt x="58" y="18"/>
                  <a:pt x="58" y="17"/>
                </a:cubicBezTo>
                <a:cubicBezTo>
                  <a:pt x="58" y="18"/>
                  <a:pt x="58" y="18"/>
                  <a:pt x="57" y="18"/>
                </a:cubicBezTo>
                <a:cubicBezTo>
                  <a:pt x="57" y="18"/>
                  <a:pt x="57" y="17"/>
                  <a:pt x="57" y="17"/>
                </a:cubicBezTo>
                <a:cubicBezTo>
                  <a:pt x="57" y="17"/>
                  <a:pt x="57" y="18"/>
                  <a:pt x="56" y="18"/>
                </a:cubicBezTo>
                <a:cubicBezTo>
                  <a:pt x="56" y="18"/>
                  <a:pt x="55" y="18"/>
                  <a:pt x="55" y="18"/>
                </a:cubicBezTo>
                <a:cubicBezTo>
                  <a:pt x="54" y="18"/>
                  <a:pt x="54" y="18"/>
                  <a:pt x="54" y="18"/>
                </a:cubicBezTo>
                <a:cubicBezTo>
                  <a:pt x="53" y="18"/>
                  <a:pt x="53" y="18"/>
                  <a:pt x="52" y="18"/>
                </a:cubicBezTo>
                <a:cubicBezTo>
                  <a:pt x="51" y="18"/>
                  <a:pt x="51" y="18"/>
                  <a:pt x="50" y="18"/>
                </a:cubicBezTo>
                <a:cubicBezTo>
                  <a:pt x="49" y="18"/>
                  <a:pt x="49" y="18"/>
                  <a:pt x="49" y="18"/>
                </a:cubicBezTo>
                <a:cubicBezTo>
                  <a:pt x="49" y="19"/>
                  <a:pt x="48" y="19"/>
                  <a:pt x="47" y="19"/>
                </a:cubicBezTo>
                <a:cubicBezTo>
                  <a:pt x="47" y="19"/>
                  <a:pt x="46" y="19"/>
                  <a:pt x="46" y="20"/>
                </a:cubicBezTo>
                <a:cubicBezTo>
                  <a:pt x="45" y="20"/>
                  <a:pt x="45" y="20"/>
                  <a:pt x="45" y="20"/>
                </a:cubicBezTo>
                <a:cubicBezTo>
                  <a:pt x="45" y="19"/>
                  <a:pt x="46" y="19"/>
                  <a:pt x="46" y="19"/>
                </a:cubicBezTo>
                <a:cubicBezTo>
                  <a:pt x="45" y="19"/>
                  <a:pt x="45" y="20"/>
                  <a:pt x="44" y="20"/>
                </a:cubicBezTo>
                <a:cubicBezTo>
                  <a:pt x="44" y="20"/>
                  <a:pt x="43" y="20"/>
                  <a:pt x="43" y="21"/>
                </a:cubicBezTo>
                <a:cubicBezTo>
                  <a:pt x="42" y="21"/>
                  <a:pt x="41" y="22"/>
                  <a:pt x="41" y="22"/>
                </a:cubicBezTo>
                <a:cubicBezTo>
                  <a:pt x="40" y="22"/>
                  <a:pt x="40" y="22"/>
                  <a:pt x="40" y="22"/>
                </a:cubicBezTo>
                <a:cubicBezTo>
                  <a:pt x="39" y="22"/>
                  <a:pt x="38" y="22"/>
                  <a:pt x="38" y="22"/>
                </a:cubicBezTo>
                <a:cubicBezTo>
                  <a:pt x="38" y="21"/>
                  <a:pt x="39" y="21"/>
                  <a:pt x="39" y="21"/>
                </a:cubicBezTo>
                <a:cubicBezTo>
                  <a:pt x="40" y="21"/>
                  <a:pt x="40" y="20"/>
                  <a:pt x="41" y="20"/>
                </a:cubicBezTo>
                <a:cubicBezTo>
                  <a:pt x="41" y="20"/>
                  <a:pt x="41" y="20"/>
                  <a:pt x="41" y="20"/>
                </a:cubicBezTo>
                <a:cubicBezTo>
                  <a:pt x="41" y="20"/>
                  <a:pt x="42" y="20"/>
                  <a:pt x="42" y="20"/>
                </a:cubicBezTo>
                <a:cubicBezTo>
                  <a:pt x="42" y="19"/>
                  <a:pt x="43" y="19"/>
                  <a:pt x="43" y="19"/>
                </a:cubicBezTo>
                <a:cubicBezTo>
                  <a:pt x="44" y="19"/>
                  <a:pt x="44" y="19"/>
                  <a:pt x="44" y="18"/>
                </a:cubicBezTo>
                <a:cubicBezTo>
                  <a:pt x="45" y="18"/>
                  <a:pt x="44" y="19"/>
                  <a:pt x="45" y="19"/>
                </a:cubicBezTo>
                <a:cubicBezTo>
                  <a:pt x="45" y="19"/>
                  <a:pt x="45" y="19"/>
                  <a:pt x="45" y="18"/>
                </a:cubicBezTo>
                <a:cubicBezTo>
                  <a:pt x="45" y="18"/>
                  <a:pt x="46" y="18"/>
                  <a:pt x="45" y="17"/>
                </a:cubicBezTo>
                <a:cubicBezTo>
                  <a:pt x="46" y="17"/>
                  <a:pt x="46" y="17"/>
                  <a:pt x="47" y="17"/>
                </a:cubicBezTo>
                <a:cubicBezTo>
                  <a:pt x="47" y="17"/>
                  <a:pt x="47" y="17"/>
                  <a:pt x="48" y="17"/>
                </a:cubicBezTo>
                <a:cubicBezTo>
                  <a:pt x="48" y="16"/>
                  <a:pt x="49" y="16"/>
                  <a:pt x="50" y="16"/>
                </a:cubicBezTo>
                <a:cubicBezTo>
                  <a:pt x="50" y="16"/>
                  <a:pt x="51" y="15"/>
                  <a:pt x="51" y="15"/>
                </a:cubicBezTo>
                <a:cubicBezTo>
                  <a:pt x="52" y="15"/>
                  <a:pt x="52" y="15"/>
                  <a:pt x="53" y="15"/>
                </a:cubicBezTo>
                <a:cubicBezTo>
                  <a:pt x="53" y="15"/>
                  <a:pt x="53" y="15"/>
                  <a:pt x="53" y="15"/>
                </a:cubicBezTo>
                <a:cubicBezTo>
                  <a:pt x="54" y="15"/>
                  <a:pt x="54" y="15"/>
                  <a:pt x="54" y="15"/>
                </a:cubicBezTo>
                <a:moveTo>
                  <a:pt x="46" y="17"/>
                </a:moveTo>
                <a:cubicBezTo>
                  <a:pt x="46" y="17"/>
                  <a:pt x="47" y="17"/>
                  <a:pt x="47" y="17"/>
                </a:cubicBezTo>
                <a:cubicBezTo>
                  <a:pt x="47" y="16"/>
                  <a:pt x="46" y="17"/>
                  <a:pt x="46" y="17"/>
                </a:cubicBezTo>
                <a:cubicBezTo>
                  <a:pt x="46" y="18"/>
                  <a:pt x="46" y="18"/>
                  <a:pt x="46" y="18"/>
                </a:cubicBezTo>
                <a:cubicBezTo>
                  <a:pt x="47" y="18"/>
                  <a:pt x="46" y="18"/>
                  <a:pt x="46" y="17"/>
                </a:cubicBezTo>
                <a:moveTo>
                  <a:pt x="48" y="17"/>
                </a:moveTo>
                <a:cubicBezTo>
                  <a:pt x="47" y="17"/>
                  <a:pt x="48" y="18"/>
                  <a:pt x="47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47" y="18"/>
                  <a:pt x="47" y="19"/>
                  <a:pt x="48" y="18"/>
                </a:cubicBezTo>
                <a:cubicBezTo>
                  <a:pt x="47" y="18"/>
                  <a:pt x="48" y="18"/>
                  <a:pt x="48" y="17"/>
                </a:cubicBezTo>
                <a:moveTo>
                  <a:pt x="49" y="17"/>
                </a:moveTo>
                <a:cubicBezTo>
                  <a:pt x="49" y="16"/>
                  <a:pt x="49" y="17"/>
                  <a:pt x="48" y="17"/>
                </a:cubicBezTo>
                <a:cubicBezTo>
                  <a:pt x="48" y="17"/>
                  <a:pt x="48" y="17"/>
                  <a:pt x="49" y="17"/>
                </a:cubicBezTo>
                <a:cubicBezTo>
                  <a:pt x="49" y="17"/>
                  <a:pt x="49" y="17"/>
                  <a:pt x="49" y="17"/>
                </a:cubicBezTo>
                <a:moveTo>
                  <a:pt x="58" y="17"/>
                </a:moveTo>
                <a:cubicBezTo>
                  <a:pt x="59" y="17"/>
                  <a:pt x="59" y="17"/>
                  <a:pt x="59" y="18"/>
                </a:cubicBezTo>
                <a:cubicBezTo>
                  <a:pt x="59" y="17"/>
                  <a:pt x="60" y="17"/>
                  <a:pt x="60" y="17"/>
                </a:cubicBezTo>
                <a:cubicBezTo>
                  <a:pt x="59" y="17"/>
                  <a:pt x="59" y="17"/>
                  <a:pt x="58" y="17"/>
                </a:cubicBezTo>
                <a:moveTo>
                  <a:pt x="52" y="17"/>
                </a:moveTo>
                <a:cubicBezTo>
                  <a:pt x="52" y="17"/>
                  <a:pt x="50" y="17"/>
                  <a:pt x="51" y="17"/>
                </a:cubicBezTo>
                <a:cubicBezTo>
                  <a:pt x="51" y="17"/>
                  <a:pt x="53" y="17"/>
                  <a:pt x="52" y="17"/>
                </a:cubicBezTo>
                <a:moveTo>
                  <a:pt x="53" y="15"/>
                </a:moveTo>
                <a:cubicBezTo>
                  <a:pt x="53" y="15"/>
                  <a:pt x="52" y="15"/>
                  <a:pt x="51" y="15"/>
                </a:cubicBezTo>
                <a:cubicBezTo>
                  <a:pt x="51" y="16"/>
                  <a:pt x="50" y="16"/>
                  <a:pt x="50" y="17"/>
                </a:cubicBezTo>
                <a:cubicBezTo>
                  <a:pt x="52" y="16"/>
                  <a:pt x="51" y="15"/>
                  <a:pt x="53" y="15"/>
                </a:cubicBezTo>
                <a:moveTo>
                  <a:pt x="2" y="93"/>
                </a:moveTo>
                <a:cubicBezTo>
                  <a:pt x="2" y="92"/>
                  <a:pt x="1" y="92"/>
                  <a:pt x="2" y="91"/>
                </a:cubicBezTo>
                <a:cubicBezTo>
                  <a:pt x="2" y="91"/>
                  <a:pt x="2" y="92"/>
                  <a:pt x="3" y="92"/>
                </a:cubicBezTo>
                <a:cubicBezTo>
                  <a:pt x="3" y="93"/>
                  <a:pt x="3" y="93"/>
                  <a:pt x="2" y="93"/>
                </a:cubicBezTo>
                <a:moveTo>
                  <a:pt x="83" y="22"/>
                </a:moveTo>
                <a:cubicBezTo>
                  <a:pt x="82" y="22"/>
                  <a:pt x="82" y="21"/>
                  <a:pt x="81" y="21"/>
                </a:cubicBezTo>
                <a:cubicBezTo>
                  <a:pt x="81" y="20"/>
                  <a:pt x="83" y="21"/>
                  <a:pt x="83" y="22"/>
                </a:cubicBezTo>
                <a:moveTo>
                  <a:pt x="43" y="16"/>
                </a:moveTo>
                <a:cubicBezTo>
                  <a:pt x="43" y="16"/>
                  <a:pt x="43" y="16"/>
                  <a:pt x="44" y="16"/>
                </a:cubicBezTo>
                <a:cubicBezTo>
                  <a:pt x="44" y="17"/>
                  <a:pt x="43" y="16"/>
                  <a:pt x="43" y="17"/>
                </a:cubicBezTo>
                <a:cubicBezTo>
                  <a:pt x="42" y="17"/>
                  <a:pt x="43" y="16"/>
                  <a:pt x="43" y="16"/>
                </a:cubicBezTo>
                <a:moveTo>
                  <a:pt x="45" y="17"/>
                </a:moveTo>
                <a:cubicBezTo>
                  <a:pt x="45" y="17"/>
                  <a:pt x="45" y="17"/>
                  <a:pt x="45" y="18"/>
                </a:cubicBezTo>
                <a:cubicBezTo>
                  <a:pt x="44" y="18"/>
                  <a:pt x="44" y="18"/>
                  <a:pt x="43" y="18"/>
                </a:cubicBezTo>
                <a:cubicBezTo>
                  <a:pt x="43" y="17"/>
                  <a:pt x="44" y="18"/>
                  <a:pt x="45" y="17"/>
                </a:cubicBezTo>
                <a:moveTo>
                  <a:pt x="49" y="12"/>
                </a:moveTo>
                <a:cubicBezTo>
                  <a:pt x="50" y="11"/>
                  <a:pt x="50" y="11"/>
                  <a:pt x="50" y="11"/>
                </a:cubicBezTo>
                <a:cubicBezTo>
                  <a:pt x="49" y="12"/>
                  <a:pt x="49" y="12"/>
                  <a:pt x="49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12"/>
                  <a:pt x="50" y="11"/>
                  <a:pt x="50" y="11"/>
                </a:cubicBezTo>
                <a:cubicBezTo>
                  <a:pt x="50" y="11"/>
                  <a:pt x="51" y="11"/>
                  <a:pt x="51" y="11"/>
                </a:cubicBezTo>
                <a:cubicBezTo>
                  <a:pt x="51" y="11"/>
                  <a:pt x="51" y="11"/>
                  <a:pt x="51" y="11"/>
                </a:cubicBezTo>
                <a:cubicBezTo>
                  <a:pt x="51" y="11"/>
                  <a:pt x="52" y="11"/>
                  <a:pt x="53" y="11"/>
                </a:cubicBezTo>
                <a:cubicBezTo>
                  <a:pt x="53" y="11"/>
                  <a:pt x="53" y="11"/>
                  <a:pt x="53" y="11"/>
                </a:cubicBezTo>
                <a:cubicBezTo>
                  <a:pt x="52" y="11"/>
                  <a:pt x="52" y="11"/>
                  <a:pt x="52" y="12"/>
                </a:cubicBezTo>
                <a:cubicBezTo>
                  <a:pt x="52" y="12"/>
                  <a:pt x="52" y="11"/>
                  <a:pt x="52" y="11"/>
                </a:cubicBezTo>
                <a:cubicBezTo>
                  <a:pt x="51" y="11"/>
                  <a:pt x="51" y="12"/>
                  <a:pt x="51" y="12"/>
                </a:cubicBezTo>
                <a:cubicBezTo>
                  <a:pt x="51" y="12"/>
                  <a:pt x="50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moveTo>
                  <a:pt x="59" y="129"/>
                </a:moveTo>
                <a:cubicBezTo>
                  <a:pt x="59" y="129"/>
                  <a:pt x="59" y="128"/>
                  <a:pt x="60" y="128"/>
                </a:cubicBezTo>
                <a:cubicBezTo>
                  <a:pt x="60" y="129"/>
                  <a:pt x="59" y="129"/>
                  <a:pt x="59" y="129"/>
                </a:cubicBezTo>
                <a:moveTo>
                  <a:pt x="47" y="14"/>
                </a:moveTo>
                <a:cubicBezTo>
                  <a:pt x="48" y="13"/>
                  <a:pt x="49" y="14"/>
                  <a:pt x="49" y="13"/>
                </a:cubicBezTo>
                <a:cubicBezTo>
                  <a:pt x="50" y="13"/>
                  <a:pt x="50" y="13"/>
                  <a:pt x="51" y="13"/>
                </a:cubicBezTo>
                <a:cubicBezTo>
                  <a:pt x="52" y="13"/>
                  <a:pt x="52" y="12"/>
                  <a:pt x="53" y="13"/>
                </a:cubicBezTo>
                <a:cubicBezTo>
                  <a:pt x="53" y="13"/>
                  <a:pt x="52" y="13"/>
                  <a:pt x="51" y="13"/>
                </a:cubicBezTo>
                <a:cubicBezTo>
                  <a:pt x="50" y="14"/>
                  <a:pt x="48" y="14"/>
                  <a:pt x="47" y="14"/>
                </a:cubicBezTo>
                <a:moveTo>
                  <a:pt x="47" y="14"/>
                </a:moveTo>
                <a:cubicBezTo>
                  <a:pt x="47" y="15"/>
                  <a:pt x="47" y="15"/>
                  <a:pt x="46" y="15"/>
                </a:cubicBezTo>
                <a:cubicBezTo>
                  <a:pt x="46" y="15"/>
                  <a:pt x="45" y="15"/>
                  <a:pt x="44" y="16"/>
                </a:cubicBezTo>
                <a:cubicBezTo>
                  <a:pt x="44" y="15"/>
                  <a:pt x="44" y="16"/>
                  <a:pt x="44" y="15"/>
                </a:cubicBezTo>
                <a:cubicBezTo>
                  <a:pt x="44" y="14"/>
                  <a:pt x="46" y="15"/>
                  <a:pt x="47" y="14"/>
                </a:cubicBezTo>
                <a:moveTo>
                  <a:pt x="49" y="15"/>
                </a:moveTo>
                <a:cubicBezTo>
                  <a:pt x="50" y="15"/>
                  <a:pt x="50" y="15"/>
                  <a:pt x="50" y="15"/>
                </a:cubicBezTo>
                <a:cubicBezTo>
                  <a:pt x="51" y="15"/>
                  <a:pt x="49" y="15"/>
                  <a:pt x="49" y="16"/>
                </a:cubicBezTo>
                <a:cubicBezTo>
                  <a:pt x="49" y="16"/>
                  <a:pt x="48" y="16"/>
                  <a:pt x="48" y="16"/>
                </a:cubicBezTo>
                <a:cubicBezTo>
                  <a:pt x="47" y="16"/>
                  <a:pt x="47" y="16"/>
                  <a:pt x="46" y="16"/>
                </a:cubicBezTo>
                <a:cubicBezTo>
                  <a:pt x="46" y="16"/>
                  <a:pt x="46" y="16"/>
                  <a:pt x="46" y="16"/>
                </a:cubicBezTo>
                <a:cubicBezTo>
                  <a:pt x="46" y="16"/>
                  <a:pt x="47" y="16"/>
                  <a:pt x="47" y="16"/>
                </a:cubicBezTo>
                <a:cubicBezTo>
                  <a:pt x="48" y="15"/>
                  <a:pt x="48" y="15"/>
                  <a:pt x="48" y="15"/>
                </a:cubicBezTo>
                <a:cubicBezTo>
                  <a:pt x="49" y="15"/>
                  <a:pt x="49" y="15"/>
                  <a:pt x="49" y="15"/>
                </a:cubicBezTo>
                <a:moveTo>
                  <a:pt x="90" y="9"/>
                </a:moveTo>
                <a:cubicBezTo>
                  <a:pt x="89" y="9"/>
                  <a:pt x="88" y="10"/>
                  <a:pt x="87" y="10"/>
                </a:cubicBezTo>
                <a:cubicBezTo>
                  <a:pt x="86" y="10"/>
                  <a:pt x="86" y="9"/>
                  <a:pt x="85" y="9"/>
                </a:cubicBezTo>
                <a:cubicBezTo>
                  <a:pt x="85" y="9"/>
                  <a:pt x="84" y="9"/>
                  <a:pt x="83" y="9"/>
                </a:cubicBezTo>
                <a:cubicBezTo>
                  <a:pt x="82" y="8"/>
                  <a:pt x="82" y="8"/>
                  <a:pt x="82" y="8"/>
                </a:cubicBezTo>
                <a:cubicBezTo>
                  <a:pt x="80" y="7"/>
                  <a:pt x="78" y="7"/>
                  <a:pt x="77" y="6"/>
                </a:cubicBezTo>
                <a:cubicBezTo>
                  <a:pt x="76" y="6"/>
                  <a:pt x="76" y="6"/>
                  <a:pt x="75" y="6"/>
                </a:cubicBezTo>
                <a:cubicBezTo>
                  <a:pt x="74" y="5"/>
                  <a:pt x="74" y="5"/>
                  <a:pt x="73" y="5"/>
                </a:cubicBezTo>
                <a:cubicBezTo>
                  <a:pt x="73" y="5"/>
                  <a:pt x="74" y="5"/>
                  <a:pt x="74" y="5"/>
                </a:cubicBezTo>
                <a:cubicBezTo>
                  <a:pt x="74" y="4"/>
                  <a:pt x="73" y="4"/>
                  <a:pt x="73" y="4"/>
                </a:cubicBezTo>
                <a:cubicBezTo>
                  <a:pt x="73" y="4"/>
                  <a:pt x="72" y="3"/>
                  <a:pt x="72" y="3"/>
                </a:cubicBezTo>
                <a:cubicBezTo>
                  <a:pt x="72" y="3"/>
                  <a:pt x="71" y="3"/>
                  <a:pt x="71" y="3"/>
                </a:cubicBezTo>
                <a:cubicBezTo>
                  <a:pt x="71" y="3"/>
                  <a:pt x="72" y="4"/>
                  <a:pt x="73" y="4"/>
                </a:cubicBezTo>
                <a:cubicBezTo>
                  <a:pt x="72" y="5"/>
                  <a:pt x="71" y="4"/>
                  <a:pt x="69" y="4"/>
                </a:cubicBezTo>
                <a:cubicBezTo>
                  <a:pt x="70" y="3"/>
                  <a:pt x="69" y="3"/>
                  <a:pt x="70" y="3"/>
                </a:cubicBezTo>
                <a:cubicBezTo>
                  <a:pt x="70" y="3"/>
                  <a:pt x="69" y="2"/>
                  <a:pt x="69" y="2"/>
                </a:cubicBezTo>
                <a:cubicBezTo>
                  <a:pt x="69" y="3"/>
                  <a:pt x="70" y="3"/>
                  <a:pt x="69" y="4"/>
                </a:cubicBezTo>
                <a:cubicBezTo>
                  <a:pt x="69" y="4"/>
                  <a:pt x="68" y="4"/>
                  <a:pt x="68" y="4"/>
                </a:cubicBezTo>
                <a:cubicBezTo>
                  <a:pt x="69" y="4"/>
                  <a:pt x="69" y="3"/>
                  <a:pt x="68" y="3"/>
                </a:cubicBezTo>
                <a:cubicBezTo>
                  <a:pt x="68" y="3"/>
                  <a:pt x="67" y="2"/>
                  <a:pt x="67" y="3"/>
                </a:cubicBezTo>
                <a:cubicBezTo>
                  <a:pt x="67" y="3"/>
                  <a:pt x="67" y="3"/>
                  <a:pt x="68" y="3"/>
                </a:cubicBezTo>
                <a:cubicBezTo>
                  <a:pt x="68" y="3"/>
                  <a:pt x="66" y="3"/>
                  <a:pt x="65" y="3"/>
                </a:cubicBezTo>
                <a:cubicBezTo>
                  <a:pt x="65" y="3"/>
                  <a:pt x="64" y="3"/>
                  <a:pt x="65" y="2"/>
                </a:cubicBezTo>
                <a:cubicBezTo>
                  <a:pt x="64" y="3"/>
                  <a:pt x="62" y="2"/>
                  <a:pt x="61" y="1"/>
                </a:cubicBezTo>
                <a:cubicBezTo>
                  <a:pt x="63" y="1"/>
                  <a:pt x="65" y="1"/>
                  <a:pt x="65" y="0"/>
                </a:cubicBezTo>
                <a:cubicBezTo>
                  <a:pt x="66" y="0"/>
                  <a:pt x="65" y="1"/>
                  <a:pt x="66" y="1"/>
                </a:cubicBezTo>
                <a:cubicBezTo>
                  <a:pt x="67" y="1"/>
                  <a:pt x="66" y="0"/>
                  <a:pt x="66" y="0"/>
                </a:cubicBezTo>
                <a:cubicBezTo>
                  <a:pt x="67" y="0"/>
                  <a:pt x="68" y="0"/>
                  <a:pt x="69" y="0"/>
                </a:cubicBezTo>
                <a:cubicBezTo>
                  <a:pt x="69" y="1"/>
                  <a:pt x="68" y="0"/>
                  <a:pt x="67" y="0"/>
                </a:cubicBezTo>
                <a:cubicBezTo>
                  <a:pt x="67" y="1"/>
                  <a:pt x="69" y="1"/>
                  <a:pt x="70" y="1"/>
                </a:cubicBezTo>
                <a:cubicBezTo>
                  <a:pt x="71" y="1"/>
                  <a:pt x="70" y="2"/>
                  <a:pt x="71" y="2"/>
                </a:cubicBezTo>
                <a:cubicBezTo>
                  <a:pt x="72" y="2"/>
                  <a:pt x="72" y="2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1" y="1"/>
                  <a:pt x="71" y="1"/>
                  <a:pt x="71" y="1"/>
                </a:cubicBezTo>
                <a:cubicBezTo>
                  <a:pt x="70" y="0"/>
                  <a:pt x="69" y="1"/>
                  <a:pt x="68" y="0"/>
                </a:cubicBezTo>
                <a:cubicBezTo>
                  <a:pt x="70" y="0"/>
                  <a:pt x="71" y="0"/>
                  <a:pt x="72" y="1"/>
                </a:cubicBezTo>
                <a:cubicBezTo>
                  <a:pt x="74" y="1"/>
                  <a:pt x="75" y="1"/>
                  <a:pt x="76" y="2"/>
                </a:cubicBezTo>
                <a:cubicBezTo>
                  <a:pt x="76" y="2"/>
                  <a:pt x="76" y="3"/>
                  <a:pt x="76" y="4"/>
                </a:cubicBezTo>
                <a:cubicBezTo>
                  <a:pt x="76" y="4"/>
                  <a:pt x="77" y="4"/>
                  <a:pt x="77" y="4"/>
                </a:cubicBezTo>
                <a:cubicBezTo>
                  <a:pt x="78" y="4"/>
                  <a:pt x="77" y="3"/>
                  <a:pt x="77" y="3"/>
                </a:cubicBezTo>
                <a:cubicBezTo>
                  <a:pt x="79" y="4"/>
                  <a:pt x="79" y="4"/>
                  <a:pt x="79" y="4"/>
                </a:cubicBezTo>
                <a:cubicBezTo>
                  <a:pt x="79" y="3"/>
                  <a:pt x="78" y="3"/>
                  <a:pt x="77" y="2"/>
                </a:cubicBezTo>
                <a:cubicBezTo>
                  <a:pt x="78" y="2"/>
                  <a:pt x="80" y="3"/>
                  <a:pt x="82" y="3"/>
                </a:cubicBezTo>
                <a:cubicBezTo>
                  <a:pt x="81" y="3"/>
                  <a:pt x="81" y="4"/>
                  <a:pt x="81" y="4"/>
                </a:cubicBezTo>
                <a:cubicBezTo>
                  <a:pt x="82" y="4"/>
                  <a:pt x="82" y="4"/>
                  <a:pt x="82" y="4"/>
                </a:cubicBezTo>
                <a:cubicBezTo>
                  <a:pt x="82" y="4"/>
                  <a:pt x="82" y="4"/>
                  <a:pt x="82" y="4"/>
                </a:cubicBezTo>
                <a:cubicBezTo>
                  <a:pt x="83" y="4"/>
                  <a:pt x="84" y="4"/>
                  <a:pt x="85" y="4"/>
                </a:cubicBezTo>
                <a:cubicBezTo>
                  <a:pt x="85" y="4"/>
                  <a:pt x="86" y="5"/>
                  <a:pt x="87" y="5"/>
                </a:cubicBezTo>
                <a:cubicBezTo>
                  <a:pt x="87" y="5"/>
                  <a:pt x="87" y="6"/>
                  <a:pt x="87" y="6"/>
                </a:cubicBezTo>
                <a:cubicBezTo>
                  <a:pt x="88" y="6"/>
                  <a:pt x="89" y="6"/>
                  <a:pt x="88" y="6"/>
                </a:cubicBezTo>
                <a:cubicBezTo>
                  <a:pt x="88" y="5"/>
                  <a:pt x="89" y="6"/>
                  <a:pt x="90" y="6"/>
                </a:cubicBezTo>
                <a:cubicBezTo>
                  <a:pt x="90" y="7"/>
                  <a:pt x="89" y="8"/>
                  <a:pt x="90" y="9"/>
                </a:cubicBezTo>
                <a:moveTo>
                  <a:pt x="70" y="2"/>
                </a:moveTo>
                <a:cubicBezTo>
                  <a:pt x="71" y="2"/>
                  <a:pt x="69" y="1"/>
                  <a:pt x="68" y="2"/>
                </a:cubicBezTo>
                <a:cubicBezTo>
                  <a:pt x="69" y="2"/>
                  <a:pt x="69" y="2"/>
                  <a:pt x="70" y="2"/>
                </a:cubicBezTo>
                <a:moveTo>
                  <a:pt x="76" y="4"/>
                </a:moveTo>
                <a:cubicBezTo>
                  <a:pt x="75" y="3"/>
                  <a:pt x="75" y="3"/>
                  <a:pt x="75" y="2"/>
                </a:cubicBezTo>
                <a:cubicBezTo>
                  <a:pt x="74" y="1"/>
                  <a:pt x="74" y="3"/>
                  <a:pt x="74" y="3"/>
                </a:cubicBezTo>
                <a:cubicBezTo>
                  <a:pt x="74" y="3"/>
                  <a:pt x="73" y="2"/>
                  <a:pt x="73" y="2"/>
                </a:cubicBezTo>
                <a:cubicBezTo>
                  <a:pt x="72" y="2"/>
                  <a:pt x="71" y="2"/>
                  <a:pt x="71" y="2"/>
                </a:cubicBezTo>
                <a:cubicBezTo>
                  <a:pt x="72" y="3"/>
                  <a:pt x="72" y="2"/>
                  <a:pt x="73" y="2"/>
                </a:cubicBezTo>
                <a:cubicBezTo>
                  <a:pt x="74" y="3"/>
                  <a:pt x="74" y="4"/>
                  <a:pt x="76" y="4"/>
                </a:cubicBezTo>
                <a:moveTo>
                  <a:pt x="82" y="5"/>
                </a:moveTo>
                <a:cubicBezTo>
                  <a:pt x="81" y="4"/>
                  <a:pt x="80" y="5"/>
                  <a:pt x="80" y="4"/>
                </a:cubicBezTo>
                <a:cubicBezTo>
                  <a:pt x="79" y="4"/>
                  <a:pt x="78" y="4"/>
                  <a:pt x="78" y="4"/>
                </a:cubicBezTo>
                <a:cubicBezTo>
                  <a:pt x="78" y="5"/>
                  <a:pt x="79" y="5"/>
                  <a:pt x="79" y="5"/>
                </a:cubicBezTo>
                <a:cubicBezTo>
                  <a:pt x="80" y="4"/>
                  <a:pt x="81" y="5"/>
                  <a:pt x="82" y="5"/>
                </a:cubicBezTo>
                <a:moveTo>
                  <a:pt x="81" y="6"/>
                </a:moveTo>
                <a:cubicBezTo>
                  <a:pt x="80" y="6"/>
                  <a:pt x="81" y="7"/>
                  <a:pt x="81" y="7"/>
                </a:cubicBezTo>
                <a:cubicBezTo>
                  <a:pt x="82" y="7"/>
                  <a:pt x="81" y="6"/>
                  <a:pt x="81" y="6"/>
                </a:cubicBezTo>
                <a:moveTo>
                  <a:pt x="83" y="5"/>
                </a:moveTo>
                <a:cubicBezTo>
                  <a:pt x="82" y="5"/>
                  <a:pt x="82" y="5"/>
                  <a:pt x="82" y="5"/>
                </a:cubicBezTo>
                <a:cubicBezTo>
                  <a:pt x="82" y="6"/>
                  <a:pt x="82" y="6"/>
                  <a:pt x="83" y="6"/>
                </a:cubicBezTo>
                <a:lnTo>
                  <a:pt x="83" y="5"/>
                </a:lnTo>
                <a:close/>
                <a:moveTo>
                  <a:pt x="84" y="5"/>
                </a:moveTo>
                <a:cubicBezTo>
                  <a:pt x="84" y="5"/>
                  <a:pt x="83" y="6"/>
                  <a:pt x="84" y="7"/>
                </a:cubicBezTo>
                <a:cubicBezTo>
                  <a:pt x="84" y="7"/>
                  <a:pt x="85" y="6"/>
                  <a:pt x="84" y="5"/>
                </a:cubicBezTo>
                <a:moveTo>
                  <a:pt x="88" y="7"/>
                </a:moveTo>
                <a:cubicBezTo>
                  <a:pt x="88" y="7"/>
                  <a:pt x="88" y="7"/>
                  <a:pt x="88" y="6"/>
                </a:cubicBezTo>
                <a:cubicBezTo>
                  <a:pt x="87" y="7"/>
                  <a:pt x="88" y="7"/>
                  <a:pt x="88" y="8"/>
                </a:cubicBezTo>
                <a:cubicBezTo>
                  <a:pt x="89" y="7"/>
                  <a:pt x="88" y="7"/>
                  <a:pt x="88" y="7"/>
                </a:cubicBezTo>
                <a:moveTo>
                  <a:pt x="4" y="75"/>
                </a:moveTo>
                <a:cubicBezTo>
                  <a:pt x="4" y="75"/>
                  <a:pt x="4" y="77"/>
                  <a:pt x="3" y="77"/>
                </a:cubicBezTo>
                <a:cubicBezTo>
                  <a:pt x="3" y="75"/>
                  <a:pt x="4" y="75"/>
                  <a:pt x="4" y="74"/>
                </a:cubicBezTo>
                <a:cubicBezTo>
                  <a:pt x="4" y="74"/>
                  <a:pt x="4" y="75"/>
                  <a:pt x="4" y="75"/>
                </a:cubicBezTo>
                <a:moveTo>
                  <a:pt x="3" y="75"/>
                </a:moveTo>
                <a:cubicBezTo>
                  <a:pt x="3" y="76"/>
                  <a:pt x="3" y="74"/>
                  <a:pt x="3" y="74"/>
                </a:cubicBezTo>
                <a:cubicBezTo>
                  <a:pt x="4" y="74"/>
                  <a:pt x="3" y="75"/>
                  <a:pt x="3" y="75"/>
                </a:cubicBezTo>
                <a:moveTo>
                  <a:pt x="5" y="67"/>
                </a:moveTo>
                <a:cubicBezTo>
                  <a:pt x="5" y="68"/>
                  <a:pt x="5" y="70"/>
                  <a:pt x="4" y="70"/>
                </a:cubicBezTo>
                <a:cubicBezTo>
                  <a:pt x="4" y="71"/>
                  <a:pt x="4" y="71"/>
                  <a:pt x="4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4" y="71"/>
                  <a:pt x="4" y="72"/>
                  <a:pt x="4" y="72"/>
                </a:cubicBezTo>
                <a:cubicBezTo>
                  <a:pt x="3" y="71"/>
                  <a:pt x="5" y="69"/>
                  <a:pt x="4" y="69"/>
                </a:cubicBezTo>
                <a:cubicBezTo>
                  <a:pt x="4" y="68"/>
                  <a:pt x="4" y="68"/>
                  <a:pt x="5" y="67"/>
                </a:cubicBezTo>
                <a:moveTo>
                  <a:pt x="3" y="77"/>
                </a:moveTo>
                <a:cubicBezTo>
                  <a:pt x="3" y="78"/>
                  <a:pt x="4" y="79"/>
                  <a:pt x="3" y="80"/>
                </a:cubicBezTo>
                <a:cubicBezTo>
                  <a:pt x="3" y="80"/>
                  <a:pt x="3" y="78"/>
                  <a:pt x="3" y="78"/>
                </a:cubicBezTo>
                <a:cubicBezTo>
                  <a:pt x="3" y="77"/>
                  <a:pt x="4" y="76"/>
                  <a:pt x="4" y="77"/>
                </a:cubicBezTo>
                <a:cubicBezTo>
                  <a:pt x="5" y="77"/>
                  <a:pt x="4" y="76"/>
                  <a:pt x="4" y="76"/>
                </a:cubicBezTo>
                <a:cubicBezTo>
                  <a:pt x="5" y="76"/>
                  <a:pt x="5" y="77"/>
                  <a:pt x="4" y="78"/>
                </a:cubicBezTo>
                <a:cubicBezTo>
                  <a:pt x="4" y="78"/>
                  <a:pt x="4" y="77"/>
                  <a:pt x="3" y="77"/>
                </a:cubicBezTo>
                <a:moveTo>
                  <a:pt x="6" y="71"/>
                </a:moveTo>
                <a:cubicBezTo>
                  <a:pt x="5" y="73"/>
                  <a:pt x="5" y="73"/>
                  <a:pt x="5" y="75"/>
                </a:cubicBezTo>
                <a:cubicBezTo>
                  <a:pt x="4" y="75"/>
                  <a:pt x="4" y="74"/>
                  <a:pt x="4" y="72"/>
                </a:cubicBezTo>
                <a:cubicBezTo>
                  <a:pt x="5" y="72"/>
                  <a:pt x="4" y="73"/>
                  <a:pt x="4" y="73"/>
                </a:cubicBezTo>
                <a:cubicBezTo>
                  <a:pt x="5" y="73"/>
                  <a:pt x="5" y="71"/>
                  <a:pt x="6" y="71"/>
                </a:cubicBezTo>
                <a:moveTo>
                  <a:pt x="27" y="25"/>
                </a:moveTo>
                <a:cubicBezTo>
                  <a:pt x="26" y="25"/>
                  <a:pt x="27" y="24"/>
                  <a:pt x="26" y="24"/>
                </a:cubicBezTo>
                <a:cubicBezTo>
                  <a:pt x="26" y="24"/>
                  <a:pt x="27" y="24"/>
                  <a:pt x="27" y="24"/>
                </a:cubicBezTo>
                <a:cubicBezTo>
                  <a:pt x="27" y="24"/>
                  <a:pt x="27" y="24"/>
                  <a:pt x="27" y="25"/>
                </a:cubicBezTo>
                <a:moveTo>
                  <a:pt x="4" y="81"/>
                </a:moveTo>
                <a:cubicBezTo>
                  <a:pt x="3" y="81"/>
                  <a:pt x="4" y="80"/>
                  <a:pt x="4" y="79"/>
                </a:cubicBezTo>
                <a:cubicBezTo>
                  <a:pt x="4" y="79"/>
                  <a:pt x="4" y="80"/>
                  <a:pt x="4" y="80"/>
                </a:cubicBezTo>
                <a:cubicBezTo>
                  <a:pt x="4" y="81"/>
                  <a:pt x="4" y="82"/>
                  <a:pt x="4" y="81"/>
                </a:cubicBezTo>
                <a:moveTo>
                  <a:pt x="0" y="91"/>
                </a:moveTo>
                <a:cubicBezTo>
                  <a:pt x="0" y="90"/>
                  <a:pt x="0" y="88"/>
                  <a:pt x="1" y="87"/>
                </a:cubicBezTo>
                <a:cubicBezTo>
                  <a:pt x="1" y="87"/>
                  <a:pt x="1" y="88"/>
                  <a:pt x="1" y="88"/>
                </a:cubicBezTo>
                <a:cubicBezTo>
                  <a:pt x="1" y="89"/>
                  <a:pt x="1" y="90"/>
                  <a:pt x="0" y="91"/>
                </a:cubicBezTo>
                <a:moveTo>
                  <a:pt x="6" y="69"/>
                </a:moveTo>
                <a:cubicBezTo>
                  <a:pt x="6" y="67"/>
                  <a:pt x="5" y="68"/>
                  <a:pt x="5" y="67"/>
                </a:cubicBezTo>
                <a:cubicBezTo>
                  <a:pt x="6" y="67"/>
                  <a:pt x="6" y="68"/>
                  <a:pt x="6" y="68"/>
                </a:cubicBezTo>
                <a:cubicBezTo>
                  <a:pt x="6" y="69"/>
                  <a:pt x="7" y="70"/>
                  <a:pt x="6" y="70"/>
                </a:cubicBezTo>
                <a:cubicBezTo>
                  <a:pt x="6" y="69"/>
                  <a:pt x="5" y="68"/>
                  <a:pt x="6" y="69"/>
                </a:cubicBezTo>
                <a:moveTo>
                  <a:pt x="0" y="86"/>
                </a:moveTo>
                <a:cubicBezTo>
                  <a:pt x="0" y="86"/>
                  <a:pt x="1" y="84"/>
                  <a:pt x="1" y="83"/>
                </a:cubicBezTo>
                <a:cubicBezTo>
                  <a:pt x="1" y="84"/>
                  <a:pt x="1" y="85"/>
                  <a:pt x="0" y="86"/>
                </a:cubicBezTo>
                <a:moveTo>
                  <a:pt x="2" y="84"/>
                </a:moveTo>
                <a:cubicBezTo>
                  <a:pt x="3" y="83"/>
                  <a:pt x="2" y="83"/>
                  <a:pt x="3" y="82"/>
                </a:cubicBezTo>
                <a:cubicBezTo>
                  <a:pt x="3" y="82"/>
                  <a:pt x="3" y="83"/>
                  <a:pt x="3" y="83"/>
                </a:cubicBezTo>
                <a:cubicBezTo>
                  <a:pt x="3" y="84"/>
                  <a:pt x="3" y="84"/>
                  <a:pt x="2" y="84"/>
                </a:cubicBezTo>
                <a:moveTo>
                  <a:pt x="2" y="90"/>
                </a:moveTo>
                <a:cubicBezTo>
                  <a:pt x="2" y="90"/>
                  <a:pt x="2" y="90"/>
                  <a:pt x="2" y="91"/>
                </a:cubicBezTo>
                <a:cubicBezTo>
                  <a:pt x="1" y="90"/>
                  <a:pt x="2" y="89"/>
                  <a:pt x="2" y="88"/>
                </a:cubicBezTo>
                <a:cubicBezTo>
                  <a:pt x="2" y="88"/>
                  <a:pt x="2" y="88"/>
                  <a:pt x="2" y="87"/>
                </a:cubicBezTo>
                <a:cubicBezTo>
                  <a:pt x="2" y="87"/>
                  <a:pt x="2" y="88"/>
                  <a:pt x="2" y="87"/>
                </a:cubicBezTo>
                <a:cubicBezTo>
                  <a:pt x="2" y="87"/>
                  <a:pt x="2" y="87"/>
                  <a:pt x="2" y="86"/>
                </a:cubicBezTo>
                <a:cubicBezTo>
                  <a:pt x="2" y="86"/>
                  <a:pt x="3" y="87"/>
                  <a:pt x="3" y="86"/>
                </a:cubicBezTo>
                <a:cubicBezTo>
                  <a:pt x="3" y="87"/>
                  <a:pt x="3" y="88"/>
                  <a:pt x="3" y="88"/>
                </a:cubicBezTo>
                <a:cubicBezTo>
                  <a:pt x="3" y="88"/>
                  <a:pt x="3" y="88"/>
                  <a:pt x="3" y="89"/>
                </a:cubicBezTo>
                <a:cubicBezTo>
                  <a:pt x="3" y="89"/>
                  <a:pt x="3" y="88"/>
                  <a:pt x="3" y="88"/>
                </a:cubicBezTo>
                <a:cubicBezTo>
                  <a:pt x="2" y="88"/>
                  <a:pt x="2" y="88"/>
                  <a:pt x="2" y="88"/>
                </a:cubicBezTo>
                <a:cubicBezTo>
                  <a:pt x="2" y="89"/>
                  <a:pt x="3" y="90"/>
                  <a:pt x="3" y="91"/>
                </a:cubicBezTo>
                <a:cubicBezTo>
                  <a:pt x="2" y="90"/>
                  <a:pt x="3" y="91"/>
                  <a:pt x="3" y="92"/>
                </a:cubicBezTo>
                <a:cubicBezTo>
                  <a:pt x="3" y="92"/>
                  <a:pt x="3" y="91"/>
                  <a:pt x="2" y="91"/>
                </a:cubicBezTo>
                <a:cubicBezTo>
                  <a:pt x="2" y="91"/>
                  <a:pt x="3" y="91"/>
                  <a:pt x="2" y="90"/>
                </a:cubicBezTo>
                <a:moveTo>
                  <a:pt x="1" y="81"/>
                </a:moveTo>
                <a:cubicBezTo>
                  <a:pt x="1" y="80"/>
                  <a:pt x="1" y="79"/>
                  <a:pt x="1" y="78"/>
                </a:cubicBezTo>
                <a:cubicBezTo>
                  <a:pt x="1" y="78"/>
                  <a:pt x="1" y="78"/>
                  <a:pt x="1" y="77"/>
                </a:cubicBezTo>
                <a:cubicBezTo>
                  <a:pt x="1" y="77"/>
                  <a:pt x="1" y="77"/>
                  <a:pt x="1" y="76"/>
                </a:cubicBezTo>
                <a:cubicBezTo>
                  <a:pt x="1" y="75"/>
                  <a:pt x="2" y="74"/>
                  <a:pt x="2" y="73"/>
                </a:cubicBezTo>
                <a:cubicBezTo>
                  <a:pt x="2" y="72"/>
                  <a:pt x="2" y="71"/>
                  <a:pt x="3" y="69"/>
                </a:cubicBezTo>
                <a:cubicBezTo>
                  <a:pt x="4" y="70"/>
                  <a:pt x="3" y="71"/>
                  <a:pt x="2" y="72"/>
                </a:cubicBezTo>
                <a:cubicBezTo>
                  <a:pt x="2" y="72"/>
                  <a:pt x="3" y="73"/>
                  <a:pt x="2" y="73"/>
                </a:cubicBezTo>
                <a:cubicBezTo>
                  <a:pt x="2" y="74"/>
                  <a:pt x="3" y="74"/>
                  <a:pt x="3" y="73"/>
                </a:cubicBezTo>
                <a:cubicBezTo>
                  <a:pt x="3" y="74"/>
                  <a:pt x="2" y="74"/>
                  <a:pt x="2" y="74"/>
                </a:cubicBezTo>
                <a:cubicBezTo>
                  <a:pt x="2" y="76"/>
                  <a:pt x="1" y="78"/>
                  <a:pt x="1" y="79"/>
                </a:cubicBezTo>
                <a:cubicBezTo>
                  <a:pt x="1" y="80"/>
                  <a:pt x="1" y="80"/>
                  <a:pt x="1" y="81"/>
                </a:cubicBezTo>
                <a:moveTo>
                  <a:pt x="28" y="23"/>
                </a:moveTo>
                <a:cubicBezTo>
                  <a:pt x="27" y="23"/>
                  <a:pt x="28" y="21"/>
                  <a:pt x="29" y="21"/>
                </a:cubicBezTo>
                <a:cubicBezTo>
                  <a:pt x="29" y="21"/>
                  <a:pt x="29" y="22"/>
                  <a:pt x="28" y="22"/>
                </a:cubicBezTo>
                <a:cubicBezTo>
                  <a:pt x="28" y="22"/>
                  <a:pt x="28" y="23"/>
                  <a:pt x="28" y="23"/>
                </a:cubicBezTo>
                <a:moveTo>
                  <a:pt x="33" y="24"/>
                </a:moveTo>
                <a:cubicBezTo>
                  <a:pt x="33" y="25"/>
                  <a:pt x="32" y="25"/>
                  <a:pt x="32" y="25"/>
                </a:cubicBezTo>
                <a:cubicBezTo>
                  <a:pt x="31" y="24"/>
                  <a:pt x="33" y="24"/>
                  <a:pt x="33" y="24"/>
                </a:cubicBezTo>
                <a:cubicBezTo>
                  <a:pt x="33" y="24"/>
                  <a:pt x="34" y="23"/>
                  <a:pt x="34" y="23"/>
                </a:cubicBezTo>
                <a:cubicBezTo>
                  <a:pt x="35" y="22"/>
                  <a:pt x="36" y="22"/>
                  <a:pt x="36" y="22"/>
                </a:cubicBezTo>
                <a:cubicBezTo>
                  <a:pt x="36" y="22"/>
                  <a:pt x="36" y="22"/>
                  <a:pt x="37" y="21"/>
                </a:cubicBezTo>
                <a:cubicBezTo>
                  <a:pt x="37" y="22"/>
                  <a:pt x="36" y="22"/>
                  <a:pt x="36" y="22"/>
                </a:cubicBezTo>
                <a:cubicBezTo>
                  <a:pt x="35" y="22"/>
                  <a:pt x="35" y="23"/>
                  <a:pt x="35" y="23"/>
                </a:cubicBezTo>
                <a:cubicBezTo>
                  <a:pt x="34" y="23"/>
                  <a:pt x="34" y="24"/>
                  <a:pt x="33" y="24"/>
                </a:cubicBezTo>
                <a:moveTo>
                  <a:pt x="29" y="23"/>
                </a:moveTo>
                <a:cubicBezTo>
                  <a:pt x="30" y="23"/>
                  <a:pt x="29" y="24"/>
                  <a:pt x="30" y="24"/>
                </a:cubicBezTo>
                <a:cubicBezTo>
                  <a:pt x="29" y="24"/>
                  <a:pt x="29" y="24"/>
                  <a:pt x="29" y="24"/>
                </a:cubicBezTo>
                <a:cubicBezTo>
                  <a:pt x="29" y="24"/>
                  <a:pt x="28" y="24"/>
                  <a:pt x="29" y="23"/>
                </a:cubicBezTo>
                <a:moveTo>
                  <a:pt x="29" y="24"/>
                </a:moveTo>
                <a:cubicBezTo>
                  <a:pt x="28" y="25"/>
                  <a:pt x="30" y="25"/>
                  <a:pt x="29" y="26"/>
                </a:cubicBezTo>
                <a:cubicBezTo>
                  <a:pt x="28" y="25"/>
                  <a:pt x="29" y="25"/>
                  <a:pt x="28" y="25"/>
                </a:cubicBezTo>
                <a:cubicBezTo>
                  <a:pt x="28" y="25"/>
                  <a:pt x="28" y="24"/>
                  <a:pt x="29" y="24"/>
                </a:cubicBezTo>
                <a:moveTo>
                  <a:pt x="32" y="26"/>
                </a:moveTo>
                <a:cubicBezTo>
                  <a:pt x="32" y="25"/>
                  <a:pt x="33" y="26"/>
                  <a:pt x="33" y="25"/>
                </a:cubicBezTo>
                <a:cubicBezTo>
                  <a:pt x="33" y="25"/>
                  <a:pt x="33" y="25"/>
                  <a:pt x="33" y="26"/>
                </a:cubicBezTo>
                <a:cubicBezTo>
                  <a:pt x="32" y="26"/>
                  <a:pt x="32" y="26"/>
                  <a:pt x="32" y="26"/>
                </a:cubicBezTo>
                <a:moveTo>
                  <a:pt x="5" y="55"/>
                </a:moveTo>
                <a:cubicBezTo>
                  <a:pt x="5" y="54"/>
                  <a:pt x="5" y="54"/>
                  <a:pt x="5" y="54"/>
                </a:cubicBezTo>
                <a:cubicBezTo>
                  <a:pt x="6" y="54"/>
                  <a:pt x="5" y="55"/>
                  <a:pt x="6" y="55"/>
                </a:cubicBezTo>
                <a:cubicBezTo>
                  <a:pt x="6" y="56"/>
                  <a:pt x="5" y="55"/>
                  <a:pt x="5" y="55"/>
                </a:cubicBezTo>
                <a:moveTo>
                  <a:pt x="16" y="30"/>
                </a:moveTo>
                <a:cubicBezTo>
                  <a:pt x="16" y="29"/>
                  <a:pt x="17" y="29"/>
                  <a:pt x="17" y="28"/>
                </a:cubicBezTo>
                <a:cubicBezTo>
                  <a:pt x="18" y="27"/>
                  <a:pt x="19" y="27"/>
                  <a:pt x="19" y="26"/>
                </a:cubicBezTo>
                <a:cubicBezTo>
                  <a:pt x="20" y="25"/>
                  <a:pt x="20" y="24"/>
                  <a:pt x="20" y="24"/>
                </a:cubicBezTo>
                <a:cubicBezTo>
                  <a:pt x="21" y="24"/>
                  <a:pt x="20" y="25"/>
                  <a:pt x="20" y="25"/>
                </a:cubicBezTo>
                <a:cubicBezTo>
                  <a:pt x="19" y="26"/>
                  <a:pt x="19" y="26"/>
                  <a:pt x="19" y="27"/>
                </a:cubicBezTo>
                <a:cubicBezTo>
                  <a:pt x="19" y="27"/>
                  <a:pt x="19" y="27"/>
                  <a:pt x="19" y="27"/>
                </a:cubicBezTo>
                <a:cubicBezTo>
                  <a:pt x="18" y="27"/>
                  <a:pt x="18" y="28"/>
                  <a:pt x="18" y="28"/>
                </a:cubicBezTo>
                <a:cubicBezTo>
                  <a:pt x="17" y="29"/>
                  <a:pt x="17" y="29"/>
                  <a:pt x="16" y="30"/>
                </a:cubicBezTo>
                <a:moveTo>
                  <a:pt x="33" y="23"/>
                </a:moveTo>
                <a:cubicBezTo>
                  <a:pt x="33" y="23"/>
                  <a:pt x="33" y="23"/>
                  <a:pt x="33" y="24"/>
                </a:cubicBezTo>
                <a:cubicBezTo>
                  <a:pt x="32" y="23"/>
                  <a:pt x="33" y="23"/>
                  <a:pt x="33" y="23"/>
                </a:cubicBezTo>
                <a:moveTo>
                  <a:pt x="34" y="19"/>
                </a:moveTo>
                <a:cubicBezTo>
                  <a:pt x="34" y="19"/>
                  <a:pt x="35" y="19"/>
                  <a:pt x="35" y="19"/>
                </a:cubicBezTo>
                <a:cubicBezTo>
                  <a:pt x="35" y="20"/>
                  <a:pt x="33" y="21"/>
                  <a:pt x="32" y="22"/>
                </a:cubicBezTo>
                <a:cubicBezTo>
                  <a:pt x="32" y="22"/>
                  <a:pt x="32" y="22"/>
                  <a:pt x="32" y="23"/>
                </a:cubicBezTo>
                <a:cubicBezTo>
                  <a:pt x="31" y="23"/>
                  <a:pt x="31" y="24"/>
                  <a:pt x="31" y="24"/>
                </a:cubicBezTo>
                <a:cubicBezTo>
                  <a:pt x="30" y="25"/>
                  <a:pt x="30" y="24"/>
                  <a:pt x="30" y="25"/>
                </a:cubicBezTo>
                <a:cubicBezTo>
                  <a:pt x="30" y="24"/>
                  <a:pt x="31" y="24"/>
                  <a:pt x="31" y="23"/>
                </a:cubicBezTo>
                <a:cubicBezTo>
                  <a:pt x="31" y="22"/>
                  <a:pt x="31" y="22"/>
                  <a:pt x="32" y="21"/>
                </a:cubicBezTo>
                <a:cubicBezTo>
                  <a:pt x="32" y="21"/>
                  <a:pt x="32" y="22"/>
                  <a:pt x="32" y="22"/>
                </a:cubicBezTo>
                <a:cubicBezTo>
                  <a:pt x="33" y="21"/>
                  <a:pt x="34" y="20"/>
                  <a:pt x="34" y="19"/>
                </a:cubicBezTo>
                <a:moveTo>
                  <a:pt x="27" y="19"/>
                </a:moveTo>
                <a:cubicBezTo>
                  <a:pt x="27" y="18"/>
                  <a:pt x="28" y="17"/>
                  <a:pt x="29" y="17"/>
                </a:cubicBezTo>
                <a:cubicBezTo>
                  <a:pt x="29" y="16"/>
                  <a:pt x="30" y="15"/>
                  <a:pt x="30" y="16"/>
                </a:cubicBezTo>
                <a:cubicBezTo>
                  <a:pt x="30" y="16"/>
                  <a:pt x="29" y="17"/>
                  <a:pt x="29" y="17"/>
                </a:cubicBezTo>
                <a:cubicBezTo>
                  <a:pt x="28" y="18"/>
                  <a:pt x="28" y="19"/>
                  <a:pt x="27" y="19"/>
                </a:cubicBezTo>
                <a:moveTo>
                  <a:pt x="43" y="56"/>
                </a:moveTo>
                <a:cubicBezTo>
                  <a:pt x="43" y="57"/>
                  <a:pt x="43" y="57"/>
                  <a:pt x="42" y="58"/>
                </a:cubicBezTo>
                <a:cubicBezTo>
                  <a:pt x="42" y="59"/>
                  <a:pt x="42" y="59"/>
                  <a:pt x="42" y="60"/>
                </a:cubicBezTo>
                <a:cubicBezTo>
                  <a:pt x="42" y="59"/>
                  <a:pt x="42" y="58"/>
                  <a:pt x="42" y="58"/>
                </a:cubicBezTo>
                <a:cubicBezTo>
                  <a:pt x="43" y="57"/>
                  <a:pt x="43" y="57"/>
                  <a:pt x="43" y="56"/>
                </a:cubicBezTo>
                <a:moveTo>
                  <a:pt x="15" y="107"/>
                </a:moveTo>
                <a:cubicBezTo>
                  <a:pt x="14" y="107"/>
                  <a:pt x="14" y="106"/>
                  <a:pt x="14" y="105"/>
                </a:cubicBezTo>
                <a:cubicBezTo>
                  <a:pt x="15" y="105"/>
                  <a:pt x="15" y="106"/>
                  <a:pt x="15" y="107"/>
                </a:cubicBezTo>
                <a:moveTo>
                  <a:pt x="14" y="105"/>
                </a:moveTo>
                <a:cubicBezTo>
                  <a:pt x="14" y="107"/>
                  <a:pt x="14" y="107"/>
                  <a:pt x="14" y="107"/>
                </a:cubicBezTo>
                <a:cubicBezTo>
                  <a:pt x="13" y="107"/>
                  <a:pt x="13" y="105"/>
                  <a:pt x="14" y="105"/>
                </a:cubicBezTo>
                <a:moveTo>
                  <a:pt x="16" y="105"/>
                </a:moveTo>
                <a:cubicBezTo>
                  <a:pt x="16" y="105"/>
                  <a:pt x="16" y="106"/>
                  <a:pt x="16" y="106"/>
                </a:cubicBezTo>
                <a:cubicBezTo>
                  <a:pt x="15" y="106"/>
                  <a:pt x="15" y="106"/>
                  <a:pt x="16" y="105"/>
                </a:cubicBezTo>
                <a:moveTo>
                  <a:pt x="15" y="119"/>
                </a:moveTo>
                <a:cubicBezTo>
                  <a:pt x="15" y="119"/>
                  <a:pt x="15" y="120"/>
                  <a:pt x="15" y="120"/>
                </a:cubicBezTo>
                <a:cubicBezTo>
                  <a:pt x="15" y="120"/>
                  <a:pt x="15" y="119"/>
                  <a:pt x="15" y="119"/>
                </a:cubicBezTo>
                <a:moveTo>
                  <a:pt x="17" y="105"/>
                </a:moveTo>
                <a:cubicBezTo>
                  <a:pt x="17" y="103"/>
                  <a:pt x="17" y="103"/>
                  <a:pt x="17" y="101"/>
                </a:cubicBezTo>
                <a:cubicBezTo>
                  <a:pt x="18" y="102"/>
                  <a:pt x="17" y="100"/>
                  <a:pt x="18" y="101"/>
                </a:cubicBezTo>
                <a:cubicBezTo>
                  <a:pt x="18" y="101"/>
                  <a:pt x="18" y="102"/>
                  <a:pt x="18" y="103"/>
                </a:cubicBezTo>
                <a:cubicBezTo>
                  <a:pt x="18" y="103"/>
                  <a:pt x="17" y="103"/>
                  <a:pt x="17" y="103"/>
                </a:cubicBezTo>
                <a:cubicBezTo>
                  <a:pt x="17" y="103"/>
                  <a:pt x="18" y="103"/>
                  <a:pt x="17" y="104"/>
                </a:cubicBezTo>
                <a:cubicBezTo>
                  <a:pt x="18" y="104"/>
                  <a:pt x="18" y="104"/>
                  <a:pt x="18" y="104"/>
                </a:cubicBezTo>
                <a:cubicBezTo>
                  <a:pt x="18" y="104"/>
                  <a:pt x="18" y="105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9" y="106"/>
                  <a:pt x="18" y="106"/>
                  <a:pt x="18" y="107"/>
                </a:cubicBezTo>
                <a:cubicBezTo>
                  <a:pt x="18" y="107"/>
                  <a:pt x="17" y="105"/>
                  <a:pt x="17" y="106"/>
                </a:cubicBezTo>
                <a:cubicBezTo>
                  <a:pt x="17" y="106"/>
                  <a:pt x="17" y="105"/>
                  <a:pt x="18" y="105"/>
                </a:cubicBezTo>
                <a:cubicBezTo>
                  <a:pt x="18" y="105"/>
                  <a:pt x="18" y="105"/>
                  <a:pt x="17" y="105"/>
                </a:cubicBezTo>
                <a:moveTo>
                  <a:pt x="13" y="101"/>
                </a:moveTo>
                <a:cubicBezTo>
                  <a:pt x="14" y="101"/>
                  <a:pt x="13" y="102"/>
                  <a:pt x="14" y="103"/>
                </a:cubicBezTo>
                <a:cubicBezTo>
                  <a:pt x="13" y="103"/>
                  <a:pt x="14" y="101"/>
                  <a:pt x="13" y="101"/>
                </a:cubicBezTo>
                <a:moveTo>
                  <a:pt x="18" y="121"/>
                </a:moveTo>
                <a:cubicBezTo>
                  <a:pt x="18" y="121"/>
                  <a:pt x="18" y="122"/>
                  <a:pt x="18" y="122"/>
                </a:cubicBezTo>
                <a:cubicBezTo>
                  <a:pt x="18" y="122"/>
                  <a:pt x="18" y="122"/>
                  <a:pt x="18" y="122"/>
                </a:cubicBezTo>
                <a:cubicBezTo>
                  <a:pt x="18" y="123"/>
                  <a:pt x="18" y="123"/>
                  <a:pt x="19" y="124"/>
                </a:cubicBezTo>
                <a:cubicBezTo>
                  <a:pt x="18" y="123"/>
                  <a:pt x="18" y="124"/>
                  <a:pt x="17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18" y="123"/>
                  <a:pt x="17" y="123"/>
                  <a:pt x="17" y="122"/>
                </a:cubicBezTo>
                <a:cubicBezTo>
                  <a:pt x="18" y="121"/>
                  <a:pt x="18" y="121"/>
                  <a:pt x="18" y="120"/>
                </a:cubicBezTo>
                <a:cubicBezTo>
                  <a:pt x="18" y="120"/>
                  <a:pt x="19" y="121"/>
                  <a:pt x="19" y="122"/>
                </a:cubicBezTo>
                <a:cubicBezTo>
                  <a:pt x="19" y="122"/>
                  <a:pt x="18" y="122"/>
                  <a:pt x="18" y="121"/>
                </a:cubicBezTo>
                <a:moveTo>
                  <a:pt x="16" y="101"/>
                </a:moveTo>
                <a:cubicBezTo>
                  <a:pt x="16" y="101"/>
                  <a:pt x="16" y="100"/>
                  <a:pt x="16" y="99"/>
                </a:cubicBezTo>
                <a:cubicBezTo>
                  <a:pt x="17" y="99"/>
                  <a:pt x="16" y="101"/>
                  <a:pt x="16" y="101"/>
                </a:cubicBezTo>
                <a:moveTo>
                  <a:pt x="19" y="103"/>
                </a:moveTo>
                <a:cubicBezTo>
                  <a:pt x="19" y="103"/>
                  <a:pt x="19" y="104"/>
                  <a:pt x="19" y="104"/>
                </a:cubicBezTo>
                <a:cubicBezTo>
                  <a:pt x="18" y="104"/>
                  <a:pt x="18" y="104"/>
                  <a:pt x="19" y="103"/>
                </a:cubicBezTo>
                <a:moveTo>
                  <a:pt x="20" y="125"/>
                </a:moveTo>
                <a:cubicBezTo>
                  <a:pt x="20" y="125"/>
                  <a:pt x="21" y="125"/>
                  <a:pt x="21" y="126"/>
                </a:cubicBezTo>
                <a:cubicBezTo>
                  <a:pt x="20" y="126"/>
                  <a:pt x="20" y="125"/>
                  <a:pt x="20" y="125"/>
                </a:cubicBezTo>
                <a:moveTo>
                  <a:pt x="21" y="130"/>
                </a:moveTo>
                <a:cubicBezTo>
                  <a:pt x="21" y="130"/>
                  <a:pt x="21" y="130"/>
                  <a:pt x="21" y="130"/>
                </a:cubicBezTo>
                <a:cubicBezTo>
                  <a:pt x="22" y="130"/>
                  <a:pt x="22" y="130"/>
                  <a:pt x="22" y="131"/>
                </a:cubicBezTo>
                <a:cubicBezTo>
                  <a:pt x="22" y="131"/>
                  <a:pt x="22" y="130"/>
                  <a:pt x="21" y="130"/>
                </a:cubicBezTo>
                <a:moveTo>
                  <a:pt x="13" y="100"/>
                </a:moveTo>
                <a:cubicBezTo>
                  <a:pt x="13" y="98"/>
                  <a:pt x="13" y="97"/>
                  <a:pt x="13" y="96"/>
                </a:cubicBezTo>
                <a:cubicBezTo>
                  <a:pt x="13" y="95"/>
                  <a:pt x="13" y="94"/>
                  <a:pt x="14" y="93"/>
                </a:cubicBezTo>
                <a:cubicBezTo>
                  <a:pt x="14" y="92"/>
                  <a:pt x="14" y="94"/>
                  <a:pt x="14" y="94"/>
                </a:cubicBezTo>
                <a:cubicBezTo>
                  <a:pt x="14" y="96"/>
                  <a:pt x="13" y="98"/>
                  <a:pt x="14" y="100"/>
                </a:cubicBezTo>
                <a:cubicBezTo>
                  <a:pt x="13" y="100"/>
                  <a:pt x="13" y="100"/>
                  <a:pt x="13" y="100"/>
                </a:cubicBezTo>
                <a:moveTo>
                  <a:pt x="25" y="137"/>
                </a:moveTo>
                <a:cubicBezTo>
                  <a:pt x="26" y="138"/>
                  <a:pt x="25" y="138"/>
                  <a:pt x="25" y="138"/>
                </a:cubicBezTo>
                <a:cubicBezTo>
                  <a:pt x="25" y="138"/>
                  <a:pt x="25" y="137"/>
                  <a:pt x="25" y="137"/>
                </a:cubicBezTo>
                <a:moveTo>
                  <a:pt x="32" y="142"/>
                </a:moveTo>
                <a:cubicBezTo>
                  <a:pt x="33" y="142"/>
                  <a:pt x="33" y="142"/>
                  <a:pt x="33" y="143"/>
                </a:cubicBezTo>
                <a:cubicBezTo>
                  <a:pt x="32" y="143"/>
                  <a:pt x="32" y="142"/>
                  <a:pt x="32" y="142"/>
                </a:cubicBezTo>
                <a:moveTo>
                  <a:pt x="28" y="137"/>
                </a:moveTo>
                <a:cubicBezTo>
                  <a:pt x="29" y="137"/>
                  <a:pt x="29" y="139"/>
                  <a:pt x="30" y="140"/>
                </a:cubicBezTo>
                <a:cubicBezTo>
                  <a:pt x="30" y="140"/>
                  <a:pt x="31" y="140"/>
                  <a:pt x="31" y="140"/>
                </a:cubicBezTo>
                <a:cubicBezTo>
                  <a:pt x="31" y="140"/>
                  <a:pt x="31" y="140"/>
                  <a:pt x="30" y="140"/>
                </a:cubicBezTo>
                <a:cubicBezTo>
                  <a:pt x="31" y="141"/>
                  <a:pt x="32" y="141"/>
                  <a:pt x="32" y="142"/>
                </a:cubicBezTo>
                <a:cubicBezTo>
                  <a:pt x="31" y="142"/>
                  <a:pt x="32" y="143"/>
                  <a:pt x="32" y="143"/>
                </a:cubicBezTo>
                <a:cubicBezTo>
                  <a:pt x="31" y="143"/>
                  <a:pt x="31" y="142"/>
                  <a:pt x="31" y="141"/>
                </a:cubicBezTo>
                <a:cubicBezTo>
                  <a:pt x="31" y="141"/>
                  <a:pt x="30" y="142"/>
                  <a:pt x="30" y="142"/>
                </a:cubicBezTo>
                <a:cubicBezTo>
                  <a:pt x="29" y="141"/>
                  <a:pt x="29" y="141"/>
                  <a:pt x="29" y="141"/>
                </a:cubicBezTo>
                <a:cubicBezTo>
                  <a:pt x="29" y="141"/>
                  <a:pt x="30" y="141"/>
                  <a:pt x="30" y="141"/>
                </a:cubicBezTo>
                <a:cubicBezTo>
                  <a:pt x="30" y="141"/>
                  <a:pt x="29" y="141"/>
                  <a:pt x="29" y="141"/>
                </a:cubicBezTo>
                <a:cubicBezTo>
                  <a:pt x="29" y="140"/>
                  <a:pt x="29" y="140"/>
                  <a:pt x="29" y="140"/>
                </a:cubicBezTo>
                <a:cubicBezTo>
                  <a:pt x="29" y="140"/>
                  <a:pt x="29" y="140"/>
                  <a:pt x="29" y="140"/>
                </a:cubicBezTo>
                <a:cubicBezTo>
                  <a:pt x="29" y="139"/>
                  <a:pt x="28" y="139"/>
                  <a:pt x="28" y="139"/>
                </a:cubicBezTo>
                <a:cubicBezTo>
                  <a:pt x="28" y="139"/>
                  <a:pt x="28" y="139"/>
                  <a:pt x="28" y="139"/>
                </a:cubicBezTo>
                <a:cubicBezTo>
                  <a:pt x="28" y="139"/>
                  <a:pt x="27" y="139"/>
                  <a:pt x="27" y="138"/>
                </a:cubicBezTo>
                <a:cubicBezTo>
                  <a:pt x="27" y="138"/>
                  <a:pt x="27" y="138"/>
                  <a:pt x="27" y="138"/>
                </a:cubicBezTo>
                <a:cubicBezTo>
                  <a:pt x="27" y="137"/>
                  <a:pt x="28" y="137"/>
                  <a:pt x="28" y="137"/>
                </a:cubicBezTo>
                <a:moveTo>
                  <a:pt x="28" y="138"/>
                </a:moveTo>
                <a:cubicBezTo>
                  <a:pt x="28" y="138"/>
                  <a:pt x="28" y="139"/>
                  <a:pt x="29" y="139"/>
                </a:cubicBezTo>
                <a:cubicBezTo>
                  <a:pt x="29" y="138"/>
                  <a:pt x="28" y="137"/>
                  <a:pt x="28" y="138"/>
                </a:cubicBezTo>
                <a:moveTo>
                  <a:pt x="17" y="125"/>
                </a:moveTo>
                <a:cubicBezTo>
                  <a:pt x="16" y="125"/>
                  <a:pt x="16" y="124"/>
                  <a:pt x="16" y="124"/>
                </a:cubicBezTo>
                <a:cubicBezTo>
                  <a:pt x="17" y="124"/>
                  <a:pt x="16" y="125"/>
                  <a:pt x="17" y="125"/>
                </a:cubicBezTo>
                <a:moveTo>
                  <a:pt x="18" y="125"/>
                </a:moveTo>
                <a:cubicBezTo>
                  <a:pt x="17" y="125"/>
                  <a:pt x="17" y="123"/>
                  <a:pt x="17" y="123"/>
                </a:cubicBezTo>
                <a:cubicBezTo>
                  <a:pt x="17" y="123"/>
                  <a:pt x="17" y="124"/>
                  <a:pt x="18" y="125"/>
                </a:cubicBezTo>
                <a:moveTo>
                  <a:pt x="32" y="149"/>
                </a:moveTo>
                <a:cubicBezTo>
                  <a:pt x="32" y="148"/>
                  <a:pt x="32" y="149"/>
                  <a:pt x="33" y="149"/>
                </a:cubicBezTo>
                <a:cubicBezTo>
                  <a:pt x="33" y="150"/>
                  <a:pt x="32" y="149"/>
                  <a:pt x="32" y="149"/>
                </a:cubicBezTo>
                <a:moveTo>
                  <a:pt x="27" y="144"/>
                </a:moveTo>
                <a:cubicBezTo>
                  <a:pt x="27" y="144"/>
                  <a:pt x="28" y="145"/>
                  <a:pt x="29" y="146"/>
                </a:cubicBezTo>
                <a:cubicBezTo>
                  <a:pt x="29" y="146"/>
                  <a:pt x="30" y="147"/>
                  <a:pt x="30" y="147"/>
                </a:cubicBezTo>
                <a:cubicBezTo>
                  <a:pt x="31" y="148"/>
                  <a:pt x="31" y="148"/>
                  <a:pt x="30" y="148"/>
                </a:cubicBezTo>
                <a:cubicBezTo>
                  <a:pt x="30" y="147"/>
                  <a:pt x="29" y="146"/>
                  <a:pt x="28" y="146"/>
                </a:cubicBezTo>
                <a:cubicBezTo>
                  <a:pt x="28" y="145"/>
                  <a:pt x="27" y="144"/>
                  <a:pt x="27" y="144"/>
                </a:cubicBezTo>
                <a:moveTo>
                  <a:pt x="91" y="144"/>
                </a:moveTo>
                <a:cubicBezTo>
                  <a:pt x="91" y="144"/>
                  <a:pt x="91" y="144"/>
                  <a:pt x="90" y="144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89" y="145"/>
                  <a:pt x="89" y="146"/>
                  <a:pt x="89" y="146"/>
                </a:cubicBezTo>
                <a:cubicBezTo>
                  <a:pt x="89" y="146"/>
                  <a:pt x="89" y="145"/>
                  <a:pt x="89" y="145"/>
                </a:cubicBezTo>
                <a:cubicBezTo>
                  <a:pt x="89" y="145"/>
                  <a:pt x="90" y="145"/>
                  <a:pt x="90" y="145"/>
                </a:cubicBezTo>
                <a:cubicBezTo>
                  <a:pt x="90" y="145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5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1" y="144"/>
                  <a:pt x="91" y="144"/>
                  <a:pt x="91" y="144"/>
                </a:cubicBezTo>
                <a:moveTo>
                  <a:pt x="93" y="140"/>
                </a:moveTo>
                <a:cubicBezTo>
                  <a:pt x="93" y="141"/>
                  <a:pt x="93" y="141"/>
                  <a:pt x="92" y="142"/>
                </a:cubicBezTo>
                <a:cubicBezTo>
                  <a:pt x="92" y="142"/>
                  <a:pt x="92" y="142"/>
                  <a:pt x="92" y="142"/>
                </a:cubicBezTo>
                <a:cubicBezTo>
                  <a:pt x="92" y="143"/>
                  <a:pt x="92" y="143"/>
                  <a:pt x="91" y="143"/>
                </a:cubicBezTo>
                <a:cubicBezTo>
                  <a:pt x="91" y="143"/>
                  <a:pt x="92" y="143"/>
                  <a:pt x="92" y="142"/>
                </a:cubicBezTo>
                <a:cubicBezTo>
                  <a:pt x="92" y="142"/>
                  <a:pt x="92" y="142"/>
                  <a:pt x="92" y="141"/>
                </a:cubicBezTo>
                <a:cubicBezTo>
                  <a:pt x="92" y="141"/>
                  <a:pt x="93" y="140"/>
                  <a:pt x="93" y="140"/>
                </a:cubicBezTo>
                <a:moveTo>
                  <a:pt x="95" y="139"/>
                </a:moveTo>
                <a:cubicBezTo>
                  <a:pt x="95" y="138"/>
                  <a:pt x="96" y="139"/>
                  <a:pt x="96" y="139"/>
                </a:cubicBezTo>
                <a:cubicBezTo>
                  <a:pt x="96" y="140"/>
                  <a:pt x="95" y="140"/>
                  <a:pt x="95" y="140"/>
                </a:cubicBezTo>
                <a:cubicBezTo>
                  <a:pt x="95" y="140"/>
                  <a:pt x="96" y="139"/>
                  <a:pt x="95" y="139"/>
                </a:cubicBezTo>
                <a:moveTo>
                  <a:pt x="14" y="91"/>
                </a:moveTo>
                <a:cubicBezTo>
                  <a:pt x="14" y="90"/>
                  <a:pt x="14" y="88"/>
                  <a:pt x="14" y="88"/>
                </a:cubicBezTo>
                <a:cubicBezTo>
                  <a:pt x="14" y="89"/>
                  <a:pt x="14" y="90"/>
                  <a:pt x="14" y="91"/>
                </a:cubicBezTo>
                <a:moveTo>
                  <a:pt x="32" y="144"/>
                </a:moveTo>
                <a:cubicBezTo>
                  <a:pt x="33" y="142"/>
                  <a:pt x="34" y="143"/>
                  <a:pt x="34" y="145"/>
                </a:cubicBezTo>
                <a:cubicBezTo>
                  <a:pt x="35" y="145"/>
                  <a:pt x="35" y="144"/>
                  <a:pt x="34" y="144"/>
                </a:cubicBezTo>
                <a:cubicBezTo>
                  <a:pt x="35" y="144"/>
                  <a:pt x="35" y="144"/>
                  <a:pt x="35" y="145"/>
                </a:cubicBezTo>
                <a:cubicBezTo>
                  <a:pt x="35" y="145"/>
                  <a:pt x="35" y="145"/>
                  <a:pt x="35" y="145"/>
                </a:cubicBezTo>
                <a:cubicBezTo>
                  <a:pt x="36" y="146"/>
                  <a:pt x="36" y="145"/>
                  <a:pt x="36" y="145"/>
                </a:cubicBezTo>
                <a:cubicBezTo>
                  <a:pt x="36" y="145"/>
                  <a:pt x="37" y="146"/>
                  <a:pt x="37" y="146"/>
                </a:cubicBezTo>
                <a:cubicBezTo>
                  <a:pt x="37" y="146"/>
                  <a:pt x="38" y="147"/>
                  <a:pt x="38" y="146"/>
                </a:cubicBezTo>
                <a:cubicBezTo>
                  <a:pt x="38" y="147"/>
                  <a:pt x="39" y="147"/>
                  <a:pt x="40" y="148"/>
                </a:cubicBezTo>
                <a:cubicBezTo>
                  <a:pt x="40" y="148"/>
                  <a:pt x="40" y="149"/>
                  <a:pt x="41" y="149"/>
                </a:cubicBezTo>
                <a:cubicBezTo>
                  <a:pt x="41" y="149"/>
                  <a:pt x="40" y="148"/>
                  <a:pt x="41" y="148"/>
                </a:cubicBezTo>
                <a:cubicBezTo>
                  <a:pt x="41" y="148"/>
                  <a:pt x="41" y="148"/>
                  <a:pt x="41" y="148"/>
                </a:cubicBezTo>
                <a:cubicBezTo>
                  <a:pt x="42" y="148"/>
                  <a:pt x="42" y="149"/>
                  <a:pt x="43" y="149"/>
                </a:cubicBezTo>
                <a:cubicBezTo>
                  <a:pt x="43" y="149"/>
                  <a:pt x="44" y="149"/>
                  <a:pt x="44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49"/>
                  <a:pt x="46" y="150"/>
                  <a:pt x="47" y="150"/>
                </a:cubicBezTo>
                <a:cubicBezTo>
                  <a:pt x="47" y="150"/>
                  <a:pt x="48" y="150"/>
                  <a:pt x="48" y="150"/>
                </a:cubicBezTo>
                <a:cubicBezTo>
                  <a:pt x="48" y="150"/>
                  <a:pt x="48" y="150"/>
                  <a:pt x="48" y="150"/>
                </a:cubicBezTo>
                <a:cubicBezTo>
                  <a:pt x="48" y="151"/>
                  <a:pt x="49" y="150"/>
                  <a:pt x="49" y="150"/>
                </a:cubicBezTo>
                <a:cubicBezTo>
                  <a:pt x="49" y="150"/>
                  <a:pt x="49" y="150"/>
                  <a:pt x="49" y="150"/>
                </a:cubicBezTo>
                <a:cubicBezTo>
                  <a:pt x="49" y="150"/>
                  <a:pt x="49" y="150"/>
                  <a:pt x="50" y="150"/>
                </a:cubicBezTo>
                <a:cubicBezTo>
                  <a:pt x="50" y="151"/>
                  <a:pt x="50" y="151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2" y="151"/>
                  <a:pt x="52" y="151"/>
                  <a:pt x="53" y="150"/>
                </a:cubicBezTo>
                <a:cubicBezTo>
                  <a:pt x="53" y="150"/>
                  <a:pt x="53" y="151"/>
                  <a:pt x="53" y="151"/>
                </a:cubicBezTo>
                <a:cubicBezTo>
                  <a:pt x="53" y="151"/>
                  <a:pt x="53" y="150"/>
                  <a:pt x="53" y="150"/>
                </a:cubicBezTo>
                <a:cubicBezTo>
                  <a:pt x="54" y="150"/>
                  <a:pt x="55" y="151"/>
                  <a:pt x="55" y="151"/>
                </a:cubicBez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6" y="150"/>
                  <a:pt x="57" y="150"/>
                </a:cubicBezTo>
                <a:cubicBezTo>
                  <a:pt x="57" y="150"/>
                  <a:pt x="57" y="150"/>
                  <a:pt x="58" y="150"/>
                </a:cubicBezTo>
                <a:cubicBezTo>
                  <a:pt x="58" y="150"/>
                  <a:pt x="58" y="150"/>
                  <a:pt x="59" y="150"/>
                </a:cubicBezTo>
                <a:cubicBezTo>
                  <a:pt x="59" y="150"/>
                  <a:pt x="58" y="150"/>
                  <a:pt x="59" y="150"/>
                </a:cubicBezTo>
                <a:cubicBezTo>
                  <a:pt x="59" y="149"/>
                  <a:pt x="60" y="150"/>
                  <a:pt x="60" y="149"/>
                </a:cubicBezTo>
                <a:cubicBezTo>
                  <a:pt x="60" y="150"/>
                  <a:pt x="60" y="150"/>
                  <a:pt x="59" y="150"/>
                </a:cubicBezTo>
                <a:cubicBezTo>
                  <a:pt x="60" y="150"/>
                  <a:pt x="59" y="151"/>
                  <a:pt x="60" y="151"/>
                </a:cubicBezTo>
                <a:cubicBezTo>
                  <a:pt x="60" y="151"/>
                  <a:pt x="60" y="151"/>
                  <a:pt x="60" y="151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1" y="150"/>
                  <a:pt x="61" y="149"/>
                  <a:pt x="61" y="149"/>
                </a:cubicBezTo>
                <a:cubicBezTo>
                  <a:pt x="61" y="149"/>
                  <a:pt x="62" y="150"/>
                  <a:pt x="62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4" y="149"/>
                  <a:pt x="64" y="148"/>
                </a:cubicBezTo>
                <a:cubicBezTo>
                  <a:pt x="65" y="148"/>
                  <a:pt x="65" y="148"/>
                  <a:pt x="66" y="148"/>
                </a:cubicBezTo>
                <a:cubicBezTo>
                  <a:pt x="66" y="148"/>
                  <a:pt x="66" y="148"/>
                  <a:pt x="66" y="148"/>
                </a:cubicBezTo>
                <a:cubicBezTo>
                  <a:pt x="66" y="147"/>
                  <a:pt x="66" y="148"/>
                  <a:pt x="67" y="147"/>
                </a:cubicBezTo>
                <a:cubicBezTo>
                  <a:pt x="67" y="147"/>
                  <a:pt x="66" y="146"/>
                  <a:pt x="67" y="146"/>
                </a:cubicBezTo>
                <a:cubicBezTo>
                  <a:pt x="67" y="146"/>
                  <a:pt x="67" y="145"/>
                  <a:pt x="67" y="145"/>
                </a:cubicBezTo>
                <a:cubicBezTo>
                  <a:pt x="67" y="145"/>
                  <a:pt x="68" y="145"/>
                  <a:pt x="68" y="145"/>
                </a:cubicBezTo>
                <a:cubicBezTo>
                  <a:pt x="69" y="144"/>
                  <a:pt x="69" y="144"/>
                  <a:pt x="70" y="143"/>
                </a:cubicBezTo>
                <a:cubicBezTo>
                  <a:pt x="71" y="143"/>
                  <a:pt x="72" y="142"/>
                  <a:pt x="73" y="142"/>
                </a:cubicBezTo>
                <a:cubicBezTo>
                  <a:pt x="73" y="141"/>
                  <a:pt x="73" y="141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6" y="139"/>
                  <a:pt x="77" y="138"/>
                  <a:pt x="78" y="137"/>
                </a:cubicBezTo>
                <a:cubicBezTo>
                  <a:pt x="78" y="138"/>
                  <a:pt x="77" y="138"/>
                  <a:pt x="77" y="139"/>
                </a:cubicBezTo>
                <a:cubicBezTo>
                  <a:pt x="77" y="140"/>
                  <a:pt x="78" y="139"/>
                  <a:pt x="78" y="138"/>
                </a:cubicBezTo>
                <a:cubicBezTo>
                  <a:pt x="78" y="138"/>
                  <a:pt x="79" y="138"/>
                  <a:pt x="79" y="138"/>
                </a:cubicBezTo>
                <a:cubicBezTo>
                  <a:pt x="79" y="138"/>
                  <a:pt x="79" y="137"/>
                  <a:pt x="79" y="137"/>
                </a:cubicBezTo>
                <a:cubicBezTo>
                  <a:pt x="79" y="137"/>
                  <a:pt x="80" y="137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7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5"/>
                </a:cubicBezTo>
                <a:cubicBezTo>
                  <a:pt x="80" y="135"/>
                  <a:pt x="80" y="135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1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6"/>
                  <a:pt x="81" y="135"/>
                  <a:pt x="81" y="135"/>
                </a:cubicBezTo>
                <a:cubicBezTo>
                  <a:pt x="80" y="135"/>
                  <a:pt x="80" y="135"/>
                  <a:pt x="80" y="135"/>
                </a:cubicBezTo>
                <a:cubicBezTo>
                  <a:pt x="80" y="135"/>
                  <a:pt x="80" y="135"/>
                  <a:pt x="80" y="135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4"/>
                  <a:pt x="80" y="134"/>
                  <a:pt x="80" y="134"/>
                </a:cubicBezTo>
                <a:cubicBezTo>
                  <a:pt x="80" y="133"/>
                  <a:pt x="80" y="133"/>
                  <a:pt x="80" y="133"/>
                </a:cubicBezTo>
                <a:cubicBezTo>
                  <a:pt x="81" y="132"/>
                  <a:pt x="80" y="131"/>
                  <a:pt x="80" y="131"/>
                </a:cubicBezTo>
                <a:cubicBezTo>
                  <a:pt x="80" y="132"/>
                  <a:pt x="81" y="132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1" y="133"/>
                  <a:pt x="81" y="133"/>
                  <a:pt x="81" y="133"/>
                </a:cubicBezTo>
                <a:cubicBezTo>
                  <a:pt x="81" y="133"/>
                  <a:pt x="81" y="133"/>
                  <a:pt x="81" y="133"/>
                </a:cubicBezTo>
                <a:cubicBezTo>
                  <a:pt x="81" y="133"/>
                  <a:pt x="81" y="133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2" y="135"/>
                  <a:pt x="82" y="135"/>
                  <a:pt x="82" y="135"/>
                </a:cubicBezTo>
                <a:cubicBezTo>
                  <a:pt x="82" y="135"/>
                  <a:pt x="82" y="135"/>
                  <a:pt x="82" y="135"/>
                </a:cubicBezTo>
                <a:cubicBezTo>
                  <a:pt x="81" y="135"/>
                  <a:pt x="81" y="135"/>
                  <a:pt x="81" y="136"/>
                </a:cubicBezTo>
                <a:cubicBezTo>
                  <a:pt x="80" y="136"/>
                  <a:pt x="80" y="136"/>
                  <a:pt x="80" y="137"/>
                </a:cubicBezTo>
                <a:cubicBezTo>
                  <a:pt x="79" y="137"/>
                  <a:pt x="79" y="137"/>
                  <a:pt x="79" y="137"/>
                </a:cubicBezTo>
                <a:cubicBezTo>
                  <a:pt x="79" y="138"/>
                  <a:pt x="79" y="138"/>
                  <a:pt x="79" y="138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6" y="140"/>
                  <a:pt x="76" y="141"/>
                  <a:pt x="75" y="141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4" y="142"/>
                  <a:pt x="74" y="142"/>
                  <a:pt x="73" y="143"/>
                </a:cubicBezTo>
                <a:cubicBezTo>
                  <a:pt x="72" y="143"/>
                  <a:pt x="71" y="143"/>
                  <a:pt x="70" y="144"/>
                </a:cubicBezTo>
                <a:cubicBezTo>
                  <a:pt x="69" y="144"/>
                  <a:pt x="70" y="143"/>
                  <a:pt x="69" y="142"/>
                </a:cubicBezTo>
                <a:cubicBezTo>
                  <a:pt x="69" y="142"/>
                  <a:pt x="69" y="142"/>
                  <a:pt x="68" y="142"/>
                </a:cubicBezTo>
                <a:cubicBezTo>
                  <a:pt x="68" y="143"/>
                  <a:pt x="68" y="143"/>
                  <a:pt x="68" y="143"/>
                </a:cubicBezTo>
                <a:cubicBezTo>
                  <a:pt x="67" y="143"/>
                  <a:pt x="68" y="143"/>
                  <a:pt x="68" y="144"/>
                </a:cubicBezTo>
                <a:cubicBezTo>
                  <a:pt x="67" y="145"/>
                  <a:pt x="67" y="144"/>
                  <a:pt x="66" y="144"/>
                </a:cubicBezTo>
                <a:cubicBezTo>
                  <a:pt x="65" y="144"/>
                  <a:pt x="65" y="145"/>
                  <a:pt x="64" y="145"/>
                </a:cubicBezTo>
                <a:cubicBezTo>
                  <a:pt x="64" y="145"/>
                  <a:pt x="64" y="145"/>
                  <a:pt x="64" y="144"/>
                </a:cubicBezTo>
                <a:cubicBezTo>
                  <a:pt x="63" y="145"/>
                  <a:pt x="63" y="145"/>
                  <a:pt x="62" y="145"/>
                </a:cubicBezTo>
                <a:cubicBezTo>
                  <a:pt x="62" y="145"/>
                  <a:pt x="62" y="145"/>
                  <a:pt x="62" y="145"/>
                </a:cubicBezTo>
                <a:cubicBezTo>
                  <a:pt x="61" y="145"/>
                  <a:pt x="60" y="146"/>
                  <a:pt x="59" y="145"/>
                </a:cubicBezTo>
                <a:cubicBezTo>
                  <a:pt x="59" y="145"/>
                  <a:pt x="59" y="146"/>
                  <a:pt x="59" y="145"/>
                </a:cubicBezTo>
                <a:cubicBezTo>
                  <a:pt x="59" y="146"/>
                  <a:pt x="57" y="146"/>
                  <a:pt x="56" y="146"/>
                </a:cubicBezTo>
                <a:cubicBezTo>
                  <a:pt x="55" y="146"/>
                  <a:pt x="56" y="147"/>
                  <a:pt x="55" y="146"/>
                </a:cubicBezTo>
                <a:cubicBezTo>
                  <a:pt x="54" y="147"/>
                  <a:pt x="53" y="147"/>
                  <a:pt x="53" y="147"/>
                </a:cubicBezTo>
                <a:cubicBezTo>
                  <a:pt x="52" y="147"/>
                  <a:pt x="53" y="147"/>
                  <a:pt x="52" y="146"/>
                </a:cubicBezTo>
                <a:cubicBezTo>
                  <a:pt x="52" y="146"/>
                  <a:pt x="51" y="147"/>
                  <a:pt x="51" y="147"/>
                </a:cubicBezTo>
                <a:cubicBezTo>
                  <a:pt x="51" y="147"/>
                  <a:pt x="52" y="147"/>
                  <a:pt x="51" y="148"/>
                </a:cubicBezTo>
                <a:cubicBezTo>
                  <a:pt x="50" y="148"/>
                  <a:pt x="51" y="148"/>
                  <a:pt x="51" y="147"/>
                </a:cubicBezTo>
                <a:cubicBezTo>
                  <a:pt x="50" y="147"/>
                  <a:pt x="50" y="148"/>
                  <a:pt x="49" y="147"/>
                </a:cubicBezTo>
                <a:cubicBezTo>
                  <a:pt x="48" y="147"/>
                  <a:pt x="48" y="146"/>
                  <a:pt x="47" y="147"/>
                </a:cubicBezTo>
                <a:cubicBezTo>
                  <a:pt x="47" y="147"/>
                  <a:pt x="48" y="147"/>
                  <a:pt x="48" y="147"/>
                </a:cubicBezTo>
                <a:cubicBezTo>
                  <a:pt x="48" y="147"/>
                  <a:pt x="48" y="148"/>
                  <a:pt x="48" y="148"/>
                </a:cubicBezTo>
                <a:cubicBezTo>
                  <a:pt x="48" y="148"/>
                  <a:pt x="47" y="148"/>
                  <a:pt x="46" y="148"/>
                </a:cubicBezTo>
                <a:cubicBezTo>
                  <a:pt x="46" y="147"/>
                  <a:pt x="46" y="148"/>
                  <a:pt x="47" y="148"/>
                </a:cubicBezTo>
                <a:cubicBezTo>
                  <a:pt x="47" y="148"/>
                  <a:pt x="47" y="148"/>
                  <a:pt x="47" y="147"/>
                </a:cubicBezTo>
                <a:cubicBezTo>
                  <a:pt x="47" y="147"/>
                  <a:pt x="46" y="147"/>
                  <a:pt x="45" y="147"/>
                </a:cubicBezTo>
                <a:cubicBezTo>
                  <a:pt x="44" y="147"/>
                  <a:pt x="43" y="147"/>
                  <a:pt x="43" y="147"/>
                </a:cubicBezTo>
                <a:cubicBezTo>
                  <a:pt x="42" y="147"/>
                  <a:pt x="42" y="146"/>
                  <a:pt x="41" y="146"/>
                </a:cubicBezTo>
                <a:cubicBezTo>
                  <a:pt x="40" y="146"/>
                  <a:pt x="40" y="145"/>
                  <a:pt x="40" y="145"/>
                </a:cubicBezTo>
                <a:cubicBezTo>
                  <a:pt x="39" y="144"/>
                  <a:pt x="39" y="145"/>
                  <a:pt x="38" y="144"/>
                </a:cubicBezTo>
                <a:cubicBezTo>
                  <a:pt x="38" y="144"/>
                  <a:pt x="39" y="144"/>
                  <a:pt x="39" y="144"/>
                </a:cubicBezTo>
                <a:cubicBezTo>
                  <a:pt x="39" y="144"/>
                  <a:pt x="38" y="143"/>
                  <a:pt x="39" y="143"/>
                </a:cubicBezTo>
                <a:cubicBezTo>
                  <a:pt x="39" y="142"/>
                  <a:pt x="39" y="142"/>
                  <a:pt x="38" y="142"/>
                </a:cubicBezTo>
                <a:cubicBezTo>
                  <a:pt x="38" y="142"/>
                  <a:pt x="38" y="141"/>
                  <a:pt x="37" y="141"/>
                </a:cubicBezTo>
                <a:cubicBezTo>
                  <a:pt x="37" y="142"/>
                  <a:pt x="38" y="142"/>
                  <a:pt x="38" y="143"/>
                </a:cubicBezTo>
                <a:cubicBezTo>
                  <a:pt x="38" y="143"/>
                  <a:pt x="38" y="144"/>
                  <a:pt x="37" y="143"/>
                </a:cubicBezTo>
                <a:cubicBezTo>
                  <a:pt x="36" y="142"/>
                  <a:pt x="37" y="143"/>
                  <a:pt x="37" y="142"/>
                </a:cubicBezTo>
                <a:cubicBezTo>
                  <a:pt x="36" y="142"/>
                  <a:pt x="36" y="142"/>
                  <a:pt x="36" y="141"/>
                </a:cubicBezTo>
                <a:cubicBezTo>
                  <a:pt x="35" y="141"/>
                  <a:pt x="36" y="142"/>
                  <a:pt x="35" y="142"/>
                </a:cubicBezTo>
                <a:cubicBezTo>
                  <a:pt x="35" y="142"/>
                  <a:pt x="35" y="141"/>
                  <a:pt x="34" y="141"/>
                </a:cubicBezTo>
                <a:cubicBezTo>
                  <a:pt x="34" y="140"/>
                  <a:pt x="33" y="140"/>
                  <a:pt x="33" y="140"/>
                </a:cubicBezTo>
                <a:cubicBezTo>
                  <a:pt x="33" y="139"/>
                  <a:pt x="34" y="139"/>
                  <a:pt x="33" y="139"/>
                </a:cubicBezTo>
                <a:cubicBezTo>
                  <a:pt x="33" y="138"/>
                  <a:pt x="33" y="138"/>
                  <a:pt x="32" y="138"/>
                </a:cubicBezTo>
                <a:cubicBezTo>
                  <a:pt x="32" y="138"/>
                  <a:pt x="33" y="139"/>
                  <a:pt x="33" y="139"/>
                </a:cubicBezTo>
                <a:cubicBezTo>
                  <a:pt x="33" y="140"/>
                  <a:pt x="32" y="139"/>
                  <a:pt x="31" y="138"/>
                </a:cubicBezTo>
                <a:cubicBezTo>
                  <a:pt x="31" y="139"/>
                  <a:pt x="32" y="139"/>
                  <a:pt x="33" y="140"/>
                </a:cubicBezTo>
                <a:cubicBezTo>
                  <a:pt x="32" y="140"/>
                  <a:pt x="32" y="140"/>
                  <a:pt x="31" y="139"/>
                </a:cubicBezTo>
                <a:cubicBezTo>
                  <a:pt x="31" y="139"/>
                  <a:pt x="31" y="138"/>
                  <a:pt x="30" y="137"/>
                </a:cubicBezTo>
                <a:cubicBezTo>
                  <a:pt x="30" y="137"/>
                  <a:pt x="31" y="138"/>
                  <a:pt x="31" y="138"/>
                </a:cubicBezTo>
                <a:cubicBezTo>
                  <a:pt x="29" y="136"/>
                  <a:pt x="30" y="136"/>
                  <a:pt x="30" y="135"/>
                </a:cubicBezTo>
                <a:cubicBezTo>
                  <a:pt x="30" y="135"/>
                  <a:pt x="30" y="135"/>
                  <a:pt x="29" y="135"/>
                </a:cubicBezTo>
                <a:cubicBezTo>
                  <a:pt x="29" y="135"/>
                  <a:pt x="29" y="136"/>
                  <a:pt x="29" y="137"/>
                </a:cubicBezTo>
                <a:cubicBezTo>
                  <a:pt x="29" y="136"/>
                  <a:pt x="29" y="136"/>
                  <a:pt x="29" y="135"/>
                </a:cubicBezTo>
                <a:cubicBezTo>
                  <a:pt x="29" y="134"/>
                  <a:pt x="28" y="134"/>
                  <a:pt x="28" y="134"/>
                </a:cubicBezTo>
                <a:cubicBezTo>
                  <a:pt x="28" y="134"/>
                  <a:pt x="28" y="134"/>
                  <a:pt x="28" y="134"/>
                </a:cubicBezTo>
                <a:cubicBezTo>
                  <a:pt x="27" y="133"/>
                  <a:pt x="27" y="133"/>
                  <a:pt x="27" y="132"/>
                </a:cubicBezTo>
                <a:cubicBezTo>
                  <a:pt x="27" y="132"/>
                  <a:pt x="26" y="131"/>
                  <a:pt x="27" y="131"/>
                </a:cubicBezTo>
                <a:cubicBezTo>
                  <a:pt x="26" y="130"/>
                  <a:pt x="26" y="131"/>
                  <a:pt x="26" y="131"/>
                </a:cubicBezTo>
                <a:cubicBezTo>
                  <a:pt x="26" y="132"/>
                  <a:pt x="26" y="132"/>
                  <a:pt x="26" y="132"/>
                </a:cubicBezTo>
                <a:cubicBezTo>
                  <a:pt x="26" y="132"/>
                  <a:pt x="25" y="130"/>
                  <a:pt x="26" y="130"/>
                </a:cubicBezTo>
                <a:cubicBezTo>
                  <a:pt x="25" y="129"/>
                  <a:pt x="25" y="129"/>
                  <a:pt x="25" y="128"/>
                </a:cubicBezTo>
                <a:cubicBezTo>
                  <a:pt x="25" y="128"/>
                  <a:pt x="25" y="129"/>
                  <a:pt x="25" y="129"/>
                </a:cubicBezTo>
                <a:cubicBezTo>
                  <a:pt x="25" y="130"/>
                  <a:pt x="25" y="130"/>
                  <a:pt x="25" y="130"/>
                </a:cubicBezTo>
                <a:cubicBezTo>
                  <a:pt x="24" y="129"/>
                  <a:pt x="25" y="129"/>
                  <a:pt x="24" y="129"/>
                </a:cubicBezTo>
                <a:cubicBezTo>
                  <a:pt x="24" y="128"/>
                  <a:pt x="24" y="128"/>
                  <a:pt x="24" y="128"/>
                </a:cubicBezTo>
                <a:cubicBezTo>
                  <a:pt x="24" y="128"/>
                  <a:pt x="24" y="129"/>
                  <a:pt x="23" y="129"/>
                </a:cubicBezTo>
                <a:cubicBezTo>
                  <a:pt x="24" y="129"/>
                  <a:pt x="24" y="129"/>
                  <a:pt x="24" y="130"/>
                </a:cubicBezTo>
                <a:cubicBezTo>
                  <a:pt x="24" y="130"/>
                  <a:pt x="23" y="128"/>
                  <a:pt x="23" y="128"/>
                </a:cubicBezTo>
                <a:cubicBezTo>
                  <a:pt x="23" y="128"/>
                  <a:pt x="24" y="128"/>
                  <a:pt x="24" y="128"/>
                </a:cubicBezTo>
                <a:cubicBezTo>
                  <a:pt x="23" y="127"/>
                  <a:pt x="22" y="125"/>
                  <a:pt x="23" y="124"/>
                </a:cubicBezTo>
                <a:cubicBezTo>
                  <a:pt x="22" y="124"/>
                  <a:pt x="22" y="125"/>
                  <a:pt x="22" y="125"/>
                </a:cubicBezTo>
                <a:cubicBezTo>
                  <a:pt x="21" y="124"/>
                  <a:pt x="22" y="122"/>
                  <a:pt x="21" y="121"/>
                </a:cubicBezTo>
                <a:cubicBezTo>
                  <a:pt x="20" y="120"/>
                  <a:pt x="21" y="120"/>
                  <a:pt x="21" y="120"/>
                </a:cubicBezTo>
                <a:cubicBezTo>
                  <a:pt x="21" y="119"/>
                  <a:pt x="20" y="119"/>
                  <a:pt x="20" y="119"/>
                </a:cubicBezTo>
                <a:cubicBezTo>
                  <a:pt x="20" y="117"/>
                  <a:pt x="19" y="117"/>
                  <a:pt x="20" y="116"/>
                </a:cubicBezTo>
                <a:cubicBezTo>
                  <a:pt x="20" y="115"/>
                  <a:pt x="19" y="116"/>
                  <a:pt x="19" y="115"/>
                </a:cubicBezTo>
                <a:cubicBezTo>
                  <a:pt x="19" y="115"/>
                  <a:pt x="18" y="115"/>
                  <a:pt x="18" y="114"/>
                </a:cubicBezTo>
                <a:cubicBezTo>
                  <a:pt x="18" y="115"/>
                  <a:pt x="18" y="115"/>
                  <a:pt x="18" y="114"/>
                </a:cubicBezTo>
                <a:cubicBezTo>
                  <a:pt x="18" y="114"/>
                  <a:pt x="19" y="115"/>
                  <a:pt x="19" y="114"/>
                </a:cubicBezTo>
                <a:cubicBezTo>
                  <a:pt x="19" y="113"/>
                  <a:pt x="19" y="114"/>
                  <a:pt x="18" y="114"/>
                </a:cubicBezTo>
                <a:cubicBezTo>
                  <a:pt x="18" y="113"/>
                  <a:pt x="18" y="112"/>
                  <a:pt x="17" y="112"/>
                </a:cubicBezTo>
                <a:cubicBezTo>
                  <a:pt x="17" y="111"/>
                  <a:pt x="18" y="110"/>
                  <a:pt x="17" y="109"/>
                </a:cubicBezTo>
                <a:cubicBezTo>
                  <a:pt x="17" y="108"/>
                  <a:pt x="17" y="109"/>
                  <a:pt x="17" y="108"/>
                </a:cubicBezTo>
                <a:cubicBezTo>
                  <a:pt x="17" y="107"/>
                  <a:pt x="17" y="108"/>
                  <a:pt x="17" y="108"/>
                </a:cubicBezTo>
                <a:cubicBezTo>
                  <a:pt x="17" y="107"/>
                  <a:pt x="17" y="107"/>
                  <a:pt x="18" y="107"/>
                </a:cubicBezTo>
                <a:cubicBezTo>
                  <a:pt x="17" y="106"/>
                  <a:pt x="17" y="106"/>
                  <a:pt x="16" y="106"/>
                </a:cubicBezTo>
                <a:cubicBezTo>
                  <a:pt x="16" y="106"/>
                  <a:pt x="16" y="105"/>
                  <a:pt x="16" y="105"/>
                </a:cubicBezTo>
                <a:cubicBezTo>
                  <a:pt x="16" y="104"/>
                  <a:pt x="16" y="104"/>
                  <a:pt x="16" y="103"/>
                </a:cubicBezTo>
                <a:cubicBezTo>
                  <a:pt x="16" y="103"/>
                  <a:pt x="17" y="103"/>
                  <a:pt x="17" y="103"/>
                </a:cubicBezTo>
                <a:cubicBezTo>
                  <a:pt x="17" y="103"/>
                  <a:pt x="17" y="102"/>
                  <a:pt x="17" y="101"/>
                </a:cubicBezTo>
                <a:cubicBezTo>
                  <a:pt x="17" y="101"/>
                  <a:pt x="18" y="101"/>
                  <a:pt x="18" y="101"/>
                </a:cubicBezTo>
                <a:cubicBezTo>
                  <a:pt x="18" y="101"/>
                  <a:pt x="18" y="101"/>
                  <a:pt x="18" y="100"/>
                </a:cubicBezTo>
                <a:cubicBezTo>
                  <a:pt x="18" y="100"/>
                  <a:pt x="17" y="100"/>
                  <a:pt x="17" y="100"/>
                </a:cubicBezTo>
                <a:cubicBezTo>
                  <a:pt x="17" y="99"/>
                  <a:pt x="16" y="100"/>
                  <a:pt x="16" y="99"/>
                </a:cubicBezTo>
                <a:cubicBezTo>
                  <a:pt x="16" y="98"/>
                  <a:pt x="16" y="98"/>
                  <a:pt x="16" y="98"/>
                </a:cubicBezTo>
                <a:cubicBezTo>
                  <a:pt x="16" y="97"/>
                  <a:pt x="16" y="95"/>
                  <a:pt x="16" y="94"/>
                </a:cubicBezTo>
                <a:cubicBezTo>
                  <a:pt x="16" y="93"/>
                  <a:pt x="16" y="93"/>
                  <a:pt x="16" y="93"/>
                </a:cubicBezTo>
                <a:cubicBezTo>
                  <a:pt x="16" y="92"/>
                  <a:pt x="16" y="92"/>
                  <a:pt x="16" y="91"/>
                </a:cubicBezTo>
                <a:cubicBezTo>
                  <a:pt x="16" y="91"/>
                  <a:pt x="16" y="91"/>
                  <a:pt x="16" y="91"/>
                </a:cubicBezTo>
                <a:cubicBezTo>
                  <a:pt x="16" y="91"/>
                  <a:pt x="16" y="90"/>
                  <a:pt x="16" y="90"/>
                </a:cubicBezTo>
                <a:cubicBezTo>
                  <a:pt x="16" y="89"/>
                  <a:pt x="16" y="89"/>
                  <a:pt x="16" y="89"/>
                </a:cubicBezTo>
                <a:cubicBezTo>
                  <a:pt x="15" y="89"/>
                  <a:pt x="16" y="90"/>
                  <a:pt x="15" y="89"/>
                </a:cubicBezTo>
                <a:cubicBezTo>
                  <a:pt x="15" y="88"/>
                  <a:pt x="16" y="89"/>
                  <a:pt x="16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7" y="87"/>
                  <a:pt x="16" y="86"/>
                  <a:pt x="16" y="86"/>
                </a:cubicBezTo>
                <a:cubicBezTo>
                  <a:pt x="16" y="86"/>
                  <a:pt x="16" y="86"/>
                  <a:pt x="16" y="86"/>
                </a:cubicBezTo>
                <a:cubicBezTo>
                  <a:pt x="16" y="84"/>
                  <a:pt x="16" y="83"/>
                  <a:pt x="16" y="82"/>
                </a:cubicBezTo>
                <a:cubicBezTo>
                  <a:pt x="16" y="82"/>
                  <a:pt x="16" y="82"/>
                  <a:pt x="16" y="83"/>
                </a:cubicBezTo>
                <a:cubicBezTo>
                  <a:pt x="17" y="82"/>
                  <a:pt x="16" y="80"/>
                  <a:pt x="16" y="81"/>
                </a:cubicBezTo>
                <a:cubicBezTo>
                  <a:pt x="16" y="81"/>
                  <a:pt x="16" y="80"/>
                  <a:pt x="16" y="80"/>
                </a:cubicBezTo>
                <a:cubicBezTo>
                  <a:pt x="17" y="80"/>
                  <a:pt x="17" y="79"/>
                  <a:pt x="17" y="79"/>
                </a:cubicBezTo>
                <a:cubicBezTo>
                  <a:pt x="17" y="79"/>
                  <a:pt x="17" y="79"/>
                  <a:pt x="17" y="79"/>
                </a:cubicBezTo>
                <a:cubicBezTo>
                  <a:pt x="16" y="79"/>
                  <a:pt x="18" y="77"/>
                  <a:pt x="17" y="77"/>
                </a:cubicBezTo>
                <a:cubicBezTo>
                  <a:pt x="17" y="76"/>
                  <a:pt x="18" y="76"/>
                  <a:pt x="18" y="75"/>
                </a:cubicBezTo>
                <a:cubicBezTo>
                  <a:pt x="17" y="75"/>
                  <a:pt x="17" y="75"/>
                  <a:pt x="17" y="76"/>
                </a:cubicBezTo>
                <a:cubicBezTo>
                  <a:pt x="17" y="75"/>
                  <a:pt x="18" y="74"/>
                  <a:pt x="18" y="74"/>
                </a:cubicBezTo>
                <a:cubicBezTo>
                  <a:pt x="18" y="74"/>
                  <a:pt x="17" y="74"/>
                  <a:pt x="17" y="73"/>
                </a:cubicBezTo>
                <a:cubicBezTo>
                  <a:pt x="18" y="73"/>
                  <a:pt x="18" y="73"/>
                  <a:pt x="18" y="73"/>
                </a:cubicBezTo>
                <a:cubicBezTo>
                  <a:pt x="19" y="72"/>
                  <a:pt x="18" y="71"/>
                  <a:pt x="18" y="70"/>
                </a:cubicBezTo>
                <a:cubicBezTo>
                  <a:pt x="18" y="70"/>
                  <a:pt x="19" y="70"/>
                  <a:pt x="19" y="70"/>
                </a:cubicBezTo>
                <a:cubicBezTo>
                  <a:pt x="19" y="69"/>
                  <a:pt x="19" y="69"/>
                  <a:pt x="19" y="69"/>
                </a:cubicBezTo>
                <a:cubicBezTo>
                  <a:pt x="19" y="69"/>
                  <a:pt x="19" y="67"/>
                  <a:pt x="20" y="66"/>
                </a:cubicBezTo>
                <a:cubicBezTo>
                  <a:pt x="20" y="66"/>
                  <a:pt x="20" y="65"/>
                  <a:pt x="20" y="65"/>
                </a:cubicBezTo>
                <a:cubicBezTo>
                  <a:pt x="20" y="64"/>
                  <a:pt x="20" y="63"/>
                  <a:pt x="21" y="63"/>
                </a:cubicBezTo>
                <a:cubicBezTo>
                  <a:pt x="21" y="63"/>
                  <a:pt x="21" y="62"/>
                  <a:pt x="21" y="62"/>
                </a:cubicBezTo>
                <a:cubicBezTo>
                  <a:pt x="21" y="62"/>
                  <a:pt x="21" y="62"/>
                  <a:pt x="21" y="62"/>
                </a:cubicBezTo>
                <a:cubicBezTo>
                  <a:pt x="21" y="62"/>
                  <a:pt x="23" y="60"/>
                  <a:pt x="22" y="60"/>
                </a:cubicBezTo>
                <a:cubicBezTo>
                  <a:pt x="22" y="59"/>
                  <a:pt x="22" y="58"/>
                  <a:pt x="23" y="57"/>
                </a:cubicBezTo>
                <a:cubicBezTo>
                  <a:pt x="23" y="56"/>
                  <a:pt x="23" y="56"/>
                  <a:pt x="23" y="56"/>
                </a:cubicBezTo>
                <a:cubicBezTo>
                  <a:pt x="23" y="55"/>
                  <a:pt x="24" y="55"/>
                  <a:pt x="24" y="55"/>
                </a:cubicBezTo>
                <a:cubicBezTo>
                  <a:pt x="24" y="54"/>
                  <a:pt x="24" y="54"/>
                  <a:pt x="25" y="54"/>
                </a:cubicBezTo>
                <a:cubicBezTo>
                  <a:pt x="24" y="54"/>
                  <a:pt x="24" y="53"/>
                  <a:pt x="24" y="53"/>
                </a:cubicBezTo>
                <a:cubicBezTo>
                  <a:pt x="26" y="49"/>
                  <a:pt x="28" y="46"/>
                  <a:pt x="30" y="43"/>
                </a:cubicBezTo>
                <a:cubicBezTo>
                  <a:pt x="30" y="43"/>
                  <a:pt x="30" y="43"/>
                  <a:pt x="31" y="43"/>
                </a:cubicBezTo>
                <a:cubicBezTo>
                  <a:pt x="31" y="40"/>
                  <a:pt x="33" y="38"/>
                  <a:pt x="35" y="36"/>
                </a:cubicBezTo>
                <a:cubicBezTo>
                  <a:pt x="35" y="35"/>
                  <a:pt x="34" y="35"/>
                  <a:pt x="35" y="35"/>
                </a:cubicBezTo>
                <a:cubicBezTo>
                  <a:pt x="35" y="35"/>
                  <a:pt x="36" y="35"/>
                  <a:pt x="36" y="35"/>
                </a:cubicBezTo>
                <a:cubicBezTo>
                  <a:pt x="36" y="34"/>
                  <a:pt x="36" y="35"/>
                  <a:pt x="35" y="34"/>
                </a:cubicBezTo>
                <a:cubicBezTo>
                  <a:pt x="36" y="34"/>
                  <a:pt x="36" y="33"/>
                  <a:pt x="37" y="34"/>
                </a:cubicBezTo>
                <a:cubicBezTo>
                  <a:pt x="37" y="33"/>
                  <a:pt x="37" y="33"/>
                  <a:pt x="36" y="33"/>
                </a:cubicBezTo>
                <a:cubicBezTo>
                  <a:pt x="37" y="32"/>
                  <a:pt x="37" y="32"/>
                  <a:pt x="37" y="32"/>
                </a:cubicBezTo>
                <a:cubicBezTo>
                  <a:pt x="38" y="32"/>
                  <a:pt x="38" y="31"/>
                  <a:pt x="38" y="31"/>
                </a:cubicBezTo>
                <a:cubicBezTo>
                  <a:pt x="38" y="31"/>
                  <a:pt x="38" y="31"/>
                  <a:pt x="38" y="31"/>
                </a:cubicBezTo>
                <a:cubicBezTo>
                  <a:pt x="39" y="30"/>
                  <a:pt x="40" y="30"/>
                  <a:pt x="41" y="29"/>
                </a:cubicBezTo>
                <a:cubicBezTo>
                  <a:pt x="41" y="30"/>
                  <a:pt x="41" y="30"/>
                  <a:pt x="41" y="31"/>
                </a:cubicBezTo>
                <a:cubicBezTo>
                  <a:pt x="42" y="31"/>
                  <a:pt x="42" y="31"/>
                  <a:pt x="41" y="30"/>
                </a:cubicBezTo>
                <a:cubicBezTo>
                  <a:pt x="42" y="30"/>
                  <a:pt x="43" y="30"/>
                  <a:pt x="43" y="31"/>
                </a:cubicBezTo>
                <a:cubicBezTo>
                  <a:pt x="44" y="30"/>
                  <a:pt x="44" y="30"/>
                  <a:pt x="45" y="29"/>
                </a:cubicBezTo>
                <a:cubicBezTo>
                  <a:pt x="46" y="29"/>
                  <a:pt x="46" y="29"/>
                  <a:pt x="46" y="28"/>
                </a:cubicBezTo>
                <a:cubicBezTo>
                  <a:pt x="47" y="28"/>
                  <a:pt x="47" y="28"/>
                  <a:pt x="48" y="28"/>
                </a:cubicBezTo>
                <a:cubicBezTo>
                  <a:pt x="48" y="28"/>
                  <a:pt x="48" y="27"/>
                  <a:pt x="48" y="27"/>
                </a:cubicBezTo>
                <a:cubicBezTo>
                  <a:pt x="49" y="27"/>
                  <a:pt x="50" y="27"/>
                  <a:pt x="51" y="26"/>
                </a:cubicBezTo>
                <a:cubicBezTo>
                  <a:pt x="51" y="27"/>
                  <a:pt x="51" y="27"/>
                  <a:pt x="53" y="26"/>
                </a:cubicBezTo>
                <a:cubicBezTo>
                  <a:pt x="53" y="25"/>
                  <a:pt x="50" y="27"/>
                  <a:pt x="52" y="26"/>
                </a:cubicBezTo>
                <a:cubicBezTo>
                  <a:pt x="52" y="26"/>
                  <a:pt x="53" y="26"/>
                  <a:pt x="53" y="25"/>
                </a:cubicBezTo>
                <a:cubicBezTo>
                  <a:pt x="54" y="25"/>
                  <a:pt x="54" y="25"/>
                  <a:pt x="55" y="25"/>
                </a:cubicBezTo>
                <a:cubicBezTo>
                  <a:pt x="55" y="25"/>
                  <a:pt x="55" y="25"/>
                  <a:pt x="56" y="25"/>
                </a:cubicBezTo>
                <a:cubicBezTo>
                  <a:pt x="57" y="24"/>
                  <a:pt x="57" y="24"/>
                  <a:pt x="57" y="24"/>
                </a:cubicBezTo>
                <a:cubicBezTo>
                  <a:pt x="57" y="24"/>
                  <a:pt x="58" y="24"/>
                  <a:pt x="58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61" y="24"/>
                  <a:pt x="61" y="24"/>
                  <a:pt x="61" y="24"/>
                </a:cubicBezTo>
                <a:cubicBezTo>
                  <a:pt x="62" y="24"/>
                  <a:pt x="64" y="24"/>
                  <a:pt x="65" y="25"/>
                </a:cubicBezTo>
                <a:cubicBezTo>
                  <a:pt x="65" y="25"/>
                  <a:pt x="65" y="24"/>
                  <a:pt x="65" y="24"/>
                </a:cubicBezTo>
                <a:cubicBezTo>
                  <a:pt x="66" y="24"/>
                  <a:pt x="66" y="24"/>
                  <a:pt x="67" y="25"/>
                </a:cubicBezTo>
                <a:cubicBezTo>
                  <a:pt x="67" y="25"/>
                  <a:pt x="68" y="25"/>
                  <a:pt x="69" y="25"/>
                </a:cubicBezTo>
                <a:cubicBezTo>
                  <a:pt x="69" y="25"/>
                  <a:pt x="70" y="25"/>
                  <a:pt x="71" y="26"/>
                </a:cubicBezTo>
                <a:cubicBezTo>
                  <a:pt x="71" y="26"/>
                  <a:pt x="72" y="26"/>
                  <a:pt x="72" y="26"/>
                </a:cubicBezTo>
                <a:cubicBezTo>
                  <a:pt x="73" y="26"/>
                  <a:pt x="73" y="26"/>
                  <a:pt x="73" y="26"/>
                </a:cubicBezTo>
                <a:cubicBezTo>
                  <a:pt x="74" y="27"/>
                  <a:pt x="74" y="27"/>
                  <a:pt x="74" y="27"/>
                </a:cubicBezTo>
                <a:cubicBezTo>
                  <a:pt x="74" y="27"/>
                  <a:pt x="74" y="27"/>
                  <a:pt x="74" y="27"/>
                </a:cubicBezTo>
                <a:cubicBezTo>
                  <a:pt x="74" y="27"/>
                  <a:pt x="75" y="27"/>
                  <a:pt x="75" y="27"/>
                </a:cubicBezTo>
                <a:cubicBezTo>
                  <a:pt x="75" y="27"/>
                  <a:pt x="75" y="28"/>
                  <a:pt x="75" y="28"/>
                </a:cubicBezTo>
                <a:cubicBezTo>
                  <a:pt x="75" y="28"/>
                  <a:pt x="76" y="28"/>
                  <a:pt x="76" y="28"/>
                </a:cubicBezTo>
                <a:cubicBezTo>
                  <a:pt x="76" y="28"/>
                  <a:pt x="76" y="28"/>
                  <a:pt x="77" y="28"/>
                </a:cubicBezTo>
                <a:cubicBezTo>
                  <a:pt x="77" y="29"/>
                  <a:pt x="77" y="29"/>
                  <a:pt x="78" y="29"/>
                </a:cubicBezTo>
                <a:cubicBezTo>
                  <a:pt x="78" y="29"/>
                  <a:pt x="78" y="29"/>
                  <a:pt x="77" y="28"/>
                </a:cubicBezTo>
                <a:cubicBezTo>
                  <a:pt x="77" y="28"/>
                  <a:pt x="77" y="28"/>
                  <a:pt x="78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79" y="29"/>
                  <a:pt x="79" y="29"/>
                  <a:pt x="79" y="29"/>
                </a:cubicBezTo>
                <a:cubicBezTo>
                  <a:pt x="79" y="29"/>
                  <a:pt x="79" y="29"/>
                  <a:pt x="79" y="29"/>
                </a:cubicBezTo>
                <a:cubicBezTo>
                  <a:pt x="77" y="28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30"/>
                </a:cubicBezTo>
                <a:cubicBezTo>
                  <a:pt x="78" y="29"/>
                  <a:pt x="78" y="29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9" y="30"/>
                  <a:pt x="78" y="30"/>
                </a:cubicBezTo>
                <a:cubicBezTo>
                  <a:pt x="78" y="30"/>
                  <a:pt x="78" y="30"/>
                  <a:pt x="78" y="31"/>
                </a:cubicBezTo>
                <a:cubicBezTo>
                  <a:pt x="78" y="31"/>
                  <a:pt x="79" y="30"/>
                  <a:pt x="78" y="31"/>
                </a:cubicBezTo>
                <a:cubicBezTo>
                  <a:pt x="77" y="31"/>
                  <a:pt x="78" y="30"/>
                  <a:pt x="78" y="31"/>
                </a:cubicBezTo>
                <a:cubicBezTo>
                  <a:pt x="78" y="31"/>
                  <a:pt x="78" y="31"/>
                  <a:pt x="78" y="31"/>
                </a:cubicBezTo>
                <a:cubicBezTo>
                  <a:pt x="78" y="31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7" y="31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6" y="31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7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9" y="30"/>
                  <a:pt x="79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1"/>
                  <a:pt x="78" y="31"/>
                </a:cubicBezTo>
                <a:cubicBezTo>
                  <a:pt x="78" y="31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3"/>
                  <a:pt x="76" y="33"/>
                  <a:pt x="75" y="33"/>
                </a:cubicBezTo>
                <a:cubicBezTo>
                  <a:pt x="76" y="33"/>
                  <a:pt x="76" y="33"/>
                  <a:pt x="76" y="32"/>
                </a:cubicBezTo>
                <a:cubicBezTo>
                  <a:pt x="76" y="32"/>
                  <a:pt x="76" y="32"/>
                  <a:pt x="76" y="32"/>
                </a:cubicBezTo>
                <a:cubicBezTo>
                  <a:pt x="76" y="32"/>
                  <a:pt x="77" y="32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32"/>
                  <a:pt x="76" y="32"/>
                  <a:pt x="76" y="32"/>
                </a:cubicBezTo>
                <a:cubicBezTo>
                  <a:pt x="77" y="31"/>
                  <a:pt x="78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cubicBezTo>
                  <a:pt x="77" y="30"/>
                  <a:pt x="77" y="29"/>
                  <a:pt x="76" y="29"/>
                </a:cubicBezTo>
                <a:cubicBezTo>
                  <a:pt x="76" y="29"/>
                  <a:pt x="76" y="30"/>
                  <a:pt x="76" y="29"/>
                </a:cubicBezTo>
                <a:cubicBezTo>
                  <a:pt x="75" y="29"/>
                  <a:pt x="75" y="29"/>
                  <a:pt x="75" y="29"/>
                </a:cubicBezTo>
                <a:cubicBezTo>
                  <a:pt x="75" y="29"/>
                  <a:pt x="75" y="29"/>
                  <a:pt x="75" y="29"/>
                </a:cubicBezTo>
                <a:cubicBezTo>
                  <a:pt x="75" y="29"/>
                  <a:pt x="75" y="29"/>
                  <a:pt x="75" y="29"/>
                </a:cubicBezTo>
                <a:cubicBezTo>
                  <a:pt x="75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1"/>
                  <a:pt x="76" y="31"/>
                  <a:pt x="76" y="31"/>
                </a:cubicBezTo>
                <a:cubicBezTo>
                  <a:pt x="76" y="32"/>
                  <a:pt x="77" y="31"/>
                  <a:pt x="77" y="32"/>
                </a:cubicBezTo>
                <a:cubicBezTo>
                  <a:pt x="78" y="31"/>
                  <a:pt x="78" y="31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0"/>
                  <a:pt x="79" y="30"/>
                  <a:pt x="79" y="30"/>
                </a:cubicBezTo>
                <a:cubicBezTo>
                  <a:pt x="79" y="30"/>
                  <a:pt x="79" y="30"/>
                  <a:pt x="79" y="30"/>
                </a:cubicBezTo>
                <a:cubicBezTo>
                  <a:pt x="79" y="30"/>
                  <a:pt x="80" y="29"/>
                  <a:pt x="79" y="29"/>
                </a:cubicBezTo>
                <a:cubicBezTo>
                  <a:pt x="80" y="28"/>
                  <a:pt x="80" y="28"/>
                  <a:pt x="80" y="28"/>
                </a:cubicBezTo>
                <a:cubicBezTo>
                  <a:pt x="81" y="27"/>
                  <a:pt x="80" y="27"/>
                  <a:pt x="81" y="26"/>
                </a:cubicBezTo>
                <a:cubicBezTo>
                  <a:pt x="81" y="26"/>
                  <a:pt x="81" y="26"/>
                  <a:pt x="81" y="26"/>
                </a:cubicBezTo>
                <a:cubicBezTo>
                  <a:pt x="81" y="26"/>
                  <a:pt x="81" y="26"/>
                  <a:pt x="81" y="25"/>
                </a:cubicBezTo>
                <a:cubicBezTo>
                  <a:pt x="81" y="25"/>
                  <a:pt x="81" y="25"/>
                  <a:pt x="82" y="25"/>
                </a:cubicBezTo>
                <a:cubicBezTo>
                  <a:pt x="82" y="25"/>
                  <a:pt x="82" y="25"/>
                  <a:pt x="82" y="24"/>
                </a:cubicBezTo>
                <a:cubicBezTo>
                  <a:pt x="82" y="24"/>
                  <a:pt x="82" y="24"/>
                  <a:pt x="82" y="24"/>
                </a:cubicBezTo>
                <a:cubicBezTo>
                  <a:pt x="82" y="24"/>
                  <a:pt x="83" y="24"/>
                  <a:pt x="83" y="24"/>
                </a:cubicBezTo>
                <a:cubicBezTo>
                  <a:pt x="83" y="24"/>
                  <a:pt x="83" y="23"/>
                  <a:pt x="83" y="24"/>
                </a:cubicBezTo>
                <a:cubicBezTo>
                  <a:pt x="84" y="24"/>
                  <a:pt x="83" y="24"/>
                  <a:pt x="84" y="24"/>
                </a:cubicBezTo>
                <a:cubicBezTo>
                  <a:pt x="84" y="24"/>
                  <a:pt x="84" y="24"/>
                  <a:pt x="85" y="24"/>
                </a:cubicBezTo>
                <a:cubicBezTo>
                  <a:pt x="85" y="24"/>
                  <a:pt x="85" y="24"/>
                  <a:pt x="85" y="24"/>
                </a:cubicBezTo>
                <a:cubicBezTo>
                  <a:pt x="85" y="24"/>
                  <a:pt x="85" y="24"/>
                  <a:pt x="85" y="24"/>
                </a:cubicBezTo>
                <a:cubicBezTo>
                  <a:pt x="85" y="24"/>
                  <a:pt x="85" y="23"/>
                  <a:pt x="85" y="23"/>
                </a:cubicBezTo>
                <a:cubicBezTo>
                  <a:pt x="84" y="23"/>
                  <a:pt x="85" y="23"/>
                  <a:pt x="85" y="23"/>
                </a:cubicBezTo>
                <a:cubicBezTo>
                  <a:pt x="83" y="23"/>
                  <a:pt x="82" y="21"/>
                  <a:pt x="81" y="22"/>
                </a:cubicBezTo>
                <a:cubicBezTo>
                  <a:pt x="79" y="21"/>
                  <a:pt x="79" y="21"/>
                  <a:pt x="79" y="21"/>
                </a:cubicBezTo>
                <a:cubicBezTo>
                  <a:pt x="80" y="20"/>
                  <a:pt x="80" y="20"/>
                  <a:pt x="81" y="19"/>
                </a:cubicBezTo>
                <a:cubicBezTo>
                  <a:pt x="80" y="19"/>
                  <a:pt x="80" y="18"/>
                  <a:pt x="81" y="18"/>
                </a:cubicBezTo>
                <a:cubicBezTo>
                  <a:pt x="81" y="18"/>
                  <a:pt x="81" y="18"/>
                  <a:pt x="81" y="17"/>
                </a:cubicBezTo>
                <a:cubicBezTo>
                  <a:pt x="80" y="17"/>
                  <a:pt x="80" y="17"/>
                  <a:pt x="80" y="17"/>
                </a:cubicBezTo>
                <a:cubicBezTo>
                  <a:pt x="80" y="16"/>
                  <a:pt x="81" y="16"/>
                  <a:pt x="81" y="16"/>
                </a:cubicBezTo>
                <a:cubicBezTo>
                  <a:pt x="79" y="15"/>
                  <a:pt x="79" y="15"/>
                  <a:pt x="78" y="14"/>
                </a:cubicBezTo>
                <a:cubicBezTo>
                  <a:pt x="78" y="14"/>
                  <a:pt x="78" y="14"/>
                  <a:pt x="78" y="14"/>
                </a:cubicBezTo>
                <a:cubicBezTo>
                  <a:pt x="78" y="14"/>
                  <a:pt x="78" y="14"/>
                  <a:pt x="78" y="14"/>
                </a:cubicBezTo>
                <a:cubicBezTo>
                  <a:pt x="78" y="14"/>
                  <a:pt x="78" y="14"/>
                  <a:pt x="78" y="14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4"/>
                  <a:pt x="78" y="14"/>
                  <a:pt x="78" y="14"/>
                </a:cubicBezTo>
                <a:cubicBezTo>
                  <a:pt x="78" y="14"/>
                  <a:pt x="78" y="15"/>
                  <a:pt x="78" y="15"/>
                </a:cubicBezTo>
                <a:cubicBezTo>
                  <a:pt x="78" y="15"/>
                  <a:pt x="78" y="15"/>
                  <a:pt x="79" y="15"/>
                </a:cubicBezTo>
                <a:cubicBezTo>
                  <a:pt x="79" y="16"/>
                  <a:pt x="79" y="15"/>
                  <a:pt x="79" y="15"/>
                </a:cubicBezTo>
                <a:cubicBezTo>
                  <a:pt x="80" y="16"/>
                  <a:pt x="80" y="16"/>
                  <a:pt x="80" y="16"/>
                </a:cubicBezTo>
                <a:cubicBezTo>
                  <a:pt x="80" y="16"/>
                  <a:pt x="80" y="16"/>
                  <a:pt x="80" y="16"/>
                </a:cubicBezTo>
                <a:cubicBezTo>
                  <a:pt x="81" y="17"/>
                  <a:pt x="81" y="18"/>
                  <a:pt x="82" y="17"/>
                </a:cubicBezTo>
                <a:cubicBezTo>
                  <a:pt x="82" y="17"/>
                  <a:pt x="80" y="17"/>
                  <a:pt x="81" y="16"/>
                </a:cubicBezTo>
                <a:cubicBezTo>
                  <a:pt x="84" y="19"/>
                  <a:pt x="84" y="19"/>
                  <a:pt x="84" y="19"/>
                </a:cubicBezTo>
                <a:cubicBezTo>
                  <a:pt x="85" y="19"/>
                  <a:pt x="86" y="19"/>
                  <a:pt x="86" y="20"/>
                </a:cubicBezTo>
                <a:cubicBezTo>
                  <a:pt x="87" y="20"/>
                  <a:pt x="87" y="21"/>
                  <a:pt x="88" y="22"/>
                </a:cubicBezTo>
                <a:cubicBezTo>
                  <a:pt x="88" y="22"/>
                  <a:pt x="88" y="22"/>
                  <a:pt x="89" y="22"/>
                </a:cubicBezTo>
                <a:cubicBezTo>
                  <a:pt x="89" y="22"/>
                  <a:pt x="89" y="21"/>
                  <a:pt x="90" y="21"/>
                </a:cubicBezTo>
                <a:cubicBezTo>
                  <a:pt x="91" y="22"/>
                  <a:pt x="91" y="22"/>
                  <a:pt x="92" y="24"/>
                </a:cubicBezTo>
                <a:cubicBezTo>
                  <a:pt x="92" y="24"/>
                  <a:pt x="92" y="24"/>
                  <a:pt x="92" y="23"/>
                </a:cubicBezTo>
                <a:cubicBezTo>
                  <a:pt x="92" y="23"/>
                  <a:pt x="91" y="23"/>
                  <a:pt x="91" y="22"/>
                </a:cubicBezTo>
                <a:cubicBezTo>
                  <a:pt x="91" y="21"/>
                  <a:pt x="92" y="23"/>
                  <a:pt x="92" y="23"/>
                </a:cubicBezTo>
                <a:cubicBezTo>
                  <a:pt x="92" y="24"/>
                  <a:pt x="93" y="26"/>
                  <a:pt x="93" y="28"/>
                </a:cubicBezTo>
                <a:cubicBezTo>
                  <a:pt x="93" y="28"/>
                  <a:pt x="93" y="29"/>
                  <a:pt x="93" y="30"/>
                </a:cubicBezTo>
                <a:cubicBezTo>
                  <a:pt x="93" y="30"/>
                  <a:pt x="93" y="31"/>
                  <a:pt x="93" y="31"/>
                </a:cubicBezTo>
                <a:cubicBezTo>
                  <a:pt x="93" y="31"/>
                  <a:pt x="93" y="31"/>
                  <a:pt x="93" y="32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3"/>
                  <a:pt x="93" y="33"/>
                  <a:pt x="93" y="33"/>
                </a:cubicBezTo>
                <a:cubicBezTo>
                  <a:pt x="93" y="33"/>
                  <a:pt x="93" y="32"/>
                  <a:pt x="93" y="32"/>
                </a:cubicBezTo>
                <a:cubicBezTo>
                  <a:pt x="93" y="32"/>
                  <a:pt x="93" y="33"/>
                  <a:pt x="92" y="33"/>
                </a:cubicBezTo>
                <a:cubicBezTo>
                  <a:pt x="92" y="33"/>
                  <a:pt x="92" y="33"/>
                  <a:pt x="92" y="34"/>
                </a:cubicBezTo>
                <a:cubicBezTo>
                  <a:pt x="92" y="34"/>
                  <a:pt x="93" y="34"/>
                  <a:pt x="93" y="34"/>
                </a:cubicBezTo>
                <a:cubicBezTo>
                  <a:pt x="93" y="35"/>
                  <a:pt x="92" y="36"/>
                  <a:pt x="92" y="36"/>
                </a:cubicBezTo>
                <a:cubicBezTo>
                  <a:pt x="92" y="37"/>
                  <a:pt x="92" y="37"/>
                  <a:pt x="92" y="37"/>
                </a:cubicBezTo>
                <a:cubicBezTo>
                  <a:pt x="91" y="38"/>
                  <a:pt x="91" y="38"/>
                  <a:pt x="91" y="39"/>
                </a:cubicBezTo>
                <a:cubicBezTo>
                  <a:pt x="91" y="39"/>
                  <a:pt x="90" y="39"/>
                  <a:pt x="90" y="40"/>
                </a:cubicBezTo>
                <a:cubicBezTo>
                  <a:pt x="91" y="38"/>
                  <a:pt x="89" y="41"/>
                  <a:pt x="89" y="41"/>
                </a:cubicBezTo>
                <a:cubicBezTo>
                  <a:pt x="88" y="43"/>
                  <a:pt x="86" y="44"/>
                  <a:pt x="84" y="45"/>
                </a:cubicBezTo>
                <a:cubicBezTo>
                  <a:pt x="83" y="46"/>
                  <a:pt x="82" y="46"/>
                  <a:pt x="80" y="47"/>
                </a:cubicBezTo>
                <a:cubicBezTo>
                  <a:pt x="79" y="47"/>
                  <a:pt x="77" y="47"/>
                  <a:pt x="76" y="47"/>
                </a:cubicBezTo>
                <a:cubicBezTo>
                  <a:pt x="74" y="47"/>
                  <a:pt x="73" y="46"/>
                  <a:pt x="72" y="46"/>
                </a:cubicBezTo>
                <a:cubicBezTo>
                  <a:pt x="71" y="46"/>
                  <a:pt x="71" y="45"/>
                  <a:pt x="70" y="45"/>
                </a:cubicBezTo>
                <a:cubicBezTo>
                  <a:pt x="70" y="45"/>
                  <a:pt x="70" y="45"/>
                  <a:pt x="70" y="45"/>
                </a:cubicBezTo>
                <a:cubicBezTo>
                  <a:pt x="69" y="45"/>
                  <a:pt x="69" y="45"/>
                  <a:pt x="69" y="45"/>
                </a:cubicBezTo>
                <a:cubicBezTo>
                  <a:pt x="69" y="45"/>
                  <a:pt x="69" y="45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68" y="44"/>
                  <a:pt x="68" y="44"/>
                  <a:pt x="68" y="44"/>
                </a:cubicBezTo>
                <a:cubicBezTo>
                  <a:pt x="67" y="43"/>
                  <a:pt x="67" y="43"/>
                  <a:pt x="67" y="43"/>
                </a:cubicBezTo>
                <a:cubicBezTo>
                  <a:pt x="67" y="42"/>
                  <a:pt x="66" y="43"/>
                  <a:pt x="66" y="42"/>
                </a:cubicBezTo>
                <a:cubicBezTo>
                  <a:pt x="65" y="42"/>
                  <a:pt x="65" y="42"/>
                  <a:pt x="66" y="42"/>
                </a:cubicBezTo>
                <a:cubicBezTo>
                  <a:pt x="65" y="42"/>
                  <a:pt x="65" y="42"/>
                  <a:pt x="64" y="42"/>
                </a:cubicBezTo>
                <a:cubicBezTo>
                  <a:pt x="65" y="41"/>
                  <a:pt x="65" y="42"/>
                  <a:pt x="65" y="41"/>
                </a:cubicBezTo>
                <a:cubicBezTo>
                  <a:pt x="65" y="41"/>
                  <a:pt x="64" y="41"/>
                  <a:pt x="64" y="41"/>
                </a:cubicBezTo>
                <a:cubicBezTo>
                  <a:pt x="64" y="41"/>
                  <a:pt x="64" y="40"/>
                  <a:pt x="64" y="40"/>
                </a:cubicBezTo>
                <a:cubicBezTo>
                  <a:pt x="62" y="40"/>
                  <a:pt x="61" y="40"/>
                  <a:pt x="60" y="40"/>
                </a:cubicBezTo>
                <a:cubicBezTo>
                  <a:pt x="60" y="40"/>
                  <a:pt x="60" y="40"/>
                  <a:pt x="60" y="40"/>
                </a:cubicBezTo>
                <a:cubicBezTo>
                  <a:pt x="59" y="40"/>
                  <a:pt x="58" y="40"/>
                  <a:pt x="57" y="41"/>
                </a:cubicBezTo>
                <a:cubicBezTo>
                  <a:pt x="57" y="40"/>
                  <a:pt x="57" y="40"/>
                  <a:pt x="57" y="40"/>
                </a:cubicBezTo>
                <a:cubicBezTo>
                  <a:pt x="57" y="40"/>
                  <a:pt x="56" y="41"/>
                  <a:pt x="56" y="41"/>
                </a:cubicBezTo>
                <a:cubicBezTo>
                  <a:pt x="56" y="41"/>
                  <a:pt x="56" y="41"/>
                  <a:pt x="56" y="40"/>
                </a:cubicBezTo>
                <a:cubicBezTo>
                  <a:pt x="56" y="40"/>
                  <a:pt x="56" y="41"/>
                  <a:pt x="55" y="41"/>
                </a:cubicBezTo>
                <a:cubicBezTo>
                  <a:pt x="55" y="41"/>
                  <a:pt x="54" y="42"/>
                  <a:pt x="53" y="43"/>
                </a:cubicBezTo>
                <a:cubicBezTo>
                  <a:pt x="53" y="43"/>
                  <a:pt x="53" y="43"/>
                  <a:pt x="53" y="43"/>
                </a:cubicBezTo>
                <a:cubicBezTo>
                  <a:pt x="52" y="44"/>
                  <a:pt x="51" y="45"/>
                  <a:pt x="50" y="46"/>
                </a:cubicBezTo>
                <a:cubicBezTo>
                  <a:pt x="49" y="47"/>
                  <a:pt x="49" y="48"/>
                  <a:pt x="48" y="48"/>
                </a:cubicBezTo>
                <a:cubicBezTo>
                  <a:pt x="47" y="49"/>
                  <a:pt x="47" y="49"/>
                  <a:pt x="46" y="50"/>
                </a:cubicBezTo>
                <a:cubicBezTo>
                  <a:pt x="46" y="51"/>
                  <a:pt x="46" y="51"/>
                  <a:pt x="46" y="52"/>
                </a:cubicBezTo>
                <a:cubicBezTo>
                  <a:pt x="45" y="52"/>
                  <a:pt x="44" y="52"/>
                  <a:pt x="44" y="53"/>
                </a:cubicBezTo>
                <a:cubicBezTo>
                  <a:pt x="43" y="53"/>
                  <a:pt x="43" y="53"/>
                  <a:pt x="43" y="53"/>
                </a:cubicBezTo>
                <a:cubicBezTo>
                  <a:pt x="43" y="54"/>
                  <a:pt x="43" y="55"/>
                  <a:pt x="42" y="55"/>
                </a:cubicBezTo>
                <a:cubicBezTo>
                  <a:pt x="42" y="55"/>
                  <a:pt x="43" y="54"/>
                  <a:pt x="43" y="54"/>
                </a:cubicBezTo>
                <a:cubicBezTo>
                  <a:pt x="43" y="54"/>
                  <a:pt x="42" y="53"/>
                  <a:pt x="43" y="53"/>
                </a:cubicBezTo>
                <a:cubicBezTo>
                  <a:pt x="43" y="53"/>
                  <a:pt x="42" y="53"/>
                  <a:pt x="42" y="53"/>
                </a:cubicBezTo>
                <a:cubicBezTo>
                  <a:pt x="42" y="52"/>
                  <a:pt x="41" y="52"/>
                  <a:pt x="41" y="52"/>
                </a:cubicBezTo>
                <a:cubicBezTo>
                  <a:pt x="41" y="51"/>
                  <a:pt x="42" y="50"/>
                  <a:pt x="43" y="49"/>
                </a:cubicBezTo>
                <a:cubicBezTo>
                  <a:pt x="43" y="48"/>
                  <a:pt x="43" y="48"/>
                  <a:pt x="44" y="48"/>
                </a:cubicBezTo>
                <a:cubicBezTo>
                  <a:pt x="44" y="48"/>
                  <a:pt x="44" y="48"/>
                  <a:pt x="44" y="47"/>
                </a:cubicBezTo>
                <a:cubicBezTo>
                  <a:pt x="44" y="47"/>
                  <a:pt x="43" y="47"/>
                  <a:pt x="43" y="48"/>
                </a:cubicBezTo>
                <a:cubicBezTo>
                  <a:pt x="43" y="47"/>
                  <a:pt x="44" y="46"/>
                  <a:pt x="45" y="46"/>
                </a:cubicBezTo>
                <a:cubicBezTo>
                  <a:pt x="45" y="46"/>
                  <a:pt x="45" y="46"/>
                  <a:pt x="46" y="46"/>
                </a:cubicBezTo>
                <a:cubicBezTo>
                  <a:pt x="46" y="46"/>
                  <a:pt x="46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4"/>
                  <a:pt x="45" y="46"/>
                  <a:pt x="45" y="46"/>
                </a:cubicBezTo>
                <a:cubicBezTo>
                  <a:pt x="45" y="45"/>
                  <a:pt x="46" y="44"/>
                  <a:pt x="47" y="44"/>
                </a:cubicBezTo>
                <a:cubicBezTo>
                  <a:pt x="47" y="43"/>
                  <a:pt x="46" y="43"/>
                  <a:pt x="46" y="43"/>
                </a:cubicBezTo>
                <a:cubicBezTo>
                  <a:pt x="46" y="43"/>
                  <a:pt x="46" y="44"/>
                  <a:pt x="45" y="44"/>
                </a:cubicBezTo>
                <a:cubicBezTo>
                  <a:pt x="45" y="44"/>
                  <a:pt x="45" y="43"/>
                  <a:pt x="45" y="43"/>
                </a:cubicBezTo>
                <a:cubicBezTo>
                  <a:pt x="45" y="43"/>
                  <a:pt x="44" y="43"/>
                  <a:pt x="44" y="43"/>
                </a:cubicBezTo>
                <a:cubicBezTo>
                  <a:pt x="44" y="44"/>
                  <a:pt x="45" y="43"/>
                  <a:pt x="45" y="44"/>
                </a:cubicBezTo>
                <a:cubicBezTo>
                  <a:pt x="44" y="44"/>
                  <a:pt x="45" y="44"/>
                  <a:pt x="45" y="44"/>
                </a:cubicBezTo>
                <a:cubicBezTo>
                  <a:pt x="45" y="45"/>
                  <a:pt x="44" y="45"/>
                  <a:pt x="44" y="45"/>
                </a:cubicBezTo>
                <a:cubicBezTo>
                  <a:pt x="44" y="45"/>
                  <a:pt x="44" y="45"/>
                  <a:pt x="44" y="45"/>
                </a:cubicBezTo>
                <a:cubicBezTo>
                  <a:pt x="43" y="44"/>
                  <a:pt x="44" y="46"/>
                  <a:pt x="44" y="46"/>
                </a:cubicBezTo>
                <a:cubicBezTo>
                  <a:pt x="43" y="47"/>
                  <a:pt x="42" y="47"/>
                  <a:pt x="42" y="47"/>
                </a:cubicBezTo>
                <a:cubicBezTo>
                  <a:pt x="42" y="47"/>
                  <a:pt x="43" y="47"/>
                  <a:pt x="42" y="48"/>
                </a:cubicBezTo>
                <a:cubicBezTo>
                  <a:pt x="42" y="48"/>
                  <a:pt x="41" y="48"/>
                  <a:pt x="41" y="48"/>
                </a:cubicBezTo>
                <a:cubicBezTo>
                  <a:pt x="41" y="48"/>
                  <a:pt x="41" y="49"/>
                  <a:pt x="41" y="49"/>
                </a:cubicBezTo>
                <a:cubicBezTo>
                  <a:pt x="40" y="51"/>
                  <a:pt x="38" y="53"/>
                  <a:pt x="37" y="55"/>
                </a:cubicBezTo>
                <a:cubicBezTo>
                  <a:pt x="36" y="56"/>
                  <a:pt x="37" y="56"/>
                  <a:pt x="37" y="56"/>
                </a:cubicBezTo>
                <a:cubicBezTo>
                  <a:pt x="37" y="56"/>
                  <a:pt x="37" y="56"/>
                  <a:pt x="37" y="56"/>
                </a:cubicBezTo>
                <a:cubicBezTo>
                  <a:pt x="38" y="57"/>
                  <a:pt x="39" y="56"/>
                  <a:pt x="39" y="56"/>
                </a:cubicBezTo>
                <a:cubicBezTo>
                  <a:pt x="39" y="57"/>
                  <a:pt x="39" y="57"/>
                  <a:pt x="39" y="57"/>
                </a:cubicBezTo>
                <a:cubicBezTo>
                  <a:pt x="39" y="57"/>
                  <a:pt x="39" y="57"/>
                  <a:pt x="39" y="57"/>
                </a:cubicBezTo>
                <a:cubicBezTo>
                  <a:pt x="38" y="56"/>
                  <a:pt x="38" y="56"/>
                  <a:pt x="37" y="57"/>
                </a:cubicBezTo>
                <a:cubicBezTo>
                  <a:pt x="38" y="57"/>
                  <a:pt x="38" y="56"/>
                  <a:pt x="38" y="57"/>
                </a:cubicBezTo>
                <a:cubicBezTo>
                  <a:pt x="38" y="58"/>
                  <a:pt x="37" y="58"/>
                  <a:pt x="38" y="59"/>
                </a:cubicBezTo>
                <a:cubicBezTo>
                  <a:pt x="38" y="59"/>
                  <a:pt x="38" y="58"/>
                  <a:pt x="38" y="58"/>
                </a:cubicBezTo>
                <a:cubicBezTo>
                  <a:pt x="39" y="57"/>
                  <a:pt x="39" y="57"/>
                  <a:pt x="40" y="57"/>
                </a:cubicBezTo>
                <a:cubicBezTo>
                  <a:pt x="40" y="57"/>
                  <a:pt x="40" y="58"/>
                  <a:pt x="41" y="57"/>
                </a:cubicBezTo>
                <a:cubicBezTo>
                  <a:pt x="41" y="58"/>
                  <a:pt x="41" y="59"/>
                  <a:pt x="41" y="59"/>
                </a:cubicBezTo>
                <a:cubicBezTo>
                  <a:pt x="41" y="60"/>
                  <a:pt x="40" y="60"/>
                  <a:pt x="40" y="60"/>
                </a:cubicBezTo>
                <a:cubicBezTo>
                  <a:pt x="39" y="60"/>
                  <a:pt x="40" y="61"/>
                  <a:pt x="39" y="62"/>
                </a:cubicBezTo>
                <a:cubicBezTo>
                  <a:pt x="39" y="62"/>
                  <a:pt x="39" y="62"/>
                  <a:pt x="39" y="62"/>
                </a:cubicBezTo>
                <a:cubicBezTo>
                  <a:pt x="39" y="63"/>
                  <a:pt x="38" y="63"/>
                  <a:pt x="38" y="64"/>
                </a:cubicBezTo>
                <a:cubicBezTo>
                  <a:pt x="37" y="65"/>
                  <a:pt x="36" y="67"/>
                  <a:pt x="36" y="69"/>
                </a:cubicBezTo>
                <a:cubicBezTo>
                  <a:pt x="36" y="69"/>
                  <a:pt x="35" y="70"/>
                  <a:pt x="36" y="70"/>
                </a:cubicBezTo>
                <a:cubicBezTo>
                  <a:pt x="36" y="71"/>
                  <a:pt x="35" y="70"/>
                  <a:pt x="35" y="71"/>
                </a:cubicBezTo>
                <a:cubicBezTo>
                  <a:pt x="35" y="71"/>
                  <a:pt x="35" y="71"/>
                  <a:pt x="35" y="71"/>
                </a:cubicBezTo>
                <a:cubicBezTo>
                  <a:pt x="35" y="72"/>
                  <a:pt x="35" y="71"/>
                  <a:pt x="34" y="72"/>
                </a:cubicBezTo>
                <a:cubicBezTo>
                  <a:pt x="34" y="73"/>
                  <a:pt x="35" y="73"/>
                  <a:pt x="34" y="74"/>
                </a:cubicBezTo>
                <a:cubicBezTo>
                  <a:pt x="34" y="74"/>
                  <a:pt x="34" y="74"/>
                  <a:pt x="34" y="74"/>
                </a:cubicBezTo>
                <a:cubicBezTo>
                  <a:pt x="34" y="74"/>
                  <a:pt x="33" y="75"/>
                  <a:pt x="33" y="77"/>
                </a:cubicBezTo>
                <a:cubicBezTo>
                  <a:pt x="33" y="77"/>
                  <a:pt x="33" y="77"/>
                  <a:pt x="34" y="77"/>
                </a:cubicBezTo>
                <a:cubicBezTo>
                  <a:pt x="33" y="78"/>
                  <a:pt x="33" y="78"/>
                  <a:pt x="33" y="79"/>
                </a:cubicBezTo>
                <a:cubicBezTo>
                  <a:pt x="33" y="80"/>
                  <a:pt x="33" y="81"/>
                  <a:pt x="32" y="83"/>
                </a:cubicBezTo>
                <a:cubicBezTo>
                  <a:pt x="32" y="84"/>
                  <a:pt x="32" y="85"/>
                  <a:pt x="32" y="86"/>
                </a:cubicBezTo>
                <a:cubicBezTo>
                  <a:pt x="32" y="87"/>
                  <a:pt x="32" y="88"/>
                  <a:pt x="32" y="89"/>
                </a:cubicBezTo>
                <a:cubicBezTo>
                  <a:pt x="32" y="90"/>
                  <a:pt x="32" y="90"/>
                  <a:pt x="32" y="91"/>
                </a:cubicBezTo>
                <a:cubicBezTo>
                  <a:pt x="32" y="92"/>
                  <a:pt x="31" y="94"/>
                  <a:pt x="32" y="95"/>
                </a:cubicBezTo>
                <a:cubicBezTo>
                  <a:pt x="32" y="94"/>
                  <a:pt x="32" y="94"/>
                  <a:pt x="32" y="95"/>
                </a:cubicBezTo>
                <a:cubicBezTo>
                  <a:pt x="32" y="95"/>
                  <a:pt x="32" y="96"/>
                  <a:pt x="32" y="97"/>
                </a:cubicBezTo>
                <a:cubicBezTo>
                  <a:pt x="32" y="99"/>
                  <a:pt x="32" y="100"/>
                  <a:pt x="32" y="101"/>
                </a:cubicBezTo>
                <a:cubicBezTo>
                  <a:pt x="32" y="102"/>
                  <a:pt x="32" y="102"/>
                  <a:pt x="32" y="102"/>
                </a:cubicBezTo>
                <a:cubicBezTo>
                  <a:pt x="32" y="102"/>
                  <a:pt x="33" y="103"/>
                  <a:pt x="33" y="103"/>
                </a:cubicBezTo>
                <a:cubicBezTo>
                  <a:pt x="33" y="104"/>
                  <a:pt x="32" y="104"/>
                  <a:pt x="33" y="105"/>
                </a:cubicBezTo>
                <a:cubicBezTo>
                  <a:pt x="33" y="105"/>
                  <a:pt x="33" y="105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07"/>
                  <a:pt x="33" y="108"/>
                  <a:pt x="34" y="108"/>
                </a:cubicBezTo>
                <a:cubicBezTo>
                  <a:pt x="34" y="108"/>
                  <a:pt x="33" y="108"/>
                  <a:pt x="34" y="109"/>
                </a:cubicBezTo>
                <a:cubicBezTo>
                  <a:pt x="34" y="109"/>
                  <a:pt x="34" y="110"/>
                  <a:pt x="34" y="110"/>
                </a:cubicBezTo>
                <a:cubicBezTo>
                  <a:pt x="34" y="110"/>
                  <a:pt x="34" y="111"/>
                  <a:pt x="35" y="112"/>
                </a:cubicBezTo>
                <a:cubicBezTo>
                  <a:pt x="35" y="112"/>
                  <a:pt x="35" y="113"/>
                  <a:pt x="35" y="113"/>
                </a:cubicBezTo>
                <a:cubicBezTo>
                  <a:pt x="35" y="114"/>
                  <a:pt x="36" y="113"/>
                  <a:pt x="36" y="114"/>
                </a:cubicBezTo>
                <a:cubicBezTo>
                  <a:pt x="35" y="114"/>
                  <a:pt x="35" y="114"/>
                  <a:pt x="35" y="114"/>
                </a:cubicBezTo>
                <a:cubicBezTo>
                  <a:pt x="35" y="114"/>
                  <a:pt x="35" y="114"/>
                  <a:pt x="35" y="115"/>
                </a:cubicBezTo>
                <a:cubicBezTo>
                  <a:pt x="36" y="115"/>
                  <a:pt x="36" y="114"/>
                  <a:pt x="36" y="114"/>
                </a:cubicBezTo>
                <a:cubicBezTo>
                  <a:pt x="36" y="114"/>
                  <a:pt x="36" y="115"/>
                  <a:pt x="36" y="115"/>
                </a:cubicBezTo>
                <a:cubicBezTo>
                  <a:pt x="36" y="115"/>
                  <a:pt x="36" y="115"/>
                  <a:pt x="36" y="116"/>
                </a:cubicBezTo>
                <a:cubicBezTo>
                  <a:pt x="36" y="116"/>
                  <a:pt x="37" y="117"/>
                  <a:pt x="37" y="117"/>
                </a:cubicBezTo>
                <a:cubicBezTo>
                  <a:pt x="37" y="117"/>
                  <a:pt x="37" y="118"/>
                  <a:pt x="37" y="118"/>
                </a:cubicBezTo>
                <a:cubicBezTo>
                  <a:pt x="38" y="119"/>
                  <a:pt x="39" y="121"/>
                  <a:pt x="39" y="121"/>
                </a:cubicBezTo>
                <a:cubicBezTo>
                  <a:pt x="39" y="122"/>
                  <a:pt x="40" y="122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4"/>
                  <a:pt x="41" y="124"/>
                  <a:pt x="41" y="124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42" y="126"/>
                  <a:pt x="42" y="126"/>
                  <a:pt x="42" y="126"/>
                </a:cubicBezTo>
                <a:cubicBezTo>
                  <a:pt x="42" y="126"/>
                  <a:pt x="43" y="126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8"/>
                  <a:pt x="44" y="128"/>
                  <a:pt x="44" y="128"/>
                </a:cubicBezTo>
                <a:cubicBezTo>
                  <a:pt x="44" y="129"/>
                  <a:pt x="46" y="129"/>
                  <a:pt x="46" y="130"/>
                </a:cubicBezTo>
                <a:cubicBezTo>
                  <a:pt x="46" y="130"/>
                  <a:pt x="47" y="130"/>
                  <a:pt x="48" y="130"/>
                </a:cubicBezTo>
                <a:cubicBezTo>
                  <a:pt x="48" y="130"/>
                  <a:pt x="48" y="131"/>
                  <a:pt x="49" y="131"/>
                </a:cubicBezTo>
                <a:cubicBezTo>
                  <a:pt x="49" y="131"/>
                  <a:pt x="50" y="131"/>
                  <a:pt x="51" y="131"/>
                </a:cubicBezTo>
                <a:cubicBezTo>
                  <a:pt x="51" y="131"/>
                  <a:pt x="51" y="131"/>
                  <a:pt x="52" y="131"/>
                </a:cubicBezTo>
                <a:cubicBezTo>
                  <a:pt x="52" y="131"/>
                  <a:pt x="52" y="131"/>
                  <a:pt x="53" y="131"/>
                </a:cubicBezTo>
                <a:cubicBezTo>
                  <a:pt x="53" y="131"/>
                  <a:pt x="53" y="132"/>
                  <a:pt x="53" y="131"/>
                </a:cubicBezTo>
                <a:cubicBezTo>
                  <a:pt x="53" y="131"/>
                  <a:pt x="53" y="131"/>
                  <a:pt x="53" y="131"/>
                </a:cubicBezTo>
                <a:cubicBezTo>
                  <a:pt x="53" y="131"/>
                  <a:pt x="53" y="131"/>
                  <a:pt x="54" y="131"/>
                </a:cubicBezTo>
                <a:cubicBezTo>
                  <a:pt x="54" y="131"/>
                  <a:pt x="55" y="131"/>
                  <a:pt x="55" y="131"/>
                </a:cubicBezTo>
                <a:cubicBezTo>
                  <a:pt x="55" y="131"/>
                  <a:pt x="55" y="131"/>
                  <a:pt x="55" y="131"/>
                </a:cubicBezTo>
                <a:cubicBezTo>
                  <a:pt x="56" y="131"/>
                  <a:pt x="56" y="130"/>
                  <a:pt x="57" y="130"/>
                </a:cubicBezTo>
                <a:cubicBezTo>
                  <a:pt x="57" y="130"/>
                  <a:pt x="56" y="130"/>
                  <a:pt x="56" y="131"/>
                </a:cubicBezTo>
                <a:cubicBezTo>
                  <a:pt x="56" y="131"/>
                  <a:pt x="57" y="131"/>
                  <a:pt x="56" y="131"/>
                </a:cubicBezTo>
                <a:cubicBezTo>
                  <a:pt x="57" y="132"/>
                  <a:pt x="57" y="131"/>
                  <a:pt x="57" y="131"/>
                </a:cubicBezTo>
                <a:cubicBezTo>
                  <a:pt x="57" y="131"/>
                  <a:pt x="57" y="131"/>
                  <a:pt x="57" y="132"/>
                </a:cubicBezTo>
                <a:cubicBezTo>
                  <a:pt x="57" y="132"/>
                  <a:pt x="57" y="131"/>
                  <a:pt x="58" y="131"/>
                </a:cubicBezTo>
                <a:cubicBezTo>
                  <a:pt x="58" y="132"/>
                  <a:pt x="59" y="132"/>
                  <a:pt x="59" y="131"/>
                </a:cubicBezTo>
                <a:cubicBezTo>
                  <a:pt x="58" y="131"/>
                  <a:pt x="58" y="131"/>
                  <a:pt x="57" y="130"/>
                </a:cubicBezTo>
                <a:cubicBezTo>
                  <a:pt x="57" y="130"/>
                  <a:pt x="58" y="130"/>
                  <a:pt x="58" y="129"/>
                </a:cubicBezTo>
                <a:cubicBezTo>
                  <a:pt x="58" y="130"/>
                  <a:pt x="58" y="130"/>
                  <a:pt x="59" y="130"/>
                </a:cubicBezTo>
                <a:cubicBezTo>
                  <a:pt x="59" y="130"/>
                  <a:pt x="58" y="129"/>
                  <a:pt x="58" y="129"/>
                </a:cubicBezTo>
                <a:cubicBezTo>
                  <a:pt x="58" y="129"/>
                  <a:pt x="59" y="129"/>
                  <a:pt x="60" y="130"/>
                </a:cubicBezTo>
                <a:cubicBezTo>
                  <a:pt x="60" y="129"/>
                  <a:pt x="60" y="129"/>
                  <a:pt x="60" y="128"/>
                </a:cubicBezTo>
                <a:cubicBezTo>
                  <a:pt x="60" y="128"/>
                  <a:pt x="60" y="128"/>
                  <a:pt x="60" y="128"/>
                </a:cubicBezTo>
                <a:cubicBezTo>
                  <a:pt x="60" y="128"/>
                  <a:pt x="61" y="127"/>
                  <a:pt x="62" y="128"/>
                </a:cubicBezTo>
                <a:cubicBezTo>
                  <a:pt x="61" y="128"/>
                  <a:pt x="61" y="128"/>
                  <a:pt x="61" y="128"/>
                </a:cubicBezTo>
                <a:cubicBezTo>
                  <a:pt x="60" y="128"/>
                  <a:pt x="60" y="128"/>
                  <a:pt x="60" y="128"/>
                </a:cubicBezTo>
                <a:cubicBezTo>
                  <a:pt x="60" y="129"/>
                  <a:pt x="61" y="128"/>
                  <a:pt x="61" y="129"/>
                </a:cubicBezTo>
                <a:cubicBezTo>
                  <a:pt x="61" y="129"/>
                  <a:pt x="61" y="129"/>
                  <a:pt x="60" y="129"/>
                </a:cubicBezTo>
                <a:cubicBezTo>
                  <a:pt x="60" y="130"/>
                  <a:pt x="61" y="129"/>
                  <a:pt x="61" y="130"/>
                </a:cubicBezTo>
                <a:cubicBezTo>
                  <a:pt x="62" y="129"/>
                  <a:pt x="62" y="129"/>
                  <a:pt x="62" y="129"/>
                </a:cubicBezTo>
                <a:cubicBezTo>
                  <a:pt x="63" y="129"/>
                  <a:pt x="62" y="131"/>
                  <a:pt x="63" y="131"/>
                </a:cubicBezTo>
                <a:cubicBezTo>
                  <a:pt x="62" y="132"/>
                  <a:pt x="62" y="131"/>
                  <a:pt x="61" y="132"/>
                </a:cubicBezTo>
                <a:cubicBezTo>
                  <a:pt x="61" y="132"/>
                  <a:pt x="61" y="132"/>
                  <a:pt x="61" y="131"/>
                </a:cubicBezTo>
                <a:cubicBezTo>
                  <a:pt x="60" y="132"/>
                  <a:pt x="61" y="133"/>
                  <a:pt x="60" y="133"/>
                </a:cubicBezTo>
                <a:cubicBezTo>
                  <a:pt x="60" y="133"/>
                  <a:pt x="60" y="133"/>
                  <a:pt x="60" y="133"/>
                </a:cubicBezTo>
                <a:cubicBezTo>
                  <a:pt x="59" y="133"/>
                  <a:pt x="60" y="133"/>
                  <a:pt x="59" y="133"/>
                </a:cubicBezTo>
                <a:cubicBezTo>
                  <a:pt x="59" y="134"/>
                  <a:pt x="58" y="133"/>
                  <a:pt x="58" y="133"/>
                </a:cubicBezTo>
                <a:cubicBezTo>
                  <a:pt x="57" y="134"/>
                  <a:pt x="58" y="134"/>
                  <a:pt x="58" y="134"/>
                </a:cubicBezTo>
                <a:cubicBezTo>
                  <a:pt x="58" y="134"/>
                  <a:pt x="57" y="135"/>
                  <a:pt x="57" y="134"/>
                </a:cubicBezTo>
                <a:cubicBezTo>
                  <a:pt x="57" y="134"/>
                  <a:pt x="58" y="135"/>
                  <a:pt x="58" y="135"/>
                </a:cubicBezTo>
                <a:cubicBezTo>
                  <a:pt x="58" y="135"/>
                  <a:pt x="57" y="135"/>
                  <a:pt x="57" y="135"/>
                </a:cubicBezTo>
                <a:cubicBezTo>
                  <a:pt x="57" y="135"/>
                  <a:pt x="56" y="135"/>
                  <a:pt x="56" y="136"/>
                </a:cubicBezTo>
                <a:cubicBezTo>
                  <a:pt x="56" y="136"/>
                  <a:pt x="57" y="135"/>
                  <a:pt x="57" y="135"/>
                </a:cubicBezTo>
                <a:cubicBezTo>
                  <a:pt x="57" y="136"/>
                  <a:pt x="58" y="135"/>
                  <a:pt x="58" y="136"/>
                </a:cubicBezTo>
                <a:cubicBezTo>
                  <a:pt x="59" y="136"/>
                  <a:pt x="58" y="135"/>
                  <a:pt x="59" y="135"/>
                </a:cubicBezTo>
                <a:cubicBezTo>
                  <a:pt x="60" y="135"/>
                  <a:pt x="59" y="135"/>
                  <a:pt x="60" y="135"/>
                </a:cubicBezTo>
                <a:cubicBezTo>
                  <a:pt x="61" y="135"/>
                  <a:pt x="61" y="134"/>
                  <a:pt x="61" y="134"/>
                </a:cubicBezTo>
                <a:cubicBezTo>
                  <a:pt x="61" y="134"/>
                  <a:pt x="62" y="134"/>
                  <a:pt x="63" y="134"/>
                </a:cubicBezTo>
                <a:cubicBezTo>
                  <a:pt x="63" y="133"/>
                  <a:pt x="62" y="134"/>
                  <a:pt x="62" y="133"/>
                </a:cubicBezTo>
                <a:cubicBezTo>
                  <a:pt x="63" y="133"/>
                  <a:pt x="65" y="132"/>
                  <a:pt x="64" y="132"/>
                </a:cubicBezTo>
                <a:cubicBezTo>
                  <a:pt x="65" y="132"/>
                  <a:pt x="65" y="132"/>
                  <a:pt x="66" y="131"/>
                </a:cubicBezTo>
                <a:cubicBezTo>
                  <a:pt x="66" y="132"/>
                  <a:pt x="65" y="131"/>
                  <a:pt x="65" y="132"/>
                </a:cubicBezTo>
                <a:cubicBezTo>
                  <a:pt x="66" y="132"/>
                  <a:pt x="67" y="132"/>
                  <a:pt x="68" y="132"/>
                </a:cubicBezTo>
                <a:cubicBezTo>
                  <a:pt x="68" y="131"/>
                  <a:pt x="67" y="132"/>
                  <a:pt x="66" y="132"/>
                </a:cubicBezTo>
                <a:cubicBezTo>
                  <a:pt x="66" y="131"/>
                  <a:pt x="68" y="131"/>
                  <a:pt x="67" y="130"/>
                </a:cubicBezTo>
                <a:cubicBezTo>
                  <a:pt x="67" y="130"/>
                  <a:pt x="67" y="130"/>
                  <a:pt x="67" y="130"/>
                </a:cubicBezTo>
                <a:cubicBezTo>
                  <a:pt x="67" y="129"/>
                  <a:pt x="68" y="129"/>
                  <a:pt x="69" y="128"/>
                </a:cubicBezTo>
                <a:cubicBezTo>
                  <a:pt x="69" y="129"/>
                  <a:pt x="68" y="129"/>
                  <a:pt x="69" y="129"/>
                </a:cubicBezTo>
                <a:cubicBezTo>
                  <a:pt x="69" y="129"/>
                  <a:pt x="70" y="129"/>
                  <a:pt x="70" y="129"/>
                </a:cubicBezTo>
                <a:cubicBezTo>
                  <a:pt x="71" y="128"/>
                  <a:pt x="70" y="128"/>
                  <a:pt x="70" y="127"/>
                </a:cubicBezTo>
                <a:cubicBezTo>
                  <a:pt x="70" y="127"/>
                  <a:pt x="71" y="126"/>
                  <a:pt x="71" y="126"/>
                </a:cubicBezTo>
                <a:cubicBezTo>
                  <a:pt x="71" y="127"/>
                  <a:pt x="71" y="127"/>
                  <a:pt x="71" y="127"/>
                </a:cubicBezTo>
                <a:cubicBezTo>
                  <a:pt x="71" y="127"/>
                  <a:pt x="70" y="127"/>
                  <a:pt x="70" y="128"/>
                </a:cubicBezTo>
                <a:cubicBezTo>
                  <a:pt x="71" y="128"/>
                  <a:pt x="71" y="127"/>
                  <a:pt x="71" y="127"/>
                </a:cubicBezTo>
                <a:cubicBezTo>
                  <a:pt x="71" y="127"/>
                  <a:pt x="71" y="126"/>
                  <a:pt x="72" y="126"/>
                </a:cubicBezTo>
                <a:cubicBezTo>
                  <a:pt x="72" y="126"/>
                  <a:pt x="71" y="126"/>
                  <a:pt x="71" y="126"/>
                </a:cubicBezTo>
                <a:cubicBezTo>
                  <a:pt x="72" y="125"/>
                  <a:pt x="72" y="125"/>
                  <a:pt x="72" y="125"/>
                </a:cubicBezTo>
                <a:cubicBezTo>
                  <a:pt x="72" y="125"/>
                  <a:pt x="72" y="125"/>
                  <a:pt x="73" y="124"/>
                </a:cubicBezTo>
                <a:cubicBezTo>
                  <a:pt x="73" y="124"/>
                  <a:pt x="73" y="124"/>
                  <a:pt x="72" y="125"/>
                </a:cubicBezTo>
                <a:cubicBezTo>
                  <a:pt x="72" y="125"/>
                  <a:pt x="72" y="125"/>
                  <a:pt x="72" y="125"/>
                </a:cubicBezTo>
                <a:cubicBezTo>
                  <a:pt x="72" y="125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2" y="126"/>
                  <a:pt x="73" y="125"/>
                  <a:pt x="73" y="125"/>
                </a:cubicBezTo>
                <a:cubicBezTo>
                  <a:pt x="73" y="124"/>
                  <a:pt x="74" y="124"/>
                  <a:pt x="74" y="124"/>
                </a:cubicBezTo>
                <a:cubicBezTo>
                  <a:pt x="73" y="124"/>
                  <a:pt x="74" y="124"/>
                  <a:pt x="74" y="123"/>
                </a:cubicBezTo>
                <a:cubicBezTo>
                  <a:pt x="74" y="123"/>
                  <a:pt x="75" y="123"/>
                  <a:pt x="75" y="122"/>
                </a:cubicBezTo>
                <a:cubicBezTo>
                  <a:pt x="76" y="122"/>
                  <a:pt x="76" y="122"/>
                  <a:pt x="76" y="122"/>
                </a:cubicBezTo>
                <a:cubicBezTo>
                  <a:pt x="77" y="122"/>
                  <a:pt x="75" y="123"/>
                  <a:pt x="74" y="123"/>
                </a:cubicBezTo>
                <a:cubicBezTo>
                  <a:pt x="75" y="124"/>
                  <a:pt x="76" y="122"/>
                  <a:pt x="77" y="122"/>
                </a:cubicBezTo>
                <a:cubicBezTo>
                  <a:pt x="78" y="122"/>
                  <a:pt x="78" y="122"/>
                  <a:pt x="79" y="122"/>
                </a:cubicBezTo>
                <a:cubicBezTo>
                  <a:pt x="79" y="122"/>
                  <a:pt x="80" y="122"/>
                  <a:pt x="80" y="122"/>
                </a:cubicBezTo>
                <a:cubicBezTo>
                  <a:pt x="80" y="122"/>
                  <a:pt x="81" y="122"/>
                  <a:pt x="81" y="122"/>
                </a:cubicBezTo>
                <a:cubicBezTo>
                  <a:pt x="81" y="121"/>
                  <a:pt x="79" y="121"/>
                  <a:pt x="78" y="122"/>
                </a:cubicBezTo>
                <a:cubicBezTo>
                  <a:pt x="78" y="121"/>
                  <a:pt x="78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80" y="121"/>
                  <a:pt x="81" y="121"/>
                  <a:pt x="81" y="121"/>
                </a:cubicBezTo>
                <a:cubicBezTo>
                  <a:pt x="82" y="121"/>
                  <a:pt x="82" y="121"/>
                  <a:pt x="82" y="121"/>
                </a:cubicBezTo>
                <a:cubicBezTo>
                  <a:pt x="83" y="121"/>
                  <a:pt x="84" y="122"/>
                  <a:pt x="85" y="122"/>
                </a:cubicBezTo>
                <a:cubicBezTo>
                  <a:pt x="85" y="122"/>
                  <a:pt x="86" y="123"/>
                  <a:pt x="87" y="123"/>
                </a:cubicBezTo>
                <a:cubicBezTo>
                  <a:pt x="87" y="123"/>
                  <a:pt x="87" y="123"/>
                  <a:pt x="87" y="123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89" y="125"/>
                  <a:pt x="89" y="125"/>
                  <a:pt x="89" y="126"/>
                </a:cubicBezTo>
                <a:cubicBezTo>
                  <a:pt x="90" y="126"/>
                  <a:pt x="90" y="127"/>
                  <a:pt x="90" y="127"/>
                </a:cubicBezTo>
                <a:cubicBezTo>
                  <a:pt x="90" y="127"/>
                  <a:pt x="90" y="127"/>
                  <a:pt x="91" y="128"/>
                </a:cubicBezTo>
                <a:cubicBezTo>
                  <a:pt x="91" y="128"/>
                  <a:pt x="90" y="128"/>
                  <a:pt x="90" y="128"/>
                </a:cubicBezTo>
                <a:cubicBezTo>
                  <a:pt x="90" y="128"/>
                  <a:pt x="90" y="128"/>
                  <a:pt x="90" y="129"/>
                </a:cubicBezTo>
                <a:cubicBezTo>
                  <a:pt x="90" y="129"/>
                  <a:pt x="91" y="129"/>
                  <a:pt x="91" y="128"/>
                </a:cubicBezTo>
                <a:cubicBezTo>
                  <a:pt x="92" y="129"/>
                  <a:pt x="92" y="130"/>
                  <a:pt x="92" y="131"/>
                </a:cubicBezTo>
                <a:cubicBezTo>
                  <a:pt x="93" y="131"/>
                  <a:pt x="93" y="131"/>
                  <a:pt x="93" y="130"/>
                </a:cubicBezTo>
                <a:cubicBezTo>
                  <a:pt x="93" y="131"/>
                  <a:pt x="93" y="131"/>
                  <a:pt x="93" y="131"/>
                </a:cubicBezTo>
                <a:cubicBezTo>
                  <a:pt x="93" y="132"/>
                  <a:pt x="93" y="132"/>
                  <a:pt x="94" y="133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2" y="133"/>
                  <a:pt x="93" y="133"/>
                  <a:pt x="92" y="132"/>
                </a:cubicBezTo>
                <a:cubicBezTo>
                  <a:pt x="92" y="132"/>
                  <a:pt x="92" y="133"/>
                  <a:pt x="92" y="133"/>
                </a:cubicBezTo>
                <a:cubicBezTo>
                  <a:pt x="92" y="134"/>
                  <a:pt x="93" y="133"/>
                  <a:pt x="93" y="134"/>
                </a:cubicBezTo>
                <a:cubicBezTo>
                  <a:pt x="93" y="134"/>
                  <a:pt x="93" y="135"/>
                  <a:pt x="93" y="135"/>
                </a:cubicBezTo>
                <a:cubicBezTo>
                  <a:pt x="93" y="135"/>
                  <a:pt x="93" y="136"/>
                  <a:pt x="93" y="137"/>
                </a:cubicBezTo>
                <a:cubicBezTo>
                  <a:pt x="93" y="137"/>
                  <a:pt x="93" y="137"/>
                  <a:pt x="93" y="137"/>
                </a:cubicBezTo>
                <a:cubicBezTo>
                  <a:pt x="92" y="138"/>
                  <a:pt x="93" y="138"/>
                  <a:pt x="92" y="140"/>
                </a:cubicBezTo>
                <a:cubicBezTo>
                  <a:pt x="92" y="139"/>
                  <a:pt x="92" y="140"/>
                  <a:pt x="92" y="140"/>
                </a:cubicBezTo>
                <a:cubicBezTo>
                  <a:pt x="91" y="140"/>
                  <a:pt x="91" y="140"/>
                  <a:pt x="91" y="140"/>
                </a:cubicBezTo>
                <a:cubicBezTo>
                  <a:pt x="91" y="141"/>
                  <a:pt x="91" y="141"/>
                  <a:pt x="91" y="140"/>
                </a:cubicBezTo>
                <a:cubicBezTo>
                  <a:pt x="92" y="140"/>
                  <a:pt x="92" y="140"/>
                  <a:pt x="92" y="140"/>
                </a:cubicBezTo>
                <a:cubicBezTo>
                  <a:pt x="92" y="141"/>
                  <a:pt x="92" y="141"/>
                  <a:pt x="92" y="141"/>
                </a:cubicBezTo>
                <a:cubicBezTo>
                  <a:pt x="91" y="141"/>
                  <a:pt x="91" y="141"/>
                  <a:pt x="91" y="142"/>
                </a:cubicBezTo>
                <a:cubicBezTo>
                  <a:pt x="91" y="142"/>
                  <a:pt x="91" y="142"/>
                  <a:pt x="91" y="142"/>
                </a:cubicBezTo>
                <a:cubicBezTo>
                  <a:pt x="92" y="143"/>
                  <a:pt x="91" y="143"/>
                  <a:pt x="90" y="143"/>
                </a:cubicBezTo>
                <a:cubicBezTo>
                  <a:pt x="90" y="143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90" y="144"/>
                  <a:pt x="90" y="144"/>
                  <a:pt x="90" y="144"/>
                </a:cubicBezTo>
                <a:cubicBezTo>
                  <a:pt x="89" y="145"/>
                  <a:pt x="89" y="145"/>
                  <a:pt x="89" y="145"/>
                </a:cubicBezTo>
                <a:cubicBezTo>
                  <a:pt x="89" y="145"/>
                  <a:pt x="89" y="145"/>
                  <a:pt x="89" y="145"/>
                </a:cubicBezTo>
                <a:cubicBezTo>
                  <a:pt x="89" y="145"/>
                  <a:pt x="88" y="146"/>
                  <a:pt x="88" y="146"/>
                </a:cubicBezTo>
                <a:cubicBezTo>
                  <a:pt x="88" y="146"/>
                  <a:pt x="88" y="146"/>
                  <a:pt x="88" y="146"/>
                </a:cubicBezTo>
                <a:cubicBezTo>
                  <a:pt x="87" y="146"/>
                  <a:pt x="88" y="147"/>
                  <a:pt x="87" y="147"/>
                </a:cubicBezTo>
                <a:cubicBezTo>
                  <a:pt x="87" y="147"/>
                  <a:pt x="87" y="146"/>
                  <a:pt x="87" y="146"/>
                </a:cubicBezTo>
                <a:cubicBezTo>
                  <a:pt x="86" y="146"/>
                  <a:pt x="87" y="147"/>
                  <a:pt x="86" y="147"/>
                </a:cubicBezTo>
                <a:cubicBezTo>
                  <a:pt x="87" y="147"/>
                  <a:pt x="87" y="147"/>
                  <a:pt x="88" y="147"/>
                </a:cubicBezTo>
                <a:cubicBezTo>
                  <a:pt x="88" y="147"/>
                  <a:pt x="87" y="148"/>
                  <a:pt x="87" y="148"/>
                </a:cubicBezTo>
                <a:cubicBezTo>
                  <a:pt x="87" y="148"/>
                  <a:pt x="87" y="148"/>
                  <a:pt x="87" y="148"/>
                </a:cubicBezTo>
                <a:cubicBezTo>
                  <a:pt x="86" y="148"/>
                  <a:pt x="86" y="148"/>
                  <a:pt x="85" y="148"/>
                </a:cubicBezTo>
                <a:cubicBezTo>
                  <a:pt x="84" y="149"/>
                  <a:pt x="85" y="148"/>
                  <a:pt x="85" y="149"/>
                </a:cubicBezTo>
                <a:cubicBezTo>
                  <a:pt x="85" y="149"/>
                  <a:pt x="84" y="150"/>
                  <a:pt x="83" y="150"/>
                </a:cubicBezTo>
                <a:cubicBezTo>
                  <a:pt x="83" y="150"/>
                  <a:pt x="83" y="150"/>
                  <a:pt x="83" y="150"/>
                </a:cubicBezTo>
                <a:cubicBezTo>
                  <a:pt x="82" y="150"/>
                  <a:pt x="83" y="150"/>
                  <a:pt x="82" y="150"/>
                </a:cubicBezTo>
                <a:cubicBezTo>
                  <a:pt x="82" y="151"/>
                  <a:pt x="81" y="150"/>
                  <a:pt x="81" y="151"/>
                </a:cubicBezTo>
                <a:cubicBezTo>
                  <a:pt x="82" y="151"/>
                  <a:pt x="83" y="151"/>
                  <a:pt x="82" y="152"/>
                </a:cubicBezTo>
                <a:cubicBezTo>
                  <a:pt x="83" y="152"/>
                  <a:pt x="83" y="151"/>
                  <a:pt x="84" y="150"/>
                </a:cubicBezTo>
                <a:cubicBezTo>
                  <a:pt x="85" y="151"/>
                  <a:pt x="84" y="151"/>
                  <a:pt x="83" y="151"/>
                </a:cubicBezTo>
                <a:cubicBezTo>
                  <a:pt x="83" y="152"/>
                  <a:pt x="82" y="152"/>
                  <a:pt x="81" y="153"/>
                </a:cubicBezTo>
                <a:cubicBezTo>
                  <a:pt x="81" y="152"/>
                  <a:pt x="81" y="152"/>
                  <a:pt x="81" y="152"/>
                </a:cubicBezTo>
                <a:cubicBezTo>
                  <a:pt x="80" y="153"/>
                  <a:pt x="80" y="153"/>
                  <a:pt x="81" y="153"/>
                </a:cubicBezTo>
                <a:cubicBezTo>
                  <a:pt x="80" y="154"/>
                  <a:pt x="80" y="154"/>
                  <a:pt x="79" y="154"/>
                </a:cubicBezTo>
                <a:cubicBezTo>
                  <a:pt x="79" y="154"/>
                  <a:pt x="80" y="154"/>
                  <a:pt x="79" y="153"/>
                </a:cubicBezTo>
                <a:cubicBezTo>
                  <a:pt x="79" y="154"/>
                  <a:pt x="78" y="154"/>
                  <a:pt x="77" y="155"/>
                </a:cubicBezTo>
                <a:cubicBezTo>
                  <a:pt x="77" y="155"/>
                  <a:pt x="77" y="154"/>
                  <a:pt x="77" y="154"/>
                </a:cubicBezTo>
                <a:cubicBezTo>
                  <a:pt x="76" y="155"/>
                  <a:pt x="76" y="155"/>
                  <a:pt x="75" y="155"/>
                </a:cubicBezTo>
                <a:cubicBezTo>
                  <a:pt x="75" y="156"/>
                  <a:pt x="74" y="156"/>
                  <a:pt x="73" y="156"/>
                </a:cubicBezTo>
                <a:cubicBezTo>
                  <a:pt x="73" y="157"/>
                  <a:pt x="73" y="158"/>
                  <a:pt x="72" y="158"/>
                </a:cubicBezTo>
                <a:cubicBezTo>
                  <a:pt x="72" y="159"/>
                  <a:pt x="73" y="157"/>
                  <a:pt x="73" y="157"/>
                </a:cubicBezTo>
                <a:cubicBezTo>
                  <a:pt x="73" y="158"/>
                  <a:pt x="72" y="158"/>
                  <a:pt x="71" y="159"/>
                </a:cubicBezTo>
                <a:cubicBezTo>
                  <a:pt x="71" y="159"/>
                  <a:pt x="71" y="158"/>
                  <a:pt x="71" y="158"/>
                </a:cubicBezTo>
                <a:cubicBezTo>
                  <a:pt x="71" y="158"/>
                  <a:pt x="71" y="158"/>
                  <a:pt x="71" y="158"/>
                </a:cubicBezTo>
                <a:cubicBezTo>
                  <a:pt x="70" y="158"/>
                  <a:pt x="71" y="158"/>
                  <a:pt x="70" y="158"/>
                </a:cubicBezTo>
                <a:cubicBezTo>
                  <a:pt x="69" y="159"/>
                  <a:pt x="70" y="158"/>
                  <a:pt x="69" y="158"/>
                </a:cubicBezTo>
                <a:cubicBezTo>
                  <a:pt x="68" y="159"/>
                  <a:pt x="69" y="159"/>
                  <a:pt x="69" y="159"/>
                </a:cubicBezTo>
                <a:cubicBezTo>
                  <a:pt x="68" y="159"/>
                  <a:pt x="67" y="160"/>
                  <a:pt x="67" y="159"/>
                </a:cubicBezTo>
                <a:cubicBezTo>
                  <a:pt x="66" y="160"/>
                  <a:pt x="65" y="161"/>
                  <a:pt x="64" y="161"/>
                </a:cubicBezTo>
                <a:cubicBezTo>
                  <a:pt x="64" y="162"/>
                  <a:pt x="65" y="161"/>
                  <a:pt x="66" y="161"/>
                </a:cubicBezTo>
                <a:cubicBezTo>
                  <a:pt x="66" y="161"/>
                  <a:pt x="65" y="161"/>
                  <a:pt x="64" y="161"/>
                </a:cubicBezTo>
                <a:cubicBezTo>
                  <a:pt x="64" y="162"/>
                  <a:pt x="64" y="162"/>
                  <a:pt x="63" y="162"/>
                </a:cubicBezTo>
                <a:cubicBezTo>
                  <a:pt x="63" y="162"/>
                  <a:pt x="63" y="161"/>
                  <a:pt x="64" y="161"/>
                </a:cubicBezTo>
                <a:cubicBezTo>
                  <a:pt x="64" y="161"/>
                  <a:pt x="63" y="161"/>
                  <a:pt x="63" y="161"/>
                </a:cubicBezTo>
                <a:cubicBezTo>
                  <a:pt x="63" y="161"/>
                  <a:pt x="63" y="160"/>
                  <a:pt x="62" y="160"/>
                </a:cubicBezTo>
                <a:cubicBezTo>
                  <a:pt x="62" y="160"/>
                  <a:pt x="63" y="161"/>
                  <a:pt x="62" y="161"/>
                </a:cubicBezTo>
                <a:cubicBezTo>
                  <a:pt x="62" y="162"/>
                  <a:pt x="63" y="162"/>
                  <a:pt x="62" y="162"/>
                </a:cubicBezTo>
                <a:cubicBezTo>
                  <a:pt x="62" y="162"/>
                  <a:pt x="62" y="162"/>
                  <a:pt x="62" y="162"/>
                </a:cubicBezTo>
                <a:cubicBezTo>
                  <a:pt x="61" y="162"/>
                  <a:pt x="60" y="162"/>
                  <a:pt x="59" y="162"/>
                </a:cubicBezTo>
                <a:cubicBezTo>
                  <a:pt x="59" y="162"/>
                  <a:pt x="60" y="163"/>
                  <a:pt x="60" y="162"/>
                </a:cubicBezTo>
                <a:cubicBezTo>
                  <a:pt x="60" y="161"/>
                  <a:pt x="60" y="162"/>
                  <a:pt x="59" y="162"/>
                </a:cubicBezTo>
                <a:cubicBezTo>
                  <a:pt x="58" y="162"/>
                  <a:pt x="59" y="162"/>
                  <a:pt x="59" y="162"/>
                </a:cubicBezTo>
                <a:cubicBezTo>
                  <a:pt x="59" y="163"/>
                  <a:pt x="58" y="162"/>
                  <a:pt x="58" y="163"/>
                </a:cubicBezTo>
                <a:cubicBezTo>
                  <a:pt x="57" y="163"/>
                  <a:pt x="57" y="164"/>
                  <a:pt x="56" y="163"/>
                </a:cubicBezTo>
                <a:cubicBezTo>
                  <a:pt x="56" y="164"/>
                  <a:pt x="55" y="164"/>
                  <a:pt x="54" y="164"/>
                </a:cubicBezTo>
                <a:cubicBezTo>
                  <a:pt x="53" y="164"/>
                  <a:pt x="52" y="164"/>
                  <a:pt x="51" y="164"/>
                </a:cubicBezTo>
                <a:cubicBezTo>
                  <a:pt x="50" y="164"/>
                  <a:pt x="50" y="164"/>
                  <a:pt x="49" y="163"/>
                </a:cubicBezTo>
                <a:cubicBezTo>
                  <a:pt x="49" y="163"/>
                  <a:pt x="49" y="164"/>
                  <a:pt x="49" y="164"/>
                </a:cubicBezTo>
                <a:cubicBezTo>
                  <a:pt x="48" y="164"/>
                  <a:pt x="47" y="164"/>
                  <a:pt x="47" y="164"/>
                </a:cubicBezTo>
                <a:cubicBezTo>
                  <a:pt x="46" y="164"/>
                  <a:pt x="45" y="163"/>
                  <a:pt x="45" y="163"/>
                </a:cubicBezTo>
                <a:cubicBezTo>
                  <a:pt x="44" y="163"/>
                  <a:pt x="42" y="163"/>
                  <a:pt x="41" y="162"/>
                </a:cubicBezTo>
                <a:cubicBezTo>
                  <a:pt x="41" y="162"/>
                  <a:pt x="41" y="163"/>
                  <a:pt x="41" y="163"/>
                </a:cubicBezTo>
                <a:cubicBezTo>
                  <a:pt x="40" y="163"/>
                  <a:pt x="40" y="162"/>
                  <a:pt x="40" y="162"/>
                </a:cubicBezTo>
                <a:cubicBezTo>
                  <a:pt x="39" y="161"/>
                  <a:pt x="40" y="162"/>
                  <a:pt x="41" y="161"/>
                </a:cubicBezTo>
                <a:cubicBezTo>
                  <a:pt x="41" y="162"/>
                  <a:pt x="41" y="162"/>
                  <a:pt x="41" y="162"/>
                </a:cubicBezTo>
                <a:cubicBezTo>
                  <a:pt x="42" y="162"/>
                  <a:pt x="42" y="163"/>
                  <a:pt x="43" y="162"/>
                </a:cubicBezTo>
                <a:cubicBezTo>
                  <a:pt x="43" y="162"/>
                  <a:pt x="42" y="162"/>
                  <a:pt x="41" y="162"/>
                </a:cubicBezTo>
                <a:cubicBezTo>
                  <a:pt x="41" y="162"/>
                  <a:pt x="41" y="161"/>
                  <a:pt x="41" y="161"/>
                </a:cubicBezTo>
                <a:cubicBezTo>
                  <a:pt x="41" y="161"/>
                  <a:pt x="40" y="161"/>
                  <a:pt x="40" y="160"/>
                </a:cubicBezTo>
                <a:cubicBezTo>
                  <a:pt x="39" y="161"/>
                  <a:pt x="41" y="161"/>
                  <a:pt x="40" y="161"/>
                </a:cubicBezTo>
                <a:cubicBezTo>
                  <a:pt x="40" y="161"/>
                  <a:pt x="38" y="161"/>
                  <a:pt x="39" y="162"/>
                </a:cubicBezTo>
                <a:cubicBezTo>
                  <a:pt x="39" y="162"/>
                  <a:pt x="37" y="162"/>
                  <a:pt x="37" y="161"/>
                </a:cubicBezTo>
                <a:cubicBezTo>
                  <a:pt x="37" y="161"/>
                  <a:pt x="36" y="161"/>
                  <a:pt x="35" y="161"/>
                </a:cubicBezTo>
                <a:cubicBezTo>
                  <a:pt x="35" y="160"/>
                  <a:pt x="34" y="160"/>
                  <a:pt x="34" y="160"/>
                </a:cubicBezTo>
                <a:cubicBezTo>
                  <a:pt x="33" y="160"/>
                  <a:pt x="33" y="159"/>
                  <a:pt x="32" y="159"/>
                </a:cubicBezTo>
                <a:cubicBezTo>
                  <a:pt x="31" y="159"/>
                  <a:pt x="30" y="158"/>
                  <a:pt x="29" y="157"/>
                </a:cubicBezTo>
                <a:cubicBezTo>
                  <a:pt x="28" y="157"/>
                  <a:pt x="27" y="156"/>
                  <a:pt x="26" y="156"/>
                </a:cubicBezTo>
                <a:cubicBezTo>
                  <a:pt x="26" y="155"/>
                  <a:pt x="26" y="155"/>
                  <a:pt x="26" y="155"/>
                </a:cubicBezTo>
                <a:cubicBezTo>
                  <a:pt x="25" y="154"/>
                  <a:pt x="25" y="154"/>
                  <a:pt x="25" y="154"/>
                </a:cubicBezTo>
                <a:cubicBezTo>
                  <a:pt x="25" y="154"/>
                  <a:pt x="24" y="154"/>
                  <a:pt x="24" y="153"/>
                </a:cubicBezTo>
                <a:cubicBezTo>
                  <a:pt x="24" y="152"/>
                  <a:pt x="24" y="153"/>
                  <a:pt x="25" y="153"/>
                </a:cubicBezTo>
                <a:cubicBezTo>
                  <a:pt x="25" y="153"/>
                  <a:pt x="25" y="153"/>
                  <a:pt x="25" y="153"/>
                </a:cubicBezTo>
                <a:cubicBezTo>
                  <a:pt x="26" y="153"/>
                  <a:pt x="26" y="155"/>
                  <a:pt x="26" y="154"/>
                </a:cubicBezTo>
                <a:cubicBezTo>
                  <a:pt x="27" y="154"/>
                  <a:pt x="26" y="154"/>
                  <a:pt x="26" y="153"/>
                </a:cubicBezTo>
                <a:cubicBezTo>
                  <a:pt x="26" y="153"/>
                  <a:pt x="26" y="153"/>
                  <a:pt x="26" y="152"/>
                </a:cubicBezTo>
                <a:cubicBezTo>
                  <a:pt x="25" y="153"/>
                  <a:pt x="26" y="153"/>
                  <a:pt x="26" y="153"/>
                </a:cubicBezTo>
                <a:cubicBezTo>
                  <a:pt x="25" y="153"/>
                  <a:pt x="24" y="151"/>
                  <a:pt x="23" y="151"/>
                </a:cubicBezTo>
                <a:cubicBezTo>
                  <a:pt x="23" y="151"/>
                  <a:pt x="24" y="152"/>
                  <a:pt x="24" y="152"/>
                </a:cubicBezTo>
                <a:cubicBezTo>
                  <a:pt x="24" y="153"/>
                  <a:pt x="24" y="152"/>
                  <a:pt x="23" y="153"/>
                </a:cubicBezTo>
                <a:cubicBezTo>
                  <a:pt x="23" y="153"/>
                  <a:pt x="23" y="152"/>
                  <a:pt x="22" y="152"/>
                </a:cubicBezTo>
                <a:cubicBezTo>
                  <a:pt x="22" y="152"/>
                  <a:pt x="22" y="152"/>
                  <a:pt x="22" y="152"/>
                </a:cubicBezTo>
                <a:cubicBezTo>
                  <a:pt x="21" y="151"/>
                  <a:pt x="21" y="151"/>
                  <a:pt x="21" y="150"/>
                </a:cubicBezTo>
                <a:cubicBezTo>
                  <a:pt x="20" y="150"/>
                  <a:pt x="20" y="149"/>
                  <a:pt x="19" y="148"/>
                </a:cubicBezTo>
                <a:cubicBezTo>
                  <a:pt x="18" y="147"/>
                  <a:pt x="18" y="147"/>
                  <a:pt x="17" y="146"/>
                </a:cubicBezTo>
                <a:cubicBezTo>
                  <a:pt x="17" y="146"/>
                  <a:pt x="17" y="146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5" y="145"/>
                  <a:pt x="15" y="145"/>
                  <a:pt x="16" y="146"/>
                </a:cubicBezTo>
                <a:cubicBezTo>
                  <a:pt x="15" y="146"/>
                  <a:pt x="15" y="145"/>
                  <a:pt x="15" y="145"/>
                </a:cubicBezTo>
                <a:cubicBezTo>
                  <a:pt x="14" y="145"/>
                  <a:pt x="15" y="146"/>
                  <a:pt x="15" y="146"/>
                </a:cubicBezTo>
                <a:cubicBezTo>
                  <a:pt x="16" y="147"/>
                  <a:pt x="16" y="147"/>
                  <a:pt x="17" y="148"/>
                </a:cubicBezTo>
                <a:cubicBezTo>
                  <a:pt x="17" y="148"/>
                  <a:pt x="17" y="148"/>
                  <a:pt x="17" y="148"/>
                </a:cubicBezTo>
                <a:cubicBezTo>
                  <a:pt x="18" y="149"/>
                  <a:pt x="18" y="149"/>
                  <a:pt x="18" y="150"/>
                </a:cubicBezTo>
                <a:cubicBezTo>
                  <a:pt x="19" y="150"/>
                  <a:pt x="18" y="150"/>
                  <a:pt x="19" y="150"/>
                </a:cubicBezTo>
                <a:cubicBezTo>
                  <a:pt x="19" y="150"/>
                  <a:pt x="19" y="151"/>
                  <a:pt x="19" y="151"/>
                </a:cubicBezTo>
                <a:cubicBezTo>
                  <a:pt x="20" y="151"/>
                  <a:pt x="20" y="151"/>
                  <a:pt x="20" y="152"/>
                </a:cubicBezTo>
                <a:cubicBezTo>
                  <a:pt x="21" y="152"/>
                  <a:pt x="22" y="153"/>
                  <a:pt x="22" y="154"/>
                </a:cubicBezTo>
                <a:cubicBezTo>
                  <a:pt x="21" y="154"/>
                  <a:pt x="23" y="155"/>
                  <a:pt x="23" y="156"/>
                </a:cubicBezTo>
                <a:cubicBezTo>
                  <a:pt x="23" y="156"/>
                  <a:pt x="23" y="155"/>
                  <a:pt x="24" y="156"/>
                </a:cubicBezTo>
                <a:cubicBezTo>
                  <a:pt x="24" y="155"/>
                  <a:pt x="23" y="155"/>
                  <a:pt x="23" y="155"/>
                </a:cubicBezTo>
                <a:cubicBezTo>
                  <a:pt x="23" y="154"/>
                  <a:pt x="24" y="155"/>
                  <a:pt x="24" y="155"/>
                </a:cubicBezTo>
                <a:cubicBezTo>
                  <a:pt x="24" y="156"/>
                  <a:pt x="24" y="156"/>
                  <a:pt x="25" y="157"/>
                </a:cubicBezTo>
                <a:cubicBezTo>
                  <a:pt x="26" y="157"/>
                  <a:pt x="25" y="156"/>
                  <a:pt x="24" y="156"/>
                </a:cubicBezTo>
                <a:cubicBezTo>
                  <a:pt x="25" y="155"/>
                  <a:pt x="25" y="156"/>
                  <a:pt x="26" y="157"/>
                </a:cubicBezTo>
                <a:cubicBezTo>
                  <a:pt x="26" y="157"/>
                  <a:pt x="27" y="157"/>
                  <a:pt x="27" y="158"/>
                </a:cubicBezTo>
                <a:cubicBezTo>
                  <a:pt x="28" y="158"/>
                  <a:pt x="28" y="158"/>
                  <a:pt x="29" y="159"/>
                </a:cubicBezTo>
                <a:cubicBezTo>
                  <a:pt x="29" y="159"/>
                  <a:pt x="28" y="159"/>
                  <a:pt x="28" y="159"/>
                </a:cubicBezTo>
                <a:cubicBezTo>
                  <a:pt x="28" y="160"/>
                  <a:pt x="29" y="159"/>
                  <a:pt x="30" y="159"/>
                </a:cubicBezTo>
                <a:cubicBezTo>
                  <a:pt x="31" y="160"/>
                  <a:pt x="31" y="160"/>
                  <a:pt x="32" y="161"/>
                </a:cubicBezTo>
                <a:cubicBezTo>
                  <a:pt x="32" y="161"/>
                  <a:pt x="32" y="162"/>
                  <a:pt x="33" y="162"/>
                </a:cubicBezTo>
                <a:cubicBezTo>
                  <a:pt x="34" y="161"/>
                  <a:pt x="32" y="161"/>
                  <a:pt x="32" y="161"/>
                </a:cubicBezTo>
                <a:cubicBezTo>
                  <a:pt x="32" y="161"/>
                  <a:pt x="33" y="161"/>
                  <a:pt x="33" y="161"/>
                </a:cubicBezTo>
                <a:cubicBezTo>
                  <a:pt x="34" y="161"/>
                  <a:pt x="34" y="162"/>
                  <a:pt x="35" y="162"/>
                </a:cubicBezTo>
                <a:cubicBezTo>
                  <a:pt x="36" y="163"/>
                  <a:pt x="37" y="163"/>
                  <a:pt x="37" y="163"/>
                </a:cubicBezTo>
                <a:cubicBezTo>
                  <a:pt x="38" y="163"/>
                  <a:pt x="38" y="163"/>
                  <a:pt x="38" y="163"/>
                </a:cubicBezTo>
                <a:cubicBezTo>
                  <a:pt x="38" y="163"/>
                  <a:pt x="38" y="163"/>
                  <a:pt x="38" y="163"/>
                </a:cubicBezTo>
                <a:cubicBezTo>
                  <a:pt x="38" y="164"/>
                  <a:pt x="39" y="163"/>
                  <a:pt x="40" y="164"/>
                </a:cubicBezTo>
                <a:cubicBezTo>
                  <a:pt x="41" y="164"/>
                  <a:pt x="41" y="165"/>
                  <a:pt x="41" y="165"/>
                </a:cubicBezTo>
                <a:cubicBezTo>
                  <a:pt x="42" y="165"/>
                  <a:pt x="42" y="164"/>
                  <a:pt x="42" y="164"/>
                </a:cubicBezTo>
                <a:cubicBezTo>
                  <a:pt x="42" y="164"/>
                  <a:pt x="43" y="165"/>
                  <a:pt x="44" y="165"/>
                </a:cubicBezTo>
                <a:cubicBezTo>
                  <a:pt x="44" y="165"/>
                  <a:pt x="45" y="165"/>
                  <a:pt x="45" y="165"/>
                </a:cubicBezTo>
                <a:cubicBezTo>
                  <a:pt x="46" y="165"/>
                  <a:pt x="47" y="165"/>
                  <a:pt x="48" y="165"/>
                </a:cubicBezTo>
                <a:cubicBezTo>
                  <a:pt x="48" y="165"/>
                  <a:pt x="48" y="165"/>
                  <a:pt x="48" y="165"/>
                </a:cubicBezTo>
                <a:cubicBezTo>
                  <a:pt x="48" y="165"/>
                  <a:pt x="48" y="165"/>
                  <a:pt x="49" y="165"/>
                </a:cubicBezTo>
                <a:cubicBezTo>
                  <a:pt x="49" y="165"/>
                  <a:pt x="50" y="165"/>
                  <a:pt x="50" y="165"/>
                </a:cubicBezTo>
                <a:cubicBezTo>
                  <a:pt x="51" y="165"/>
                  <a:pt x="51" y="165"/>
                  <a:pt x="52" y="166"/>
                </a:cubicBezTo>
                <a:cubicBezTo>
                  <a:pt x="52" y="166"/>
                  <a:pt x="53" y="165"/>
                  <a:pt x="53" y="165"/>
                </a:cubicBezTo>
                <a:cubicBezTo>
                  <a:pt x="54" y="165"/>
                  <a:pt x="56" y="165"/>
                  <a:pt x="57" y="165"/>
                </a:cubicBezTo>
                <a:cubicBezTo>
                  <a:pt x="58" y="165"/>
                  <a:pt x="59" y="165"/>
                  <a:pt x="61" y="165"/>
                </a:cubicBezTo>
                <a:cubicBezTo>
                  <a:pt x="61" y="166"/>
                  <a:pt x="62" y="166"/>
                  <a:pt x="62" y="167"/>
                </a:cubicBezTo>
                <a:cubicBezTo>
                  <a:pt x="64" y="166"/>
                  <a:pt x="65" y="166"/>
                  <a:pt x="67" y="166"/>
                </a:cubicBezTo>
                <a:cubicBezTo>
                  <a:pt x="68" y="166"/>
                  <a:pt x="68" y="165"/>
                  <a:pt x="68" y="165"/>
                </a:cubicBezTo>
                <a:cubicBezTo>
                  <a:pt x="68" y="165"/>
                  <a:pt x="69" y="165"/>
                  <a:pt x="69" y="165"/>
                </a:cubicBezTo>
                <a:cubicBezTo>
                  <a:pt x="70" y="164"/>
                  <a:pt x="69" y="164"/>
                  <a:pt x="68" y="164"/>
                </a:cubicBezTo>
                <a:cubicBezTo>
                  <a:pt x="67" y="165"/>
                  <a:pt x="67" y="166"/>
                  <a:pt x="66" y="165"/>
                </a:cubicBezTo>
                <a:cubicBezTo>
                  <a:pt x="67" y="165"/>
                  <a:pt x="67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3"/>
                  <a:pt x="68" y="164"/>
                  <a:pt x="68" y="164"/>
                </a:cubicBezTo>
                <a:cubicBezTo>
                  <a:pt x="68" y="164"/>
                  <a:pt x="69" y="164"/>
                  <a:pt x="69" y="164"/>
                </a:cubicBezTo>
                <a:cubicBezTo>
                  <a:pt x="69" y="164"/>
                  <a:pt x="70" y="164"/>
                  <a:pt x="70" y="164"/>
                </a:cubicBezTo>
                <a:cubicBezTo>
                  <a:pt x="70" y="164"/>
                  <a:pt x="71" y="164"/>
                  <a:pt x="71" y="164"/>
                </a:cubicBezTo>
                <a:cubicBezTo>
                  <a:pt x="71" y="164"/>
                  <a:pt x="71" y="163"/>
                  <a:pt x="72" y="163"/>
                </a:cubicBezTo>
                <a:cubicBezTo>
                  <a:pt x="72" y="164"/>
                  <a:pt x="73" y="163"/>
                  <a:pt x="74" y="164"/>
                </a:cubicBezTo>
                <a:cubicBezTo>
                  <a:pt x="74" y="163"/>
                  <a:pt x="73" y="163"/>
                  <a:pt x="74" y="163"/>
                </a:cubicBezTo>
                <a:cubicBezTo>
                  <a:pt x="74" y="162"/>
                  <a:pt x="75" y="162"/>
                  <a:pt x="75" y="163"/>
                </a:cubicBezTo>
                <a:cubicBezTo>
                  <a:pt x="75" y="162"/>
                  <a:pt x="75" y="162"/>
                  <a:pt x="76" y="162"/>
                </a:cubicBezTo>
                <a:cubicBezTo>
                  <a:pt x="76" y="162"/>
                  <a:pt x="76" y="162"/>
                  <a:pt x="76" y="161"/>
                </a:cubicBezTo>
                <a:cubicBezTo>
                  <a:pt x="75" y="161"/>
                  <a:pt x="75" y="162"/>
                  <a:pt x="75" y="162"/>
                </a:cubicBezTo>
                <a:cubicBezTo>
                  <a:pt x="74" y="161"/>
                  <a:pt x="76" y="161"/>
                  <a:pt x="76" y="161"/>
                </a:cubicBezTo>
                <a:cubicBezTo>
                  <a:pt x="76" y="161"/>
                  <a:pt x="76" y="160"/>
                  <a:pt x="77" y="160"/>
                </a:cubicBezTo>
                <a:cubicBezTo>
                  <a:pt x="77" y="160"/>
                  <a:pt x="77" y="160"/>
                  <a:pt x="77" y="160"/>
                </a:cubicBezTo>
                <a:cubicBezTo>
                  <a:pt x="78" y="159"/>
                  <a:pt x="78" y="159"/>
                  <a:pt x="79" y="159"/>
                </a:cubicBezTo>
                <a:cubicBezTo>
                  <a:pt x="79" y="159"/>
                  <a:pt x="80" y="158"/>
                  <a:pt x="80" y="158"/>
                </a:cubicBezTo>
                <a:cubicBezTo>
                  <a:pt x="81" y="158"/>
                  <a:pt x="82" y="158"/>
                  <a:pt x="83" y="157"/>
                </a:cubicBezTo>
                <a:cubicBezTo>
                  <a:pt x="83" y="156"/>
                  <a:pt x="83" y="156"/>
                  <a:pt x="84" y="155"/>
                </a:cubicBezTo>
                <a:cubicBezTo>
                  <a:pt x="82" y="156"/>
                  <a:pt x="82" y="157"/>
                  <a:pt x="81" y="157"/>
                </a:cubicBezTo>
                <a:cubicBezTo>
                  <a:pt x="81" y="156"/>
                  <a:pt x="82" y="156"/>
                  <a:pt x="83" y="155"/>
                </a:cubicBezTo>
                <a:cubicBezTo>
                  <a:pt x="83" y="155"/>
                  <a:pt x="84" y="155"/>
                  <a:pt x="85" y="154"/>
                </a:cubicBezTo>
                <a:cubicBezTo>
                  <a:pt x="86" y="154"/>
                  <a:pt x="85" y="154"/>
                  <a:pt x="85" y="155"/>
                </a:cubicBezTo>
                <a:cubicBezTo>
                  <a:pt x="86" y="154"/>
                  <a:pt x="86" y="154"/>
                  <a:pt x="86" y="153"/>
                </a:cubicBezTo>
                <a:cubicBezTo>
                  <a:pt x="87" y="153"/>
                  <a:pt x="87" y="152"/>
                  <a:pt x="88" y="152"/>
                </a:cubicBezTo>
                <a:cubicBezTo>
                  <a:pt x="88" y="151"/>
                  <a:pt x="87" y="153"/>
                  <a:pt x="87" y="152"/>
                </a:cubicBezTo>
                <a:cubicBezTo>
                  <a:pt x="88" y="151"/>
                  <a:pt x="89" y="151"/>
                  <a:pt x="88" y="150"/>
                </a:cubicBezTo>
                <a:cubicBezTo>
                  <a:pt x="89" y="150"/>
                  <a:pt x="90" y="150"/>
                  <a:pt x="90" y="150"/>
                </a:cubicBezTo>
                <a:cubicBezTo>
                  <a:pt x="90" y="149"/>
                  <a:pt x="91" y="149"/>
                  <a:pt x="90" y="149"/>
                </a:cubicBezTo>
                <a:cubicBezTo>
                  <a:pt x="90" y="148"/>
                  <a:pt x="91" y="148"/>
                  <a:pt x="91" y="148"/>
                </a:cubicBezTo>
                <a:cubicBezTo>
                  <a:pt x="91" y="147"/>
                  <a:pt x="92" y="148"/>
                  <a:pt x="92" y="147"/>
                </a:cubicBezTo>
                <a:cubicBezTo>
                  <a:pt x="93" y="147"/>
                  <a:pt x="92" y="148"/>
                  <a:pt x="92" y="147"/>
                </a:cubicBezTo>
                <a:cubicBezTo>
                  <a:pt x="92" y="147"/>
                  <a:pt x="92" y="147"/>
                  <a:pt x="92" y="147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3" y="146"/>
                  <a:pt x="93" y="146"/>
                  <a:pt x="93" y="146"/>
                </a:cubicBezTo>
                <a:cubicBezTo>
                  <a:pt x="93" y="146"/>
                  <a:pt x="93" y="146"/>
                  <a:pt x="93" y="146"/>
                </a:cubicBezTo>
                <a:cubicBezTo>
                  <a:pt x="93" y="146"/>
                  <a:pt x="93" y="146"/>
                  <a:pt x="93" y="146"/>
                </a:cubicBezTo>
                <a:cubicBezTo>
                  <a:pt x="93" y="146"/>
                  <a:pt x="93" y="146"/>
                  <a:pt x="93" y="146"/>
                </a:cubicBezTo>
                <a:cubicBezTo>
                  <a:pt x="93" y="145"/>
                  <a:pt x="93" y="145"/>
                  <a:pt x="93" y="145"/>
                </a:cubicBezTo>
                <a:cubicBezTo>
                  <a:pt x="94" y="145"/>
                  <a:pt x="94" y="145"/>
                  <a:pt x="94" y="145"/>
                </a:cubicBezTo>
                <a:cubicBezTo>
                  <a:pt x="94" y="144"/>
                  <a:pt x="94" y="144"/>
                  <a:pt x="94" y="143"/>
                </a:cubicBezTo>
                <a:cubicBezTo>
                  <a:pt x="95" y="143"/>
                  <a:pt x="95" y="142"/>
                  <a:pt x="95" y="142"/>
                </a:cubicBezTo>
                <a:cubicBezTo>
                  <a:pt x="95" y="142"/>
                  <a:pt x="95" y="142"/>
                  <a:pt x="95" y="141"/>
                </a:cubicBezTo>
                <a:cubicBezTo>
                  <a:pt x="96" y="142"/>
                  <a:pt x="96" y="140"/>
                  <a:pt x="96" y="140"/>
                </a:cubicBezTo>
                <a:cubicBezTo>
                  <a:pt x="96" y="140"/>
                  <a:pt x="96" y="139"/>
                  <a:pt x="96" y="139"/>
                </a:cubicBezTo>
                <a:cubicBezTo>
                  <a:pt x="96" y="138"/>
                  <a:pt x="96" y="138"/>
                  <a:pt x="96" y="138"/>
                </a:cubicBezTo>
                <a:cubicBezTo>
                  <a:pt x="95" y="138"/>
                  <a:pt x="96" y="137"/>
                  <a:pt x="96" y="137"/>
                </a:cubicBezTo>
                <a:cubicBezTo>
                  <a:pt x="96" y="136"/>
                  <a:pt x="96" y="137"/>
                  <a:pt x="95" y="137"/>
                </a:cubicBezTo>
                <a:cubicBezTo>
                  <a:pt x="96" y="135"/>
                  <a:pt x="96" y="134"/>
                  <a:pt x="95" y="132"/>
                </a:cubicBezTo>
                <a:cubicBezTo>
                  <a:pt x="95" y="131"/>
                  <a:pt x="94" y="130"/>
                  <a:pt x="94" y="129"/>
                </a:cubicBezTo>
                <a:cubicBezTo>
                  <a:pt x="94" y="128"/>
                  <a:pt x="94" y="128"/>
                  <a:pt x="94" y="128"/>
                </a:cubicBezTo>
                <a:cubicBezTo>
                  <a:pt x="93" y="127"/>
                  <a:pt x="93" y="127"/>
                  <a:pt x="92" y="126"/>
                </a:cubicBezTo>
                <a:cubicBezTo>
                  <a:pt x="92" y="126"/>
                  <a:pt x="91" y="125"/>
                  <a:pt x="92" y="125"/>
                </a:cubicBezTo>
                <a:cubicBezTo>
                  <a:pt x="91" y="124"/>
                  <a:pt x="90" y="123"/>
                  <a:pt x="89" y="122"/>
                </a:cubicBezTo>
                <a:cubicBezTo>
                  <a:pt x="86" y="120"/>
                  <a:pt x="83" y="119"/>
                  <a:pt x="81" y="118"/>
                </a:cubicBezTo>
                <a:cubicBezTo>
                  <a:pt x="81" y="117"/>
                  <a:pt x="81" y="116"/>
                  <a:pt x="80" y="116"/>
                </a:cubicBezTo>
                <a:cubicBezTo>
                  <a:pt x="80" y="116"/>
                  <a:pt x="80" y="116"/>
                  <a:pt x="81" y="116"/>
                </a:cubicBezTo>
                <a:cubicBezTo>
                  <a:pt x="81" y="116"/>
                  <a:pt x="81" y="115"/>
                  <a:pt x="81" y="115"/>
                </a:cubicBezTo>
                <a:cubicBezTo>
                  <a:pt x="82" y="115"/>
                  <a:pt x="82" y="114"/>
                  <a:pt x="80" y="114"/>
                </a:cubicBezTo>
                <a:cubicBezTo>
                  <a:pt x="82" y="114"/>
                  <a:pt x="82" y="113"/>
                  <a:pt x="83" y="113"/>
                </a:cubicBezTo>
                <a:cubicBezTo>
                  <a:pt x="83" y="113"/>
                  <a:pt x="84" y="113"/>
                  <a:pt x="84" y="113"/>
                </a:cubicBezTo>
                <a:cubicBezTo>
                  <a:pt x="84" y="113"/>
                  <a:pt x="85" y="113"/>
                  <a:pt x="85" y="113"/>
                </a:cubicBezTo>
                <a:cubicBezTo>
                  <a:pt x="90" y="115"/>
                  <a:pt x="94" y="118"/>
                  <a:pt x="96" y="121"/>
                </a:cubicBezTo>
                <a:cubicBezTo>
                  <a:pt x="97" y="122"/>
                  <a:pt x="97" y="123"/>
                  <a:pt x="97" y="123"/>
                </a:cubicBezTo>
                <a:cubicBezTo>
                  <a:pt x="98" y="124"/>
                  <a:pt x="99" y="125"/>
                  <a:pt x="99" y="126"/>
                </a:cubicBezTo>
                <a:cubicBezTo>
                  <a:pt x="99" y="127"/>
                  <a:pt x="99" y="127"/>
                  <a:pt x="99" y="128"/>
                </a:cubicBezTo>
                <a:cubicBezTo>
                  <a:pt x="100" y="128"/>
                  <a:pt x="100" y="129"/>
                  <a:pt x="100" y="129"/>
                </a:cubicBezTo>
                <a:cubicBezTo>
                  <a:pt x="101" y="130"/>
                  <a:pt x="101" y="130"/>
                  <a:pt x="100" y="131"/>
                </a:cubicBezTo>
                <a:cubicBezTo>
                  <a:pt x="101" y="131"/>
                  <a:pt x="101" y="131"/>
                  <a:pt x="101" y="132"/>
                </a:cubicBezTo>
                <a:cubicBezTo>
                  <a:pt x="101" y="133"/>
                  <a:pt x="101" y="134"/>
                  <a:pt x="101" y="135"/>
                </a:cubicBezTo>
                <a:cubicBezTo>
                  <a:pt x="101" y="135"/>
                  <a:pt x="101" y="136"/>
                  <a:pt x="101" y="136"/>
                </a:cubicBezTo>
                <a:cubicBezTo>
                  <a:pt x="101" y="136"/>
                  <a:pt x="101" y="136"/>
                  <a:pt x="101" y="136"/>
                </a:cubicBezTo>
                <a:cubicBezTo>
                  <a:pt x="101" y="137"/>
                  <a:pt x="101" y="137"/>
                  <a:pt x="101" y="138"/>
                </a:cubicBezTo>
                <a:cubicBezTo>
                  <a:pt x="101" y="139"/>
                  <a:pt x="101" y="140"/>
                  <a:pt x="100" y="141"/>
                </a:cubicBezTo>
                <a:cubicBezTo>
                  <a:pt x="100" y="141"/>
                  <a:pt x="101" y="142"/>
                  <a:pt x="100" y="143"/>
                </a:cubicBezTo>
                <a:cubicBezTo>
                  <a:pt x="100" y="143"/>
                  <a:pt x="100" y="144"/>
                  <a:pt x="100" y="145"/>
                </a:cubicBezTo>
                <a:cubicBezTo>
                  <a:pt x="99" y="145"/>
                  <a:pt x="99" y="145"/>
                  <a:pt x="99" y="146"/>
                </a:cubicBezTo>
                <a:cubicBezTo>
                  <a:pt x="99" y="146"/>
                  <a:pt x="99" y="146"/>
                  <a:pt x="99" y="146"/>
                </a:cubicBezTo>
                <a:cubicBezTo>
                  <a:pt x="99" y="146"/>
                  <a:pt x="98" y="146"/>
                  <a:pt x="98" y="147"/>
                </a:cubicBezTo>
                <a:cubicBezTo>
                  <a:pt x="98" y="147"/>
                  <a:pt x="98" y="147"/>
                  <a:pt x="98" y="148"/>
                </a:cubicBezTo>
                <a:cubicBezTo>
                  <a:pt x="98" y="148"/>
                  <a:pt x="98" y="148"/>
                  <a:pt x="98" y="148"/>
                </a:cubicBezTo>
                <a:cubicBezTo>
                  <a:pt x="97" y="148"/>
                  <a:pt x="97" y="148"/>
                  <a:pt x="97" y="149"/>
                </a:cubicBezTo>
                <a:cubicBezTo>
                  <a:pt x="97" y="149"/>
                  <a:pt x="97" y="149"/>
                  <a:pt x="97" y="149"/>
                </a:cubicBezTo>
                <a:cubicBezTo>
                  <a:pt x="97" y="149"/>
                  <a:pt x="97" y="149"/>
                  <a:pt x="97" y="149"/>
                </a:cubicBezTo>
                <a:cubicBezTo>
                  <a:pt x="96" y="149"/>
                  <a:pt x="96" y="150"/>
                  <a:pt x="96" y="150"/>
                </a:cubicBezTo>
                <a:cubicBezTo>
                  <a:pt x="96" y="150"/>
                  <a:pt x="96" y="150"/>
                  <a:pt x="96" y="150"/>
                </a:cubicBezTo>
                <a:cubicBezTo>
                  <a:pt x="95" y="151"/>
                  <a:pt x="94" y="152"/>
                  <a:pt x="93" y="153"/>
                </a:cubicBezTo>
                <a:cubicBezTo>
                  <a:pt x="93" y="153"/>
                  <a:pt x="93" y="152"/>
                  <a:pt x="92" y="153"/>
                </a:cubicBezTo>
                <a:cubicBezTo>
                  <a:pt x="92" y="153"/>
                  <a:pt x="93" y="153"/>
                  <a:pt x="93" y="154"/>
                </a:cubicBezTo>
                <a:cubicBezTo>
                  <a:pt x="92" y="154"/>
                  <a:pt x="91" y="155"/>
                  <a:pt x="91" y="155"/>
                </a:cubicBezTo>
                <a:cubicBezTo>
                  <a:pt x="90" y="156"/>
                  <a:pt x="90" y="156"/>
                  <a:pt x="89" y="157"/>
                </a:cubicBezTo>
                <a:cubicBezTo>
                  <a:pt x="89" y="157"/>
                  <a:pt x="89" y="156"/>
                  <a:pt x="89" y="156"/>
                </a:cubicBezTo>
                <a:cubicBezTo>
                  <a:pt x="88" y="156"/>
                  <a:pt x="89" y="157"/>
                  <a:pt x="89" y="157"/>
                </a:cubicBezTo>
                <a:cubicBezTo>
                  <a:pt x="88" y="158"/>
                  <a:pt x="89" y="157"/>
                  <a:pt x="88" y="157"/>
                </a:cubicBezTo>
                <a:cubicBezTo>
                  <a:pt x="87" y="158"/>
                  <a:pt x="88" y="158"/>
                  <a:pt x="88" y="158"/>
                </a:cubicBezTo>
                <a:cubicBezTo>
                  <a:pt x="87" y="158"/>
                  <a:pt x="87" y="159"/>
                  <a:pt x="86" y="159"/>
                </a:cubicBezTo>
                <a:cubicBezTo>
                  <a:pt x="86" y="159"/>
                  <a:pt x="86" y="159"/>
                  <a:pt x="86" y="159"/>
                </a:cubicBezTo>
                <a:cubicBezTo>
                  <a:pt x="85" y="159"/>
                  <a:pt x="85" y="159"/>
                  <a:pt x="85" y="159"/>
                </a:cubicBezTo>
                <a:cubicBezTo>
                  <a:pt x="85" y="160"/>
                  <a:pt x="86" y="159"/>
                  <a:pt x="85" y="160"/>
                </a:cubicBezTo>
                <a:cubicBezTo>
                  <a:pt x="84" y="161"/>
                  <a:pt x="85" y="160"/>
                  <a:pt x="85" y="160"/>
                </a:cubicBezTo>
                <a:cubicBezTo>
                  <a:pt x="84" y="160"/>
                  <a:pt x="84" y="160"/>
                  <a:pt x="84" y="160"/>
                </a:cubicBezTo>
                <a:cubicBezTo>
                  <a:pt x="83" y="161"/>
                  <a:pt x="84" y="161"/>
                  <a:pt x="84" y="161"/>
                </a:cubicBezTo>
                <a:cubicBezTo>
                  <a:pt x="83" y="162"/>
                  <a:pt x="83" y="162"/>
                  <a:pt x="82" y="162"/>
                </a:cubicBezTo>
                <a:cubicBezTo>
                  <a:pt x="82" y="162"/>
                  <a:pt x="82" y="162"/>
                  <a:pt x="82" y="162"/>
                </a:cubicBezTo>
                <a:cubicBezTo>
                  <a:pt x="82" y="162"/>
                  <a:pt x="81" y="162"/>
                  <a:pt x="82" y="163"/>
                </a:cubicBezTo>
                <a:cubicBezTo>
                  <a:pt x="80" y="164"/>
                  <a:pt x="80" y="164"/>
                  <a:pt x="79" y="164"/>
                </a:cubicBezTo>
                <a:cubicBezTo>
                  <a:pt x="78" y="164"/>
                  <a:pt x="78" y="165"/>
                  <a:pt x="78" y="164"/>
                </a:cubicBezTo>
                <a:cubicBezTo>
                  <a:pt x="77" y="165"/>
                  <a:pt x="79" y="165"/>
                  <a:pt x="77" y="165"/>
                </a:cubicBezTo>
                <a:cubicBezTo>
                  <a:pt x="77" y="165"/>
                  <a:pt x="78" y="165"/>
                  <a:pt x="78" y="165"/>
                </a:cubicBezTo>
                <a:cubicBezTo>
                  <a:pt x="78" y="165"/>
                  <a:pt x="76" y="167"/>
                  <a:pt x="76" y="166"/>
                </a:cubicBezTo>
                <a:cubicBezTo>
                  <a:pt x="75" y="166"/>
                  <a:pt x="76" y="167"/>
                  <a:pt x="75" y="167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7"/>
                  <a:pt x="74" y="167"/>
                  <a:pt x="74" y="167"/>
                </a:cubicBezTo>
                <a:cubicBezTo>
                  <a:pt x="73" y="168"/>
                  <a:pt x="72" y="167"/>
                  <a:pt x="72" y="167"/>
                </a:cubicBezTo>
                <a:cubicBezTo>
                  <a:pt x="72" y="168"/>
                  <a:pt x="70" y="168"/>
                  <a:pt x="70" y="169"/>
                </a:cubicBezTo>
                <a:cubicBezTo>
                  <a:pt x="70" y="169"/>
                  <a:pt x="70" y="169"/>
                  <a:pt x="71" y="169"/>
                </a:cubicBezTo>
                <a:cubicBezTo>
                  <a:pt x="69" y="170"/>
                  <a:pt x="67" y="169"/>
                  <a:pt x="65" y="170"/>
                </a:cubicBezTo>
                <a:cubicBezTo>
                  <a:pt x="65" y="170"/>
                  <a:pt x="64" y="169"/>
                  <a:pt x="63" y="169"/>
                </a:cubicBezTo>
                <a:cubicBezTo>
                  <a:pt x="62" y="169"/>
                  <a:pt x="63" y="169"/>
                  <a:pt x="62" y="169"/>
                </a:cubicBezTo>
                <a:cubicBezTo>
                  <a:pt x="63" y="170"/>
                  <a:pt x="61" y="170"/>
                  <a:pt x="62" y="171"/>
                </a:cubicBezTo>
                <a:cubicBezTo>
                  <a:pt x="62" y="171"/>
                  <a:pt x="60" y="171"/>
                  <a:pt x="61" y="172"/>
                </a:cubicBezTo>
                <a:cubicBezTo>
                  <a:pt x="59" y="172"/>
                  <a:pt x="57" y="173"/>
                  <a:pt x="55" y="173"/>
                </a:cubicBezTo>
                <a:cubicBezTo>
                  <a:pt x="54" y="173"/>
                  <a:pt x="53" y="173"/>
                  <a:pt x="52" y="173"/>
                </a:cubicBezTo>
                <a:cubicBezTo>
                  <a:pt x="51" y="173"/>
                  <a:pt x="51" y="173"/>
                  <a:pt x="50" y="173"/>
                </a:cubicBezTo>
                <a:cubicBezTo>
                  <a:pt x="50" y="172"/>
                  <a:pt x="52" y="172"/>
                  <a:pt x="53" y="172"/>
                </a:cubicBezTo>
                <a:cubicBezTo>
                  <a:pt x="53" y="172"/>
                  <a:pt x="54" y="172"/>
                  <a:pt x="54" y="172"/>
                </a:cubicBezTo>
                <a:cubicBezTo>
                  <a:pt x="55" y="172"/>
                  <a:pt x="55" y="172"/>
                  <a:pt x="56" y="172"/>
                </a:cubicBezTo>
                <a:cubicBezTo>
                  <a:pt x="55" y="172"/>
                  <a:pt x="54" y="172"/>
                  <a:pt x="54" y="171"/>
                </a:cubicBezTo>
                <a:cubicBezTo>
                  <a:pt x="53" y="171"/>
                  <a:pt x="53" y="172"/>
                  <a:pt x="52" y="172"/>
                </a:cubicBezTo>
                <a:cubicBezTo>
                  <a:pt x="52" y="172"/>
                  <a:pt x="52" y="172"/>
                  <a:pt x="52" y="172"/>
                </a:cubicBezTo>
                <a:cubicBezTo>
                  <a:pt x="51" y="172"/>
                  <a:pt x="50" y="171"/>
                  <a:pt x="49" y="171"/>
                </a:cubicBezTo>
                <a:cubicBezTo>
                  <a:pt x="49" y="171"/>
                  <a:pt x="49" y="171"/>
                  <a:pt x="49" y="171"/>
                </a:cubicBezTo>
                <a:cubicBezTo>
                  <a:pt x="48" y="171"/>
                  <a:pt x="47" y="171"/>
                  <a:pt x="47" y="171"/>
                </a:cubicBezTo>
                <a:cubicBezTo>
                  <a:pt x="46" y="171"/>
                  <a:pt x="46" y="171"/>
                  <a:pt x="46" y="171"/>
                </a:cubicBezTo>
                <a:cubicBezTo>
                  <a:pt x="45" y="170"/>
                  <a:pt x="46" y="171"/>
                  <a:pt x="45" y="171"/>
                </a:cubicBezTo>
                <a:cubicBezTo>
                  <a:pt x="45" y="171"/>
                  <a:pt x="44" y="171"/>
                  <a:pt x="44" y="171"/>
                </a:cubicBezTo>
                <a:cubicBezTo>
                  <a:pt x="43" y="171"/>
                  <a:pt x="43" y="171"/>
                  <a:pt x="42" y="171"/>
                </a:cubicBezTo>
                <a:cubicBezTo>
                  <a:pt x="42" y="171"/>
                  <a:pt x="41" y="171"/>
                  <a:pt x="41" y="171"/>
                </a:cubicBezTo>
                <a:cubicBezTo>
                  <a:pt x="40" y="170"/>
                  <a:pt x="40" y="170"/>
                  <a:pt x="39" y="170"/>
                </a:cubicBezTo>
                <a:cubicBezTo>
                  <a:pt x="39" y="170"/>
                  <a:pt x="38" y="170"/>
                  <a:pt x="38" y="170"/>
                </a:cubicBezTo>
                <a:cubicBezTo>
                  <a:pt x="39" y="170"/>
                  <a:pt x="41" y="171"/>
                  <a:pt x="43" y="171"/>
                </a:cubicBezTo>
                <a:cubicBezTo>
                  <a:pt x="43" y="171"/>
                  <a:pt x="44" y="170"/>
                  <a:pt x="44" y="170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2" y="170"/>
                  <a:pt x="41" y="170"/>
                  <a:pt x="39" y="169"/>
                </a:cubicBezTo>
                <a:cubicBezTo>
                  <a:pt x="40" y="169"/>
                  <a:pt x="39" y="169"/>
                  <a:pt x="39" y="169"/>
                </a:cubicBezTo>
                <a:cubicBezTo>
                  <a:pt x="38" y="169"/>
                  <a:pt x="37" y="168"/>
                  <a:pt x="36" y="168"/>
                </a:cubicBezTo>
                <a:cubicBezTo>
                  <a:pt x="35" y="168"/>
                  <a:pt x="34" y="168"/>
                  <a:pt x="34" y="167"/>
                </a:cubicBezTo>
                <a:cubicBezTo>
                  <a:pt x="33" y="167"/>
                  <a:pt x="32" y="167"/>
                  <a:pt x="32" y="166"/>
                </a:cubicBezTo>
                <a:cubicBezTo>
                  <a:pt x="31" y="166"/>
                  <a:pt x="32" y="166"/>
                  <a:pt x="32" y="166"/>
                </a:cubicBezTo>
                <a:cubicBezTo>
                  <a:pt x="31" y="165"/>
                  <a:pt x="32" y="167"/>
                  <a:pt x="30" y="166"/>
                </a:cubicBezTo>
                <a:cubicBezTo>
                  <a:pt x="30" y="165"/>
                  <a:pt x="31" y="165"/>
                  <a:pt x="32" y="165"/>
                </a:cubicBezTo>
                <a:cubicBezTo>
                  <a:pt x="32" y="164"/>
                  <a:pt x="30" y="164"/>
                  <a:pt x="30" y="165"/>
                </a:cubicBezTo>
                <a:cubicBezTo>
                  <a:pt x="30" y="165"/>
                  <a:pt x="29" y="165"/>
                  <a:pt x="29" y="165"/>
                </a:cubicBezTo>
                <a:cubicBezTo>
                  <a:pt x="27" y="164"/>
                  <a:pt x="24" y="162"/>
                  <a:pt x="21" y="159"/>
                </a:cubicBezTo>
                <a:cubicBezTo>
                  <a:pt x="19" y="157"/>
                  <a:pt x="17" y="155"/>
                  <a:pt x="15" y="153"/>
                </a:cubicBezTo>
                <a:cubicBezTo>
                  <a:pt x="14" y="153"/>
                  <a:pt x="14" y="153"/>
                  <a:pt x="15" y="153"/>
                </a:cubicBezTo>
                <a:cubicBezTo>
                  <a:pt x="14" y="153"/>
                  <a:pt x="13" y="152"/>
                  <a:pt x="12" y="151"/>
                </a:cubicBezTo>
                <a:cubicBezTo>
                  <a:pt x="13" y="151"/>
                  <a:pt x="13" y="152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2" y="149"/>
                  <a:pt x="13" y="150"/>
                  <a:pt x="14" y="150"/>
                </a:cubicBezTo>
                <a:cubicBezTo>
                  <a:pt x="13" y="149"/>
                  <a:pt x="13" y="149"/>
                  <a:pt x="13" y="148"/>
                </a:cubicBezTo>
                <a:cubicBezTo>
                  <a:pt x="12" y="148"/>
                  <a:pt x="11" y="147"/>
                  <a:pt x="10" y="147"/>
                </a:cubicBezTo>
                <a:cubicBezTo>
                  <a:pt x="10" y="146"/>
                  <a:pt x="9" y="145"/>
                  <a:pt x="10" y="145"/>
                </a:cubicBezTo>
                <a:cubicBezTo>
                  <a:pt x="9" y="144"/>
                  <a:pt x="8" y="143"/>
                  <a:pt x="7" y="140"/>
                </a:cubicBezTo>
                <a:cubicBezTo>
                  <a:pt x="7" y="140"/>
                  <a:pt x="7" y="140"/>
                  <a:pt x="8" y="140"/>
                </a:cubicBezTo>
                <a:cubicBezTo>
                  <a:pt x="7" y="139"/>
                  <a:pt x="7" y="139"/>
                  <a:pt x="7" y="140"/>
                </a:cubicBezTo>
                <a:cubicBezTo>
                  <a:pt x="7" y="138"/>
                  <a:pt x="6" y="137"/>
                  <a:pt x="5" y="136"/>
                </a:cubicBezTo>
                <a:cubicBezTo>
                  <a:pt x="5" y="135"/>
                  <a:pt x="4" y="133"/>
                  <a:pt x="4" y="132"/>
                </a:cubicBezTo>
                <a:cubicBezTo>
                  <a:pt x="4" y="131"/>
                  <a:pt x="4" y="130"/>
                  <a:pt x="4" y="129"/>
                </a:cubicBezTo>
                <a:cubicBezTo>
                  <a:pt x="3" y="128"/>
                  <a:pt x="3" y="128"/>
                  <a:pt x="3" y="127"/>
                </a:cubicBezTo>
                <a:cubicBezTo>
                  <a:pt x="3" y="127"/>
                  <a:pt x="3" y="127"/>
                  <a:pt x="3" y="126"/>
                </a:cubicBezTo>
                <a:cubicBezTo>
                  <a:pt x="3" y="126"/>
                  <a:pt x="3" y="126"/>
                  <a:pt x="3" y="125"/>
                </a:cubicBezTo>
                <a:cubicBezTo>
                  <a:pt x="2" y="123"/>
                  <a:pt x="2" y="121"/>
                  <a:pt x="1" y="118"/>
                </a:cubicBezTo>
                <a:cubicBezTo>
                  <a:pt x="2" y="117"/>
                  <a:pt x="2" y="118"/>
                  <a:pt x="2" y="118"/>
                </a:cubicBezTo>
                <a:cubicBezTo>
                  <a:pt x="2" y="116"/>
                  <a:pt x="1" y="117"/>
                  <a:pt x="1" y="115"/>
                </a:cubicBezTo>
                <a:cubicBezTo>
                  <a:pt x="1" y="115"/>
                  <a:pt x="2" y="116"/>
                  <a:pt x="2" y="116"/>
                </a:cubicBezTo>
                <a:cubicBezTo>
                  <a:pt x="2" y="115"/>
                  <a:pt x="1" y="115"/>
                  <a:pt x="2" y="114"/>
                </a:cubicBezTo>
                <a:cubicBezTo>
                  <a:pt x="2" y="114"/>
                  <a:pt x="2" y="115"/>
                  <a:pt x="3" y="115"/>
                </a:cubicBezTo>
                <a:cubicBezTo>
                  <a:pt x="3" y="114"/>
                  <a:pt x="2" y="114"/>
                  <a:pt x="2" y="113"/>
                </a:cubicBezTo>
                <a:cubicBezTo>
                  <a:pt x="2" y="113"/>
                  <a:pt x="3" y="113"/>
                  <a:pt x="3" y="114"/>
                </a:cubicBezTo>
                <a:cubicBezTo>
                  <a:pt x="3" y="113"/>
                  <a:pt x="2" y="113"/>
                  <a:pt x="2" y="112"/>
                </a:cubicBezTo>
                <a:cubicBezTo>
                  <a:pt x="3" y="112"/>
                  <a:pt x="2" y="111"/>
                  <a:pt x="2" y="111"/>
                </a:cubicBezTo>
                <a:cubicBezTo>
                  <a:pt x="2" y="110"/>
                  <a:pt x="1" y="110"/>
                  <a:pt x="1" y="109"/>
                </a:cubicBezTo>
                <a:cubicBezTo>
                  <a:pt x="2" y="109"/>
                  <a:pt x="2" y="109"/>
                  <a:pt x="2" y="109"/>
                </a:cubicBezTo>
                <a:cubicBezTo>
                  <a:pt x="2" y="110"/>
                  <a:pt x="2" y="110"/>
                  <a:pt x="2" y="110"/>
                </a:cubicBezTo>
                <a:cubicBezTo>
                  <a:pt x="3" y="110"/>
                  <a:pt x="3" y="109"/>
                  <a:pt x="2" y="108"/>
                </a:cubicBezTo>
                <a:cubicBezTo>
                  <a:pt x="3" y="108"/>
                  <a:pt x="3" y="109"/>
                  <a:pt x="4" y="109"/>
                </a:cubicBezTo>
                <a:cubicBezTo>
                  <a:pt x="3" y="108"/>
                  <a:pt x="3" y="108"/>
                  <a:pt x="3" y="108"/>
                </a:cubicBezTo>
                <a:cubicBezTo>
                  <a:pt x="3" y="107"/>
                  <a:pt x="3" y="107"/>
                  <a:pt x="3" y="107"/>
                </a:cubicBezTo>
                <a:cubicBezTo>
                  <a:pt x="4" y="108"/>
                  <a:pt x="5" y="110"/>
                  <a:pt x="4" y="111"/>
                </a:cubicBezTo>
                <a:cubicBezTo>
                  <a:pt x="4" y="112"/>
                  <a:pt x="4" y="111"/>
                  <a:pt x="4" y="111"/>
                </a:cubicBezTo>
                <a:cubicBezTo>
                  <a:pt x="4" y="113"/>
                  <a:pt x="5" y="114"/>
                  <a:pt x="4" y="115"/>
                </a:cubicBezTo>
                <a:cubicBezTo>
                  <a:pt x="4" y="115"/>
                  <a:pt x="5" y="115"/>
                  <a:pt x="5" y="115"/>
                </a:cubicBezTo>
                <a:cubicBezTo>
                  <a:pt x="5" y="116"/>
                  <a:pt x="5" y="117"/>
                  <a:pt x="6" y="118"/>
                </a:cubicBezTo>
                <a:cubicBezTo>
                  <a:pt x="5" y="118"/>
                  <a:pt x="5" y="119"/>
                  <a:pt x="6" y="120"/>
                </a:cubicBezTo>
                <a:cubicBezTo>
                  <a:pt x="6" y="121"/>
                  <a:pt x="6" y="122"/>
                  <a:pt x="6" y="122"/>
                </a:cubicBezTo>
                <a:cubicBezTo>
                  <a:pt x="6" y="123"/>
                  <a:pt x="6" y="124"/>
                  <a:pt x="6" y="124"/>
                </a:cubicBezTo>
                <a:cubicBezTo>
                  <a:pt x="7" y="124"/>
                  <a:pt x="7" y="123"/>
                  <a:pt x="7" y="123"/>
                </a:cubicBezTo>
                <a:cubicBezTo>
                  <a:pt x="8" y="123"/>
                  <a:pt x="7" y="123"/>
                  <a:pt x="7" y="124"/>
                </a:cubicBezTo>
                <a:cubicBezTo>
                  <a:pt x="7" y="124"/>
                  <a:pt x="8" y="124"/>
                  <a:pt x="8" y="124"/>
                </a:cubicBezTo>
                <a:cubicBezTo>
                  <a:pt x="8" y="122"/>
                  <a:pt x="7" y="122"/>
                  <a:pt x="7" y="122"/>
                </a:cubicBezTo>
                <a:cubicBezTo>
                  <a:pt x="7" y="120"/>
                  <a:pt x="6" y="119"/>
                  <a:pt x="6" y="118"/>
                </a:cubicBezTo>
                <a:cubicBezTo>
                  <a:pt x="6" y="117"/>
                  <a:pt x="6" y="116"/>
                  <a:pt x="6" y="115"/>
                </a:cubicBezTo>
                <a:cubicBezTo>
                  <a:pt x="6" y="115"/>
                  <a:pt x="7" y="115"/>
                  <a:pt x="7" y="116"/>
                </a:cubicBezTo>
                <a:cubicBezTo>
                  <a:pt x="8" y="116"/>
                  <a:pt x="7" y="114"/>
                  <a:pt x="7" y="114"/>
                </a:cubicBezTo>
                <a:cubicBezTo>
                  <a:pt x="7" y="114"/>
                  <a:pt x="7" y="114"/>
                  <a:pt x="7" y="115"/>
                </a:cubicBezTo>
                <a:cubicBezTo>
                  <a:pt x="6" y="115"/>
                  <a:pt x="6" y="114"/>
                  <a:pt x="6" y="113"/>
                </a:cubicBezTo>
                <a:cubicBezTo>
                  <a:pt x="6" y="113"/>
                  <a:pt x="7" y="113"/>
                  <a:pt x="7" y="113"/>
                </a:cubicBezTo>
                <a:cubicBezTo>
                  <a:pt x="7" y="112"/>
                  <a:pt x="6" y="113"/>
                  <a:pt x="6" y="112"/>
                </a:cubicBezTo>
                <a:cubicBezTo>
                  <a:pt x="7" y="112"/>
                  <a:pt x="7" y="112"/>
                  <a:pt x="7" y="111"/>
                </a:cubicBezTo>
                <a:cubicBezTo>
                  <a:pt x="7" y="111"/>
                  <a:pt x="7" y="111"/>
                  <a:pt x="7" y="111"/>
                </a:cubicBezTo>
                <a:cubicBezTo>
                  <a:pt x="6" y="111"/>
                  <a:pt x="7" y="111"/>
                  <a:pt x="6" y="111"/>
                </a:cubicBezTo>
                <a:cubicBezTo>
                  <a:pt x="7" y="110"/>
                  <a:pt x="7" y="110"/>
                  <a:pt x="7" y="110"/>
                </a:cubicBezTo>
                <a:cubicBezTo>
                  <a:pt x="7" y="109"/>
                  <a:pt x="7" y="109"/>
                  <a:pt x="7" y="108"/>
                </a:cubicBezTo>
                <a:cubicBezTo>
                  <a:pt x="7" y="107"/>
                  <a:pt x="8" y="107"/>
                  <a:pt x="8" y="106"/>
                </a:cubicBezTo>
                <a:cubicBezTo>
                  <a:pt x="7" y="106"/>
                  <a:pt x="7" y="105"/>
                  <a:pt x="6" y="105"/>
                </a:cubicBezTo>
                <a:cubicBezTo>
                  <a:pt x="6" y="104"/>
                  <a:pt x="6" y="104"/>
                  <a:pt x="5" y="104"/>
                </a:cubicBezTo>
                <a:cubicBezTo>
                  <a:pt x="5" y="103"/>
                  <a:pt x="6" y="103"/>
                  <a:pt x="5" y="102"/>
                </a:cubicBezTo>
                <a:cubicBezTo>
                  <a:pt x="6" y="102"/>
                  <a:pt x="6" y="103"/>
                  <a:pt x="6" y="103"/>
                </a:cubicBezTo>
                <a:cubicBezTo>
                  <a:pt x="6" y="103"/>
                  <a:pt x="7" y="103"/>
                  <a:pt x="7" y="102"/>
                </a:cubicBezTo>
                <a:cubicBezTo>
                  <a:pt x="6" y="101"/>
                  <a:pt x="6" y="101"/>
                  <a:pt x="7" y="101"/>
                </a:cubicBezTo>
                <a:cubicBezTo>
                  <a:pt x="7" y="100"/>
                  <a:pt x="7" y="101"/>
                  <a:pt x="8" y="101"/>
                </a:cubicBezTo>
                <a:cubicBezTo>
                  <a:pt x="8" y="101"/>
                  <a:pt x="7" y="100"/>
                  <a:pt x="7" y="101"/>
                </a:cubicBezTo>
                <a:cubicBezTo>
                  <a:pt x="7" y="100"/>
                  <a:pt x="7" y="99"/>
                  <a:pt x="7" y="98"/>
                </a:cubicBezTo>
                <a:cubicBezTo>
                  <a:pt x="7" y="98"/>
                  <a:pt x="6" y="98"/>
                  <a:pt x="6" y="99"/>
                </a:cubicBezTo>
                <a:cubicBezTo>
                  <a:pt x="6" y="99"/>
                  <a:pt x="6" y="100"/>
                  <a:pt x="6" y="100"/>
                </a:cubicBezTo>
                <a:cubicBezTo>
                  <a:pt x="5" y="100"/>
                  <a:pt x="6" y="102"/>
                  <a:pt x="5" y="101"/>
                </a:cubicBezTo>
                <a:cubicBezTo>
                  <a:pt x="5" y="99"/>
                  <a:pt x="4" y="94"/>
                  <a:pt x="5" y="92"/>
                </a:cubicBezTo>
                <a:cubicBezTo>
                  <a:pt x="6" y="92"/>
                  <a:pt x="5" y="92"/>
                  <a:pt x="5" y="93"/>
                </a:cubicBezTo>
                <a:cubicBezTo>
                  <a:pt x="5" y="95"/>
                  <a:pt x="5" y="98"/>
                  <a:pt x="5" y="100"/>
                </a:cubicBezTo>
                <a:cubicBezTo>
                  <a:pt x="5" y="99"/>
                  <a:pt x="5" y="98"/>
                  <a:pt x="6" y="98"/>
                </a:cubicBezTo>
                <a:cubicBezTo>
                  <a:pt x="6" y="97"/>
                  <a:pt x="5" y="97"/>
                  <a:pt x="5" y="96"/>
                </a:cubicBezTo>
                <a:cubicBezTo>
                  <a:pt x="5" y="96"/>
                  <a:pt x="6" y="96"/>
                  <a:pt x="6" y="96"/>
                </a:cubicBezTo>
                <a:cubicBezTo>
                  <a:pt x="6" y="95"/>
                  <a:pt x="5" y="95"/>
                  <a:pt x="5" y="95"/>
                </a:cubicBezTo>
                <a:cubicBezTo>
                  <a:pt x="5" y="95"/>
                  <a:pt x="6" y="95"/>
                  <a:pt x="6" y="94"/>
                </a:cubicBezTo>
                <a:cubicBezTo>
                  <a:pt x="6" y="94"/>
                  <a:pt x="6" y="94"/>
                  <a:pt x="6" y="94"/>
                </a:cubicBezTo>
                <a:cubicBezTo>
                  <a:pt x="6" y="93"/>
                  <a:pt x="6" y="92"/>
                  <a:pt x="6" y="91"/>
                </a:cubicBezTo>
                <a:cubicBezTo>
                  <a:pt x="6" y="91"/>
                  <a:pt x="6" y="91"/>
                  <a:pt x="6" y="91"/>
                </a:cubicBezTo>
                <a:cubicBezTo>
                  <a:pt x="6" y="90"/>
                  <a:pt x="6" y="91"/>
                  <a:pt x="5" y="90"/>
                </a:cubicBezTo>
                <a:cubicBezTo>
                  <a:pt x="5" y="90"/>
                  <a:pt x="6" y="90"/>
                  <a:pt x="6" y="90"/>
                </a:cubicBezTo>
                <a:cubicBezTo>
                  <a:pt x="6" y="89"/>
                  <a:pt x="5" y="89"/>
                  <a:pt x="5" y="89"/>
                </a:cubicBezTo>
                <a:cubicBezTo>
                  <a:pt x="5" y="87"/>
                  <a:pt x="5" y="86"/>
                  <a:pt x="5" y="84"/>
                </a:cubicBezTo>
                <a:cubicBezTo>
                  <a:pt x="5" y="84"/>
                  <a:pt x="6" y="84"/>
                  <a:pt x="6" y="84"/>
                </a:cubicBezTo>
                <a:cubicBezTo>
                  <a:pt x="6" y="83"/>
                  <a:pt x="6" y="83"/>
                  <a:pt x="6" y="82"/>
                </a:cubicBezTo>
                <a:cubicBezTo>
                  <a:pt x="6" y="82"/>
                  <a:pt x="6" y="81"/>
                  <a:pt x="6" y="81"/>
                </a:cubicBezTo>
                <a:cubicBezTo>
                  <a:pt x="6" y="81"/>
                  <a:pt x="6" y="80"/>
                  <a:pt x="6" y="80"/>
                </a:cubicBezTo>
                <a:cubicBezTo>
                  <a:pt x="6" y="79"/>
                  <a:pt x="7" y="76"/>
                  <a:pt x="7" y="74"/>
                </a:cubicBezTo>
                <a:cubicBezTo>
                  <a:pt x="7" y="74"/>
                  <a:pt x="7" y="75"/>
                  <a:pt x="7" y="75"/>
                </a:cubicBezTo>
                <a:cubicBezTo>
                  <a:pt x="7" y="76"/>
                  <a:pt x="7" y="77"/>
                  <a:pt x="7" y="78"/>
                </a:cubicBezTo>
                <a:cubicBezTo>
                  <a:pt x="7" y="78"/>
                  <a:pt x="8" y="78"/>
                  <a:pt x="7" y="79"/>
                </a:cubicBezTo>
                <a:cubicBezTo>
                  <a:pt x="8" y="78"/>
                  <a:pt x="7" y="77"/>
                  <a:pt x="7" y="77"/>
                </a:cubicBezTo>
                <a:cubicBezTo>
                  <a:pt x="8" y="76"/>
                  <a:pt x="7" y="75"/>
                  <a:pt x="8" y="75"/>
                </a:cubicBezTo>
                <a:cubicBezTo>
                  <a:pt x="8" y="75"/>
                  <a:pt x="7" y="75"/>
                  <a:pt x="7" y="75"/>
                </a:cubicBezTo>
                <a:cubicBezTo>
                  <a:pt x="7" y="74"/>
                  <a:pt x="8" y="74"/>
                  <a:pt x="8" y="73"/>
                </a:cubicBezTo>
                <a:cubicBezTo>
                  <a:pt x="7" y="73"/>
                  <a:pt x="7" y="74"/>
                  <a:pt x="7" y="74"/>
                </a:cubicBezTo>
                <a:cubicBezTo>
                  <a:pt x="7" y="74"/>
                  <a:pt x="7" y="73"/>
                  <a:pt x="7" y="72"/>
                </a:cubicBezTo>
                <a:cubicBezTo>
                  <a:pt x="7" y="71"/>
                  <a:pt x="7" y="71"/>
                  <a:pt x="7" y="70"/>
                </a:cubicBezTo>
                <a:cubicBezTo>
                  <a:pt x="7" y="70"/>
                  <a:pt x="8" y="69"/>
                  <a:pt x="8" y="69"/>
                </a:cubicBezTo>
                <a:cubicBezTo>
                  <a:pt x="8" y="69"/>
                  <a:pt x="8" y="69"/>
                  <a:pt x="8" y="69"/>
                </a:cubicBezTo>
                <a:cubicBezTo>
                  <a:pt x="8" y="68"/>
                  <a:pt x="8" y="68"/>
                  <a:pt x="8" y="67"/>
                </a:cubicBezTo>
                <a:cubicBezTo>
                  <a:pt x="8" y="67"/>
                  <a:pt x="8" y="67"/>
                  <a:pt x="8" y="67"/>
                </a:cubicBezTo>
                <a:cubicBezTo>
                  <a:pt x="8" y="66"/>
                  <a:pt x="8" y="66"/>
                  <a:pt x="8" y="66"/>
                </a:cubicBezTo>
                <a:cubicBezTo>
                  <a:pt x="8" y="66"/>
                  <a:pt x="8" y="66"/>
                  <a:pt x="8" y="67"/>
                </a:cubicBezTo>
                <a:cubicBezTo>
                  <a:pt x="9" y="67"/>
                  <a:pt x="9" y="66"/>
                  <a:pt x="9" y="66"/>
                </a:cubicBezTo>
                <a:cubicBezTo>
                  <a:pt x="9" y="65"/>
                  <a:pt x="9" y="65"/>
                  <a:pt x="9" y="65"/>
                </a:cubicBezTo>
                <a:cubicBezTo>
                  <a:pt x="9" y="65"/>
                  <a:pt x="10" y="64"/>
                  <a:pt x="9" y="64"/>
                </a:cubicBezTo>
                <a:cubicBezTo>
                  <a:pt x="8" y="64"/>
                  <a:pt x="9" y="65"/>
                  <a:pt x="8" y="65"/>
                </a:cubicBezTo>
                <a:cubicBezTo>
                  <a:pt x="8" y="65"/>
                  <a:pt x="8" y="64"/>
                  <a:pt x="8" y="64"/>
                </a:cubicBezTo>
                <a:cubicBezTo>
                  <a:pt x="8" y="64"/>
                  <a:pt x="8" y="65"/>
                  <a:pt x="7" y="65"/>
                </a:cubicBezTo>
                <a:cubicBezTo>
                  <a:pt x="7" y="66"/>
                  <a:pt x="7" y="66"/>
                  <a:pt x="6" y="67"/>
                </a:cubicBezTo>
                <a:cubicBezTo>
                  <a:pt x="6" y="67"/>
                  <a:pt x="7" y="66"/>
                  <a:pt x="6" y="66"/>
                </a:cubicBezTo>
                <a:cubicBezTo>
                  <a:pt x="6" y="66"/>
                  <a:pt x="6" y="66"/>
                  <a:pt x="6" y="66"/>
                </a:cubicBezTo>
                <a:cubicBezTo>
                  <a:pt x="6" y="67"/>
                  <a:pt x="5" y="65"/>
                  <a:pt x="5" y="67"/>
                </a:cubicBezTo>
                <a:cubicBezTo>
                  <a:pt x="4" y="66"/>
                  <a:pt x="6" y="65"/>
                  <a:pt x="5" y="64"/>
                </a:cubicBezTo>
                <a:cubicBezTo>
                  <a:pt x="5" y="65"/>
                  <a:pt x="4" y="66"/>
                  <a:pt x="4" y="67"/>
                </a:cubicBezTo>
                <a:cubicBezTo>
                  <a:pt x="4" y="67"/>
                  <a:pt x="4" y="67"/>
                  <a:pt x="5" y="67"/>
                </a:cubicBezTo>
                <a:cubicBezTo>
                  <a:pt x="4" y="68"/>
                  <a:pt x="4" y="67"/>
                  <a:pt x="3" y="68"/>
                </a:cubicBezTo>
                <a:cubicBezTo>
                  <a:pt x="3" y="68"/>
                  <a:pt x="3" y="69"/>
                  <a:pt x="3" y="69"/>
                </a:cubicBezTo>
                <a:cubicBezTo>
                  <a:pt x="2" y="68"/>
                  <a:pt x="3" y="67"/>
                  <a:pt x="3" y="65"/>
                </a:cubicBezTo>
                <a:cubicBezTo>
                  <a:pt x="4" y="65"/>
                  <a:pt x="3" y="66"/>
                  <a:pt x="4" y="66"/>
                </a:cubicBezTo>
                <a:cubicBezTo>
                  <a:pt x="4" y="65"/>
                  <a:pt x="3" y="65"/>
                  <a:pt x="4" y="64"/>
                </a:cubicBezTo>
                <a:cubicBezTo>
                  <a:pt x="4" y="64"/>
                  <a:pt x="3" y="64"/>
                  <a:pt x="3" y="64"/>
                </a:cubicBezTo>
                <a:cubicBezTo>
                  <a:pt x="3" y="63"/>
                  <a:pt x="3" y="62"/>
                  <a:pt x="2" y="62"/>
                </a:cubicBezTo>
                <a:cubicBezTo>
                  <a:pt x="2" y="61"/>
                  <a:pt x="3" y="61"/>
                  <a:pt x="3" y="61"/>
                </a:cubicBezTo>
                <a:cubicBezTo>
                  <a:pt x="4" y="60"/>
                  <a:pt x="3" y="59"/>
                  <a:pt x="4" y="58"/>
                </a:cubicBezTo>
                <a:cubicBezTo>
                  <a:pt x="4" y="58"/>
                  <a:pt x="4" y="59"/>
                  <a:pt x="4" y="59"/>
                </a:cubicBezTo>
                <a:cubicBezTo>
                  <a:pt x="5" y="59"/>
                  <a:pt x="5" y="57"/>
                  <a:pt x="6" y="57"/>
                </a:cubicBezTo>
                <a:cubicBezTo>
                  <a:pt x="6" y="56"/>
                  <a:pt x="5" y="57"/>
                  <a:pt x="4" y="57"/>
                </a:cubicBezTo>
                <a:cubicBezTo>
                  <a:pt x="4" y="57"/>
                  <a:pt x="5" y="56"/>
                  <a:pt x="5" y="56"/>
                </a:cubicBezTo>
                <a:cubicBezTo>
                  <a:pt x="5" y="57"/>
                  <a:pt x="6" y="56"/>
                  <a:pt x="6" y="56"/>
                </a:cubicBezTo>
                <a:cubicBezTo>
                  <a:pt x="6" y="54"/>
                  <a:pt x="5" y="54"/>
                  <a:pt x="6" y="52"/>
                </a:cubicBezTo>
                <a:cubicBezTo>
                  <a:pt x="6" y="51"/>
                  <a:pt x="7" y="52"/>
                  <a:pt x="7" y="52"/>
                </a:cubicBezTo>
                <a:cubicBezTo>
                  <a:pt x="7" y="51"/>
                  <a:pt x="7" y="51"/>
                  <a:pt x="7" y="51"/>
                </a:cubicBezTo>
                <a:cubicBezTo>
                  <a:pt x="7" y="50"/>
                  <a:pt x="6" y="52"/>
                  <a:pt x="6" y="50"/>
                </a:cubicBezTo>
                <a:cubicBezTo>
                  <a:pt x="6" y="50"/>
                  <a:pt x="7" y="50"/>
                  <a:pt x="7" y="50"/>
                </a:cubicBezTo>
                <a:cubicBezTo>
                  <a:pt x="7" y="49"/>
                  <a:pt x="7" y="49"/>
                  <a:pt x="7" y="48"/>
                </a:cubicBezTo>
                <a:cubicBezTo>
                  <a:pt x="8" y="47"/>
                  <a:pt x="8" y="47"/>
                  <a:pt x="8" y="46"/>
                </a:cubicBezTo>
                <a:cubicBezTo>
                  <a:pt x="8" y="46"/>
                  <a:pt x="8" y="47"/>
                  <a:pt x="8" y="47"/>
                </a:cubicBezTo>
                <a:cubicBezTo>
                  <a:pt x="8" y="46"/>
                  <a:pt x="9" y="44"/>
                  <a:pt x="10" y="42"/>
                </a:cubicBezTo>
                <a:cubicBezTo>
                  <a:pt x="10" y="42"/>
                  <a:pt x="11" y="42"/>
                  <a:pt x="11" y="42"/>
                </a:cubicBezTo>
                <a:cubicBezTo>
                  <a:pt x="11" y="41"/>
                  <a:pt x="11" y="42"/>
                  <a:pt x="10" y="41"/>
                </a:cubicBezTo>
                <a:cubicBezTo>
                  <a:pt x="11" y="41"/>
                  <a:pt x="11" y="40"/>
                  <a:pt x="11" y="39"/>
                </a:cubicBezTo>
                <a:cubicBezTo>
                  <a:pt x="12" y="39"/>
                  <a:pt x="12" y="38"/>
                  <a:pt x="12" y="38"/>
                </a:cubicBezTo>
                <a:cubicBezTo>
                  <a:pt x="13" y="38"/>
                  <a:pt x="13" y="38"/>
                  <a:pt x="1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36"/>
                  <a:pt x="13" y="36"/>
                  <a:pt x="14" y="35"/>
                </a:cubicBezTo>
                <a:cubicBezTo>
                  <a:pt x="14" y="36"/>
                  <a:pt x="13" y="37"/>
                  <a:pt x="13" y="38"/>
                </a:cubicBezTo>
                <a:cubicBezTo>
                  <a:pt x="13" y="39"/>
                  <a:pt x="13" y="39"/>
                  <a:pt x="13" y="39"/>
                </a:cubicBezTo>
                <a:cubicBezTo>
                  <a:pt x="13" y="39"/>
                  <a:pt x="12" y="39"/>
                  <a:pt x="12" y="40"/>
                </a:cubicBezTo>
                <a:cubicBezTo>
                  <a:pt x="12" y="40"/>
                  <a:pt x="12" y="41"/>
                  <a:pt x="11" y="41"/>
                </a:cubicBezTo>
                <a:cubicBezTo>
                  <a:pt x="11" y="42"/>
                  <a:pt x="11" y="42"/>
                  <a:pt x="11" y="42"/>
                </a:cubicBezTo>
                <a:cubicBezTo>
                  <a:pt x="11" y="43"/>
                  <a:pt x="10" y="42"/>
                  <a:pt x="10" y="43"/>
                </a:cubicBezTo>
                <a:cubicBezTo>
                  <a:pt x="10" y="43"/>
                  <a:pt x="9" y="43"/>
                  <a:pt x="9" y="44"/>
                </a:cubicBezTo>
                <a:cubicBezTo>
                  <a:pt x="10" y="45"/>
                  <a:pt x="10" y="43"/>
                  <a:pt x="11" y="44"/>
                </a:cubicBezTo>
                <a:cubicBezTo>
                  <a:pt x="10" y="45"/>
                  <a:pt x="10" y="45"/>
                  <a:pt x="9" y="45"/>
                </a:cubicBezTo>
                <a:cubicBezTo>
                  <a:pt x="8" y="46"/>
                  <a:pt x="9" y="46"/>
                  <a:pt x="9" y="46"/>
                </a:cubicBezTo>
                <a:cubicBezTo>
                  <a:pt x="10" y="46"/>
                  <a:pt x="9" y="46"/>
                  <a:pt x="9" y="46"/>
                </a:cubicBezTo>
                <a:cubicBezTo>
                  <a:pt x="9" y="47"/>
                  <a:pt x="8" y="47"/>
                  <a:pt x="8" y="47"/>
                </a:cubicBezTo>
                <a:cubicBezTo>
                  <a:pt x="8" y="48"/>
                  <a:pt x="9" y="48"/>
                  <a:pt x="9" y="47"/>
                </a:cubicBezTo>
                <a:cubicBezTo>
                  <a:pt x="9" y="48"/>
                  <a:pt x="8" y="48"/>
                  <a:pt x="8" y="49"/>
                </a:cubicBezTo>
                <a:cubicBezTo>
                  <a:pt x="9" y="49"/>
                  <a:pt x="9" y="49"/>
                  <a:pt x="9" y="49"/>
                </a:cubicBezTo>
                <a:cubicBezTo>
                  <a:pt x="9" y="48"/>
                  <a:pt x="10" y="47"/>
                  <a:pt x="9" y="47"/>
                </a:cubicBezTo>
                <a:cubicBezTo>
                  <a:pt x="9" y="46"/>
                  <a:pt x="10" y="47"/>
                  <a:pt x="10" y="46"/>
                </a:cubicBezTo>
                <a:cubicBezTo>
                  <a:pt x="10" y="46"/>
                  <a:pt x="10" y="46"/>
                  <a:pt x="10" y="47"/>
                </a:cubicBezTo>
                <a:cubicBezTo>
                  <a:pt x="11" y="47"/>
                  <a:pt x="10" y="46"/>
                  <a:pt x="10" y="46"/>
                </a:cubicBezTo>
                <a:cubicBezTo>
                  <a:pt x="10" y="46"/>
                  <a:pt x="11" y="46"/>
                  <a:pt x="11" y="46"/>
                </a:cubicBezTo>
                <a:cubicBezTo>
                  <a:pt x="11" y="45"/>
                  <a:pt x="11" y="45"/>
                  <a:pt x="11" y="44"/>
                </a:cubicBezTo>
                <a:cubicBezTo>
                  <a:pt x="11" y="44"/>
                  <a:pt x="11" y="44"/>
                  <a:pt x="11" y="44"/>
                </a:cubicBezTo>
                <a:cubicBezTo>
                  <a:pt x="11" y="43"/>
                  <a:pt x="11" y="43"/>
                  <a:pt x="12" y="42"/>
                </a:cubicBezTo>
                <a:cubicBezTo>
                  <a:pt x="12" y="42"/>
                  <a:pt x="12" y="42"/>
                  <a:pt x="12" y="41"/>
                </a:cubicBezTo>
                <a:cubicBezTo>
                  <a:pt x="12" y="41"/>
                  <a:pt x="13" y="41"/>
                  <a:pt x="13" y="41"/>
                </a:cubicBezTo>
                <a:cubicBezTo>
                  <a:pt x="13" y="40"/>
                  <a:pt x="14" y="38"/>
                  <a:pt x="14" y="37"/>
                </a:cubicBezTo>
                <a:cubicBezTo>
                  <a:pt x="14" y="38"/>
                  <a:pt x="15" y="37"/>
                  <a:pt x="15" y="36"/>
                </a:cubicBezTo>
                <a:cubicBezTo>
                  <a:pt x="15" y="35"/>
                  <a:pt x="14" y="35"/>
                  <a:pt x="15" y="34"/>
                </a:cubicBezTo>
                <a:cubicBezTo>
                  <a:pt x="15" y="34"/>
                  <a:pt x="15" y="35"/>
                  <a:pt x="15" y="35"/>
                </a:cubicBezTo>
                <a:cubicBezTo>
                  <a:pt x="16" y="35"/>
                  <a:pt x="16" y="34"/>
                  <a:pt x="16" y="34"/>
                </a:cubicBezTo>
                <a:cubicBezTo>
                  <a:pt x="16" y="34"/>
                  <a:pt x="15" y="34"/>
                  <a:pt x="15" y="34"/>
                </a:cubicBezTo>
                <a:cubicBezTo>
                  <a:pt x="14" y="34"/>
                  <a:pt x="14" y="35"/>
                  <a:pt x="14" y="34"/>
                </a:cubicBezTo>
                <a:cubicBezTo>
                  <a:pt x="13" y="36"/>
                  <a:pt x="13" y="36"/>
                  <a:pt x="13" y="36"/>
                </a:cubicBezTo>
                <a:cubicBezTo>
                  <a:pt x="13" y="36"/>
                  <a:pt x="14" y="35"/>
                  <a:pt x="14" y="34"/>
                </a:cubicBezTo>
                <a:cubicBezTo>
                  <a:pt x="15" y="33"/>
                  <a:pt x="15" y="32"/>
                  <a:pt x="16" y="30"/>
                </a:cubicBezTo>
                <a:cubicBezTo>
                  <a:pt x="17" y="31"/>
                  <a:pt x="17" y="31"/>
                  <a:pt x="17" y="31"/>
                </a:cubicBezTo>
                <a:cubicBezTo>
                  <a:pt x="18" y="30"/>
                  <a:pt x="18" y="29"/>
                  <a:pt x="19" y="28"/>
                </a:cubicBezTo>
                <a:cubicBezTo>
                  <a:pt x="20" y="29"/>
                  <a:pt x="20" y="29"/>
                  <a:pt x="19" y="30"/>
                </a:cubicBezTo>
                <a:cubicBezTo>
                  <a:pt x="20" y="29"/>
                  <a:pt x="19" y="28"/>
                  <a:pt x="20" y="28"/>
                </a:cubicBezTo>
                <a:cubicBezTo>
                  <a:pt x="20" y="27"/>
                  <a:pt x="21" y="28"/>
                  <a:pt x="21" y="27"/>
                </a:cubicBezTo>
                <a:cubicBezTo>
                  <a:pt x="21" y="26"/>
                  <a:pt x="20" y="26"/>
                  <a:pt x="20" y="27"/>
                </a:cubicBezTo>
                <a:cubicBezTo>
                  <a:pt x="20" y="26"/>
                  <a:pt x="21" y="27"/>
                  <a:pt x="21" y="26"/>
                </a:cubicBezTo>
                <a:cubicBezTo>
                  <a:pt x="22" y="25"/>
                  <a:pt x="21" y="25"/>
                  <a:pt x="21" y="25"/>
                </a:cubicBezTo>
                <a:cubicBezTo>
                  <a:pt x="22" y="24"/>
                  <a:pt x="21" y="26"/>
                  <a:pt x="22" y="25"/>
                </a:cubicBezTo>
                <a:cubicBezTo>
                  <a:pt x="22" y="24"/>
                  <a:pt x="23" y="24"/>
                  <a:pt x="22" y="23"/>
                </a:cubicBezTo>
                <a:cubicBezTo>
                  <a:pt x="23" y="23"/>
                  <a:pt x="24" y="22"/>
                  <a:pt x="24" y="22"/>
                </a:cubicBezTo>
                <a:cubicBezTo>
                  <a:pt x="24" y="22"/>
                  <a:pt x="25" y="21"/>
                  <a:pt x="25" y="21"/>
                </a:cubicBezTo>
                <a:cubicBezTo>
                  <a:pt x="25" y="20"/>
                  <a:pt x="25" y="21"/>
                  <a:pt x="25" y="21"/>
                </a:cubicBezTo>
                <a:cubicBezTo>
                  <a:pt x="26" y="21"/>
                  <a:pt x="25" y="20"/>
                  <a:pt x="25" y="20"/>
                </a:cubicBezTo>
                <a:cubicBezTo>
                  <a:pt x="26" y="20"/>
                  <a:pt x="26" y="19"/>
                  <a:pt x="27" y="18"/>
                </a:cubicBezTo>
                <a:cubicBezTo>
                  <a:pt x="27" y="19"/>
                  <a:pt x="27" y="19"/>
                  <a:pt x="27" y="20"/>
                </a:cubicBezTo>
                <a:cubicBezTo>
                  <a:pt x="26" y="20"/>
                  <a:pt x="25" y="21"/>
                  <a:pt x="25" y="22"/>
                </a:cubicBezTo>
                <a:cubicBezTo>
                  <a:pt x="24" y="23"/>
                  <a:pt x="24" y="23"/>
                  <a:pt x="23" y="24"/>
                </a:cubicBezTo>
                <a:cubicBezTo>
                  <a:pt x="23" y="25"/>
                  <a:pt x="22" y="25"/>
                  <a:pt x="22" y="26"/>
                </a:cubicBezTo>
                <a:cubicBezTo>
                  <a:pt x="21" y="27"/>
                  <a:pt x="21" y="28"/>
                  <a:pt x="20" y="29"/>
                </a:cubicBezTo>
                <a:cubicBezTo>
                  <a:pt x="20" y="29"/>
                  <a:pt x="21" y="29"/>
                  <a:pt x="21" y="29"/>
                </a:cubicBezTo>
                <a:cubicBezTo>
                  <a:pt x="20" y="29"/>
                  <a:pt x="20" y="30"/>
                  <a:pt x="20" y="31"/>
                </a:cubicBezTo>
                <a:cubicBezTo>
                  <a:pt x="20" y="31"/>
                  <a:pt x="19" y="31"/>
                  <a:pt x="19" y="31"/>
                </a:cubicBezTo>
                <a:cubicBezTo>
                  <a:pt x="19" y="31"/>
                  <a:pt x="19" y="32"/>
                  <a:pt x="19" y="32"/>
                </a:cubicBezTo>
                <a:cubicBezTo>
                  <a:pt x="19" y="32"/>
                  <a:pt x="19" y="31"/>
                  <a:pt x="18" y="32"/>
                </a:cubicBezTo>
                <a:cubicBezTo>
                  <a:pt x="17" y="31"/>
                  <a:pt x="19" y="31"/>
                  <a:pt x="19" y="30"/>
                </a:cubicBezTo>
                <a:cubicBezTo>
                  <a:pt x="18" y="30"/>
                  <a:pt x="17" y="32"/>
                  <a:pt x="15" y="33"/>
                </a:cubicBezTo>
                <a:cubicBezTo>
                  <a:pt x="15" y="33"/>
                  <a:pt x="15" y="33"/>
                  <a:pt x="15" y="33"/>
                </a:cubicBezTo>
                <a:cubicBezTo>
                  <a:pt x="15" y="34"/>
                  <a:pt x="16" y="34"/>
                  <a:pt x="16" y="34"/>
                </a:cubicBezTo>
                <a:cubicBezTo>
                  <a:pt x="17" y="33"/>
                  <a:pt x="16" y="33"/>
                  <a:pt x="17" y="32"/>
                </a:cubicBezTo>
                <a:cubicBezTo>
                  <a:pt x="17" y="32"/>
                  <a:pt x="18" y="34"/>
                  <a:pt x="19" y="32"/>
                </a:cubicBezTo>
                <a:cubicBezTo>
                  <a:pt x="18" y="33"/>
                  <a:pt x="18" y="34"/>
                  <a:pt x="17" y="36"/>
                </a:cubicBezTo>
                <a:cubicBezTo>
                  <a:pt x="17" y="37"/>
                  <a:pt x="16" y="38"/>
                  <a:pt x="15" y="39"/>
                </a:cubicBezTo>
                <a:cubicBezTo>
                  <a:pt x="15" y="40"/>
                  <a:pt x="14" y="41"/>
                  <a:pt x="14" y="42"/>
                </a:cubicBezTo>
                <a:cubicBezTo>
                  <a:pt x="14" y="43"/>
                  <a:pt x="14" y="43"/>
                  <a:pt x="14" y="44"/>
                </a:cubicBezTo>
                <a:cubicBezTo>
                  <a:pt x="13" y="44"/>
                  <a:pt x="13" y="44"/>
                  <a:pt x="12" y="44"/>
                </a:cubicBezTo>
                <a:cubicBezTo>
                  <a:pt x="12" y="45"/>
                  <a:pt x="12" y="45"/>
                  <a:pt x="11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5"/>
                  <a:pt x="12" y="44"/>
                </a:cubicBezTo>
                <a:cubicBezTo>
                  <a:pt x="14" y="43"/>
                  <a:pt x="13" y="46"/>
                  <a:pt x="13" y="47"/>
                </a:cubicBezTo>
                <a:cubicBezTo>
                  <a:pt x="13" y="47"/>
                  <a:pt x="12" y="46"/>
                  <a:pt x="12" y="46"/>
                </a:cubicBezTo>
                <a:cubicBezTo>
                  <a:pt x="12" y="46"/>
                  <a:pt x="12" y="48"/>
                  <a:pt x="12" y="48"/>
                </a:cubicBezTo>
                <a:cubicBezTo>
                  <a:pt x="12" y="49"/>
                  <a:pt x="11" y="52"/>
                  <a:pt x="10" y="54"/>
                </a:cubicBezTo>
                <a:cubicBezTo>
                  <a:pt x="10" y="55"/>
                  <a:pt x="9" y="57"/>
                  <a:pt x="9" y="58"/>
                </a:cubicBezTo>
                <a:cubicBezTo>
                  <a:pt x="9" y="59"/>
                  <a:pt x="9" y="59"/>
                  <a:pt x="9" y="60"/>
                </a:cubicBezTo>
                <a:cubicBezTo>
                  <a:pt x="9" y="61"/>
                  <a:pt x="8" y="62"/>
                  <a:pt x="9" y="63"/>
                </a:cubicBezTo>
                <a:cubicBezTo>
                  <a:pt x="9" y="63"/>
                  <a:pt x="9" y="61"/>
                  <a:pt x="10" y="62"/>
                </a:cubicBezTo>
                <a:cubicBezTo>
                  <a:pt x="10" y="60"/>
                  <a:pt x="11" y="59"/>
                  <a:pt x="12" y="59"/>
                </a:cubicBezTo>
                <a:cubicBezTo>
                  <a:pt x="11" y="58"/>
                  <a:pt x="11" y="58"/>
                  <a:pt x="11" y="57"/>
                </a:cubicBezTo>
                <a:cubicBezTo>
                  <a:pt x="11" y="56"/>
                  <a:pt x="10" y="57"/>
                  <a:pt x="10" y="57"/>
                </a:cubicBezTo>
                <a:cubicBezTo>
                  <a:pt x="10" y="55"/>
                  <a:pt x="11" y="56"/>
                  <a:pt x="12" y="57"/>
                </a:cubicBezTo>
                <a:cubicBezTo>
                  <a:pt x="12" y="56"/>
                  <a:pt x="12" y="55"/>
                  <a:pt x="12" y="55"/>
                </a:cubicBezTo>
                <a:cubicBezTo>
                  <a:pt x="13" y="54"/>
                  <a:pt x="12" y="55"/>
                  <a:pt x="12" y="54"/>
                </a:cubicBezTo>
                <a:cubicBezTo>
                  <a:pt x="11" y="54"/>
                  <a:pt x="12" y="56"/>
                  <a:pt x="11" y="56"/>
                </a:cubicBezTo>
                <a:cubicBezTo>
                  <a:pt x="11" y="56"/>
                  <a:pt x="11" y="55"/>
                  <a:pt x="11" y="55"/>
                </a:cubicBezTo>
                <a:cubicBezTo>
                  <a:pt x="11" y="53"/>
                  <a:pt x="12" y="51"/>
                  <a:pt x="13" y="49"/>
                </a:cubicBezTo>
                <a:cubicBezTo>
                  <a:pt x="14" y="48"/>
                  <a:pt x="12" y="50"/>
                  <a:pt x="13" y="50"/>
                </a:cubicBezTo>
                <a:cubicBezTo>
                  <a:pt x="13" y="50"/>
                  <a:pt x="14" y="50"/>
                  <a:pt x="14" y="49"/>
                </a:cubicBezTo>
                <a:cubicBezTo>
                  <a:pt x="14" y="49"/>
                  <a:pt x="13" y="49"/>
                  <a:pt x="14" y="48"/>
                </a:cubicBezTo>
                <a:cubicBezTo>
                  <a:pt x="14" y="49"/>
                  <a:pt x="14" y="48"/>
                  <a:pt x="14" y="48"/>
                </a:cubicBezTo>
                <a:cubicBezTo>
                  <a:pt x="15" y="47"/>
                  <a:pt x="14" y="47"/>
                  <a:pt x="15" y="47"/>
                </a:cubicBezTo>
                <a:cubicBezTo>
                  <a:pt x="15" y="47"/>
                  <a:pt x="16" y="46"/>
                  <a:pt x="16" y="46"/>
                </a:cubicBezTo>
                <a:cubicBezTo>
                  <a:pt x="15" y="46"/>
                  <a:pt x="15" y="47"/>
                  <a:pt x="14" y="46"/>
                </a:cubicBezTo>
                <a:cubicBezTo>
                  <a:pt x="15" y="45"/>
                  <a:pt x="15" y="46"/>
                  <a:pt x="15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5" y="44"/>
                  <a:pt x="15" y="45"/>
                  <a:pt x="14" y="45"/>
                </a:cubicBezTo>
                <a:cubicBezTo>
                  <a:pt x="14" y="45"/>
                  <a:pt x="15" y="45"/>
                  <a:pt x="15" y="45"/>
                </a:cubicBezTo>
                <a:cubicBezTo>
                  <a:pt x="15" y="44"/>
                  <a:pt x="15" y="44"/>
                  <a:pt x="15" y="43"/>
                </a:cubicBezTo>
                <a:cubicBezTo>
                  <a:pt x="15" y="42"/>
                  <a:pt x="16" y="41"/>
                  <a:pt x="16" y="40"/>
                </a:cubicBezTo>
                <a:cubicBezTo>
                  <a:pt x="17" y="41"/>
                  <a:pt x="16" y="41"/>
                  <a:pt x="16" y="42"/>
                </a:cubicBezTo>
                <a:cubicBezTo>
                  <a:pt x="16" y="42"/>
                  <a:pt x="16" y="41"/>
                  <a:pt x="17" y="41"/>
                </a:cubicBezTo>
                <a:cubicBezTo>
                  <a:pt x="17" y="41"/>
                  <a:pt x="18" y="41"/>
                  <a:pt x="18" y="40"/>
                </a:cubicBezTo>
                <a:cubicBezTo>
                  <a:pt x="18" y="40"/>
                  <a:pt x="17" y="41"/>
                  <a:pt x="17" y="40"/>
                </a:cubicBezTo>
                <a:cubicBezTo>
                  <a:pt x="17" y="39"/>
                  <a:pt x="18" y="40"/>
                  <a:pt x="19" y="39"/>
                </a:cubicBezTo>
                <a:cubicBezTo>
                  <a:pt x="19" y="39"/>
                  <a:pt x="20" y="38"/>
                  <a:pt x="20" y="38"/>
                </a:cubicBezTo>
                <a:cubicBezTo>
                  <a:pt x="21" y="37"/>
                  <a:pt x="20" y="37"/>
                  <a:pt x="20" y="37"/>
                </a:cubicBezTo>
                <a:cubicBezTo>
                  <a:pt x="20" y="36"/>
                  <a:pt x="21" y="36"/>
                  <a:pt x="22" y="35"/>
                </a:cubicBezTo>
                <a:cubicBezTo>
                  <a:pt x="22" y="36"/>
                  <a:pt x="23" y="35"/>
                  <a:pt x="24" y="35"/>
                </a:cubicBezTo>
                <a:cubicBezTo>
                  <a:pt x="23" y="36"/>
                  <a:pt x="23" y="37"/>
                  <a:pt x="23" y="38"/>
                </a:cubicBezTo>
                <a:cubicBezTo>
                  <a:pt x="23" y="38"/>
                  <a:pt x="23" y="37"/>
                  <a:pt x="24" y="37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38"/>
                  <a:pt x="24" y="38"/>
                  <a:pt x="23" y="38"/>
                </a:cubicBezTo>
                <a:cubicBezTo>
                  <a:pt x="23" y="38"/>
                  <a:pt x="24" y="39"/>
                  <a:pt x="23" y="38"/>
                </a:cubicBezTo>
                <a:cubicBezTo>
                  <a:pt x="23" y="39"/>
                  <a:pt x="23" y="38"/>
                  <a:pt x="23" y="38"/>
                </a:cubicBezTo>
                <a:cubicBezTo>
                  <a:pt x="22" y="38"/>
                  <a:pt x="22" y="38"/>
                  <a:pt x="22" y="37"/>
                </a:cubicBezTo>
                <a:cubicBezTo>
                  <a:pt x="21" y="37"/>
                  <a:pt x="22" y="38"/>
                  <a:pt x="22" y="38"/>
                </a:cubicBezTo>
                <a:cubicBezTo>
                  <a:pt x="21" y="38"/>
                  <a:pt x="21" y="38"/>
                  <a:pt x="20" y="38"/>
                </a:cubicBezTo>
                <a:cubicBezTo>
                  <a:pt x="20" y="38"/>
                  <a:pt x="21" y="39"/>
                  <a:pt x="21" y="39"/>
                </a:cubicBezTo>
                <a:cubicBezTo>
                  <a:pt x="21" y="39"/>
                  <a:pt x="21" y="38"/>
                  <a:pt x="22" y="39"/>
                </a:cubicBezTo>
                <a:cubicBezTo>
                  <a:pt x="21" y="39"/>
                  <a:pt x="21" y="40"/>
                  <a:pt x="21" y="40"/>
                </a:cubicBezTo>
                <a:cubicBezTo>
                  <a:pt x="21" y="40"/>
                  <a:pt x="21" y="41"/>
                  <a:pt x="21" y="41"/>
                </a:cubicBezTo>
                <a:cubicBezTo>
                  <a:pt x="20" y="41"/>
                  <a:pt x="20" y="41"/>
                  <a:pt x="19" y="42"/>
                </a:cubicBezTo>
                <a:cubicBezTo>
                  <a:pt x="19" y="42"/>
                  <a:pt x="19" y="41"/>
                  <a:pt x="19" y="41"/>
                </a:cubicBezTo>
                <a:cubicBezTo>
                  <a:pt x="19" y="42"/>
                  <a:pt x="19" y="42"/>
                  <a:pt x="18" y="42"/>
                </a:cubicBezTo>
                <a:cubicBezTo>
                  <a:pt x="18" y="42"/>
                  <a:pt x="18" y="42"/>
                  <a:pt x="18" y="43"/>
                </a:cubicBezTo>
                <a:cubicBezTo>
                  <a:pt x="18" y="42"/>
                  <a:pt x="17" y="42"/>
                  <a:pt x="16" y="42"/>
                </a:cubicBezTo>
                <a:cubicBezTo>
                  <a:pt x="16" y="42"/>
                  <a:pt x="17" y="43"/>
                  <a:pt x="16" y="43"/>
                </a:cubicBezTo>
                <a:cubicBezTo>
                  <a:pt x="16" y="43"/>
                  <a:pt x="16" y="42"/>
                  <a:pt x="16" y="42"/>
                </a:cubicBezTo>
                <a:cubicBezTo>
                  <a:pt x="15" y="43"/>
                  <a:pt x="16" y="43"/>
                  <a:pt x="16" y="44"/>
                </a:cubicBezTo>
                <a:cubicBezTo>
                  <a:pt x="16" y="44"/>
                  <a:pt x="15" y="43"/>
                  <a:pt x="15" y="44"/>
                </a:cubicBezTo>
                <a:cubicBezTo>
                  <a:pt x="15" y="44"/>
                  <a:pt x="16" y="45"/>
                  <a:pt x="16" y="45"/>
                </a:cubicBezTo>
                <a:cubicBezTo>
                  <a:pt x="16" y="45"/>
                  <a:pt x="15" y="44"/>
                  <a:pt x="16" y="44"/>
                </a:cubicBezTo>
                <a:cubicBezTo>
                  <a:pt x="16" y="44"/>
                  <a:pt x="17" y="44"/>
                  <a:pt x="17" y="43"/>
                </a:cubicBezTo>
                <a:cubicBezTo>
                  <a:pt x="17" y="43"/>
                  <a:pt x="17" y="44"/>
                  <a:pt x="17" y="44"/>
                </a:cubicBezTo>
                <a:cubicBezTo>
                  <a:pt x="18" y="44"/>
                  <a:pt x="18" y="43"/>
                  <a:pt x="18" y="44"/>
                </a:cubicBezTo>
                <a:cubicBezTo>
                  <a:pt x="18" y="44"/>
                  <a:pt x="18" y="44"/>
                  <a:pt x="18" y="45"/>
                </a:cubicBezTo>
                <a:cubicBezTo>
                  <a:pt x="18" y="45"/>
                  <a:pt x="18" y="44"/>
                  <a:pt x="17" y="44"/>
                </a:cubicBezTo>
                <a:cubicBezTo>
                  <a:pt x="17" y="45"/>
                  <a:pt x="17" y="45"/>
                  <a:pt x="17" y="45"/>
                </a:cubicBezTo>
                <a:cubicBezTo>
                  <a:pt x="18" y="46"/>
                  <a:pt x="18" y="45"/>
                  <a:pt x="19" y="44"/>
                </a:cubicBezTo>
                <a:cubicBezTo>
                  <a:pt x="19" y="44"/>
                  <a:pt x="19" y="44"/>
                  <a:pt x="19" y="45"/>
                </a:cubicBezTo>
                <a:cubicBezTo>
                  <a:pt x="19" y="44"/>
                  <a:pt x="20" y="44"/>
                  <a:pt x="20" y="45"/>
                </a:cubicBezTo>
                <a:cubicBezTo>
                  <a:pt x="20" y="45"/>
                  <a:pt x="20" y="45"/>
                  <a:pt x="20" y="45"/>
                </a:cubicBezTo>
                <a:cubicBezTo>
                  <a:pt x="21" y="44"/>
                  <a:pt x="20" y="44"/>
                  <a:pt x="21" y="44"/>
                </a:cubicBezTo>
                <a:cubicBezTo>
                  <a:pt x="21" y="44"/>
                  <a:pt x="20" y="46"/>
                  <a:pt x="20" y="47"/>
                </a:cubicBezTo>
                <a:cubicBezTo>
                  <a:pt x="20" y="48"/>
                  <a:pt x="20" y="48"/>
                  <a:pt x="19" y="49"/>
                </a:cubicBezTo>
                <a:cubicBezTo>
                  <a:pt x="19" y="49"/>
                  <a:pt x="19" y="48"/>
                  <a:pt x="19" y="48"/>
                </a:cubicBezTo>
                <a:cubicBezTo>
                  <a:pt x="19" y="49"/>
                  <a:pt x="19" y="49"/>
                  <a:pt x="19" y="49"/>
                </a:cubicBezTo>
                <a:cubicBezTo>
                  <a:pt x="19" y="50"/>
                  <a:pt x="18" y="50"/>
                  <a:pt x="18" y="50"/>
                </a:cubicBezTo>
                <a:cubicBezTo>
                  <a:pt x="18" y="50"/>
                  <a:pt x="19" y="51"/>
                  <a:pt x="18" y="51"/>
                </a:cubicBezTo>
                <a:cubicBezTo>
                  <a:pt x="18" y="51"/>
                  <a:pt x="18" y="51"/>
                  <a:pt x="18" y="52"/>
                </a:cubicBezTo>
                <a:cubicBezTo>
                  <a:pt x="18" y="53"/>
                  <a:pt x="18" y="54"/>
                  <a:pt x="17" y="54"/>
                </a:cubicBezTo>
                <a:cubicBezTo>
                  <a:pt x="16" y="53"/>
                  <a:pt x="16" y="52"/>
                  <a:pt x="17" y="51"/>
                </a:cubicBezTo>
                <a:cubicBezTo>
                  <a:pt x="16" y="51"/>
                  <a:pt x="16" y="52"/>
                  <a:pt x="16" y="53"/>
                </a:cubicBezTo>
                <a:cubicBezTo>
                  <a:pt x="16" y="54"/>
                  <a:pt x="16" y="53"/>
                  <a:pt x="16" y="53"/>
                </a:cubicBezTo>
                <a:cubicBezTo>
                  <a:pt x="16" y="54"/>
                  <a:pt x="16" y="54"/>
                  <a:pt x="17" y="54"/>
                </a:cubicBezTo>
                <a:cubicBezTo>
                  <a:pt x="17" y="55"/>
                  <a:pt x="16" y="55"/>
                  <a:pt x="17" y="55"/>
                </a:cubicBezTo>
                <a:cubicBezTo>
                  <a:pt x="17" y="55"/>
                  <a:pt x="17" y="54"/>
                  <a:pt x="17" y="54"/>
                </a:cubicBezTo>
                <a:cubicBezTo>
                  <a:pt x="17" y="55"/>
                  <a:pt x="16" y="56"/>
                  <a:pt x="16" y="58"/>
                </a:cubicBezTo>
                <a:cubicBezTo>
                  <a:pt x="16" y="58"/>
                  <a:pt x="16" y="58"/>
                  <a:pt x="16" y="59"/>
                </a:cubicBezTo>
                <a:cubicBezTo>
                  <a:pt x="16" y="60"/>
                  <a:pt x="16" y="61"/>
                  <a:pt x="15" y="62"/>
                </a:cubicBezTo>
                <a:cubicBezTo>
                  <a:pt x="15" y="64"/>
                  <a:pt x="15" y="65"/>
                  <a:pt x="14" y="67"/>
                </a:cubicBezTo>
                <a:cubicBezTo>
                  <a:pt x="14" y="67"/>
                  <a:pt x="14" y="66"/>
                  <a:pt x="14" y="66"/>
                </a:cubicBezTo>
                <a:cubicBezTo>
                  <a:pt x="14" y="67"/>
                  <a:pt x="14" y="67"/>
                  <a:pt x="14" y="67"/>
                </a:cubicBezTo>
                <a:cubicBezTo>
                  <a:pt x="13" y="67"/>
                  <a:pt x="14" y="68"/>
                  <a:pt x="13" y="69"/>
                </a:cubicBezTo>
                <a:cubicBezTo>
                  <a:pt x="13" y="69"/>
                  <a:pt x="14" y="69"/>
                  <a:pt x="14" y="69"/>
                </a:cubicBezTo>
                <a:cubicBezTo>
                  <a:pt x="14" y="70"/>
                  <a:pt x="14" y="71"/>
                  <a:pt x="13" y="72"/>
                </a:cubicBezTo>
                <a:cubicBezTo>
                  <a:pt x="13" y="72"/>
                  <a:pt x="13" y="72"/>
                  <a:pt x="13" y="73"/>
                </a:cubicBezTo>
                <a:cubicBezTo>
                  <a:pt x="12" y="73"/>
                  <a:pt x="12" y="73"/>
                  <a:pt x="12" y="72"/>
                </a:cubicBezTo>
                <a:cubicBezTo>
                  <a:pt x="12" y="72"/>
                  <a:pt x="12" y="72"/>
                  <a:pt x="12" y="73"/>
                </a:cubicBezTo>
                <a:cubicBezTo>
                  <a:pt x="12" y="73"/>
                  <a:pt x="12" y="73"/>
                  <a:pt x="13" y="73"/>
                </a:cubicBezTo>
                <a:cubicBezTo>
                  <a:pt x="12" y="79"/>
                  <a:pt x="11" y="84"/>
                  <a:pt x="11" y="89"/>
                </a:cubicBezTo>
                <a:cubicBezTo>
                  <a:pt x="11" y="95"/>
                  <a:pt x="10" y="100"/>
                  <a:pt x="11" y="105"/>
                </a:cubicBezTo>
                <a:cubicBezTo>
                  <a:pt x="11" y="107"/>
                  <a:pt x="11" y="108"/>
                  <a:pt x="11" y="110"/>
                </a:cubicBezTo>
                <a:cubicBezTo>
                  <a:pt x="11" y="110"/>
                  <a:pt x="11" y="110"/>
                  <a:pt x="11" y="111"/>
                </a:cubicBezTo>
                <a:cubicBezTo>
                  <a:pt x="11" y="111"/>
                  <a:pt x="11" y="113"/>
                  <a:pt x="11" y="114"/>
                </a:cubicBezTo>
                <a:cubicBezTo>
                  <a:pt x="11" y="115"/>
                  <a:pt x="12" y="116"/>
                  <a:pt x="12" y="116"/>
                </a:cubicBezTo>
                <a:cubicBezTo>
                  <a:pt x="12" y="117"/>
                  <a:pt x="12" y="121"/>
                  <a:pt x="13" y="122"/>
                </a:cubicBezTo>
                <a:cubicBezTo>
                  <a:pt x="13" y="123"/>
                  <a:pt x="14" y="123"/>
                  <a:pt x="14" y="124"/>
                </a:cubicBezTo>
                <a:cubicBezTo>
                  <a:pt x="14" y="125"/>
                  <a:pt x="14" y="125"/>
                  <a:pt x="14" y="126"/>
                </a:cubicBezTo>
                <a:cubicBezTo>
                  <a:pt x="15" y="127"/>
                  <a:pt x="15" y="128"/>
                  <a:pt x="15" y="129"/>
                </a:cubicBezTo>
                <a:cubicBezTo>
                  <a:pt x="15" y="129"/>
                  <a:pt x="15" y="128"/>
                  <a:pt x="15" y="128"/>
                </a:cubicBezTo>
                <a:cubicBezTo>
                  <a:pt x="15" y="129"/>
                  <a:pt x="16" y="130"/>
                  <a:pt x="16" y="130"/>
                </a:cubicBezTo>
                <a:cubicBezTo>
                  <a:pt x="16" y="131"/>
                  <a:pt x="17" y="132"/>
                  <a:pt x="17" y="133"/>
                </a:cubicBezTo>
                <a:cubicBezTo>
                  <a:pt x="17" y="133"/>
                  <a:pt x="16" y="132"/>
                  <a:pt x="16" y="132"/>
                </a:cubicBezTo>
                <a:cubicBezTo>
                  <a:pt x="16" y="133"/>
                  <a:pt x="17" y="133"/>
                  <a:pt x="17" y="133"/>
                </a:cubicBezTo>
                <a:cubicBezTo>
                  <a:pt x="17" y="134"/>
                  <a:pt x="17" y="134"/>
                  <a:pt x="16" y="134"/>
                </a:cubicBezTo>
                <a:cubicBezTo>
                  <a:pt x="17" y="134"/>
                  <a:pt x="17" y="134"/>
                  <a:pt x="18" y="135"/>
                </a:cubicBezTo>
                <a:cubicBezTo>
                  <a:pt x="18" y="135"/>
                  <a:pt x="18" y="136"/>
                  <a:pt x="18" y="136"/>
                </a:cubicBezTo>
                <a:cubicBezTo>
                  <a:pt x="19" y="137"/>
                  <a:pt x="19" y="137"/>
                  <a:pt x="19" y="138"/>
                </a:cubicBezTo>
                <a:cubicBezTo>
                  <a:pt x="19" y="138"/>
                  <a:pt x="20" y="138"/>
                  <a:pt x="20" y="140"/>
                </a:cubicBezTo>
                <a:cubicBezTo>
                  <a:pt x="21" y="140"/>
                  <a:pt x="20" y="140"/>
                  <a:pt x="20" y="140"/>
                </a:cubicBezTo>
                <a:cubicBezTo>
                  <a:pt x="21" y="141"/>
                  <a:pt x="21" y="140"/>
                  <a:pt x="21" y="141"/>
                </a:cubicBezTo>
                <a:cubicBezTo>
                  <a:pt x="21" y="141"/>
                  <a:pt x="22" y="142"/>
                  <a:pt x="22" y="142"/>
                </a:cubicBezTo>
                <a:cubicBezTo>
                  <a:pt x="23" y="143"/>
                  <a:pt x="23" y="143"/>
                  <a:pt x="24" y="143"/>
                </a:cubicBezTo>
                <a:cubicBezTo>
                  <a:pt x="24" y="144"/>
                  <a:pt x="24" y="144"/>
                  <a:pt x="24" y="144"/>
                </a:cubicBezTo>
                <a:cubicBezTo>
                  <a:pt x="24" y="145"/>
                  <a:pt x="25" y="144"/>
                  <a:pt x="25" y="145"/>
                </a:cubicBezTo>
                <a:cubicBezTo>
                  <a:pt x="25" y="145"/>
                  <a:pt x="25" y="145"/>
                  <a:pt x="25" y="146"/>
                </a:cubicBezTo>
                <a:cubicBezTo>
                  <a:pt x="25" y="146"/>
                  <a:pt x="25" y="146"/>
                  <a:pt x="26" y="146"/>
                </a:cubicBezTo>
                <a:cubicBezTo>
                  <a:pt x="26" y="147"/>
                  <a:pt x="27" y="148"/>
                  <a:pt x="28" y="148"/>
                </a:cubicBezTo>
                <a:cubicBezTo>
                  <a:pt x="28" y="149"/>
                  <a:pt x="28" y="148"/>
                  <a:pt x="29" y="149"/>
                </a:cubicBezTo>
                <a:cubicBezTo>
                  <a:pt x="29" y="149"/>
                  <a:pt x="29" y="149"/>
                  <a:pt x="29" y="149"/>
                </a:cubicBezTo>
                <a:cubicBezTo>
                  <a:pt x="30" y="149"/>
                  <a:pt x="30" y="150"/>
                  <a:pt x="31" y="151"/>
                </a:cubicBezTo>
                <a:cubicBezTo>
                  <a:pt x="31" y="151"/>
                  <a:pt x="32" y="151"/>
                  <a:pt x="32" y="151"/>
                </a:cubicBezTo>
                <a:cubicBezTo>
                  <a:pt x="32" y="151"/>
                  <a:pt x="32" y="152"/>
                  <a:pt x="33" y="152"/>
                </a:cubicBezTo>
                <a:cubicBezTo>
                  <a:pt x="33" y="152"/>
                  <a:pt x="34" y="152"/>
                  <a:pt x="35" y="153"/>
                </a:cubicBezTo>
                <a:cubicBezTo>
                  <a:pt x="35" y="153"/>
                  <a:pt x="36" y="154"/>
                  <a:pt x="37" y="154"/>
                </a:cubicBezTo>
                <a:cubicBezTo>
                  <a:pt x="37" y="154"/>
                  <a:pt x="37" y="154"/>
                  <a:pt x="37" y="154"/>
                </a:cubicBezTo>
                <a:cubicBezTo>
                  <a:pt x="39" y="155"/>
                  <a:pt x="40" y="155"/>
                  <a:pt x="41" y="155"/>
                </a:cubicBezTo>
                <a:cubicBezTo>
                  <a:pt x="41" y="155"/>
                  <a:pt x="41" y="156"/>
                  <a:pt x="41" y="156"/>
                </a:cubicBezTo>
                <a:cubicBezTo>
                  <a:pt x="42" y="156"/>
                  <a:pt x="42" y="156"/>
                  <a:pt x="43" y="156"/>
                </a:cubicBezTo>
                <a:cubicBezTo>
                  <a:pt x="44" y="156"/>
                  <a:pt x="44" y="156"/>
                  <a:pt x="45" y="156"/>
                </a:cubicBezTo>
                <a:cubicBezTo>
                  <a:pt x="45" y="157"/>
                  <a:pt x="45" y="157"/>
                  <a:pt x="45" y="157"/>
                </a:cubicBezTo>
                <a:cubicBezTo>
                  <a:pt x="45" y="157"/>
                  <a:pt x="45" y="157"/>
                  <a:pt x="45" y="156"/>
                </a:cubicBezTo>
                <a:cubicBezTo>
                  <a:pt x="46" y="157"/>
                  <a:pt x="47" y="157"/>
                  <a:pt x="47" y="156"/>
                </a:cubicBezTo>
                <a:cubicBezTo>
                  <a:pt x="48" y="156"/>
                  <a:pt x="48" y="156"/>
                  <a:pt x="49" y="157"/>
                </a:cubicBezTo>
                <a:cubicBezTo>
                  <a:pt x="49" y="157"/>
                  <a:pt x="49" y="157"/>
                  <a:pt x="50" y="157"/>
                </a:cubicBezTo>
                <a:cubicBezTo>
                  <a:pt x="51" y="157"/>
                  <a:pt x="51" y="157"/>
                  <a:pt x="51" y="158"/>
                </a:cubicBezTo>
                <a:cubicBezTo>
                  <a:pt x="52" y="158"/>
                  <a:pt x="51" y="157"/>
                  <a:pt x="51" y="157"/>
                </a:cubicBezTo>
                <a:cubicBezTo>
                  <a:pt x="52" y="157"/>
                  <a:pt x="52" y="158"/>
                  <a:pt x="53" y="158"/>
                </a:cubicBezTo>
                <a:cubicBezTo>
                  <a:pt x="54" y="158"/>
                  <a:pt x="53" y="157"/>
                  <a:pt x="54" y="157"/>
                </a:cubicBezTo>
                <a:cubicBezTo>
                  <a:pt x="54" y="157"/>
                  <a:pt x="55" y="157"/>
                  <a:pt x="55" y="157"/>
                </a:cubicBezTo>
                <a:cubicBezTo>
                  <a:pt x="56" y="157"/>
                  <a:pt x="57" y="156"/>
                  <a:pt x="58" y="156"/>
                </a:cubicBezTo>
                <a:cubicBezTo>
                  <a:pt x="58" y="156"/>
                  <a:pt x="59" y="157"/>
                  <a:pt x="59" y="157"/>
                </a:cubicBezTo>
                <a:cubicBezTo>
                  <a:pt x="59" y="157"/>
                  <a:pt x="60" y="156"/>
                  <a:pt x="60" y="156"/>
                </a:cubicBezTo>
                <a:cubicBezTo>
                  <a:pt x="61" y="156"/>
                  <a:pt x="61" y="156"/>
                  <a:pt x="61" y="156"/>
                </a:cubicBezTo>
                <a:cubicBezTo>
                  <a:pt x="62" y="156"/>
                  <a:pt x="63" y="155"/>
                  <a:pt x="64" y="156"/>
                </a:cubicBezTo>
                <a:cubicBezTo>
                  <a:pt x="64" y="156"/>
                  <a:pt x="64" y="155"/>
                  <a:pt x="64" y="155"/>
                </a:cubicBezTo>
                <a:cubicBezTo>
                  <a:pt x="65" y="155"/>
                  <a:pt x="65" y="155"/>
                  <a:pt x="66" y="155"/>
                </a:cubicBezTo>
                <a:cubicBezTo>
                  <a:pt x="66" y="154"/>
                  <a:pt x="67" y="154"/>
                  <a:pt x="67" y="154"/>
                </a:cubicBezTo>
                <a:cubicBezTo>
                  <a:pt x="67" y="153"/>
                  <a:pt x="68" y="153"/>
                  <a:pt x="69" y="153"/>
                </a:cubicBezTo>
                <a:cubicBezTo>
                  <a:pt x="69" y="152"/>
                  <a:pt x="68" y="152"/>
                  <a:pt x="68" y="152"/>
                </a:cubicBezTo>
                <a:cubicBezTo>
                  <a:pt x="68" y="152"/>
                  <a:pt x="68" y="153"/>
                  <a:pt x="68" y="153"/>
                </a:cubicBezTo>
                <a:cubicBezTo>
                  <a:pt x="67" y="153"/>
                  <a:pt x="67" y="153"/>
                  <a:pt x="67" y="153"/>
                </a:cubicBezTo>
                <a:cubicBezTo>
                  <a:pt x="67" y="153"/>
                  <a:pt x="67" y="153"/>
                  <a:pt x="66" y="154"/>
                </a:cubicBezTo>
                <a:cubicBezTo>
                  <a:pt x="66" y="154"/>
                  <a:pt x="66" y="154"/>
                  <a:pt x="65" y="154"/>
                </a:cubicBezTo>
                <a:cubicBezTo>
                  <a:pt x="65" y="154"/>
                  <a:pt x="64" y="154"/>
                  <a:pt x="63" y="154"/>
                </a:cubicBezTo>
                <a:cubicBezTo>
                  <a:pt x="63" y="154"/>
                  <a:pt x="62" y="154"/>
                  <a:pt x="62" y="154"/>
                </a:cubicBezTo>
                <a:cubicBezTo>
                  <a:pt x="62" y="154"/>
                  <a:pt x="62" y="155"/>
                  <a:pt x="61" y="155"/>
                </a:cubicBezTo>
                <a:cubicBezTo>
                  <a:pt x="60" y="155"/>
                  <a:pt x="60" y="155"/>
                  <a:pt x="59" y="155"/>
                </a:cubicBezTo>
                <a:cubicBezTo>
                  <a:pt x="59" y="155"/>
                  <a:pt x="58" y="155"/>
                  <a:pt x="57" y="156"/>
                </a:cubicBezTo>
                <a:cubicBezTo>
                  <a:pt x="57" y="155"/>
                  <a:pt x="57" y="155"/>
                  <a:pt x="57" y="155"/>
                </a:cubicBezTo>
                <a:cubicBezTo>
                  <a:pt x="56" y="155"/>
                  <a:pt x="55" y="155"/>
                  <a:pt x="56" y="155"/>
                </a:cubicBezTo>
                <a:cubicBezTo>
                  <a:pt x="55" y="155"/>
                  <a:pt x="55" y="155"/>
                  <a:pt x="55" y="155"/>
                </a:cubicBezTo>
                <a:cubicBezTo>
                  <a:pt x="55" y="156"/>
                  <a:pt x="56" y="155"/>
                  <a:pt x="56" y="155"/>
                </a:cubicBezTo>
                <a:cubicBezTo>
                  <a:pt x="56" y="156"/>
                  <a:pt x="54" y="156"/>
                  <a:pt x="53" y="156"/>
                </a:cubicBezTo>
                <a:cubicBezTo>
                  <a:pt x="53" y="155"/>
                  <a:pt x="53" y="156"/>
                  <a:pt x="53" y="156"/>
                </a:cubicBezTo>
                <a:cubicBezTo>
                  <a:pt x="52" y="155"/>
                  <a:pt x="53" y="155"/>
                  <a:pt x="53" y="155"/>
                </a:cubicBezTo>
                <a:cubicBezTo>
                  <a:pt x="53" y="155"/>
                  <a:pt x="53" y="155"/>
                  <a:pt x="53" y="155"/>
                </a:cubicBezTo>
                <a:cubicBezTo>
                  <a:pt x="54" y="155"/>
                  <a:pt x="54" y="155"/>
                  <a:pt x="54" y="155"/>
                </a:cubicBezTo>
                <a:cubicBezTo>
                  <a:pt x="54" y="155"/>
                  <a:pt x="53" y="155"/>
                  <a:pt x="53" y="155"/>
                </a:cubicBezTo>
                <a:cubicBezTo>
                  <a:pt x="54" y="156"/>
                  <a:pt x="54" y="155"/>
                  <a:pt x="55" y="155"/>
                </a:cubicBezTo>
                <a:cubicBezTo>
                  <a:pt x="55" y="154"/>
                  <a:pt x="54" y="155"/>
                  <a:pt x="54" y="154"/>
                </a:cubicBezTo>
                <a:cubicBezTo>
                  <a:pt x="53" y="154"/>
                  <a:pt x="53" y="155"/>
                  <a:pt x="53" y="155"/>
                </a:cubicBezTo>
                <a:cubicBezTo>
                  <a:pt x="52" y="155"/>
                  <a:pt x="52" y="155"/>
                  <a:pt x="51" y="155"/>
                </a:cubicBezTo>
                <a:cubicBezTo>
                  <a:pt x="51" y="155"/>
                  <a:pt x="51" y="156"/>
                  <a:pt x="52" y="156"/>
                </a:cubicBezTo>
                <a:cubicBezTo>
                  <a:pt x="52" y="156"/>
                  <a:pt x="52" y="156"/>
                  <a:pt x="52" y="156"/>
                </a:cubicBezTo>
                <a:cubicBezTo>
                  <a:pt x="51" y="156"/>
                  <a:pt x="50" y="156"/>
                  <a:pt x="50" y="156"/>
                </a:cubicBezTo>
                <a:cubicBezTo>
                  <a:pt x="50" y="155"/>
                  <a:pt x="51" y="155"/>
                  <a:pt x="51" y="155"/>
                </a:cubicBezTo>
                <a:cubicBezTo>
                  <a:pt x="50" y="155"/>
                  <a:pt x="50" y="155"/>
                  <a:pt x="50" y="155"/>
                </a:cubicBezTo>
                <a:cubicBezTo>
                  <a:pt x="50" y="154"/>
                  <a:pt x="49" y="154"/>
                  <a:pt x="48" y="155"/>
                </a:cubicBezTo>
                <a:cubicBezTo>
                  <a:pt x="48" y="155"/>
                  <a:pt x="49" y="155"/>
                  <a:pt x="49" y="155"/>
                </a:cubicBezTo>
                <a:cubicBezTo>
                  <a:pt x="49" y="156"/>
                  <a:pt x="48" y="155"/>
                  <a:pt x="48" y="155"/>
                </a:cubicBezTo>
                <a:cubicBezTo>
                  <a:pt x="48" y="155"/>
                  <a:pt x="48" y="155"/>
                  <a:pt x="47" y="154"/>
                </a:cubicBezTo>
                <a:cubicBezTo>
                  <a:pt x="47" y="155"/>
                  <a:pt x="48" y="155"/>
                  <a:pt x="47" y="155"/>
                </a:cubicBezTo>
                <a:cubicBezTo>
                  <a:pt x="47" y="155"/>
                  <a:pt x="47" y="154"/>
                  <a:pt x="46" y="154"/>
                </a:cubicBezTo>
                <a:cubicBezTo>
                  <a:pt x="46" y="154"/>
                  <a:pt x="46" y="155"/>
                  <a:pt x="46" y="155"/>
                </a:cubicBezTo>
                <a:cubicBezTo>
                  <a:pt x="45" y="155"/>
                  <a:pt x="42" y="154"/>
                  <a:pt x="39" y="153"/>
                </a:cubicBezTo>
                <a:cubicBezTo>
                  <a:pt x="39" y="153"/>
                  <a:pt x="39" y="152"/>
                  <a:pt x="38" y="153"/>
                </a:cubicBezTo>
                <a:cubicBezTo>
                  <a:pt x="37" y="152"/>
                  <a:pt x="35" y="151"/>
                  <a:pt x="34" y="150"/>
                </a:cubicBezTo>
                <a:cubicBezTo>
                  <a:pt x="35" y="150"/>
                  <a:pt x="36" y="151"/>
                  <a:pt x="37" y="151"/>
                </a:cubicBezTo>
                <a:cubicBezTo>
                  <a:pt x="37" y="151"/>
                  <a:pt x="38" y="152"/>
                  <a:pt x="38" y="152"/>
                </a:cubicBezTo>
                <a:cubicBezTo>
                  <a:pt x="39" y="152"/>
                  <a:pt x="39" y="152"/>
                  <a:pt x="39" y="152"/>
                </a:cubicBezTo>
                <a:cubicBezTo>
                  <a:pt x="40" y="152"/>
                  <a:pt x="39" y="152"/>
                  <a:pt x="40" y="151"/>
                </a:cubicBezTo>
                <a:cubicBezTo>
                  <a:pt x="39" y="151"/>
                  <a:pt x="39" y="151"/>
                  <a:pt x="39" y="151"/>
                </a:cubicBezTo>
                <a:cubicBezTo>
                  <a:pt x="39" y="151"/>
                  <a:pt x="39" y="151"/>
                  <a:pt x="39" y="151"/>
                </a:cubicBezTo>
                <a:cubicBezTo>
                  <a:pt x="38" y="152"/>
                  <a:pt x="38" y="151"/>
                  <a:pt x="38" y="151"/>
                </a:cubicBezTo>
                <a:cubicBezTo>
                  <a:pt x="37" y="151"/>
                  <a:pt x="38" y="151"/>
                  <a:pt x="38" y="151"/>
                </a:cubicBezTo>
                <a:cubicBezTo>
                  <a:pt x="36" y="150"/>
                  <a:pt x="34" y="149"/>
                  <a:pt x="31" y="147"/>
                </a:cubicBezTo>
                <a:cubicBezTo>
                  <a:pt x="29" y="145"/>
                  <a:pt x="27" y="143"/>
                  <a:pt x="26" y="141"/>
                </a:cubicBezTo>
                <a:cubicBezTo>
                  <a:pt x="26" y="141"/>
                  <a:pt x="26" y="141"/>
                  <a:pt x="25" y="140"/>
                </a:cubicBezTo>
                <a:cubicBezTo>
                  <a:pt x="25" y="140"/>
                  <a:pt x="25" y="140"/>
                  <a:pt x="24" y="140"/>
                </a:cubicBezTo>
                <a:cubicBezTo>
                  <a:pt x="24" y="139"/>
                  <a:pt x="24" y="138"/>
                  <a:pt x="24" y="138"/>
                </a:cubicBezTo>
                <a:cubicBezTo>
                  <a:pt x="24" y="138"/>
                  <a:pt x="23" y="137"/>
                  <a:pt x="23" y="137"/>
                </a:cubicBezTo>
                <a:cubicBezTo>
                  <a:pt x="23" y="137"/>
                  <a:pt x="23" y="137"/>
                  <a:pt x="23" y="137"/>
                </a:cubicBezTo>
                <a:cubicBezTo>
                  <a:pt x="23" y="137"/>
                  <a:pt x="23" y="136"/>
                  <a:pt x="22" y="136"/>
                </a:cubicBezTo>
                <a:cubicBezTo>
                  <a:pt x="22" y="136"/>
                  <a:pt x="22" y="135"/>
                  <a:pt x="22" y="135"/>
                </a:cubicBezTo>
                <a:cubicBezTo>
                  <a:pt x="21" y="134"/>
                  <a:pt x="21" y="133"/>
                  <a:pt x="20" y="132"/>
                </a:cubicBezTo>
                <a:cubicBezTo>
                  <a:pt x="20" y="132"/>
                  <a:pt x="20" y="131"/>
                  <a:pt x="19" y="130"/>
                </a:cubicBezTo>
                <a:cubicBezTo>
                  <a:pt x="19" y="129"/>
                  <a:pt x="19" y="128"/>
                  <a:pt x="18" y="128"/>
                </a:cubicBezTo>
                <a:cubicBezTo>
                  <a:pt x="18" y="127"/>
                  <a:pt x="19" y="128"/>
                  <a:pt x="19" y="128"/>
                </a:cubicBezTo>
                <a:cubicBezTo>
                  <a:pt x="18" y="127"/>
                  <a:pt x="18" y="126"/>
                  <a:pt x="18" y="125"/>
                </a:cubicBezTo>
                <a:cubicBezTo>
                  <a:pt x="18" y="125"/>
                  <a:pt x="18" y="126"/>
                  <a:pt x="19" y="126"/>
                </a:cubicBezTo>
                <a:cubicBezTo>
                  <a:pt x="18" y="125"/>
                  <a:pt x="17" y="125"/>
                  <a:pt x="18" y="124"/>
                </a:cubicBezTo>
                <a:cubicBezTo>
                  <a:pt x="19" y="124"/>
                  <a:pt x="18" y="125"/>
                  <a:pt x="19" y="125"/>
                </a:cubicBezTo>
                <a:cubicBezTo>
                  <a:pt x="19" y="125"/>
                  <a:pt x="19" y="126"/>
                  <a:pt x="19" y="126"/>
                </a:cubicBezTo>
                <a:cubicBezTo>
                  <a:pt x="19" y="126"/>
                  <a:pt x="19" y="126"/>
                  <a:pt x="19" y="127"/>
                </a:cubicBezTo>
                <a:cubicBezTo>
                  <a:pt x="20" y="127"/>
                  <a:pt x="20" y="126"/>
                  <a:pt x="20" y="126"/>
                </a:cubicBezTo>
                <a:cubicBezTo>
                  <a:pt x="20" y="127"/>
                  <a:pt x="21" y="126"/>
                  <a:pt x="21" y="126"/>
                </a:cubicBezTo>
                <a:cubicBezTo>
                  <a:pt x="22" y="126"/>
                  <a:pt x="21" y="125"/>
                  <a:pt x="21" y="125"/>
                </a:cubicBezTo>
                <a:cubicBezTo>
                  <a:pt x="22" y="124"/>
                  <a:pt x="22" y="125"/>
                  <a:pt x="22" y="125"/>
                </a:cubicBezTo>
                <a:cubicBezTo>
                  <a:pt x="22" y="126"/>
                  <a:pt x="22" y="125"/>
                  <a:pt x="22" y="125"/>
                </a:cubicBezTo>
                <a:cubicBezTo>
                  <a:pt x="22" y="126"/>
                  <a:pt x="23" y="127"/>
                  <a:pt x="23" y="127"/>
                </a:cubicBezTo>
                <a:cubicBezTo>
                  <a:pt x="23" y="128"/>
                  <a:pt x="22" y="128"/>
                  <a:pt x="21" y="128"/>
                </a:cubicBezTo>
                <a:cubicBezTo>
                  <a:pt x="21" y="128"/>
                  <a:pt x="21" y="129"/>
                  <a:pt x="21" y="129"/>
                </a:cubicBezTo>
                <a:cubicBezTo>
                  <a:pt x="21" y="129"/>
                  <a:pt x="21" y="128"/>
                  <a:pt x="20" y="129"/>
                </a:cubicBezTo>
                <a:cubicBezTo>
                  <a:pt x="20" y="129"/>
                  <a:pt x="21" y="129"/>
                  <a:pt x="21" y="129"/>
                </a:cubicBezTo>
                <a:cubicBezTo>
                  <a:pt x="21" y="130"/>
                  <a:pt x="21" y="130"/>
                  <a:pt x="21" y="130"/>
                </a:cubicBezTo>
                <a:cubicBezTo>
                  <a:pt x="20" y="130"/>
                  <a:pt x="21" y="129"/>
                  <a:pt x="20" y="129"/>
                </a:cubicBezTo>
                <a:cubicBezTo>
                  <a:pt x="20" y="128"/>
                  <a:pt x="20" y="127"/>
                  <a:pt x="19" y="127"/>
                </a:cubicBezTo>
                <a:cubicBezTo>
                  <a:pt x="19" y="127"/>
                  <a:pt x="19" y="127"/>
                  <a:pt x="19" y="127"/>
                </a:cubicBezTo>
                <a:cubicBezTo>
                  <a:pt x="19" y="128"/>
                  <a:pt x="19" y="128"/>
                  <a:pt x="19" y="128"/>
                </a:cubicBezTo>
                <a:cubicBezTo>
                  <a:pt x="20" y="128"/>
                  <a:pt x="20" y="129"/>
                  <a:pt x="20" y="130"/>
                </a:cubicBezTo>
                <a:cubicBezTo>
                  <a:pt x="20" y="130"/>
                  <a:pt x="20" y="130"/>
                  <a:pt x="20" y="130"/>
                </a:cubicBezTo>
                <a:cubicBezTo>
                  <a:pt x="20" y="131"/>
                  <a:pt x="21" y="131"/>
                  <a:pt x="21" y="132"/>
                </a:cubicBezTo>
                <a:cubicBezTo>
                  <a:pt x="21" y="133"/>
                  <a:pt x="21" y="133"/>
                  <a:pt x="22" y="134"/>
                </a:cubicBezTo>
                <a:cubicBezTo>
                  <a:pt x="22" y="135"/>
                  <a:pt x="23" y="135"/>
                  <a:pt x="23" y="136"/>
                </a:cubicBezTo>
                <a:cubicBezTo>
                  <a:pt x="24" y="136"/>
                  <a:pt x="24" y="137"/>
                  <a:pt x="24" y="137"/>
                </a:cubicBezTo>
                <a:cubicBezTo>
                  <a:pt x="24" y="137"/>
                  <a:pt x="24" y="137"/>
                  <a:pt x="24" y="137"/>
                </a:cubicBezTo>
                <a:cubicBezTo>
                  <a:pt x="24" y="138"/>
                  <a:pt x="24" y="138"/>
                  <a:pt x="25" y="138"/>
                </a:cubicBezTo>
                <a:cubicBezTo>
                  <a:pt x="25" y="138"/>
                  <a:pt x="25" y="139"/>
                  <a:pt x="26" y="139"/>
                </a:cubicBezTo>
                <a:cubicBezTo>
                  <a:pt x="26" y="139"/>
                  <a:pt x="26" y="139"/>
                  <a:pt x="26" y="138"/>
                </a:cubicBezTo>
                <a:cubicBezTo>
                  <a:pt x="26" y="139"/>
                  <a:pt x="27" y="139"/>
                  <a:pt x="27" y="139"/>
                </a:cubicBezTo>
                <a:cubicBezTo>
                  <a:pt x="27" y="140"/>
                  <a:pt x="27" y="140"/>
                  <a:pt x="27" y="140"/>
                </a:cubicBezTo>
                <a:cubicBezTo>
                  <a:pt x="27" y="141"/>
                  <a:pt x="27" y="141"/>
                  <a:pt x="28" y="141"/>
                </a:cubicBezTo>
                <a:cubicBezTo>
                  <a:pt x="28" y="141"/>
                  <a:pt x="28" y="141"/>
                  <a:pt x="28" y="141"/>
                </a:cubicBezTo>
                <a:cubicBezTo>
                  <a:pt x="29" y="141"/>
                  <a:pt x="28" y="142"/>
                  <a:pt x="29" y="143"/>
                </a:cubicBezTo>
                <a:cubicBezTo>
                  <a:pt x="29" y="143"/>
                  <a:pt x="30" y="142"/>
                  <a:pt x="30" y="143"/>
                </a:cubicBezTo>
                <a:cubicBezTo>
                  <a:pt x="30" y="143"/>
                  <a:pt x="30" y="142"/>
                  <a:pt x="30" y="142"/>
                </a:cubicBezTo>
                <a:cubicBezTo>
                  <a:pt x="31" y="142"/>
                  <a:pt x="31" y="143"/>
                  <a:pt x="31" y="143"/>
                </a:cubicBezTo>
                <a:cubicBezTo>
                  <a:pt x="31" y="144"/>
                  <a:pt x="31" y="143"/>
                  <a:pt x="31" y="143"/>
                </a:cubicBezTo>
                <a:cubicBezTo>
                  <a:pt x="32" y="144"/>
                  <a:pt x="31" y="144"/>
                  <a:pt x="32" y="145"/>
                </a:cubicBezTo>
                <a:cubicBezTo>
                  <a:pt x="32" y="144"/>
                  <a:pt x="31" y="144"/>
                  <a:pt x="32" y="144"/>
                </a:cubicBezTo>
                <a:cubicBezTo>
                  <a:pt x="32" y="145"/>
                  <a:pt x="32" y="144"/>
                  <a:pt x="33" y="145"/>
                </a:cubicBezTo>
                <a:cubicBezTo>
                  <a:pt x="33" y="145"/>
                  <a:pt x="32" y="145"/>
                  <a:pt x="32" y="145"/>
                </a:cubicBezTo>
                <a:cubicBezTo>
                  <a:pt x="32" y="145"/>
                  <a:pt x="33" y="145"/>
                  <a:pt x="33" y="145"/>
                </a:cubicBezTo>
                <a:cubicBezTo>
                  <a:pt x="33" y="144"/>
                  <a:pt x="33" y="146"/>
                  <a:pt x="34" y="145"/>
                </a:cubicBezTo>
                <a:cubicBezTo>
                  <a:pt x="34" y="145"/>
                  <a:pt x="32" y="144"/>
                  <a:pt x="33" y="144"/>
                </a:cubicBezTo>
                <a:cubicBezTo>
                  <a:pt x="33" y="144"/>
                  <a:pt x="33" y="144"/>
                  <a:pt x="32" y="144"/>
                </a:cubicBezTo>
                <a:close/>
                <a:moveTo>
                  <a:pt x="22" y="127"/>
                </a:moveTo>
                <a:cubicBezTo>
                  <a:pt x="22" y="127"/>
                  <a:pt x="21" y="127"/>
                  <a:pt x="22" y="128"/>
                </a:cubicBezTo>
                <a:cubicBezTo>
                  <a:pt x="23" y="127"/>
                  <a:pt x="23" y="127"/>
                  <a:pt x="23" y="127"/>
                </a:cubicBezTo>
                <a:lnTo>
                  <a:pt x="22" y="127"/>
                </a:lnTo>
                <a:close/>
                <a:moveTo>
                  <a:pt x="20" y="128"/>
                </a:moveTo>
                <a:cubicBezTo>
                  <a:pt x="20" y="128"/>
                  <a:pt x="20" y="128"/>
                  <a:pt x="20" y="128"/>
                </a:cubicBezTo>
                <a:cubicBezTo>
                  <a:pt x="21" y="128"/>
                  <a:pt x="22" y="128"/>
                  <a:pt x="21" y="127"/>
                </a:cubicBezTo>
                <a:cubicBezTo>
                  <a:pt x="20" y="127"/>
                  <a:pt x="21" y="128"/>
                  <a:pt x="20" y="128"/>
                </a:cubicBezTo>
                <a:moveTo>
                  <a:pt x="27" y="141"/>
                </a:moveTo>
                <a:cubicBezTo>
                  <a:pt x="27" y="140"/>
                  <a:pt x="28" y="140"/>
                  <a:pt x="27" y="139"/>
                </a:cubicBezTo>
                <a:cubicBezTo>
                  <a:pt x="26" y="140"/>
                  <a:pt x="27" y="140"/>
                  <a:pt x="26" y="140"/>
                </a:cubicBezTo>
                <a:cubicBezTo>
                  <a:pt x="26" y="140"/>
                  <a:pt x="27" y="141"/>
                  <a:pt x="27" y="141"/>
                </a:cubicBezTo>
                <a:moveTo>
                  <a:pt x="20" y="40"/>
                </a:moveTo>
                <a:cubicBezTo>
                  <a:pt x="20" y="40"/>
                  <a:pt x="21" y="39"/>
                  <a:pt x="20" y="39"/>
                </a:cubicBezTo>
                <a:cubicBezTo>
                  <a:pt x="19" y="39"/>
                  <a:pt x="20" y="39"/>
                  <a:pt x="20" y="40"/>
                </a:cubicBezTo>
                <a:cubicBezTo>
                  <a:pt x="20" y="40"/>
                  <a:pt x="19" y="39"/>
                  <a:pt x="19" y="40"/>
                </a:cubicBezTo>
                <a:lnTo>
                  <a:pt x="20" y="40"/>
                </a:lnTo>
                <a:close/>
                <a:moveTo>
                  <a:pt x="15" y="50"/>
                </a:move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6" y="51"/>
                </a:cubicBezTo>
                <a:cubicBezTo>
                  <a:pt x="16" y="51"/>
                  <a:pt x="15" y="51"/>
                  <a:pt x="15" y="50"/>
                </a:cubicBezTo>
                <a:moveTo>
                  <a:pt x="17" y="50"/>
                </a:moveTo>
                <a:cubicBezTo>
                  <a:pt x="17" y="51"/>
                  <a:pt x="18" y="51"/>
                  <a:pt x="18" y="52"/>
                </a:cubicBezTo>
                <a:cubicBezTo>
                  <a:pt x="18" y="51"/>
                  <a:pt x="18" y="50"/>
                  <a:pt x="17" y="50"/>
                </a:cubicBezTo>
                <a:moveTo>
                  <a:pt x="18" y="46"/>
                </a:moveTo>
                <a:cubicBezTo>
                  <a:pt x="18" y="46"/>
                  <a:pt x="18" y="48"/>
                  <a:pt x="19" y="47"/>
                </a:cubicBezTo>
                <a:cubicBezTo>
                  <a:pt x="18" y="46"/>
                  <a:pt x="18" y="46"/>
                  <a:pt x="18" y="45"/>
                </a:cubicBezTo>
                <a:cubicBezTo>
                  <a:pt x="18" y="46"/>
                  <a:pt x="18" y="46"/>
                  <a:pt x="18" y="46"/>
                </a:cubicBezTo>
                <a:moveTo>
                  <a:pt x="17" y="46"/>
                </a:moveTo>
                <a:cubicBezTo>
                  <a:pt x="16" y="46"/>
                  <a:pt x="16" y="45"/>
                  <a:pt x="16" y="45"/>
                </a:cubicBezTo>
                <a:cubicBezTo>
                  <a:pt x="16" y="46"/>
                  <a:pt x="16" y="46"/>
                  <a:pt x="16" y="46"/>
                </a:cubicBezTo>
                <a:cubicBezTo>
                  <a:pt x="16" y="46"/>
                  <a:pt x="16" y="46"/>
                  <a:pt x="17" y="46"/>
                </a:cubicBezTo>
                <a:moveTo>
                  <a:pt x="18" y="48"/>
                </a:moveTo>
                <a:cubicBezTo>
                  <a:pt x="18" y="48"/>
                  <a:pt x="18" y="48"/>
                  <a:pt x="19" y="48"/>
                </a:cubicBezTo>
                <a:cubicBezTo>
                  <a:pt x="19" y="48"/>
                  <a:pt x="19" y="48"/>
                  <a:pt x="19" y="48"/>
                </a:cubicBezTo>
                <a:cubicBezTo>
                  <a:pt x="19" y="47"/>
                  <a:pt x="18" y="47"/>
                  <a:pt x="18" y="48"/>
                </a:cubicBezTo>
                <a:moveTo>
                  <a:pt x="14" y="51"/>
                </a:moveTo>
                <a:cubicBezTo>
                  <a:pt x="15" y="50"/>
                  <a:pt x="14" y="49"/>
                  <a:pt x="15" y="49"/>
                </a:cubicBezTo>
                <a:cubicBezTo>
                  <a:pt x="15" y="49"/>
                  <a:pt x="15" y="48"/>
                  <a:pt x="16" y="48"/>
                </a:cubicBezTo>
                <a:cubicBezTo>
                  <a:pt x="16" y="48"/>
                  <a:pt x="16" y="49"/>
                  <a:pt x="16" y="49"/>
                </a:cubicBezTo>
                <a:cubicBezTo>
                  <a:pt x="16" y="48"/>
                  <a:pt x="17" y="49"/>
                  <a:pt x="17" y="48"/>
                </a:cubicBezTo>
                <a:cubicBezTo>
                  <a:pt x="17" y="48"/>
                  <a:pt x="17" y="47"/>
                  <a:pt x="17" y="47"/>
                </a:cubicBezTo>
                <a:cubicBezTo>
                  <a:pt x="16" y="47"/>
                  <a:pt x="15" y="47"/>
                  <a:pt x="15" y="48"/>
                </a:cubicBezTo>
                <a:cubicBezTo>
                  <a:pt x="15" y="48"/>
                  <a:pt x="15" y="47"/>
                  <a:pt x="15" y="47"/>
                </a:cubicBezTo>
                <a:cubicBezTo>
                  <a:pt x="16" y="47"/>
                  <a:pt x="16" y="47"/>
                  <a:pt x="16" y="48"/>
                </a:cubicBezTo>
                <a:cubicBezTo>
                  <a:pt x="16" y="48"/>
                  <a:pt x="15" y="48"/>
                  <a:pt x="15" y="48"/>
                </a:cubicBezTo>
                <a:cubicBezTo>
                  <a:pt x="14" y="49"/>
                  <a:pt x="14" y="50"/>
                  <a:pt x="14" y="51"/>
                </a:cubicBezTo>
                <a:moveTo>
                  <a:pt x="10" y="50"/>
                </a:moveTo>
                <a:cubicBezTo>
                  <a:pt x="11" y="49"/>
                  <a:pt x="11" y="49"/>
                  <a:pt x="11" y="49"/>
                </a:cubicBezTo>
                <a:cubicBezTo>
                  <a:pt x="11" y="49"/>
                  <a:pt x="10" y="49"/>
                  <a:pt x="10" y="50"/>
                </a:cubicBezTo>
                <a:close/>
                <a:moveTo>
                  <a:pt x="6" y="54"/>
                </a:moveTo>
                <a:cubicBezTo>
                  <a:pt x="7" y="54"/>
                  <a:pt x="8" y="52"/>
                  <a:pt x="7" y="52"/>
                </a:cubicBezTo>
                <a:cubicBezTo>
                  <a:pt x="6" y="52"/>
                  <a:pt x="6" y="54"/>
                  <a:pt x="6" y="54"/>
                </a:cubicBezTo>
                <a:moveTo>
                  <a:pt x="8" y="57"/>
                </a:moveTo>
                <a:cubicBezTo>
                  <a:pt x="8" y="56"/>
                  <a:pt x="9" y="55"/>
                  <a:pt x="9" y="54"/>
                </a:cubicBezTo>
                <a:cubicBezTo>
                  <a:pt x="8" y="53"/>
                  <a:pt x="8" y="55"/>
                  <a:pt x="8" y="55"/>
                </a:cubicBezTo>
                <a:cubicBezTo>
                  <a:pt x="8" y="56"/>
                  <a:pt x="7" y="56"/>
                  <a:pt x="8" y="57"/>
                </a:cubicBezTo>
                <a:moveTo>
                  <a:pt x="7" y="60"/>
                </a:moveTo>
                <a:cubicBezTo>
                  <a:pt x="7" y="60"/>
                  <a:pt x="7" y="58"/>
                  <a:pt x="7" y="58"/>
                </a:cubicBezTo>
                <a:cubicBezTo>
                  <a:pt x="6" y="58"/>
                  <a:pt x="7" y="59"/>
                  <a:pt x="7" y="60"/>
                </a:cubicBezTo>
                <a:moveTo>
                  <a:pt x="4" y="61"/>
                </a:moveTo>
                <a:cubicBezTo>
                  <a:pt x="5" y="59"/>
                  <a:pt x="6" y="59"/>
                  <a:pt x="5" y="58"/>
                </a:cubicBezTo>
                <a:cubicBezTo>
                  <a:pt x="5" y="59"/>
                  <a:pt x="4" y="60"/>
                  <a:pt x="4" y="61"/>
                </a:cubicBezTo>
                <a:moveTo>
                  <a:pt x="15" y="55"/>
                </a:moveTo>
                <a:cubicBezTo>
                  <a:pt x="15" y="55"/>
                  <a:pt x="15" y="55"/>
                  <a:pt x="15" y="55"/>
                </a:cubicBezTo>
                <a:cubicBezTo>
                  <a:pt x="16" y="55"/>
                  <a:pt x="16" y="55"/>
                  <a:pt x="16" y="54"/>
                </a:cubicBezTo>
                <a:cubicBezTo>
                  <a:pt x="16" y="54"/>
                  <a:pt x="15" y="54"/>
                  <a:pt x="15" y="55"/>
                </a:cubicBezTo>
                <a:moveTo>
                  <a:pt x="12" y="54"/>
                </a:moveTo>
                <a:cubicBezTo>
                  <a:pt x="13" y="54"/>
                  <a:pt x="13" y="53"/>
                  <a:pt x="13" y="52"/>
                </a:cubicBezTo>
                <a:cubicBezTo>
                  <a:pt x="13" y="53"/>
                  <a:pt x="14" y="52"/>
                  <a:pt x="14" y="51"/>
                </a:cubicBezTo>
                <a:cubicBezTo>
                  <a:pt x="13" y="51"/>
                  <a:pt x="12" y="53"/>
                  <a:pt x="12" y="54"/>
                </a:cubicBezTo>
                <a:moveTo>
                  <a:pt x="13" y="54"/>
                </a:moveTo>
                <a:cubicBezTo>
                  <a:pt x="13" y="53"/>
                  <a:pt x="14" y="54"/>
                  <a:pt x="14" y="53"/>
                </a:cubicBezTo>
                <a:cubicBezTo>
                  <a:pt x="14" y="53"/>
                  <a:pt x="14" y="53"/>
                  <a:pt x="14" y="52"/>
                </a:cubicBezTo>
                <a:cubicBezTo>
                  <a:pt x="14" y="53"/>
                  <a:pt x="13" y="53"/>
                  <a:pt x="13" y="53"/>
                </a:cubicBezTo>
                <a:cubicBezTo>
                  <a:pt x="13" y="53"/>
                  <a:pt x="13" y="54"/>
                  <a:pt x="13" y="54"/>
                </a:cubicBezTo>
                <a:moveTo>
                  <a:pt x="16" y="55"/>
                </a:moveTo>
                <a:cubicBezTo>
                  <a:pt x="15" y="56"/>
                  <a:pt x="15" y="55"/>
                  <a:pt x="14" y="57"/>
                </a:cubicBezTo>
                <a:cubicBezTo>
                  <a:pt x="15" y="57"/>
                  <a:pt x="15" y="56"/>
                  <a:pt x="15" y="56"/>
                </a:cubicBezTo>
                <a:cubicBezTo>
                  <a:pt x="15" y="56"/>
                  <a:pt x="15" y="57"/>
                  <a:pt x="16" y="57"/>
                </a:cubicBezTo>
                <a:cubicBezTo>
                  <a:pt x="16" y="57"/>
                  <a:pt x="16" y="57"/>
                  <a:pt x="16" y="56"/>
                </a:cubicBezTo>
                <a:cubicBezTo>
                  <a:pt x="15" y="56"/>
                  <a:pt x="16" y="56"/>
                  <a:pt x="16" y="55"/>
                </a:cubicBezTo>
                <a:moveTo>
                  <a:pt x="13" y="60"/>
                </a:moveTo>
                <a:cubicBezTo>
                  <a:pt x="12" y="60"/>
                  <a:pt x="14" y="58"/>
                  <a:pt x="12" y="59"/>
                </a:cubicBezTo>
                <a:cubicBezTo>
                  <a:pt x="13" y="58"/>
                  <a:pt x="13" y="58"/>
                  <a:pt x="12" y="57"/>
                </a:cubicBezTo>
                <a:cubicBezTo>
                  <a:pt x="13" y="57"/>
                  <a:pt x="14" y="56"/>
                  <a:pt x="14" y="55"/>
                </a:cubicBezTo>
                <a:cubicBezTo>
                  <a:pt x="14" y="55"/>
                  <a:pt x="14" y="55"/>
                  <a:pt x="14" y="55"/>
                </a:cubicBezTo>
                <a:cubicBezTo>
                  <a:pt x="13" y="56"/>
                  <a:pt x="13" y="56"/>
                  <a:pt x="12" y="56"/>
                </a:cubicBezTo>
                <a:cubicBezTo>
                  <a:pt x="12" y="57"/>
                  <a:pt x="12" y="58"/>
                  <a:pt x="12" y="59"/>
                </a:cubicBezTo>
                <a:cubicBezTo>
                  <a:pt x="13" y="59"/>
                  <a:pt x="12" y="61"/>
                  <a:pt x="13" y="60"/>
                </a:cubicBezTo>
                <a:moveTo>
                  <a:pt x="15" y="63"/>
                </a:moveTo>
                <a:cubicBezTo>
                  <a:pt x="15" y="62"/>
                  <a:pt x="15" y="62"/>
                  <a:pt x="15" y="61"/>
                </a:cubicBezTo>
                <a:cubicBezTo>
                  <a:pt x="15" y="60"/>
                  <a:pt x="16" y="59"/>
                  <a:pt x="16" y="58"/>
                </a:cubicBezTo>
                <a:cubicBezTo>
                  <a:pt x="16" y="58"/>
                  <a:pt x="15" y="58"/>
                  <a:pt x="15" y="58"/>
                </a:cubicBezTo>
                <a:cubicBezTo>
                  <a:pt x="15" y="58"/>
                  <a:pt x="15" y="59"/>
                  <a:pt x="15" y="59"/>
                </a:cubicBezTo>
                <a:cubicBezTo>
                  <a:pt x="15" y="59"/>
                  <a:pt x="15" y="59"/>
                  <a:pt x="16" y="58"/>
                </a:cubicBezTo>
                <a:cubicBezTo>
                  <a:pt x="16" y="59"/>
                  <a:pt x="15" y="60"/>
                  <a:pt x="15" y="60"/>
                </a:cubicBezTo>
                <a:cubicBezTo>
                  <a:pt x="15" y="59"/>
                  <a:pt x="14" y="59"/>
                  <a:pt x="14" y="59"/>
                </a:cubicBezTo>
                <a:cubicBezTo>
                  <a:pt x="14" y="58"/>
                  <a:pt x="14" y="58"/>
                  <a:pt x="14" y="58"/>
                </a:cubicBezTo>
                <a:cubicBezTo>
                  <a:pt x="14" y="58"/>
                  <a:pt x="14" y="58"/>
                  <a:pt x="13" y="58"/>
                </a:cubicBezTo>
                <a:cubicBezTo>
                  <a:pt x="13" y="58"/>
                  <a:pt x="13" y="57"/>
                  <a:pt x="13" y="58"/>
                </a:cubicBezTo>
                <a:cubicBezTo>
                  <a:pt x="13" y="58"/>
                  <a:pt x="14" y="59"/>
                  <a:pt x="13" y="60"/>
                </a:cubicBezTo>
                <a:cubicBezTo>
                  <a:pt x="14" y="59"/>
                  <a:pt x="14" y="60"/>
                  <a:pt x="14" y="61"/>
                </a:cubicBezTo>
                <a:cubicBezTo>
                  <a:pt x="14" y="60"/>
                  <a:pt x="15" y="61"/>
                  <a:pt x="15" y="61"/>
                </a:cubicBezTo>
                <a:cubicBezTo>
                  <a:pt x="14" y="61"/>
                  <a:pt x="14" y="63"/>
                  <a:pt x="13" y="63"/>
                </a:cubicBezTo>
                <a:cubicBezTo>
                  <a:pt x="14" y="63"/>
                  <a:pt x="14" y="63"/>
                  <a:pt x="14" y="63"/>
                </a:cubicBezTo>
                <a:cubicBezTo>
                  <a:pt x="14" y="62"/>
                  <a:pt x="14" y="62"/>
                  <a:pt x="15" y="62"/>
                </a:cubicBezTo>
                <a:cubicBezTo>
                  <a:pt x="15" y="62"/>
                  <a:pt x="14" y="63"/>
                  <a:pt x="15" y="63"/>
                </a:cubicBezTo>
                <a:moveTo>
                  <a:pt x="11" y="63"/>
                </a:moveTo>
                <a:cubicBezTo>
                  <a:pt x="11" y="64"/>
                  <a:pt x="11" y="64"/>
                  <a:pt x="11" y="64"/>
                </a:cubicBezTo>
                <a:cubicBezTo>
                  <a:pt x="11" y="65"/>
                  <a:pt x="12" y="63"/>
                  <a:pt x="11" y="63"/>
                </a:cubicBezTo>
                <a:moveTo>
                  <a:pt x="13" y="65"/>
                </a:moveTo>
                <a:cubicBezTo>
                  <a:pt x="13" y="64"/>
                  <a:pt x="12" y="65"/>
                  <a:pt x="12" y="64"/>
                </a:cubicBezTo>
                <a:cubicBezTo>
                  <a:pt x="12" y="64"/>
                  <a:pt x="13" y="63"/>
                  <a:pt x="12" y="63"/>
                </a:cubicBezTo>
                <a:cubicBezTo>
                  <a:pt x="12" y="64"/>
                  <a:pt x="12" y="64"/>
                  <a:pt x="12" y="65"/>
                </a:cubicBezTo>
                <a:cubicBezTo>
                  <a:pt x="12" y="65"/>
                  <a:pt x="12" y="65"/>
                  <a:pt x="13" y="65"/>
                </a:cubicBezTo>
                <a:moveTo>
                  <a:pt x="13" y="67"/>
                </a:moveTo>
                <a:cubicBezTo>
                  <a:pt x="13" y="66"/>
                  <a:pt x="14" y="66"/>
                  <a:pt x="14" y="65"/>
                </a:cubicBezTo>
                <a:cubicBezTo>
                  <a:pt x="14" y="66"/>
                  <a:pt x="13" y="66"/>
                  <a:pt x="13" y="66"/>
                </a:cubicBezTo>
                <a:cubicBezTo>
                  <a:pt x="13" y="66"/>
                  <a:pt x="13" y="67"/>
                  <a:pt x="13" y="67"/>
                </a:cubicBezTo>
                <a:moveTo>
                  <a:pt x="13" y="68"/>
                </a:moveTo>
                <a:cubicBezTo>
                  <a:pt x="13" y="69"/>
                  <a:pt x="12" y="68"/>
                  <a:pt x="12" y="69"/>
                </a:cubicBezTo>
                <a:cubicBezTo>
                  <a:pt x="12" y="69"/>
                  <a:pt x="12" y="69"/>
                  <a:pt x="12" y="70"/>
                </a:cubicBezTo>
                <a:cubicBezTo>
                  <a:pt x="13" y="70"/>
                  <a:pt x="12" y="69"/>
                  <a:pt x="13" y="70"/>
                </a:cubicBezTo>
                <a:cubicBezTo>
                  <a:pt x="13" y="70"/>
                  <a:pt x="12" y="71"/>
                  <a:pt x="13" y="71"/>
                </a:cubicBezTo>
                <a:cubicBezTo>
                  <a:pt x="13" y="70"/>
                  <a:pt x="13" y="70"/>
                  <a:pt x="13" y="70"/>
                </a:cubicBezTo>
                <a:cubicBezTo>
                  <a:pt x="13" y="69"/>
                  <a:pt x="13" y="68"/>
                  <a:pt x="13" y="67"/>
                </a:cubicBezTo>
                <a:cubicBezTo>
                  <a:pt x="13" y="67"/>
                  <a:pt x="12" y="67"/>
                  <a:pt x="12" y="67"/>
                </a:cubicBezTo>
                <a:cubicBezTo>
                  <a:pt x="13" y="66"/>
                  <a:pt x="12" y="67"/>
                  <a:pt x="12" y="67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68"/>
                  <a:pt x="13" y="68"/>
                  <a:pt x="13" y="68"/>
                </a:cubicBezTo>
                <a:moveTo>
                  <a:pt x="11" y="71"/>
                </a:moveTo>
                <a:cubicBezTo>
                  <a:pt x="11" y="70"/>
                  <a:pt x="11" y="70"/>
                  <a:pt x="11" y="69"/>
                </a:cubicBezTo>
                <a:cubicBezTo>
                  <a:pt x="11" y="69"/>
                  <a:pt x="11" y="70"/>
                  <a:pt x="10" y="70"/>
                </a:cubicBezTo>
                <a:cubicBezTo>
                  <a:pt x="10" y="69"/>
                  <a:pt x="11" y="69"/>
                  <a:pt x="11" y="68"/>
                </a:cubicBezTo>
                <a:cubicBezTo>
                  <a:pt x="10" y="68"/>
                  <a:pt x="10" y="68"/>
                  <a:pt x="10" y="68"/>
                </a:cubicBezTo>
                <a:cubicBezTo>
                  <a:pt x="10" y="69"/>
                  <a:pt x="10" y="70"/>
                  <a:pt x="10" y="70"/>
                </a:cubicBezTo>
                <a:cubicBezTo>
                  <a:pt x="10" y="69"/>
                  <a:pt x="10" y="70"/>
                  <a:pt x="11" y="71"/>
                </a:cubicBezTo>
                <a:moveTo>
                  <a:pt x="12" y="72"/>
                </a:moveTo>
                <a:cubicBezTo>
                  <a:pt x="11" y="72"/>
                  <a:pt x="10" y="72"/>
                  <a:pt x="10" y="73"/>
                </a:cubicBezTo>
                <a:cubicBezTo>
                  <a:pt x="10" y="72"/>
                  <a:pt x="11" y="72"/>
                  <a:pt x="11" y="72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72"/>
                  <a:pt x="12" y="72"/>
                  <a:pt x="12" y="72"/>
                </a:cubicBezTo>
                <a:cubicBezTo>
                  <a:pt x="12" y="71"/>
                  <a:pt x="12" y="70"/>
                  <a:pt x="12" y="71"/>
                </a:cubicBezTo>
                <a:lnTo>
                  <a:pt x="12" y="72"/>
                </a:lnTo>
                <a:close/>
                <a:moveTo>
                  <a:pt x="9" y="70"/>
                </a:moveTo>
                <a:cubicBezTo>
                  <a:pt x="9" y="71"/>
                  <a:pt x="8" y="73"/>
                  <a:pt x="9" y="72"/>
                </a:cubicBezTo>
                <a:cubicBezTo>
                  <a:pt x="9" y="72"/>
                  <a:pt x="10" y="71"/>
                  <a:pt x="9" y="70"/>
                </a:cubicBezTo>
                <a:moveTo>
                  <a:pt x="8" y="72"/>
                </a:moveTo>
                <a:cubicBezTo>
                  <a:pt x="8" y="71"/>
                  <a:pt x="7" y="72"/>
                  <a:pt x="8" y="71"/>
                </a:cubicBezTo>
                <a:cubicBezTo>
                  <a:pt x="8" y="71"/>
                  <a:pt x="8" y="71"/>
                  <a:pt x="8" y="71"/>
                </a:cubicBezTo>
                <a:cubicBezTo>
                  <a:pt x="8" y="70"/>
                  <a:pt x="8" y="70"/>
                  <a:pt x="8" y="70"/>
                </a:cubicBezTo>
                <a:cubicBezTo>
                  <a:pt x="8" y="71"/>
                  <a:pt x="7" y="71"/>
                  <a:pt x="7" y="72"/>
                </a:cubicBezTo>
                <a:cubicBezTo>
                  <a:pt x="8" y="72"/>
                  <a:pt x="8" y="71"/>
                  <a:pt x="8" y="72"/>
                </a:cubicBezTo>
                <a:moveTo>
                  <a:pt x="10" y="74"/>
                </a:moveTo>
                <a:cubicBezTo>
                  <a:pt x="10" y="75"/>
                  <a:pt x="11" y="73"/>
                  <a:pt x="10" y="73"/>
                </a:cubicBezTo>
                <a:cubicBezTo>
                  <a:pt x="10" y="74"/>
                  <a:pt x="10" y="73"/>
                  <a:pt x="10" y="74"/>
                </a:cubicBezTo>
                <a:moveTo>
                  <a:pt x="8" y="75"/>
                </a:moveTo>
                <a:cubicBezTo>
                  <a:pt x="8" y="74"/>
                  <a:pt x="9" y="74"/>
                  <a:pt x="9" y="73"/>
                </a:cubicBezTo>
                <a:cubicBezTo>
                  <a:pt x="8" y="73"/>
                  <a:pt x="7" y="74"/>
                  <a:pt x="8" y="75"/>
                </a:cubicBezTo>
                <a:moveTo>
                  <a:pt x="8" y="78"/>
                </a:moveTo>
                <a:cubicBezTo>
                  <a:pt x="8" y="77"/>
                  <a:pt x="9" y="76"/>
                  <a:pt x="8" y="76"/>
                </a:cubicBezTo>
                <a:cubicBezTo>
                  <a:pt x="8" y="76"/>
                  <a:pt x="7" y="77"/>
                  <a:pt x="8" y="78"/>
                </a:cubicBezTo>
                <a:moveTo>
                  <a:pt x="10" y="79"/>
                </a:moveTo>
                <a:cubicBezTo>
                  <a:pt x="10" y="78"/>
                  <a:pt x="11" y="78"/>
                  <a:pt x="10" y="78"/>
                </a:cubicBezTo>
                <a:cubicBezTo>
                  <a:pt x="10" y="78"/>
                  <a:pt x="9" y="78"/>
                  <a:pt x="10" y="79"/>
                </a:cubicBezTo>
                <a:moveTo>
                  <a:pt x="11" y="79"/>
                </a:moveTo>
                <a:cubicBezTo>
                  <a:pt x="12" y="79"/>
                  <a:pt x="12" y="77"/>
                  <a:pt x="12" y="76"/>
                </a:cubicBezTo>
                <a:cubicBezTo>
                  <a:pt x="11" y="76"/>
                  <a:pt x="12" y="78"/>
                  <a:pt x="11" y="77"/>
                </a:cubicBezTo>
                <a:cubicBezTo>
                  <a:pt x="11" y="77"/>
                  <a:pt x="11" y="77"/>
                  <a:pt x="11" y="78"/>
                </a:cubicBezTo>
                <a:cubicBezTo>
                  <a:pt x="11" y="78"/>
                  <a:pt x="12" y="77"/>
                  <a:pt x="11" y="78"/>
                </a:cubicBezTo>
                <a:cubicBezTo>
                  <a:pt x="11" y="78"/>
                  <a:pt x="11" y="79"/>
                  <a:pt x="11" y="79"/>
                </a:cubicBezTo>
                <a:moveTo>
                  <a:pt x="10" y="87"/>
                </a:moveTo>
                <a:cubicBezTo>
                  <a:pt x="10" y="88"/>
                  <a:pt x="10" y="88"/>
                  <a:pt x="10" y="89"/>
                </a:cubicBezTo>
                <a:cubicBezTo>
                  <a:pt x="10" y="89"/>
                  <a:pt x="10" y="87"/>
                  <a:pt x="10" y="87"/>
                </a:cubicBezTo>
                <a:moveTo>
                  <a:pt x="7" y="79"/>
                </a:moveTo>
                <a:cubicBezTo>
                  <a:pt x="7" y="79"/>
                  <a:pt x="7" y="80"/>
                  <a:pt x="7" y="80"/>
                </a:cubicBezTo>
                <a:cubicBezTo>
                  <a:pt x="8" y="79"/>
                  <a:pt x="7" y="79"/>
                  <a:pt x="7" y="79"/>
                </a:cubicBezTo>
                <a:cubicBezTo>
                  <a:pt x="6" y="79"/>
                  <a:pt x="6" y="79"/>
                  <a:pt x="6" y="79"/>
                </a:cubicBezTo>
                <a:cubicBezTo>
                  <a:pt x="7" y="80"/>
                  <a:pt x="7" y="79"/>
                  <a:pt x="7" y="79"/>
                </a:cubicBezTo>
                <a:moveTo>
                  <a:pt x="11" y="80"/>
                </a:moveTo>
                <a:cubicBezTo>
                  <a:pt x="11" y="80"/>
                  <a:pt x="11" y="80"/>
                  <a:pt x="12" y="80"/>
                </a:cubicBezTo>
                <a:cubicBezTo>
                  <a:pt x="11" y="80"/>
                  <a:pt x="11" y="79"/>
                  <a:pt x="11" y="79"/>
                </a:cubicBezTo>
                <a:lnTo>
                  <a:pt x="11" y="80"/>
                </a:lnTo>
                <a:close/>
                <a:moveTo>
                  <a:pt x="7" y="83"/>
                </a:moveTo>
                <a:cubicBezTo>
                  <a:pt x="7" y="82"/>
                  <a:pt x="7" y="82"/>
                  <a:pt x="7" y="81"/>
                </a:cubicBezTo>
                <a:cubicBezTo>
                  <a:pt x="7" y="81"/>
                  <a:pt x="7" y="81"/>
                  <a:pt x="7" y="82"/>
                </a:cubicBezTo>
                <a:cubicBezTo>
                  <a:pt x="8" y="81"/>
                  <a:pt x="7" y="80"/>
                  <a:pt x="7" y="80"/>
                </a:cubicBezTo>
                <a:cubicBezTo>
                  <a:pt x="6" y="81"/>
                  <a:pt x="7" y="82"/>
                  <a:pt x="6" y="83"/>
                </a:cubicBezTo>
                <a:cubicBezTo>
                  <a:pt x="6" y="83"/>
                  <a:pt x="6" y="83"/>
                  <a:pt x="7" y="83"/>
                </a:cubicBezTo>
                <a:moveTo>
                  <a:pt x="10" y="83"/>
                </a:moveTo>
                <a:cubicBezTo>
                  <a:pt x="10" y="85"/>
                  <a:pt x="10" y="82"/>
                  <a:pt x="10" y="82"/>
                </a:cubicBezTo>
                <a:cubicBezTo>
                  <a:pt x="9" y="82"/>
                  <a:pt x="10" y="82"/>
                  <a:pt x="10" y="83"/>
                </a:cubicBezTo>
                <a:moveTo>
                  <a:pt x="9" y="86"/>
                </a:moveTo>
                <a:cubicBezTo>
                  <a:pt x="10" y="86"/>
                  <a:pt x="10" y="86"/>
                  <a:pt x="10" y="86"/>
                </a:cubicBezTo>
                <a:cubicBezTo>
                  <a:pt x="10" y="86"/>
                  <a:pt x="10" y="87"/>
                  <a:pt x="10" y="87"/>
                </a:cubicBezTo>
                <a:cubicBezTo>
                  <a:pt x="10" y="86"/>
                  <a:pt x="10" y="85"/>
                  <a:pt x="11" y="84"/>
                </a:cubicBezTo>
                <a:cubicBezTo>
                  <a:pt x="10" y="84"/>
                  <a:pt x="10" y="86"/>
                  <a:pt x="9" y="85"/>
                </a:cubicBezTo>
                <a:cubicBezTo>
                  <a:pt x="10" y="85"/>
                  <a:pt x="9" y="85"/>
                  <a:pt x="9" y="84"/>
                </a:cubicBezTo>
                <a:cubicBezTo>
                  <a:pt x="10" y="85"/>
                  <a:pt x="11" y="82"/>
                  <a:pt x="10" y="82"/>
                </a:cubicBezTo>
                <a:cubicBezTo>
                  <a:pt x="10" y="83"/>
                  <a:pt x="10" y="84"/>
                  <a:pt x="10" y="84"/>
                </a:cubicBezTo>
                <a:cubicBezTo>
                  <a:pt x="9" y="84"/>
                  <a:pt x="9" y="83"/>
                  <a:pt x="9" y="83"/>
                </a:cubicBezTo>
                <a:cubicBezTo>
                  <a:pt x="9" y="84"/>
                  <a:pt x="9" y="84"/>
                  <a:pt x="9" y="86"/>
                </a:cubicBezTo>
                <a:moveTo>
                  <a:pt x="6" y="89"/>
                </a:moveTo>
                <a:cubicBezTo>
                  <a:pt x="6" y="88"/>
                  <a:pt x="6" y="88"/>
                  <a:pt x="7" y="88"/>
                </a:cubicBezTo>
                <a:cubicBezTo>
                  <a:pt x="6" y="87"/>
                  <a:pt x="6" y="88"/>
                  <a:pt x="6" y="88"/>
                </a:cubicBezTo>
                <a:cubicBezTo>
                  <a:pt x="6" y="88"/>
                  <a:pt x="6" y="87"/>
                  <a:pt x="6" y="87"/>
                </a:cubicBezTo>
                <a:cubicBezTo>
                  <a:pt x="7" y="87"/>
                  <a:pt x="7" y="87"/>
                  <a:pt x="7" y="87"/>
                </a:cubicBezTo>
                <a:cubicBezTo>
                  <a:pt x="7" y="87"/>
                  <a:pt x="7" y="86"/>
                  <a:pt x="7" y="86"/>
                </a:cubicBezTo>
                <a:cubicBezTo>
                  <a:pt x="7" y="86"/>
                  <a:pt x="7" y="86"/>
                  <a:pt x="7" y="86"/>
                </a:cubicBezTo>
                <a:cubicBezTo>
                  <a:pt x="7" y="85"/>
                  <a:pt x="7" y="85"/>
                  <a:pt x="8" y="85"/>
                </a:cubicBezTo>
                <a:cubicBezTo>
                  <a:pt x="7" y="85"/>
                  <a:pt x="7" y="84"/>
                  <a:pt x="6" y="84"/>
                </a:cubicBezTo>
                <a:cubicBezTo>
                  <a:pt x="6" y="85"/>
                  <a:pt x="6" y="85"/>
                  <a:pt x="5" y="86"/>
                </a:cubicBezTo>
                <a:cubicBezTo>
                  <a:pt x="6" y="86"/>
                  <a:pt x="6" y="86"/>
                  <a:pt x="6" y="87"/>
                </a:cubicBezTo>
                <a:cubicBezTo>
                  <a:pt x="6" y="87"/>
                  <a:pt x="5" y="87"/>
                  <a:pt x="5" y="88"/>
                </a:cubicBezTo>
                <a:cubicBezTo>
                  <a:pt x="5" y="88"/>
                  <a:pt x="5" y="89"/>
                  <a:pt x="6" y="89"/>
                </a:cubicBezTo>
                <a:moveTo>
                  <a:pt x="7" y="89"/>
                </a:moveTo>
                <a:cubicBezTo>
                  <a:pt x="8" y="88"/>
                  <a:pt x="8" y="88"/>
                  <a:pt x="8" y="88"/>
                </a:cubicBezTo>
                <a:cubicBezTo>
                  <a:pt x="8" y="88"/>
                  <a:pt x="8" y="87"/>
                  <a:pt x="9" y="87"/>
                </a:cubicBezTo>
                <a:cubicBezTo>
                  <a:pt x="9" y="87"/>
                  <a:pt x="8" y="86"/>
                  <a:pt x="8" y="87"/>
                </a:cubicBezTo>
                <a:cubicBezTo>
                  <a:pt x="8" y="87"/>
                  <a:pt x="8" y="87"/>
                  <a:pt x="8" y="87"/>
                </a:cubicBezTo>
                <a:cubicBezTo>
                  <a:pt x="8" y="87"/>
                  <a:pt x="8" y="87"/>
                  <a:pt x="8" y="87"/>
                </a:cubicBezTo>
                <a:cubicBezTo>
                  <a:pt x="8" y="87"/>
                  <a:pt x="8" y="86"/>
                  <a:pt x="8" y="86"/>
                </a:cubicBezTo>
                <a:cubicBezTo>
                  <a:pt x="7" y="86"/>
                  <a:pt x="8" y="87"/>
                  <a:pt x="8" y="87"/>
                </a:cubicBezTo>
                <a:cubicBezTo>
                  <a:pt x="7" y="88"/>
                  <a:pt x="7" y="88"/>
                  <a:pt x="7" y="89"/>
                </a:cubicBezTo>
                <a:cubicBezTo>
                  <a:pt x="7" y="90"/>
                  <a:pt x="7" y="89"/>
                  <a:pt x="7" y="89"/>
                </a:cubicBezTo>
                <a:moveTo>
                  <a:pt x="9" y="91"/>
                </a:moveTo>
                <a:cubicBezTo>
                  <a:pt x="9" y="91"/>
                  <a:pt x="9" y="90"/>
                  <a:pt x="9" y="90"/>
                </a:cubicBezTo>
                <a:cubicBezTo>
                  <a:pt x="9" y="92"/>
                  <a:pt x="9" y="92"/>
                  <a:pt x="9" y="92"/>
                </a:cubicBezTo>
                <a:cubicBezTo>
                  <a:pt x="9" y="92"/>
                  <a:pt x="9" y="92"/>
                  <a:pt x="10" y="92"/>
                </a:cubicBezTo>
                <a:cubicBezTo>
                  <a:pt x="10" y="91"/>
                  <a:pt x="9" y="91"/>
                  <a:pt x="9" y="90"/>
                </a:cubicBezTo>
                <a:cubicBezTo>
                  <a:pt x="9" y="89"/>
                  <a:pt x="9" y="90"/>
                  <a:pt x="9" y="90"/>
                </a:cubicBezTo>
                <a:cubicBezTo>
                  <a:pt x="9" y="90"/>
                  <a:pt x="9" y="90"/>
                  <a:pt x="9" y="90"/>
                </a:cubicBezTo>
                <a:cubicBezTo>
                  <a:pt x="9" y="90"/>
                  <a:pt x="8" y="90"/>
                  <a:pt x="8" y="90"/>
                </a:cubicBezTo>
                <a:cubicBezTo>
                  <a:pt x="8" y="90"/>
                  <a:pt x="8" y="89"/>
                  <a:pt x="8" y="90"/>
                </a:cubicBezTo>
                <a:cubicBezTo>
                  <a:pt x="9" y="90"/>
                  <a:pt x="8" y="91"/>
                  <a:pt x="9" y="91"/>
                </a:cubicBezTo>
                <a:moveTo>
                  <a:pt x="7" y="93"/>
                </a:moveTo>
                <a:cubicBezTo>
                  <a:pt x="7" y="93"/>
                  <a:pt x="7" y="92"/>
                  <a:pt x="7" y="91"/>
                </a:cubicBezTo>
                <a:cubicBezTo>
                  <a:pt x="6" y="91"/>
                  <a:pt x="7" y="93"/>
                  <a:pt x="7" y="93"/>
                </a:cubicBezTo>
                <a:moveTo>
                  <a:pt x="8" y="94"/>
                </a:moveTo>
                <a:cubicBezTo>
                  <a:pt x="8" y="94"/>
                  <a:pt x="8" y="94"/>
                  <a:pt x="8" y="95"/>
                </a:cubicBezTo>
                <a:cubicBezTo>
                  <a:pt x="8" y="95"/>
                  <a:pt x="7" y="95"/>
                  <a:pt x="7" y="95"/>
                </a:cubicBezTo>
                <a:cubicBezTo>
                  <a:pt x="7" y="95"/>
                  <a:pt x="7" y="96"/>
                  <a:pt x="8" y="96"/>
                </a:cubicBezTo>
                <a:cubicBezTo>
                  <a:pt x="8" y="96"/>
                  <a:pt x="7" y="95"/>
                  <a:pt x="8" y="95"/>
                </a:cubicBezTo>
                <a:cubicBezTo>
                  <a:pt x="8" y="96"/>
                  <a:pt x="8" y="95"/>
                  <a:pt x="8" y="96"/>
                </a:cubicBezTo>
                <a:cubicBezTo>
                  <a:pt x="8" y="96"/>
                  <a:pt x="8" y="97"/>
                  <a:pt x="8" y="97"/>
                </a:cubicBezTo>
                <a:cubicBezTo>
                  <a:pt x="9" y="97"/>
                  <a:pt x="9" y="95"/>
                  <a:pt x="9" y="95"/>
                </a:cubicBezTo>
                <a:cubicBezTo>
                  <a:pt x="9" y="95"/>
                  <a:pt x="9" y="95"/>
                  <a:pt x="9" y="95"/>
                </a:cubicBezTo>
                <a:cubicBezTo>
                  <a:pt x="10" y="94"/>
                  <a:pt x="10" y="94"/>
                  <a:pt x="9" y="94"/>
                </a:cubicBezTo>
                <a:cubicBezTo>
                  <a:pt x="9" y="93"/>
                  <a:pt x="9" y="95"/>
                  <a:pt x="9" y="94"/>
                </a:cubicBezTo>
                <a:cubicBezTo>
                  <a:pt x="9" y="93"/>
                  <a:pt x="9" y="93"/>
                  <a:pt x="9" y="93"/>
                </a:cubicBezTo>
                <a:cubicBezTo>
                  <a:pt x="8" y="93"/>
                  <a:pt x="9" y="94"/>
                  <a:pt x="8" y="94"/>
                </a:cubicBezTo>
                <a:cubicBezTo>
                  <a:pt x="8" y="94"/>
                  <a:pt x="8" y="94"/>
                  <a:pt x="8" y="94"/>
                </a:cubicBezTo>
                <a:cubicBezTo>
                  <a:pt x="8" y="94"/>
                  <a:pt x="8" y="94"/>
                  <a:pt x="8" y="94"/>
                </a:cubicBezTo>
                <a:moveTo>
                  <a:pt x="7" y="98"/>
                </a:moveTo>
                <a:cubicBezTo>
                  <a:pt x="7" y="97"/>
                  <a:pt x="7" y="97"/>
                  <a:pt x="7" y="97"/>
                </a:cubicBezTo>
                <a:cubicBezTo>
                  <a:pt x="6" y="96"/>
                  <a:pt x="7" y="95"/>
                  <a:pt x="7" y="94"/>
                </a:cubicBezTo>
                <a:cubicBezTo>
                  <a:pt x="7" y="94"/>
                  <a:pt x="6" y="94"/>
                  <a:pt x="6" y="94"/>
                </a:cubicBezTo>
                <a:cubicBezTo>
                  <a:pt x="7" y="95"/>
                  <a:pt x="6" y="96"/>
                  <a:pt x="6" y="98"/>
                </a:cubicBezTo>
                <a:lnTo>
                  <a:pt x="7" y="98"/>
                </a:lnTo>
                <a:close/>
                <a:moveTo>
                  <a:pt x="7" y="104"/>
                </a:moveTo>
                <a:cubicBezTo>
                  <a:pt x="7" y="104"/>
                  <a:pt x="7" y="104"/>
                  <a:pt x="7" y="104"/>
                </a:cubicBezTo>
                <a:cubicBezTo>
                  <a:pt x="7" y="103"/>
                  <a:pt x="7" y="103"/>
                  <a:pt x="7" y="103"/>
                </a:cubicBezTo>
                <a:cubicBezTo>
                  <a:pt x="6" y="103"/>
                  <a:pt x="6" y="104"/>
                  <a:pt x="7" y="104"/>
                </a:cubicBezTo>
                <a:moveTo>
                  <a:pt x="9" y="107"/>
                </a:moveTo>
                <a:cubicBezTo>
                  <a:pt x="8" y="106"/>
                  <a:pt x="9" y="105"/>
                  <a:pt x="8" y="105"/>
                </a:cubicBezTo>
                <a:cubicBezTo>
                  <a:pt x="8" y="105"/>
                  <a:pt x="8" y="107"/>
                  <a:pt x="9" y="107"/>
                </a:cubicBezTo>
                <a:moveTo>
                  <a:pt x="10" y="111"/>
                </a:moveTo>
                <a:cubicBezTo>
                  <a:pt x="11" y="111"/>
                  <a:pt x="10" y="111"/>
                  <a:pt x="10" y="110"/>
                </a:cubicBezTo>
                <a:cubicBezTo>
                  <a:pt x="9" y="110"/>
                  <a:pt x="10" y="112"/>
                  <a:pt x="10" y="111"/>
                </a:cubicBezTo>
                <a:moveTo>
                  <a:pt x="8" y="112"/>
                </a:moveTo>
                <a:cubicBezTo>
                  <a:pt x="8" y="111"/>
                  <a:pt x="9" y="110"/>
                  <a:pt x="8" y="110"/>
                </a:cubicBezTo>
                <a:cubicBezTo>
                  <a:pt x="8" y="110"/>
                  <a:pt x="8" y="111"/>
                  <a:pt x="8" y="112"/>
                </a:cubicBezTo>
                <a:moveTo>
                  <a:pt x="6" y="117"/>
                </a:moveTo>
                <a:cubicBezTo>
                  <a:pt x="6" y="116"/>
                  <a:pt x="7" y="116"/>
                  <a:pt x="7" y="116"/>
                </a:cubicBezTo>
                <a:cubicBezTo>
                  <a:pt x="6" y="116"/>
                  <a:pt x="6" y="116"/>
                  <a:pt x="6" y="116"/>
                </a:cubicBezTo>
                <a:cubicBezTo>
                  <a:pt x="6" y="116"/>
                  <a:pt x="6" y="116"/>
                  <a:pt x="6" y="117"/>
                </a:cubicBezTo>
                <a:moveTo>
                  <a:pt x="7" y="118"/>
                </a:moveTo>
                <a:cubicBezTo>
                  <a:pt x="8" y="117"/>
                  <a:pt x="7" y="116"/>
                  <a:pt x="6" y="117"/>
                </a:cubicBezTo>
                <a:cubicBezTo>
                  <a:pt x="6" y="117"/>
                  <a:pt x="6" y="118"/>
                  <a:pt x="7" y="118"/>
                </a:cubicBezTo>
                <a:cubicBezTo>
                  <a:pt x="7" y="118"/>
                  <a:pt x="7" y="117"/>
                  <a:pt x="7" y="117"/>
                </a:cubicBezTo>
                <a:cubicBezTo>
                  <a:pt x="7" y="118"/>
                  <a:pt x="7" y="118"/>
                  <a:pt x="7" y="118"/>
                </a:cubicBezTo>
                <a:moveTo>
                  <a:pt x="7" y="122"/>
                </a:moveTo>
                <a:cubicBezTo>
                  <a:pt x="8" y="122"/>
                  <a:pt x="7" y="121"/>
                  <a:pt x="7" y="120"/>
                </a:cubicBezTo>
                <a:cubicBezTo>
                  <a:pt x="7" y="120"/>
                  <a:pt x="7" y="119"/>
                  <a:pt x="7" y="118"/>
                </a:cubicBezTo>
                <a:cubicBezTo>
                  <a:pt x="7" y="119"/>
                  <a:pt x="7" y="121"/>
                  <a:pt x="7" y="122"/>
                </a:cubicBezTo>
                <a:moveTo>
                  <a:pt x="10" y="123"/>
                </a:moveTo>
                <a:cubicBezTo>
                  <a:pt x="10" y="123"/>
                  <a:pt x="10" y="122"/>
                  <a:pt x="9" y="122"/>
                </a:cubicBezTo>
                <a:cubicBezTo>
                  <a:pt x="10" y="122"/>
                  <a:pt x="9" y="123"/>
                  <a:pt x="10" y="123"/>
                </a:cubicBezTo>
                <a:moveTo>
                  <a:pt x="3" y="111"/>
                </a:moveTo>
                <a:cubicBezTo>
                  <a:pt x="3" y="110"/>
                  <a:pt x="4" y="110"/>
                  <a:pt x="4" y="109"/>
                </a:cubicBezTo>
                <a:cubicBezTo>
                  <a:pt x="3" y="109"/>
                  <a:pt x="3" y="110"/>
                  <a:pt x="3" y="111"/>
                </a:cubicBezTo>
                <a:moveTo>
                  <a:pt x="3" y="114"/>
                </a:moveTo>
                <a:cubicBezTo>
                  <a:pt x="3" y="113"/>
                  <a:pt x="4" y="112"/>
                  <a:pt x="3" y="112"/>
                </a:cubicBezTo>
                <a:cubicBezTo>
                  <a:pt x="3" y="113"/>
                  <a:pt x="3" y="112"/>
                  <a:pt x="3" y="112"/>
                </a:cubicBezTo>
                <a:cubicBezTo>
                  <a:pt x="3" y="113"/>
                  <a:pt x="3" y="113"/>
                  <a:pt x="3" y="114"/>
                </a:cubicBezTo>
                <a:moveTo>
                  <a:pt x="2" y="117"/>
                </a:moveTo>
                <a:cubicBezTo>
                  <a:pt x="3" y="116"/>
                  <a:pt x="3" y="116"/>
                  <a:pt x="3" y="116"/>
                </a:cubicBezTo>
                <a:cubicBezTo>
                  <a:pt x="2" y="115"/>
                  <a:pt x="2" y="116"/>
                  <a:pt x="2" y="117"/>
                </a:cubicBezTo>
                <a:moveTo>
                  <a:pt x="3" y="117"/>
                </a:moveTo>
                <a:cubicBezTo>
                  <a:pt x="3" y="116"/>
                  <a:pt x="4" y="118"/>
                  <a:pt x="4" y="116"/>
                </a:cubicBezTo>
                <a:cubicBezTo>
                  <a:pt x="4" y="116"/>
                  <a:pt x="3" y="117"/>
                  <a:pt x="3" y="117"/>
                </a:cubicBezTo>
                <a:moveTo>
                  <a:pt x="5" y="124"/>
                </a:moveTo>
                <a:cubicBezTo>
                  <a:pt x="5" y="124"/>
                  <a:pt x="5" y="124"/>
                  <a:pt x="5" y="124"/>
                </a:cubicBezTo>
                <a:cubicBezTo>
                  <a:pt x="5" y="124"/>
                  <a:pt x="5" y="125"/>
                  <a:pt x="5" y="125"/>
                </a:cubicBezTo>
                <a:cubicBezTo>
                  <a:pt x="6" y="125"/>
                  <a:pt x="6" y="124"/>
                  <a:pt x="5" y="124"/>
                </a:cubicBezTo>
                <a:moveTo>
                  <a:pt x="3" y="126"/>
                </a:moveTo>
                <a:cubicBezTo>
                  <a:pt x="3" y="126"/>
                  <a:pt x="4" y="126"/>
                  <a:pt x="4" y="126"/>
                </a:cubicBezTo>
                <a:cubicBezTo>
                  <a:pt x="4" y="126"/>
                  <a:pt x="4" y="125"/>
                  <a:pt x="4" y="125"/>
                </a:cubicBezTo>
                <a:cubicBezTo>
                  <a:pt x="4" y="125"/>
                  <a:pt x="4" y="125"/>
                  <a:pt x="5" y="125"/>
                </a:cubicBezTo>
                <a:cubicBezTo>
                  <a:pt x="4" y="125"/>
                  <a:pt x="4" y="124"/>
                  <a:pt x="4" y="123"/>
                </a:cubicBezTo>
                <a:cubicBezTo>
                  <a:pt x="4" y="123"/>
                  <a:pt x="4" y="122"/>
                  <a:pt x="4" y="122"/>
                </a:cubicBezTo>
                <a:cubicBezTo>
                  <a:pt x="4" y="121"/>
                  <a:pt x="4" y="121"/>
                  <a:pt x="4" y="120"/>
                </a:cubicBezTo>
                <a:cubicBezTo>
                  <a:pt x="4" y="121"/>
                  <a:pt x="5" y="122"/>
                  <a:pt x="5" y="122"/>
                </a:cubicBezTo>
                <a:cubicBezTo>
                  <a:pt x="5" y="121"/>
                  <a:pt x="4" y="120"/>
                  <a:pt x="4" y="119"/>
                </a:cubicBezTo>
                <a:cubicBezTo>
                  <a:pt x="4" y="119"/>
                  <a:pt x="4" y="120"/>
                  <a:pt x="3" y="120"/>
                </a:cubicBezTo>
                <a:cubicBezTo>
                  <a:pt x="3" y="119"/>
                  <a:pt x="3" y="119"/>
                  <a:pt x="3" y="119"/>
                </a:cubicBezTo>
                <a:cubicBezTo>
                  <a:pt x="3" y="119"/>
                  <a:pt x="3" y="119"/>
                  <a:pt x="4" y="119"/>
                </a:cubicBezTo>
                <a:cubicBezTo>
                  <a:pt x="4" y="119"/>
                  <a:pt x="4" y="118"/>
                  <a:pt x="4" y="118"/>
                </a:cubicBezTo>
                <a:cubicBezTo>
                  <a:pt x="4" y="118"/>
                  <a:pt x="4" y="118"/>
                  <a:pt x="4" y="118"/>
                </a:cubicBezTo>
                <a:cubicBezTo>
                  <a:pt x="4" y="118"/>
                  <a:pt x="4" y="117"/>
                  <a:pt x="3" y="117"/>
                </a:cubicBezTo>
                <a:cubicBezTo>
                  <a:pt x="4" y="118"/>
                  <a:pt x="4" y="118"/>
                  <a:pt x="3" y="118"/>
                </a:cubicBezTo>
                <a:cubicBezTo>
                  <a:pt x="3" y="118"/>
                  <a:pt x="2" y="118"/>
                  <a:pt x="2" y="118"/>
                </a:cubicBezTo>
                <a:cubicBezTo>
                  <a:pt x="2" y="119"/>
                  <a:pt x="2" y="119"/>
                  <a:pt x="2" y="119"/>
                </a:cubicBezTo>
                <a:cubicBezTo>
                  <a:pt x="2" y="119"/>
                  <a:pt x="2" y="118"/>
                  <a:pt x="2" y="119"/>
                </a:cubicBezTo>
                <a:cubicBezTo>
                  <a:pt x="2" y="119"/>
                  <a:pt x="3" y="120"/>
                  <a:pt x="2" y="120"/>
                </a:cubicBezTo>
                <a:cubicBezTo>
                  <a:pt x="2" y="120"/>
                  <a:pt x="2" y="119"/>
                  <a:pt x="2" y="119"/>
                </a:cubicBezTo>
                <a:cubicBezTo>
                  <a:pt x="2" y="120"/>
                  <a:pt x="2" y="121"/>
                  <a:pt x="3" y="121"/>
                </a:cubicBezTo>
                <a:cubicBezTo>
                  <a:pt x="3" y="122"/>
                  <a:pt x="2" y="123"/>
                  <a:pt x="3" y="123"/>
                </a:cubicBezTo>
                <a:cubicBezTo>
                  <a:pt x="3" y="122"/>
                  <a:pt x="3" y="121"/>
                  <a:pt x="3" y="120"/>
                </a:cubicBezTo>
                <a:cubicBezTo>
                  <a:pt x="4" y="121"/>
                  <a:pt x="3" y="122"/>
                  <a:pt x="3" y="122"/>
                </a:cubicBezTo>
                <a:cubicBezTo>
                  <a:pt x="3" y="123"/>
                  <a:pt x="4" y="124"/>
                  <a:pt x="4" y="124"/>
                </a:cubicBezTo>
                <a:cubicBezTo>
                  <a:pt x="3" y="125"/>
                  <a:pt x="3" y="123"/>
                  <a:pt x="3" y="123"/>
                </a:cubicBezTo>
                <a:cubicBezTo>
                  <a:pt x="3" y="124"/>
                  <a:pt x="3" y="125"/>
                  <a:pt x="3" y="126"/>
                </a:cubicBezTo>
                <a:moveTo>
                  <a:pt x="9" y="129"/>
                </a:moveTo>
                <a:cubicBezTo>
                  <a:pt x="9" y="129"/>
                  <a:pt x="10" y="128"/>
                  <a:pt x="9" y="128"/>
                </a:cubicBezTo>
                <a:cubicBezTo>
                  <a:pt x="9" y="128"/>
                  <a:pt x="9" y="128"/>
                  <a:pt x="9" y="128"/>
                </a:cubicBezTo>
                <a:cubicBezTo>
                  <a:pt x="9" y="128"/>
                  <a:pt x="8" y="127"/>
                  <a:pt x="8" y="127"/>
                </a:cubicBezTo>
                <a:cubicBezTo>
                  <a:pt x="9" y="127"/>
                  <a:pt x="9" y="126"/>
                  <a:pt x="9" y="126"/>
                </a:cubicBezTo>
                <a:cubicBezTo>
                  <a:pt x="9" y="125"/>
                  <a:pt x="8" y="125"/>
                  <a:pt x="8" y="124"/>
                </a:cubicBezTo>
                <a:cubicBezTo>
                  <a:pt x="8" y="125"/>
                  <a:pt x="8" y="125"/>
                  <a:pt x="7" y="125"/>
                </a:cubicBezTo>
                <a:cubicBezTo>
                  <a:pt x="8" y="125"/>
                  <a:pt x="8" y="126"/>
                  <a:pt x="8" y="127"/>
                </a:cubicBezTo>
                <a:cubicBezTo>
                  <a:pt x="8" y="128"/>
                  <a:pt x="9" y="129"/>
                  <a:pt x="9" y="129"/>
                </a:cubicBezTo>
                <a:moveTo>
                  <a:pt x="12" y="135"/>
                </a:moveTo>
                <a:cubicBezTo>
                  <a:pt x="12" y="135"/>
                  <a:pt x="11" y="134"/>
                  <a:pt x="11" y="134"/>
                </a:cubicBezTo>
                <a:cubicBezTo>
                  <a:pt x="11" y="133"/>
                  <a:pt x="11" y="134"/>
                  <a:pt x="12" y="134"/>
                </a:cubicBezTo>
                <a:cubicBezTo>
                  <a:pt x="12" y="134"/>
                  <a:pt x="11" y="134"/>
                  <a:pt x="12" y="134"/>
                </a:cubicBezTo>
                <a:cubicBezTo>
                  <a:pt x="11" y="133"/>
                  <a:pt x="11" y="133"/>
                  <a:pt x="11" y="133"/>
                </a:cubicBezTo>
                <a:cubicBezTo>
                  <a:pt x="11" y="133"/>
                  <a:pt x="11" y="133"/>
                  <a:pt x="11" y="133"/>
                </a:cubicBezTo>
                <a:cubicBezTo>
                  <a:pt x="11" y="133"/>
                  <a:pt x="10" y="132"/>
                  <a:pt x="10" y="131"/>
                </a:cubicBezTo>
                <a:cubicBezTo>
                  <a:pt x="11" y="131"/>
                  <a:pt x="11" y="131"/>
                  <a:pt x="11" y="131"/>
                </a:cubicBezTo>
                <a:cubicBezTo>
                  <a:pt x="10" y="130"/>
                  <a:pt x="10" y="129"/>
                  <a:pt x="10" y="129"/>
                </a:cubicBezTo>
                <a:cubicBezTo>
                  <a:pt x="10" y="130"/>
                  <a:pt x="10" y="131"/>
                  <a:pt x="9" y="130"/>
                </a:cubicBezTo>
                <a:cubicBezTo>
                  <a:pt x="9" y="131"/>
                  <a:pt x="10" y="132"/>
                  <a:pt x="10" y="132"/>
                </a:cubicBezTo>
                <a:cubicBezTo>
                  <a:pt x="11" y="133"/>
                  <a:pt x="10" y="136"/>
                  <a:pt x="12" y="135"/>
                </a:cubicBezTo>
                <a:moveTo>
                  <a:pt x="9" y="143"/>
                </a:moveTo>
                <a:cubicBezTo>
                  <a:pt x="8" y="142"/>
                  <a:pt x="9" y="142"/>
                  <a:pt x="8" y="142"/>
                </a:cubicBezTo>
                <a:cubicBezTo>
                  <a:pt x="8" y="142"/>
                  <a:pt x="8" y="142"/>
                  <a:pt x="9" y="143"/>
                </a:cubicBezTo>
                <a:close/>
                <a:moveTo>
                  <a:pt x="13" y="142"/>
                </a:moveTo>
                <a:cubicBezTo>
                  <a:pt x="13" y="142"/>
                  <a:pt x="13" y="141"/>
                  <a:pt x="13" y="141"/>
                </a:cubicBezTo>
                <a:cubicBezTo>
                  <a:pt x="12" y="141"/>
                  <a:pt x="12" y="141"/>
                  <a:pt x="12" y="142"/>
                </a:cubicBezTo>
                <a:cubicBezTo>
                  <a:pt x="13" y="142"/>
                  <a:pt x="13" y="142"/>
                  <a:pt x="13" y="142"/>
                </a:cubicBezTo>
                <a:moveTo>
                  <a:pt x="15" y="142"/>
                </a:moveTo>
                <a:cubicBezTo>
                  <a:pt x="14" y="140"/>
                  <a:pt x="15" y="142"/>
                  <a:pt x="15" y="141"/>
                </a:cubicBezTo>
                <a:cubicBezTo>
                  <a:pt x="15" y="140"/>
                  <a:pt x="14" y="139"/>
                  <a:pt x="14" y="139"/>
                </a:cubicBezTo>
                <a:cubicBezTo>
                  <a:pt x="13" y="138"/>
                  <a:pt x="14" y="139"/>
                  <a:pt x="13" y="139"/>
                </a:cubicBezTo>
                <a:cubicBezTo>
                  <a:pt x="13" y="138"/>
                  <a:pt x="13" y="137"/>
                  <a:pt x="13" y="137"/>
                </a:cubicBezTo>
                <a:cubicBezTo>
                  <a:pt x="13" y="136"/>
                  <a:pt x="12" y="136"/>
                  <a:pt x="12" y="136"/>
                </a:cubicBezTo>
                <a:cubicBezTo>
                  <a:pt x="12" y="137"/>
                  <a:pt x="13" y="138"/>
                  <a:pt x="13" y="137"/>
                </a:cubicBezTo>
                <a:cubicBezTo>
                  <a:pt x="13" y="138"/>
                  <a:pt x="13" y="138"/>
                  <a:pt x="13" y="139"/>
                </a:cubicBezTo>
                <a:cubicBezTo>
                  <a:pt x="14" y="139"/>
                  <a:pt x="14" y="141"/>
                  <a:pt x="15" y="142"/>
                </a:cubicBezTo>
                <a:moveTo>
                  <a:pt x="16" y="141"/>
                </a:moveTo>
                <a:cubicBezTo>
                  <a:pt x="16" y="142"/>
                  <a:pt x="16" y="142"/>
                  <a:pt x="15" y="142"/>
                </a:cubicBezTo>
                <a:cubicBezTo>
                  <a:pt x="16" y="142"/>
                  <a:pt x="15" y="142"/>
                  <a:pt x="15" y="143"/>
                </a:cubicBezTo>
                <a:cubicBezTo>
                  <a:pt x="16" y="143"/>
                  <a:pt x="16" y="142"/>
                  <a:pt x="16" y="141"/>
                </a:cubicBezTo>
                <a:moveTo>
                  <a:pt x="93" y="118"/>
                </a:moveTo>
                <a:cubicBezTo>
                  <a:pt x="92" y="118"/>
                  <a:pt x="92" y="117"/>
                  <a:pt x="91" y="117"/>
                </a:cubicBezTo>
                <a:cubicBezTo>
                  <a:pt x="93" y="118"/>
                  <a:pt x="90" y="118"/>
                  <a:pt x="92" y="119"/>
                </a:cubicBezTo>
                <a:cubicBezTo>
                  <a:pt x="92" y="119"/>
                  <a:pt x="92" y="118"/>
                  <a:pt x="93" y="118"/>
                </a:cubicBezTo>
                <a:moveTo>
                  <a:pt x="96" y="136"/>
                </a:moveTo>
                <a:cubicBezTo>
                  <a:pt x="96" y="135"/>
                  <a:pt x="96" y="135"/>
                  <a:pt x="96" y="134"/>
                </a:cubicBezTo>
                <a:cubicBezTo>
                  <a:pt x="96" y="134"/>
                  <a:pt x="96" y="133"/>
                  <a:pt x="96" y="133"/>
                </a:cubicBezTo>
                <a:cubicBezTo>
                  <a:pt x="96" y="133"/>
                  <a:pt x="96" y="134"/>
                  <a:pt x="96" y="134"/>
                </a:cubicBezTo>
                <a:cubicBezTo>
                  <a:pt x="96" y="135"/>
                  <a:pt x="96" y="136"/>
                  <a:pt x="96" y="136"/>
                </a:cubicBezTo>
                <a:moveTo>
                  <a:pt x="93" y="152"/>
                </a:moveTo>
                <a:cubicBezTo>
                  <a:pt x="94" y="152"/>
                  <a:pt x="94" y="152"/>
                  <a:pt x="95" y="151"/>
                </a:cubicBezTo>
                <a:cubicBezTo>
                  <a:pt x="94" y="151"/>
                  <a:pt x="93" y="152"/>
                  <a:pt x="93" y="152"/>
                </a:cubicBezTo>
                <a:moveTo>
                  <a:pt x="90" y="155"/>
                </a:moveTo>
                <a:cubicBezTo>
                  <a:pt x="91" y="154"/>
                  <a:pt x="92" y="154"/>
                  <a:pt x="92" y="154"/>
                </a:cubicBezTo>
                <a:cubicBezTo>
                  <a:pt x="92" y="154"/>
                  <a:pt x="90" y="155"/>
                  <a:pt x="90" y="155"/>
                </a:cubicBezTo>
                <a:moveTo>
                  <a:pt x="68" y="168"/>
                </a:moveTo>
                <a:cubicBezTo>
                  <a:pt x="68" y="168"/>
                  <a:pt x="68" y="167"/>
                  <a:pt x="68" y="167"/>
                </a:cubicBezTo>
                <a:cubicBezTo>
                  <a:pt x="67" y="167"/>
                  <a:pt x="67" y="167"/>
                  <a:pt x="67" y="167"/>
                </a:cubicBezTo>
                <a:cubicBezTo>
                  <a:pt x="67" y="168"/>
                  <a:pt x="67" y="168"/>
                  <a:pt x="68" y="168"/>
                </a:cubicBezTo>
                <a:moveTo>
                  <a:pt x="55" y="166"/>
                </a:moveTo>
                <a:cubicBezTo>
                  <a:pt x="56" y="166"/>
                  <a:pt x="55" y="167"/>
                  <a:pt x="57" y="167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5" y="166"/>
                  <a:pt x="55" y="166"/>
                  <a:pt x="55" y="166"/>
                </a:cubicBezTo>
                <a:moveTo>
                  <a:pt x="50" y="171"/>
                </a:moveTo>
                <a:cubicBezTo>
                  <a:pt x="51" y="171"/>
                  <a:pt x="51" y="171"/>
                  <a:pt x="51" y="171"/>
                </a:cubicBezTo>
                <a:cubicBezTo>
                  <a:pt x="51" y="171"/>
                  <a:pt x="51" y="171"/>
                  <a:pt x="50" y="170"/>
                </a:cubicBezTo>
                <a:cubicBezTo>
                  <a:pt x="51" y="170"/>
                  <a:pt x="51" y="170"/>
                  <a:pt x="51" y="170"/>
                </a:cubicBezTo>
                <a:cubicBezTo>
                  <a:pt x="49" y="170"/>
                  <a:pt x="50" y="170"/>
                  <a:pt x="50" y="171"/>
                </a:cubicBezTo>
                <a:moveTo>
                  <a:pt x="34" y="167"/>
                </a:moveTo>
                <a:cubicBezTo>
                  <a:pt x="35" y="167"/>
                  <a:pt x="36" y="167"/>
                  <a:pt x="36" y="167"/>
                </a:cubicBezTo>
                <a:cubicBezTo>
                  <a:pt x="35" y="167"/>
                  <a:pt x="35" y="166"/>
                  <a:pt x="34" y="167"/>
                </a:cubicBezTo>
                <a:moveTo>
                  <a:pt x="30" y="160"/>
                </a:moveTo>
                <a:cubicBezTo>
                  <a:pt x="30" y="161"/>
                  <a:pt x="30" y="161"/>
                  <a:pt x="31" y="161"/>
                </a:cubicBezTo>
                <a:cubicBezTo>
                  <a:pt x="31" y="160"/>
                  <a:pt x="30" y="160"/>
                  <a:pt x="30" y="160"/>
                </a:cubicBezTo>
                <a:moveTo>
                  <a:pt x="26" y="162"/>
                </a:moveTo>
                <a:cubicBezTo>
                  <a:pt x="27" y="162"/>
                  <a:pt x="27" y="163"/>
                  <a:pt x="28" y="162"/>
                </a:cubicBezTo>
                <a:cubicBezTo>
                  <a:pt x="27" y="162"/>
                  <a:pt x="26" y="161"/>
                  <a:pt x="26" y="162"/>
                </a:cubicBezTo>
                <a:moveTo>
                  <a:pt x="23" y="158"/>
                </a:moveTo>
                <a:cubicBezTo>
                  <a:pt x="24" y="159"/>
                  <a:pt x="25" y="160"/>
                  <a:pt x="25" y="159"/>
                </a:cubicBezTo>
                <a:cubicBezTo>
                  <a:pt x="24" y="159"/>
                  <a:pt x="23" y="157"/>
                  <a:pt x="23" y="158"/>
                </a:cubicBezTo>
                <a:moveTo>
                  <a:pt x="20" y="152"/>
                </a:moveTo>
                <a:cubicBezTo>
                  <a:pt x="20" y="153"/>
                  <a:pt x="20" y="153"/>
                  <a:pt x="21" y="154"/>
                </a:cubicBezTo>
                <a:cubicBezTo>
                  <a:pt x="22" y="154"/>
                  <a:pt x="22" y="154"/>
                  <a:pt x="21" y="153"/>
                </a:cubicBezTo>
                <a:cubicBezTo>
                  <a:pt x="21" y="153"/>
                  <a:pt x="21" y="153"/>
                  <a:pt x="20" y="152"/>
                </a:cubicBezTo>
                <a:moveTo>
                  <a:pt x="14" y="151"/>
                </a:moveTo>
                <a:cubicBezTo>
                  <a:pt x="14" y="152"/>
                  <a:pt x="15" y="152"/>
                  <a:pt x="16" y="154"/>
                </a:cubicBezTo>
                <a:cubicBezTo>
                  <a:pt x="16" y="153"/>
                  <a:pt x="15" y="153"/>
                  <a:pt x="15" y="153"/>
                </a:cubicBezTo>
                <a:cubicBezTo>
                  <a:pt x="15" y="152"/>
                  <a:pt x="15" y="151"/>
                  <a:pt x="14" y="151"/>
                </a:cubicBezTo>
                <a:moveTo>
                  <a:pt x="16" y="144"/>
                </a:moveTo>
                <a:cubicBezTo>
                  <a:pt x="17" y="145"/>
                  <a:pt x="18" y="145"/>
                  <a:pt x="19" y="146"/>
                </a:cubicBezTo>
                <a:cubicBezTo>
                  <a:pt x="18" y="145"/>
                  <a:pt x="18" y="144"/>
                  <a:pt x="17" y="144"/>
                </a:cubicBezTo>
                <a:cubicBezTo>
                  <a:pt x="17" y="144"/>
                  <a:pt x="17" y="145"/>
                  <a:pt x="16" y="144"/>
                </a:cubicBezTo>
                <a:moveTo>
                  <a:pt x="21" y="149"/>
                </a:moveTo>
                <a:cubicBezTo>
                  <a:pt x="21" y="148"/>
                  <a:pt x="20" y="148"/>
                  <a:pt x="20" y="147"/>
                </a:cubicBezTo>
                <a:cubicBezTo>
                  <a:pt x="19" y="147"/>
                  <a:pt x="19" y="147"/>
                  <a:pt x="19" y="146"/>
                </a:cubicBezTo>
                <a:cubicBezTo>
                  <a:pt x="19" y="146"/>
                  <a:pt x="19" y="146"/>
                  <a:pt x="19" y="145"/>
                </a:cubicBezTo>
                <a:cubicBezTo>
                  <a:pt x="18" y="146"/>
                  <a:pt x="19" y="146"/>
                  <a:pt x="18" y="146"/>
                </a:cubicBezTo>
                <a:cubicBezTo>
                  <a:pt x="18" y="146"/>
                  <a:pt x="18" y="146"/>
                  <a:pt x="17" y="146"/>
                </a:cubicBezTo>
                <a:cubicBezTo>
                  <a:pt x="18" y="146"/>
                  <a:pt x="18" y="147"/>
                  <a:pt x="19" y="147"/>
                </a:cubicBezTo>
                <a:cubicBezTo>
                  <a:pt x="20" y="148"/>
                  <a:pt x="20" y="148"/>
                  <a:pt x="21" y="149"/>
                </a:cubicBezTo>
                <a:moveTo>
                  <a:pt x="30" y="157"/>
                </a:moveTo>
                <a:cubicBezTo>
                  <a:pt x="30" y="157"/>
                  <a:pt x="30" y="157"/>
                  <a:pt x="30" y="157"/>
                </a:cubicBezTo>
                <a:cubicBezTo>
                  <a:pt x="30" y="157"/>
                  <a:pt x="30" y="157"/>
                  <a:pt x="29" y="156"/>
                </a:cubicBezTo>
                <a:cubicBezTo>
                  <a:pt x="29" y="156"/>
                  <a:pt x="29" y="157"/>
                  <a:pt x="30" y="157"/>
                </a:cubicBezTo>
                <a:cubicBezTo>
                  <a:pt x="30" y="157"/>
                  <a:pt x="30" y="157"/>
                  <a:pt x="30" y="157"/>
                </a:cubicBezTo>
                <a:moveTo>
                  <a:pt x="35" y="159"/>
                </a:moveTo>
                <a:cubicBezTo>
                  <a:pt x="34" y="159"/>
                  <a:pt x="34" y="159"/>
                  <a:pt x="33" y="159"/>
                </a:cubicBezTo>
                <a:cubicBezTo>
                  <a:pt x="34" y="159"/>
                  <a:pt x="34" y="160"/>
                  <a:pt x="34" y="160"/>
                </a:cubicBezTo>
                <a:lnTo>
                  <a:pt x="35" y="159"/>
                </a:lnTo>
                <a:close/>
                <a:moveTo>
                  <a:pt x="36" y="160"/>
                </a:moveTo>
                <a:cubicBezTo>
                  <a:pt x="36" y="160"/>
                  <a:pt x="36" y="159"/>
                  <a:pt x="35" y="159"/>
                </a:cubicBezTo>
                <a:cubicBezTo>
                  <a:pt x="35" y="159"/>
                  <a:pt x="35" y="159"/>
                  <a:pt x="35" y="159"/>
                </a:cubicBezTo>
                <a:cubicBezTo>
                  <a:pt x="35" y="159"/>
                  <a:pt x="35" y="160"/>
                  <a:pt x="35" y="160"/>
                </a:cubicBezTo>
                <a:lnTo>
                  <a:pt x="36" y="160"/>
                </a:lnTo>
                <a:close/>
                <a:moveTo>
                  <a:pt x="52" y="162"/>
                </a:moveTo>
                <a:cubicBezTo>
                  <a:pt x="51" y="162"/>
                  <a:pt x="51" y="162"/>
                  <a:pt x="51" y="163"/>
                </a:cubicBezTo>
                <a:cubicBezTo>
                  <a:pt x="51" y="163"/>
                  <a:pt x="51" y="163"/>
                  <a:pt x="52" y="163"/>
                </a:cubicBezTo>
                <a:lnTo>
                  <a:pt x="52" y="162"/>
                </a:lnTo>
                <a:close/>
                <a:moveTo>
                  <a:pt x="62" y="131"/>
                </a:moveTo>
                <a:cubicBezTo>
                  <a:pt x="62" y="131"/>
                  <a:pt x="62" y="130"/>
                  <a:pt x="62" y="130"/>
                </a:cubicBezTo>
                <a:cubicBezTo>
                  <a:pt x="62" y="130"/>
                  <a:pt x="62" y="129"/>
                  <a:pt x="61" y="130"/>
                </a:cubicBezTo>
                <a:cubicBezTo>
                  <a:pt x="61" y="130"/>
                  <a:pt x="61" y="131"/>
                  <a:pt x="62" y="131"/>
                </a:cubicBezTo>
                <a:moveTo>
                  <a:pt x="58" y="133"/>
                </a:moveTo>
                <a:cubicBezTo>
                  <a:pt x="58" y="133"/>
                  <a:pt x="58" y="133"/>
                  <a:pt x="59" y="133"/>
                </a:cubicBezTo>
                <a:cubicBezTo>
                  <a:pt x="59" y="133"/>
                  <a:pt x="59" y="133"/>
                  <a:pt x="59" y="133"/>
                </a:cubicBezTo>
                <a:cubicBezTo>
                  <a:pt x="59" y="133"/>
                  <a:pt x="58" y="133"/>
                  <a:pt x="58" y="133"/>
                </a:cubicBezTo>
                <a:moveTo>
                  <a:pt x="43" y="50"/>
                </a:moveTo>
                <a:cubicBezTo>
                  <a:pt x="43" y="50"/>
                  <a:pt x="42" y="50"/>
                  <a:pt x="42" y="51"/>
                </a:cubicBezTo>
                <a:cubicBezTo>
                  <a:pt x="42" y="51"/>
                  <a:pt x="43" y="50"/>
                  <a:pt x="43" y="50"/>
                </a:cubicBezTo>
                <a:moveTo>
                  <a:pt x="46" y="48"/>
                </a:moveTo>
                <a:cubicBezTo>
                  <a:pt x="46" y="48"/>
                  <a:pt x="46" y="48"/>
                  <a:pt x="45" y="48"/>
                </a:cubicBezTo>
                <a:cubicBezTo>
                  <a:pt x="45" y="48"/>
                  <a:pt x="45" y="49"/>
                  <a:pt x="45" y="49"/>
                </a:cubicBezTo>
                <a:cubicBezTo>
                  <a:pt x="45" y="50"/>
                  <a:pt x="46" y="49"/>
                  <a:pt x="46" y="49"/>
                </a:cubicBezTo>
                <a:cubicBezTo>
                  <a:pt x="46" y="49"/>
                  <a:pt x="46" y="48"/>
                  <a:pt x="46" y="48"/>
                </a:cubicBezTo>
                <a:cubicBezTo>
                  <a:pt x="46" y="49"/>
                  <a:pt x="47" y="48"/>
                  <a:pt x="46" y="48"/>
                </a:cubicBezTo>
                <a:moveTo>
                  <a:pt x="48" y="45"/>
                </a:moveTo>
                <a:cubicBezTo>
                  <a:pt x="48" y="44"/>
                  <a:pt x="46" y="45"/>
                  <a:pt x="47" y="45"/>
                </a:cubicBezTo>
                <a:cubicBezTo>
                  <a:pt x="47" y="45"/>
                  <a:pt x="47" y="45"/>
                  <a:pt x="48" y="45"/>
                </a:cubicBezTo>
                <a:moveTo>
                  <a:pt x="78" y="16"/>
                </a:moveTo>
                <a:cubicBezTo>
                  <a:pt x="78" y="15"/>
                  <a:pt x="77" y="17"/>
                  <a:pt x="78" y="17"/>
                </a:cubicBezTo>
                <a:lnTo>
                  <a:pt x="78" y="16"/>
                </a:lnTo>
                <a:close/>
                <a:moveTo>
                  <a:pt x="84" y="20"/>
                </a:moveTo>
                <a:cubicBezTo>
                  <a:pt x="85" y="19"/>
                  <a:pt x="84" y="19"/>
                  <a:pt x="83" y="18"/>
                </a:cubicBezTo>
                <a:cubicBezTo>
                  <a:pt x="83" y="19"/>
                  <a:pt x="84" y="19"/>
                  <a:pt x="84" y="20"/>
                </a:cubicBezTo>
                <a:moveTo>
                  <a:pt x="78" y="31"/>
                </a:moveTo>
                <a:cubicBezTo>
                  <a:pt x="77" y="31"/>
                  <a:pt x="78" y="31"/>
                  <a:pt x="77" y="31"/>
                </a:cubicBezTo>
                <a:cubicBezTo>
                  <a:pt x="77" y="31"/>
                  <a:pt x="77" y="31"/>
                  <a:pt x="77" y="31"/>
                </a:cubicBezTo>
                <a:cubicBezTo>
                  <a:pt x="77" y="31"/>
                  <a:pt x="77" y="31"/>
                  <a:pt x="78" y="31"/>
                </a:cubicBezTo>
                <a:moveTo>
                  <a:pt x="78" y="30"/>
                </a:move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9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moveTo>
                  <a:pt x="93" y="29"/>
                </a:moveTo>
                <a:cubicBezTo>
                  <a:pt x="93" y="29"/>
                  <a:pt x="93" y="28"/>
                  <a:pt x="93" y="27"/>
                </a:cubicBezTo>
                <a:cubicBezTo>
                  <a:pt x="93" y="27"/>
                  <a:pt x="92" y="26"/>
                  <a:pt x="92" y="26"/>
                </a:cubicBezTo>
                <a:cubicBezTo>
                  <a:pt x="92" y="27"/>
                  <a:pt x="93" y="27"/>
                  <a:pt x="93" y="28"/>
                </a:cubicBezTo>
                <a:cubicBezTo>
                  <a:pt x="92" y="28"/>
                  <a:pt x="92" y="28"/>
                  <a:pt x="92" y="28"/>
                </a:cubicBezTo>
                <a:cubicBezTo>
                  <a:pt x="93" y="28"/>
                  <a:pt x="92" y="29"/>
                  <a:pt x="93" y="29"/>
                </a:cubicBezTo>
                <a:moveTo>
                  <a:pt x="77" y="30"/>
                </a:moveTo>
                <a:cubicBezTo>
                  <a:pt x="77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7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moveTo>
                  <a:pt x="77" y="30"/>
                </a:moveTo>
                <a:cubicBezTo>
                  <a:pt x="77" y="30"/>
                  <a:pt x="77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cubicBezTo>
                  <a:pt x="77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6" y="30"/>
                </a:cubicBezTo>
                <a:cubicBezTo>
                  <a:pt x="76" y="30"/>
                  <a:pt x="76" y="30"/>
                  <a:pt x="77" y="30"/>
                </a:cubicBezTo>
                <a:cubicBezTo>
                  <a:pt x="77" y="30"/>
                  <a:pt x="77" y="30"/>
                  <a:pt x="77" y="30"/>
                </a:cubicBezTo>
                <a:moveTo>
                  <a:pt x="77" y="46"/>
                </a:moveTo>
                <a:cubicBezTo>
                  <a:pt x="76" y="46"/>
                  <a:pt x="76" y="46"/>
                  <a:pt x="75" y="46"/>
                </a:cubicBezTo>
                <a:cubicBezTo>
                  <a:pt x="75" y="46"/>
                  <a:pt x="76" y="47"/>
                  <a:pt x="77" y="46"/>
                </a:cubicBezTo>
                <a:moveTo>
                  <a:pt x="61" y="35"/>
                </a:moveTo>
                <a:cubicBezTo>
                  <a:pt x="61" y="34"/>
                  <a:pt x="61" y="34"/>
                  <a:pt x="61" y="34"/>
                </a:cubicBezTo>
                <a:cubicBezTo>
                  <a:pt x="60" y="34"/>
                  <a:pt x="60" y="34"/>
                  <a:pt x="60" y="34"/>
                </a:cubicBezTo>
                <a:cubicBezTo>
                  <a:pt x="60" y="35"/>
                  <a:pt x="60" y="35"/>
                  <a:pt x="61" y="35"/>
                </a:cubicBezTo>
                <a:moveTo>
                  <a:pt x="38" y="52"/>
                </a:moveTo>
                <a:cubicBezTo>
                  <a:pt x="39" y="51"/>
                  <a:pt x="39" y="50"/>
                  <a:pt x="39" y="50"/>
                </a:cubicBezTo>
                <a:cubicBezTo>
                  <a:pt x="39" y="51"/>
                  <a:pt x="38" y="52"/>
                  <a:pt x="38" y="52"/>
                </a:cubicBezTo>
                <a:moveTo>
                  <a:pt x="36" y="54"/>
                </a:moveTo>
                <a:cubicBezTo>
                  <a:pt x="36" y="53"/>
                  <a:pt x="36" y="54"/>
                  <a:pt x="37" y="53"/>
                </a:cubicBezTo>
                <a:cubicBezTo>
                  <a:pt x="36" y="53"/>
                  <a:pt x="35" y="53"/>
                  <a:pt x="36" y="54"/>
                </a:cubicBezTo>
                <a:moveTo>
                  <a:pt x="37" y="57"/>
                </a:moveTo>
                <a:cubicBezTo>
                  <a:pt x="36" y="56"/>
                  <a:pt x="36" y="58"/>
                  <a:pt x="36" y="58"/>
                </a:cubicBezTo>
                <a:cubicBezTo>
                  <a:pt x="36" y="58"/>
                  <a:pt x="37" y="57"/>
                  <a:pt x="37" y="57"/>
                </a:cubicBezTo>
                <a:moveTo>
                  <a:pt x="31" y="64"/>
                </a:moveTo>
                <a:cubicBezTo>
                  <a:pt x="31" y="63"/>
                  <a:pt x="32" y="63"/>
                  <a:pt x="32" y="63"/>
                </a:cubicBezTo>
                <a:cubicBezTo>
                  <a:pt x="32" y="62"/>
                  <a:pt x="33" y="62"/>
                  <a:pt x="33" y="61"/>
                </a:cubicBezTo>
                <a:cubicBezTo>
                  <a:pt x="33" y="61"/>
                  <a:pt x="33" y="61"/>
                  <a:pt x="33" y="61"/>
                </a:cubicBezTo>
                <a:cubicBezTo>
                  <a:pt x="33" y="59"/>
                  <a:pt x="34" y="58"/>
                  <a:pt x="35" y="57"/>
                </a:cubicBezTo>
                <a:cubicBezTo>
                  <a:pt x="35" y="57"/>
                  <a:pt x="36" y="55"/>
                  <a:pt x="35" y="56"/>
                </a:cubicBezTo>
                <a:cubicBezTo>
                  <a:pt x="35" y="56"/>
                  <a:pt x="35" y="57"/>
                  <a:pt x="35" y="57"/>
                </a:cubicBezTo>
                <a:cubicBezTo>
                  <a:pt x="34" y="57"/>
                  <a:pt x="34" y="57"/>
                  <a:pt x="33" y="58"/>
                </a:cubicBezTo>
                <a:cubicBezTo>
                  <a:pt x="33" y="58"/>
                  <a:pt x="33" y="58"/>
                  <a:pt x="33" y="59"/>
                </a:cubicBezTo>
                <a:cubicBezTo>
                  <a:pt x="33" y="59"/>
                  <a:pt x="32" y="60"/>
                  <a:pt x="32" y="61"/>
                </a:cubicBezTo>
                <a:cubicBezTo>
                  <a:pt x="32" y="61"/>
                  <a:pt x="32" y="61"/>
                  <a:pt x="32" y="61"/>
                </a:cubicBezTo>
                <a:cubicBezTo>
                  <a:pt x="31" y="62"/>
                  <a:pt x="30" y="63"/>
                  <a:pt x="31" y="64"/>
                </a:cubicBezTo>
                <a:moveTo>
                  <a:pt x="25" y="91"/>
                </a:moveTo>
                <a:cubicBezTo>
                  <a:pt x="25" y="91"/>
                  <a:pt x="26" y="90"/>
                  <a:pt x="26" y="90"/>
                </a:cubicBezTo>
                <a:cubicBezTo>
                  <a:pt x="26" y="89"/>
                  <a:pt x="26" y="89"/>
                  <a:pt x="26" y="88"/>
                </a:cubicBezTo>
                <a:cubicBezTo>
                  <a:pt x="26" y="88"/>
                  <a:pt x="26" y="88"/>
                  <a:pt x="26" y="88"/>
                </a:cubicBezTo>
                <a:cubicBezTo>
                  <a:pt x="26" y="88"/>
                  <a:pt x="26" y="88"/>
                  <a:pt x="26" y="88"/>
                </a:cubicBezTo>
                <a:cubicBezTo>
                  <a:pt x="26" y="87"/>
                  <a:pt x="26" y="86"/>
                  <a:pt x="25" y="86"/>
                </a:cubicBezTo>
                <a:cubicBezTo>
                  <a:pt x="25" y="87"/>
                  <a:pt x="25" y="88"/>
                  <a:pt x="25" y="89"/>
                </a:cubicBezTo>
                <a:cubicBezTo>
                  <a:pt x="25" y="90"/>
                  <a:pt x="24" y="91"/>
                  <a:pt x="25" y="91"/>
                </a:cubicBezTo>
                <a:moveTo>
                  <a:pt x="37" y="120"/>
                </a:moveTo>
                <a:cubicBezTo>
                  <a:pt x="37" y="119"/>
                  <a:pt x="37" y="119"/>
                  <a:pt x="37" y="119"/>
                </a:cubicBezTo>
                <a:cubicBezTo>
                  <a:pt x="36" y="119"/>
                  <a:pt x="37" y="120"/>
                  <a:pt x="37" y="120"/>
                </a:cubicBezTo>
                <a:moveTo>
                  <a:pt x="35" y="117"/>
                </a:moveTo>
                <a:cubicBezTo>
                  <a:pt x="35" y="118"/>
                  <a:pt x="36" y="117"/>
                  <a:pt x="36" y="117"/>
                </a:cubicBezTo>
                <a:cubicBezTo>
                  <a:pt x="35" y="117"/>
                  <a:pt x="35" y="116"/>
                  <a:pt x="35" y="117"/>
                </a:cubicBezTo>
                <a:moveTo>
                  <a:pt x="34" y="118"/>
                </a:moveTo>
                <a:cubicBezTo>
                  <a:pt x="34" y="118"/>
                  <a:pt x="35" y="117"/>
                  <a:pt x="34" y="117"/>
                </a:cubicBezTo>
                <a:cubicBezTo>
                  <a:pt x="34" y="116"/>
                  <a:pt x="33" y="118"/>
                  <a:pt x="34" y="118"/>
                </a:cubicBezTo>
                <a:moveTo>
                  <a:pt x="26" y="92"/>
                </a:moveTo>
                <a:cubicBezTo>
                  <a:pt x="25" y="92"/>
                  <a:pt x="25" y="92"/>
                  <a:pt x="25" y="92"/>
                </a:cubicBezTo>
                <a:cubicBezTo>
                  <a:pt x="25" y="92"/>
                  <a:pt x="25" y="92"/>
                  <a:pt x="25" y="92"/>
                </a:cubicBezTo>
                <a:cubicBezTo>
                  <a:pt x="25" y="93"/>
                  <a:pt x="26" y="93"/>
                  <a:pt x="26" y="92"/>
                </a:cubicBezTo>
                <a:moveTo>
                  <a:pt x="17" y="106"/>
                </a:moveTo>
                <a:cubicBezTo>
                  <a:pt x="17" y="105"/>
                  <a:pt x="17" y="104"/>
                  <a:pt x="17" y="104"/>
                </a:cubicBezTo>
                <a:cubicBezTo>
                  <a:pt x="17" y="105"/>
                  <a:pt x="16" y="105"/>
                  <a:pt x="17" y="106"/>
                </a:cubicBezTo>
                <a:moveTo>
                  <a:pt x="19" y="113"/>
                </a:moveTo>
                <a:cubicBezTo>
                  <a:pt x="18" y="112"/>
                  <a:pt x="19" y="112"/>
                  <a:pt x="19" y="111"/>
                </a:cubicBezTo>
                <a:cubicBezTo>
                  <a:pt x="18" y="111"/>
                  <a:pt x="18" y="110"/>
                  <a:pt x="18" y="111"/>
                </a:cubicBezTo>
                <a:cubicBezTo>
                  <a:pt x="18" y="111"/>
                  <a:pt x="18" y="113"/>
                  <a:pt x="19" y="113"/>
                </a:cubicBezTo>
                <a:moveTo>
                  <a:pt x="24" y="127"/>
                </a:moveTo>
                <a:cubicBezTo>
                  <a:pt x="24" y="127"/>
                  <a:pt x="24" y="126"/>
                  <a:pt x="23" y="126"/>
                </a:cubicBezTo>
                <a:cubicBezTo>
                  <a:pt x="23" y="126"/>
                  <a:pt x="24" y="127"/>
                  <a:pt x="24" y="127"/>
                </a:cubicBezTo>
                <a:moveTo>
                  <a:pt x="33" y="122"/>
                </a:moveTo>
                <a:cubicBezTo>
                  <a:pt x="33" y="121"/>
                  <a:pt x="32" y="121"/>
                  <a:pt x="32" y="120"/>
                </a:cubicBezTo>
                <a:cubicBezTo>
                  <a:pt x="33" y="120"/>
                  <a:pt x="32" y="119"/>
                  <a:pt x="32" y="119"/>
                </a:cubicBezTo>
                <a:cubicBezTo>
                  <a:pt x="32" y="119"/>
                  <a:pt x="32" y="118"/>
                  <a:pt x="32" y="118"/>
                </a:cubicBezTo>
                <a:cubicBezTo>
                  <a:pt x="31" y="118"/>
                  <a:pt x="31" y="117"/>
                  <a:pt x="31" y="117"/>
                </a:cubicBezTo>
                <a:cubicBezTo>
                  <a:pt x="30" y="116"/>
                  <a:pt x="30" y="116"/>
                  <a:pt x="31" y="116"/>
                </a:cubicBezTo>
                <a:cubicBezTo>
                  <a:pt x="31" y="117"/>
                  <a:pt x="30" y="117"/>
                  <a:pt x="31" y="117"/>
                </a:cubicBezTo>
                <a:cubicBezTo>
                  <a:pt x="31" y="117"/>
                  <a:pt x="31" y="116"/>
                  <a:pt x="31" y="116"/>
                </a:cubicBezTo>
                <a:cubicBezTo>
                  <a:pt x="31" y="115"/>
                  <a:pt x="29" y="114"/>
                  <a:pt x="30" y="114"/>
                </a:cubicBezTo>
                <a:cubicBezTo>
                  <a:pt x="30" y="114"/>
                  <a:pt x="30" y="114"/>
                  <a:pt x="30" y="114"/>
                </a:cubicBezTo>
                <a:cubicBezTo>
                  <a:pt x="30" y="114"/>
                  <a:pt x="31" y="112"/>
                  <a:pt x="30" y="112"/>
                </a:cubicBezTo>
                <a:cubicBezTo>
                  <a:pt x="29" y="113"/>
                  <a:pt x="30" y="113"/>
                  <a:pt x="30" y="113"/>
                </a:cubicBezTo>
                <a:cubicBezTo>
                  <a:pt x="29" y="112"/>
                  <a:pt x="30" y="112"/>
                  <a:pt x="29" y="111"/>
                </a:cubicBezTo>
                <a:cubicBezTo>
                  <a:pt x="29" y="111"/>
                  <a:pt x="29" y="111"/>
                  <a:pt x="29" y="111"/>
                </a:cubicBezTo>
                <a:cubicBezTo>
                  <a:pt x="29" y="110"/>
                  <a:pt x="29" y="109"/>
                  <a:pt x="29" y="109"/>
                </a:cubicBezTo>
                <a:cubicBezTo>
                  <a:pt x="29" y="109"/>
                  <a:pt x="29" y="109"/>
                  <a:pt x="29" y="109"/>
                </a:cubicBezTo>
                <a:cubicBezTo>
                  <a:pt x="29" y="108"/>
                  <a:pt x="29" y="108"/>
                  <a:pt x="29" y="108"/>
                </a:cubicBezTo>
                <a:cubicBezTo>
                  <a:pt x="29" y="108"/>
                  <a:pt x="29" y="108"/>
                  <a:pt x="29" y="107"/>
                </a:cubicBezTo>
                <a:cubicBezTo>
                  <a:pt x="29" y="107"/>
                  <a:pt x="29" y="107"/>
                  <a:pt x="28" y="108"/>
                </a:cubicBezTo>
                <a:cubicBezTo>
                  <a:pt x="28" y="107"/>
                  <a:pt x="28" y="108"/>
                  <a:pt x="27" y="106"/>
                </a:cubicBezTo>
                <a:cubicBezTo>
                  <a:pt x="27" y="106"/>
                  <a:pt x="28" y="106"/>
                  <a:pt x="28" y="106"/>
                </a:cubicBezTo>
                <a:cubicBezTo>
                  <a:pt x="27" y="105"/>
                  <a:pt x="27" y="105"/>
                  <a:pt x="27" y="105"/>
                </a:cubicBezTo>
                <a:cubicBezTo>
                  <a:pt x="27" y="103"/>
                  <a:pt x="27" y="102"/>
                  <a:pt x="27" y="100"/>
                </a:cubicBezTo>
                <a:cubicBezTo>
                  <a:pt x="26" y="100"/>
                  <a:pt x="26" y="100"/>
                  <a:pt x="26" y="99"/>
                </a:cubicBezTo>
                <a:cubicBezTo>
                  <a:pt x="26" y="99"/>
                  <a:pt x="26" y="98"/>
                  <a:pt x="26" y="98"/>
                </a:cubicBezTo>
                <a:cubicBezTo>
                  <a:pt x="26" y="97"/>
                  <a:pt x="26" y="97"/>
                  <a:pt x="26" y="96"/>
                </a:cubicBezTo>
                <a:cubicBezTo>
                  <a:pt x="26" y="95"/>
                  <a:pt x="26" y="94"/>
                  <a:pt x="26" y="93"/>
                </a:cubicBezTo>
                <a:cubicBezTo>
                  <a:pt x="24" y="93"/>
                  <a:pt x="25" y="95"/>
                  <a:pt x="25" y="96"/>
                </a:cubicBezTo>
                <a:cubicBezTo>
                  <a:pt x="25" y="96"/>
                  <a:pt x="25" y="97"/>
                  <a:pt x="25" y="98"/>
                </a:cubicBezTo>
                <a:cubicBezTo>
                  <a:pt x="25" y="98"/>
                  <a:pt x="25" y="99"/>
                  <a:pt x="25" y="99"/>
                </a:cubicBezTo>
                <a:cubicBezTo>
                  <a:pt x="25" y="99"/>
                  <a:pt x="25" y="100"/>
                  <a:pt x="26" y="100"/>
                </a:cubicBezTo>
                <a:cubicBezTo>
                  <a:pt x="25" y="101"/>
                  <a:pt x="26" y="102"/>
                  <a:pt x="26" y="102"/>
                </a:cubicBezTo>
                <a:cubicBezTo>
                  <a:pt x="26" y="103"/>
                  <a:pt x="26" y="104"/>
                  <a:pt x="26" y="105"/>
                </a:cubicBezTo>
                <a:cubicBezTo>
                  <a:pt x="26" y="105"/>
                  <a:pt x="26" y="104"/>
                  <a:pt x="26" y="105"/>
                </a:cubicBezTo>
                <a:cubicBezTo>
                  <a:pt x="26" y="105"/>
                  <a:pt x="26" y="106"/>
                  <a:pt x="27" y="106"/>
                </a:cubicBezTo>
                <a:cubicBezTo>
                  <a:pt x="27" y="108"/>
                  <a:pt x="27" y="109"/>
                  <a:pt x="27" y="110"/>
                </a:cubicBezTo>
                <a:cubicBezTo>
                  <a:pt x="28" y="111"/>
                  <a:pt x="28" y="112"/>
                  <a:pt x="28" y="113"/>
                </a:cubicBezTo>
                <a:cubicBezTo>
                  <a:pt x="29" y="112"/>
                  <a:pt x="28" y="114"/>
                  <a:pt x="29" y="114"/>
                </a:cubicBezTo>
                <a:cubicBezTo>
                  <a:pt x="28" y="114"/>
                  <a:pt x="28" y="114"/>
                  <a:pt x="28" y="114"/>
                </a:cubicBezTo>
                <a:cubicBezTo>
                  <a:pt x="28" y="114"/>
                  <a:pt x="28" y="115"/>
                  <a:pt x="29" y="116"/>
                </a:cubicBezTo>
                <a:cubicBezTo>
                  <a:pt x="29" y="116"/>
                  <a:pt x="28" y="115"/>
                  <a:pt x="29" y="115"/>
                </a:cubicBezTo>
                <a:cubicBezTo>
                  <a:pt x="30" y="115"/>
                  <a:pt x="29" y="116"/>
                  <a:pt x="30" y="116"/>
                </a:cubicBezTo>
                <a:cubicBezTo>
                  <a:pt x="30" y="116"/>
                  <a:pt x="30" y="116"/>
                  <a:pt x="30" y="117"/>
                </a:cubicBezTo>
                <a:cubicBezTo>
                  <a:pt x="29" y="117"/>
                  <a:pt x="30" y="117"/>
                  <a:pt x="30" y="118"/>
                </a:cubicBezTo>
                <a:cubicBezTo>
                  <a:pt x="30" y="118"/>
                  <a:pt x="31" y="119"/>
                  <a:pt x="31" y="119"/>
                </a:cubicBezTo>
                <a:cubicBezTo>
                  <a:pt x="31" y="119"/>
                  <a:pt x="31" y="119"/>
                  <a:pt x="30" y="119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32" y="121"/>
                  <a:pt x="32" y="122"/>
                  <a:pt x="32" y="122"/>
                </a:cubicBezTo>
                <a:cubicBezTo>
                  <a:pt x="32" y="123"/>
                  <a:pt x="32" y="123"/>
                  <a:pt x="32" y="123"/>
                </a:cubicBezTo>
                <a:cubicBezTo>
                  <a:pt x="32" y="123"/>
                  <a:pt x="32" y="123"/>
                  <a:pt x="32" y="124"/>
                </a:cubicBezTo>
                <a:cubicBezTo>
                  <a:pt x="32" y="124"/>
                  <a:pt x="32" y="124"/>
                  <a:pt x="33" y="124"/>
                </a:cubicBezTo>
                <a:cubicBezTo>
                  <a:pt x="33" y="124"/>
                  <a:pt x="33" y="125"/>
                  <a:pt x="33" y="125"/>
                </a:cubicBezTo>
                <a:cubicBezTo>
                  <a:pt x="33" y="124"/>
                  <a:pt x="32" y="123"/>
                  <a:pt x="33" y="123"/>
                </a:cubicBezTo>
                <a:cubicBezTo>
                  <a:pt x="33" y="123"/>
                  <a:pt x="34" y="124"/>
                  <a:pt x="34" y="124"/>
                </a:cubicBezTo>
                <a:cubicBezTo>
                  <a:pt x="35" y="125"/>
                  <a:pt x="34" y="125"/>
                  <a:pt x="34" y="125"/>
                </a:cubicBezTo>
                <a:cubicBezTo>
                  <a:pt x="35" y="125"/>
                  <a:pt x="35" y="124"/>
                  <a:pt x="34" y="123"/>
                </a:cubicBezTo>
                <a:cubicBezTo>
                  <a:pt x="34" y="122"/>
                  <a:pt x="33" y="121"/>
                  <a:pt x="33" y="122"/>
                </a:cubicBezTo>
                <a:moveTo>
                  <a:pt x="39" y="130"/>
                </a:moveTo>
                <a:cubicBezTo>
                  <a:pt x="38" y="130"/>
                  <a:pt x="39" y="131"/>
                  <a:pt x="39" y="131"/>
                </a:cubicBezTo>
                <a:cubicBezTo>
                  <a:pt x="40" y="130"/>
                  <a:pt x="39" y="130"/>
                  <a:pt x="39" y="130"/>
                </a:cubicBezTo>
                <a:moveTo>
                  <a:pt x="46" y="131"/>
                </a:moveTo>
                <a:cubicBezTo>
                  <a:pt x="45" y="130"/>
                  <a:pt x="45" y="130"/>
                  <a:pt x="45" y="130"/>
                </a:cubicBezTo>
                <a:cubicBezTo>
                  <a:pt x="45" y="130"/>
                  <a:pt x="45" y="131"/>
                  <a:pt x="45" y="131"/>
                </a:cubicBezTo>
                <a:cubicBezTo>
                  <a:pt x="45" y="131"/>
                  <a:pt x="45" y="131"/>
                  <a:pt x="45" y="131"/>
                </a:cubicBezTo>
                <a:cubicBezTo>
                  <a:pt x="45" y="131"/>
                  <a:pt x="46" y="131"/>
                  <a:pt x="46" y="131"/>
                </a:cubicBezTo>
                <a:moveTo>
                  <a:pt x="46" y="133"/>
                </a:moveTo>
                <a:cubicBezTo>
                  <a:pt x="46" y="132"/>
                  <a:pt x="45" y="132"/>
                  <a:pt x="45" y="132"/>
                </a:cubicBezTo>
                <a:cubicBezTo>
                  <a:pt x="45" y="133"/>
                  <a:pt x="45" y="133"/>
                  <a:pt x="46" y="133"/>
                </a:cubicBezTo>
                <a:moveTo>
                  <a:pt x="46" y="134"/>
                </a:moveTo>
                <a:cubicBezTo>
                  <a:pt x="46" y="133"/>
                  <a:pt x="46" y="133"/>
                  <a:pt x="45" y="133"/>
                </a:cubicBezTo>
                <a:cubicBezTo>
                  <a:pt x="45" y="133"/>
                  <a:pt x="45" y="134"/>
                  <a:pt x="45" y="134"/>
                </a:cubicBezTo>
                <a:cubicBezTo>
                  <a:pt x="45" y="134"/>
                  <a:pt x="46" y="134"/>
                  <a:pt x="46" y="134"/>
                </a:cubicBezTo>
                <a:moveTo>
                  <a:pt x="42" y="144"/>
                </a:moveTo>
                <a:cubicBezTo>
                  <a:pt x="41" y="143"/>
                  <a:pt x="40" y="144"/>
                  <a:pt x="39" y="144"/>
                </a:cubicBezTo>
                <a:cubicBezTo>
                  <a:pt x="40" y="144"/>
                  <a:pt x="41" y="144"/>
                  <a:pt x="42" y="144"/>
                </a:cubicBezTo>
                <a:moveTo>
                  <a:pt x="42" y="145"/>
                </a:moveTo>
                <a:cubicBezTo>
                  <a:pt x="41" y="146"/>
                  <a:pt x="42" y="146"/>
                  <a:pt x="43" y="147"/>
                </a:cubicBezTo>
                <a:cubicBezTo>
                  <a:pt x="43" y="146"/>
                  <a:pt x="43" y="146"/>
                  <a:pt x="42" y="145"/>
                </a:cubicBezTo>
                <a:moveTo>
                  <a:pt x="46" y="146"/>
                </a:moveTo>
                <a:cubicBezTo>
                  <a:pt x="46" y="146"/>
                  <a:pt x="45" y="145"/>
                  <a:pt x="45" y="146"/>
                </a:cubicBezTo>
                <a:cubicBezTo>
                  <a:pt x="45" y="146"/>
                  <a:pt x="47" y="147"/>
                  <a:pt x="46" y="146"/>
                </a:cubicBezTo>
                <a:moveTo>
                  <a:pt x="51" y="137"/>
                </a:moveTo>
                <a:cubicBezTo>
                  <a:pt x="50" y="137"/>
                  <a:pt x="51" y="138"/>
                  <a:pt x="50" y="137"/>
                </a:cubicBezTo>
                <a:cubicBezTo>
                  <a:pt x="50" y="137"/>
                  <a:pt x="49" y="137"/>
                  <a:pt x="49" y="137"/>
                </a:cubicBezTo>
                <a:cubicBezTo>
                  <a:pt x="48" y="136"/>
                  <a:pt x="48" y="136"/>
                  <a:pt x="48" y="137"/>
                </a:cubicBezTo>
                <a:cubicBezTo>
                  <a:pt x="48" y="137"/>
                  <a:pt x="49" y="137"/>
                  <a:pt x="49" y="137"/>
                </a:cubicBezTo>
                <a:cubicBezTo>
                  <a:pt x="49" y="137"/>
                  <a:pt x="49" y="137"/>
                  <a:pt x="49" y="138"/>
                </a:cubicBezTo>
                <a:cubicBezTo>
                  <a:pt x="49" y="137"/>
                  <a:pt x="50" y="138"/>
                  <a:pt x="50" y="138"/>
                </a:cubicBezTo>
                <a:cubicBezTo>
                  <a:pt x="51" y="138"/>
                  <a:pt x="51" y="138"/>
                  <a:pt x="51" y="137"/>
                </a:cubicBezTo>
                <a:moveTo>
                  <a:pt x="51" y="147"/>
                </a:moveTo>
                <a:cubicBezTo>
                  <a:pt x="50" y="147"/>
                  <a:pt x="50" y="146"/>
                  <a:pt x="49" y="146"/>
                </a:cubicBezTo>
                <a:cubicBezTo>
                  <a:pt x="49" y="147"/>
                  <a:pt x="49" y="147"/>
                  <a:pt x="49" y="147"/>
                </a:cubicBezTo>
                <a:cubicBezTo>
                  <a:pt x="50" y="147"/>
                  <a:pt x="50" y="147"/>
                  <a:pt x="51" y="147"/>
                </a:cubicBezTo>
                <a:moveTo>
                  <a:pt x="57" y="136"/>
                </a:moveTo>
                <a:cubicBezTo>
                  <a:pt x="57" y="136"/>
                  <a:pt x="56" y="136"/>
                  <a:pt x="56" y="136"/>
                </a:cubicBezTo>
                <a:cubicBezTo>
                  <a:pt x="56" y="136"/>
                  <a:pt x="55" y="136"/>
                  <a:pt x="55" y="137"/>
                </a:cubicBezTo>
                <a:cubicBezTo>
                  <a:pt x="56" y="137"/>
                  <a:pt x="56" y="137"/>
                  <a:pt x="57" y="137"/>
                </a:cubicBezTo>
                <a:cubicBezTo>
                  <a:pt x="57" y="137"/>
                  <a:pt x="57" y="137"/>
                  <a:pt x="57" y="136"/>
                </a:cubicBezTo>
                <a:cubicBezTo>
                  <a:pt x="57" y="136"/>
                  <a:pt x="57" y="136"/>
                  <a:pt x="57" y="136"/>
                </a:cubicBezTo>
                <a:moveTo>
                  <a:pt x="60" y="136"/>
                </a:moveTo>
                <a:cubicBezTo>
                  <a:pt x="59" y="137"/>
                  <a:pt x="59" y="137"/>
                  <a:pt x="59" y="137"/>
                </a:cubicBezTo>
                <a:cubicBezTo>
                  <a:pt x="60" y="137"/>
                  <a:pt x="60" y="137"/>
                  <a:pt x="60" y="136"/>
                </a:cubicBezTo>
                <a:moveTo>
                  <a:pt x="70" y="130"/>
                </a:moveTo>
                <a:cubicBezTo>
                  <a:pt x="70" y="130"/>
                  <a:pt x="70" y="130"/>
                  <a:pt x="70" y="130"/>
                </a:cubicBezTo>
                <a:cubicBezTo>
                  <a:pt x="69" y="130"/>
                  <a:pt x="69" y="131"/>
                  <a:pt x="69" y="131"/>
                </a:cubicBezTo>
                <a:cubicBezTo>
                  <a:pt x="68" y="131"/>
                  <a:pt x="69" y="130"/>
                  <a:pt x="69" y="130"/>
                </a:cubicBezTo>
                <a:cubicBezTo>
                  <a:pt x="68" y="130"/>
                  <a:pt x="68" y="130"/>
                  <a:pt x="68" y="131"/>
                </a:cubicBezTo>
                <a:cubicBezTo>
                  <a:pt x="68" y="131"/>
                  <a:pt x="68" y="132"/>
                  <a:pt x="69" y="132"/>
                </a:cubicBezTo>
                <a:cubicBezTo>
                  <a:pt x="69" y="131"/>
                  <a:pt x="70" y="130"/>
                  <a:pt x="70" y="130"/>
                </a:cubicBezTo>
                <a:moveTo>
                  <a:pt x="82" y="122"/>
                </a:moveTo>
                <a:cubicBezTo>
                  <a:pt x="82" y="122"/>
                  <a:pt x="82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2" y="123"/>
                  <a:pt x="82" y="122"/>
                  <a:pt x="82" y="122"/>
                </a:cubicBezTo>
                <a:moveTo>
                  <a:pt x="86" y="123"/>
                </a:moveTo>
                <a:cubicBezTo>
                  <a:pt x="86" y="123"/>
                  <a:pt x="85" y="122"/>
                  <a:pt x="85" y="122"/>
                </a:cubicBezTo>
                <a:cubicBezTo>
                  <a:pt x="85" y="122"/>
                  <a:pt x="85" y="123"/>
                  <a:pt x="85" y="123"/>
                </a:cubicBezTo>
                <a:cubicBezTo>
                  <a:pt x="84" y="123"/>
                  <a:pt x="84" y="123"/>
                  <a:pt x="84" y="122"/>
                </a:cubicBezTo>
                <a:cubicBezTo>
                  <a:pt x="83" y="122"/>
                  <a:pt x="83" y="122"/>
                  <a:pt x="83" y="122"/>
                </a:cubicBezTo>
                <a:cubicBezTo>
                  <a:pt x="83" y="123"/>
                  <a:pt x="84" y="123"/>
                  <a:pt x="85" y="124"/>
                </a:cubicBezTo>
                <a:cubicBezTo>
                  <a:pt x="85" y="123"/>
                  <a:pt x="85" y="123"/>
                  <a:pt x="85" y="123"/>
                </a:cubicBezTo>
                <a:cubicBezTo>
                  <a:pt x="85" y="123"/>
                  <a:pt x="86" y="123"/>
                  <a:pt x="86" y="124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87" y="124"/>
                  <a:pt x="86" y="124"/>
                  <a:pt x="86" y="123"/>
                </a:cubicBezTo>
                <a:moveTo>
                  <a:pt x="75" y="141"/>
                </a:moveTo>
                <a:cubicBezTo>
                  <a:pt x="75" y="141"/>
                  <a:pt x="76" y="141"/>
                  <a:pt x="76" y="140"/>
                </a:cubicBezTo>
                <a:cubicBezTo>
                  <a:pt x="76" y="140"/>
                  <a:pt x="76" y="140"/>
                  <a:pt x="76" y="140"/>
                </a:cubicBezTo>
                <a:cubicBezTo>
                  <a:pt x="75" y="141"/>
                  <a:pt x="74" y="140"/>
                  <a:pt x="75" y="141"/>
                </a:cubicBezTo>
                <a:moveTo>
                  <a:pt x="75" y="142"/>
                </a:move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4" y="142"/>
                  <a:pt x="74" y="142"/>
                  <a:pt x="75" y="142"/>
                </a:cubicBezTo>
                <a:moveTo>
                  <a:pt x="72" y="143"/>
                </a:moveTo>
                <a:cubicBezTo>
                  <a:pt x="73" y="143"/>
                  <a:pt x="73" y="143"/>
                  <a:pt x="73" y="142"/>
                </a:cubicBezTo>
                <a:cubicBezTo>
                  <a:pt x="73" y="143"/>
                  <a:pt x="72" y="142"/>
                  <a:pt x="72" y="143"/>
                </a:cubicBezTo>
                <a:moveTo>
                  <a:pt x="73" y="151"/>
                </a:moveTo>
                <a:cubicBezTo>
                  <a:pt x="73" y="150"/>
                  <a:pt x="74" y="150"/>
                  <a:pt x="74" y="150"/>
                </a:cubicBezTo>
                <a:cubicBezTo>
                  <a:pt x="73" y="150"/>
                  <a:pt x="73" y="150"/>
                  <a:pt x="73" y="151"/>
                </a:cubicBezTo>
                <a:moveTo>
                  <a:pt x="69" y="146"/>
                </a:moveTo>
                <a:cubicBezTo>
                  <a:pt x="69" y="145"/>
                  <a:pt x="70" y="145"/>
                  <a:pt x="69" y="145"/>
                </a:cubicBezTo>
                <a:cubicBezTo>
                  <a:pt x="69" y="145"/>
                  <a:pt x="69" y="145"/>
                  <a:pt x="69" y="146"/>
                </a:cubicBezTo>
                <a:moveTo>
                  <a:pt x="58" y="155"/>
                </a:moveTo>
                <a:cubicBezTo>
                  <a:pt x="59" y="155"/>
                  <a:pt x="59" y="155"/>
                  <a:pt x="59" y="155"/>
                </a:cubicBezTo>
                <a:cubicBezTo>
                  <a:pt x="59" y="154"/>
                  <a:pt x="59" y="154"/>
                  <a:pt x="59" y="154"/>
                </a:cubicBezTo>
                <a:cubicBezTo>
                  <a:pt x="59" y="155"/>
                  <a:pt x="58" y="155"/>
                  <a:pt x="58" y="155"/>
                </a:cubicBezTo>
                <a:moveTo>
                  <a:pt x="57" y="155"/>
                </a:moveTo>
                <a:cubicBezTo>
                  <a:pt x="57" y="155"/>
                  <a:pt x="58" y="155"/>
                  <a:pt x="58" y="155"/>
                </a:cubicBezTo>
                <a:cubicBezTo>
                  <a:pt x="57" y="154"/>
                  <a:pt x="58" y="155"/>
                  <a:pt x="59" y="154"/>
                </a:cubicBezTo>
                <a:cubicBezTo>
                  <a:pt x="58" y="153"/>
                  <a:pt x="57" y="154"/>
                  <a:pt x="57" y="155"/>
                </a:cubicBezTo>
                <a:moveTo>
                  <a:pt x="49" y="152"/>
                </a:moveTo>
                <a:cubicBezTo>
                  <a:pt x="49" y="152"/>
                  <a:pt x="49" y="152"/>
                  <a:pt x="50" y="152"/>
                </a:cubicBezTo>
                <a:cubicBezTo>
                  <a:pt x="50" y="152"/>
                  <a:pt x="50" y="152"/>
                  <a:pt x="50" y="152"/>
                </a:cubicBezTo>
                <a:cubicBezTo>
                  <a:pt x="50" y="152"/>
                  <a:pt x="49" y="151"/>
                  <a:pt x="49" y="152"/>
                </a:cubicBezTo>
                <a:moveTo>
                  <a:pt x="42" y="150"/>
                </a:moveTo>
                <a:cubicBezTo>
                  <a:pt x="43" y="150"/>
                  <a:pt x="43" y="150"/>
                  <a:pt x="43" y="150"/>
                </a:cubicBezTo>
                <a:cubicBezTo>
                  <a:pt x="43" y="150"/>
                  <a:pt x="43" y="149"/>
                  <a:pt x="43" y="149"/>
                </a:cubicBezTo>
                <a:cubicBezTo>
                  <a:pt x="43" y="150"/>
                  <a:pt x="43" y="150"/>
                  <a:pt x="42" y="149"/>
                </a:cubicBezTo>
                <a:cubicBezTo>
                  <a:pt x="42" y="150"/>
                  <a:pt x="42" y="150"/>
                  <a:pt x="42" y="150"/>
                </a:cubicBezTo>
                <a:moveTo>
                  <a:pt x="41" y="149"/>
                </a:moveTo>
                <a:cubicBezTo>
                  <a:pt x="41" y="149"/>
                  <a:pt x="41" y="150"/>
                  <a:pt x="41" y="150"/>
                </a:cubicBezTo>
                <a:cubicBezTo>
                  <a:pt x="41" y="150"/>
                  <a:pt x="42" y="149"/>
                  <a:pt x="41" y="149"/>
                </a:cubicBezTo>
                <a:moveTo>
                  <a:pt x="40" y="153"/>
                </a:moveTo>
                <a:cubicBezTo>
                  <a:pt x="41" y="153"/>
                  <a:pt x="42" y="153"/>
                  <a:pt x="42" y="153"/>
                </a:cubicBezTo>
                <a:cubicBezTo>
                  <a:pt x="42" y="152"/>
                  <a:pt x="42" y="153"/>
                  <a:pt x="42" y="153"/>
                </a:cubicBezTo>
                <a:cubicBezTo>
                  <a:pt x="41" y="153"/>
                  <a:pt x="40" y="152"/>
                  <a:pt x="40" y="153"/>
                </a:cubicBezTo>
                <a:moveTo>
                  <a:pt x="35" y="148"/>
                </a:moveTo>
                <a:cubicBezTo>
                  <a:pt x="34" y="148"/>
                  <a:pt x="34" y="148"/>
                  <a:pt x="34" y="148"/>
                </a:cubicBezTo>
                <a:cubicBezTo>
                  <a:pt x="34" y="148"/>
                  <a:pt x="34" y="149"/>
                  <a:pt x="34" y="149"/>
                </a:cubicBezTo>
                <a:lnTo>
                  <a:pt x="35" y="148"/>
                </a:lnTo>
                <a:close/>
                <a:moveTo>
                  <a:pt x="36" y="148"/>
                </a:moveTo>
                <a:cubicBezTo>
                  <a:pt x="37" y="148"/>
                  <a:pt x="37" y="148"/>
                  <a:pt x="37" y="148"/>
                </a:cubicBezTo>
                <a:cubicBezTo>
                  <a:pt x="37" y="148"/>
                  <a:pt x="38" y="147"/>
                  <a:pt x="37" y="147"/>
                </a:cubicBezTo>
                <a:cubicBezTo>
                  <a:pt x="37" y="147"/>
                  <a:pt x="37" y="148"/>
                  <a:pt x="36" y="148"/>
                </a:cubicBezTo>
                <a:moveTo>
                  <a:pt x="34" y="145"/>
                </a:moveTo>
                <a:cubicBezTo>
                  <a:pt x="35" y="146"/>
                  <a:pt x="35" y="147"/>
                  <a:pt x="36" y="146"/>
                </a:cubicBezTo>
                <a:cubicBezTo>
                  <a:pt x="35" y="146"/>
                  <a:pt x="35" y="145"/>
                  <a:pt x="34" y="145"/>
                </a:cubicBezTo>
                <a:moveTo>
                  <a:pt x="34" y="146"/>
                </a:moveTo>
                <a:cubicBezTo>
                  <a:pt x="34" y="146"/>
                  <a:pt x="35" y="147"/>
                  <a:pt x="36" y="147"/>
                </a:cubicBezTo>
                <a:cubicBezTo>
                  <a:pt x="36" y="147"/>
                  <a:pt x="36" y="147"/>
                  <a:pt x="36" y="147"/>
                </a:cubicBezTo>
                <a:cubicBezTo>
                  <a:pt x="36" y="147"/>
                  <a:pt x="36" y="147"/>
                  <a:pt x="35" y="146"/>
                </a:cubicBezTo>
                <a:cubicBezTo>
                  <a:pt x="35" y="146"/>
                  <a:pt x="35" y="146"/>
                  <a:pt x="34" y="146"/>
                </a:cubicBezTo>
                <a:moveTo>
                  <a:pt x="29" y="109"/>
                </a:moveTo>
                <a:cubicBezTo>
                  <a:pt x="28" y="109"/>
                  <a:pt x="28" y="109"/>
                  <a:pt x="28" y="108"/>
                </a:cubicBezTo>
                <a:cubicBezTo>
                  <a:pt x="28" y="108"/>
                  <a:pt x="28" y="108"/>
                  <a:pt x="28" y="108"/>
                </a:cubicBezTo>
                <a:cubicBezTo>
                  <a:pt x="28" y="108"/>
                  <a:pt x="28" y="108"/>
                  <a:pt x="28" y="108"/>
                </a:cubicBezTo>
                <a:cubicBezTo>
                  <a:pt x="29" y="108"/>
                  <a:pt x="29" y="109"/>
                  <a:pt x="29" y="109"/>
                </a:cubicBezTo>
                <a:moveTo>
                  <a:pt x="14" y="47"/>
                </a:moveTo>
                <a:cubicBezTo>
                  <a:pt x="14" y="47"/>
                  <a:pt x="13" y="48"/>
                  <a:pt x="13" y="48"/>
                </a:cubicBezTo>
                <a:cubicBezTo>
                  <a:pt x="13" y="48"/>
                  <a:pt x="13" y="47"/>
                  <a:pt x="14" y="47"/>
                </a:cubicBezTo>
                <a:moveTo>
                  <a:pt x="90" y="126"/>
                </a:moveTo>
                <a:cubicBezTo>
                  <a:pt x="90" y="126"/>
                  <a:pt x="90" y="126"/>
                  <a:pt x="91" y="126"/>
                </a:cubicBezTo>
                <a:cubicBezTo>
                  <a:pt x="91" y="127"/>
                  <a:pt x="91" y="127"/>
                  <a:pt x="91" y="127"/>
                </a:cubicBezTo>
                <a:cubicBezTo>
                  <a:pt x="92" y="128"/>
                  <a:pt x="92" y="128"/>
                  <a:pt x="92" y="129"/>
                </a:cubicBezTo>
                <a:cubicBezTo>
                  <a:pt x="92" y="129"/>
                  <a:pt x="92" y="129"/>
                  <a:pt x="92" y="128"/>
                </a:cubicBezTo>
                <a:cubicBezTo>
                  <a:pt x="91" y="128"/>
                  <a:pt x="91" y="126"/>
                  <a:pt x="90" y="126"/>
                </a:cubicBezTo>
                <a:moveTo>
                  <a:pt x="78" y="155"/>
                </a:moveTo>
                <a:cubicBezTo>
                  <a:pt x="77" y="156"/>
                  <a:pt x="76" y="156"/>
                  <a:pt x="75" y="157"/>
                </a:cubicBezTo>
                <a:cubicBezTo>
                  <a:pt x="76" y="156"/>
                  <a:pt x="77" y="155"/>
                  <a:pt x="78" y="155"/>
                </a:cubicBezTo>
                <a:moveTo>
                  <a:pt x="17" y="69"/>
                </a:moveTo>
                <a:cubicBezTo>
                  <a:pt x="18" y="70"/>
                  <a:pt x="17" y="71"/>
                  <a:pt x="17" y="72"/>
                </a:cubicBezTo>
                <a:cubicBezTo>
                  <a:pt x="17" y="73"/>
                  <a:pt x="17" y="74"/>
                  <a:pt x="16" y="74"/>
                </a:cubicBezTo>
                <a:cubicBezTo>
                  <a:pt x="17" y="72"/>
                  <a:pt x="17" y="71"/>
                  <a:pt x="17" y="69"/>
                </a:cubicBezTo>
                <a:moveTo>
                  <a:pt x="21" y="42"/>
                </a:moveTo>
                <a:cubicBezTo>
                  <a:pt x="20" y="43"/>
                  <a:pt x="21" y="43"/>
                  <a:pt x="20" y="43"/>
                </a:cubicBezTo>
                <a:cubicBezTo>
                  <a:pt x="20" y="43"/>
                  <a:pt x="19" y="43"/>
                  <a:pt x="19" y="43"/>
                </a:cubicBezTo>
                <a:cubicBezTo>
                  <a:pt x="19" y="42"/>
                  <a:pt x="20" y="42"/>
                  <a:pt x="21" y="42"/>
                </a:cubicBezTo>
                <a:moveTo>
                  <a:pt x="19" y="65"/>
                </a:moveTo>
                <a:cubicBezTo>
                  <a:pt x="19" y="66"/>
                  <a:pt x="19" y="67"/>
                  <a:pt x="19" y="68"/>
                </a:cubicBezTo>
                <a:cubicBezTo>
                  <a:pt x="18" y="67"/>
                  <a:pt x="19" y="66"/>
                  <a:pt x="19" y="65"/>
                </a:cubicBezTo>
                <a:moveTo>
                  <a:pt x="14" y="84"/>
                </a:moveTo>
                <a:cubicBezTo>
                  <a:pt x="15" y="83"/>
                  <a:pt x="15" y="82"/>
                  <a:pt x="15" y="81"/>
                </a:cubicBezTo>
                <a:cubicBezTo>
                  <a:pt x="16" y="83"/>
                  <a:pt x="14" y="84"/>
                  <a:pt x="14" y="87"/>
                </a:cubicBezTo>
                <a:cubicBezTo>
                  <a:pt x="14" y="88"/>
                  <a:pt x="14" y="85"/>
                  <a:pt x="14" y="84"/>
                </a:cubicBezTo>
                <a:moveTo>
                  <a:pt x="22" y="42"/>
                </a:moveTo>
                <a:cubicBezTo>
                  <a:pt x="21" y="44"/>
                  <a:pt x="21" y="44"/>
                  <a:pt x="21" y="44"/>
                </a:cubicBezTo>
                <a:cubicBezTo>
                  <a:pt x="21" y="43"/>
                  <a:pt x="21" y="41"/>
                  <a:pt x="22" y="42"/>
                </a:cubicBezTo>
                <a:moveTo>
                  <a:pt x="25" y="36"/>
                </a:moveTo>
                <a:cubicBezTo>
                  <a:pt x="25" y="36"/>
                  <a:pt x="25" y="37"/>
                  <a:pt x="24" y="37"/>
                </a:cubicBezTo>
                <a:cubicBezTo>
                  <a:pt x="24" y="37"/>
                  <a:pt x="24" y="36"/>
                  <a:pt x="25" y="36"/>
                </a:cubicBezTo>
                <a:moveTo>
                  <a:pt x="23" y="39"/>
                </a:moveTo>
                <a:cubicBezTo>
                  <a:pt x="23" y="40"/>
                  <a:pt x="23" y="40"/>
                  <a:pt x="22" y="41"/>
                </a:cubicBezTo>
                <a:cubicBezTo>
                  <a:pt x="22" y="41"/>
                  <a:pt x="22" y="40"/>
                  <a:pt x="23" y="39"/>
                </a:cubicBezTo>
                <a:cubicBezTo>
                  <a:pt x="23" y="39"/>
                  <a:pt x="23" y="39"/>
                  <a:pt x="23" y="39"/>
                </a:cubicBezTo>
                <a:moveTo>
                  <a:pt x="11" y="57"/>
                </a:moveTo>
                <a:cubicBezTo>
                  <a:pt x="10" y="58"/>
                  <a:pt x="11" y="58"/>
                  <a:pt x="10" y="59"/>
                </a:cubicBezTo>
                <a:cubicBezTo>
                  <a:pt x="9" y="59"/>
                  <a:pt x="10" y="61"/>
                  <a:pt x="10" y="61"/>
                </a:cubicBezTo>
                <a:cubicBezTo>
                  <a:pt x="10" y="61"/>
                  <a:pt x="9" y="61"/>
                  <a:pt x="9" y="61"/>
                </a:cubicBezTo>
                <a:cubicBezTo>
                  <a:pt x="9" y="60"/>
                  <a:pt x="9" y="59"/>
                  <a:pt x="10" y="59"/>
                </a:cubicBezTo>
                <a:cubicBezTo>
                  <a:pt x="10" y="59"/>
                  <a:pt x="10" y="57"/>
                  <a:pt x="11" y="57"/>
                </a:cubicBezTo>
                <a:moveTo>
                  <a:pt x="36" y="72"/>
                </a:moveTo>
                <a:cubicBezTo>
                  <a:pt x="36" y="73"/>
                  <a:pt x="36" y="74"/>
                  <a:pt x="36" y="74"/>
                </a:cubicBezTo>
                <a:cubicBezTo>
                  <a:pt x="36" y="75"/>
                  <a:pt x="35" y="76"/>
                  <a:pt x="35" y="76"/>
                </a:cubicBezTo>
                <a:cubicBezTo>
                  <a:pt x="35" y="76"/>
                  <a:pt x="35" y="75"/>
                  <a:pt x="35" y="75"/>
                </a:cubicBezTo>
                <a:cubicBezTo>
                  <a:pt x="35" y="74"/>
                  <a:pt x="36" y="73"/>
                  <a:pt x="36" y="72"/>
                </a:cubicBezTo>
                <a:cubicBezTo>
                  <a:pt x="36" y="72"/>
                  <a:pt x="36" y="72"/>
                  <a:pt x="36" y="72"/>
                </a:cubicBezTo>
                <a:moveTo>
                  <a:pt x="72" y="144"/>
                </a:moveTo>
                <a:cubicBezTo>
                  <a:pt x="72" y="144"/>
                  <a:pt x="71" y="145"/>
                  <a:pt x="70" y="145"/>
                </a:cubicBezTo>
                <a:cubicBezTo>
                  <a:pt x="70" y="145"/>
                  <a:pt x="72" y="143"/>
                  <a:pt x="72" y="144"/>
                </a:cubicBezTo>
                <a:moveTo>
                  <a:pt x="49" y="26"/>
                </a:moveTo>
                <a:cubicBezTo>
                  <a:pt x="49" y="25"/>
                  <a:pt x="51" y="25"/>
                  <a:pt x="51" y="24"/>
                </a:cubicBezTo>
                <a:cubicBezTo>
                  <a:pt x="52" y="24"/>
                  <a:pt x="54" y="24"/>
                  <a:pt x="53" y="24"/>
                </a:cubicBezTo>
                <a:cubicBezTo>
                  <a:pt x="52" y="25"/>
                  <a:pt x="51" y="25"/>
                  <a:pt x="49" y="26"/>
                </a:cubicBezTo>
                <a:moveTo>
                  <a:pt x="57" y="150"/>
                </a:moveTo>
                <a:cubicBezTo>
                  <a:pt x="57" y="150"/>
                  <a:pt x="55" y="150"/>
                  <a:pt x="53" y="150"/>
                </a:cubicBezTo>
                <a:cubicBezTo>
                  <a:pt x="52" y="150"/>
                  <a:pt x="50" y="151"/>
                  <a:pt x="50" y="150"/>
                </a:cubicBezTo>
                <a:cubicBezTo>
                  <a:pt x="50" y="150"/>
                  <a:pt x="50" y="150"/>
                  <a:pt x="51" y="150"/>
                </a:cubicBezTo>
                <a:cubicBezTo>
                  <a:pt x="51" y="150"/>
                  <a:pt x="51" y="150"/>
                  <a:pt x="52" y="150"/>
                </a:cubicBezTo>
                <a:cubicBezTo>
                  <a:pt x="53" y="150"/>
                  <a:pt x="53" y="150"/>
                  <a:pt x="54" y="150"/>
                </a:cubicBezTo>
                <a:cubicBezTo>
                  <a:pt x="56" y="150"/>
                  <a:pt x="57" y="150"/>
                  <a:pt x="57" y="150"/>
                </a:cubicBezTo>
                <a:moveTo>
                  <a:pt x="15" y="97"/>
                </a:moveTo>
                <a:cubicBezTo>
                  <a:pt x="14" y="98"/>
                  <a:pt x="15" y="95"/>
                  <a:pt x="15" y="95"/>
                </a:cubicBezTo>
                <a:cubicBezTo>
                  <a:pt x="15" y="95"/>
                  <a:pt x="15" y="94"/>
                  <a:pt x="15" y="94"/>
                </a:cubicBezTo>
                <a:cubicBezTo>
                  <a:pt x="16" y="94"/>
                  <a:pt x="15" y="97"/>
                  <a:pt x="15" y="97"/>
                </a:cubicBezTo>
                <a:moveTo>
                  <a:pt x="36" y="144"/>
                </a:moveTo>
                <a:cubicBezTo>
                  <a:pt x="36" y="143"/>
                  <a:pt x="35" y="143"/>
                  <a:pt x="35" y="142"/>
                </a:cubicBezTo>
                <a:cubicBezTo>
                  <a:pt x="36" y="143"/>
                  <a:pt x="37" y="143"/>
                  <a:pt x="36" y="144"/>
                </a:cubicBezTo>
                <a:moveTo>
                  <a:pt x="59" y="148"/>
                </a:moveTo>
                <a:cubicBezTo>
                  <a:pt x="60" y="148"/>
                  <a:pt x="59" y="148"/>
                  <a:pt x="59" y="148"/>
                </a:cubicBezTo>
                <a:cubicBezTo>
                  <a:pt x="58" y="149"/>
                  <a:pt x="58" y="149"/>
                  <a:pt x="58" y="149"/>
                </a:cubicBezTo>
                <a:cubicBezTo>
                  <a:pt x="58" y="149"/>
                  <a:pt x="57" y="149"/>
                  <a:pt x="56" y="149"/>
                </a:cubicBezTo>
                <a:cubicBezTo>
                  <a:pt x="56" y="149"/>
                  <a:pt x="55" y="149"/>
                  <a:pt x="55" y="149"/>
                </a:cubicBezTo>
                <a:cubicBezTo>
                  <a:pt x="56" y="149"/>
                  <a:pt x="57" y="149"/>
                  <a:pt x="57" y="148"/>
                </a:cubicBezTo>
                <a:cubicBezTo>
                  <a:pt x="58" y="148"/>
                  <a:pt x="59" y="148"/>
                  <a:pt x="59" y="148"/>
                </a:cubicBezTo>
                <a:moveTo>
                  <a:pt x="69" y="144"/>
                </a:moveTo>
                <a:cubicBezTo>
                  <a:pt x="68" y="145"/>
                  <a:pt x="67" y="145"/>
                  <a:pt x="66" y="145"/>
                </a:cubicBezTo>
                <a:cubicBezTo>
                  <a:pt x="66" y="145"/>
                  <a:pt x="67" y="145"/>
                  <a:pt x="68" y="144"/>
                </a:cubicBezTo>
                <a:cubicBezTo>
                  <a:pt x="68" y="144"/>
                  <a:pt x="69" y="144"/>
                  <a:pt x="69" y="144"/>
                </a:cubicBezTo>
                <a:moveTo>
                  <a:pt x="58" y="148"/>
                </a:moveTo>
                <a:cubicBezTo>
                  <a:pt x="57" y="148"/>
                  <a:pt x="56" y="148"/>
                  <a:pt x="56" y="147"/>
                </a:cubicBezTo>
                <a:cubicBezTo>
                  <a:pt x="57" y="148"/>
                  <a:pt x="58" y="147"/>
                  <a:pt x="58" y="148"/>
                </a:cubicBezTo>
                <a:moveTo>
                  <a:pt x="54" y="148"/>
                </a:moveTo>
                <a:cubicBezTo>
                  <a:pt x="54" y="148"/>
                  <a:pt x="54" y="148"/>
                  <a:pt x="55" y="148"/>
                </a:cubicBezTo>
                <a:cubicBezTo>
                  <a:pt x="55" y="148"/>
                  <a:pt x="55" y="148"/>
                  <a:pt x="55" y="148"/>
                </a:cubicBezTo>
                <a:cubicBezTo>
                  <a:pt x="54" y="149"/>
                  <a:pt x="54" y="148"/>
                  <a:pt x="53" y="148"/>
                </a:cubicBezTo>
                <a:cubicBezTo>
                  <a:pt x="53" y="148"/>
                  <a:pt x="53" y="148"/>
                  <a:pt x="54" y="148"/>
                </a:cubicBezTo>
                <a:moveTo>
                  <a:pt x="40" y="62"/>
                </a:moveTo>
                <a:cubicBezTo>
                  <a:pt x="40" y="63"/>
                  <a:pt x="40" y="64"/>
                  <a:pt x="39" y="65"/>
                </a:cubicBezTo>
                <a:cubicBezTo>
                  <a:pt x="38" y="66"/>
                  <a:pt x="38" y="68"/>
                  <a:pt x="37" y="69"/>
                </a:cubicBezTo>
                <a:cubicBezTo>
                  <a:pt x="37" y="70"/>
                  <a:pt x="37" y="72"/>
                  <a:pt x="36" y="72"/>
                </a:cubicBezTo>
                <a:cubicBezTo>
                  <a:pt x="37" y="71"/>
                  <a:pt x="37" y="70"/>
                  <a:pt x="37" y="69"/>
                </a:cubicBezTo>
                <a:cubicBezTo>
                  <a:pt x="37" y="68"/>
                  <a:pt x="38" y="67"/>
                  <a:pt x="38" y="67"/>
                </a:cubicBezTo>
                <a:cubicBezTo>
                  <a:pt x="38" y="65"/>
                  <a:pt x="39" y="64"/>
                  <a:pt x="40" y="62"/>
                </a:cubicBezTo>
                <a:moveTo>
                  <a:pt x="34" y="80"/>
                </a:moveTo>
                <a:cubicBezTo>
                  <a:pt x="34" y="80"/>
                  <a:pt x="34" y="81"/>
                  <a:pt x="34" y="82"/>
                </a:cubicBezTo>
                <a:cubicBezTo>
                  <a:pt x="33" y="81"/>
                  <a:pt x="34" y="81"/>
                  <a:pt x="34" y="80"/>
                </a:cubicBezTo>
                <a:moveTo>
                  <a:pt x="32" y="92"/>
                </a:moveTo>
                <a:cubicBezTo>
                  <a:pt x="32" y="92"/>
                  <a:pt x="32" y="93"/>
                  <a:pt x="32" y="94"/>
                </a:cubicBezTo>
                <a:cubicBezTo>
                  <a:pt x="32" y="94"/>
                  <a:pt x="32" y="93"/>
                  <a:pt x="32" y="92"/>
                </a:cubicBezTo>
                <a:moveTo>
                  <a:pt x="33" y="82"/>
                </a:moveTo>
                <a:cubicBezTo>
                  <a:pt x="34" y="82"/>
                  <a:pt x="34" y="83"/>
                  <a:pt x="34" y="84"/>
                </a:cubicBezTo>
                <a:cubicBezTo>
                  <a:pt x="33" y="84"/>
                  <a:pt x="33" y="85"/>
                  <a:pt x="33" y="85"/>
                </a:cubicBezTo>
                <a:cubicBezTo>
                  <a:pt x="33" y="85"/>
                  <a:pt x="33" y="83"/>
                  <a:pt x="33" y="82"/>
                </a:cubicBezTo>
                <a:moveTo>
                  <a:pt x="48" y="49"/>
                </a:moveTo>
                <a:cubicBezTo>
                  <a:pt x="48" y="50"/>
                  <a:pt x="48" y="50"/>
                  <a:pt x="47" y="51"/>
                </a:cubicBezTo>
                <a:cubicBezTo>
                  <a:pt x="47" y="50"/>
                  <a:pt x="48" y="50"/>
                  <a:pt x="48" y="49"/>
                </a:cubicBezTo>
                <a:moveTo>
                  <a:pt x="59" y="41"/>
                </a:moveTo>
                <a:cubicBezTo>
                  <a:pt x="59" y="41"/>
                  <a:pt x="59" y="41"/>
                  <a:pt x="59" y="41"/>
                </a:cubicBezTo>
                <a:cubicBezTo>
                  <a:pt x="59" y="41"/>
                  <a:pt x="59" y="41"/>
                  <a:pt x="59" y="41"/>
                </a:cubicBezTo>
                <a:cubicBezTo>
                  <a:pt x="58" y="41"/>
                  <a:pt x="58" y="42"/>
                  <a:pt x="58" y="42"/>
                </a:cubicBezTo>
                <a:cubicBezTo>
                  <a:pt x="57" y="42"/>
                  <a:pt x="57" y="42"/>
                  <a:pt x="56" y="42"/>
                </a:cubicBezTo>
                <a:cubicBezTo>
                  <a:pt x="56" y="42"/>
                  <a:pt x="56" y="42"/>
                  <a:pt x="55" y="43"/>
                </a:cubicBezTo>
                <a:cubicBezTo>
                  <a:pt x="55" y="43"/>
                  <a:pt x="55" y="43"/>
                  <a:pt x="54" y="43"/>
                </a:cubicBezTo>
                <a:cubicBezTo>
                  <a:pt x="54" y="42"/>
                  <a:pt x="55" y="42"/>
                  <a:pt x="56" y="42"/>
                </a:cubicBezTo>
                <a:cubicBezTo>
                  <a:pt x="56" y="42"/>
                  <a:pt x="57" y="42"/>
                  <a:pt x="57" y="42"/>
                </a:cubicBezTo>
                <a:cubicBezTo>
                  <a:pt x="58" y="41"/>
                  <a:pt x="59" y="41"/>
                  <a:pt x="59" y="41"/>
                </a:cubicBezTo>
                <a:moveTo>
                  <a:pt x="41" y="60"/>
                </a:moveTo>
                <a:cubicBezTo>
                  <a:pt x="42" y="60"/>
                  <a:pt x="40" y="62"/>
                  <a:pt x="40" y="62"/>
                </a:cubicBezTo>
                <a:cubicBezTo>
                  <a:pt x="41" y="62"/>
                  <a:pt x="41" y="61"/>
                  <a:pt x="41" y="60"/>
                </a:cubicBezTo>
                <a:moveTo>
                  <a:pt x="47" y="51"/>
                </a:moveTo>
                <a:cubicBezTo>
                  <a:pt x="47" y="51"/>
                  <a:pt x="46" y="52"/>
                  <a:pt x="46" y="52"/>
                </a:cubicBezTo>
                <a:cubicBezTo>
                  <a:pt x="46" y="52"/>
                  <a:pt x="47" y="51"/>
                  <a:pt x="47" y="51"/>
                </a:cubicBezTo>
                <a:moveTo>
                  <a:pt x="80" y="133"/>
                </a:moveTo>
                <a:cubicBezTo>
                  <a:pt x="80" y="133"/>
                  <a:pt x="80" y="133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0" y="132"/>
                  <a:pt x="80" y="133"/>
                  <a:pt x="80" y="133"/>
                </a:cubicBezTo>
                <a:moveTo>
                  <a:pt x="19" y="121"/>
                </a:moveTo>
                <a:cubicBezTo>
                  <a:pt x="19" y="121"/>
                  <a:pt x="20" y="122"/>
                  <a:pt x="20" y="122"/>
                </a:cubicBezTo>
                <a:cubicBezTo>
                  <a:pt x="20" y="122"/>
                  <a:pt x="20" y="122"/>
                  <a:pt x="20" y="121"/>
                </a:cubicBezTo>
                <a:cubicBezTo>
                  <a:pt x="21" y="121"/>
                  <a:pt x="20" y="122"/>
                  <a:pt x="20" y="122"/>
                </a:cubicBezTo>
                <a:cubicBezTo>
                  <a:pt x="20" y="122"/>
                  <a:pt x="19" y="121"/>
                  <a:pt x="19" y="121"/>
                </a:cubicBezTo>
                <a:moveTo>
                  <a:pt x="18" y="116"/>
                </a:moveTo>
                <a:cubicBezTo>
                  <a:pt x="19" y="116"/>
                  <a:pt x="19" y="117"/>
                  <a:pt x="19" y="117"/>
                </a:cubicBezTo>
                <a:cubicBezTo>
                  <a:pt x="18" y="117"/>
                  <a:pt x="19" y="116"/>
                  <a:pt x="18" y="116"/>
                </a:cubicBezTo>
                <a:moveTo>
                  <a:pt x="22" y="122"/>
                </a:moveTo>
                <a:cubicBezTo>
                  <a:pt x="22" y="122"/>
                  <a:pt x="22" y="123"/>
                  <a:pt x="22" y="123"/>
                </a:cubicBezTo>
                <a:cubicBezTo>
                  <a:pt x="22" y="123"/>
                  <a:pt x="21" y="122"/>
                  <a:pt x="22" y="122"/>
                </a:cubicBezTo>
                <a:moveTo>
                  <a:pt x="21" y="118"/>
                </a:moveTo>
                <a:cubicBezTo>
                  <a:pt x="21" y="118"/>
                  <a:pt x="21" y="119"/>
                  <a:pt x="21" y="119"/>
                </a:cubicBezTo>
                <a:cubicBezTo>
                  <a:pt x="21" y="119"/>
                  <a:pt x="21" y="119"/>
                  <a:pt x="21" y="120"/>
                </a:cubicBezTo>
                <a:cubicBezTo>
                  <a:pt x="20" y="119"/>
                  <a:pt x="20" y="118"/>
                  <a:pt x="21" y="118"/>
                </a:cubicBezTo>
                <a:moveTo>
                  <a:pt x="21" y="122"/>
                </a:moveTo>
                <a:cubicBezTo>
                  <a:pt x="21" y="122"/>
                  <a:pt x="21" y="123"/>
                  <a:pt x="21" y="123"/>
                </a:cubicBezTo>
                <a:cubicBezTo>
                  <a:pt x="21" y="123"/>
                  <a:pt x="21" y="123"/>
                  <a:pt x="21" y="123"/>
                </a:cubicBezTo>
                <a:cubicBezTo>
                  <a:pt x="22" y="123"/>
                  <a:pt x="21" y="123"/>
                  <a:pt x="21" y="124"/>
                </a:cubicBezTo>
                <a:cubicBezTo>
                  <a:pt x="21" y="124"/>
                  <a:pt x="22" y="124"/>
                  <a:pt x="22" y="125"/>
                </a:cubicBezTo>
                <a:cubicBezTo>
                  <a:pt x="22" y="125"/>
                  <a:pt x="22" y="124"/>
                  <a:pt x="22" y="124"/>
                </a:cubicBezTo>
                <a:cubicBezTo>
                  <a:pt x="21" y="124"/>
                  <a:pt x="21" y="124"/>
                  <a:pt x="21" y="124"/>
                </a:cubicBezTo>
                <a:cubicBezTo>
                  <a:pt x="20" y="124"/>
                  <a:pt x="21" y="124"/>
                  <a:pt x="21" y="124"/>
                </a:cubicBezTo>
                <a:cubicBezTo>
                  <a:pt x="21" y="124"/>
                  <a:pt x="20" y="124"/>
                  <a:pt x="20" y="124"/>
                </a:cubicBezTo>
                <a:cubicBezTo>
                  <a:pt x="20" y="123"/>
                  <a:pt x="21" y="123"/>
                  <a:pt x="20" y="122"/>
                </a:cubicBezTo>
                <a:cubicBezTo>
                  <a:pt x="20" y="122"/>
                  <a:pt x="21" y="122"/>
                  <a:pt x="21" y="122"/>
                </a:cubicBezTo>
                <a:moveTo>
                  <a:pt x="24" y="132"/>
                </a:moveTo>
                <a:cubicBezTo>
                  <a:pt x="25" y="133"/>
                  <a:pt x="25" y="133"/>
                  <a:pt x="26" y="134"/>
                </a:cubicBezTo>
                <a:cubicBezTo>
                  <a:pt x="25" y="134"/>
                  <a:pt x="25" y="134"/>
                  <a:pt x="26" y="135"/>
                </a:cubicBezTo>
                <a:cubicBezTo>
                  <a:pt x="25" y="135"/>
                  <a:pt x="24" y="134"/>
                  <a:pt x="24" y="133"/>
                </a:cubicBezTo>
                <a:cubicBezTo>
                  <a:pt x="24" y="133"/>
                  <a:pt x="24" y="133"/>
                  <a:pt x="24" y="133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5" y="135"/>
                  <a:pt x="25" y="136"/>
                  <a:pt x="24" y="136"/>
                </a:cubicBezTo>
                <a:cubicBezTo>
                  <a:pt x="24" y="136"/>
                  <a:pt x="24" y="135"/>
                  <a:pt x="24" y="135"/>
                </a:cubicBezTo>
                <a:cubicBezTo>
                  <a:pt x="24" y="134"/>
                  <a:pt x="23" y="134"/>
                  <a:pt x="23" y="135"/>
                </a:cubicBezTo>
                <a:cubicBezTo>
                  <a:pt x="23" y="134"/>
                  <a:pt x="22" y="133"/>
                  <a:pt x="22" y="133"/>
                </a:cubicBezTo>
                <a:cubicBezTo>
                  <a:pt x="22" y="132"/>
                  <a:pt x="22" y="132"/>
                  <a:pt x="22" y="132"/>
                </a:cubicBezTo>
                <a:cubicBezTo>
                  <a:pt x="21" y="131"/>
                  <a:pt x="21" y="131"/>
                  <a:pt x="21" y="131"/>
                </a:cubicBezTo>
                <a:cubicBezTo>
                  <a:pt x="22" y="131"/>
                  <a:pt x="22" y="131"/>
                  <a:pt x="22" y="131"/>
                </a:cubicBezTo>
                <a:cubicBezTo>
                  <a:pt x="22" y="132"/>
                  <a:pt x="22" y="132"/>
                  <a:pt x="23" y="132"/>
                </a:cubicBezTo>
                <a:cubicBezTo>
                  <a:pt x="23" y="132"/>
                  <a:pt x="23" y="131"/>
                  <a:pt x="23" y="131"/>
                </a:cubicBezTo>
                <a:cubicBezTo>
                  <a:pt x="23" y="130"/>
                  <a:pt x="23" y="132"/>
                  <a:pt x="23" y="132"/>
                </a:cubicBezTo>
                <a:cubicBezTo>
                  <a:pt x="23" y="132"/>
                  <a:pt x="23" y="132"/>
                  <a:pt x="22" y="132"/>
                </a:cubicBezTo>
                <a:cubicBezTo>
                  <a:pt x="23" y="133"/>
                  <a:pt x="23" y="133"/>
                  <a:pt x="23" y="134"/>
                </a:cubicBezTo>
                <a:cubicBezTo>
                  <a:pt x="24" y="134"/>
                  <a:pt x="23" y="133"/>
                  <a:pt x="23" y="133"/>
                </a:cubicBezTo>
                <a:cubicBezTo>
                  <a:pt x="23" y="133"/>
                  <a:pt x="24" y="133"/>
                  <a:pt x="24" y="133"/>
                </a:cubicBezTo>
                <a:cubicBezTo>
                  <a:pt x="24" y="133"/>
                  <a:pt x="23" y="132"/>
                  <a:pt x="24" y="132"/>
                </a:cubicBezTo>
                <a:cubicBezTo>
                  <a:pt x="24" y="132"/>
                  <a:pt x="24" y="132"/>
                  <a:pt x="24" y="132"/>
                </a:cubicBezTo>
                <a:moveTo>
                  <a:pt x="23" y="121"/>
                </a:moveTo>
                <a:cubicBezTo>
                  <a:pt x="24" y="122"/>
                  <a:pt x="24" y="123"/>
                  <a:pt x="25" y="123"/>
                </a:cubicBezTo>
                <a:cubicBezTo>
                  <a:pt x="25" y="123"/>
                  <a:pt x="25" y="123"/>
                  <a:pt x="25" y="124"/>
                </a:cubicBezTo>
                <a:cubicBezTo>
                  <a:pt x="26" y="125"/>
                  <a:pt x="27" y="126"/>
                  <a:pt x="27" y="128"/>
                </a:cubicBezTo>
                <a:cubicBezTo>
                  <a:pt x="27" y="128"/>
                  <a:pt x="27" y="128"/>
                  <a:pt x="27" y="129"/>
                </a:cubicBezTo>
                <a:cubicBezTo>
                  <a:pt x="26" y="129"/>
                  <a:pt x="26" y="128"/>
                  <a:pt x="26" y="129"/>
                </a:cubicBezTo>
                <a:cubicBezTo>
                  <a:pt x="25" y="128"/>
                  <a:pt x="25" y="128"/>
                  <a:pt x="25" y="127"/>
                </a:cubicBezTo>
                <a:cubicBezTo>
                  <a:pt x="24" y="128"/>
                  <a:pt x="25" y="129"/>
                  <a:pt x="25" y="129"/>
                </a:cubicBezTo>
                <a:cubicBezTo>
                  <a:pt x="25" y="129"/>
                  <a:pt x="25" y="129"/>
                  <a:pt x="24" y="129"/>
                </a:cubicBezTo>
                <a:cubicBezTo>
                  <a:pt x="25" y="129"/>
                  <a:pt x="24" y="128"/>
                  <a:pt x="24" y="128"/>
                </a:cubicBezTo>
                <a:cubicBezTo>
                  <a:pt x="24" y="127"/>
                  <a:pt x="23" y="127"/>
                  <a:pt x="23" y="126"/>
                </a:cubicBezTo>
                <a:cubicBezTo>
                  <a:pt x="24" y="126"/>
                  <a:pt x="24" y="126"/>
                  <a:pt x="24" y="126"/>
                </a:cubicBezTo>
                <a:cubicBezTo>
                  <a:pt x="24" y="127"/>
                  <a:pt x="25" y="127"/>
                  <a:pt x="25" y="127"/>
                </a:cubicBezTo>
                <a:cubicBezTo>
                  <a:pt x="25" y="126"/>
                  <a:pt x="25" y="126"/>
                  <a:pt x="24" y="126"/>
                </a:cubicBezTo>
                <a:cubicBezTo>
                  <a:pt x="24" y="125"/>
                  <a:pt x="24" y="123"/>
                  <a:pt x="23" y="122"/>
                </a:cubicBezTo>
                <a:cubicBezTo>
                  <a:pt x="23" y="122"/>
                  <a:pt x="23" y="122"/>
                  <a:pt x="23" y="121"/>
                </a:cubicBezTo>
                <a:moveTo>
                  <a:pt x="25" y="125"/>
                </a:moveTo>
                <a:cubicBezTo>
                  <a:pt x="24" y="125"/>
                  <a:pt x="25" y="125"/>
                  <a:pt x="24" y="125"/>
                </a:cubicBezTo>
                <a:cubicBezTo>
                  <a:pt x="25" y="125"/>
                  <a:pt x="25" y="124"/>
                  <a:pt x="25" y="124"/>
                </a:cubicBezTo>
                <a:cubicBezTo>
                  <a:pt x="24" y="123"/>
                  <a:pt x="24" y="124"/>
                  <a:pt x="25" y="125"/>
                </a:cubicBezTo>
                <a:moveTo>
                  <a:pt x="24" y="131"/>
                </a:moveTo>
                <a:cubicBezTo>
                  <a:pt x="24" y="131"/>
                  <a:pt x="24" y="130"/>
                  <a:pt x="23" y="130"/>
                </a:cubicBezTo>
                <a:cubicBezTo>
                  <a:pt x="23" y="131"/>
                  <a:pt x="24" y="131"/>
                  <a:pt x="24" y="131"/>
                </a:cubicBezTo>
                <a:cubicBezTo>
                  <a:pt x="24" y="131"/>
                  <a:pt x="24" y="131"/>
                  <a:pt x="24" y="131"/>
                </a:cubicBezTo>
                <a:cubicBezTo>
                  <a:pt x="24" y="131"/>
                  <a:pt x="25" y="131"/>
                  <a:pt x="24" y="130"/>
                </a:cubicBezTo>
                <a:cubicBezTo>
                  <a:pt x="25" y="131"/>
                  <a:pt x="25" y="131"/>
                  <a:pt x="25" y="131"/>
                </a:cubicBezTo>
                <a:cubicBezTo>
                  <a:pt x="25" y="131"/>
                  <a:pt x="25" y="131"/>
                  <a:pt x="25" y="131"/>
                </a:cubicBezTo>
                <a:cubicBezTo>
                  <a:pt x="24" y="131"/>
                  <a:pt x="25" y="132"/>
                  <a:pt x="25" y="132"/>
                </a:cubicBezTo>
                <a:cubicBezTo>
                  <a:pt x="25" y="132"/>
                  <a:pt x="25" y="132"/>
                  <a:pt x="25" y="132"/>
                </a:cubicBezTo>
                <a:cubicBezTo>
                  <a:pt x="24" y="132"/>
                  <a:pt x="23" y="131"/>
                  <a:pt x="22" y="130"/>
                </a:cubicBezTo>
                <a:cubicBezTo>
                  <a:pt x="23" y="130"/>
                  <a:pt x="23" y="130"/>
                  <a:pt x="23" y="130"/>
                </a:cubicBezTo>
                <a:cubicBezTo>
                  <a:pt x="23" y="130"/>
                  <a:pt x="22" y="130"/>
                  <a:pt x="22" y="129"/>
                </a:cubicBezTo>
                <a:cubicBezTo>
                  <a:pt x="22" y="129"/>
                  <a:pt x="23" y="129"/>
                  <a:pt x="22" y="128"/>
                </a:cubicBezTo>
                <a:cubicBezTo>
                  <a:pt x="24" y="128"/>
                  <a:pt x="24" y="129"/>
                  <a:pt x="24" y="130"/>
                </a:cubicBezTo>
                <a:cubicBezTo>
                  <a:pt x="24" y="130"/>
                  <a:pt x="24" y="130"/>
                  <a:pt x="23" y="130"/>
                </a:cubicBezTo>
                <a:cubicBezTo>
                  <a:pt x="24" y="130"/>
                  <a:pt x="24" y="130"/>
                  <a:pt x="24" y="131"/>
                </a:cubicBezTo>
                <a:moveTo>
                  <a:pt x="17" y="115"/>
                </a:moveTo>
                <a:cubicBezTo>
                  <a:pt x="17" y="115"/>
                  <a:pt x="17" y="116"/>
                  <a:pt x="17" y="116"/>
                </a:cubicBezTo>
                <a:cubicBezTo>
                  <a:pt x="18" y="117"/>
                  <a:pt x="18" y="117"/>
                  <a:pt x="18" y="118"/>
                </a:cubicBezTo>
                <a:cubicBezTo>
                  <a:pt x="18" y="118"/>
                  <a:pt x="18" y="119"/>
                  <a:pt x="18" y="119"/>
                </a:cubicBezTo>
                <a:cubicBezTo>
                  <a:pt x="17" y="119"/>
                  <a:pt x="18" y="119"/>
                  <a:pt x="18" y="118"/>
                </a:cubicBezTo>
                <a:cubicBezTo>
                  <a:pt x="17" y="118"/>
                  <a:pt x="17" y="118"/>
                  <a:pt x="17" y="118"/>
                </a:cubicBezTo>
                <a:cubicBezTo>
                  <a:pt x="16" y="119"/>
                  <a:pt x="17" y="120"/>
                  <a:pt x="17" y="121"/>
                </a:cubicBezTo>
                <a:cubicBezTo>
                  <a:pt x="17" y="121"/>
                  <a:pt x="17" y="120"/>
                  <a:pt x="17" y="120"/>
                </a:cubicBezTo>
                <a:cubicBezTo>
                  <a:pt x="17" y="119"/>
                  <a:pt x="16" y="119"/>
                  <a:pt x="16" y="119"/>
                </a:cubicBezTo>
                <a:cubicBezTo>
                  <a:pt x="16" y="118"/>
                  <a:pt x="16" y="117"/>
                  <a:pt x="15" y="116"/>
                </a:cubicBezTo>
                <a:cubicBezTo>
                  <a:pt x="16" y="115"/>
                  <a:pt x="16" y="116"/>
                  <a:pt x="16" y="116"/>
                </a:cubicBezTo>
                <a:cubicBezTo>
                  <a:pt x="16" y="116"/>
                  <a:pt x="16" y="118"/>
                  <a:pt x="16" y="119"/>
                </a:cubicBezTo>
                <a:cubicBezTo>
                  <a:pt x="17" y="118"/>
                  <a:pt x="17" y="118"/>
                  <a:pt x="17" y="117"/>
                </a:cubicBezTo>
                <a:cubicBezTo>
                  <a:pt x="17" y="117"/>
                  <a:pt x="16" y="117"/>
                  <a:pt x="17" y="118"/>
                </a:cubicBezTo>
                <a:cubicBezTo>
                  <a:pt x="16" y="117"/>
                  <a:pt x="17" y="116"/>
                  <a:pt x="17" y="115"/>
                </a:cubicBezTo>
                <a:moveTo>
                  <a:pt x="26" y="134"/>
                </a:moveTo>
                <a:cubicBezTo>
                  <a:pt x="27" y="135"/>
                  <a:pt x="26" y="135"/>
                  <a:pt x="27" y="136"/>
                </a:cubicBezTo>
                <a:cubicBezTo>
                  <a:pt x="27" y="135"/>
                  <a:pt x="27" y="136"/>
                  <a:pt x="28" y="136"/>
                </a:cubicBezTo>
                <a:cubicBezTo>
                  <a:pt x="27" y="136"/>
                  <a:pt x="28" y="137"/>
                  <a:pt x="27" y="137"/>
                </a:cubicBezTo>
                <a:cubicBezTo>
                  <a:pt x="27" y="137"/>
                  <a:pt x="26" y="137"/>
                  <a:pt x="27" y="138"/>
                </a:cubicBezTo>
                <a:cubicBezTo>
                  <a:pt x="26" y="138"/>
                  <a:pt x="26" y="137"/>
                  <a:pt x="26" y="137"/>
                </a:cubicBezTo>
                <a:cubicBezTo>
                  <a:pt x="26" y="137"/>
                  <a:pt x="27" y="137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7" y="136"/>
                  <a:pt x="26" y="136"/>
                  <a:pt x="26" y="136"/>
                </a:cubicBezTo>
                <a:cubicBezTo>
                  <a:pt x="26" y="136"/>
                  <a:pt x="25" y="137"/>
                  <a:pt x="25" y="136"/>
                </a:cubicBezTo>
                <a:cubicBezTo>
                  <a:pt x="25" y="135"/>
                  <a:pt x="27" y="136"/>
                  <a:pt x="26" y="134"/>
                </a:cubicBezTo>
                <a:moveTo>
                  <a:pt x="18" y="109"/>
                </a:moveTo>
                <a:cubicBezTo>
                  <a:pt x="18" y="108"/>
                  <a:pt x="18" y="108"/>
                  <a:pt x="18" y="108"/>
                </a:cubicBezTo>
                <a:cubicBezTo>
                  <a:pt x="19" y="107"/>
                  <a:pt x="18" y="109"/>
                  <a:pt x="18" y="109"/>
                </a:cubicBezTo>
                <a:moveTo>
                  <a:pt x="75" y="17"/>
                </a:moveTo>
                <a:cubicBezTo>
                  <a:pt x="76" y="17"/>
                  <a:pt x="77" y="18"/>
                  <a:pt x="78" y="18"/>
                </a:cubicBezTo>
                <a:cubicBezTo>
                  <a:pt x="77" y="18"/>
                  <a:pt x="76" y="17"/>
                  <a:pt x="75" y="17"/>
                </a:cubicBezTo>
                <a:moveTo>
                  <a:pt x="18" y="109"/>
                </a:moveTo>
                <a:cubicBezTo>
                  <a:pt x="18" y="109"/>
                  <a:pt x="18" y="110"/>
                  <a:pt x="19" y="110"/>
                </a:cubicBezTo>
                <a:cubicBezTo>
                  <a:pt x="19" y="110"/>
                  <a:pt x="19" y="111"/>
                  <a:pt x="18" y="111"/>
                </a:cubicBezTo>
                <a:cubicBezTo>
                  <a:pt x="19" y="111"/>
                  <a:pt x="18" y="110"/>
                  <a:pt x="18" y="110"/>
                </a:cubicBezTo>
                <a:cubicBezTo>
                  <a:pt x="18" y="110"/>
                  <a:pt x="18" y="110"/>
                  <a:pt x="18" y="110"/>
                </a:cubicBezTo>
                <a:cubicBezTo>
                  <a:pt x="17" y="110"/>
                  <a:pt x="17" y="109"/>
                  <a:pt x="18" y="109"/>
                </a:cubicBezTo>
                <a:moveTo>
                  <a:pt x="74" y="27"/>
                </a:moveTo>
                <a:cubicBezTo>
                  <a:pt x="74" y="28"/>
                  <a:pt x="73" y="28"/>
                  <a:pt x="73" y="27"/>
                </a:cubicBezTo>
                <a:cubicBezTo>
                  <a:pt x="73" y="28"/>
                  <a:pt x="73" y="28"/>
                  <a:pt x="73" y="28"/>
                </a:cubicBezTo>
                <a:cubicBezTo>
                  <a:pt x="72" y="28"/>
                  <a:pt x="71" y="27"/>
                  <a:pt x="70" y="27"/>
                </a:cubicBezTo>
                <a:cubicBezTo>
                  <a:pt x="70" y="27"/>
                  <a:pt x="69" y="27"/>
                  <a:pt x="69" y="27"/>
                </a:cubicBezTo>
                <a:cubicBezTo>
                  <a:pt x="68" y="27"/>
                  <a:pt x="67" y="27"/>
                  <a:pt x="67" y="26"/>
                </a:cubicBezTo>
                <a:cubicBezTo>
                  <a:pt x="67" y="26"/>
                  <a:pt x="67" y="26"/>
                  <a:pt x="66" y="26"/>
                </a:cubicBezTo>
                <a:cubicBezTo>
                  <a:pt x="66" y="26"/>
                  <a:pt x="66" y="26"/>
                  <a:pt x="65" y="26"/>
                </a:cubicBezTo>
                <a:cubicBezTo>
                  <a:pt x="65" y="26"/>
                  <a:pt x="64" y="26"/>
                  <a:pt x="64" y="26"/>
                </a:cubicBezTo>
                <a:cubicBezTo>
                  <a:pt x="63" y="25"/>
                  <a:pt x="63" y="25"/>
                  <a:pt x="63" y="25"/>
                </a:cubicBezTo>
                <a:cubicBezTo>
                  <a:pt x="63" y="25"/>
                  <a:pt x="63" y="25"/>
                  <a:pt x="63" y="25"/>
                </a:cubicBezTo>
                <a:cubicBezTo>
                  <a:pt x="62" y="25"/>
                  <a:pt x="62" y="25"/>
                  <a:pt x="61" y="25"/>
                </a:cubicBezTo>
                <a:cubicBezTo>
                  <a:pt x="61" y="25"/>
                  <a:pt x="61" y="25"/>
                  <a:pt x="61" y="25"/>
                </a:cubicBezTo>
                <a:cubicBezTo>
                  <a:pt x="60" y="25"/>
                  <a:pt x="60" y="25"/>
                  <a:pt x="60" y="25"/>
                </a:cubicBezTo>
                <a:cubicBezTo>
                  <a:pt x="60" y="25"/>
                  <a:pt x="59" y="25"/>
                  <a:pt x="59" y="25"/>
                </a:cubicBezTo>
                <a:cubicBezTo>
                  <a:pt x="58" y="25"/>
                  <a:pt x="57" y="25"/>
                  <a:pt x="56" y="25"/>
                </a:cubicBezTo>
                <a:cubicBezTo>
                  <a:pt x="56" y="25"/>
                  <a:pt x="56" y="25"/>
                  <a:pt x="56" y="24"/>
                </a:cubicBezTo>
                <a:cubicBezTo>
                  <a:pt x="55" y="25"/>
                  <a:pt x="56" y="25"/>
                  <a:pt x="56" y="25"/>
                </a:cubicBezTo>
                <a:cubicBezTo>
                  <a:pt x="55" y="26"/>
                  <a:pt x="54" y="25"/>
                  <a:pt x="54" y="26"/>
                </a:cubicBezTo>
                <a:cubicBezTo>
                  <a:pt x="53" y="27"/>
                  <a:pt x="53" y="26"/>
                  <a:pt x="53" y="26"/>
                </a:cubicBezTo>
                <a:cubicBezTo>
                  <a:pt x="53" y="26"/>
                  <a:pt x="53" y="27"/>
                  <a:pt x="52" y="26"/>
                </a:cubicBezTo>
                <a:cubicBezTo>
                  <a:pt x="53" y="27"/>
                  <a:pt x="52" y="27"/>
                  <a:pt x="52" y="27"/>
                </a:cubicBezTo>
                <a:cubicBezTo>
                  <a:pt x="52" y="27"/>
                  <a:pt x="52" y="28"/>
                  <a:pt x="52" y="28"/>
                </a:cubicBezTo>
                <a:cubicBezTo>
                  <a:pt x="53" y="28"/>
                  <a:pt x="52" y="27"/>
                  <a:pt x="52" y="27"/>
                </a:cubicBezTo>
                <a:cubicBezTo>
                  <a:pt x="53" y="27"/>
                  <a:pt x="53" y="27"/>
                  <a:pt x="53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6"/>
                  <a:pt x="54" y="26"/>
                </a:cubicBezTo>
                <a:cubicBezTo>
                  <a:pt x="54" y="27"/>
                  <a:pt x="54" y="27"/>
                  <a:pt x="54" y="27"/>
                </a:cubicBezTo>
                <a:cubicBezTo>
                  <a:pt x="55" y="27"/>
                  <a:pt x="55" y="26"/>
                  <a:pt x="55" y="27"/>
                </a:cubicBezTo>
                <a:cubicBezTo>
                  <a:pt x="55" y="26"/>
                  <a:pt x="56" y="26"/>
                  <a:pt x="57" y="26"/>
                </a:cubicBezTo>
                <a:cubicBezTo>
                  <a:pt x="56" y="26"/>
                  <a:pt x="56" y="26"/>
                  <a:pt x="56" y="26"/>
                </a:cubicBezTo>
                <a:cubicBezTo>
                  <a:pt x="56" y="27"/>
                  <a:pt x="56" y="27"/>
                  <a:pt x="56" y="27"/>
                </a:cubicBezTo>
                <a:cubicBezTo>
                  <a:pt x="57" y="27"/>
                  <a:pt x="56" y="27"/>
                  <a:pt x="56" y="27"/>
                </a:cubicBezTo>
                <a:cubicBezTo>
                  <a:pt x="56" y="26"/>
                  <a:pt x="56" y="27"/>
                  <a:pt x="57" y="26"/>
                </a:cubicBezTo>
                <a:cubicBezTo>
                  <a:pt x="57" y="26"/>
                  <a:pt x="57" y="25"/>
                  <a:pt x="57" y="26"/>
                </a:cubicBezTo>
                <a:cubicBezTo>
                  <a:pt x="57" y="27"/>
                  <a:pt x="57" y="26"/>
                  <a:pt x="57" y="26"/>
                </a:cubicBezTo>
                <a:cubicBezTo>
                  <a:pt x="57" y="27"/>
                  <a:pt x="57" y="27"/>
                  <a:pt x="57" y="27"/>
                </a:cubicBezTo>
                <a:cubicBezTo>
                  <a:pt x="57" y="28"/>
                  <a:pt x="57" y="27"/>
                  <a:pt x="58" y="28"/>
                </a:cubicBezTo>
                <a:cubicBezTo>
                  <a:pt x="58" y="27"/>
                  <a:pt x="57" y="27"/>
                  <a:pt x="57" y="27"/>
                </a:cubicBezTo>
                <a:cubicBezTo>
                  <a:pt x="57" y="26"/>
                  <a:pt x="58" y="26"/>
                  <a:pt x="58" y="26"/>
                </a:cubicBezTo>
                <a:cubicBezTo>
                  <a:pt x="58" y="26"/>
                  <a:pt x="58" y="26"/>
                  <a:pt x="58" y="27"/>
                </a:cubicBezTo>
                <a:cubicBezTo>
                  <a:pt x="58" y="27"/>
                  <a:pt x="58" y="28"/>
                  <a:pt x="59" y="28"/>
                </a:cubicBezTo>
                <a:cubicBezTo>
                  <a:pt x="59" y="28"/>
                  <a:pt x="58" y="29"/>
                  <a:pt x="58" y="28"/>
                </a:cubicBezTo>
                <a:cubicBezTo>
                  <a:pt x="58" y="28"/>
                  <a:pt x="58" y="29"/>
                  <a:pt x="58" y="29"/>
                </a:cubicBezTo>
                <a:cubicBezTo>
                  <a:pt x="58" y="30"/>
                  <a:pt x="58" y="29"/>
                  <a:pt x="57" y="29"/>
                </a:cubicBezTo>
                <a:cubicBezTo>
                  <a:pt x="57" y="29"/>
                  <a:pt x="57" y="29"/>
                  <a:pt x="57" y="29"/>
                </a:cubicBezTo>
                <a:cubicBezTo>
                  <a:pt x="57" y="29"/>
                  <a:pt x="56" y="29"/>
                  <a:pt x="56" y="29"/>
                </a:cubicBezTo>
                <a:cubicBezTo>
                  <a:pt x="56" y="29"/>
                  <a:pt x="55" y="29"/>
                  <a:pt x="55" y="29"/>
                </a:cubicBezTo>
                <a:cubicBezTo>
                  <a:pt x="55" y="29"/>
                  <a:pt x="55" y="29"/>
                  <a:pt x="55" y="29"/>
                </a:cubicBezTo>
                <a:cubicBezTo>
                  <a:pt x="54" y="29"/>
                  <a:pt x="54" y="29"/>
                  <a:pt x="54" y="29"/>
                </a:cubicBezTo>
                <a:cubicBezTo>
                  <a:pt x="54" y="30"/>
                  <a:pt x="54" y="30"/>
                  <a:pt x="53" y="30"/>
                </a:cubicBezTo>
                <a:cubicBezTo>
                  <a:pt x="53" y="30"/>
                  <a:pt x="52" y="30"/>
                  <a:pt x="52" y="30"/>
                </a:cubicBezTo>
                <a:cubicBezTo>
                  <a:pt x="52" y="30"/>
                  <a:pt x="51" y="30"/>
                  <a:pt x="51" y="30"/>
                </a:cubicBezTo>
                <a:cubicBezTo>
                  <a:pt x="49" y="31"/>
                  <a:pt x="47" y="32"/>
                  <a:pt x="44" y="33"/>
                </a:cubicBezTo>
                <a:cubicBezTo>
                  <a:pt x="44" y="33"/>
                  <a:pt x="44" y="33"/>
                  <a:pt x="44" y="33"/>
                </a:cubicBezTo>
                <a:cubicBezTo>
                  <a:pt x="43" y="33"/>
                  <a:pt x="43" y="34"/>
                  <a:pt x="42" y="34"/>
                </a:cubicBezTo>
                <a:cubicBezTo>
                  <a:pt x="42" y="35"/>
                  <a:pt x="41" y="34"/>
                  <a:pt x="41" y="35"/>
                </a:cubicBezTo>
                <a:cubicBezTo>
                  <a:pt x="41" y="36"/>
                  <a:pt x="41" y="35"/>
                  <a:pt x="40" y="35"/>
                </a:cubicBezTo>
                <a:cubicBezTo>
                  <a:pt x="40" y="36"/>
                  <a:pt x="39" y="37"/>
                  <a:pt x="39" y="38"/>
                </a:cubicBezTo>
                <a:cubicBezTo>
                  <a:pt x="38" y="38"/>
                  <a:pt x="38" y="37"/>
                  <a:pt x="38" y="37"/>
                </a:cubicBezTo>
                <a:cubicBezTo>
                  <a:pt x="37" y="37"/>
                  <a:pt x="38" y="38"/>
                  <a:pt x="38" y="38"/>
                </a:cubicBezTo>
                <a:cubicBezTo>
                  <a:pt x="37" y="39"/>
                  <a:pt x="37" y="40"/>
                  <a:pt x="36" y="39"/>
                </a:cubicBezTo>
                <a:cubicBezTo>
                  <a:pt x="36" y="40"/>
                  <a:pt x="36" y="40"/>
                  <a:pt x="35" y="41"/>
                </a:cubicBezTo>
                <a:cubicBezTo>
                  <a:pt x="35" y="41"/>
                  <a:pt x="34" y="41"/>
                  <a:pt x="35" y="42"/>
                </a:cubicBezTo>
                <a:cubicBezTo>
                  <a:pt x="34" y="42"/>
                  <a:pt x="34" y="42"/>
                  <a:pt x="34" y="42"/>
                </a:cubicBezTo>
                <a:cubicBezTo>
                  <a:pt x="34" y="42"/>
                  <a:pt x="34" y="43"/>
                  <a:pt x="34" y="43"/>
                </a:cubicBezTo>
                <a:cubicBezTo>
                  <a:pt x="33" y="43"/>
                  <a:pt x="33" y="44"/>
                  <a:pt x="33" y="44"/>
                </a:cubicBezTo>
                <a:cubicBezTo>
                  <a:pt x="32" y="45"/>
                  <a:pt x="32" y="45"/>
                  <a:pt x="31" y="46"/>
                </a:cubicBezTo>
                <a:cubicBezTo>
                  <a:pt x="31" y="46"/>
                  <a:pt x="31" y="46"/>
                  <a:pt x="31" y="47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8"/>
                  <a:pt x="30" y="48"/>
                  <a:pt x="29" y="49"/>
                </a:cubicBezTo>
                <a:cubicBezTo>
                  <a:pt x="29" y="49"/>
                  <a:pt x="30" y="49"/>
                  <a:pt x="30" y="49"/>
                </a:cubicBezTo>
                <a:cubicBezTo>
                  <a:pt x="29" y="50"/>
                  <a:pt x="29" y="50"/>
                  <a:pt x="29" y="51"/>
                </a:cubicBezTo>
                <a:cubicBezTo>
                  <a:pt x="28" y="51"/>
                  <a:pt x="29" y="51"/>
                  <a:pt x="29" y="51"/>
                </a:cubicBezTo>
                <a:cubicBezTo>
                  <a:pt x="28" y="52"/>
                  <a:pt x="28" y="52"/>
                  <a:pt x="27" y="53"/>
                </a:cubicBezTo>
                <a:cubicBezTo>
                  <a:pt x="27" y="54"/>
                  <a:pt x="27" y="55"/>
                  <a:pt x="27" y="55"/>
                </a:cubicBezTo>
                <a:cubicBezTo>
                  <a:pt x="27" y="55"/>
                  <a:pt x="27" y="56"/>
                  <a:pt x="27" y="56"/>
                </a:cubicBezTo>
                <a:cubicBezTo>
                  <a:pt x="27" y="57"/>
                  <a:pt x="26" y="58"/>
                  <a:pt x="26" y="58"/>
                </a:cubicBezTo>
                <a:cubicBezTo>
                  <a:pt x="26" y="59"/>
                  <a:pt x="26" y="60"/>
                  <a:pt x="25" y="60"/>
                </a:cubicBezTo>
                <a:cubicBezTo>
                  <a:pt x="25" y="62"/>
                  <a:pt x="25" y="63"/>
                  <a:pt x="24" y="64"/>
                </a:cubicBezTo>
                <a:cubicBezTo>
                  <a:pt x="24" y="64"/>
                  <a:pt x="24" y="64"/>
                  <a:pt x="24" y="64"/>
                </a:cubicBezTo>
                <a:cubicBezTo>
                  <a:pt x="24" y="65"/>
                  <a:pt x="24" y="65"/>
                  <a:pt x="24" y="65"/>
                </a:cubicBezTo>
                <a:cubicBezTo>
                  <a:pt x="24" y="65"/>
                  <a:pt x="24" y="66"/>
                  <a:pt x="24" y="67"/>
                </a:cubicBezTo>
                <a:cubicBezTo>
                  <a:pt x="24" y="68"/>
                  <a:pt x="23" y="69"/>
                  <a:pt x="23" y="70"/>
                </a:cubicBezTo>
                <a:cubicBezTo>
                  <a:pt x="23" y="70"/>
                  <a:pt x="23" y="71"/>
                  <a:pt x="23" y="71"/>
                </a:cubicBezTo>
                <a:cubicBezTo>
                  <a:pt x="23" y="71"/>
                  <a:pt x="22" y="71"/>
                  <a:pt x="22" y="72"/>
                </a:cubicBezTo>
                <a:cubicBezTo>
                  <a:pt x="22" y="72"/>
                  <a:pt x="23" y="72"/>
                  <a:pt x="23" y="73"/>
                </a:cubicBezTo>
                <a:cubicBezTo>
                  <a:pt x="23" y="73"/>
                  <a:pt x="22" y="73"/>
                  <a:pt x="22" y="73"/>
                </a:cubicBezTo>
                <a:cubicBezTo>
                  <a:pt x="22" y="74"/>
                  <a:pt x="22" y="74"/>
                  <a:pt x="22" y="74"/>
                </a:cubicBezTo>
                <a:cubicBezTo>
                  <a:pt x="22" y="75"/>
                  <a:pt x="22" y="76"/>
                  <a:pt x="22" y="76"/>
                </a:cubicBezTo>
                <a:cubicBezTo>
                  <a:pt x="22" y="77"/>
                  <a:pt x="21" y="78"/>
                  <a:pt x="21" y="79"/>
                </a:cubicBezTo>
                <a:cubicBezTo>
                  <a:pt x="21" y="79"/>
                  <a:pt x="21" y="79"/>
                  <a:pt x="21" y="79"/>
                </a:cubicBezTo>
                <a:cubicBezTo>
                  <a:pt x="21" y="80"/>
                  <a:pt x="22" y="81"/>
                  <a:pt x="21" y="82"/>
                </a:cubicBezTo>
                <a:cubicBezTo>
                  <a:pt x="21" y="83"/>
                  <a:pt x="21" y="84"/>
                  <a:pt x="21" y="86"/>
                </a:cubicBezTo>
                <a:cubicBezTo>
                  <a:pt x="20" y="86"/>
                  <a:pt x="20" y="85"/>
                  <a:pt x="20" y="85"/>
                </a:cubicBezTo>
                <a:cubicBezTo>
                  <a:pt x="20" y="86"/>
                  <a:pt x="20" y="86"/>
                  <a:pt x="20" y="86"/>
                </a:cubicBezTo>
                <a:cubicBezTo>
                  <a:pt x="20" y="86"/>
                  <a:pt x="20" y="87"/>
                  <a:pt x="20" y="88"/>
                </a:cubicBezTo>
                <a:cubicBezTo>
                  <a:pt x="20" y="89"/>
                  <a:pt x="21" y="88"/>
                  <a:pt x="21" y="89"/>
                </a:cubicBezTo>
                <a:cubicBezTo>
                  <a:pt x="21" y="91"/>
                  <a:pt x="20" y="93"/>
                  <a:pt x="20" y="95"/>
                </a:cubicBezTo>
                <a:cubicBezTo>
                  <a:pt x="20" y="95"/>
                  <a:pt x="21" y="95"/>
                  <a:pt x="21" y="96"/>
                </a:cubicBezTo>
                <a:cubicBezTo>
                  <a:pt x="21" y="97"/>
                  <a:pt x="20" y="99"/>
                  <a:pt x="20" y="100"/>
                </a:cubicBezTo>
                <a:cubicBezTo>
                  <a:pt x="20" y="100"/>
                  <a:pt x="21" y="101"/>
                  <a:pt x="20" y="101"/>
                </a:cubicBezTo>
                <a:cubicBezTo>
                  <a:pt x="20" y="102"/>
                  <a:pt x="20" y="102"/>
                  <a:pt x="20" y="102"/>
                </a:cubicBezTo>
                <a:cubicBezTo>
                  <a:pt x="20" y="103"/>
                  <a:pt x="20" y="103"/>
                  <a:pt x="20" y="103"/>
                </a:cubicBezTo>
                <a:cubicBezTo>
                  <a:pt x="20" y="105"/>
                  <a:pt x="20" y="106"/>
                  <a:pt x="20" y="108"/>
                </a:cubicBezTo>
                <a:cubicBezTo>
                  <a:pt x="20" y="108"/>
                  <a:pt x="20" y="107"/>
                  <a:pt x="20" y="107"/>
                </a:cubicBezTo>
                <a:cubicBezTo>
                  <a:pt x="20" y="106"/>
                  <a:pt x="19" y="105"/>
                  <a:pt x="20" y="105"/>
                </a:cubicBezTo>
                <a:cubicBezTo>
                  <a:pt x="20" y="105"/>
                  <a:pt x="19" y="105"/>
                  <a:pt x="19" y="104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19" y="104"/>
                  <a:pt x="19" y="103"/>
                  <a:pt x="20" y="102"/>
                </a:cubicBezTo>
                <a:cubicBezTo>
                  <a:pt x="19" y="102"/>
                  <a:pt x="19" y="103"/>
                  <a:pt x="19" y="103"/>
                </a:cubicBezTo>
                <a:cubicBezTo>
                  <a:pt x="18" y="102"/>
                  <a:pt x="18" y="101"/>
                  <a:pt x="18" y="100"/>
                </a:cubicBezTo>
                <a:cubicBezTo>
                  <a:pt x="18" y="100"/>
                  <a:pt x="18" y="101"/>
                  <a:pt x="17" y="101"/>
                </a:cubicBezTo>
                <a:cubicBezTo>
                  <a:pt x="18" y="99"/>
                  <a:pt x="16" y="98"/>
                  <a:pt x="17" y="97"/>
                </a:cubicBezTo>
                <a:cubicBezTo>
                  <a:pt x="17" y="96"/>
                  <a:pt x="17" y="96"/>
                  <a:pt x="17" y="97"/>
                </a:cubicBezTo>
                <a:cubicBezTo>
                  <a:pt x="17" y="96"/>
                  <a:pt x="17" y="96"/>
                  <a:pt x="17" y="96"/>
                </a:cubicBezTo>
                <a:cubicBezTo>
                  <a:pt x="17" y="95"/>
                  <a:pt x="17" y="96"/>
                  <a:pt x="18" y="96"/>
                </a:cubicBezTo>
                <a:cubicBezTo>
                  <a:pt x="17" y="95"/>
                  <a:pt x="17" y="94"/>
                  <a:pt x="17" y="92"/>
                </a:cubicBezTo>
                <a:cubicBezTo>
                  <a:pt x="17" y="92"/>
                  <a:pt x="17" y="92"/>
                  <a:pt x="17" y="92"/>
                </a:cubicBezTo>
                <a:cubicBezTo>
                  <a:pt x="17" y="92"/>
                  <a:pt x="17" y="90"/>
                  <a:pt x="18" y="89"/>
                </a:cubicBezTo>
                <a:cubicBezTo>
                  <a:pt x="18" y="88"/>
                  <a:pt x="17" y="88"/>
                  <a:pt x="17" y="87"/>
                </a:cubicBezTo>
                <a:cubicBezTo>
                  <a:pt x="17" y="87"/>
                  <a:pt x="17" y="87"/>
                  <a:pt x="18" y="86"/>
                </a:cubicBezTo>
                <a:cubicBezTo>
                  <a:pt x="18" y="86"/>
                  <a:pt x="17" y="86"/>
                  <a:pt x="17" y="86"/>
                </a:cubicBezTo>
                <a:cubicBezTo>
                  <a:pt x="17" y="85"/>
                  <a:pt x="18" y="84"/>
                  <a:pt x="17" y="84"/>
                </a:cubicBezTo>
                <a:cubicBezTo>
                  <a:pt x="17" y="84"/>
                  <a:pt x="17" y="85"/>
                  <a:pt x="17" y="86"/>
                </a:cubicBezTo>
                <a:cubicBezTo>
                  <a:pt x="16" y="86"/>
                  <a:pt x="16" y="86"/>
                  <a:pt x="16" y="86"/>
                </a:cubicBezTo>
                <a:cubicBezTo>
                  <a:pt x="16" y="87"/>
                  <a:pt x="16" y="87"/>
                  <a:pt x="16" y="87"/>
                </a:cubicBezTo>
                <a:cubicBezTo>
                  <a:pt x="16" y="87"/>
                  <a:pt x="16" y="86"/>
                  <a:pt x="17" y="87"/>
                </a:cubicBezTo>
                <a:cubicBezTo>
                  <a:pt x="16" y="89"/>
                  <a:pt x="16" y="91"/>
                  <a:pt x="16" y="93"/>
                </a:cubicBezTo>
                <a:cubicBezTo>
                  <a:pt x="16" y="95"/>
                  <a:pt x="16" y="97"/>
                  <a:pt x="16" y="99"/>
                </a:cubicBezTo>
                <a:cubicBezTo>
                  <a:pt x="16" y="99"/>
                  <a:pt x="16" y="99"/>
                  <a:pt x="15" y="99"/>
                </a:cubicBezTo>
                <a:cubicBezTo>
                  <a:pt x="15" y="101"/>
                  <a:pt x="15" y="102"/>
                  <a:pt x="15" y="103"/>
                </a:cubicBezTo>
                <a:cubicBezTo>
                  <a:pt x="15" y="103"/>
                  <a:pt x="16" y="103"/>
                  <a:pt x="16" y="103"/>
                </a:cubicBezTo>
                <a:cubicBezTo>
                  <a:pt x="16" y="104"/>
                  <a:pt x="16" y="105"/>
                  <a:pt x="15" y="104"/>
                </a:cubicBezTo>
                <a:cubicBezTo>
                  <a:pt x="15" y="105"/>
                  <a:pt x="15" y="105"/>
                  <a:pt x="16" y="105"/>
                </a:cubicBezTo>
                <a:cubicBezTo>
                  <a:pt x="15" y="105"/>
                  <a:pt x="15" y="105"/>
                  <a:pt x="15" y="105"/>
                </a:cubicBezTo>
                <a:cubicBezTo>
                  <a:pt x="15" y="105"/>
                  <a:pt x="14" y="105"/>
                  <a:pt x="14" y="104"/>
                </a:cubicBezTo>
                <a:cubicBezTo>
                  <a:pt x="14" y="103"/>
                  <a:pt x="14" y="103"/>
                  <a:pt x="14" y="102"/>
                </a:cubicBezTo>
                <a:cubicBezTo>
                  <a:pt x="15" y="102"/>
                  <a:pt x="14" y="103"/>
                  <a:pt x="15" y="103"/>
                </a:cubicBezTo>
                <a:cubicBezTo>
                  <a:pt x="15" y="102"/>
                  <a:pt x="15" y="101"/>
                  <a:pt x="14" y="102"/>
                </a:cubicBezTo>
                <a:cubicBezTo>
                  <a:pt x="14" y="101"/>
                  <a:pt x="14" y="101"/>
                  <a:pt x="14" y="100"/>
                </a:cubicBezTo>
                <a:cubicBezTo>
                  <a:pt x="15" y="100"/>
                  <a:pt x="14" y="100"/>
                  <a:pt x="14" y="101"/>
                </a:cubicBezTo>
                <a:cubicBezTo>
                  <a:pt x="15" y="100"/>
                  <a:pt x="15" y="99"/>
                  <a:pt x="14" y="99"/>
                </a:cubicBezTo>
                <a:cubicBezTo>
                  <a:pt x="14" y="98"/>
                  <a:pt x="14" y="97"/>
                  <a:pt x="14" y="96"/>
                </a:cubicBezTo>
                <a:cubicBezTo>
                  <a:pt x="14" y="95"/>
                  <a:pt x="15" y="95"/>
                  <a:pt x="15" y="94"/>
                </a:cubicBezTo>
                <a:cubicBezTo>
                  <a:pt x="15" y="94"/>
                  <a:pt x="14" y="94"/>
                  <a:pt x="14" y="94"/>
                </a:cubicBezTo>
                <a:cubicBezTo>
                  <a:pt x="15" y="93"/>
                  <a:pt x="15" y="92"/>
                  <a:pt x="15" y="90"/>
                </a:cubicBezTo>
                <a:cubicBezTo>
                  <a:pt x="15" y="89"/>
                  <a:pt x="15" y="88"/>
                  <a:pt x="15" y="87"/>
                </a:cubicBezTo>
                <a:cubicBezTo>
                  <a:pt x="16" y="87"/>
                  <a:pt x="15" y="88"/>
                  <a:pt x="15" y="89"/>
                </a:cubicBezTo>
                <a:cubicBezTo>
                  <a:pt x="16" y="88"/>
                  <a:pt x="15" y="87"/>
                  <a:pt x="15" y="87"/>
                </a:cubicBezTo>
                <a:cubicBezTo>
                  <a:pt x="16" y="84"/>
                  <a:pt x="16" y="82"/>
                  <a:pt x="16" y="79"/>
                </a:cubicBezTo>
                <a:cubicBezTo>
                  <a:pt x="17" y="79"/>
                  <a:pt x="16" y="79"/>
                  <a:pt x="17" y="79"/>
                </a:cubicBezTo>
                <a:cubicBezTo>
                  <a:pt x="17" y="78"/>
                  <a:pt x="17" y="79"/>
                  <a:pt x="17" y="78"/>
                </a:cubicBezTo>
                <a:cubicBezTo>
                  <a:pt x="17" y="77"/>
                  <a:pt x="17" y="76"/>
                  <a:pt x="17" y="76"/>
                </a:cubicBezTo>
                <a:cubicBezTo>
                  <a:pt x="17" y="75"/>
                  <a:pt x="18" y="74"/>
                  <a:pt x="18" y="73"/>
                </a:cubicBezTo>
                <a:cubicBezTo>
                  <a:pt x="18" y="72"/>
                  <a:pt x="18" y="71"/>
                  <a:pt x="18" y="71"/>
                </a:cubicBezTo>
                <a:cubicBezTo>
                  <a:pt x="18" y="70"/>
                  <a:pt x="19" y="69"/>
                  <a:pt x="19" y="69"/>
                </a:cubicBezTo>
                <a:cubicBezTo>
                  <a:pt x="19" y="69"/>
                  <a:pt x="19" y="68"/>
                  <a:pt x="19" y="68"/>
                </a:cubicBezTo>
                <a:cubicBezTo>
                  <a:pt x="19" y="67"/>
                  <a:pt x="19" y="67"/>
                  <a:pt x="19" y="67"/>
                </a:cubicBezTo>
                <a:cubicBezTo>
                  <a:pt x="19" y="67"/>
                  <a:pt x="20" y="65"/>
                  <a:pt x="20" y="64"/>
                </a:cubicBezTo>
                <a:cubicBezTo>
                  <a:pt x="20" y="64"/>
                  <a:pt x="19" y="64"/>
                  <a:pt x="19" y="64"/>
                </a:cubicBezTo>
                <a:cubicBezTo>
                  <a:pt x="20" y="63"/>
                  <a:pt x="20" y="63"/>
                  <a:pt x="20" y="62"/>
                </a:cubicBezTo>
                <a:cubicBezTo>
                  <a:pt x="20" y="62"/>
                  <a:pt x="21" y="62"/>
                  <a:pt x="20" y="61"/>
                </a:cubicBezTo>
                <a:cubicBezTo>
                  <a:pt x="20" y="61"/>
                  <a:pt x="21" y="61"/>
                  <a:pt x="21" y="60"/>
                </a:cubicBezTo>
                <a:cubicBezTo>
                  <a:pt x="21" y="60"/>
                  <a:pt x="21" y="60"/>
                  <a:pt x="21" y="60"/>
                </a:cubicBezTo>
                <a:cubicBezTo>
                  <a:pt x="20" y="60"/>
                  <a:pt x="21" y="60"/>
                  <a:pt x="21" y="59"/>
                </a:cubicBezTo>
                <a:cubicBezTo>
                  <a:pt x="22" y="57"/>
                  <a:pt x="23" y="54"/>
                  <a:pt x="24" y="51"/>
                </a:cubicBezTo>
                <a:cubicBezTo>
                  <a:pt x="25" y="50"/>
                  <a:pt x="25" y="49"/>
                  <a:pt x="26" y="47"/>
                </a:cubicBezTo>
                <a:cubicBezTo>
                  <a:pt x="26" y="47"/>
                  <a:pt x="26" y="47"/>
                  <a:pt x="26" y="47"/>
                </a:cubicBezTo>
                <a:cubicBezTo>
                  <a:pt x="27" y="46"/>
                  <a:pt x="27" y="45"/>
                  <a:pt x="28" y="45"/>
                </a:cubicBezTo>
                <a:cubicBezTo>
                  <a:pt x="27" y="44"/>
                  <a:pt x="28" y="43"/>
                  <a:pt x="29" y="42"/>
                </a:cubicBezTo>
                <a:cubicBezTo>
                  <a:pt x="29" y="42"/>
                  <a:pt x="29" y="43"/>
                  <a:pt x="28" y="43"/>
                </a:cubicBezTo>
                <a:cubicBezTo>
                  <a:pt x="29" y="43"/>
                  <a:pt x="29" y="42"/>
                  <a:pt x="29" y="42"/>
                </a:cubicBezTo>
                <a:cubicBezTo>
                  <a:pt x="29" y="42"/>
                  <a:pt x="30" y="42"/>
                  <a:pt x="30" y="41"/>
                </a:cubicBezTo>
                <a:cubicBezTo>
                  <a:pt x="30" y="41"/>
                  <a:pt x="30" y="41"/>
                  <a:pt x="29" y="41"/>
                </a:cubicBezTo>
                <a:cubicBezTo>
                  <a:pt x="29" y="41"/>
                  <a:pt x="30" y="40"/>
                  <a:pt x="30" y="40"/>
                </a:cubicBezTo>
                <a:cubicBezTo>
                  <a:pt x="31" y="39"/>
                  <a:pt x="31" y="39"/>
                  <a:pt x="31" y="38"/>
                </a:cubicBezTo>
                <a:cubicBezTo>
                  <a:pt x="32" y="38"/>
                  <a:pt x="33" y="37"/>
                  <a:pt x="34" y="36"/>
                </a:cubicBezTo>
                <a:cubicBezTo>
                  <a:pt x="33" y="36"/>
                  <a:pt x="33" y="37"/>
                  <a:pt x="33" y="36"/>
                </a:cubicBezTo>
                <a:cubicBezTo>
                  <a:pt x="33" y="35"/>
                  <a:pt x="33" y="35"/>
                  <a:pt x="34" y="34"/>
                </a:cubicBezTo>
                <a:cubicBezTo>
                  <a:pt x="35" y="33"/>
                  <a:pt x="35" y="33"/>
                  <a:pt x="36" y="32"/>
                </a:cubicBezTo>
                <a:cubicBezTo>
                  <a:pt x="36" y="33"/>
                  <a:pt x="36" y="33"/>
                  <a:pt x="36" y="33"/>
                </a:cubicBezTo>
                <a:cubicBezTo>
                  <a:pt x="36" y="33"/>
                  <a:pt x="36" y="32"/>
                  <a:pt x="36" y="32"/>
                </a:cubicBezTo>
                <a:cubicBezTo>
                  <a:pt x="36" y="32"/>
                  <a:pt x="36" y="32"/>
                  <a:pt x="37" y="32"/>
                </a:cubicBezTo>
                <a:cubicBezTo>
                  <a:pt x="37" y="31"/>
                  <a:pt x="39" y="29"/>
                  <a:pt x="39" y="28"/>
                </a:cubicBezTo>
                <a:cubicBezTo>
                  <a:pt x="39" y="29"/>
                  <a:pt x="41" y="28"/>
                  <a:pt x="41" y="28"/>
                </a:cubicBezTo>
                <a:cubicBezTo>
                  <a:pt x="40" y="27"/>
                  <a:pt x="40" y="29"/>
                  <a:pt x="40" y="28"/>
                </a:cubicBezTo>
                <a:cubicBezTo>
                  <a:pt x="40" y="28"/>
                  <a:pt x="41" y="27"/>
                  <a:pt x="42" y="26"/>
                </a:cubicBezTo>
                <a:cubicBezTo>
                  <a:pt x="43" y="26"/>
                  <a:pt x="44" y="25"/>
                  <a:pt x="44" y="25"/>
                </a:cubicBezTo>
                <a:cubicBezTo>
                  <a:pt x="44" y="25"/>
                  <a:pt x="44" y="25"/>
                  <a:pt x="44" y="26"/>
                </a:cubicBezTo>
                <a:cubicBezTo>
                  <a:pt x="45" y="25"/>
                  <a:pt x="45" y="25"/>
                  <a:pt x="45" y="25"/>
                </a:cubicBezTo>
                <a:cubicBezTo>
                  <a:pt x="45" y="24"/>
                  <a:pt x="46" y="24"/>
                  <a:pt x="47" y="24"/>
                </a:cubicBezTo>
                <a:cubicBezTo>
                  <a:pt x="47" y="23"/>
                  <a:pt x="48" y="23"/>
                  <a:pt x="49" y="23"/>
                </a:cubicBezTo>
                <a:cubicBezTo>
                  <a:pt x="49" y="23"/>
                  <a:pt x="50" y="23"/>
                  <a:pt x="51" y="22"/>
                </a:cubicBezTo>
                <a:cubicBezTo>
                  <a:pt x="51" y="22"/>
                  <a:pt x="51" y="22"/>
                  <a:pt x="52" y="22"/>
                </a:cubicBezTo>
                <a:cubicBezTo>
                  <a:pt x="52" y="22"/>
                  <a:pt x="53" y="22"/>
                  <a:pt x="54" y="22"/>
                </a:cubicBezTo>
                <a:cubicBezTo>
                  <a:pt x="55" y="22"/>
                  <a:pt x="55" y="21"/>
                  <a:pt x="56" y="21"/>
                </a:cubicBezTo>
                <a:cubicBezTo>
                  <a:pt x="56" y="21"/>
                  <a:pt x="57" y="21"/>
                  <a:pt x="57" y="21"/>
                </a:cubicBezTo>
                <a:cubicBezTo>
                  <a:pt x="58" y="21"/>
                  <a:pt x="58" y="21"/>
                  <a:pt x="59" y="21"/>
                </a:cubicBezTo>
                <a:cubicBezTo>
                  <a:pt x="59" y="21"/>
                  <a:pt x="60" y="21"/>
                  <a:pt x="60" y="21"/>
                </a:cubicBezTo>
                <a:cubicBezTo>
                  <a:pt x="60" y="21"/>
                  <a:pt x="60" y="21"/>
                  <a:pt x="61" y="21"/>
                </a:cubicBezTo>
                <a:cubicBezTo>
                  <a:pt x="61" y="21"/>
                  <a:pt x="62" y="21"/>
                  <a:pt x="62" y="21"/>
                </a:cubicBezTo>
                <a:cubicBezTo>
                  <a:pt x="63" y="22"/>
                  <a:pt x="64" y="22"/>
                  <a:pt x="65" y="22"/>
                </a:cubicBezTo>
                <a:cubicBezTo>
                  <a:pt x="65" y="22"/>
                  <a:pt x="66" y="22"/>
                  <a:pt x="67" y="22"/>
                </a:cubicBezTo>
                <a:cubicBezTo>
                  <a:pt x="67" y="22"/>
                  <a:pt x="67" y="22"/>
                  <a:pt x="67" y="23"/>
                </a:cubicBezTo>
                <a:cubicBezTo>
                  <a:pt x="68" y="23"/>
                  <a:pt x="68" y="23"/>
                  <a:pt x="68" y="23"/>
                </a:cubicBezTo>
                <a:cubicBezTo>
                  <a:pt x="69" y="23"/>
                  <a:pt x="69" y="23"/>
                  <a:pt x="70" y="23"/>
                </a:cubicBezTo>
                <a:cubicBezTo>
                  <a:pt x="71" y="24"/>
                  <a:pt x="71" y="24"/>
                  <a:pt x="72" y="24"/>
                </a:cubicBezTo>
                <a:cubicBezTo>
                  <a:pt x="73" y="24"/>
                  <a:pt x="73" y="25"/>
                  <a:pt x="74" y="25"/>
                </a:cubicBezTo>
                <a:cubicBezTo>
                  <a:pt x="74" y="26"/>
                  <a:pt x="74" y="26"/>
                  <a:pt x="74" y="26"/>
                </a:cubicBezTo>
                <a:cubicBezTo>
                  <a:pt x="73" y="26"/>
                  <a:pt x="73" y="25"/>
                  <a:pt x="72" y="25"/>
                </a:cubicBezTo>
                <a:cubicBezTo>
                  <a:pt x="72" y="25"/>
                  <a:pt x="72" y="26"/>
                  <a:pt x="72" y="26"/>
                </a:cubicBezTo>
                <a:cubicBezTo>
                  <a:pt x="72" y="26"/>
                  <a:pt x="72" y="26"/>
                  <a:pt x="72" y="26"/>
                </a:cubicBezTo>
                <a:cubicBezTo>
                  <a:pt x="73" y="26"/>
                  <a:pt x="72" y="26"/>
                  <a:pt x="73" y="26"/>
                </a:cubicBezTo>
                <a:cubicBezTo>
                  <a:pt x="73" y="27"/>
                  <a:pt x="73" y="26"/>
                  <a:pt x="73" y="26"/>
                </a:cubicBezTo>
                <a:cubicBezTo>
                  <a:pt x="74" y="27"/>
                  <a:pt x="73" y="27"/>
                  <a:pt x="74" y="27"/>
                </a:cubicBezTo>
                <a:moveTo>
                  <a:pt x="16" y="89"/>
                </a:moveTo>
                <a:cubicBezTo>
                  <a:pt x="16" y="89"/>
                  <a:pt x="15" y="90"/>
                  <a:pt x="15" y="90"/>
                </a:cubicBezTo>
                <a:cubicBezTo>
                  <a:pt x="15" y="90"/>
                  <a:pt x="16" y="90"/>
                  <a:pt x="16" y="89"/>
                </a:cubicBezTo>
                <a:moveTo>
                  <a:pt x="18" y="98"/>
                </a:moveTo>
                <a:cubicBezTo>
                  <a:pt x="18" y="99"/>
                  <a:pt x="18" y="99"/>
                  <a:pt x="18" y="100"/>
                </a:cubicBezTo>
                <a:cubicBezTo>
                  <a:pt x="18" y="100"/>
                  <a:pt x="19" y="99"/>
                  <a:pt x="19" y="98"/>
                </a:cubicBezTo>
                <a:cubicBezTo>
                  <a:pt x="18" y="99"/>
                  <a:pt x="18" y="98"/>
                  <a:pt x="18" y="98"/>
                </a:cubicBezTo>
                <a:moveTo>
                  <a:pt x="20" y="96"/>
                </a:moveTo>
                <a:cubicBezTo>
                  <a:pt x="20" y="96"/>
                  <a:pt x="19" y="98"/>
                  <a:pt x="20" y="98"/>
                </a:cubicBezTo>
                <a:cubicBezTo>
                  <a:pt x="20" y="97"/>
                  <a:pt x="20" y="97"/>
                  <a:pt x="20" y="96"/>
                </a:cubicBezTo>
                <a:moveTo>
                  <a:pt x="20" y="89"/>
                </a:moveTo>
                <a:cubicBezTo>
                  <a:pt x="20" y="89"/>
                  <a:pt x="19" y="91"/>
                  <a:pt x="20" y="91"/>
                </a:cubicBezTo>
                <a:cubicBezTo>
                  <a:pt x="20" y="90"/>
                  <a:pt x="20" y="90"/>
                  <a:pt x="20" y="89"/>
                </a:cubicBezTo>
                <a:moveTo>
                  <a:pt x="16" y="83"/>
                </a:moveTo>
                <a:cubicBezTo>
                  <a:pt x="16" y="83"/>
                  <a:pt x="16" y="85"/>
                  <a:pt x="17" y="85"/>
                </a:cubicBezTo>
                <a:cubicBezTo>
                  <a:pt x="16" y="85"/>
                  <a:pt x="17" y="83"/>
                  <a:pt x="16" y="83"/>
                </a:cubicBezTo>
                <a:moveTo>
                  <a:pt x="22" y="70"/>
                </a:moveTo>
                <a:cubicBezTo>
                  <a:pt x="22" y="70"/>
                  <a:pt x="22" y="71"/>
                  <a:pt x="22" y="71"/>
                </a:cubicBezTo>
                <a:cubicBezTo>
                  <a:pt x="22" y="71"/>
                  <a:pt x="23" y="70"/>
                  <a:pt x="22" y="70"/>
                </a:cubicBezTo>
                <a:moveTo>
                  <a:pt x="24" y="63"/>
                </a:moveTo>
                <a:cubicBezTo>
                  <a:pt x="23" y="63"/>
                  <a:pt x="24" y="64"/>
                  <a:pt x="24" y="64"/>
                </a:cubicBezTo>
                <a:cubicBezTo>
                  <a:pt x="24" y="63"/>
                  <a:pt x="24" y="63"/>
                  <a:pt x="24" y="62"/>
                </a:cubicBezTo>
                <a:cubicBezTo>
                  <a:pt x="24" y="62"/>
                  <a:pt x="24" y="63"/>
                  <a:pt x="24" y="63"/>
                </a:cubicBezTo>
                <a:moveTo>
                  <a:pt x="33" y="40"/>
                </a:moveTo>
                <a:cubicBezTo>
                  <a:pt x="32" y="41"/>
                  <a:pt x="32" y="41"/>
                  <a:pt x="32" y="41"/>
                </a:cubicBezTo>
                <a:cubicBezTo>
                  <a:pt x="33" y="41"/>
                  <a:pt x="33" y="40"/>
                  <a:pt x="33" y="40"/>
                </a:cubicBezTo>
                <a:moveTo>
                  <a:pt x="32" y="38"/>
                </a:moveTo>
                <a:cubicBezTo>
                  <a:pt x="31" y="39"/>
                  <a:pt x="30" y="40"/>
                  <a:pt x="30" y="41"/>
                </a:cubicBezTo>
                <a:cubicBezTo>
                  <a:pt x="31" y="40"/>
                  <a:pt x="31" y="40"/>
                  <a:pt x="30" y="40"/>
                </a:cubicBezTo>
                <a:cubicBezTo>
                  <a:pt x="30" y="39"/>
                  <a:pt x="33" y="39"/>
                  <a:pt x="32" y="38"/>
                </a:cubicBezTo>
                <a:moveTo>
                  <a:pt x="34" y="35"/>
                </a:moveTo>
                <a:cubicBezTo>
                  <a:pt x="34" y="35"/>
                  <a:pt x="33" y="36"/>
                  <a:pt x="34" y="36"/>
                </a:cubicBezTo>
                <a:cubicBezTo>
                  <a:pt x="34" y="35"/>
                  <a:pt x="34" y="35"/>
                  <a:pt x="34" y="35"/>
                </a:cubicBezTo>
                <a:moveTo>
                  <a:pt x="35" y="35"/>
                </a:moveTo>
                <a:cubicBezTo>
                  <a:pt x="35" y="34"/>
                  <a:pt x="35" y="34"/>
                  <a:pt x="36" y="34"/>
                </a:cubicBezTo>
                <a:cubicBezTo>
                  <a:pt x="35" y="33"/>
                  <a:pt x="34" y="34"/>
                  <a:pt x="35" y="35"/>
                </a:cubicBezTo>
                <a:moveTo>
                  <a:pt x="43" y="32"/>
                </a:moveTo>
                <a:cubicBezTo>
                  <a:pt x="43" y="32"/>
                  <a:pt x="43" y="32"/>
                  <a:pt x="43" y="32"/>
                </a:cubicBezTo>
                <a:cubicBezTo>
                  <a:pt x="43" y="33"/>
                  <a:pt x="44" y="32"/>
                  <a:pt x="43" y="32"/>
                </a:cubicBezTo>
                <a:moveTo>
                  <a:pt x="45" y="30"/>
                </a:moveTo>
                <a:cubicBezTo>
                  <a:pt x="45" y="31"/>
                  <a:pt x="44" y="30"/>
                  <a:pt x="44" y="31"/>
                </a:cubicBezTo>
                <a:cubicBezTo>
                  <a:pt x="44" y="31"/>
                  <a:pt x="44" y="31"/>
                  <a:pt x="45" y="31"/>
                </a:cubicBezTo>
                <a:cubicBezTo>
                  <a:pt x="45" y="31"/>
                  <a:pt x="44" y="31"/>
                  <a:pt x="45" y="32"/>
                </a:cubicBezTo>
                <a:cubicBezTo>
                  <a:pt x="45" y="31"/>
                  <a:pt x="45" y="31"/>
                  <a:pt x="45" y="30"/>
                </a:cubicBezTo>
                <a:moveTo>
                  <a:pt x="50" y="30"/>
                </a:moveTo>
                <a:cubicBezTo>
                  <a:pt x="50" y="30"/>
                  <a:pt x="50" y="30"/>
                  <a:pt x="51" y="30"/>
                </a:cubicBezTo>
                <a:cubicBezTo>
                  <a:pt x="50" y="29"/>
                  <a:pt x="50" y="29"/>
                  <a:pt x="50" y="30"/>
                </a:cubicBezTo>
                <a:moveTo>
                  <a:pt x="50" y="28"/>
                </a:moveTo>
                <a:cubicBezTo>
                  <a:pt x="50" y="28"/>
                  <a:pt x="49" y="28"/>
                  <a:pt x="49" y="28"/>
                </a:cubicBezTo>
                <a:cubicBezTo>
                  <a:pt x="50" y="28"/>
                  <a:pt x="50" y="28"/>
                  <a:pt x="50" y="29"/>
                </a:cubicBezTo>
                <a:cubicBezTo>
                  <a:pt x="50" y="28"/>
                  <a:pt x="50" y="28"/>
                  <a:pt x="50" y="28"/>
                </a:cubicBezTo>
                <a:moveTo>
                  <a:pt x="57" y="28"/>
                </a:moveTo>
                <a:cubicBezTo>
                  <a:pt x="57" y="28"/>
                  <a:pt x="58" y="29"/>
                  <a:pt x="58" y="29"/>
                </a:cubicBezTo>
                <a:cubicBezTo>
                  <a:pt x="58" y="28"/>
                  <a:pt x="58" y="28"/>
                  <a:pt x="57" y="28"/>
                </a:cubicBezTo>
                <a:cubicBezTo>
                  <a:pt x="57" y="28"/>
                  <a:pt x="57" y="28"/>
                  <a:pt x="57" y="28"/>
                </a:cubicBezTo>
                <a:cubicBezTo>
                  <a:pt x="57" y="28"/>
                  <a:pt x="57" y="28"/>
                  <a:pt x="57" y="28"/>
                </a:cubicBezTo>
                <a:cubicBezTo>
                  <a:pt x="57" y="28"/>
                  <a:pt x="57" y="28"/>
                  <a:pt x="57" y="28"/>
                </a:cubicBezTo>
                <a:cubicBezTo>
                  <a:pt x="56" y="28"/>
                  <a:pt x="57" y="28"/>
                  <a:pt x="57" y="28"/>
                </a:cubicBezTo>
                <a:moveTo>
                  <a:pt x="56" y="29"/>
                </a:move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9"/>
                </a:cubicBezTo>
                <a:moveTo>
                  <a:pt x="55" y="27"/>
                </a:moveTo>
                <a:cubicBezTo>
                  <a:pt x="55" y="28"/>
                  <a:pt x="56" y="27"/>
                  <a:pt x="56" y="28"/>
                </a:cubicBezTo>
                <a:cubicBezTo>
                  <a:pt x="56" y="28"/>
                  <a:pt x="56" y="28"/>
                  <a:pt x="56" y="27"/>
                </a:cubicBezTo>
                <a:cubicBezTo>
                  <a:pt x="56" y="27"/>
                  <a:pt x="56" y="27"/>
                  <a:pt x="55" y="27"/>
                </a:cubicBezTo>
                <a:moveTo>
                  <a:pt x="54" y="29"/>
                </a:moveTo>
                <a:cubicBezTo>
                  <a:pt x="55" y="29"/>
                  <a:pt x="55" y="29"/>
                  <a:pt x="55" y="29"/>
                </a:cubicBezTo>
                <a:cubicBezTo>
                  <a:pt x="55" y="29"/>
                  <a:pt x="55" y="29"/>
                  <a:pt x="55" y="29"/>
                </a:cubicBezTo>
                <a:cubicBezTo>
                  <a:pt x="55" y="29"/>
                  <a:pt x="55" y="29"/>
                  <a:pt x="55" y="28"/>
                </a:cubicBezTo>
                <a:cubicBezTo>
                  <a:pt x="55" y="28"/>
                  <a:pt x="54" y="28"/>
                  <a:pt x="54" y="29"/>
                </a:cubicBezTo>
                <a:moveTo>
                  <a:pt x="52" y="29"/>
                </a:moveTo>
                <a:cubicBezTo>
                  <a:pt x="53" y="29"/>
                  <a:pt x="53" y="29"/>
                  <a:pt x="53" y="28"/>
                </a:cubicBezTo>
                <a:cubicBezTo>
                  <a:pt x="52" y="28"/>
                  <a:pt x="52" y="29"/>
                  <a:pt x="52" y="29"/>
                </a:cubicBezTo>
                <a:moveTo>
                  <a:pt x="68" y="25"/>
                </a:moveTo>
                <a:cubicBezTo>
                  <a:pt x="68" y="24"/>
                  <a:pt x="68" y="24"/>
                  <a:pt x="67" y="24"/>
                </a:cubicBezTo>
                <a:cubicBezTo>
                  <a:pt x="67" y="24"/>
                  <a:pt x="67" y="24"/>
                  <a:pt x="67" y="25"/>
                </a:cubicBezTo>
                <a:cubicBezTo>
                  <a:pt x="67" y="25"/>
                  <a:pt x="67" y="24"/>
                  <a:pt x="68" y="25"/>
                </a:cubicBezTo>
                <a:moveTo>
                  <a:pt x="70" y="24"/>
                </a:moveTo>
                <a:cubicBezTo>
                  <a:pt x="70" y="24"/>
                  <a:pt x="70" y="24"/>
                  <a:pt x="70" y="24"/>
                </a:cubicBezTo>
                <a:cubicBezTo>
                  <a:pt x="70" y="24"/>
                  <a:pt x="71" y="24"/>
                  <a:pt x="71" y="24"/>
                </a:cubicBezTo>
                <a:cubicBezTo>
                  <a:pt x="70" y="24"/>
                  <a:pt x="70" y="23"/>
                  <a:pt x="69" y="23"/>
                </a:cubicBezTo>
                <a:cubicBezTo>
                  <a:pt x="69" y="24"/>
                  <a:pt x="70" y="24"/>
                  <a:pt x="70" y="24"/>
                </a:cubicBezTo>
                <a:cubicBezTo>
                  <a:pt x="70" y="24"/>
                  <a:pt x="70" y="25"/>
                  <a:pt x="70" y="24"/>
                </a:cubicBezTo>
                <a:moveTo>
                  <a:pt x="16" y="112"/>
                </a:moveTo>
                <a:cubicBezTo>
                  <a:pt x="17" y="113"/>
                  <a:pt x="17" y="113"/>
                  <a:pt x="17" y="114"/>
                </a:cubicBezTo>
                <a:cubicBezTo>
                  <a:pt x="17" y="115"/>
                  <a:pt x="17" y="115"/>
                  <a:pt x="16" y="116"/>
                </a:cubicBezTo>
                <a:cubicBezTo>
                  <a:pt x="16" y="115"/>
                  <a:pt x="15" y="114"/>
                  <a:pt x="15" y="114"/>
                </a:cubicBezTo>
                <a:cubicBezTo>
                  <a:pt x="15" y="114"/>
                  <a:pt x="16" y="114"/>
                  <a:pt x="16" y="115"/>
                </a:cubicBezTo>
                <a:cubicBezTo>
                  <a:pt x="16" y="115"/>
                  <a:pt x="17" y="115"/>
                  <a:pt x="16" y="114"/>
                </a:cubicBezTo>
                <a:cubicBezTo>
                  <a:pt x="16" y="114"/>
                  <a:pt x="15" y="113"/>
                  <a:pt x="15" y="113"/>
                </a:cubicBezTo>
                <a:cubicBezTo>
                  <a:pt x="15" y="112"/>
                  <a:pt x="15" y="111"/>
                  <a:pt x="15" y="111"/>
                </a:cubicBezTo>
                <a:cubicBezTo>
                  <a:pt x="16" y="112"/>
                  <a:pt x="15" y="112"/>
                  <a:pt x="16" y="112"/>
                </a:cubicBezTo>
                <a:cubicBezTo>
                  <a:pt x="16" y="111"/>
                  <a:pt x="15" y="110"/>
                  <a:pt x="16" y="109"/>
                </a:cubicBezTo>
                <a:cubicBezTo>
                  <a:pt x="15" y="109"/>
                  <a:pt x="15" y="109"/>
                  <a:pt x="15" y="109"/>
                </a:cubicBezTo>
                <a:cubicBezTo>
                  <a:pt x="15" y="110"/>
                  <a:pt x="15" y="110"/>
                  <a:pt x="15" y="111"/>
                </a:cubicBezTo>
                <a:cubicBezTo>
                  <a:pt x="15" y="111"/>
                  <a:pt x="14" y="110"/>
                  <a:pt x="14" y="110"/>
                </a:cubicBezTo>
                <a:cubicBezTo>
                  <a:pt x="14" y="109"/>
                  <a:pt x="14" y="109"/>
                  <a:pt x="15" y="109"/>
                </a:cubicBezTo>
                <a:cubicBezTo>
                  <a:pt x="14" y="108"/>
                  <a:pt x="14" y="107"/>
                  <a:pt x="15" y="107"/>
                </a:cubicBezTo>
                <a:cubicBezTo>
                  <a:pt x="15" y="107"/>
                  <a:pt x="15" y="108"/>
                  <a:pt x="15" y="108"/>
                </a:cubicBezTo>
                <a:cubicBezTo>
                  <a:pt x="15" y="108"/>
                  <a:pt x="15" y="108"/>
                  <a:pt x="15" y="108"/>
                </a:cubicBezTo>
                <a:cubicBezTo>
                  <a:pt x="15" y="109"/>
                  <a:pt x="15" y="108"/>
                  <a:pt x="15" y="109"/>
                </a:cubicBezTo>
                <a:cubicBezTo>
                  <a:pt x="16" y="109"/>
                  <a:pt x="16" y="108"/>
                  <a:pt x="16" y="108"/>
                </a:cubicBezTo>
                <a:cubicBezTo>
                  <a:pt x="16" y="108"/>
                  <a:pt x="17" y="109"/>
                  <a:pt x="17" y="110"/>
                </a:cubicBezTo>
                <a:cubicBezTo>
                  <a:pt x="17" y="110"/>
                  <a:pt x="16" y="111"/>
                  <a:pt x="16" y="112"/>
                </a:cubicBezTo>
                <a:moveTo>
                  <a:pt x="19" y="112"/>
                </a:moveTo>
                <a:cubicBezTo>
                  <a:pt x="19" y="112"/>
                  <a:pt x="19" y="112"/>
                  <a:pt x="19" y="112"/>
                </a:cubicBezTo>
                <a:cubicBezTo>
                  <a:pt x="18" y="112"/>
                  <a:pt x="19" y="113"/>
                  <a:pt x="18" y="113"/>
                </a:cubicBezTo>
                <a:cubicBezTo>
                  <a:pt x="18" y="112"/>
                  <a:pt x="18" y="112"/>
                  <a:pt x="19" y="112"/>
                </a:cubicBezTo>
                <a:moveTo>
                  <a:pt x="17" y="108"/>
                </a:moveTo>
                <a:cubicBezTo>
                  <a:pt x="17" y="107"/>
                  <a:pt x="17" y="107"/>
                  <a:pt x="17" y="107"/>
                </a:cubicBezTo>
                <a:cubicBezTo>
                  <a:pt x="18" y="107"/>
                  <a:pt x="18" y="108"/>
                  <a:pt x="17" y="108"/>
                </a:cubicBezTo>
              </a:path>
            </a:pathLst>
          </a:custGeom>
          <a:solidFill>
            <a:srgbClr val="5CC3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dirty="0">
              <a:solidFill>
                <a:prstClr val="black"/>
              </a:solidFill>
              <a:latin typeface="等线"/>
            </a:endParaRPr>
          </a:p>
        </p:txBody>
      </p:sp>
      <p:sp>
        <p:nvSpPr>
          <p:cNvPr id="240" name="矩形 239"/>
          <p:cNvSpPr/>
          <p:nvPr/>
        </p:nvSpPr>
        <p:spPr>
          <a:xfrm>
            <a:off x="4111753" y="4948020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5"/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文爱可用性</a:t>
            </a:r>
            <a:endParaRPr lang="en-US" altLang="zh-CN" dirty="0">
              <a:blipFill>
                <a:blip r:embed="rId5"/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241" name="矩形 240"/>
          <p:cNvSpPr/>
          <p:nvPr/>
        </p:nvSpPr>
        <p:spPr>
          <a:xfrm>
            <a:off x="7501421" y="4961874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6"/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草图和原型</a:t>
            </a:r>
            <a:endParaRPr lang="en-US" altLang="zh-CN" dirty="0">
              <a:blipFill>
                <a:blip r:embed="rId6"/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grpSp>
        <p:nvGrpSpPr>
          <p:cNvPr id="242" name="组合 241"/>
          <p:cNvGrpSpPr/>
          <p:nvPr/>
        </p:nvGrpSpPr>
        <p:grpSpPr>
          <a:xfrm>
            <a:off x="6847507" y="4810026"/>
            <a:ext cx="431944" cy="573196"/>
            <a:chOff x="5761038" y="2984500"/>
            <a:chExt cx="669925" cy="889000"/>
          </a:xfrm>
        </p:grpSpPr>
        <p:sp>
          <p:nvSpPr>
            <p:cNvPr id="243" name="Freeform 21"/>
            <p:cNvSpPr>
              <a:spLocks noEditPoints="1"/>
            </p:cNvSpPr>
            <p:nvPr/>
          </p:nvSpPr>
          <p:spPr bwMode="auto">
            <a:xfrm>
              <a:off x="5903913" y="3079750"/>
              <a:ext cx="409575" cy="685800"/>
            </a:xfrm>
            <a:custGeom>
              <a:avLst/>
              <a:gdLst>
                <a:gd name="T0" fmla="*/ 70 w 95"/>
                <a:gd name="T1" fmla="*/ 100 h 160"/>
                <a:gd name="T2" fmla="*/ 32 w 95"/>
                <a:gd name="T3" fmla="*/ 35 h 160"/>
                <a:gd name="T4" fmla="*/ 25 w 95"/>
                <a:gd name="T5" fmla="*/ 66 h 160"/>
                <a:gd name="T6" fmla="*/ 25 w 95"/>
                <a:gd name="T7" fmla="*/ 62 h 160"/>
                <a:gd name="T8" fmla="*/ 19 w 95"/>
                <a:gd name="T9" fmla="*/ 88 h 160"/>
                <a:gd name="T10" fmla="*/ 17 w 95"/>
                <a:gd name="T11" fmla="*/ 88 h 160"/>
                <a:gd name="T12" fmla="*/ 23 w 95"/>
                <a:gd name="T13" fmla="*/ 79 h 160"/>
                <a:gd name="T14" fmla="*/ 43 w 95"/>
                <a:gd name="T15" fmla="*/ 105 h 160"/>
                <a:gd name="T16" fmla="*/ 30 w 95"/>
                <a:gd name="T17" fmla="*/ 41 h 160"/>
                <a:gd name="T18" fmla="*/ 34 w 95"/>
                <a:gd name="T19" fmla="*/ 47 h 160"/>
                <a:gd name="T20" fmla="*/ 26 w 95"/>
                <a:gd name="T21" fmla="*/ 70 h 160"/>
                <a:gd name="T22" fmla="*/ 24 w 95"/>
                <a:gd name="T23" fmla="*/ 7 h 160"/>
                <a:gd name="T24" fmla="*/ 61 w 95"/>
                <a:gd name="T25" fmla="*/ 34 h 160"/>
                <a:gd name="T26" fmla="*/ 86 w 95"/>
                <a:gd name="T27" fmla="*/ 58 h 160"/>
                <a:gd name="T28" fmla="*/ 82 w 95"/>
                <a:gd name="T29" fmla="*/ 124 h 160"/>
                <a:gd name="T30" fmla="*/ 66 w 95"/>
                <a:gd name="T31" fmla="*/ 145 h 160"/>
                <a:gd name="T32" fmla="*/ 23 w 95"/>
                <a:gd name="T33" fmla="*/ 159 h 160"/>
                <a:gd name="T34" fmla="*/ 5 w 95"/>
                <a:gd name="T35" fmla="*/ 107 h 160"/>
                <a:gd name="T36" fmla="*/ 26 w 95"/>
                <a:gd name="T37" fmla="*/ 99 h 160"/>
                <a:gd name="T38" fmla="*/ 20 w 95"/>
                <a:gd name="T39" fmla="*/ 136 h 160"/>
                <a:gd name="T40" fmla="*/ 42 w 95"/>
                <a:gd name="T41" fmla="*/ 136 h 160"/>
                <a:gd name="T42" fmla="*/ 67 w 95"/>
                <a:gd name="T43" fmla="*/ 108 h 160"/>
                <a:gd name="T44" fmla="*/ 75 w 95"/>
                <a:gd name="T45" fmla="*/ 97 h 160"/>
                <a:gd name="T46" fmla="*/ 73 w 95"/>
                <a:gd name="T47" fmla="*/ 68 h 160"/>
                <a:gd name="T48" fmla="*/ 52 w 95"/>
                <a:gd name="T49" fmla="*/ 41 h 160"/>
                <a:gd name="T50" fmla="*/ 69 w 95"/>
                <a:gd name="T51" fmla="*/ 72 h 160"/>
                <a:gd name="T52" fmla="*/ 65 w 95"/>
                <a:gd name="T53" fmla="*/ 79 h 160"/>
                <a:gd name="T54" fmla="*/ 54 w 95"/>
                <a:gd name="T55" fmla="*/ 55 h 160"/>
                <a:gd name="T56" fmla="*/ 39 w 95"/>
                <a:gd name="T57" fmla="*/ 32 h 160"/>
                <a:gd name="T58" fmla="*/ 27 w 95"/>
                <a:gd name="T59" fmla="*/ 28 h 160"/>
                <a:gd name="T60" fmla="*/ 34 w 95"/>
                <a:gd name="T61" fmla="*/ 51 h 160"/>
                <a:gd name="T62" fmla="*/ 35 w 95"/>
                <a:gd name="T63" fmla="*/ 58 h 160"/>
                <a:gd name="T64" fmla="*/ 27 w 95"/>
                <a:gd name="T65" fmla="*/ 47 h 160"/>
                <a:gd name="T66" fmla="*/ 27 w 95"/>
                <a:gd name="T67" fmla="*/ 54 h 160"/>
                <a:gd name="T68" fmla="*/ 45 w 95"/>
                <a:gd name="T69" fmla="*/ 26 h 160"/>
                <a:gd name="T70" fmla="*/ 79 w 95"/>
                <a:gd name="T71" fmla="*/ 58 h 160"/>
                <a:gd name="T72" fmla="*/ 45 w 95"/>
                <a:gd name="T73" fmla="*/ 21 h 160"/>
                <a:gd name="T74" fmla="*/ 47 w 95"/>
                <a:gd name="T75" fmla="*/ 18 h 160"/>
                <a:gd name="T76" fmla="*/ 32 w 95"/>
                <a:gd name="T77" fmla="*/ 48 h 160"/>
                <a:gd name="T78" fmla="*/ 25 w 95"/>
                <a:gd name="T79" fmla="*/ 41 h 160"/>
                <a:gd name="T80" fmla="*/ 26 w 95"/>
                <a:gd name="T81" fmla="*/ 34 h 160"/>
                <a:gd name="T82" fmla="*/ 27 w 95"/>
                <a:gd name="T83" fmla="*/ 31 h 160"/>
                <a:gd name="T84" fmla="*/ 24 w 95"/>
                <a:gd name="T85" fmla="*/ 20 h 160"/>
                <a:gd name="T86" fmla="*/ 43 w 95"/>
                <a:gd name="T87" fmla="*/ 38 h 160"/>
                <a:gd name="T88" fmla="*/ 48 w 95"/>
                <a:gd name="T89" fmla="*/ 47 h 160"/>
                <a:gd name="T90" fmla="*/ 55 w 95"/>
                <a:gd name="T91" fmla="*/ 53 h 160"/>
                <a:gd name="T92" fmla="*/ 23 w 95"/>
                <a:gd name="T93" fmla="*/ 134 h 160"/>
                <a:gd name="T94" fmla="*/ 26 w 95"/>
                <a:gd name="T95" fmla="*/ 146 h 160"/>
                <a:gd name="T96" fmla="*/ 55 w 95"/>
                <a:gd name="T97" fmla="*/ 135 h 160"/>
                <a:gd name="T98" fmla="*/ 65 w 95"/>
                <a:gd name="T99" fmla="*/ 120 h 160"/>
                <a:gd name="T100" fmla="*/ 93 w 95"/>
                <a:gd name="T101" fmla="*/ 74 h 160"/>
                <a:gd name="T102" fmla="*/ 71 w 95"/>
                <a:gd name="T103" fmla="*/ 37 h 160"/>
                <a:gd name="T104" fmla="*/ 35 w 95"/>
                <a:gd name="T105" fmla="*/ 135 h 160"/>
                <a:gd name="T106" fmla="*/ 27 w 95"/>
                <a:gd name="T107" fmla="*/ 131 h 160"/>
                <a:gd name="T108" fmla="*/ 52 w 95"/>
                <a:gd name="T109" fmla="*/ 22 h 160"/>
                <a:gd name="T110" fmla="*/ 40 w 95"/>
                <a:gd name="T111" fmla="*/ 18 h 160"/>
                <a:gd name="T112" fmla="*/ 4 w 95"/>
                <a:gd name="T113" fmla="*/ 82 h 160"/>
                <a:gd name="T114" fmla="*/ 8 w 95"/>
                <a:gd name="T115" fmla="*/ 22 h 160"/>
                <a:gd name="T116" fmla="*/ 13 w 95"/>
                <a:gd name="T117" fmla="*/ 9 h 160"/>
                <a:gd name="T118" fmla="*/ 13 w 95"/>
                <a:gd name="T119" fmla="*/ 57 h 160"/>
                <a:gd name="T120" fmla="*/ 13 w 95"/>
                <a:gd name="T121" fmla="*/ 12 h 160"/>
                <a:gd name="T122" fmla="*/ 2 w 95"/>
                <a:gd name="T123" fmla="*/ 8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5" h="160">
                  <a:moveTo>
                    <a:pt x="68" y="98"/>
                  </a:moveTo>
                  <a:cubicBezTo>
                    <a:pt x="67" y="97"/>
                    <a:pt x="67" y="97"/>
                    <a:pt x="67" y="97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8" y="97"/>
                    <a:pt x="68" y="97"/>
                    <a:pt x="68" y="98"/>
                  </a:cubicBezTo>
                  <a:moveTo>
                    <a:pt x="69" y="99"/>
                  </a:moveTo>
                  <a:cubicBezTo>
                    <a:pt x="69" y="99"/>
                    <a:pt x="69" y="99"/>
                    <a:pt x="68" y="99"/>
                  </a:cubicBezTo>
                  <a:cubicBezTo>
                    <a:pt x="68" y="99"/>
                    <a:pt x="69" y="99"/>
                    <a:pt x="69" y="99"/>
                  </a:cubicBezTo>
                  <a:cubicBezTo>
                    <a:pt x="69" y="99"/>
                    <a:pt x="69" y="98"/>
                    <a:pt x="70" y="98"/>
                  </a:cubicBezTo>
                  <a:cubicBezTo>
                    <a:pt x="70" y="99"/>
                    <a:pt x="69" y="99"/>
                    <a:pt x="69" y="99"/>
                  </a:cubicBezTo>
                  <a:moveTo>
                    <a:pt x="67" y="97"/>
                  </a:moveTo>
                  <a:cubicBezTo>
                    <a:pt x="67" y="98"/>
                    <a:pt x="67" y="98"/>
                    <a:pt x="67" y="98"/>
                  </a:cubicBezTo>
                  <a:cubicBezTo>
                    <a:pt x="66" y="98"/>
                    <a:pt x="66" y="97"/>
                    <a:pt x="67" y="97"/>
                  </a:cubicBezTo>
                  <a:moveTo>
                    <a:pt x="69" y="105"/>
                  </a:moveTo>
                  <a:cubicBezTo>
                    <a:pt x="69" y="105"/>
                    <a:pt x="68" y="105"/>
                    <a:pt x="69" y="104"/>
                  </a:cubicBezTo>
                  <a:cubicBezTo>
                    <a:pt x="69" y="104"/>
                    <a:pt x="68" y="104"/>
                    <a:pt x="68" y="104"/>
                  </a:cubicBezTo>
                  <a:cubicBezTo>
                    <a:pt x="68" y="103"/>
                    <a:pt x="68" y="103"/>
                    <a:pt x="68" y="103"/>
                  </a:cubicBezTo>
                  <a:cubicBezTo>
                    <a:pt x="69" y="102"/>
                    <a:pt x="69" y="103"/>
                    <a:pt x="68" y="103"/>
                  </a:cubicBezTo>
                  <a:cubicBezTo>
                    <a:pt x="69" y="103"/>
                    <a:pt x="69" y="103"/>
                    <a:pt x="70" y="103"/>
                  </a:cubicBezTo>
                  <a:cubicBezTo>
                    <a:pt x="70" y="103"/>
                    <a:pt x="69" y="103"/>
                    <a:pt x="69" y="103"/>
                  </a:cubicBezTo>
                  <a:cubicBezTo>
                    <a:pt x="69" y="102"/>
                    <a:pt x="70" y="102"/>
                    <a:pt x="71" y="102"/>
                  </a:cubicBezTo>
                  <a:cubicBezTo>
                    <a:pt x="70" y="101"/>
                    <a:pt x="71" y="101"/>
                    <a:pt x="71" y="101"/>
                  </a:cubicBezTo>
                  <a:cubicBezTo>
                    <a:pt x="72" y="102"/>
                    <a:pt x="70" y="102"/>
                    <a:pt x="70" y="103"/>
                  </a:cubicBezTo>
                  <a:cubicBezTo>
                    <a:pt x="70" y="103"/>
                    <a:pt x="70" y="102"/>
                    <a:pt x="71" y="103"/>
                  </a:cubicBezTo>
                  <a:cubicBezTo>
                    <a:pt x="70" y="103"/>
                    <a:pt x="70" y="104"/>
                    <a:pt x="69" y="103"/>
                  </a:cubicBezTo>
                  <a:cubicBezTo>
                    <a:pt x="69" y="104"/>
                    <a:pt x="70" y="105"/>
                    <a:pt x="70" y="105"/>
                  </a:cubicBezTo>
                  <a:cubicBezTo>
                    <a:pt x="70" y="105"/>
                    <a:pt x="69" y="105"/>
                    <a:pt x="69" y="105"/>
                  </a:cubicBezTo>
                  <a:cubicBezTo>
                    <a:pt x="70" y="106"/>
                    <a:pt x="70" y="105"/>
                    <a:pt x="71" y="106"/>
                  </a:cubicBezTo>
                  <a:cubicBezTo>
                    <a:pt x="70" y="106"/>
                    <a:pt x="71" y="106"/>
                    <a:pt x="70" y="107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6"/>
                    <a:pt x="68" y="106"/>
                    <a:pt x="68" y="105"/>
                  </a:cubicBezTo>
                  <a:cubicBezTo>
                    <a:pt x="68" y="106"/>
                    <a:pt x="69" y="106"/>
                    <a:pt x="69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69" y="106"/>
                    <a:pt x="69" y="106"/>
                    <a:pt x="68" y="105"/>
                  </a:cubicBezTo>
                  <a:cubicBezTo>
                    <a:pt x="68" y="105"/>
                    <a:pt x="68" y="105"/>
                    <a:pt x="69" y="105"/>
                  </a:cubicBezTo>
                  <a:moveTo>
                    <a:pt x="67" y="100"/>
                  </a:move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7" y="100"/>
                    <a:pt x="67" y="100"/>
                  </a:cubicBezTo>
                  <a:moveTo>
                    <a:pt x="66" y="102"/>
                  </a:moveTo>
                  <a:cubicBezTo>
                    <a:pt x="66" y="102"/>
                    <a:pt x="66" y="102"/>
                    <a:pt x="66" y="102"/>
                  </a:cubicBezTo>
                  <a:cubicBezTo>
                    <a:pt x="66" y="102"/>
                    <a:pt x="67" y="102"/>
                    <a:pt x="67" y="102"/>
                  </a:cubicBezTo>
                  <a:cubicBezTo>
                    <a:pt x="67" y="101"/>
                    <a:pt x="67" y="102"/>
                    <a:pt x="67" y="102"/>
                  </a:cubicBezTo>
                  <a:cubicBezTo>
                    <a:pt x="67" y="102"/>
                    <a:pt x="67" y="103"/>
                    <a:pt x="66" y="102"/>
                  </a:cubicBezTo>
                  <a:moveTo>
                    <a:pt x="66" y="101"/>
                  </a:moveTo>
                  <a:cubicBezTo>
                    <a:pt x="66" y="100"/>
                    <a:pt x="66" y="100"/>
                    <a:pt x="66" y="100"/>
                  </a:cubicBezTo>
                  <a:cubicBezTo>
                    <a:pt x="67" y="100"/>
                    <a:pt x="66" y="101"/>
                    <a:pt x="67" y="101"/>
                  </a:cubicBezTo>
                  <a:cubicBezTo>
                    <a:pt x="67" y="101"/>
                    <a:pt x="66" y="101"/>
                    <a:pt x="66" y="101"/>
                  </a:cubicBezTo>
                  <a:moveTo>
                    <a:pt x="69" y="100"/>
                  </a:moveTo>
                  <a:cubicBezTo>
                    <a:pt x="69" y="99"/>
                    <a:pt x="70" y="100"/>
                    <a:pt x="69" y="100"/>
                  </a:cubicBezTo>
                  <a:cubicBezTo>
                    <a:pt x="70" y="100"/>
                    <a:pt x="69" y="99"/>
                    <a:pt x="70" y="99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69" y="100"/>
                    <a:pt x="70" y="100"/>
                    <a:pt x="69" y="100"/>
                  </a:cubicBezTo>
                  <a:cubicBezTo>
                    <a:pt x="69" y="100"/>
                    <a:pt x="70" y="100"/>
                    <a:pt x="69" y="100"/>
                  </a:cubicBezTo>
                  <a:moveTo>
                    <a:pt x="69" y="97"/>
                  </a:moveTo>
                  <a:cubicBezTo>
                    <a:pt x="70" y="97"/>
                    <a:pt x="70" y="98"/>
                    <a:pt x="69" y="98"/>
                  </a:cubicBezTo>
                  <a:cubicBezTo>
                    <a:pt x="69" y="98"/>
                    <a:pt x="69" y="97"/>
                    <a:pt x="69" y="97"/>
                  </a:cubicBezTo>
                  <a:moveTo>
                    <a:pt x="35" y="29"/>
                  </a:moveTo>
                  <a:cubicBezTo>
                    <a:pt x="34" y="28"/>
                    <a:pt x="34" y="29"/>
                    <a:pt x="34" y="28"/>
                  </a:cubicBezTo>
                  <a:cubicBezTo>
                    <a:pt x="34" y="28"/>
                    <a:pt x="34" y="27"/>
                    <a:pt x="34" y="29"/>
                  </a:cubicBezTo>
                  <a:cubicBezTo>
                    <a:pt x="35" y="29"/>
                    <a:pt x="34" y="27"/>
                    <a:pt x="34" y="27"/>
                  </a:cubicBezTo>
                  <a:cubicBezTo>
                    <a:pt x="35" y="28"/>
                    <a:pt x="35" y="27"/>
                    <a:pt x="35" y="28"/>
                  </a:cubicBezTo>
                  <a:cubicBezTo>
                    <a:pt x="35" y="28"/>
                    <a:pt x="35" y="29"/>
                    <a:pt x="36" y="29"/>
                  </a:cubicBezTo>
                  <a:cubicBezTo>
                    <a:pt x="36" y="30"/>
                    <a:pt x="36" y="29"/>
                    <a:pt x="36" y="30"/>
                  </a:cubicBezTo>
                  <a:cubicBezTo>
                    <a:pt x="36" y="30"/>
                    <a:pt x="36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1"/>
                    <a:pt x="35" y="29"/>
                    <a:pt x="35" y="29"/>
                  </a:cubicBezTo>
                  <a:cubicBezTo>
                    <a:pt x="36" y="31"/>
                    <a:pt x="37" y="31"/>
                    <a:pt x="37" y="31"/>
                  </a:cubicBezTo>
                  <a:cubicBezTo>
                    <a:pt x="38" y="31"/>
                    <a:pt x="38" y="31"/>
                    <a:pt x="39" y="32"/>
                  </a:cubicBezTo>
                  <a:cubicBezTo>
                    <a:pt x="37" y="32"/>
                    <a:pt x="35" y="31"/>
                    <a:pt x="33" y="30"/>
                  </a:cubicBezTo>
                  <a:cubicBezTo>
                    <a:pt x="33" y="28"/>
                    <a:pt x="35" y="31"/>
                    <a:pt x="35" y="29"/>
                  </a:cubicBezTo>
                  <a:moveTo>
                    <a:pt x="33" y="33"/>
                  </a:moveTo>
                  <a:cubicBezTo>
                    <a:pt x="34" y="35"/>
                    <a:pt x="33" y="34"/>
                    <a:pt x="33" y="34"/>
                  </a:cubicBezTo>
                  <a:cubicBezTo>
                    <a:pt x="33" y="35"/>
                    <a:pt x="33" y="34"/>
                    <a:pt x="33" y="34"/>
                  </a:cubicBezTo>
                  <a:cubicBezTo>
                    <a:pt x="31" y="31"/>
                    <a:pt x="33" y="33"/>
                    <a:pt x="33" y="33"/>
                  </a:cubicBezTo>
                  <a:moveTo>
                    <a:pt x="35" y="35"/>
                  </a:moveTo>
                  <a:cubicBezTo>
                    <a:pt x="35" y="35"/>
                    <a:pt x="34" y="34"/>
                    <a:pt x="34" y="34"/>
                  </a:cubicBezTo>
                  <a:cubicBezTo>
                    <a:pt x="34" y="33"/>
                    <a:pt x="34" y="34"/>
                    <a:pt x="34" y="34"/>
                  </a:cubicBezTo>
                  <a:cubicBezTo>
                    <a:pt x="35" y="36"/>
                    <a:pt x="34" y="34"/>
                    <a:pt x="34" y="34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4" y="33"/>
                    <a:pt x="34" y="32"/>
                    <a:pt x="35" y="33"/>
                  </a:cubicBezTo>
                  <a:cubicBezTo>
                    <a:pt x="35" y="33"/>
                    <a:pt x="36" y="34"/>
                    <a:pt x="36" y="33"/>
                  </a:cubicBezTo>
                  <a:cubicBezTo>
                    <a:pt x="36" y="34"/>
                    <a:pt x="36" y="34"/>
                    <a:pt x="36" y="35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8"/>
                    <a:pt x="36" y="35"/>
                    <a:pt x="37" y="37"/>
                  </a:cubicBezTo>
                  <a:cubicBezTo>
                    <a:pt x="37" y="38"/>
                    <a:pt x="36" y="35"/>
                    <a:pt x="36" y="35"/>
                  </a:cubicBezTo>
                  <a:cubicBezTo>
                    <a:pt x="36" y="35"/>
                    <a:pt x="36" y="34"/>
                    <a:pt x="36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2"/>
                    <a:pt x="35" y="33"/>
                  </a:cubicBezTo>
                  <a:cubicBezTo>
                    <a:pt x="34" y="33"/>
                    <a:pt x="35" y="33"/>
                    <a:pt x="35" y="34"/>
                  </a:cubicBezTo>
                  <a:cubicBezTo>
                    <a:pt x="35" y="35"/>
                    <a:pt x="35" y="34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6"/>
                    <a:pt x="36" y="35"/>
                    <a:pt x="37" y="36"/>
                  </a:cubicBezTo>
                  <a:cubicBezTo>
                    <a:pt x="36" y="36"/>
                    <a:pt x="35" y="35"/>
                    <a:pt x="35" y="35"/>
                  </a:cubicBezTo>
                  <a:moveTo>
                    <a:pt x="34" y="34"/>
                  </a:moveTo>
                  <a:cubicBezTo>
                    <a:pt x="35" y="34"/>
                    <a:pt x="35" y="35"/>
                    <a:pt x="35" y="35"/>
                  </a:cubicBezTo>
                  <a:cubicBezTo>
                    <a:pt x="35" y="34"/>
                    <a:pt x="34" y="33"/>
                    <a:pt x="34" y="34"/>
                  </a:cubicBezTo>
                  <a:moveTo>
                    <a:pt x="70" y="99"/>
                  </a:moveTo>
                  <a:cubicBezTo>
                    <a:pt x="70" y="98"/>
                    <a:pt x="71" y="99"/>
                    <a:pt x="71" y="98"/>
                  </a:cubicBezTo>
                  <a:cubicBezTo>
                    <a:pt x="72" y="98"/>
                    <a:pt x="72" y="99"/>
                    <a:pt x="71" y="99"/>
                  </a:cubicBezTo>
                  <a:cubicBezTo>
                    <a:pt x="71" y="99"/>
                    <a:pt x="72" y="100"/>
                    <a:pt x="71" y="100"/>
                  </a:cubicBezTo>
                  <a:cubicBezTo>
                    <a:pt x="70" y="100"/>
                    <a:pt x="71" y="100"/>
                    <a:pt x="71" y="99"/>
                  </a:cubicBezTo>
                  <a:cubicBezTo>
                    <a:pt x="71" y="99"/>
                    <a:pt x="70" y="99"/>
                    <a:pt x="70" y="99"/>
                  </a:cubicBezTo>
                  <a:moveTo>
                    <a:pt x="32" y="35"/>
                  </a:moveTo>
                  <a:cubicBezTo>
                    <a:pt x="32" y="35"/>
                    <a:pt x="30" y="33"/>
                    <a:pt x="31" y="33"/>
                  </a:cubicBezTo>
                  <a:cubicBezTo>
                    <a:pt x="31" y="34"/>
                    <a:pt x="32" y="34"/>
                    <a:pt x="32" y="35"/>
                  </a:cubicBezTo>
                  <a:moveTo>
                    <a:pt x="32" y="32"/>
                  </a:move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1" y="31"/>
                    <a:pt x="32" y="32"/>
                  </a:cubicBezTo>
                  <a:moveTo>
                    <a:pt x="68" y="96"/>
                  </a:moveTo>
                  <a:cubicBezTo>
                    <a:pt x="67" y="97"/>
                    <a:pt x="67" y="97"/>
                    <a:pt x="67" y="97"/>
                  </a:cubicBezTo>
                  <a:cubicBezTo>
                    <a:pt x="66" y="97"/>
                    <a:pt x="66" y="97"/>
                    <a:pt x="66" y="97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7"/>
                    <a:pt x="67" y="96"/>
                    <a:pt x="68" y="96"/>
                  </a:cubicBezTo>
                  <a:moveTo>
                    <a:pt x="38" y="37"/>
                  </a:moveTo>
                  <a:cubicBezTo>
                    <a:pt x="38" y="38"/>
                    <a:pt x="38" y="38"/>
                    <a:pt x="38" y="39"/>
                  </a:cubicBezTo>
                  <a:cubicBezTo>
                    <a:pt x="38" y="39"/>
                    <a:pt x="37" y="39"/>
                    <a:pt x="36" y="38"/>
                  </a:cubicBezTo>
                  <a:cubicBezTo>
                    <a:pt x="37" y="37"/>
                    <a:pt x="38" y="39"/>
                    <a:pt x="38" y="38"/>
                  </a:cubicBezTo>
                  <a:cubicBezTo>
                    <a:pt x="38" y="38"/>
                    <a:pt x="38" y="37"/>
                    <a:pt x="38" y="37"/>
                  </a:cubicBezTo>
                  <a:moveTo>
                    <a:pt x="58" y="63"/>
                  </a:moveTo>
                  <a:cubicBezTo>
                    <a:pt x="57" y="63"/>
                    <a:pt x="57" y="63"/>
                    <a:pt x="56" y="62"/>
                  </a:cubicBezTo>
                  <a:cubicBezTo>
                    <a:pt x="57" y="61"/>
                    <a:pt x="57" y="62"/>
                    <a:pt x="57" y="62"/>
                  </a:cubicBezTo>
                  <a:cubicBezTo>
                    <a:pt x="57" y="63"/>
                    <a:pt x="58" y="63"/>
                    <a:pt x="58" y="63"/>
                  </a:cubicBezTo>
                  <a:moveTo>
                    <a:pt x="67" y="106"/>
                  </a:moveTo>
                  <a:cubicBezTo>
                    <a:pt x="67" y="105"/>
                    <a:pt x="66" y="106"/>
                    <a:pt x="66" y="105"/>
                  </a:cubicBezTo>
                  <a:cubicBezTo>
                    <a:pt x="66" y="105"/>
                    <a:pt x="66" y="105"/>
                    <a:pt x="65" y="105"/>
                  </a:cubicBezTo>
                  <a:cubicBezTo>
                    <a:pt x="65" y="105"/>
                    <a:pt x="66" y="105"/>
                    <a:pt x="66" y="105"/>
                  </a:cubicBezTo>
                  <a:cubicBezTo>
                    <a:pt x="66" y="105"/>
                    <a:pt x="66" y="104"/>
                    <a:pt x="67" y="104"/>
                  </a:cubicBezTo>
                  <a:cubicBezTo>
                    <a:pt x="67" y="105"/>
                    <a:pt x="66" y="105"/>
                    <a:pt x="66" y="105"/>
                  </a:cubicBezTo>
                  <a:cubicBezTo>
                    <a:pt x="66" y="105"/>
                    <a:pt x="67" y="105"/>
                    <a:pt x="67" y="105"/>
                  </a:cubicBezTo>
                  <a:cubicBezTo>
                    <a:pt x="67" y="105"/>
                    <a:pt x="67" y="106"/>
                    <a:pt x="68" y="106"/>
                  </a:cubicBezTo>
                  <a:cubicBezTo>
                    <a:pt x="67" y="106"/>
                    <a:pt x="68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6"/>
                    <a:pt x="67" y="106"/>
                    <a:pt x="67" y="106"/>
                  </a:cubicBezTo>
                  <a:moveTo>
                    <a:pt x="40" y="40"/>
                  </a:moveTo>
                  <a:cubicBezTo>
                    <a:pt x="40" y="41"/>
                    <a:pt x="40" y="40"/>
                    <a:pt x="40" y="39"/>
                  </a:cubicBezTo>
                  <a:cubicBezTo>
                    <a:pt x="40" y="39"/>
                    <a:pt x="40" y="40"/>
                    <a:pt x="40" y="40"/>
                  </a:cubicBezTo>
                  <a:cubicBezTo>
                    <a:pt x="40" y="39"/>
                    <a:pt x="40" y="40"/>
                    <a:pt x="39" y="40"/>
                  </a:cubicBezTo>
                  <a:cubicBezTo>
                    <a:pt x="39" y="40"/>
                    <a:pt x="39" y="41"/>
                    <a:pt x="39" y="39"/>
                  </a:cubicBezTo>
                  <a:cubicBezTo>
                    <a:pt x="39" y="40"/>
                    <a:pt x="39" y="39"/>
                    <a:pt x="39" y="39"/>
                  </a:cubicBezTo>
                  <a:cubicBezTo>
                    <a:pt x="40" y="39"/>
                    <a:pt x="40" y="40"/>
                    <a:pt x="40" y="40"/>
                  </a:cubicBezTo>
                  <a:moveTo>
                    <a:pt x="24" y="78"/>
                  </a:moveTo>
                  <a:cubicBezTo>
                    <a:pt x="23" y="78"/>
                    <a:pt x="22" y="76"/>
                    <a:pt x="23" y="76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3" y="77"/>
                    <a:pt x="24" y="77"/>
                    <a:pt x="24" y="77"/>
                  </a:cubicBezTo>
                  <a:cubicBezTo>
                    <a:pt x="24" y="76"/>
                    <a:pt x="22" y="76"/>
                    <a:pt x="23" y="76"/>
                  </a:cubicBezTo>
                  <a:cubicBezTo>
                    <a:pt x="23" y="76"/>
                    <a:pt x="24" y="76"/>
                    <a:pt x="24" y="77"/>
                  </a:cubicBezTo>
                  <a:cubicBezTo>
                    <a:pt x="24" y="77"/>
                    <a:pt x="24" y="77"/>
                    <a:pt x="24" y="78"/>
                  </a:cubicBezTo>
                  <a:moveTo>
                    <a:pt x="26" y="65"/>
                  </a:moveTo>
                  <a:cubicBezTo>
                    <a:pt x="25" y="65"/>
                    <a:pt x="25" y="64"/>
                    <a:pt x="26" y="65"/>
                  </a:cubicBezTo>
                  <a:cubicBezTo>
                    <a:pt x="26" y="65"/>
                    <a:pt x="25" y="65"/>
                    <a:pt x="26" y="65"/>
                  </a:cubicBezTo>
                  <a:cubicBezTo>
                    <a:pt x="26" y="65"/>
                    <a:pt x="26" y="65"/>
                    <a:pt x="27" y="65"/>
                  </a:cubicBezTo>
                  <a:cubicBezTo>
                    <a:pt x="27" y="65"/>
                    <a:pt x="26" y="66"/>
                    <a:pt x="27" y="66"/>
                  </a:cubicBezTo>
                  <a:cubicBezTo>
                    <a:pt x="27" y="66"/>
                    <a:pt x="27" y="67"/>
                    <a:pt x="26" y="67"/>
                  </a:cubicBezTo>
                  <a:cubicBezTo>
                    <a:pt x="26" y="67"/>
                    <a:pt x="26" y="66"/>
                    <a:pt x="26" y="66"/>
                  </a:cubicBezTo>
                  <a:cubicBezTo>
                    <a:pt x="26" y="66"/>
                    <a:pt x="25" y="66"/>
                    <a:pt x="25" y="66"/>
                  </a:cubicBezTo>
                  <a:cubicBezTo>
                    <a:pt x="25" y="66"/>
                    <a:pt x="26" y="66"/>
                    <a:pt x="26" y="65"/>
                  </a:cubicBezTo>
                  <a:moveTo>
                    <a:pt x="22" y="67"/>
                  </a:moveTo>
                  <a:cubicBezTo>
                    <a:pt x="21" y="67"/>
                    <a:pt x="22" y="66"/>
                    <a:pt x="22" y="65"/>
                  </a:cubicBezTo>
                  <a:cubicBezTo>
                    <a:pt x="22" y="65"/>
                    <a:pt x="23" y="66"/>
                    <a:pt x="24" y="66"/>
                  </a:cubicBezTo>
                  <a:cubicBezTo>
                    <a:pt x="24" y="66"/>
                    <a:pt x="23" y="66"/>
                    <a:pt x="22" y="66"/>
                  </a:cubicBezTo>
                  <a:cubicBezTo>
                    <a:pt x="22" y="66"/>
                    <a:pt x="23" y="66"/>
                    <a:pt x="23" y="66"/>
                  </a:cubicBezTo>
                  <a:cubicBezTo>
                    <a:pt x="23" y="66"/>
                    <a:pt x="23" y="67"/>
                    <a:pt x="23" y="66"/>
                  </a:cubicBezTo>
                  <a:cubicBezTo>
                    <a:pt x="24" y="67"/>
                    <a:pt x="24" y="67"/>
                    <a:pt x="24" y="66"/>
                  </a:cubicBezTo>
                  <a:cubicBezTo>
                    <a:pt x="24" y="66"/>
                    <a:pt x="24" y="66"/>
                    <a:pt x="24" y="66"/>
                  </a:cubicBezTo>
                  <a:cubicBezTo>
                    <a:pt x="24" y="66"/>
                    <a:pt x="25" y="66"/>
                    <a:pt x="25" y="65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5" y="67"/>
                    <a:pt x="25" y="67"/>
                    <a:pt x="25" y="68"/>
                  </a:cubicBezTo>
                  <a:cubicBezTo>
                    <a:pt x="24" y="68"/>
                    <a:pt x="24" y="67"/>
                    <a:pt x="24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4" y="67"/>
                    <a:pt x="24" y="67"/>
                    <a:pt x="24" y="68"/>
                  </a:cubicBezTo>
                  <a:cubicBezTo>
                    <a:pt x="24" y="68"/>
                    <a:pt x="24" y="68"/>
                    <a:pt x="25" y="68"/>
                  </a:cubicBezTo>
                  <a:cubicBezTo>
                    <a:pt x="25" y="69"/>
                    <a:pt x="24" y="68"/>
                    <a:pt x="24" y="69"/>
                  </a:cubicBezTo>
                  <a:cubicBezTo>
                    <a:pt x="24" y="69"/>
                    <a:pt x="25" y="69"/>
                    <a:pt x="24" y="70"/>
                  </a:cubicBezTo>
                  <a:cubicBezTo>
                    <a:pt x="24" y="70"/>
                    <a:pt x="23" y="69"/>
                    <a:pt x="23" y="69"/>
                  </a:cubicBezTo>
                  <a:cubicBezTo>
                    <a:pt x="23" y="68"/>
                    <a:pt x="23" y="68"/>
                    <a:pt x="22" y="68"/>
                  </a:cubicBezTo>
                  <a:cubicBezTo>
                    <a:pt x="21" y="67"/>
                    <a:pt x="23" y="68"/>
                    <a:pt x="23" y="67"/>
                  </a:cubicBezTo>
                  <a:cubicBezTo>
                    <a:pt x="22" y="67"/>
                    <a:pt x="22" y="67"/>
                    <a:pt x="22" y="67"/>
                  </a:cubicBezTo>
                  <a:moveTo>
                    <a:pt x="27" y="76"/>
                  </a:moveTo>
                  <a:cubicBezTo>
                    <a:pt x="27" y="76"/>
                    <a:pt x="26" y="76"/>
                    <a:pt x="26" y="77"/>
                  </a:cubicBezTo>
                  <a:cubicBezTo>
                    <a:pt x="26" y="77"/>
                    <a:pt x="27" y="77"/>
                    <a:pt x="26" y="77"/>
                  </a:cubicBezTo>
                  <a:cubicBezTo>
                    <a:pt x="26" y="78"/>
                    <a:pt x="26" y="78"/>
                    <a:pt x="26" y="78"/>
                  </a:cubicBezTo>
                  <a:cubicBezTo>
                    <a:pt x="24" y="78"/>
                    <a:pt x="26" y="77"/>
                    <a:pt x="26" y="76"/>
                  </a:cubicBezTo>
                  <a:cubicBezTo>
                    <a:pt x="26" y="76"/>
                    <a:pt x="26" y="76"/>
                    <a:pt x="27" y="76"/>
                  </a:cubicBezTo>
                  <a:moveTo>
                    <a:pt x="26" y="74"/>
                  </a:moveTo>
                  <a:cubicBezTo>
                    <a:pt x="27" y="74"/>
                    <a:pt x="27" y="75"/>
                    <a:pt x="26" y="75"/>
                  </a:cubicBezTo>
                  <a:cubicBezTo>
                    <a:pt x="27" y="75"/>
                    <a:pt x="27" y="75"/>
                    <a:pt x="27" y="76"/>
                  </a:cubicBezTo>
                  <a:cubicBezTo>
                    <a:pt x="27" y="75"/>
                    <a:pt x="26" y="75"/>
                    <a:pt x="26" y="76"/>
                  </a:cubicBezTo>
                  <a:cubicBezTo>
                    <a:pt x="24" y="75"/>
                    <a:pt x="26" y="75"/>
                    <a:pt x="26" y="74"/>
                  </a:cubicBezTo>
                  <a:cubicBezTo>
                    <a:pt x="26" y="74"/>
                    <a:pt x="26" y="74"/>
                    <a:pt x="26" y="74"/>
                  </a:cubicBezTo>
                  <a:moveTo>
                    <a:pt x="26" y="61"/>
                  </a:moveTo>
                  <a:cubicBezTo>
                    <a:pt x="26" y="61"/>
                    <a:pt x="26" y="61"/>
                    <a:pt x="26" y="61"/>
                  </a:cubicBezTo>
                  <a:cubicBezTo>
                    <a:pt x="25" y="61"/>
                    <a:pt x="25" y="61"/>
                    <a:pt x="25" y="60"/>
                  </a:cubicBezTo>
                  <a:cubicBezTo>
                    <a:pt x="25" y="60"/>
                    <a:pt x="25" y="61"/>
                    <a:pt x="26" y="61"/>
                  </a:cubicBezTo>
                  <a:moveTo>
                    <a:pt x="23" y="60"/>
                  </a:moveTo>
                  <a:cubicBezTo>
                    <a:pt x="22" y="61"/>
                    <a:pt x="22" y="61"/>
                    <a:pt x="22" y="61"/>
                  </a:cubicBezTo>
                  <a:cubicBezTo>
                    <a:pt x="22" y="61"/>
                    <a:pt x="23" y="61"/>
                    <a:pt x="23" y="62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1" y="61"/>
                    <a:pt x="21" y="60"/>
                    <a:pt x="23" y="60"/>
                  </a:cubicBezTo>
                  <a:moveTo>
                    <a:pt x="22" y="62"/>
                  </a:moveTo>
                  <a:cubicBezTo>
                    <a:pt x="23" y="62"/>
                    <a:pt x="22" y="63"/>
                    <a:pt x="22" y="63"/>
                  </a:cubicBezTo>
                  <a:cubicBezTo>
                    <a:pt x="23" y="63"/>
                    <a:pt x="22" y="64"/>
                    <a:pt x="23" y="65"/>
                  </a:cubicBezTo>
                  <a:cubicBezTo>
                    <a:pt x="21" y="65"/>
                    <a:pt x="22" y="64"/>
                    <a:pt x="22" y="64"/>
                  </a:cubicBezTo>
                  <a:cubicBezTo>
                    <a:pt x="22" y="63"/>
                    <a:pt x="21" y="62"/>
                    <a:pt x="22" y="62"/>
                  </a:cubicBezTo>
                  <a:moveTo>
                    <a:pt x="23" y="62"/>
                  </a:moveTo>
                  <a:cubicBezTo>
                    <a:pt x="24" y="62"/>
                    <a:pt x="23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5" y="62"/>
                    <a:pt x="25" y="63"/>
                    <a:pt x="25" y="62"/>
                  </a:cubicBezTo>
                  <a:cubicBezTo>
                    <a:pt x="26" y="62"/>
                    <a:pt x="25" y="63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3"/>
                    <a:pt x="24" y="63"/>
                    <a:pt x="24" y="63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64"/>
                    <a:pt x="24" y="65"/>
                    <a:pt x="23" y="64"/>
                  </a:cubicBezTo>
                  <a:cubicBezTo>
                    <a:pt x="23" y="64"/>
                    <a:pt x="23" y="63"/>
                    <a:pt x="24" y="63"/>
                  </a:cubicBezTo>
                  <a:cubicBezTo>
                    <a:pt x="24" y="63"/>
                    <a:pt x="25" y="63"/>
                    <a:pt x="24" y="62"/>
                  </a:cubicBezTo>
                  <a:cubicBezTo>
                    <a:pt x="24" y="62"/>
                    <a:pt x="24" y="63"/>
                    <a:pt x="23" y="63"/>
                  </a:cubicBezTo>
                  <a:cubicBezTo>
                    <a:pt x="23" y="62"/>
                    <a:pt x="24" y="62"/>
                    <a:pt x="23" y="62"/>
                  </a:cubicBezTo>
                  <a:moveTo>
                    <a:pt x="26" y="78"/>
                  </a:moveTo>
                  <a:cubicBezTo>
                    <a:pt x="26" y="78"/>
                    <a:pt x="26" y="78"/>
                    <a:pt x="26" y="78"/>
                  </a:cubicBezTo>
                  <a:cubicBezTo>
                    <a:pt x="27" y="79"/>
                    <a:pt x="26" y="80"/>
                    <a:pt x="26" y="81"/>
                  </a:cubicBezTo>
                  <a:cubicBezTo>
                    <a:pt x="26" y="82"/>
                    <a:pt x="26" y="81"/>
                    <a:pt x="26" y="81"/>
                  </a:cubicBezTo>
                  <a:cubicBezTo>
                    <a:pt x="26" y="80"/>
                    <a:pt x="25" y="79"/>
                    <a:pt x="26" y="78"/>
                  </a:cubicBezTo>
                  <a:moveTo>
                    <a:pt x="27" y="63"/>
                  </a:moveTo>
                  <a:cubicBezTo>
                    <a:pt x="27" y="63"/>
                    <a:pt x="28" y="63"/>
                    <a:pt x="28" y="64"/>
                  </a:cubicBezTo>
                  <a:cubicBezTo>
                    <a:pt x="27" y="63"/>
                    <a:pt x="26" y="64"/>
                    <a:pt x="26" y="63"/>
                  </a:cubicBezTo>
                  <a:cubicBezTo>
                    <a:pt x="26" y="63"/>
                    <a:pt x="26" y="64"/>
                    <a:pt x="25" y="64"/>
                  </a:cubicBezTo>
                  <a:cubicBezTo>
                    <a:pt x="26" y="63"/>
                    <a:pt x="26" y="63"/>
                    <a:pt x="26" y="62"/>
                  </a:cubicBezTo>
                  <a:cubicBezTo>
                    <a:pt x="27" y="62"/>
                    <a:pt x="26" y="62"/>
                    <a:pt x="27" y="62"/>
                  </a:cubicBezTo>
                  <a:cubicBezTo>
                    <a:pt x="27" y="62"/>
                    <a:pt x="26" y="62"/>
                    <a:pt x="27" y="63"/>
                  </a:cubicBezTo>
                  <a:moveTo>
                    <a:pt x="29" y="63"/>
                  </a:moveTo>
                  <a:cubicBezTo>
                    <a:pt x="30" y="63"/>
                    <a:pt x="29" y="64"/>
                    <a:pt x="29" y="64"/>
                  </a:cubicBezTo>
                  <a:cubicBezTo>
                    <a:pt x="29" y="65"/>
                    <a:pt x="30" y="65"/>
                    <a:pt x="29" y="65"/>
                  </a:cubicBezTo>
                  <a:cubicBezTo>
                    <a:pt x="29" y="65"/>
                    <a:pt x="28" y="64"/>
                    <a:pt x="28" y="64"/>
                  </a:cubicBezTo>
                  <a:cubicBezTo>
                    <a:pt x="29" y="64"/>
                    <a:pt x="29" y="64"/>
                    <a:pt x="29" y="63"/>
                  </a:cubicBezTo>
                  <a:moveTo>
                    <a:pt x="24" y="73"/>
                  </a:moveTo>
                  <a:cubicBezTo>
                    <a:pt x="24" y="74"/>
                    <a:pt x="25" y="74"/>
                    <a:pt x="25" y="74"/>
                  </a:cubicBezTo>
                  <a:cubicBezTo>
                    <a:pt x="25" y="74"/>
                    <a:pt x="24" y="74"/>
                    <a:pt x="24" y="74"/>
                  </a:cubicBezTo>
                  <a:cubicBezTo>
                    <a:pt x="23" y="74"/>
                    <a:pt x="22" y="74"/>
                    <a:pt x="22" y="74"/>
                  </a:cubicBezTo>
                  <a:cubicBezTo>
                    <a:pt x="23" y="74"/>
                    <a:pt x="23" y="74"/>
                    <a:pt x="24" y="74"/>
                  </a:cubicBezTo>
                  <a:cubicBezTo>
                    <a:pt x="24" y="74"/>
                    <a:pt x="23" y="73"/>
                    <a:pt x="22" y="73"/>
                  </a:cubicBezTo>
                  <a:cubicBezTo>
                    <a:pt x="22" y="73"/>
                    <a:pt x="22" y="73"/>
                    <a:pt x="23" y="73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23" y="73"/>
                    <a:pt x="23" y="73"/>
                    <a:pt x="24" y="73"/>
                  </a:cubicBezTo>
                  <a:cubicBezTo>
                    <a:pt x="24" y="73"/>
                    <a:pt x="23" y="73"/>
                    <a:pt x="24" y="72"/>
                  </a:cubicBezTo>
                  <a:cubicBezTo>
                    <a:pt x="24" y="72"/>
                    <a:pt x="25" y="72"/>
                    <a:pt x="25" y="73"/>
                  </a:cubicBezTo>
                  <a:cubicBezTo>
                    <a:pt x="25" y="73"/>
                    <a:pt x="24" y="73"/>
                    <a:pt x="24" y="73"/>
                  </a:cubicBezTo>
                  <a:moveTo>
                    <a:pt x="25" y="91"/>
                  </a:moveTo>
                  <a:cubicBezTo>
                    <a:pt x="25" y="91"/>
                    <a:pt x="25" y="92"/>
                    <a:pt x="25" y="93"/>
                  </a:cubicBezTo>
                  <a:cubicBezTo>
                    <a:pt x="24" y="92"/>
                    <a:pt x="25" y="92"/>
                    <a:pt x="25" y="91"/>
                  </a:cubicBezTo>
                  <a:moveTo>
                    <a:pt x="20" y="85"/>
                  </a:moveTo>
                  <a:cubicBezTo>
                    <a:pt x="20" y="85"/>
                    <a:pt x="20" y="86"/>
                    <a:pt x="20" y="86"/>
                  </a:cubicBezTo>
                  <a:cubicBezTo>
                    <a:pt x="19" y="86"/>
                    <a:pt x="19" y="85"/>
                    <a:pt x="20" y="85"/>
                  </a:cubicBezTo>
                  <a:cubicBezTo>
                    <a:pt x="19" y="85"/>
                    <a:pt x="19" y="84"/>
                    <a:pt x="19" y="84"/>
                  </a:cubicBezTo>
                  <a:cubicBezTo>
                    <a:pt x="18" y="85"/>
                    <a:pt x="19" y="86"/>
                    <a:pt x="19" y="86"/>
                  </a:cubicBezTo>
                  <a:cubicBezTo>
                    <a:pt x="19" y="86"/>
                    <a:pt x="18" y="86"/>
                    <a:pt x="18" y="86"/>
                  </a:cubicBezTo>
                  <a:cubicBezTo>
                    <a:pt x="19" y="86"/>
                    <a:pt x="19" y="86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8"/>
                    <a:pt x="19" y="88"/>
                  </a:cubicBezTo>
                  <a:cubicBezTo>
                    <a:pt x="19" y="89"/>
                    <a:pt x="18" y="88"/>
                    <a:pt x="18" y="89"/>
                  </a:cubicBezTo>
                  <a:cubicBezTo>
                    <a:pt x="18" y="89"/>
                    <a:pt x="19" y="89"/>
                    <a:pt x="19" y="88"/>
                  </a:cubicBezTo>
                  <a:cubicBezTo>
                    <a:pt x="19" y="89"/>
                    <a:pt x="19" y="89"/>
                    <a:pt x="19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90"/>
                  </a:cubicBezTo>
                  <a:cubicBezTo>
                    <a:pt x="17" y="90"/>
                    <a:pt x="18" y="91"/>
                    <a:pt x="17" y="91"/>
                  </a:cubicBezTo>
                  <a:cubicBezTo>
                    <a:pt x="17" y="91"/>
                    <a:pt x="17" y="91"/>
                    <a:pt x="17" y="90"/>
                  </a:cubicBezTo>
                  <a:cubicBezTo>
                    <a:pt x="16" y="90"/>
                    <a:pt x="16" y="91"/>
                    <a:pt x="16" y="91"/>
                  </a:cubicBezTo>
                  <a:cubicBezTo>
                    <a:pt x="16" y="90"/>
                    <a:pt x="16" y="89"/>
                    <a:pt x="16" y="88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16" y="87"/>
                    <a:pt x="16" y="86"/>
                    <a:pt x="16" y="86"/>
                  </a:cubicBezTo>
                  <a:cubicBezTo>
                    <a:pt x="16" y="86"/>
                    <a:pt x="16" y="86"/>
                    <a:pt x="16" y="85"/>
                  </a:cubicBezTo>
                  <a:cubicBezTo>
                    <a:pt x="17" y="84"/>
                    <a:pt x="16" y="84"/>
                    <a:pt x="16" y="83"/>
                  </a:cubicBezTo>
                  <a:cubicBezTo>
                    <a:pt x="17" y="83"/>
                    <a:pt x="17" y="82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0"/>
                    <a:pt x="18" y="79"/>
                    <a:pt x="17" y="78"/>
                  </a:cubicBezTo>
                  <a:cubicBezTo>
                    <a:pt x="18" y="78"/>
                    <a:pt x="18" y="78"/>
                    <a:pt x="18" y="78"/>
                  </a:cubicBezTo>
                  <a:cubicBezTo>
                    <a:pt x="19" y="78"/>
                    <a:pt x="18" y="79"/>
                    <a:pt x="19" y="79"/>
                  </a:cubicBezTo>
                  <a:cubicBezTo>
                    <a:pt x="19" y="78"/>
                    <a:pt x="18" y="78"/>
                    <a:pt x="18" y="77"/>
                  </a:cubicBezTo>
                  <a:cubicBezTo>
                    <a:pt x="19" y="77"/>
                    <a:pt x="18" y="75"/>
                    <a:pt x="19" y="74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20" y="74"/>
                    <a:pt x="20" y="73"/>
                    <a:pt x="20" y="73"/>
                  </a:cubicBezTo>
                  <a:cubicBezTo>
                    <a:pt x="21" y="73"/>
                    <a:pt x="20" y="74"/>
                    <a:pt x="20" y="74"/>
                  </a:cubicBezTo>
                  <a:cubicBezTo>
                    <a:pt x="20" y="75"/>
                    <a:pt x="20" y="75"/>
                    <a:pt x="20" y="75"/>
                  </a:cubicBezTo>
                  <a:cubicBezTo>
                    <a:pt x="20" y="76"/>
                    <a:pt x="20" y="76"/>
                    <a:pt x="20" y="76"/>
                  </a:cubicBezTo>
                  <a:cubicBezTo>
                    <a:pt x="20" y="76"/>
                    <a:pt x="20" y="76"/>
                    <a:pt x="20" y="76"/>
                  </a:cubicBezTo>
                  <a:cubicBezTo>
                    <a:pt x="20" y="76"/>
                    <a:pt x="20" y="77"/>
                    <a:pt x="20" y="77"/>
                  </a:cubicBezTo>
                  <a:cubicBezTo>
                    <a:pt x="20" y="77"/>
                    <a:pt x="20" y="78"/>
                    <a:pt x="20" y="78"/>
                  </a:cubicBezTo>
                  <a:cubicBezTo>
                    <a:pt x="19" y="78"/>
                    <a:pt x="19" y="77"/>
                    <a:pt x="19" y="78"/>
                  </a:cubicBezTo>
                  <a:cubicBezTo>
                    <a:pt x="19" y="78"/>
                    <a:pt x="19" y="78"/>
                    <a:pt x="20" y="78"/>
                  </a:cubicBezTo>
                  <a:cubicBezTo>
                    <a:pt x="20" y="78"/>
                    <a:pt x="20" y="79"/>
                    <a:pt x="21" y="79"/>
                  </a:cubicBezTo>
                  <a:cubicBezTo>
                    <a:pt x="20" y="80"/>
                    <a:pt x="20" y="81"/>
                    <a:pt x="20" y="82"/>
                  </a:cubicBezTo>
                  <a:cubicBezTo>
                    <a:pt x="20" y="82"/>
                    <a:pt x="20" y="83"/>
                    <a:pt x="21" y="83"/>
                  </a:cubicBezTo>
                  <a:cubicBezTo>
                    <a:pt x="21" y="83"/>
                    <a:pt x="21" y="84"/>
                    <a:pt x="21" y="84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85"/>
                    <a:pt x="20" y="85"/>
                    <a:pt x="20" y="85"/>
                  </a:cubicBezTo>
                  <a:moveTo>
                    <a:pt x="20" y="80"/>
                  </a:moveTo>
                  <a:cubicBezTo>
                    <a:pt x="20" y="80"/>
                    <a:pt x="20" y="80"/>
                    <a:pt x="20" y="80"/>
                  </a:cubicBezTo>
                  <a:cubicBezTo>
                    <a:pt x="21" y="80"/>
                    <a:pt x="20" y="79"/>
                    <a:pt x="20" y="79"/>
                  </a:cubicBezTo>
                  <a:cubicBezTo>
                    <a:pt x="20" y="79"/>
                    <a:pt x="19" y="79"/>
                    <a:pt x="19" y="79"/>
                  </a:cubicBezTo>
                  <a:cubicBezTo>
                    <a:pt x="19" y="80"/>
                    <a:pt x="20" y="79"/>
                    <a:pt x="20" y="80"/>
                  </a:cubicBezTo>
                  <a:moveTo>
                    <a:pt x="19" y="81"/>
                  </a:moveTo>
                  <a:cubicBezTo>
                    <a:pt x="20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8" y="80"/>
                    <a:pt x="18" y="80"/>
                  </a:cubicBezTo>
                  <a:cubicBezTo>
                    <a:pt x="19" y="80"/>
                    <a:pt x="19" y="81"/>
                    <a:pt x="19" y="81"/>
                  </a:cubicBezTo>
                  <a:moveTo>
                    <a:pt x="19" y="82"/>
                  </a:moveTo>
                  <a:cubicBezTo>
                    <a:pt x="20" y="82"/>
                    <a:pt x="20" y="81"/>
                    <a:pt x="20" y="81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19" y="81"/>
                    <a:pt x="19" y="81"/>
                    <a:pt x="19" y="82"/>
                  </a:cubicBezTo>
                  <a:moveTo>
                    <a:pt x="17" y="88"/>
                  </a:moveTo>
                  <a:cubicBezTo>
                    <a:pt x="17" y="88"/>
                    <a:pt x="16" y="88"/>
                    <a:pt x="16" y="88"/>
                  </a:cubicBezTo>
                  <a:cubicBezTo>
                    <a:pt x="16" y="88"/>
                    <a:pt x="16" y="89"/>
                    <a:pt x="17" y="89"/>
                  </a:cubicBezTo>
                  <a:cubicBezTo>
                    <a:pt x="17" y="88"/>
                    <a:pt x="17" y="88"/>
                    <a:pt x="17" y="88"/>
                  </a:cubicBezTo>
                  <a:moveTo>
                    <a:pt x="18" y="83"/>
                  </a:moveTo>
                  <a:cubicBezTo>
                    <a:pt x="18" y="83"/>
                    <a:pt x="19" y="82"/>
                    <a:pt x="18" y="82"/>
                  </a:cubicBezTo>
                  <a:cubicBezTo>
                    <a:pt x="18" y="82"/>
                    <a:pt x="17" y="84"/>
                    <a:pt x="18" y="83"/>
                  </a:cubicBezTo>
                  <a:moveTo>
                    <a:pt x="20" y="84"/>
                  </a:moveTo>
                  <a:cubicBezTo>
                    <a:pt x="21" y="84"/>
                    <a:pt x="20" y="83"/>
                    <a:pt x="19" y="82"/>
                  </a:cubicBezTo>
                  <a:cubicBezTo>
                    <a:pt x="19" y="83"/>
                    <a:pt x="20" y="83"/>
                    <a:pt x="20" y="84"/>
                  </a:cubicBezTo>
                  <a:moveTo>
                    <a:pt x="31" y="34"/>
                  </a:moveTo>
                  <a:cubicBezTo>
                    <a:pt x="31" y="34"/>
                    <a:pt x="31" y="34"/>
                    <a:pt x="3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1" y="35"/>
                    <a:pt x="31" y="34"/>
                    <a:pt x="31" y="34"/>
                  </a:cubicBezTo>
                  <a:cubicBezTo>
                    <a:pt x="31" y="34"/>
                    <a:pt x="31" y="33"/>
                    <a:pt x="30" y="32"/>
                  </a:cubicBezTo>
                  <a:cubicBezTo>
                    <a:pt x="30" y="32"/>
                    <a:pt x="31" y="33"/>
                    <a:pt x="31" y="34"/>
                  </a:cubicBezTo>
                  <a:moveTo>
                    <a:pt x="21" y="105"/>
                  </a:moveTo>
                  <a:cubicBezTo>
                    <a:pt x="20" y="105"/>
                    <a:pt x="21" y="104"/>
                    <a:pt x="21" y="104"/>
                  </a:cubicBezTo>
                  <a:cubicBezTo>
                    <a:pt x="21" y="103"/>
                    <a:pt x="21" y="105"/>
                    <a:pt x="21" y="105"/>
                  </a:cubicBezTo>
                  <a:moveTo>
                    <a:pt x="23" y="78"/>
                  </a:moveTo>
                  <a:cubicBezTo>
                    <a:pt x="24" y="79"/>
                    <a:pt x="23" y="78"/>
                    <a:pt x="23" y="79"/>
                  </a:cubicBezTo>
                  <a:cubicBezTo>
                    <a:pt x="22" y="78"/>
                    <a:pt x="23" y="78"/>
                    <a:pt x="23" y="78"/>
                  </a:cubicBezTo>
                  <a:cubicBezTo>
                    <a:pt x="23" y="77"/>
                    <a:pt x="23" y="78"/>
                    <a:pt x="23" y="78"/>
                  </a:cubicBezTo>
                  <a:moveTo>
                    <a:pt x="21" y="79"/>
                  </a:moveTo>
                  <a:cubicBezTo>
                    <a:pt x="20" y="79"/>
                    <a:pt x="21" y="78"/>
                    <a:pt x="20" y="78"/>
                  </a:cubicBezTo>
                  <a:cubicBezTo>
                    <a:pt x="21" y="78"/>
                    <a:pt x="21" y="78"/>
                    <a:pt x="20" y="77"/>
                  </a:cubicBezTo>
                  <a:cubicBezTo>
                    <a:pt x="21" y="78"/>
                    <a:pt x="21" y="78"/>
                    <a:pt x="21" y="79"/>
                  </a:cubicBezTo>
                  <a:moveTo>
                    <a:pt x="26" y="82"/>
                  </a:moveTo>
                  <a:cubicBezTo>
                    <a:pt x="26" y="83"/>
                    <a:pt x="26" y="83"/>
                    <a:pt x="26" y="83"/>
                  </a:cubicBezTo>
                  <a:cubicBezTo>
                    <a:pt x="26" y="83"/>
                    <a:pt x="26" y="83"/>
                    <a:pt x="25" y="83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83"/>
                    <a:pt x="26" y="83"/>
                    <a:pt x="26" y="83"/>
                  </a:cubicBezTo>
                  <a:cubicBezTo>
                    <a:pt x="26" y="83"/>
                    <a:pt x="25" y="84"/>
                    <a:pt x="25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5" y="84"/>
                    <a:pt x="26" y="85"/>
                    <a:pt x="26" y="85"/>
                  </a:cubicBezTo>
                  <a:cubicBezTo>
                    <a:pt x="25" y="85"/>
                    <a:pt x="26" y="85"/>
                    <a:pt x="25" y="85"/>
                  </a:cubicBezTo>
                  <a:cubicBezTo>
                    <a:pt x="25" y="85"/>
                    <a:pt x="25" y="84"/>
                    <a:pt x="25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5" y="84"/>
                    <a:pt x="25" y="83"/>
                    <a:pt x="25" y="83"/>
                  </a:cubicBezTo>
                  <a:cubicBezTo>
                    <a:pt x="25" y="83"/>
                    <a:pt x="25" y="82"/>
                    <a:pt x="26" y="82"/>
                  </a:cubicBezTo>
                  <a:moveTo>
                    <a:pt x="66" y="108"/>
                  </a:moveTo>
                  <a:cubicBezTo>
                    <a:pt x="65" y="108"/>
                    <a:pt x="65" y="107"/>
                    <a:pt x="65" y="107"/>
                  </a:cubicBezTo>
                  <a:cubicBezTo>
                    <a:pt x="66" y="107"/>
                    <a:pt x="66" y="108"/>
                    <a:pt x="66" y="108"/>
                  </a:cubicBezTo>
                  <a:moveTo>
                    <a:pt x="24" y="81"/>
                  </a:moveTo>
                  <a:cubicBezTo>
                    <a:pt x="24" y="82"/>
                    <a:pt x="23" y="82"/>
                    <a:pt x="24" y="83"/>
                  </a:cubicBezTo>
                  <a:cubicBezTo>
                    <a:pt x="24" y="83"/>
                    <a:pt x="23" y="83"/>
                    <a:pt x="23" y="83"/>
                  </a:cubicBezTo>
                  <a:cubicBezTo>
                    <a:pt x="23" y="84"/>
                    <a:pt x="24" y="84"/>
                    <a:pt x="23" y="85"/>
                  </a:cubicBezTo>
                  <a:cubicBezTo>
                    <a:pt x="23" y="84"/>
                    <a:pt x="23" y="84"/>
                    <a:pt x="23" y="83"/>
                  </a:cubicBezTo>
                  <a:cubicBezTo>
                    <a:pt x="23" y="83"/>
                    <a:pt x="23" y="81"/>
                    <a:pt x="24" y="81"/>
                  </a:cubicBezTo>
                  <a:moveTo>
                    <a:pt x="24" y="81"/>
                  </a:moveTo>
                  <a:cubicBezTo>
                    <a:pt x="22" y="81"/>
                    <a:pt x="24" y="80"/>
                    <a:pt x="23" y="79"/>
                  </a:cubicBezTo>
                  <a:cubicBezTo>
                    <a:pt x="24" y="79"/>
                    <a:pt x="23" y="79"/>
                    <a:pt x="24" y="79"/>
                  </a:cubicBezTo>
                  <a:cubicBezTo>
                    <a:pt x="25" y="79"/>
                    <a:pt x="23" y="80"/>
                    <a:pt x="24" y="81"/>
                  </a:cubicBezTo>
                  <a:moveTo>
                    <a:pt x="21" y="82"/>
                  </a:moveTo>
                  <a:cubicBezTo>
                    <a:pt x="21" y="82"/>
                    <a:pt x="21" y="82"/>
                    <a:pt x="21" y="83"/>
                  </a:cubicBezTo>
                  <a:cubicBezTo>
                    <a:pt x="20" y="83"/>
                    <a:pt x="21" y="82"/>
                    <a:pt x="21" y="82"/>
                  </a:cubicBezTo>
                  <a:cubicBezTo>
                    <a:pt x="21" y="81"/>
                    <a:pt x="21" y="81"/>
                    <a:pt x="21" y="80"/>
                  </a:cubicBezTo>
                  <a:cubicBezTo>
                    <a:pt x="22" y="80"/>
                    <a:pt x="21" y="82"/>
                    <a:pt x="21" y="82"/>
                  </a:cubicBezTo>
                  <a:moveTo>
                    <a:pt x="40" y="106"/>
                  </a:moveTo>
                  <a:cubicBezTo>
                    <a:pt x="39" y="105"/>
                    <a:pt x="37" y="105"/>
                    <a:pt x="37" y="104"/>
                  </a:cubicBezTo>
                  <a:cubicBezTo>
                    <a:pt x="37" y="104"/>
                    <a:pt x="37" y="104"/>
                    <a:pt x="36" y="103"/>
                  </a:cubicBezTo>
                  <a:cubicBezTo>
                    <a:pt x="36" y="103"/>
                    <a:pt x="36" y="103"/>
                    <a:pt x="36" y="102"/>
                  </a:cubicBezTo>
                  <a:cubicBezTo>
                    <a:pt x="36" y="102"/>
                    <a:pt x="36" y="102"/>
                    <a:pt x="35" y="101"/>
                  </a:cubicBezTo>
                  <a:cubicBezTo>
                    <a:pt x="36" y="99"/>
                    <a:pt x="35" y="98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7" y="97"/>
                    <a:pt x="37" y="97"/>
                    <a:pt x="37" y="96"/>
                  </a:cubicBezTo>
                  <a:cubicBezTo>
                    <a:pt x="37" y="96"/>
                    <a:pt x="38" y="96"/>
                    <a:pt x="38" y="95"/>
                  </a:cubicBezTo>
                  <a:cubicBezTo>
                    <a:pt x="37" y="96"/>
                    <a:pt x="36" y="96"/>
                    <a:pt x="36" y="96"/>
                  </a:cubicBezTo>
                  <a:cubicBezTo>
                    <a:pt x="36" y="96"/>
                    <a:pt x="36" y="95"/>
                    <a:pt x="36" y="95"/>
                  </a:cubicBezTo>
                  <a:cubicBezTo>
                    <a:pt x="37" y="95"/>
                    <a:pt x="37" y="94"/>
                    <a:pt x="37" y="95"/>
                  </a:cubicBezTo>
                  <a:cubicBezTo>
                    <a:pt x="37" y="95"/>
                    <a:pt x="38" y="94"/>
                    <a:pt x="37" y="94"/>
                  </a:cubicBezTo>
                  <a:cubicBezTo>
                    <a:pt x="37" y="94"/>
                    <a:pt x="37" y="95"/>
                    <a:pt x="36" y="94"/>
                  </a:cubicBezTo>
                  <a:cubicBezTo>
                    <a:pt x="36" y="94"/>
                    <a:pt x="36" y="94"/>
                    <a:pt x="36" y="94"/>
                  </a:cubicBezTo>
                  <a:cubicBezTo>
                    <a:pt x="36" y="95"/>
                    <a:pt x="37" y="94"/>
                    <a:pt x="37" y="93"/>
                  </a:cubicBezTo>
                  <a:cubicBezTo>
                    <a:pt x="36" y="93"/>
                    <a:pt x="37" y="93"/>
                    <a:pt x="36" y="94"/>
                  </a:cubicBezTo>
                  <a:cubicBezTo>
                    <a:pt x="36" y="94"/>
                    <a:pt x="36" y="93"/>
                    <a:pt x="36" y="92"/>
                  </a:cubicBezTo>
                  <a:cubicBezTo>
                    <a:pt x="36" y="92"/>
                    <a:pt x="36" y="92"/>
                    <a:pt x="37" y="92"/>
                  </a:cubicBezTo>
                  <a:cubicBezTo>
                    <a:pt x="36" y="92"/>
                    <a:pt x="37" y="91"/>
                    <a:pt x="38" y="91"/>
                  </a:cubicBezTo>
                  <a:cubicBezTo>
                    <a:pt x="38" y="91"/>
                    <a:pt x="38" y="92"/>
                    <a:pt x="40" y="93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39" y="93"/>
                    <a:pt x="40" y="93"/>
                    <a:pt x="40" y="93"/>
                  </a:cubicBezTo>
                  <a:cubicBezTo>
                    <a:pt x="40" y="93"/>
                    <a:pt x="40" y="94"/>
                    <a:pt x="40" y="94"/>
                  </a:cubicBezTo>
                  <a:cubicBezTo>
                    <a:pt x="39" y="94"/>
                    <a:pt x="40" y="94"/>
                    <a:pt x="40" y="93"/>
                  </a:cubicBezTo>
                  <a:cubicBezTo>
                    <a:pt x="39" y="93"/>
                    <a:pt x="39" y="94"/>
                    <a:pt x="40" y="95"/>
                  </a:cubicBezTo>
                  <a:cubicBezTo>
                    <a:pt x="40" y="95"/>
                    <a:pt x="39" y="95"/>
                    <a:pt x="39" y="95"/>
                  </a:cubicBezTo>
                  <a:cubicBezTo>
                    <a:pt x="39" y="96"/>
                    <a:pt x="39" y="96"/>
                    <a:pt x="40" y="96"/>
                  </a:cubicBezTo>
                  <a:cubicBezTo>
                    <a:pt x="40" y="96"/>
                    <a:pt x="40" y="95"/>
                    <a:pt x="40" y="95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0" y="95"/>
                    <a:pt x="40" y="94"/>
                    <a:pt x="40" y="94"/>
                  </a:cubicBezTo>
                  <a:cubicBezTo>
                    <a:pt x="41" y="95"/>
                    <a:pt x="41" y="97"/>
                    <a:pt x="41" y="98"/>
                  </a:cubicBezTo>
                  <a:cubicBezTo>
                    <a:pt x="40" y="98"/>
                    <a:pt x="39" y="98"/>
                    <a:pt x="38" y="98"/>
                  </a:cubicBezTo>
                  <a:cubicBezTo>
                    <a:pt x="38" y="98"/>
                    <a:pt x="39" y="98"/>
                    <a:pt x="38" y="99"/>
                  </a:cubicBezTo>
                  <a:cubicBezTo>
                    <a:pt x="39" y="99"/>
                    <a:pt x="39" y="98"/>
                    <a:pt x="40" y="99"/>
                  </a:cubicBezTo>
                  <a:cubicBezTo>
                    <a:pt x="40" y="99"/>
                    <a:pt x="40" y="99"/>
                    <a:pt x="40" y="99"/>
                  </a:cubicBezTo>
                  <a:cubicBezTo>
                    <a:pt x="41" y="99"/>
                    <a:pt x="41" y="99"/>
                    <a:pt x="41" y="98"/>
                  </a:cubicBezTo>
                  <a:cubicBezTo>
                    <a:pt x="41" y="99"/>
                    <a:pt x="41" y="100"/>
                    <a:pt x="41" y="101"/>
                  </a:cubicBezTo>
                  <a:cubicBezTo>
                    <a:pt x="41" y="101"/>
                    <a:pt x="41" y="100"/>
                    <a:pt x="41" y="100"/>
                  </a:cubicBezTo>
                  <a:cubicBezTo>
                    <a:pt x="40" y="101"/>
                    <a:pt x="41" y="101"/>
                    <a:pt x="41" y="101"/>
                  </a:cubicBezTo>
                  <a:cubicBezTo>
                    <a:pt x="41" y="101"/>
                    <a:pt x="41" y="101"/>
                    <a:pt x="42" y="101"/>
                  </a:cubicBezTo>
                  <a:cubicBezTo>
                    <a:pt x="42" y="102"/>
                    <a:pt x="42" y="103"/>
                    <a:pt x="42" y="104"/>
                  </a:cubicBezTo>
                  <a:cubicBezTo>
                    <a:pt x="42" y="103"/>
                    <a:pt x="42" y="103"/>
                    <a:pt x="42" y="104"/>
                  </a:cubicBezTo>
                  <a:cubicBezTo>
                    <a:pt x="41" y="104"/>
                    <a:pt x="42" y="104"/>
                    <a:pt x="43" y="104"/>
                  </a:cubicBezTo>
                  <a:cubicBezTo>
                    <a:pt x="43" y="104"/>
                    <a:pt x="43" y="105"/>
                    <a:pt x="43" y="105"/>
                  </a:cubicBezTo>
                  <a:cubicBezTo>
                    <a:pt x="42" y="105"/>
                    <a:pt x="41" y="105"/>
                    <a:pt x="40" y="106"/>
                  </a:cubicBezTo>
                  <a:moveTo>
                    <a:pt x="38" y="95"/>
                  </a:moveTo>
                  <a:cubicBezTo>
                    <a:pt x="39" y="95"/>
                    <a:pt x="39" y="94"/>
                    <a:pt x="38" y="94"/>
                  </a:cubicBezTo>
                  <a:cubicBezTo>
                    <a:pt x="38" y="94"/>
                    <a:pt x="38" y="95"/>
                    <a:pt x="38" y="95"/>
                  </a:cubicBezTo>
                  <a:moveTo>
                    <a:pt x="38" y="98"/>
                  </a:moveTo>
                  <a:cubicBezTo>
                    <a:pt x="39" y="97"/>
                    <a:pt x="39" y="97"/>
                    <a:pt x="40" y="97"/>
                  </a:cubicBezTo>
                  <a:cubicBezTo>
                    <a:pt x="40" y="97"/>
                    <a:pt x="39" y="97"/>
                    <a:pt x="39" y="97"/>
                  </a:cubicBezTo>
                  <a:cubicBezTo>
                    <a:pt x="39" y="97"/>
                    <a:pt x="40" y="96"/>
                    <a:pt x="38" y="96"/>
                  </a:cubicBezTo>
                  <a:cubicBezTo>
                    <a:pt x="38" y="96"/>
                    <a:pt x="39" y="96"/>
                    <a:pt x="39" y="96"/>
                  </a:cubicBezTo>
                  <a:cubicBezTo>
                    <a:pt x="38" y="97"/>
                    <a:pt x="37" y="97"/>
                    <a:pt x="38" y="98"/>
                  </a:cubicBezTo>
                  <a:moveTo>
                    <a:pt x="39" y="101"/>
                  </a:moveTo>
                  <a:cubicBezTo>
                    <a:pt x="40" y="100"/>
                    <a:pt x="39" y="100"/>
                    <a:pt x="39" y="100"/>
                  </a:cubicBezTo>
                  <a:cubicBezTo>
                    <a:pt x="39" y="100"/>
                    <a:pt x="39" y="99"/>
                    <a:pt x="39" y="99"/>
                  </a:cubicBezTo>
                  <a:cubicBezTo>
                    <a:pt x="38" y="99"/>
                    <a:pt x="39" y="100"/>
                    <a:pt x="38" y="100"/>
                  </a:cubicBezTo>
                  <a:cubicBezTo>
                    <a:pt x="39" y="100"/>
                    <a:pt x="39" y="100"/>
                    <a:pt x="39" y="101"/>
                  </a:cubicBezTo>
                  <a:moveTo>
                    <a:pt x="38" y="100"/>
                  </a:moveTo>
                  <a:cubicBezTo>
                    <a:pt x="37" y="100"/>
                    <a:pt x="37" y="101"/>
                    <a:pt x="37" y="101"/>
                  </a:cubicBezTo>
                  <a:cubicBezTo>
                    <a:pt x="38" y="101"/>
                    <a:pt x="38" y="101"/>
                    <a:pt x="38" y="100"/>
                  </a:cubicBezTo>
                  <a:moveTo>
                    <a:pt x="40" y="102"/>
                  </a:moveTo>
                  <a:cubicBezTo>
                    <a:pt x="40" y="101"/>
                    <a:pt x="39" y="101"/>
                    <a:pt x="39" y="101"/>
                  </a:cubicBezTo>
                  <a:cubicBezTo>
                    <a:pt x="39" y="101"/>
                    <a:pt x="39" y="101"/>
                    <a:pt x="39" y="102"/>
                  </a:cubicBezTo>
                  <a:lnTo>
                    <a:pt x="40" y="102"/>
                  </a:lnTo>
                  <a:close/>
                  <a:moveTo>
                    <a:pt x="40" y="102"/>
                  </a:moveTo>
                  <a:cubicBezTo>
                    <a:pt x="40" y="102"/>
                    <a:pt x="39" y="102"/>
                    <a:pt x="39" y="102"/>
                  </a:cubicBezTo>
                  <a:cubicBezTo>
                    <a:pt x="39" y="102"/>
                    <a:pt x="41" y="103"/>
                    <a:pt x="40" y="102"/>
                  </a:cubicBezTo>
                  <a:moveTo>
                    <a:pt x="41" y="104"/>
                  </a:moveTo>
                  <a:cubicBezTo>
                    <a:pt x="41" y="104"/>
                    <a:pt x="42" y="104"/>
                    <a:pt x="41" y="104"/>
                  </a:cubicBezTo>
                  <a:cubicBezTo>
                    <a:pt x="41" y="104"/>
                    <a:pt x="40" y="104"/>
                    <a:pt x="40" y="105"/>
                  </a:cubicBezTo>
                  <a:cubicBezTo>
                    <a:pt x="41" y="105"/>
                    <a:pt x="41" y="104"/>
                    <a:pt x="41" y="104"/>
                  </a:cubicBezTo>
                  <a:moveTo>
                    <a:pt x="31" y="41"/>
                  </a:moveTo>
                  <a:cubicBezTo>
                    <a:pt x="31" y="41"/>
                    <a:pt x="31" y="40"/>
                    <a:pt x="32" y="41"/>
                  </a:cubicBezTo>
                  <a:cubicBezTo>
                    <a:pt x="32" y="41"/>
                    <a:pt x="31" y="41"/>
                    <a:pt x="31" y="41"/>
                  </a:cubicBezTo>
                  <a:cubicBezTo>
                    <a:pt x="31" y="41"/>
                    <a:pt x="31" y="41"/>
                    <a:pt x="31" y="41"/>
                  </a:cubicBezTo>
                  <a:moveTo>
                    <a:pt x="32" y="42"/>
                  </a:moveTo>
                  <a:cubicBezTo>
                    <a:pt x="32" y="42"/>
                    <a:pt x="33" y="43"/>
                    <a:pt x="32" y="43"/>
                  </a:cubicBezTo>
                  <a:cubicBezTo>
                    <a:pt x="32" y="42"/>
                    <a:pt x="33" y="43"/>
                    <a:pt x="32" y="42"/>
                  </a:cubicBezTo>
                  <a:moveTo>
                    <a:pt x="32" y="45"/>
                  </a:moveTo>
                  <a:cubicBezTo>
                    <a:pt x="32" y="45"/>
                    <a:pt x="30" y="42"/>
                    <a:pt x="32" y="44"/>
                  </a:cubicBezTo>
                  <a:cubicBezTo>
                    <a:pt x="32" y="43"/>
                    <a:pt x="31" y="43"/>
                    <a:pt x="31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44"/>
                    <a:pt x="31" y="44"/>
                    <a:pt x="32" y="45"/>
                  </a:cubicBezTo>
                  <a:cubicBezTo>
                    <a:pt x="33" y="45"/>
                    <a:pt x="32" y="45"/>
                    <a:pt x="32" y="45"/>
                  </a:cubicBezTo>
                  <a:moveTo>
                    <a:pt x="31" y="40"/>
                  </a:moveTo>
                  <a:cubicBezTo>
                    <a:pt x="32" y="40"/>
                    <a:pt x="31" y="39"/>
                    <a:pt x="31" y="39"/>
                  </a:cubicBezTo>
                  <a:cubicBezTo>
                    <a:pt x="32" y="40"/>
                    <a:pt x="31" y="40"/>
                    <a:pt x="32" y="41"/>
                  </a:cubicBezTo>
                  <a:cubicBezTo>
                    <a:pt x="32" y="41"/>
                    <a:pt x="31" y="40"/>
                    <a:pt x="31" y="39"/>
                  </a:cubicBezTo>
                  <a:cubicBezTo>
                    <a:pt x="30" y="38"/>
                    <a:pt x="31" y="41"/>
                    <a:pt x="31" y="40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1" y="39"/>
                    <a:pt x="31" y="40"/>
                    <a:pt x="31" y="40"/>
                  </a:cubicBezTo>
                  <a:moveTo>
                    <a:pt x="30" y="41"/>
                  </a:moveTo>
                  <a:cubicBezTo>
                    <a:pt x="30" y="41"/>
                    <a:pt x="30" y="40"/>
                    <a:pt x="30" y="40"/>
                  </a:cubicBezTo>
                  <a:cubicBezTo>
                    <a:pt x="31" y="41"/>
                    <a:pt x="31" y="42"/>
                    <a:pt x="31" y="43"/>
                  </a:cubicBezTo>
                  <a:cubicBezTo>
                    <a:pt x="30" y="42"/>
                    <a:pt x="31" y="42"/>
                    <a:pt x="31" y="41"/>
                  </a:cubicBezTo>
                  <a:cubicBezTo>
                    <a:pt x="30" y="41"/>
                    <a:pt x="31" y="42"/>
                    <a:pt x="30" y="41"/>
                  </a:cubicBezTo>
                  <a:moveTo>
                    <a:pt x="28" y="67"/>
                  </a:moveTo>
                  <a:cubicBezTo>
                    <a:pt x="29" y="67"/>
                    <a:pt x="29" y="67"/>
                    <a:pt x="29" y="67"/>
                  </a:cubicBezTo>
                  <a:cubicBezTo>
                    <a:pt x="30" y="67"/>
                    <a:pt x="29" y="68"/>
                    <a:pt x="28" y="68"/>
                  </a:cubicBezTo>
                  <a:lnTo>
                    <a:pt x="28" y="67"/>
                  </a:lnTo>
                  <a:close/>
                  <a:moveTo>
                    <a:pt x="30" y="37"/>
                  </a:moveTo>
                  <a:cubicBezTo>
                    <a:pt x="31" y="38"/>
                    <a:pt x="30" y="37"/>
                    <a:pt x="30" y="38"/>
                  </a:cubicBezTo>
                  <a:cubicBezTo>
                    <a:pt x="30" y="37"/>
                    <a:pt x="30" y="38"/>
                    <a:pt x="29" y="36"/>
                  </a:cubicBezTo>
                  <a:cubicBezTo>
                    <a:pt x="30" y="37"/>
                    <a:pt x="29" y="36"/>
                    <a:pt x="30" y="37"/>
                  </a:cubicBezTo>
                  <a:moveTo>
                    <a:pt x="33" y="38"/>
                  </a:moveTo>
                  <a:cubicBezTo>
                    <a:pt x="34" y="39"/>
                    <a:pt x="34" y="40"/>
                    <a:pt x="33" y="39"/>
                  </a:cubicBezTo>
                  <a:cubicBezTo>
                    <a:pt x="32" y="38"/>
                    <a:pt x="33" y="39"/>
                    <a:pt x="33" y="39"/>
                  </a:cubicBezTo>
                  <a:cubicBezTo>
                    <a:pt x="33" y="39"/>
                    <a:pt x="33" y="38"/>
                    <a:pt x="33" y="38"/>
                  </a:cubicBezTo>
                  <a:moveTo>
                    <a:pt x="30" y="43"/>
                  </a:moveTo>
                  <a:cubicBezTo>
                    <a:pt x="30" y="43"/>
                    <a:pt x="32" y="44"/>
                    <a:pt x="31" y="45"/>
                  </a:cubicBezTo>
                  <a:cubicBezTo>
                    <a:pt x="31" y="44"/>
                    <a:pt x="31" y="44"/>
                    <a:pt x="30" y="43"/>
                  </a:cubicBezTo>
                  <a:cubicBezTo>
                    <a:pt x="30" y="42"/>
                    <a:pt x="29" y="41"/>
                    <a:pt x="30" y="42"/>
                  </a:cubicBezTo>
                  <a:cubicBezTo>
                    <a:pt x="30" y="42"/>
                    <a:pt x="31" y="44"/>
                    <a:pt x="30" y="43"/>
                  </a:cubicBezTo>
                  <a:moveTo>
                    <a:pt x="34" y="40"/>
                  </a:moveTo>
                  <a:cubicBezTo>
                    <a:pt x="34" y="41"/>
                    <a:pt x="34" y="41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1"/>
                    <a:pt x="34" y="41"/>
                  </a:cubicBezTo>
                  <a:cubicBezTo>
                    <a:pt x="33" y="40"/>
                    <a:pt x="33" y="40"/>
                    <a:pt x="34" y="40"/>
                  </a:cubicBezTo>
                  <a:moveTo>
                    <a:pt x="31" y="38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7"/>
                    <a:pt x="31" y="38"/>
                    <a:pt x="31" y="38"/>
                  </a:cubicBezTo>
                  <a:cubicBezTo>
                    <a:pt x="31" y="37"/>
                    <a:pt x="31" y="37"/>
                    <a:pt x="30" y="36"/>
                  </a:cubicBezTo>
                  <a:cubicBezTo>
                    <a:pt x="30" y="36"/>
                    <a:pt x="31" y="37"/>
                    <a:pt x="31" y="37"/>
                  </a:cubicBezTo>
                  <a:cubicBezTo>
                    <a:pt x="31" y="37"/>
                    <a:pt x="31" y="37"/>
                    <a:pt x="31" y="38"/>
                  </a:cubicBezTo>
                  <a:moveTo>
                    <a:pt x="31" y="34"/>
                  </a:moveTo>
                  <a:cubicBezTo>
                    <a:pt x="31" y="35"/>
                    <a:pt x="31" y="35"/>
                    <a:pt x="31" y="35"/>
                  </a:cubicBezTo>
                  <a:cubicBezTo>
                    <a:pt x="33" y="37"/>
                    <a:pt x="31" y="36"/>
                    <a:pt x="32" y="37"/>
                  </a:cubicBezTo>
                  <a:cubicBezTo>
                    <a:pt x="32" y="36"/>
                    <a:pt x="31" y="35"/>
                    <a:pt x="31" y="36"/>
                  </a:cubicBezTo>
                  <a:cubicBezTo>
                    <a:pt x="31" y="36"/>
                    <a:pt x="31" y="36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4"/>
                    <a:pt x="30" y="35"/>
                  </a:cubicBezTo>
                  <a:cubicBezTo>
                    <a:pt x="30" y="34"/>
                    <a:pt x="30" y="33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1" y="35"/>
                    <a:pt x="31" y="35"/>
                    <a:pt x="31" y="36"/>
                  </a:cubicBezTo>
                  <a:cubicBezTo>
                    <a:pt x="31" y="35"/>
                    <a:pt x="30" y="33"/>
                    <a:pt x="30" y="32"/>
                  </a:cubicBezTo>
                  <a:cubicBezTo>
                    <a:pt x="31" y="34"/>
                    <a:pt x="30" y="33"/>
                    <a:pt x="30" y="32"/>
                  </a:cubicBezTo>
                  <a:cubicBezTo>
                    <a:pt x="30" y="33"/>
                    <a:pt x="30" y="33"/>
                    <a:pt x="31" y="34"/>
                  </a:cubicBezTo>
                  <a:cubicBezTo>
                    <a:pt x="31" y="35"/>
                    <a:pt x="30" y="34"/>
                    <a:pt x="31" y="34"/>
                  </a:cubicBezTo>
                  <a:moveTo>
                    <a:pt x="34" y="43"/>
                  </a:moveTo>
                  <a:cubicBezTo>
                    <a:pt x="34" y="43"/>
                    <a:pt x="34" y="44"/>
                    <a:pt x="34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6"/>
                    <a:pt x="34" y="47"/>
                  </a:cubicBezTo>
                  <a:cubicBezTo>
                    <a:pt x="33" y="45"/>
                    <a:pt x="34" y="45"/>
                    <a:pt x="34" y="45"/>
                  </a:cubicBezTo>
                  <a:cubicBezTo>
                    <a:pt x="34" y="45"/>
                    <a:pt x="33" y="44"/>
                    <a:pt x="34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2" y="43"/>
                    <a:pt x="33" y="44"/>
                    <a:pt x="34" y="44"/>
                  </a:cubicBezTo>
                  <a:cubicBezTo>
                    <a:pt x="33" y="43"/>
                    <a:pt x="34" y="43"/>
                    <a:pt x="33" y="42"/>
                  </a:cubicBezTo>
                  <a:cubicBezTo>
                    <a:pt x="34" y="42"/>
                    <a:pt x="34" y="42"/>
                    <a:pt x="34" y="43"/>
                  </a:cubicBezTo>
                  <a:moveTo>
                    <a:pt x="29" y="68"/>
                  </a:moveTo>
                  <a:cubicBezTo>
                    <a:pt x="30" y="68"/>
                    <a:pt x="30" y="69"/>
                    <a:pt x="29" y="70"/>
                  </a:cubicBezTo>
                  <a:cubicBezTo>
                    <a:pt x="29" y="70"/>
                    <a:pt x="30" y="69"/>
                    <a:pt x="29" y="68"/>
                  </a:cubicBezTo>
                  <a:moveTo>
                    <a:pt x="22" y="70"/>
                  </a:moveTo>
                  <a:cubicBezTo>
                    <a:pt x="22" y="70"/>
                    <a:pt x="23" y="69"/>
                    <a:pt x="23" y="69"/>
                  </a:cubicBezTo>
                  <a:cubicBezTo>
                    <a:pt x="24" y="69"/>
                    <a:pt x="23" y="70"/>
                    <a:pt x="23" y="70"/>
                  </a:cubicBezTo>
                  <a:cubicBezTo>
                    <a:pt x="23" y="70"/>
                    <a:pt x="23" y="71"/>
                    <a:pt x="23" y="71"/>
                  </a:cubicBezTo>
                  <a:cubicBezTo>
                    <a:pt x="23" y="71"/>
                    <a:pt x="22" y="72"/>
                    <a:pt x="23" y="72"/>
                  </a:cubicBezTo>
                  <a:cubicBezTo>
                    <a:pt x="22" y="72"/>
                    <a:pt x="22" y="72"/>
                    <a:pt x="22" y="73"/>
                  </a:cubicBezTo>
                  <a:cubicBezTo>
                    <a:pt x="21" y="72"/>
                    <a:pt x="22" y="72"/>
                    <a:pt x="22" y="71"/>
                  </a:cubicBezTo>
                  <a:cubicBezTo>
                    <a:pt x="23" y="71"/>
                    <a:pt x="22" y="70"/>
                    <a:pt x="22" y="70"/>
                  </a:cubicBezTo>
                  <a:moveTo>
                    <a:pt x="27" y="69"/>
                  </a:moveTo>
                  <a:cubicBezTo>
                    <a:pt x="26" y="69"/>
                    <a:pt x="27" y="68"/>
                    <a:pt x="26" y="68"/>
                  </a:cubicBezTo>
                  <a:cubicBezTo>
                    <a:pt x="26" y="68"/>
                    <a:pt x="26" y="68"/>
                    <a:pt x="27" y="68"/>
                  </a:cubicBezTo>
                  <a:cubicBezTo>
                    <a:pt x="27" y="68"/>
                    <a:pt x="28" y="68"/>
                    <a:pt x="27" y="69"/>
                  </a:cubicBezTo>
                  <a:moveTo>
                    <a:pt x="27" y="68"/>
                  </a:moveTo>
                  <a:cubicBezTo>
                    <a:pt x="27" y="68"/>
                    <a:pt x="25" y="68"/>
                    <a:pt x="25" y="68"/>
                  </a:cubicBezTo>
                  <a:cubicBezTo>
                    <a:pt x="26" y="67"/>
                    <a:pt x="26" y="68"/>
                    <a:pt x="27" y="68"/>
                  </a:cubicBezTo>
                  <a:cubicBezTo>
                    <a:pt x="27" y="68"/>
                    <a:pt x="27" y="68"/>
                    <a:pt x="27" y="68"/>
                  </a:cubicBezTo>
                  <a:moveTo>
                    <a:pt x="22" y="68"/>
                  </a:move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1" y="68"/>
                    <a:pt x="22" y="68"/>
                  </a:cubicBezTo>
                  <a:moveTo>
                    <a:pt x="36" y="52"/>
                  </a:moveTo>
                  <a:cubicBezTo>
                    <a:pt x="36" y="53"/>
                    <a:pt x="36" y="52"/>
                    <a:pt x="36" y="53"/>
                  </a:cubicBezTo>
                  <a:cubicBezTo>
                    <a:pt x="34" y="52"/>
                    <a:pt x="36" y="53"/>
                    <a:pt x="35" y="52"/>
                  </a:cubicBezTo>
                  <a:cubicBezTo>
                    <a:pt x="34" y="51"/>
                    <a:pt x="35" y="52"/>
                    <a:pt x="36" y="52"/>
                  </a:cubicBezTo>
                  <a:moveTo>
                    <a:pt x="36" y="61"/>
                  </a:moveTo>
                  <a:cubicBezTo>
                    <a:pt x="36" y="62"/>
                    <a:pt x="35" y="63"/>
                    <a:pt x="35" y="64"/>
                  </a:cubicBezTo>
                  <a:cubicBezTo>
                    <a:pt x="35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5" y="64"/>
                    <a:pt x="35" y="63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5" y="62"/>
                    <a:pt x="35" y="62"/>
                    <a:pt x="36" y="61"/>
                  </a:cubicBezTo>
                  <a:moveTo>
                    <a:pt x="24" y="71"/>
                  </a:moveTo>
                  <a:cubicBezTo>
                    <a:pt x="23" y="71"/>
                    <a:pt x="23" y="70"/>
                    <a:pt x="23" y="70"/>
                  </a:cubicBezTo>
                  <a:cubicBezTo>
                    <a:pt x="24" y="70"/>
                    <a:pt x="24" y="70"/>
                    <a:pt x="24" y="71"/>
                  </a:cubicBezTo>
                  <a:moveTo>
                    <a:pt x="27" y="72"/>
                  </a:moveTo>
                  <a:cubicBezTo>
                    <a:pt x="27" y="73"/>
                    <a:pt x="27" y="73"/>
                    <a:pt x="26" y="73"/>
                  </a:cubicBezTo>
                  <a:cubicBezTo>
                    <a:pt x="24" y="73"/>
                    <a:pt x="26" y="71"/>
                    <a:pt x="26" y="70"/>
                  </a:cubicBezTo>
                  <a:cubicBezTo>
                    <a:pt x="26" y="70"/>
                    <a:pt x="25" y="70"/>
                    <a:pt x="25" y="70"/>
                  </a:cubicBezTo>
                  <a:cubicBezTo>
                    <a:pt x="26" y="70"/>
                    <a:pt x="25" y="69"/>
                    <a:pt x="25" y="69"/>
                  </a:cubicBezTo>
                  <a:cubicBezTo>
                    <a:pt x="25" y="68"/>
                    <a:pt x="25" y="68"/>
                    <a:pt x="26" y="68"/>
                  </a:cubicBezTo>
                  <a:cubicBezTo>
                    <a:pt x="26" y="69"/>
                    <a:pt x="25" y="69"/>
                    <a:pt x="26" y="70"/>
                  </a:cubicBezTo>
                  <a:cubicBezTo>
                    <a:pt x="26" y="70"/>
                    <a:pt x="27" y="70"/>
                    <a:pt x="27" y="71"/>
                  </a:cubicBezTo>
                  <a:cubicBezTo>
                    <a:pt x="26" y="71"/>
                    <a:pt x="26" y="70"/>
                    <a:pt x="26" y="70"/>
                  </a:cubicBezTo>
                  <a:cubicBezTo>
                    <a:pt x="26" y="71"/>
                    <a:pt x="25" y="72"/>
                    <a:pt x="27" y="72"/>
                  </a:cubicBezTo>
                  <a:moveTo>
                    <a:pt x="33" y="70"/>
                  </a:moveTo>
                  <a:cubicBezTo>
                    <a:pt x="34" y="70"/>
                    <a:pt x="34" y="71"/>
                    <a:pt x="34" y="72"/>
                  </a:cubicBezTo>
                  <a:cubicBezTo>
                    <a:pt x="34" y="72"/>
                    <a:pt x="35" y="73"/>
                    <a:pt x="33" y="73"/>
                  </a:cubicBezTo>
                  <a:cubicBezTo>
                    <a:pt x="33" y="72"/>
                    <a:pt x="33" y="71"/>
                    <a:pt x="33" y="70"/>
                  </a:cubicBezTo>
                  <a:moveTo>
                    <a:pt x="28" y="133"/>
                  </a:moveTo>
                  <a:cubicBezTo>
                    <a:pt x="29" y="133"/>
                    <a:pt x="29" y="134"/>
                    <a:pt x="29" y="134"/>
                  </a:cubicBezTo>
                  <a:cubicBezTo>
                    <a:pt x="29" y="135"/>
                    <a:pt x="28" y="134"/>
                    <a:pt x="28" y="133"/>
                  </a:cubicBezTo>
                  <a:moveTo>
                    <a:pt x="29" y="14"/>
                  </a:moveTo>
                  <a:cubicBezTo>
                    <a:pt x="30" y="15"/>
                    <a:pt x="29" y="14"/>
                    <a:pt x="28" y="14"/>
                  </a:cubicBezTo>
                  <a:cubicBezTo>
                    <a:pt x="28" y="13"/>
                    <a:pt x="29" y="14"/>
                    <a:pt x="29" y="14"/>
                  </a:cubicBezTo>
                  <a:moveTo>
                    <a:pt x="29" y="15"/>
                  </a:moveTo>
                  <a:cubicBezTo>
                    <a:pt x="30" y="16"/>
                    <a:pt x="30" y="16"/>
                    <a:pt x="30" y="16"/>
                  </a:cubicBezTo>
                  <a:cubicBezTo>
                    <a:pt x="31" y="17"/>
                    <a:pt x="29" y="16"/>
                    <a:pt x="29" y="15"/>
                  </a:cubicBezTo>
                  <a:moveTo>
                    <a:pt x="28" y="12"/>
                  </a:moveTo>
                  <a:cubicBezTo>
                    <a:pt x="27" y="11"/>
                    <a:pt x="28" y="12"/>
                    <a:pt x="29" y="12"/>
                  </a:cubicBezTo>
                  <a:cubicBezTo>
                    <a:pt x="29" y="13"/>
                    <a:pt x="28" y="13"/>
                    <a:pt x="28" y="12"/>
                  </a:cubicBezTo>
                  <a:moveTo>
                    <a:pt x="39" y="20"/>
                  </a:moveTo>
                  <a:cubicBezTo>
                    <a:pt x="39" y="19"/>
                    <a:pt x="40" y="20"/>
                    <a:pt x="41" y="20"/>
                  </a:cubicBezTo>
                  <a:cubicBezTo>
                    <a:pt x="41" y="21"/>
                    <a:pt x="40" y="20"/>
                    <a:pt x="39" y="20"/>
                  </a:cubicBezTo>
                  <a:moveTo>
                    <a:pt x="26" y="9"/>
                  </a:moveTo>
                  <a:cubicBezTo>
                    <a:pt x="25" y="9"/>
                    <a:pt x="24" y="9"/>
                    <a:pt x="23" y="8"/>
                  </a:cubicBezTo>
                  <a:cubicBezTo>
                    <a:pt x="23" y="7"/>
                    <a:pt x="22" y="8"/>
                    <a:pt x="22" y="7"/>
                  </a:cubicBezTo>
                  <a:cubicBezTo>
                    <a:pt x="23" y="8"/>
                    <a:pt x="23" y="7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5" y="9"/>
                    <a:pt x="25" y="9"/>
                  </a:cubicBezTo>
                  <a:cubicBezTo>
                    <a:pt x="25" y="9"/>
                    <a:pt x="25" y="8"/>
                    <a:pt x="25" y="8"/>
                  </a:cubicBezTo>
                  <a:cubicBezTo>
                    <a:pt x="26" y="9"/>
                    <a:pt x="26" y="8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8"/>
                    <a:pt x="28" y="9"/>
                    <a:pt x="28" y="9"/>
                  </a:cubicBezTo>
                  <a:cubicBezTo>
                    <a:pt x="28" y="10"/>
                    <a:pt x="27" y="9"/>
                    <a:pt x="28" y="10"/>
                  </a:cubicBezTo>
                  <a:cubicBezTo>
                    <a:pt x="27" y="11"/>
                    <a:pt x="26" y="9"/>
                    <a:pt x="27" y="9"/>
                  </a:cubicBezTo>
                  <a:cubicBezTo>
                    <a:pt x="27" y="9"/>
                    <a:pt x="26" y="9"/>
                    <a:pt x="26" y="9"/>
                  </a:cubicBezTo>
                  <a:moveTo>
                    <a:pt x="25" y="14"/>
                  </a:moveTo>
                  <a:cubicBezTo>
                    <a:pt x="25" y="13"/>
                    <a:pt x="26" y="15"/>
                    <a:pt x="27" y="15"/>
                  </a:cubicBezTo>
                  <a:cubicBezTo>
                    <a:pt x="27" y="16"/>
                    <a:pt x="26" y="14"/>
                    <a:pt x="25" y="14"/>
                  </a:cubicBezTo>
                  <a:moveTo>
                    <a:pt x="42" y="17"/>
                  </a:moveTo>
                  <a:cubicBezTo>
                    <a:pt x="42" y="18"/>
                    <a:pt x="42" y="18"/>
                    <a:pt x="42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3" y="18"/>
                    <a:pt x="43" y="18"/>
                    <a:pt x="44" y="19"/>
                  </a:cubicBezTo>
                  <a:cubicBezTo>
                    <a:pt x="44" y="19"/>
                    <a:pt x="44" y="19"/>
                    <a:pt x="43" y="20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8"/>
                    <a:pt x="43" y="20"/>
                    <a:pt x="42" y="19"/>
                  </a:cubicBezTo>
                  <a:cubicBezTo>
                    <a:pt x="42" y="17"/>
                    <a:pt x="41" y="18"/>
                    <a:pt x="41" y="17"/>
                  </a:cubicBezTo>
                  <a:cubicBezTo>
                    <a:pt x="41" y="16"/>
                    <a:pt x="41" y="16"/>
                    <a:pt x="42" y="16"/>
                  </a:cubicBezTo>
                  <a:cubicBezTo>
                    <a:pt x="42" y="17"/>
                    <a:pt x="42" y="17"/>
                    <a:pt x="42" y="17"/>
                  </a:cubicBezTo>
                  <a:moveTo>
                    <a:pt x="24" y="10"/>
                  </a:moveTo>
                  <a:cubicBezTo>
                    <a:pt x="24" y="11"/>
                    <a:pt x="23" y="9"/>
                    <a:pt x="22" y="10"/>
                  </a:cubicBezTo>
                  <a:cubicBezTo>
                    <a:pt x="22" y="9"/>
                    <a:pt x="23" y="10"/>
                    <a:pt x="24" y="10"/>
                  </a:cubicBezTo>
                  <a:moveTo>
                    <a:pt x="24" y="7"/>
                  </a:moveTo>
                  <a:cubicBezTo>
                    <a:pt x="24" y="6"/>
                    <a:pt x="25" y="7"/>
                    <a:pt x="25" y="7"/>
                  </a:cubicBezTo>
                  <a:cubicBezTo>
                    <a:pt x="25" y="8"/>
                    <a:pt x="25" y="7"/>
                    <a:pt x="24" y="7"/>
                  </a:cubicBezTo>
                  <a:moveTo>
                    <a:pt x="45" y="18"/>
                  </a:moveTo>
                  <a:cubicBezTo>
                    <a:pt x="46" y="18"/>
                    <a:pt x="46" y="17"/>
                    <a:pt x="46" y="18"/>
                  </a:cubicBezTo>
                  <a:cubicBezTo>
                    <a:pt x="46" y="19"/>
                    <a:pt x="46" y="18"/>
                    <a:pt x="45" y="18"/>
                  </a:cubicBezTo>
                  <a:moveTo>
                    <a:pt x="50" y="21"/>
                  </a:moveTo>
                  <a:cubicBezTo>
                    <a:pt x="50" y="21"/>
                    <a:pt x="50" y="21"/>
                    <a:pt x="50" y="21"/>
                  </a:cubicBezTo>
                  <a:cubicBezTo>
                    <a:pt x="50" y="20"/>
                    <a:pt x="50" y="20"/>
                    <a:pt x="51" y="20"/>
                  </a:cubicBezTo>
                  <a:cubicBezTo>
                    <a:pt x="51" y="21"/>
                    <a:pt x="50" y="21"/>
                    <a:pt x="50" y="21"/>
                  </a:cubicBezTo>
                  <a:moveTo>
                    <a:pt x="24" y="14"/>
                  </a:moveTo>
                  <a:cubicBezTo>
                    <a:pt x="22" y="13"/>
                    <a:pt x="21" y="13"/>
                    <a:pt x="19" y="12"/>
                  </a:cubicBezTo>
                  <a:cubicBezTo>
                    <a:pt x="18" y="12"/>
                    <a:pt x="19" y="12"/>
                    <a:pt x="20" y="12"/>
                  </a:cubicBezTo>
                  <a:cubicBezTo>
                    <a:pt x="21" y="13"/>
                    <a:pt x="23" y="13"/>
                    <a:pt x="25" y="14"/>
                  </a:cubicBezTo>
                  <a:cubicBezTo>
                    <a:pt x="25" y="14"/>
                    <a:pt x="25" y="14"/>
                    <a:pt x="24" y="14"/>
                  </a:cubicBezTo>
                  <a:moveTo>
                    <a:pt x="58" y="26"/>
                  </a:moveTo>
                  <a:cubicBezTo>
                    <a:pt x="59" y="26"/>
                    <a:pt x="58" y="27"/>
                    <a:pt x="58" y="27"/>
                  </a:cubicBezTo>
                  <a:cubicBezTo>
                    <a:pt x="57" y="27"/>
                    <a:pt x="58" y="26"/>
                    <a:pt x="58" y="26"/>
                  </a:cubicBezTo>
                  <a:moveTo>
                    <a:pt x="67" y="30"/>
                  </a:moveTo>
                  <a:cubicBezTo>
                    <a:pt x="68" y="30"/>
                    <a:pt x="68" y="30"/>
                    <a:pt x="68" y="31"/>
                  </a:cubicBezTo>
                  <a:cubicBezTo>
                    <a:pt x="67" y="31"/>
                    <a:pt x="67" y="30"/>
                    <a:pt x="67" y="30"/>
                  </a:cubicBezTo>
                  <a:moveTo>
                    <a:pt x="60" y="24"/>
                  </a:moveTo>
                  <a:cubicBezTo>
                    <a:pt x="61" y="24"/>
                    <a:pt x="63" y="25"/>
                    <a:pt x="64" y="27"/>
                  </a:cubicBezTo>
                  <a:cubicBezTo>
                    <a:pt x="64" y="28"/>
                    <a:pt x="65" y="27"/>
                    <a:pt x="65" y="27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5" y="29"/>
                    <a:pt x="66" y="29"/>
                    <a:pt x="67" y="29"/>
                  </a:cubicBezTo>
                  <a:cubicBezTo>
                    <a:pt x="66" y="30"/>
                    <a:pt x="67" y="31"/>
                    <a:pt x="67" y="31"/>
                  </a:cubicBezTo>
                  <a:cubicBezTo>
                    <a:pt x="66" y="32"/>
                    <a:pt x="65" y="30"/>
                    <a:pt x="65" y="29"/>
                  </a:cubicBezTo>
                  <a:cubicBezTo>
                    <a:pt x="65" y="30"/>
                    <a:pt x="63" y="30"/>
                    <a:pt x="63" y="29"/>
                  </a:cubicBezTo>
                  <a:cubicBezTo>
                    <a:pt x="63" y="28"/>
                    <a:pt x="64" y="29"/>
                    <a:pt x="64" y="29"/>
                  </a:cubicBezTo>
                  <a:cubicBezTo>
                    <a:pt x="64" y="28"/>
                    <a:pt x="63" y="29"/>
                    <a:pt x="63" y="29"/>
                  </a:cubicBezTo>
                  <a:cubicBezTo>
                    <a:pt x="63" y="28"/>
                    <a:pt x="62" y="28"/>
                    <a:pt x="62" y="28"/>
                  </a:cubicBezTo>
                  <a:cubicBezTo>
                    <a:pt x="62" y="28"/>
                    <a:pt x="63" y="27"/>
                    <a:pt x="62" y="2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1" y="26"/>
                    <a:pt x="61" y="27"/>
                    <a:pt x="60" y="26"/>
                  </a:cubicBezTo>
                  <a:cubicBezTo>
                    <a:pt x="60" y="26"/>
                    <a:pt x="60" y="25"/>
                    <a:pt x="60" y="25"/>
                  </a:cubicBezTo>
                  <a:cubicBezTo>
                    <a:pt x="60" y="25"/>
                    <a:pt x="61" y="24"/>
                    <a:pt x="60" y="24"/>
                  </a:cubicBezTo>
                  <a:moveTo>
                    <a:pt x="61" y="25"/>
                  </a:moveTo>
                  <a:cubicBezTo>
                    <a:pt x="62" y="25"/>
                    <a:pt x="61" y="27"/>
                    <a:pt x="62" y="26"/>
                  </a:cubicBezTo>
                  <a:cubicBezTo>
                    <a:pt x="62" y="25"/>
                    <a:pt x="62" y="25"/>
                    <a:pt x="61" y="25"/>
                  </a:cubicBezTo>
                  <a:cubicBezTo>
                    <a:pt x="61" y="25"/>
                    <a:pt x="61" y="25"/>
                    <a:pt x="61" y="25"/>
                  </a:cubicBezTo>
                  <a:moveTo>
                    <a:pt x="45" y="22"/>
                  </a:moveTo>
                  <a:cubicBezTo>
                    <a:pt x="44" y="23"/>
                    <a:pt x="44" y="22"/>
                    <a:pt x="43" y="22"/>
                  </a:cubicBezTo>
                  <a:cubicBezTo>
                    <a:pt x="43" y="21"/>
                    <a:pt x="44" y="22"/>
                    <a:pt x="45" y="22"/>
                  </a:cubicBezTo>
                  <a:moveTo>
                    <a:pt x="45" y="21"/>
                  </a:moveTo>
                  <a:cubicBezTo>
                    <a:pt x="45" y="21"/>
                    <a:pt x="43" y="20"/>
                    <a:pt x="43" y="20"/>
                  </a:cubicBezTo>
                  <a:cubicBezTo>
                    <a:pt x="43" y="19"/>
                    <a:pt x="44" y="21"/>
                    <a:pt x="45" y="21"/>
                  </a:cubicBezTo>
                  <a:moveTo>
                    <a:pt x="66" y="38"/>
                  </a:moveTo>
                  <a:cubicBezTo>
                    <a:pt x="67" y="38"/>
                    <a:pt x="66" y="39"/>
                    <a:pt x="67" y="39"/>
                  </a:cubicBezTo>
                  <a:cubicBezTo>
                    <a:pt x="67" y="40"/>
                    <a:pt x="66" y="39"/>
                    <a:pt x="66" y="38"/>
                  </a:cubicBezTo>
                  <a:moveTo>
                    <a:pt x="61" y="34"/>
                  </a:moveTo>
                  <a:cubicBezTo>
                    <a:pt x="62" y="34"/>
                    <a:pt x="62" y="35"/>
                    <a:pt x="63" y="35"/>
                  </a:cubicBezTo>
                  <a:cubicBezTo>
                    <a:pt x="64" y="36"/>
                    <a:pt x="66" y="38"/>
                    <a:pt x="65" y="37"/>
                  </a:cubicBezTo>
                  <a:cubicBezTo>
                    <a:pt x="64" y="36"/>
                    <a:pt x="62" y="34"/>
                    <a:pt x="61" y="34"/>
                  </a:cubicBezTo>
                  <a:moveTo>
                    <a:pt x="76" y="82"/>
                  </a:moveTo>
                  <a:cubicBezTo>
                    <a:pt x="75" y="83"/>
                    <a:pt x="76" y="81"/>
                    <a:pt x="76" y="81"/>
                  </a:cubicBezTo>
                  <a:cubicBezTo>
                    <a:pt x="76" y="81"/>
                    <a:pt x="77" y="82"/>
                    <a:pt x="76" y="82"/>
                  </a:cubicBezTo>
                  <a:cubicBezTo>
                    <a:pt x="76" y="82"/>
                    <a:pt x="76" y="82"/>
                    <a:pt x="76" y="82"/>
                  </a:cubicBezTo>
                  <a:moveTo>
                    <a:pt x="76" y="85"/>
                  </a:moveTo>
                  <a:cubicBezTo>
                    <a:pt x="76" y="84"/>
                    <a:pt x="76" y="84"/>
                    <a:pt x="76" y="83"/>
                  </a:cubicBezTo>
                  <a:cubicBezTo>
                    <a:pt x="77" y="83"/>
                    <a:pt x="77" y="85"/>
                    <a:pt x="76" y="85"/>
                  </a:cubicBezTo>
                  <a:moveTo>
                    <a:pt x="74" y="86"/>
                  </a:moveTo>
                  <a:cubicBezTo>
                    <a:pt x="74" y="86"/>
                    <a:pt x="73" y="86"/>
                    <a:pt x="73" y="86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4" y="85"/>
                    <a:pt x="73" y="86"/>
                    <a:pt x="74" y="86"/>
                  </a:cubicBezTo>
                  <a:moveTo>
                    <a:pt x="18" y="12"/>
                  </a:moveTo>
                  <a:cubicBezTo>
                    <a:pt x="18" y="13"/>
                    <a:pt x="17" y="13"/>
                    <a:pt x="16" y="13"/>
                  </a:cubicBezTo>
                  <a:cubicBezTo>
                    <a:pt x="16" y="12"/>
                    <a:pt x="17" y="12"/>
                    <a:pt x="18" y="12"/>
                  </a:cubicBezTo>
                  <a:moveTo>
                    <a:pt x="67" y="32"/>
                  </a:moveTo>
                  <a:cubicBezTo>
                    <a:pt x="68" y="30"/>
                    <a:pt x="69" y="32"/>
                    <a:pt x="70" y="33"/>
                  </a:cubicBezTo>
                  <a:cubicBezTo>
                    <a:pt x="70" y="34"/>
                    <a:pt x="70" y="33"/>
                    <a:pt x="70" y="33"/>
                  </a:cubicBezTo>
                  <a:cubicBezTo>
                    <a:pt x="71" y="33"/>
                    <a:pt x="71" y="34"/>
                    <a:pt x="71" y="35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2" y="35"/>
                    <a:pt x="73" y="36"/>
                    <a:pt x="73" y="36"/>
                  </a:cubicBezTo>
                  <a:cubicBezTo>
                    <a:pt x="73" y="36"/>
                    <a:pt x="73" y="37"/>
                    <a:pt x="74" y="36"/>
                  </a:cubicBezTo>
                  <a:cubicBezTo>
                    <a:pt x="74" y="37"/>
                    <a:pt x="75" y="38"/>
                    <a:pt x="75" y="39"/>
                  </a:cubicBezTo>
                  <a:cubicBezTo>
                    <a:pt x="75" y="39"/>
                    <a:pt x="74" y="40"/>
                    <a:pt x="75" y="40"/>
                  </a:cubicBezTo>
                  <a:cubicBezTo>
                    <a:pt x="76" y="40"/>
                    <a:pt x="75" y="39"/>
                    <a:pt x="76" y="39"/>
                  </a:cubicBezTo>
                  <a:cubicBezTo>
                    <a:pt x="76" y="39"/>
                    <a:pt x="76" y="39"/>
                    <a:pt x="76" y="40"/>
                  </a:cubicBezTo>
                  <a:cubicBezTo>
                    <a:pt x="77" y="41"/>
                    <a:pt x="77" y="42"/>
                    <a:pt x="78" y="43"/>
                  </a:cubicBezTo>
                  <a:cubicBezTo>
                    <a:pt x="78" y="43"/>
                    <a:pt x="78" y="43"/>
                    <a:pt x="78" y="43"/>
                  </a:cubicBezTo>
                  <a:cubicBezTo>
                    <a:pt x="79" y="43"/>
                    <a:pt x="79" y="44"/>
                    <a:pt x="79" y="45"/>
                  </a:cubicBezTo>
                  <a:cubicBezTo>
                    <a:pt x="80" y="45"/>
                    <a:pt x="80" y="45"/>
                    <a:pt x="81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1" y="46"/>
                    <a:pt x="81" y="4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2" y="47"/>
                    <a:pt x="81" y="47"/>
                    <a:pt x="81" y="47"/>
                  </a:cubicBezTo>
                  <a:cubicBezTo>
                    <a:pt x="81" y="47"/>
                    <a:pt x="81" y="48"/>
                    <a:pt x="82" y="48"/>
                  </a:cubicBezTo>
                  <a:cubicBezTo>
                    <a:pt x="82" y="49"/>
                    <a:pt x="82" y="49"/>
                    <a:pt x="82" y="49"/>
                  </a:cubicBezTo>
                  <a:cubicBezTo>
                    <a:pt x="82" y="49"/>
                    <a:pt x="82" y="50"/>
                    <a:pt x="82" y="50"/>
                  </a:cubicBezTo>
                  <a:cubicBezTo>
                    <a:pt x="82" y="50"/>
                    <a:pt x="83" y="50"/>
                    <a:pt x="83" y="50"/>
                  </a:cubicBezTo>
                  <a:cubicBezTo>
                    <a:pt x="83" y="50"/>
                    <a:pt x="83" y="50"/>
                    <a:pt x="83" y="51"/>
                  </a:cubicBezTo>
                  <a:cubicBezTo>
                    <a:pt x="83" y="51"/>
                    <a:pt x="83" y="51"/>
                    <a:pt x="83" y="51"/>
                  </a:cubicBezTo>
                  <a:cubicBezTo>
                    <a:pt x="83" y="51"/>
                    <a:pt x="83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3"/>
                    <a:pt x="85" y="54"/>
                  </a:cubicBezTo>
                  <a:cubicBezTo>
                    <a:pt x="85" y="54"/>
                    <a:pt x="85" y="54"/>
                    <a:pt x="85" y="55"/>
                  </a:cubicBezTo>
                  <a:cubicBezTo>
                    <a:pt x="85" y="55"/>
                    <a:pt x="85" y="55"/>
                    <a:pt x="85" y="56"/>
                  </a:cubicBezTo>
                  <a:cubicBezTo>
                    <a:pt x="85" y="56"/>
                    <a:pt x="86" y="55"/>
                    <a:pt x="86" y="55"/>
                  </a:cubicBezTo>
                  <a:cubicBezTo>
                    <a:pt x="86" y="56"/>
                    <a:pt x="86" y="56"/>
                    <a:pt x="86" y="57"/>
                  </a:cubicBezTo>
                  <a:cubicBezTo>
                    <a:pt x="86" y="57"/>
                    <a:pt x="86" y="57"/>
                    <a:pt x="86" y="56"/>
                  </a:cubicBezTo>
                  <a:cubicBezTo>
                    <a:pt x="85" y="57"/>
                    <a:pt x="85" y="56"/>
                    <a:pt x="84" y="57"/>
                  </a:cubicBezTo>
                  <a:cubicBezTo>
                    <a:pt x="84" y="57"/>
                    <a:pt x="85" y="57"/>
                    <a:pt x="85" y="57"/>
                  </a:cubicBezTo>
                  <a:cubicBezTo>
                    <a:pt x="85" y="58"/>
                    <a:pt x="85" y="57"/>
                    <a:pt x="86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6" y="57"/>
                    <a:pt x="86" y="58"/>
                    <a:pt x="86" y="58"/>
                  </a:cubicBezTo>
                  <a:cubicBezTo>
                    <a:pt x="87" y="58"/>
                    <a:pt x="86" y="59"/>
                    <a:pt x="87" y="58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60"/>
                    <a:pt x="87" y="61"/>
                    <a:pt x="88" y="61"/>
                  </a:cubicBezTo>
                  <a:cubicBezTo>
                    <a:pt x="88" y="62"/>
                    <a:pt x="88" y="62"/>
                    <a:pt x="88" y="63"/>
                  </a:cubicBezTo>
                  <a:cubicBezTo>
                    <a:pt x="88" y="63"/>
                    <a:pt x="88" y="62"/>
                    <a:pt x="88" y="62"/>
                  </a:cubicBezTo>
                  <a:cubicBezTo>
                    <a:pt x="89" y="62"/>
                    <a:pt x="88" y="63"/>
                    <a:pt x="89" y="63"/>
                  </a:cubicBezTo>
                  <a:cubicBezTo>
                    <a:pt x="89" y="64"/>
                    <a:pt x="90" y="63"/>
                    <a:pt x="90" y="63"/>
                  </a:cubicBezTo>
                  <a:cubicBezTo>
                    <a:pt x="90" y="64"/>
                    <a:pt x="91" y="64"/>
                    <a:pt x="91" y="64"/>
                  </a:cubicBezTo>
                  <a:cubicBezTo>
                    <a:pt x="91" y="64"/>
                    <a:pt x="91" y="65"/>
                    <a:pt x="91" y="65"/>
                  </a:cubicBezTo>
                  <a:cubicBezTo>
                    <a:pt x="92" y="66"/>
                    <a:pt x="92" y="69"/>
                    <a:pt x="93" y="71"/>
                  </a:cubicBezTo>
                  <a:cubicBezTo>
                    <a:pt x="93" y="71"/>
                    <a:pt x="94" y="72"/>
                    <a:pt x="93" y="72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4" y="75"/>
                    <a:pt x="94" y="76"/>
                    <a:pt x="94" y="78"/>
                  </a:cubicBezTo>
                  <a:cubicBezTo>
                    <a:pt x="93" y="77"/>
                    <a:pt x="94" y="76"/>
                    <a:pt x="93" y="76"/>
                  </a:cubicBezTo>
                  <a:cubicBezTo>
                    <a:pt x="92" y="75"/>
                    <a:pt x="93" y="76"/>
                    <a:pt x="93" y="77"/>
                  </a:cubicBezTo>
                  <a:cubicBezTo>
                    <a:pt x="93" y="77"/>
                    <a:pt x="93" y="77"/>
                    <a:pt x="93" y="77"/>
                  </a:cubicBezTo>
                  <a:cubicBezTo>
                    <a:pt x="93" y="78"/>
                    <a:pt x="93" y="78"/>
                    <a:pt x="93" y="78"/>
                  </a:cubicBezTo>
                  <a:cubicBezTo>
                    <a:pt x="93" y="79"/>
                    <a:pt x="93" y="80"/>
                    <a:pt x="94" y="81"/>
                  </a:cubicBezTo>
                  <a:cubicBezTo>
                    <a:pt x="94" y="82"/>
                    <a:pt x="94" y="84"/>
                    <a:pt x="93" y="85"/>
                  </a:cubicBezTo>
                  <a:cubicBezTo>
                    <a:pt x="94" y="85"/>
                    <a:pt x="94" y="86"/>
                    <a:pt x="94" y="87"/>
                  </a:cubicBezTo>
                  <a:cubicBezTo>
                    <a:pt x="94" y="88"/>
                    <a:pt x="94" y="89"/>
                    <a:pt x="93" y="89"/>
                  </a:cubicBezTo>
                  <a:cubicBezTo>
                    <a:pt x="94" y="90"/>
                    <a:pt x="94" y="91"/>
                    <a:pt x="93" y="92"/>
                  </a:cubicBezTo>
                  <a:cubicBezTo>
                    <a:pt x="93" y="93"/>
                    <a:pt x="94" y="94"/>
                    <a:pt x="94" y="95"/>
                  </a:cubicBezTo>
                  <a:cubicBezTo>
                    <a:pt x="94" y="96"/>
                    <a:pt x="93" y="97"/>
                    <a:pt x="93" y="98"/>
                  </a:cubicBezTo>
                  <a:cubicBezTo>
                    <a:pt x="93" y="99"/>
                    <a:pt x="92" y="100"/>
                    <a:pt x="93" y="101"/>
                  </a:cubicBezTo>
                  <a:cubicBezTo>
                    <a:pt x="92" y="101"/>
                    <a:pt x="93" y="102"/>
                    <a:pt x="93" y="102"/>
                  </a:cubicBezTo>
                  <a:cubicBezTo>
                    <a:pt x="93" y="103"/>
                    <a:pt x="93" y="103"/>
                    <a:pt x="92" y="103"/>
                  </a:cubicBezTo>
                  <a:cubicBezTo>
                    <a:pt x="92" y="104"/>
                    <a:pt x="92" y="105"/>
                    <a:pt x="92" y="106"/>
                  </a:cubicBezTo>
                  <a:cubicBezTo>
                    <a:pt x="92" y="107"/>
                    <a:pt x="92" y="108"/>
                    <a:pt x="91" y="108"/>
                  </a:cubicBezTo>
                  <a:cubicBezTo>
                    <a:pt x="91" y="109"/>
                    <a:pt x="92" y="109"/>
                    <a:pt x="92" y="109"/>
                  </a:cubicBezTo>
                  <a:cubicBezTo>
                    <a:pt x="92" y="110"/>
                    <a:pt x="91" y="110"/>
                    <a:pt x="91" y="110"/>
                  </a:cubicBezTo>
                  <a:cubicBezTo>
                    <a:pt x="91" y="111"/>
                    <a:pt x="91" y="112"/>
                    <a:pt x="91" y="112"/>
                  </a:cubicBezTo>
                  <a:cubicBezTo>
                    <a:pt x="91" y="112"/>
                    <a:pt x="91" y="113"/>
                    <a:pt x="91" y="113"/>
                  </a:cubicBezTo>
                  <a:cubicBezTo>
                    <a:pt x="91" y="113"/>
                    <a:pt x="90" y="113"/>
                    <a:pt x="90" y="114"/>
                  </a:cubicBezTo>
                  <a:cubicBezTo>
                    <a:pt x="90" y="114"/>
                    <a:pt x="89" y="114"/>
                    <a:pt x="88" y="115"/>
                  </a:cubicBezTo>
                  <a:cubicBezTo>
                    <a:pt x="88" y="115"/>
                    <a:pt x="88" y="114"/>
                    <a:pt x="86" y="114"/>
                  </a:cubicBezTo>
                  <a:cubicBezTo>
                    <a:pt x="86" y="114"/>
                    <a:pt x="86" y="115"/>
                    <a:pt x="86" y="115"/>
                  </a:cubicBezTo>
                  <a:cubicBezTo>
                    <a:pt x="86" y="115"/>
                    <a:pt x="86" y="115"/>
                    <a:pt x="87" y="116"/>
                  </a:cubicBezTo>
                  <a:cubicBezTo>
                    <a:pt x="87" y="116"/>
                    <a:pt x="86" y="116"/>
                    <a:pt x="85" y="116"/>
                  </a:cubicBezTo>
                  <a:cubicBezTo>
                    <a:pt x="85" y="116"/>
                    <a:pt x="86" y="117"/>
                    <a:pt x="85" y="117"/>
                  </a:cubicBezTo>
                  <a:cubicBezTo>
                    <a:pt x="85" y="117"/>
                    <a:pt x="85" y="117"/>
                    <a:pt x="84" y="117"/>
                  </a:cubicBezTo>
                  <a:cubicBezTo>
                    <a:pt x="84" y="117"/>
                    <a:pt x="85" y="118"/>
                    <a:pt x="84" y="118"/>
                  </a:cubicBezTo>
                  <a:cubicBezTo>
                    <a:pt x="84" y="118"/>
                    <a:pt x="84" y="118"/>
                    <a:pt x="84" y="118"/>
                  </a:cubicBezTo>
                  <a:cubicBezTo>
                    <a:pt x="83" y="118"/>
                    <a:pt x="83" y="119"/>
                    <a:pt x="83" y="119"/>
                  </a:cubicBezTo>
                  <a:cubicBezTo>
                    <a:pt x="83" y="119"/>
                    <a:pt x="83" y="119"/>
                    <a:pt x="83" y="119"/>
                  </a:cubicBezTo>
                  <a:cubicBezTo>
                    <a:pt x="83" y="120"/>
                    <a:pt x="82" y="121"/>
                    <a:pt x="82" y="121"/>
                  </a:cubicBezTo>
                  <a:cubicBezTo>
                    <a:pt x="82" y="121"/>
                    <a:pt x="82" y="121"/>
                    <a:pt x="82" y="121"/>
                  </a:cubicBezTo>
                  <a:cubicBezTo>
                    <a:pt x="82" y="122"/>
                    <a:pt x="82" y="122"/>
                    <a:pt x="82" y="123"/>
                  </a:cubicBezTo>
                  <a:cubicBezTo>
                    <a:pt x="82" y="123"/>
                    <a:pt x="81" y="122"/>
                    <a:pt x="81" y="123"/>
                  </a:cubicBezTo>
                  <a:cubicBezTo>
                    <a:pt x="81" y="123"/>
                    <a:pt x="81" y="123"/>
                    <a:pt x="81" y="123"/>
                  </a:cubicBezTo>
                  <a:cubicBezTo>
                    <a:pt x="82" y="123"/>
                    <a:pt x="82" y="123"/>
                    <a:pt x="82" y="124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1" y="124"/>
                    <a:pt x="82" y="124"/>
                    <a:pt x="82" y="125"/>
                  </a:cubicBezTo>
                  <a:cubicBezTo>
                    <a:pt x="81" y="125"/>
                    <a:pt x="79" y="124"/>
                    <a:pt x="81" y="125"/>
                  </a:cubicBezTo>
                  <a:cubicBezTo>
                    <a:pt x="81" y="125"/>
                    <a:pt x="81" y="125"/>
                    <a:pt x="81" y="125"/>
                  </a:cubicBezTo>
                  <a:cubicBezTo>
                    <a:pt x="81" y="125"/>
                    <a:pt x="82" y="125"/>
                    <a:pt x="82" y="125"/>
                  </a:cubicBezTo>
                  <a:cubicBezTo>
                    <a:pt x="82" y="126"/>
                    <a:pt x="82" y="126"/>
                    <a:pt x="82" y="127"/>
                  </a:cubicBezTo>
                  <a:cubicBezTo>
                    <a:pt x="81" y="126"/>
                    <a:pt x="82" y="126"/>
                    <a:pt x="82" y="126"/>
                  </a:cubicBezTo>
                  <a:cubicBezTo>
                    <a:pt x="81" y="126"/>
                    <a:pt x="81" y="127"/>
                    <a:pt x="81" y="128"/>
                  </a:cubicBezTo>
                  <a:cubicBezTo>
                    <a:pt x="81" y="128"/>
                    <a:pt x="81" y="129"/>
                    <a:pt x="80" y="129"/>
                  </a:cubicBezTo>
                  <a:cubicBezTo>
                    <a:pt x="80" y="129"/>
                    <a:pt x="80" y="129"/>
                    <a:pt x="79" y="129"/>
                  </a:cubicBezTo>
                  <a:cubicBezTo>
                    <a:pt x="79" y="129"/>
                    <a:pt x="80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29"/>
                    <a:pt x="78" y="130"/>
                    <a:pt x="77" y="129"/>
                  </a:cubicBezTo>
                  <a:cubicBezTo>
                    <a:pt x="77" y="129"/>
                    <a:pt x="76" y="129"/>
                    <a:pt x="76" y="130"/>
                  </a:cubicBezTo>
                  <a:cubicBezTo>
                    <a:pt x="77" y="130"/>
                    <a:pt x="77" y="130"/>
                    <a:pt x="77" y="129"/>
                  </a:cubicBezTo>
                  <a:cubicBezTo>
                    <a:pt x="77" y="130"/>
                    <a:pt x="79" y="130"/>
                    <a:pt x="78" y="131"/>
                  </a:cubicBezTo>
                  <a:cubicBezTo>
                    <a:pt x="78" y="131"/>
                    <a:pt x="78" y="130"/>
                    <a:pt x="77" y="130"/>
                  </a:cubicBezTo>
                  <a:cubicBezTo>
                    <a:pt x="77" y="131"/>
                    <a:pt x="78" y="131"/>
                    <a:pt x="77" y="131"/>
                  </a:cubicBezTo>
                  <a:cubicBezTo>
                    <a:pt x="77" y="131"/>
                    <a:pt x="77" y="131"/>
                    <a:pt x="78" y="132"/>
                  </a:cubicBezTo>
                  <a:cubicBezTo>
                    <a:pt x="77" y="132"/>
                    <a:pt x="77" y="132"/>
                    <a:pt x="76" y="133"/>
                  </a:cubicBezTo>
                  <a:cubicBezTo>
                    <a:pt x="76" y="133"/>
                    <a:pt x="76" y="132"/>
                    <a:pt x="75" y="132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6" y="133"/>
                    <a:pt x="76" y="133"/>
                    <a:pt x="76" y="133"/>
                  </a:cubicBezTo>
                  <a:cubicBezTo>
                    <a:pt x="77" y="133"/>
                    <a:pt x="76" y="134"/>
                    <a:pt x="76" y="134"/>
                  </a:cubicBezTo>
                  <a:cubicBezTo>
                    <a:pt x="77" y="134"/>
                    <a:pt x="76" y="134"/>
                    <a:pt x="77" y="133"/>
                  </a:cubicBezTo>
                  <a:cubicBezTo>
                    <a:pt x="78" y="134"/>
                    <a:pt x="76" y="134"/>
                    <a:pt x="76" y="135"/>
                  </a:cubicBezTo>
                  <a:cubicBezTo>
                    <a:pt x="76" y="135"/>
                    <a:pt x="76" y="135"/>
                    <a:pt x="75" y="134"/>
                  </a:cubicBezTo>
                  <a:cubicBezTo>
                    <a:pt x="75" y="136"/>
                    <a:pt x="74" y="135"/>
                    <a:pt x="73" y="135"/>
                  </a:cubicBezTo>
                  <a:cubicBezTo>
                    <a:pt x="73" y="135"/>
                    <a:pt x="73" y="135"/>
                    <a:pt x="73" y="135"/>
                  </a:cubicBezTo>
                  <a:cubicBezTo>
                    <a:pt x="74" y="136"/>
                    <a:pt x="75" y="135"/>
                    <a:pt x="76" y="136"/>
                  </a:cubicBezTo>
                  <a:cubicBezTo>
                    <a:pt x="75" y="136"/>
                    <a:pt x="75" y="136"/>
                    <a:pt x="74" y="136"/>
                  </a:cubicBezTo>
                  <a:cubicBezTo>
                    <a:pt x="74" y="136"/>
                    <a:pt x="74" y="137"/>
                    <a:pt x="74" y="137"/>
                  </a:cubicBezTo>
                  <a:cubicBezTo>
                    <a:pt x="74" y="137"/>
                    <a:pt x="74" y="137"/>
                    <a:pt x="73" y="137"/>
                  </a:cubicBezTo>
                  <a:cubicBezTo>
                    <a:pt x="73" y="137"/>
                    <a:pt x="73" y="137"/>
                    <a:pt x="73" y="138"/>
                  </a:cubicBezTo>
                  <a:cubicBezTo>
                    <a:pt x="72" y="138"/>
                    <a:pt x="72" y="138"/>
                    <a:pt x="72" y="138"/>
                  </a:cubicBezTo>
                  <a:cubicBezTo>
                    <a:pt x="71" y="138"/>
                    <a:pt x="72" y="138"/>
                    <a:pt x="72" y="139"/>
                  </a:cubicBezTo>
                  <a:cubicBezTo>
                    <a:pt x="73" y="139"/>
                    <a:pt x="73" y="139"/>
                    <a:pt x="73" y="138"/>
                  </a:cubicBezTo>
                  <a:cubicBezTo>
                    <a:pt x="73" y="139"/>
                    <a:pt x="72" y="139"/>
                    <a:pt x="71" y="139"/>
                  </a:cubicBezTo>
                  <a:cubicBezTo>
                    <a:pt x="71" y="139"/>
                    <a:pt x="70" y="139"/>
                    <a:pt x="70" y="140"/>
                  </a:cubicBezTo>
                  <a:cubicBezTo>
                    <a:pt x="71" y="140"/>
                    <a:pt x="72" y="139"/>
                    <a:pt x="72" y="140"/>
                  </a:cubicBezTo>
                  <a:cubicBezTo>
                    <a:pt x="72" y="140"/>
                    <a:pt x="71" y="140"/>
                    <a:pt x="71" y="140"/>
                  </a:cubicBezTo>
                  <a:cubicBezTo>
                    <a:pt x="71" y="140"/>
                    <a:pt x="71" y="140"/>
                    <a:pt x="71" y="140"/>
                  </a:cubicBezTo>
                  <a:cubicBezTo>
                    <a:pt x="71" y="141"/>
                    <a:pt x="71" y="141"/>
                    <a:pt x="72" y="141"/>
                  </a:cubicBezTo>
                  <a:cubicBezTo>
                    <a:pt x="72" y="141"/>
                    <a:pt x="72" y="140"/>
                    <a:pt x="72" y="140"/>
                  </a:cubicBezTo>
                  <a:cubicBezTo>
                    <a:pt x="73" y="140"/>
                    <a:pt x="72" y="141"/>
                    <a:pt x="71" y="141"/>
                  </a:cubicBezTo>
                  <a:cubicBezTo>
                    <a:pt x="71" y="141"/>
                    <a:pt x="71" y="141"/>
                    <a:pt x="70" y="140"/>
                  </a:cubicBezTo>
                  <a:cubicBezTo>
                    <a:pt x="70" y="141"/>
                    <a:pt x="69" y="142"/>
                    <a:pt x="68" y="142"/>
                  </a:cubicBezTo>
                  <a:cubicBezTo>
                    <a:pt x="68" y="142"/>
                    <a:pt x="69" y="142"/>
                    <a:pt x="70" y="142"/>
                  </a:cubicBezTo>
                  <a:cubicBezTo>
                    <a:pt x="69" y="143"/>
                    <a:pt x="69" y="143"/>
                    <a:pt x="68" y="143"/>
                  </a:cubicBezTo>
                  <a:cubicBezTo>
                    <a:pt x="68" y="143"/>
                    <a:pt x="67" y="143"/>
                    <a:pt x="67" y="144"/>
                  </a:cubicBezTo>
                  <a:cubicBezTo>
                    <a:pt x="66" y="144"/>
                    <a:pt x="66" y="143"/>
                    <a:pt x="66" y="144"/>
                  </a:cubicBezTo>
                  <a:cubicBezTo>
                    <a:pt x="65" y="144"/>
                    <a:pt x="66" y="145"/>
                    <a:pt x="66" y="145"/>
                  </a:cubicBezTo>
                  <a:cubicBezTo>
                    <a:pt x="65" y="145"/>
                    <a:pt x="64" y="146"/>
                    <a:pt x="63" y="146"/>
                  </a:cubicBezTo>
                  <a:cubicBezTo>
                    <a:pt x="63" y="146"/>
                    <a:pt x="64" y="146"/>
                    <a:pt x="63" y="146"/>
                  </a:cubicBezTo>
                  <a:cubicBezTo>
                    <a:pt x="63" y="147"/>
                    <a:pt x="64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ubicBezTo>
                    <a:pt x="63" y="147"/>
                    <a:pt x="63" y="146"/>
                    <a:pt x="62" y="147"/>
                  </a:cubicBezTo>
                  <a:cubicBezTo>
                    <a:pt x="62" y="147"/>
                    <a:pt x="63" y="147"/>
                    <a:pt x="63" y="147"/>
                  </a:cubicBezTo>
                  <a:cubicBezTo>
                    <a:pt x="62" y="148"/>
                    <a:pt x="62" y="149"/>
                    <a:pt x="62" y="149"/>
                  </a:cubicBezTo>
                  <a:cubicBezTo>
                    <a:pt x="61" y="149"/>
                    <a:pt x="60" y="149"/>
                    <a:pt x="60" y="149"/>
                  </a:cubicBezTo>
                  <a:cubicBezTo>
                    <a:pt x="59" y="149"/>
                    <a:pt x="60" y="150"/>
                    <a:pt x="60" y="150"/>
                  </a:cubicBezTo>
                  <a:cubicBezTo>
                    <a:pt x="59" y="151"/>
                    <a:pt x="59" y="150"/>
                    <a:pt x="59" y="150"/>
                  </a:cubicBezTo>
                  <a:cubicBezTo>
                    <a:pt x="59" y="150"/>
                    <a:pt x="59" y="150"/>
                    <a:pt x="58" y="149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0"/>
                    <a:pt x="58" y="151"/>
                    <a:pt x="58" y="151"/>
                  </a:cubicBezTo>
                  <a:cubicBezTo>
                    <a:pt x="58" y="151"/>
                    <a:pt x="57" y="151"/>
                    <a:pt x="56" y="152"/>
                  </a:cubicBezTo>
                  <a:cubicBezTo>
                    <a:pt x="56" y="152"/>
                    <a:pt x="56" y="151"/>
                    <a:pt x="56" y="151"/>
                  </a:cubicBezTo>
                  <a:cubicBezTo>
                    <a:pt x="55" y="150"/>
                    <a:pt x="55" y="151"/>
                    <a:pt x="54" y="152"/>
                  </a:cubicBezTo>
                  <a:cubicBezTo>
                    <a:pt x="54" y="151"/>
                    <a:pt x="53" y="151"/>
                    <a:pt x="54" y="150"/>
                  </a:cubicBezTo>
                  <a:cubicBezTo>
                    <a:pt x="54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4" y="152"/>
                  </a:cubicBezTo>
                  <a:cubicBezTo>
                    <a:pt x="53" y="152"/>
                    <a:pt x="53" y="153"/>
                    <a:pt x="53" y="153"/>
                  </a:cubicBezTo>
                  <a:cubicBezTo>
                    <a:pt x="52" y="153"/>
                    <a:pt x="53" y="154"/>
                    <a:pt x="53" y="154"/>
                  </a:cubicBezTo>
                  <a:cubicBezTo>
                    <a:pt x="52" y="154"/>
                    <a:pt x="51" y="154"/>
                    <a:pt x="51" y="154"/>
                  </a:cubicBezTo>
                  <a:cubicBezTo>
                    <a:pt x="50" y="155"/>
                    <a:pt x="49" y="155"/>
                    <a:pt x="49" y="155"/>
                  </a:cubicBezTo>
                  <a:cubicBezTo>
                    <a:pt x="48" y="155"/>
                    <a:pt x="48" y="155"/>
                    <a:pt x="48" y="156"/>
                  </a:cubicBezTo>
                  <a:cubicBezTo>
                    <a:pt x="47" y="156"/>
                    <a:pt x="47" y="156"/>
                    <a:pt x="46" y="156"/>
                  </a:cubicBezTo>
                  <a:cubicBezTo>
                    <a:pt x="46" y="156"/>
                    <a:pt x="46" y="156"/>
                    <a:pt x="46" y="156"/>
                  </a:cubicBezTo>
                  <a:cubicBezTo>
                    <a:pt x="46" y="156"/>
                    <a:pt x="45" y="156"/>
                    <a:pt x="45" y="156"/>
                  </a:cubicBezTo>
                  <a:cubicBezTo>
                    <a:pt x="45" y="156"/>
                    <a:pt x="45" y="157"/>
                    <a:pt x="45" y="157"/>
                  </a:cubicBezTo>
                  <a:cubicBezTo>
                    <a:pt x="44" y="158"/>
                    <a:pt x="45" y="157"/>
                    <a:pt x="45" y="158"/>
                  </a:cubicBezTo>
                  <a:cubicBezTo>
                    <a:pt x="44" y="159"/>
                    <a:pt x="44" y="156"/>
                    <a:pt x="43" y="158"/>
                  </a:cubicBezTo>
                  <a:cubicBezTo>
                    <a:pt x="43" y="157"/>
                    <a:pt x="43" y="157"/>
                    <a:pt x="43" y="157"/>
                  </a:cubicBezTo>
                  <a:cubicBezTo>
                    <a:pt x="43" y="157"/>
                    <a:pt x="42" y="158"/>
                    <a:pt x="42" y="157"/>
                  </a:cubicBezTo>
                  <a:cubicBezTo>
                    <a:pt x="42" y="157"/>
                    <a:pt x="42" y="158"/>
                    <a:pt x="42" y="158"/>
                  </a:cubicBezTo>
                  <a:cubicBezTo>
                    <a:pt x="40" y="158"/>
                    <a:pt x="39" y="158"/>
                    <a:pt x="38" y="159"/>
                  </a:cubicBezTo>
                  <a:cubicBezTo>
                    <a:pt x="38" y="158"/>
                    <a:pt x="39" y="159"/>
                    <a:pt x="39" y="158"/>
                  </a:cubicBezTo>
                  <a:cubicBezTo>
                    <a:pt x="39" y="157"/>
                    <a:pt x="36" y="160"/>
                    <a:pt x="38" y="159"/>
                  </a:cubicBezTo>
                  <a:cubicBezTo>
                    <a:pt x="38" y="160"/>
                    <a:pt x="37" y="159"/>
                    <a:pt x="36" y="160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6" y="159"/>
                    <a:pt x="35" y="159"/>
                    <a:pt x="35" y="159"/>
                  </a:cubicBezTo>
                  <a:cubicBezTo>
                    <a:pt x="34" y="159"/>
                    <a:pt x="34" y="159"/>
                    <a:pt x="34" y="160"/>
                  </a:cubicBezTo>
                  <a:cubicBezTo>
                    <a:pt x="33" y="160"/>
                    <a:pt x="33" y="159"/>
                    <a:pt x="32" y="159"/>
                  </a:cubicBezTo>
                  <a:cubicBezTo>
                    <a:pt x="32" y="160"/>
                    <a:pt x="33" y="160"/>
                    <a:pt x="33" y="160"/>
                  </a:cubicBezTo>
                  <a:cubicBezTo>
                    <a:pt x="33" y="160"/>
                    <a:pt x="32" y="160"/>
                    <a:pt x="31" y="159"/>
                  </a:cubicBezTo>
                  <a:cubicBezTo>
                    <a:pt x="31" y="160"/>
                    <a:pt x="31" y="160"/>
                    <a:pt x="30" y="160"/>
                  </a:cubicBezTo>
                  <a:cubicBezTo>
                    <a:pt x="30" y="160"/>
                    <a:pt x="30" y="160"/>
                    <a:pt x="30" y="159"/>
                  </a:cubicBezTo>
                  <a:cubicBezTo>
                    <a:pt x="30" y="159"/>
                    <a:pt x="29" y="160"/>
                    <a:pt x="28" y="160"/>
                  </a:cubicBezTo>
                  <a:cubicBezTo>
                    <a:pt x="28" y="160"/>
                    <a:pt x="28" y="160"/>
                    <a:pt x="27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6" y="160"/>
                    <a:pt x="26" y="160"/>
                    <a:pt x="25" y="160"/>
                  </a:cubicBezTo>
                  <a:cubicBezTo>
                    <a:pt x="24" y="160"/>
                    <a:pt x="24" y="160"/>
                    <a:pt x="24" y="160"/>
                  </a:cubicBezTo>
                  <a:cubicBezTo>
                    <a:pt x="24" y="159"/>
                    <a:pt x="23" y="159"/>
                    <a:pt x="23" y="159"/>
                  </a:cubicBezTo>
                  <a:cubicBezTo>
                    <a:pt x="23" y="159"/>
                    <a:pt x="22" y="160"/>
                    <a:pt x="22" y="159"/>
                  </a:cubicBezTo>
                  <a:cubicBezTo>
                    <a:pt x="22" y="159"/>
                    <a:pt x="21" y="159"/>
                    <a:pt x="21" y="159"/>
                  </a:cubicBezTo>
                  <a:cubicBezTo>
                    <a:pt x="21" y="159"/>
                    <a:pt x="21" y="159"/>
                    <a:pt x="21" y="159"/>
                  </a:cubicBezTo>
                  <a:cubicBezTo>
                    <a:pt x="20" y="159"/>
                    <a:pt x="20" y="157"/>
                    <a:pt x="19" y="159"/>
                  </a:cubicBezTo>
                  <a:cubicBezTo>
                    <a:pt x="18" y="158"/>
                    <a:pt x="17" y="158"/>
                    <a:pt x="16" y="158"/>
                  </a:cubicBezTo>
                  <a:cubicBezTo>
                    <a:pt x="16" y="158"/>
                    <a:pt x="15" y="157"/>
                    <a:pt x="15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6"/>
                    <a:pt x="14" y="157"/>
                    <a:pt x="14" y="156"/>
                  </a:cubicBezTo>
                  <a:cubicBezTo>
                    <a:pt x="14" y="156"/>
                    <a:pt x="14" y="156"/>
                    <a:pt x="13" y="156"/>
                  </a:cubicBezTo>
                  <a:cubicBezTo>
                    <a:pt x="12" y="155"/>
                    <a:pt x="11" y="154"/>
                    <a:pt x="9" y="153"/>
                  </a:cubicBezTo>
                  <a:cubicBezTo>
                    <a:pt x="8" y="152"/>
                    <a:pt x="7" y="151"/>
                    <a:pt x="6" y="150"/>
                  </a:cubicBezTo>
                  <a:cubicBezTo>
                    <a:pt x="6" y="150"/>
                    <a:pt x="6" y="149"/>
                    <a:pt x="7" y="149"/>
                  </a:cubicBezTo>
                  <a:cubicBezTo>
                    <a:pt x="6" y="149"/>
                    <a:pt x="5" y="148"/>
                    <a:pt x="4" y="147"/>
                  </a:cubicBezTo>
                  <a:cubicBezTo>
                    <a:pt x="4" y="146"/>
                    <a:pt x="3" y="145"/>
                    <a:pt x="3" y="144"/>
                  </a:cubicBezTo>
                  <a:cubicBezTo>
                    <a:pt x="3" y="143"/>
                    <a:pt x="2" y="144"/>
                    <a:pt x="2" y="144"/>
                  </a:cubicBezTo>
                  <a:cubicBezTo>
                    <a:pt x="3" y="143"/>
                    <a:pt x="3" y="143"/>
                    <a:pt x="3" y="142"/>
                  </a:cubicBezTo>
                  <a:cubicBezTo>
                    <a:pt x="2" y="143"/>
                    <a:pt x="3" y="143"/>
                    <a:pt x="2" y="143"/>
                  </a:cubicBezTo>
                  <a:cubicBezTo>
                    <a:pt x="2" y="143"/>
                    <a:pt x="2" y="142"/>
                    <a:pt x="2" y="142"/>
                  </a:cubicBezTo>
                  <a:cubicBezTo>
                    <a:pt x="2" y="142"/>
                    <a:pt x="2" y="142"/>
                    <a:pt x="1" y="142"/>
                  </a:cubicBezTo>
                  <a:cubicBezTo>
                    <a:pt x="1" y="141"/>
                    <a:pt x="1" y="140"/>
                    <a:pt x="0" y="138"/>
                  </a:cubicBezTo>
                  <a:cubicBezTo>
                    <a:pt x="2" y="138"/>
                    <a:pt x="2" y="138"/>
                    <a:pt x="3" y="138"/>
                  </a:cubicBezTo>
                  <a:cubicBezTo>
                    <a:pt x="3" y="137"/>
                    <a:pt x="3" y="137"/>
                    <a:pt x="2" y="137"/>
                  </a:cubicBezTo>
                  <a:cubicBezTo>
                    <a:pt x="2" y="137"/>
                    <a:pt x="3" y="136"/>
                    <a:pt x="4" y="136"/>
                  </a:cubicBezTo>
                  <a:cubicBezTo>
                    <a:pt x="3" y="135"/>
                    <a:pt x="4" y="134"/>
                    <a:pt x="3" y="133"/>
                  </a:cubicBezTo>
                  <a:cubicBezTo>
                    <a:pt x="3" y="133"/>
                    <a:pt x="4" y="133"/>
                    <a:pt x="4" y="132"/>
                  </a:cubicBezTo>
                  <a:cubicBezTo>
                    <a:pt x="4" y="132"/>
                    <a:pt x="3" y="132"/>
                    <a:pt x="3" y="132"/>
                  </a:cubicBezTo>
                  <a:cubicBezTo>
                    <a:pt x="3" y="131"/>
                    <a:pt x="4" y="131"/>
                    <a:pt x="4" y="130"/>
                  </a:cubicBezTo>
                  <a:cubicBezTo>
                    <a:pt x="4" y="130"/>
                    <a:pt x="5" y="130"/>
                    <a:pt x="4" y="129"/>
                  </a:cubicBezTo>
                  <a:cubicBezTo>
                    <a:pt x="4" y="129"/>
                    <a:pt x="4" y="131"/>
                    <a:pt x="4" y="130"/>
                  </a:cubicBezTo>
                  <a:cubicBezTo>
                    <a:pt x="3" y="129"/>
                    <a:pt x="4" y="129"/>
                    <a:pt x="4" y="129"/>
                  </a:cubicBezTo>
                  <a:cubicBezTo>
                    <a:pt x="4" y="128"/>
                    <a:pt x="3" y="128"/>
                    <a:pt x="3" y="128"/>
                  </a:cubicBezTo>
                  <a:cubicBezTo>
                    <a:pt x="3" y="127"/>
                    <a:pt x="4" y="127"/>
                    <a:pt x="4" y="127"/>
                  </a:cubicBezTo>
                  <a:cubicBezTo>
                    <a:pt x="4" y="126"/>
                    <a:pt x="4" y="125"/>
                    <a:pt x="4" y="124"/>
                  </a:cubicBezTo>
                  <a:cubicBezTo>
                    <a:pt x="4" y="123"/>
                    <a:pt x="4" y="122"/>
                    <a:pt x="4" y="121"/>
                  </a:cubicBezTo>
                  <a:cubicBezTo>
                    <a:pt x="4" y="121"/>
                    <a:pt x="4" y="121"/>
                    <a:pt x="3" y="121"/>
                  </a:cubicBezTo>
                  <a:cubicBezTo>
                    <a:pt x="4" y="120"/>
                    <a:pt x="4" y="118"/>
                    <a:pt x="3" y="116"/>
                  </a:cubicBezTo>
                  <a:cubicBezTo>
                    <a:pt x="3" y="116"/>
                    <a:pt x="3" y="116"/>
                    <a:pt x="4" y="116"/>
                  </a:cubicBezTo>
                  <a:cubicBezTo>
                    <a:pt x="4" y="115"/>
                    <a:pt x="3" y="115"/>
                    <a:pt x="3" y="115"/>
                  </a:cubicBezTo>
                  <a:cubicBezTo>
                    <a:pt x="3" y="115"/>
                    <a:pt x="4" y="115"/>
                    <a:pt x="4" y="115"/>
                  </a:cubicBezTo>
                  <a:cubicBezTo>
                    <a:pt x="4" y="115"/>
                    <a:pt x="4" y="114"/>
                    <a:pt x="4" y="114"/>
                  </a:cubicBezTo>
                  <a:cubicBezTo>
                    <a:pt x="4" y="114"/>
                    <a:pt x="3" y="113"/>
                    <a:pt x="3" y="113"/>
                  </a:cubicBezTo>
                  <a:cubicBezTo>
                    <a:pt x="3" y="113"/>
                    <a:pt x="3" y="113"/>
                    <a:pt x="3" y="114"/>
                  </a:cubicBezTo>
                  <a:cubicBezTo>
                    <a:pt x="3" y="114"/>
                    <a:pt x="3" y="113"/>
                    <a:pt x="3" y="112"/>
                  </a:cubicBezTo>
                  <a:cubicBezTo>
                    <a:pt x="4" y="113"/>
                    <a:pt x="4" y="112"/>
                    <a:pt x="4" y="113"/>
                  </a:cubicBezTo>
                  <a:cubicBezTo>
                    <a:pt x="5" y="112"/>
                    <a:pt x="4" y="112"/>
                    <a:pt x="4" y="112"/>
                  </a:cubicBezTo>
                  <a:cubicBezTo>
                    <a:pt x="4" y="112"/>
                    <a:pt x="3" y="112"/>
                    <a:pt x="3" y="112"/>
                  </a:cubicBezTo>
                  <a:cubicBezTo>
                    <a:pt x="3" y="111"/>
                    <a:pt x="4" y="112"/>
                    <a:pt x="4" y="111"/>
                  </a:cubicBezTo>
                  <a:cubicBezTo>
                    <a:pt x="4" y="111"/>
                    <a:pt x="3" y="111"/>
                    <a:pt x="3" y="111"/>
                  </a:cubicBezTo>
                  <a:cubicBezTo>
                    <a:pt x="3" y="111"/>
                    <a:pt x="4" y="110"/>
                    <a:pt x="3" y="110"/>
                  </a:cubicBezTo>
                  <a:cubicBezTo>
                    <a:pt x="3" y="110"/>
                    <a:pt x="3" y="109"/>
                    <a:pt x="3" y="109"/>
                  </a:cubicBezTo>
                  <a:cubicBezTo>
                    <a:pt x="4" y="109"/>
                    <a:pt x="4" y="109"/>
                    <a:pt x="5" y="109"/>
                  </a:cubicBezTo>
                  <a:cubicBezTo>
                    <a:pt x="5" y="108"/>
                    <a:pt x="5" y="107"/>
                    <a:pt x="5" y="107"/>
                  </a:cubicBezTo>
                  <a:cubicBezTo>
                    <a:pt x="5" y="106"/>
                    <a:pt x="5" y="106"/>
                    <a:pt x="5" y="106"/>
                  </a:cubicBezTo>
                  <a:cubicBezTo>
                    <a:pt x="5" y="106"/>
                    <a:pt x="5" y="105"/>
                    <a:pt x="5" y="105"/>
                  </a:cubicBezTo>
                  <a:cubicBezTo>
                    <a:pt x="5" y="105"/>
                    <a:pt x="5" y="104"/>
                    <a:pt x="5" y="104"/>
                  </a:cubicBezTo>
                  <a:cubicBezTo>
                    <a:pt x="5" y="104"/>
                    <a:pt x="5" y="104"/>
                    <a:pt x="5" y="104"/>
                  </a:cubicBezTo>
                  <a:cubicBezTo>
                    <a:pt x="5" y="104"/>
                    <a:pt x="5" y="103"/>
                    <a:pt x="4" y="104"/>
                  </a:cubicBezTo>
                  <a:cubicBezTo>
                    <a:pt x="5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2"/>
                    <a:pt x="4" y="102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4" y="103"/>
                    <a:pt x="4" y="102"/>
                  </a:cubicBezTo>
                  <a:cubicBezTo>
                    <a:pt x="4" y="102"/>
                    <a:pt x="5" y="102"/>
                    <a:pt x="5" y="102"/>
                  </a:cubicBezTo>
                  <a:cubicBezTo>
                    <a:pt x="6" y="102"/>
                    <a:pt x="5" y="102"/>
                    <a:pt x="5" y="102"/>
                  </a:cubicBezTo>
                  <a:cubicBezTo>
                    <a:pt x="6" y="102"/>
                    <a:pt x="8" y="101"/>
                    <a:pt x="8" y="101"/>
                  </a:cubicBezTo>
                  <a:cubicBezTo>
                    <a:pt x="8" y="101"/>
                    <a:pt x="8" y="102"/>
                    <a:pt x="8" y="102"/>
                  </a:cubicBezTo>
                  <a:cubicBezTo>
                    <a:pt x="7" y="102"/>
                    <a:pt x="8" y="102"/>
                    <a:pt x="8" y="102"/>
                  </a:cubicBezTo>
                  <a:cubicBezTo>
                    <a:pt x="7" y="102"/>
                    <a:pt x="7" y="103"/>
                    <a:pt x="7" y="103"/>
                  </a:cubicBezTo>
                  <a:cubicBezTo>
                    <a:pt x="6" y="103"/>
                    <a:pt x="7" y="103"/>
                    <a:pt x="6" y="104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4"/>
                    <a:pt x="6" y="105"/>
                    <a:pt x="6" y="105"/>
                  </a:cubicBezTo>
                  <a:cubicBezTo>
                    <a:pt x="7" y="105"/>
                    <a:pt x="7" y="105"/>
                    <a:pt x="8" y="105"/>
                  </a:cubicBezTo>
                  <a:cubicBezTo>
                    <a:pt x="8" y="105"/>
                    <a:pt x="10" y="105"/>
                    <a:pt x="10" y="105"/>
                  </a:cubicBezTo>
                  <a:cubicBezTo>
                    <a:pt x="11" y="105"/>
                    <a:pt x="11" y="105"/>
                    <a:pt x="12" y="105"/>
                  </a:cubicBezTo>
                  <a:cubicBezTo>
                    <a:pt x="13" y="105"/>
                    <a:pt x="13" y="105"/>
                    <a:pt x="14" y="105"/>
                  </a:cubicBezTo>
                  <a:cubicBezTo>
                    <a:pt x="14" y="105"/>
                    <a:pt x="15" y="105"/>
                    <a:pt x="15" y="105"/>
                  </a:cubicBezTo>
                  <a:cubicBezTo>
                    <a:pt x="15" y="105"/>
                    <a:pt x="15" y="105"/>
                    <a:pt x="15" y="105"/>
                  </a:cubicBezTo>
                  <a:cubicBezTo>
                    <a:pt x="15" y="105"/>
                    <a:pt x="16" y="105"/>
                    <a:pt x="16" y="105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7" y="105"/>
                    <a:pt x="17" y="105"/>
                    <a:pt x="18" y="105"/>
                  </a:cubicBezTo>
                  <a:cubicBezTo>
                    <a:pt x="18" y="105"/>
                    <a:pt x="18" y="106"/>
                    <a:pt x="18" y="106"/>
                  </a:cubicBezTo>
                  <a:cubicBezTo>
                    <a:pt x="18" y="106"/>
                    <a:pt x="19" y="106"/>
                    <a:pt x="19" y="106"/>
                  </a:cubicBezTo>
                  <a:cubicBezTo>
                    <a:pt x="19" y="106"/>
                    <a:pt x="19" y="106"/>
                    <a:pt x="19" y="106"/>
                  </a:cubicBezTo>
                  <a:cubicBezTo>
                    <a:pt x="19" y="106"/>
                    <a:pt x="19" y="107"/>
                    <a:pt x="20" y="107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20" y="107"/>
                    <a:pt x="20" y="108"/>
                    <a:pt x="20" y="108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20" y="107"/>
                    <a:pt x="20" y="107"/>
                    <a:pt x="21" y="107"/>
                  </a:cubicBezTo>
                  <a:cubicBezTo>
                    <a:pt x="20" y="106"/>
                    <a:pt x="20" y="105"/>
                    <a:pt x="19" y="104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20" y="103"/>
                    <a:pt x="21" y="104"/>
                    <a:pt x="22" y="104"/>
                  </a:cubicBezTo>
                  <a:cubicBezTo>
                    <a:pt x="22" y="103"/>
                    <a:pt x="24" y="104"/>
                    <a:pt x="24" y="104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5" y="103"/>
                    <a:pt x="25" y="103"/>
                    <a:pt x="26" y="103"/>
                  </a:cubicBezTo>
                  <a:cubicBezTo>
                    <a:pt x="26" y="102"/>
                    <a:pt x="26" y="102"/>
                    <a:pt x="26" y="101"/>
                  </a:cubicBezTo>
                  <a:cubicBezTo>
                    <a:pt x="25" y="101"/>
                    <a:pt x="25" y="101"/>
                    <a:pt x="25" y="100"/>
                  </a:cubicBezTo>
                  <a:cubicBezTo>
                    <a:pt x="25" y="100"/>
                    <a:pt x="26" y="100"/>
                    <a:pt x="26" y="100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5" y="100"/>
                    <a:pt x="25" y="100"/>
                    <a:pt x="25" y="100"/>
                  </a:cubicBezTo>
                  <a:cubicBezTo>
                    <a:pt x="25" y="99"/>
                    <a:pt x="24" y="99"/>
                    <a:pt x="25" y="98"/>
                  </a:cubicBezTo>
                  <a:cubicBezTo>
                    <a:pt x="25" y="98"/>
                    <a:pt x="24" y="99"/>
                    <a:pt x="26" y="99"/>
                  </a:cubicBezTo>
                  <a:cubicBezTo>
                    <a:pt x="26" y="96"/>
                    <a:pt x="26" y="96"/>
                    <a:pt x="26" y="96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7" y="94"/>
                    <a:pt x="27" y="94"/>
                    <a:pt x="28" y="94"/>
                  </a:cubicBezTo>
                  <a:cubicBezTo>
                    <a:pt x="28" y="94"/>
                    <a:pt x="29" y="94"/>
                    <a:pt x="28" y="95"/>
                  </a:cubicBezTo>
                  <a:cubicBezTo>
                    <a:pt x="29" y="95"/>
                    <a:pt x="29" y="95"/>
                    <a:pt x="29" y="94"/>
                  </a:cubicBezTo>
                  <a:cubicBezTo>
                    <a:pt x="29" y="94"/>
                    <a:pt x="29" y="95"/>
                    <a:pt x="29" y="95"/>
                  </a:cubicBezTo>
                  <a:cubicBezTo>
                    <a:pt x="29" y="96"/>
                    <a:pt x="29" y="99"/>
                    <a:pt x="28" y="99"/>
                  </a:cubicBezTo>
                  <a:cubicBezTo>
                    <a:pt x="28" y="100"/>
                    <a:pt x="29" y="100"/>
                    <a:pt x="29" y="101"/>
                  </a:cubicBezTo>
                  <a:cubicBezTo>
                    <a:pt x="28" y="101"/>
                    <a:pt x="29" y="100"/>
                    <a:pt x="28" y="100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9" y="103"/>
                    <a:pt x="28" y="104"/>
                    <a:pt x="28" y="105"/>
                  </a:cubicBezTo>
                  <a:cubicBezTo>
                    <a:pt x="28" y="104"/>
                    <a:pt x="28" y="106"/>
                    <a:pt x="28" y="106"/>
                  </a:cubicBezTo>
                  <a:cubicBezTo>
                    <a:pt x="28" y="107"/>
                    <a:pt x="28" y="108"/>
                    <a:pt x="28" y="109"/>
                  </a:cubicBezTo>
                  <a:cubicBezTo>
                    <a:pt x="28" y="111"/>
                    <a:pt x="26" y="114"/>
                    <a:pt x="27" y="116"/>
                  </a:cubicBezTo>
                  <a:cubicBezTo>
                    <a:pt x="27" y="116"/>
                    <a:pt x="27" y="116"/>
                    <a:pt x="27" y="116"/>
                  </a:cubicBezTo>
                  <a:cubicBezTo>
                    <a:pt x="27" y="116"/>
                    <a:pt x="26" y="116"/>
                    <a:pt x="26" y="116"/>
                  </a:cubicBezTo>
                  <a:cubicBezTo>
                    <a:pt x="26" y="116"/>
                    <a:pt x="27" y="116"/>
                    <a:pt x="27" y="117"/>
                  </a:cubicBezTo>
                  <a:cubicBezTo>
                    <a:pt x="27" y="117"/>
                    <a:pt x="26" y="117"/>
                    <a:pt x="26" y="117"/>
                  </a:cubicBezTo>
                  <a:cubicBezTo>
                    <a:pt x="26" y="118"/>
                    <a:pt x="27" y="118"/>
                    <a:pt x="26" y="118"/>
                  </a:cubicBezTo>
                  <a:cubicBezTo>
                    <a:pt x="26" y="118"/>
                    <a:pt x="26" y="119"/>
                    <a:pt x="26" y="118"/>
                  </a:cubicBezTo>
                  <a:cubicBezTo>
                    <a:pt x="26" y="119"/>
                    <a:pt x="27" y="119"/>
                    <a:pt x="26" y="119"/>
                  </a:cubicBezTo>
                  <a:cubicBezTo>
                    <a:pt x="26" y="119"/>
                    <a:pt x="26" y="119"/>
                    <a:pt x="26" y="119"/>
                  </a:cubicBezTo>
                  <a:cubicBezTo>
                    <a:pt x="25" y="119"/>
                    <a:pt x="26" y="120"/>
                    <a:pt x="25" y="120"/>
                  </a:cubicBezTo>
                  <a:cubicBezTo>
                    <a:pt x="25" y="120"/>
                    <a:pt x="25" y="120"/>
                    <a:pt x="25" y="120"/>
                  </a:cubicBezTo>
                  <a:cubicBezTo>
                    <a:pt x="24" y="121"/>
                    <a:pt x="25" y="122"/>
                    <a:pt x="25" y="122"/>
                  </a:cubicBezTo>
                  <a:cubicBezTo>
                    <a:pt x="25" y="122"/>
                    <a:pt x="25" y="122"/>
                    <a:pt x="25" y="122"/>
                  </a:cubicBezTo>
                  <a:cubicBezTo>
                    <a:pt x="24" y="123"/>
                    <a:pt x="25" y="124"/>
                    <a:pt x="25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4" y="124"/>
                    <a:pt x="24" y="125"/>
                    <a:pt x="25" y="125"/>
                  </a:cubicBezTo>
                  <a:cubicBezTo>
                    <a:pt x="25" y="125"/>
                    <a:pt x="24" y="125"/>
                    <a:pt x="24" y="125"/>
                  </a:cubicBezTo>
                  <a:cubicBezTo>
                    <a:pt x="24" y="125"/>
                    <a:pt x="24" y="125"/>
                    <a:pt x="25" y="125"/>
                  </a:cubicBezTo>
                  <a:cubicBezTo>
                    <a:pt x="24" y="126"/>
                    <a:pt x="24" y="127"/>
                    <a:pt x="25" y="127"/>
                  </a:cubicBezTo>
                  <a:cubicBezTo>
                    <a:pt x="25" y="127"/>
                    <a:pt x="25" y="127"/>
                    <a:pt x="24" y="127"/>
                  </a:cubicBezTo>
                  <a:cubicBezTo>
                    <a:pt x="25" y="128"/>
                    <a:pt x="26" y="130"/>
                    <a:pt x="25" y="132"/>
                  </a:cubicBezTo>
                  <a:cubicBezTo>
                    <a:pt x="26" y="132"/>
                    <a:pt x="26" y="132"/>
                    <a:pt x="26" y="132"/>
                  </a:cubicBezTo>
                  <a:cubicBezTo>
                    <a:pt x="26" y="132"/>
                    <a:pt x="26" y="133"/>
                    <a:pt x="26" y="134"/>
                  </a:cubicBezTo>
                  <a:cubicBezTo>
                    <a:pt x="25" y="134"/>
                    <a:pt x="25" y="134"/>
                    <a:pt x="25" y="134"/>
                  </a:cubicBezTo>
                  <a:cubicBezTo>
                    <a:pt x="26" y="134"/>
                    <a:pt x="27" y="134"/>
                    <a:pt x="26" y="135"/>
                  </a:cubicBezTo>
                  <a:cubicBezTo>
                    <a:pt x="25" y="136"/>
                    <a:pt x="26" y="135"/>
                    <a:pt x="26" y="135"/>
                  </a:cubicBezTo>
                  <a:cubicBezTo>
                    <a:pt x="25" y="135"/>
                    <a:pt x="25" y="135"/>
                    <a:pt x="25" y="135"/>
                  </a:cubicBezTo>
                  <a:cubicBezTo>
                    <a:pt x="24" y="135"/>
                    <a:pt x="24" y="136"/>
                    <a:pt x="24" y="136"/>
                  </a:cubicBezTo>
                  <a:cubicBezTo>
                    <a:pt x="24" y="136"/>
                    <a:pt x="22" y="137"/>
                    <a:pt x="22" y="137"/>
                  </a:cubicBezTo>
                  <a:cubicBezTo>
                    <a:pt x="21" y="138"/>
                    <a:pt x="21" y="136"/>
                    <a:pt x="20" y="136"/>
                  </a:cubicBezTo>
                  <a:cubicBezTo>
                    <a:pt x="21" y="136"/>
                    <a:pt x="20" y="136"/>
                    <a:pt x="21" y="135"/>
                  </a:cubicBezTo>
                  <a:cubicBezTo>
                    <a:pt x="21" y="135"/>
                    <a:pt x="21" y="135"/>
                    <a:pt x="21" y="135"/>
                  </a:cubicBezTo>
                  <a:cubicBezTo>
                    <a:pt x="20" y="135"/>
                    <a:pt x="20" y="136"/>
                    <a:pt x="20" y="136"/>
                  </a:cubicBezTo>
                  <a:cubicBezTo>
                    <a:pt x="19" y="136"/>
                    <a:pt x="20" y="135"/>
                    <a:pt x="20" y="134"/>
                  </a:cubicBezTo>
                  <a:cubicBezTo>
                    <a:pt x="21" y="134"/>
                    <a:pt x="21" y="134"/>
                    <a:pt x="21" y="133"/>
                  </a:cubicBezTo>
                  <a:cubicBezTo>
                    <a:pt x="21" y="133"/>
                    <a:pt x="20" y="133"/>
                    <a:pt x="21" y="133"/>
                  </a:cubicBezTo>
                  <a:cubicBezTo>
                    <a:pt x="21" y="133"/>
                    <a:pt x="21" y="133"/>
                    <a:pt x="20" y="133"/>
                  </a:cubicBezTo>
                  <a:cubicBezTo>
                    <a:pt x="20" y="133"/>
                    <a:pt x="21" y="134"/>
                    <a:pt x="20" y="134"/>
                  </a:cubicBezTo>
                  <a:cubicBezTo>
                    <a:pt x="20" y="134"/>
                    <a:pt x="20" y="133"/>
                    <a:pt x="20" y="132"/>
                  </a:cubicBezTo>
                  <a:cubicBezTo>
                    <a:pt x="20" y="132"/>
                    <a:pt x="19" y="133"/>
                    <a:pt x="19" y="133"/>
                  </a:cubicBezTo>
                  <a:cubicBezTo>
                    <a:pt x="19" y="133"/>
                    <a:pt x="19" y="133"/>
                    <a:pt x="19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5"/>
                    <a:pt x="17" y="135"/>
                    <a:pt x="17" y="135"/>
                  </a:cubicBezTo>
                  <a:cubicBezTo>
                    <a:pt x="17" y="135"/>
                    <a:pt x="18" y="134"/>
                    <a:pt x="18" y="134"/>
                  </a:cubicBezTo>
                  <a:cubicBezTo>
                    <a:pt x="18" y="135"/>
                    <a:pt x="18" y="134"/>
                    <a:pt x="19" y="134"/>
                  </a:cubicBezTo>
                  <a:cubicBezTo>
                    <a:pt x="19" y="134"/>
                    <a:pt x="19" y="135"/>
                    <a:pt x="19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17" y="136"/>
                    <a:pt x="18" y="135"/>
                    <a:pt x="19" y="135"/>
                  </a:cubicBezTo>
                  <a:cubicBezTo>
                    <a:pt x="19" y="136"/>
                    <a:pt x="18" y="137"/>
                    <a:pt x="18" y="137"/>
                  </a:cubicBezTo>
                  <a:cubicBezTo>
                    <a:pt x="18" y="137"/>
                    <a:pt x="19" y="136"/>
                    <a:pt x="19" y="137"/>
                  </a:cubicBezTo>
                  <a:cubicBezTo>
                    <a:pt x="19" y="137"/>
                    <a:pt x="19" y="137"/>
                    <a:pt x="19" y="138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8"/>
                    <a:pt x="19" y="138"/>
                    <a:pt x="19" y="138"/>
                  </a:cubicBezTo>
                  <a:cubicBezTo>
                    <a:pt x="20" y="139"/>
                    <a:pt x="20" y="141"/>
                    <a:pt x="21" y="143"/>
                  </a:cubicBezTo>
                  <a:cubicBezTo>
                    <a:pt x="21" y="143"/>
                    <a:pt x="22" y="142"/>
                    <a:pt x="22" y="142"/>
                  </a:cubicBezTo>
                  <a:cubicBezTo>
                    <a:pt x="22" y="142"/>
                    <a:pt x="22" y="141"/>
                    <a:pt x="22" y="141"/>
                  </a:cubicBezTo>
                  <a:cubicBezTo>
                    <a:pt x="23" y="141"/>
                    <a:pt x="24" y="139"/>
                    <a:pt x="24" y="139"/>
                  </a:cubicBezTo>
                  <a:cubicBezTo>
                    <a:pt x="24" y="139"/>
                    <a:pt x="24" y="139"/>
                    <a:pt x="24" y="139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4" y="140"/>
                    <a:pt x="23" y="141"/>
                    <a:pt x="23" y="141"/>
                  </a:cubicBezTo>
                  <a:cubicBezTo>
                    <a:pt x="24" y="140"/>
                    <a:pt x="23" y="140"/>
                    <a:pt x="24" y="139"/>
                  </a:cubicBezTo>
                  <a:cubicBezTo>
                    <a:pt x="24" y="141"/>
                    <a:pt x="25" y="140"/>
                    <a:pt x="26" y="140"/>
                  </a:cubicBezTo>
                  <a:cubicBezTo>
                    <a:pt x="26" y="139"/>
                    <a:pt x="25" y="140"/>
                    <a:pt x="25" y="140"/>
                  </a:cubicBezTo>
                  <a:cubicBezTo>
                    <a:pt x="25" y="139"/>
                    <a:pt x="25" y="138"/>
                    <a:pt x="25" y="138"/>
                  </a:cubicBezTo>
                  <a:cubicBezTo>
                    <a:pt x="26" y="138"/>
                    <a:pt x="27" y="137"/>
                    <a:pt x="27" y="136"/>
                  </a:cubicBezTo>
                  <a:cubicBezTo>
                    <a:pt x="27" y="136"/>
                    <a:pt x="27" y="136"/>
                    <a:pt x="27" y="136"/>
                  </a:cubicBezTo>
                  <a:cubicBezTo>
                    <a:pt x="28" y="136"/>
                    <a:pt x="28" y="136"/>
                    <a:pt x="28" y="136"/>
                  </a:cubicBezTo>
                  <a:cubicBezTo>
                    <a:pt x="29" y="136"/>
                    <a:pt x="28" y="136"/>
                    <a:pt x="28" y="136"/>
                  </a:cubicBezTo>
                  <a:cubicBezTo>
                    <a:pt x="28" y="137"/>
                    <a:pt x="29" y="136"/>
                    <a:pt x="29" y="137"/>
                  </a:cubicBezTo>
                  <a:cubicBezTo>
                    <a:pt x="29" y="137"/>
                    <a:pt x="29" y="137"/>
                    <a:pt x="29" y="137"/>
                  </a:cubicBezTo>
                  <a:cubicBezTo>
                    <a:pt x="30" y="137"/>
                    <a:pt x="30" y="137"/>
                    <a:pt x="30" y="137"/>
                  </a:cubicBezTo>
                  <a:cubicBezTo>
                    <a:pt x="30" y="137"/>
                    <a:pt x="31" y="137"/>
                    <a:pt x="31" y="138"/>
                  </a:cubicBezTo>
                  <a:cubicBezTo>
                    <a:pt x="32" y="138"/>
                    <a:pt x="32" y="138"/>
                    <a:pt x="33" y="138"/>
                  </a:cubicBezTo>
                  <a:cubicBezTo>
                    <a:pt x="33" y="138"/>
                    <a:pt x="33" y="138"/>
                    <a:pt x="33" y="137"/>
                  </a:cubicBezTo>
                  <a:cubicBezTo>
                    <a:pt x="34" y="137"/>
                    <a:pt x="33" y="138"/>
                    <a:pt x="33" y="138"/>
                  </a:cubicBezTo>
                  <a:cubicBezTo>
                    <a:pt x="34" y="138"/>
                    <a:pt x="34" y="138"/>
                    <a:pt x="34" y="137"/>
                  </a:cubicBezTo>
                  <a:cubicBezTo>
                    <a:pt x="34" y="137"/>
                    <a:pt x="34" y="138"/>
                    <a:pt x="34" y="138"/>
                  </a:cubicBezTo>
                  <a:cubicBezTo>
                    <a:pt x="34" y="139"/>
                    <a:pt x="35" y="138"/>
                    <a:pt x="35" y="138"/>
                  </a:cubicBezTo>
                  <a:cubicBezTo>
                    <a:pt x="35" y="138"/>
                    <a:pt x="35" y="138"/>
                    <a:pt x="35" y="137"/>
                  </a:cubicBezTo>
                  <a:cubicBezTo>
                    <a:pt x="35" y="138"/>
                    <a:pt x="36" y="138"/>
                    <a:pt x="36" y="138"/>
                  </a:cubicBezTo>
                  <a:cubicBezTo>
                    <a:pt x="36" y="138"/>
                    <a:pt x="37" y="137"/>
                    <a:pt x="37" y="137"/>
                  </a:cubicBezTo>
                  <a:cubicBezTo>
                    <a:pt x="38" y="137"/>
                    <a:pt x="40" y="137"/>
                    <a:pt x="42" y="136"/>
                  </a:cubicBezTo>
                  <a:cubicBezTo>
                    <a:pt x="42" y="136"/>
                    <a:pt x="43" y="135"/>
                    <a:pt x="43" y="135"/>
                  </a:cubicBezTo>
                  <a:cubicBezTo>
                    <a:pt x="43" y="135"/>
                    <a:pt x="44" y="135"/>
                    <a:pt x="44" y="134"/>
                  </a:cubicBezTo>
                  <a:cubicBezTo>
                    <a:pt x="44" y="134"/>
                    <a:pt x="44" y="134"/>
                    <a:pt x="44" y="133"/>
                  </a:cubicBezTo>
                  <a:cubicBezTo>
                    <a:pt x="44" y="134"/>
                    <a:pt x="45" y="133"/>
                    <a:pt x="45" y="133"/>
                  </a:cubicBezTo>
                  <a:cubicBezTo>
                    <a:pt x="46" y="133"/>
                    <a:pt x="47" y="133"/>
                    <a:pt x="47" y="132"/>
                  </a:cubicBezTo>
                  <a:cubicBezTo>
                    <a:pt x="47" y="132"/>
                    <a:pt x="47" y="133"/>
                    <a:pt x="47" y="133"/>
                  </a:cubicBezTo>
                  <a:cubicBezTo>
                    <a:pt x="47" y="133"/>
                    <a:pt x="48" y="132"/>
                    <a:pt x="48" y="132"/>
                  </a:cubicBezTo>
                  <a:cubicBezTo>
                    <a:pt x="48" y="132"/>
                    <a:pt x="48" y="132"/>
                    <a:pt x="48" y="132"/>
                  </a:cubicBezTo>
                  <a:cubicBezTo>
                    <a:pt x="49" y="132"/>
                    <a:pt x="48" y="131"/>
                    <a:pt x="49" y="131"/>
                  </a:cubicBezTo>
                  <a:cubicBezTo>
                    <a:pt x="49" y="131"/>
                    <a:pt x="50" y="131"/>
                    <a:pt x="50" y="131"/>
                  </a:cubicBezTo>
                  <a:cubicBezTo>
                    <a:pt x="50" y="131"/>
                    <a:pt x="50" y="131"/>
                    <a:pt x="50" y="130"/>
                  </a:cubicBezTo>
                  <a:cubicBezTo>
                    <a:pt x="50" y="130"/>
                    <a:pt x="50" y="131"/>
                    <a:pt x="50" y="130"/>
                  </a:cubicBezTo>
                  <a:cubicBezTo>
                    <a:pt x="50" y="130"/>
                    <a:pt x="50" y="130"/>
                    <a:pt x="51" y="130"/>
                  </a:cubicBezTo>
                  <a:cubicBezTo>
                    <a:pt x="51" y="129"/>
                    <a:pt x="52" y="129"/>
                    <a:pt x="52" y="128"/>
                  </a:cubicBezTo>
                  <a:cubicBezTo>
                    <a:pt x="53" y="128"/>
                    <a:pt x="52" y="128"/>
                    <a:pt x="52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2" y="127"/>
                    <a:pt x="53" y="127"/>
                    <a:pt x="53" y="128"/>
                  </a:cubicBezTo>
                  <a:cubicBezTo>
                    <a:pt x="53" y="127"/>
                    <a:pt x="53" y="127"/>
                    <a:pt x="54" y="127"/>
                  </a:cubicBezTo>
                  <a:cubicBezTo>
                    <a:pt x="54" y="127"/>
                    <a:pt x="54" y="126"/>
                    <a:pt x="54" y="126"/>
                  </a:cubicBezTo>
                  <a:cubicBezTo>
                    <a:pt x="54" y="126"/>
                    <a:pt x="54" y="126"/>
                    <a:pt x="55" y="126"/>
                  </a:cubicBezTo>
                  <a:cubicBezTo>
                    <a:pt x="55" y="126"/>
                    <a:pt x="56" y="125"/>
                    <a:pt x="56" y="124"/>
                  </a:cubicBezTo>
                  <a:cubicBezTo>
                    <a:pt x="56" y="124"/>
                    <a:pt x="56" y="124"/>
                    <a:pt x="56" y="123"/>
                  </a:cubicBezTo>
                  <a:cubicBezTo>
                    <a:pt x="57" y="123"/>
                    <a:pt x="57" y="123"/>
                    <a:pt x="57" y="123"/>
                  </a:cubicBezTo>
                  <a:cubicBezTo>
                    <a:pt x="57" y="123"/>
                    <a:pt x="57" y="123"/>
                    <a:pt x="57" y="122"/>
                  </a:cubicBezTo>
                  <a:cubicBezTo>
                    <a:pt x="58" y="122"/>
                    <a:pt x="58" y="122"/>
                    <a:pt x="58" y="122"/>
                  </a:cubicBezTo>
                  <a:cubicBezTo>
                    <a:pt x="58" y="122"/>
                    <a:pt x="59" y="122"/>
                    <a:pt x="59" y="122"/>
                  </a:cubicBezTo>
                  <a:cubicBezTo>
                    <a:pt x="59" y="122"/>
                    <a:pt x="59" y="121"/>
                    <a:pt x="59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60" y="121"/>
                    <a:pt x="60" y="120"/>
                  </a:cubicBezTo>
                  <a:cubicBezTo>
                    <a:pt x="60" y="120"/>
                    <a:pt x="60" y="119"/>
                    <a:pt x="61" y="119"/>
                  </a:cubicBezTo>
                  <a:cubicBezTo>
                    <a:pt x="61" y="118"/>
                    <a:pt x="61" y="117"/>
                    <a:pt x="61" y="117"/>
                  </a:cubicBezTo>
                  <a:cubicBezTo>
                    <a:pt x="61" y="117"/>
                    <a:pt x="62" y="117"/>
                    <a:pt x="62" y="117"/>
                  </a:cubicBezTo>
                  <a:cubicBezTo>
                    <a:pt x="62" y="115"/>
                    <a:pt x="62" y="114"/>
                    <a:pt x="63" y="113"/>
                  </a:cubicBezTo>
                  <a:cubicBezTo>
                    <a:pt x="63" y="113"/>
                    <a:pt x="64" y="113"/>
                    <a:pt x="64" y="112"/>
                  </a:cubicBezTo>
                  <a:cubicBezTo>
                    <a:pt x="64" y="112"/>
                    <a:pt x="64" y="113"/>
                    <a:pt x="63" y="113"/>
                  </a:cubicBezTo>
                  <a:cubicBezTo>
                    <a:pt x="63" y="112"/>
                    <a:pt x="64" y="111"/>
                    <a:pt x="65" y="112"/>
                  </a:cubicBezTo>
                  <a:cubicBezTo>
                    <a:pt x="64" y="111"/>
                    <a:pt x="64" y="111"/>
                    <a:pt x="64" y="111"/>
                  </a:cubicBezTo>
                  <a:cubicBezTo>
                    <a:pt x="64" y="111"/>
                    <a:pt x="64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6" y="110"/>
                    <a:pt x="65" y="111"/>
                  </a:cubicBezTo>
                  <a:cubicBezTo>
                    <a:pt x="66" y="111"/>
                    <a:pt x="65" y="110"/>
                    <a:pt x="66" y="110"/>
                  </a:cubicBezTo>
                  <a:cubicBezTo>
                    <a:pt x="66" y="110"/>
                    <a:pt x="66" y="110"/>
                    <a:pt x="67" y="111"/>
                  </a:cubicBezTo>
                  <a:cubicBezTo>
                    <a:pt x="67" y="110"/>
                    <a:pt x="66" y="110"/>
                    <a:pt x="67" y="110"/>
                  </a:cubicBezTo>
                  <a:cubicBezTo>
                    <a:pt x="67" y="110"/>
                    <a:pt x="68" y="110"/>
                    <a:pt x="68" y="110"/>
                  </a:cubicBezTo>
                  <a:cubicBezTo>
                    <a:pt x="67" y="109"/>
                    <a:pt x="66" y="110"/>
                    <a:pt x="65" y="110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4" y="108"/>
                    <a:pt x="66" y="108"/>
                    <a:pt x="67" y="108"/>
                  </a:cubicBezTo>
                  <a:cubicBezTo>
                    <a:pt x="66" y="108"/>
                    <a:pt x="66" y="107"/>
                    <a:pt x="65" y="107"/>
                  </a:cubicBezTo>
                  <a:cubicBezTo>
                    <a:pt x="65" y="107"/>
                    <a:pt x="65" y="107"/>
                    <a:pt x="65" y="106"/>
                  </a:cubicBezTo>
                  <a:cubicBezTo>
                    <a:pt x="66" y="106"/>
                    <a:pt x="66" y="106"/>
                    <a:pt x="67" y="106"/>
                  </a:cubicBezTo>
                  <a:cubicBezTo>
                    <a:pt x="67" y="106"/>
                    <a:pt x="66" y="107"/>
                    <a:pt x="66" y="106"/>
                  </a:cubicBezTo>
                  <a:cubicBezTo>
                    <a:pt x="66" y="106"/>
                    <a:pt x="66" y="107"/>
                    <a:pt x="65" y="107"/>
                  </a:cubicBezTo>
                  <a:cubicBezTo>
                    <a:pt x="66" y="107"/>
                    <a:pt x="66" y="106"/>
                    <a:pt x="67" y="107"/>
                  </a:cubicBezTo>
                  <a:cubicBezTo>
                    <a:pt x="67" y="107"/>
                    <a:pt x="67" y="107"/>
                    <a:pt x="66" y="107"/>
                  </a:cubicBezTo>
                  <a:cubicBezTo>
                    <a:pt x="67" y="108"/>
                    <a:pt x="67" y="107"/>
                    <a:pt x="68" y="107"/>
                  </a:cubicBezTo>
                  <a:cubicBezTo>
                    <a:pt x="68" y="107"/>
                    <a:pt x="67" y="106"/>
                    <a:pt x="68" y="106"/>
                  </a:cubicBezTo>
                  <a:cubicBezTo>
                    <a:pt x="69" y="107"/>
                    <a:pt x="70" y="108"/>
                    <a:pt x="70" y="108"/>
                  </a:cubicBezTo>
                  <a:cubicBezTo>
                    <a:pt x="71" y="108"/>
                    <a:pt x="70" y="109"/>
                    <a:pt x="70" y="109"/>
                  </a:cubicBezTo>
                  <a:cubicBezTo>
                    <a:pt x="70" y="109"/>
                    <a:pt x="70" y="109"/>
                    <a:pt x="69" y="109"/>
                  </a:cubicBezTo>
                  <a:cubicBezTo>
                    <a:pt x="69" y="109"/>
                    <a:pt x="71" y="110"/>
                    <a:pt x="70" y="110"/>
                  </a:cubicBezTo>
                  <a:cubicBezTo>
                    <a:pt x="70" y="111"/>
                    <a:pt x="70" y="110"/>
                    <a:pt x="70" y="110"/>
                  </a:cubicBezTo>
                  <a:cubicBezTo>
                    <a:pt x="69" y="110"/>
                    <a:pt x="70" y="111"/>
                    <a:pt x="70" y="111"/>
                  </a:cubicBezTo>
                  <a:cubicBezTo>
                    <a:pt x="70" y="111"/>
                    <a:pt x="69" y="111"/>
                    <a:pt x="69" y="112"/>
                  </a:cubicBezTo>
                  <a:cubicBezTo>
                    <a:pt x="69" y="112"/>
                    <a:pt x="70" y="112"/>
                    <a:pt x="70" y="112"/>
                  </a:cubicBezTo>
                  <a:cubicBezTo>
                    <a:pt x="70" y="112"/>
                    <a:pt x="70" y="113"/>
                    <a:pt x="69" y="112"/>
                  </a:cubicBezTo>
                  <a:cubicBezTo>
                    <a:pt x="69" y="113"/>
                    <a:pt x="70" y="112"/>
                    <a:pt x="70" y="112"/>
                  </a:cubicBezTo>
                  <a:cubicBezTo>
                    <a:pt x="70" y="113"/>
                    <a:pt x="70" y="113"/>
                    <a:pt x="70" y="114"/>
                  </a:cubicBezTo>
                  <a:cubicBezTo>
                    <a:pt x="71" y="114"/>
                    <a:pt x="70" y="113"/>
                    <a:pt x="70" y="113"/>
                  </a:cubicBezTo>
                  <a:cubicBezTo>
                    <a:pt x="71" y="113"/>
                    <a:pt x="71" y="113"/>
                    <a:pt x="72" y="113"/>
                  </a:cubicBezTo>
                  <a:cubicBezTo>
                    <a:pt x="72" y="113"/>
                    <a:pt x="71" y="112"/>
                    <a:pt x="72" y="112"/>
                  </a:cubicBezTo>
                  <a:cubicBezTo>
                    <a:pt x="72" y="112"/>
                    <a:pt x="72" y="112"/>
                    <a:pt x="72" y="111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2" y="111"/>
                    <a:pt x="73" y="110"/>
                    <a:pt x="73" y="110"/>
                  </a:cubicBezTo>
                  <a:cubicBezTo>
                    <a:pt x="73" y="109"/>
                    <a:pt x="73" y="110"/>
                    <a:pt x="72" y="110"/>
                  </a:cubicBezTo>
                  <a:cubicBezTo>
                    <a:pt x="72" y="109"/>
                    <a:pt x="73" y="108"/>
                    <a:pt x="72" y="108"/>
                  </a:cubicBezTo>
                  <a:cubicBezTo>
                    <a:pt x="73" y="108"/>
                    <a:pt x="73" y="108"/>
                    <a:pt x="73" y="107"/>
                  </a:cubicBezTo>
                  <a:cubicBezTo>
                    <a:pt x="74" y="108"/>
                    <a:pt x="72" y="108"/>
                    <a:pt x="73" y="108"/>
                  </a:cubicBezTo>
                  <a:cubicBezTo>
                    <a:pt x="74" y="108"/>
                    <a:pt x="75" y="108"/>
                    <a:pt x="76" y="107"/>
                  </a:cubicBezTo>
                  <a:cubicBezTo>
                    <a:pt x="75" y="107"/>
                    <a:pt x="75" y="107"/>
                    <a:pt x="74" y="108"/>
                  </a:cubicBezTo>
                  <a:cubicBezTo>
                    <a:pt x="74" y="107"/>
                    <a:pt x="75" y="107"/>
                    <a:pt x="73" y="106"/>
                  </a:cubicBezTo>
                  <a:cubicBezTo>
                    <a:pt x="73" y="106"/>
                    <a:pt x="74" y="106"/>
                    <a:pt x="74" y="106"/>
                  </a:cubicBezTo>
                  <a:cubicBezTo>
                    <a:pt x="73" y="106"/>
                    <a:pt x="74" y="105"/>
                    <a:pt x="74" y="105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6" y="104"/>
                    <a:pt x="75" y="104"/>
                    <a:pt x="74" y="104"/>
                  </a:cubicBezTo>
                  <a:cubicBezTo>
                    <a:pt x="74" y="104"/>
                    <a:pt x="74" y="103"/>
                    <a:pt x="75" y="103"/>
                  </a:cubicBezTo>
                  <a:cubicBezTo>
                    <a:pt x="76" y="103"/>
                    <a:pt x="74" y="103"/>
                    <a:pt x="75" y="104"/>
                  </a:cubicBezTo>
                  <a:cubicBezTo>
                    <a:pt x="76" y="104"/>
                    <a:pt x="75" y="103"/>
                    <a:pt x="75" y="103"/>
                  </a:cubicBezTo>
                  <a:cubicBezTo>
                    <a:pt x="75" y="102"/>
                    <a:pt x="75" y="103"/>
                    <a:pt x="74" y="103"/>
                  </a:cubicBezTo>
                  <a:cubicBezTo>
                    <a:pt x="75" y="102"/>
                    <a:pt x="75" y="102"/>
                    <a:pt x="75" y="101"/>
                  </a:cubicBezTo>
                  <a:cubicBezTo>
                    <a:pt x="75" y="101"/>
                    <a:pt x="74" y="102"/>
                    <a:pt x="75" y="102"/>
                  </a:cubicBezTo>
                  <a:cubicBezTo>
                    <a:pt x="76" y="102"/>
                    <a:pt x="75" y="101"/>
                    <a:pt x="75" y="101"/>
                  </a:cubicBezTo>
                  <a:cubicBezTo>
                    <a:pt x="74" y="101"/>
                    <a:pt x="75" y="100"/>
                    <a:pt x="75" y="99"/>
                  </a:cubicBezTo>
                  <a:cubicBezTo>
                    <a:pt x="76" y="99"/>
                    <a:pt x="75" y="100"/>
                    <a:pt x="75" y="100"/>
                  </a:cubicBezTo>
                  <a:cubicBezTo>
                    <a:pt x="76" y="100"/>
                    <a:pt x="76" y="99"/>
                    <a:pt x="76" y="99"/>
                  </a:cubicBezTo>
                  <a:cubicBezTo>
                    <a:pt x="76" y="99"/>
                    <a:pt x="77" y="98"/>
                    <a:pt x="76" y="97"/>
                  </a:cubicBezTo>
                  <a:cubicBezTo>
                    <a:pt x="76" y="97"/>
                    <a:pt x="76" y="98"/>
                    <a:pt x="76" y="99"/>
                  </a:cubicBezTo>
                  <a:cubicBezTo>
                    <a:pt x="75" y="99"/>
                    <a:pt x="76" y="98"/>
                    <a:pt x="76" y="98"/>
                  </a:cubicBezTo>
                  <a:cubicBezTo>
                    <a:pt x="76" y="97"/>
                    <a:pt x="76" y="97"/>
                    <a:pt x="75" y="97"/>
                  </a:cubicBezTo>
                  <a:cubicBezTo>
                    <a:pt x="76" y="96"/>
                    <a:pt x="76" y="95"/>
                    <a:pt x="76" y="94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4"/>
                    <a:pt x="76" y="94"/>
                    <a:pt x="77" y="94"/>
                  </a:cubicBezTo>
                  <a:cubicBezTo>
                    <a:pt x="76" y="93"/>
                    <a:pt x="77" y="92"/>
                    <a:pt x="77" y="91"/>
                  </a:cubicBezTo>
                  <a:cubicBezTo>
                    <a:pt x="77" y="91"/>
                    <a:pt x="77" y="91"/>
                    <a:pt x="78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1"/>
                    <a:pt x="77" y="91"/>
                    <a:pt x="77" y="91"/>
                  </a:cubicBezTo>
                  <a:cubicBezTo>
                    <a:pt x="77" y="91"/>
                    <a:pt x="77" y="90"/>
                    <a:pt x="77" y="89"/>
                  </a:cubicBezTo>
                  <a:cubicBezTo>
                    <a:pt x="76" y="89"/>
                    <a:pt x="76" y="89"/>
                    <a:pt x="76" y="90"/>
                  </a:cubicBezTo>
                  <a:cubicBezTo>
                    <a:pt x="76" y="89"/>
                    <a:pt x="76" y="89"/>
                    <a:pt x="76" y="88"/>
                  </a:cubicBezTo>
                  <a:cubicBezTo>
                    <a:pt x="76" y="89"/>
                    <a:pt x="77" y="88"/>
                    <a:pt x="77" y="88"/>
                  </a:cubicBezTo>
                  <a:cubicBezTo>
                    <a:pt x="78" y="88"/>
                    <a:pt x="77" y="88"/>
                    <a:pt x="77" y="89"/>
                  </a:cubicBezTo>
                  <a:cubicBezTo>
                    <a:pt x="78" y="89"/>
                    <a:pt x="78" y="88"/>
                    <a:pt x="78" y="88"/>
                  </a:cubicBezTo>
                  <a:cubicBezTo>
                    <a:pt x="78" y="87"/>
                    <a:pt x="77" y="88"/>
                    <a:pt x="76" y="88"/>
                  </a:cubicBezTo>
                  <a:cubicBezTo>
                    <a:pt x="77" y="87"/>
                    <a:pt x="77" y="87"/>
                    <a:pt x="77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7" y="85"/>
                    <a:pt x="77" y="85"/>
                  </a:cubicBezTo>
                  <a:cubicBezTo>
                    <a:pt x="77" y="85"/>
                    <a:pt x="77" y="84"/>
                    <a:pt x="78" y="84"/>
                  </a:cubicBezTo>
                  <a:cubicBezTo>
                    <a:pt x="78" y="84"/>
                    <a:pt x="79" y="84"/>
                    <a:pt x="79" y="84"/>
                  </a:cubicBezTo>
                  <a:cubicBezTo>
                    <a:pt x="78" y="83"/>
                    <a:pt x="78" y="84"/>
                    <a:pt x="77" y="84"/>
                  </a:cubicBezTo>
                  <a:cubicBezTo>
                    <a:pt x="77" y="84"/>
                    <a:pt x="78" y="84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6" y="83"/>
                    <a:pt x="77" y="83"/>
                    <a:pt x="77" y="82"/>
                  </a:cubicBezTo>
                  <a:cubicBezTo>
                    <a:pt x="77" y="82"/>
                    <a:pt x="77" y="82"/>
                    <a:pt x="77" y="81"/>
                  </a:cubicBezTo>
                  <a:cubicBezTo>
                    <a:pt x="76" y="81"/>
                    <a:pt x="77" y="81"/>
                    <a:pt x="76" y="80"/>
                  </a:cubicBezTo>
                  <a:cubicBezTo>
                    <a:pt x="77" y="80"/>
                    <a:pt x="77" y="80"/>
                    <a:pt x="77" y="80"/>
                  </a:cubicBezTo>
                  <a:cubicBezTo>
                    <a:pt x="77" y="80"/>
                    <a:pt x="76" y="80"/>
                    <a:pt x="77" y="80"/>
                  </a:cubicBezTo>
                  <a:cubicBezTo>
                    <a:pt x="77" y="79"/>
                    <a:pt x="77" y="80"/>
                    <a:pt x="78" y="80"/>
                  </a:cubicBezTo>
                  <a:cubicBezTo>
                    <a:pt x="78" y="79"/>
                    <a:pt x="77" y="80"/>
                    <a:pt x="77" y="79"/>
                  </a:cubicBezTo>
                  <a:cubicBezTo>
                    <a:pt x="76" y="79"/>
                    <a:pt x="77" y="80"/>
                    <a:pt x="76" y="80"/>
                  </a:cubicBezTo>
                  <a:cubicBezTo>
                    <a:pt x="76" y="80"/>
                    <a:pt x="75" y="79"/>
                    <a:pt x="76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7" y="79"/>
                    <a:pt x="77" y="79"/>
                    <a:pt x="77" y="78"/>
                  </a:cubicBezTo>
                  <a:cubicBezTo>
                    <a:pt x="77" y="77"/>
                    <a:pt x="77" y="78"/>
                    <a:pt x="76" y="78"/>
                  </a:cubicBezTo>
                  <a:cubicBezTo>
                    <a:pt x="76" y="78"/>
                    <a:pt x="76" y="77"/>
                    <a:pt x="76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7" y="75"/>
                    <a:pt x="78" y="75"/>
                    <a:pt x="77" y="75"/>
                  </a:cubicBezTo>
                  <a:cubicBezTo>
                    <a:pt x="77" y="76"/>
                    <a:pt x="76" y="76"/>
                    <a:pt x="76" y="76"/>
                  </a:cubicBezTo>
                  <a:cubicBezTo>
                    <a:pt x="75" y="76"/>
                    <a:pt x="76" y="77"/>
                    <a:pt x="76" y="77"/>
                  </a:cubicBezTo>
                  <a:cubicBezTo>
                    <a:pt x="75" y="77"/>
                    <a:pt x="75" y="77"/>
                    <a:pt x="75" y="76"/>
                  </a:cubicBezTo>
                  <a:cubicBezTo>
                    <a:pt x="75" y="76"/>
                    <a:pt x="75" y="75"/>
                    <a:pt x="75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4"/>
                    <a:pt x="75" y="74"/>
                    <a:pt x="75" y="74"/>
                  </a:cubicBezTo>
                  <a:cubicBezTo>
                    <a:pt x="75" y="74"/>
                    <a:pt x="75" y="74"/>
                    <a:pt x="75" y="74"/>
                  </a:cubicBezTo>
                  <a:cubicBezTo>
                    <a:pt x="75" y="74"/>
                    <a:pt x="75" y="74"/>
                    <a:pt x="75" y="74"/>
                  </a:cubicBezTo>
                  <a:cubicBezTo>
                    <a:pt x="75" y="73"/>
                    <a:pt x="76" y="73"/>
                    <a:pt x="75" y="72"/>
                  </a:cubicBezTo>
                  <a:cubicBezTo>
                    <a:pt x="75" y="72"/>
                    <a:pt x="75" y="72"/>
                    <a:pt x="76" y="72"/>
                  </a:cubicBezTo>
                  <a:cubicBezTo>
                    <a:pt x="76" y="71"/>
                    <a:pt x="75" y="70"/>
                    <a:pt x="75" y="69"/>
                  </a:cubicBezTo>
                  <a:cubicBezTo>
                    <a:pt x="74" y="70"/>
                    <a:pt x="74" y="69"/>
                    <a:pt x="74" y="68"/>
                  </a:cubicBezTo>
                  <a:cubicBezTo>
                    <a:pt x="73" y="69"/>
                    <a:pt x="74" y="69"/>
                    <a:pt x="74" y="70"/>
                  </a:cubicBezTo>
                  <a:cubicBezTo>
                    <a:pt x="73" y="70"/>
                    <a:pt x="73" y="69"/>
                    <a:pt x="73" y="68"/>
                  </a:cubicBezTo>
                  <a:cubicBezTo>
                    <a:pt x="73" y="68"/>
                    <a:pt x="74" y="68"/>
                    <a:pt x="74" y="68"/>
                  </a:cubicBezTo>
                  <a:cubicBezTo>
                    <a:pt x="74" y="68"/>
                    <a:pt x="74" y="68"/>
                    <a:pt x="75" y="68"/>
                  </a:cubicBezTo>
                  <a:cubicBezTo>
                    <a:pt x="75" y="67"/>
                    <a:pt x="74" y="68"/>
                    <a:pt x="74" y="68"/>
                  </a:cubicBezTo>
                  <a:cubicBezTo>
                    <a:pt x="73" y="67"/>
                    <a:pt x="75" y="67"/>
                    <a:pt x="74" y="67"/>
                  </a:cubicBezTo>
                  <a:cubicBezTo>
                    <a:pt x="74" y="66"/>
                    <a:pt x="73" y="67"/>
                    <a:pt x="73" y="67"/>
                  </a:cubicBezTo>
                  <a:cubicBezTo>
                    <a:pt x="74" y="66"/>
                    <a:pt x="72" y="66"/>
                    <a:pt x="73" y="66"/>
                  </a:cubicBezTo>
                  <a:cubicBezTo>
                    <a:pt x="73" y="65"/>
                    <a:pt x="72" y="65"/>
                    <a:pt x="72" y="64"/>
                  </a:cubicBezTo>
                  <a:cubicBezTo>
                    <a:pt x="71" y="64"/>
                    <a:pt x="72" y="65"/>
                    <a:pt x="72" y="65"/>
                  </a:cubicBezTo>
                  <a:cubicBezTo>
                    <a:pt x="71" y="66"/>
                    <a:pt x="72" y="65"/>
                    <a:pt x="71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1" y="63"/>
                    <a:pt x="71" y="64"/>
                    <a:pt x="71" y="64"/>
                  </a:cubicBezTo>
                  <a:cubicBezTo>
                    <a:pt x="72" y="64"/>
                    <a:pt x="72" y="64"/>
                    <a:pt x="72" y="63"/>
                  </a:cubicBezTo>
                  <a:cubicBezTo>
                    <a:pt x="72" y="63"/>
                    <a:pt x="73" y="63"/>
                    <a:pt x="73" y="63"/>
                  </a:cubicBezTo>
                  <a:cubicBezTo>
                    <a:pt x="73" y="62"/>
                    <a:pt x="72" y="63"/>
                    <a:pt x="71" y="63"/>
                  </a:cubicBezTo>
                  <a:cubicBezTo>
                    <a:pt x="71" y="63"/>
                    <a:pt x="71" y="64"/>
                    <a:pt x="70" y="63"/>
                  </a:cubicBezTo>
                  <a:cubicBezTo>
                    <a:pt x="70" y="63"/>
                    <a:pt x="70" y="63"/>
                    <a:pt x="71" y="63"/>
                  </a:cubicBezTo>
                  <a:cubicBezTo>
                    <a:pt x="70" y="63"/>
                    <a:pt x="70" y="62"/>
                    <a:pt x="70" y="62"/>
                  </a:cubicBezTo>
                  <a:cubicBezTo>
                    <a:pt x="71" y="61"/>
                    <a:pt x="70" y="62"/>
                    <a:pt x="71" y="62"/>
                  </a:cubicBezTo>
                  <a:cubicBezTo>
                    <a:pt x="72" y="61"/>
                    <a:pt x="71" y="61"/>
                    <a:pt x="71" y="61"/>
                  </a:cubicBezTo>
                  <a:cubicBezTo>
                    <a:pt x="71" y="61"/>
                    <a:pt x="70" y="61"/>
                    <a:pt x="70" y="61"/>
                  </a:cubicBezTo>
                  <a:cubicBezTo>
                    <a:pt x="70" y="62"/>
                    <a:pt x="70" y="61"/>
                    <a:pt x="69" y="61"/>
                  </a:cubicBezTo>
                  <a:cubicBezTo>
                    <a:pt x="69" y="61"/>
                    <a:pt x="68" y="61"/>
                    <a:pt x="69" y="60"/>
                  </a:cubicBezTo>
                  <a:cubicBezTo>
                    <a:pt x="68" y="60"/>
                    <a:pt x="68" y="59"/>
                    <a:pt x="67" y="58"/>
                  </a:cubicBezTo>
                  <a:cubicBezTo>
                    <a:pt x="67" y="58"/>
                    <a:pt x="67" y="58"/>
                    <a:pt x="67" y="57"/>
                  </a:cubicBezTo>
                  <a:cubicBezTo>
                    <a:pt x="67" y="57"/>
                    <a:pt x="66" y="57"/>
                    <a:pt x="66" y="57"/>
                  </a:cubicBezTo>
                  <a:cubicBezTo>
                    <a:pt x="65" y="55"/>
                    <a:pt x="64" y="55"/>
                    <a:pt x="64" y="53"/>
                  </a:cubicBezTo>
                  <a:cubicBezTo>
                    <a:pt x="64" y="53"/>
                    <a:pt x="63" y="54"/>
                    <a:pt x="63" y="53"/>
                  </a:cubicBezTo>
                  <a:cubicBezTo>
                    <a:pt x="63" y="53"/>
                    <a:pt x="64" y="53"/>
                    <a:pt x="63" y="53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4" y="53"/>
                    <a:pt x="64" y="54"/>
                    <a:pt x="65" y="54"/>
                  </a:cubicBezTo>
                  <a:cubicBezTo>
                    <a:pt x="65" y="53"/>
                    <a:pt x="64" y="53"/>
                    <a:pt x="65" y="53"/>
                  </a:cubicBezTo>
                  <a:cubicBezTo>
                    <a:pt x="65" y="52"/>
                    <a:pt x="65" y="52"/>
                    <a:pt x="65" y="52"/>
                  </a:cubicBezTo>
                  <a:cubicBezTo>
                    <a:pt x="65" y="52"/>
                    <a:pt x="65" y="52"/>
                    <a:pt x="65" y="51"/>
                  </a:cubicBezTo>
                  <a:cubicBezTo>
                    <a:pt x="64" y="52"/>
                    <a:pt x="65" y="52"/>
                    <a:pt x="64" y="52"/>
                  </a:cubicBezTo>
                  <a:cubicBezTo>
                    <a:pt x="64" y="52"/>
                    <a:pt x="63" y="52"/>
                    <a:pt x="63" y="52"/>
                  </a:cubicBezTo>
                  <a:cubicBezTo>
                    <a:pt x="63" y="53"/>
                    <a:pt x="62" y="52"/>
                    <a:pt x="63" y="51"/>
                  </a:cubicBezTo>
                  <a:cubicBezTo>
                    <a:pt x="61" y="51"/>
                    <a:pt x="61" y="50"/>
                    <a:pt x="61" y="49"/>
                  </a:cubicBezTo>
                  <a:cubicBezTo>
                    <a:pt x="60" y="48"/>
                    <a:pt x="58" y="47"/>
                    <a:pt x="58" y="47"/>
                  </a:cubicBezTo>
                  <a:cubicBezTo>
                    <a:pt x="57" y="47"/>
                    <a:pt x="58" y="46"/>
                    <a:pt x="58" y="46"/>
                  </a:cubicBezTo>
                  <a:cubicBezTo>
                    <a:pt x="57" y="46"/>
                    <a:pt x="57" y="45"/>
                    <a:pt x="57" y="45"/>
                  </a:cubicBezTo>
                  <a:cubicBezTo>
                    <a:pt x="57" y="45"/>
                    <a:pt x="57" y="46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58" y="45"/>
                    <a:pt x="58" y="46"/>
                    <a:pt x="59" y="45"/>
                  </a:cubicBezTo>
                  <a:cubicBezTo>
                    <a:pt x="59" y="45"/>
                    <a:pt x="58" y="45"/>
                    <a:pt x="58" y="45"/>
                  </a:cubicBezTo>
                  <a:cubicBezTo>
                    <a:pt x="58" y="45"/>
                    <a:pt x="59" y="44"/>
                    <a:pt x="59" y="44"/>
                  </a:cubicBezTo>
                  <a:cubicBezTo>
                    <a:pt x="58" y="44"/>
                    <a:pt x="59" y="44"/>
                    <a:pt x="58" y="45"/>
                  </a:cubicBezTo>
                  <a:cubicBezTo>
                    <a:pt x="58" y="44"/>
                    <a:pt x="58" y="43"/>
                    <a:pt x="57" y="43"/>
                  </a:cubicBezTo>
                  <a:cubicBezTo>
                    <a:pt x="57" y="43"/>
                    <a:pt x="58" y="44"/>
                    <a:pt x="58" y="44"/>
                  </a:cubicBezTo>
                  <a:cubicBezTo>
                    <a:pt x="57" y="45"/>
                    <a:pt x="57" y="45"/>
                    <a:pt x="56" y="45"/>
                  </a:cubicBezTo>
                  <a:cubicBezTo>
                    <a:pt x="55" y="45"/>
                    <a:pt x="55" y="44"/>
                    <a:pt x="54" y="42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2"/>
                    <a:pt x="52" y="43"/>
                    <a:pt x="52" y="43"/>
                  </a:cubicBezTo>
                  <a:cubicBezTo>
                    <a:pt x="52" y="44"/>
                    <a:pt x="52" y="43"/>
                    <a:pt x="52" y="43"/>
                  </a:cubicBezTo>
                  <a:cubicBezTo>
                    <a:pt x="51" y="44"/>
                    <a:pt x="52" y="44"/>
                    <a:pt x="52" y="44"/>
                  </a:cubicBezTo>
                  <a:cubicBezTo>
                    <a:pt x="52" y="44"/>
                    <a:pt x="52" y="44"/>
                    <a:pt x="53" y="45"/>
                  </a:cubicBezTo>
                  <a:cubicBezTo>
                    <a:pt x="53" y="45"/>
                    <a:pt x="53" y="44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4" y="45"/>
                    <a:pt x="53" y="45"/>
                    <a:pt x="54" y="45"/>
                  </a:cubicBezTo>
                  <a:cubicBezTo>
                    <a:pt x="54" y="46"/>
                    <a:pt x="55" y="45"/>
                    <a:pt x="55" y="47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8"/>
                    <a:pt x="56" y="47"/>
                    <a:pt x="56" y="48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5" y="47"/>
                    <a:pt x="56" y="47"/>
                    <a:pt x="56" y="47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57" y="48"/>
                    <a:pt x="56" y="48"/>
                    <a:pt x="56" y="48"/>
                  </a:cubicBezTo>
                  <a:cubicBezTo>
                    <a:pt x="57" y="47"/>
                    <a:pt x="56" y="48"/>
                    <a:pt x="57" y="48"/>
                  </a:cubicBezTo>
                  <a:cubicBezTo>
                    <a:pt x="57" y="48"/>
                    <a:pt x="58" y="48"/>
                    <a:pt x="58" y="49"/>
                  </a:cubicBezTo>
                  <a:cubicBezTo>
                    <a:pt x="58" y="50"/>
                    <a:pt x="57" y="49"/>
                    <a:pt x="57" y="49"/>
                  </a:cubicBezTo>
                  <a:cubicBezTo>
                    <a:pt x="57" y="50"/>
                    <a:pt x="58" y="50"/>
                    <a:pt x="58" y="50"/>
                  </a:cubicBezTo>
                  <a:cubicBezTo>
                    <a:pt x="59" y="51"/>
                    <a:pt x="58" y="51"/>
                    <a:pt x="59" y="52"/>
                  </a:cubicBezTo>
                  <a:cubicBezTo>
                    <a:pt x="60" y="51"/>
                    <a:pt x="59" y="51"/>
                    <a:pt x="59" y="51"/>
                  </a:cubicBezTo>
                  <a:cubicBezTo>
                    <a:pt x="60" y="51"/>
                    <a:pt x="60" y="53"/>
                    <a:pt x="61" y="53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2" y="53"/>
                    <a:pt x="61" y="54"/>
                    <a:pt x="61" y="54"/>
                  </a:cubicBezTo>
                  <a:cubicBezTo>
                    <a:pt x="61" y="54"/>
                    <a:pt x="62" y="54"/>
                    <a:pt x="62" y="54"/>
                  </a:cubicBezTo>
                  <a:cubicBezTo>
                    <a:pt x="62" y="54"/>
                    <a:pt x="62" y="55"/>
                    <a:pt x="62" y="55"/>
                  </a:cubicBezTo>
                  <a:cubicBezTo>
                    <a:pt x="62" y="55"/>
                    <a:pt x="62" y="55"/>
                    <a:pt x="63" y="55"/>
                  </a:cubicBezTo>
                  <a:cubicBezTo>
                    <a:pt x="63" y="56"/>
                    <a:pt x="64" y="57"/>
                    <a:pt x="64" y="58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65" y="58"/>
                    <a:pt x="65" y="58"/>
                    <a:pt x="65" y="58"/>
                  </a:cubicBezTo>
                  <a:cubicBezTo>
                    <a:pt x="65" y="59"/>
                    <a:pt x="65" y="59"/>
                    <a:pt x="65" y="60"/>
                  </a:cubicBezTo>
                  <a:cubicBezTo>
                    <a:pt x="65" y="60"/>
                    <a:pt x="66" y="60"/>
                    <a:pt x="66" y="60"/>
                  </a:cubicBezTo>
                  <a:cubicBezTo>
                    <a:pt x="66" y="60"/>
                    <a:pt x="66" y="61"/>
                    <a:pt x="67" y="62"/>
                  </a:cubicBezTo>
                  <a:cubicBezTo>
                    <a:pt x="67" y="62"/>
                    <a:pt x="67" y="63"/>
                    <a:pt x="67" y="64"/>
                  </a:cubicBezTo>
                  <a:cubicBezTo>
                    <a:pt x="66" y="65"/>
                    <a:pt x="65" y="65"/>
                    <a:pt x="65" y="65"/>
                  </a:cubicBezTo>
                  <a:cubicBezTo>
                    <a:pt x="65" y="66"/>
                    <a:pt x="65" y="67"/>
                    <a:pt x="66" y="68"/>
                  </a:cubicBezTo>
                  <a:cubicBezTo>
                    <a:pt x="66" y="68"/>
                    <a:pt x="66" y="68"/>
                    <a:pt x="66" y="68"/>
                  </a:cubicBezTo>
                  <a:cubicBezTo>
                    <a:pt x="67" y="68"/>
                    <a:pt x="67" y="68"/>
                    <a:pt x="66" y="69"/>
                  </a:cubicBezTo>
                  <a:cubicBezTo>
                    <a:pt x="67" y="69"/>
                    <a:pt x="67" y="68"/>
                    <a:pt x="67" y="68"/>
                  </a:cubicBezTo>
                  <a:cubicBezTo>
                    <a:pt x="67" y="67"/>
                    <a:pt x="66" y="68"/>
                    <a:pt x="66" y="67"/>
                  </a:cubicBezTo>
                  <a:cubicBezTo>
                    <a:pt x="67" y="67"/>
                    <a:pt x="67" y="67"/>
                    <a:pt x="67" y="68"/>
                  </a:cubicBezTo>
                  <a:cubicBezTo>
                    <a:pt x="68" y="68"/>
                    <a:pt x="68" y="68"/>
                    <a:pt x="68" y="67"/>
                  </a:cubicBezTo>
                  <a:cubicBezTo>
                    <a:pt x="68" y="67"/>
                    <a:pt x="68" y="68"/>
                    <a:pt x="68" y="68"/>
                  </a:cubicBezTo>
                  <a:cubicBezTo>
                    <a:pt x="68" y="68"/>
                    <a:pt x="68" y="68"/>
                    <a:pt x="67" y="68"/>
                  </a:cubicBezTo>
                  <a:cubicBezTo>
                    <a:pt x="67" y="68"/>
                    <a:pt x="67" y="69"/>
                    <a:pt x="67" y="69"/>
                  </a:cubicBezTo>
                  <a:cubicBezTo>
                    <a:pt x="67" y="69"/>
                    <a:pt x="67" y="69"/>
                    <a:pt x="67" y="69"/>
                  </a:cubicBezTo>
                  <a:cubicBezTo>
                    <a:pt x="67" y="70"/>
                    <a:pt x="68" y="69"/>
                    <a:pt x="68" y="70"/>
                  </a:cubicBezTo>
                  <a:cubicBezTo>
                    <a:pt x="67" y="70"/>
                    <a:pt x="67" y="71"/>
                    <a:pt x="66" y="71"/>
                  </a:cubicBezTo>
                  <a:cubicBezTo>
                    <a:pt x="67" y="71"/>
                    <a:pt x="67" y="70"/>
                    <a:pt x="68" y="71"/>
                  </a:cubicBezTo>
                  <a:cubicBezTo>
                    <a:pt x="68" y="71"/>
                    <a:pt x="68" y="71"/>
                    <a:pt x="67" y="71"/>
                  </a:cubicBezTo>
                  <a:cubicBezTo>
                    <a:pt x="68" y="71"/>
                    <a:pt x="67" y="72"/>
                    <a:pt x="68" y="72"/>
                  </a:cubicBezTo>
                  <a:cubicBezTo>
                    <a:pt x="69" y="72"/>
                    <a:pt x="67" y="72"/>
                    <a:pt x="68" y="71"/>
                  </a:cubicBezTo>
                  <a:cubicBezTo>
                    <a:pt x="69" y="71"/>
                    <a:pt x="68" y="72"/>
                    <a:pt x="69" y="72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70" y="73"/>
                    <a:pt x="70" y="74"/>
                    <a:pt x="69" y="74"/>
                  </a:cubicBezTo>
                  <a:cubicBezTo>
                    <a:pt x="70" y="74"/>
                    <a:pt x="69" y="75"/>
                    <a:pt x="69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1" y="75"/>
                    <a:pt x="70" y="75"/>
                    <a:pt x="70" y="75"/>
                  </a:cubicBezTo>
                  <a:cubicBezTo>
                    <a:pt x="71" y="75"/>
                    <a:pt x="71" y="75"/>
                    <a:pt x="71" y="76"/>
                  </a:cubicBezTo>
                  <a:cubicBezTo>
                    <a:pt x="71" y="76"/>
                    <a:pt x="71" y="77"/>
                    <a:pt x="71" y="77"/>
                  </a:cubicBezTo>
                  <a:cubicBezTo>
                    <a:pt x="70" y="78"/>
                    <a:pt x="71" y="77"/>
                    <a:pt x="70" y="77"/>
                  </a:cubicBezTo>
                  <a:cubicBezTo>
                    <a:pt x="70" y="77"/>
                    <a:pt x="71" y="78"/>
                    <a:pt x="71" y="78"/>
                  </a:cubicBezTo>
                  <a:cubicBezTo>
                    <a:pt x="71" y="78"/>
                    <a:pt x="71" y="78"/>
                    <a:pt x="71" y="79"/>
                  </a:cubicBezTo>
                  <a:cubicBezTo>
                    <a:pt x="72" y="79"/>
                    <a:pt x="71" y="78"/>
                    <a:pt x="72" y="78"/>
                  </a:cubicBezTo>
                  <a:cubicBezTo>
                    <a:pt x="72" y="79"/>
                    <a:pt x="71" y="80"/>
                    <a:pt x="72" y="79"/>
                  </a:cubicBezTo>
                  <a:cubicBezTo>
                    <a:pt x="72" y="80"/>
                    <a:pt x="72" y="80"/>
                    <a:pt x="71" y="81"/>
                  </a:cubicBezTo>
                  <a:cubicBezTo>
                    <a:pt x="71" y="81"/>
                    <a:pt x="71" y="81"/>
                    <a:pt x="72" y="81"/>
                  </a:cubicBezTo>
                  <a:cubicBezTo>
                    <a:pt x="72" y="81"/>
                    <a:pt x="71" y="81"/>
                    <a:pt x="72" y="81"/>
                  </a:cubicBezTo>
                  <a:cubicBezTo>
                    <a:pt x="73" y="82"/>
                    <a:pt x="72" y="82"/>
                    <a:pt x="71" y="82"/>
                  </a:cubicBezTo>
                  <a:cubicBezTo>
                    <a:pt x="72" y="83"/>
                    <a:pt x="72" y="82"/>
                    <a:pt x="73" y="82"/>
                  </a:cubicBezTo>
                  <a:cubicBezTo>
                    <a:pt x="72" y="83"/>
                    <a:pt x="73" y="84"/>
                    <a:pt x="72" y="84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2" y="85"/>
                    <a:pt x="73" y="85"/>
                    <a:pt x="72" y="85"/>
                  </a:cubicBezTo>
                  <a:cubicBezTo>
                    <a:pt x="72" y="85"/>
                    <a:pt x="73" y="86"/>
                    <a:pt x="73" y="86"/>
                  </a:cubicBezTo>
                  <a:cubicBezTo>
                    <a:pt x="74" y="86"/>
                    <a:pt x="73" y="86"/>
                    <a:pt x="73" y="86"/>
                  </a:cubicBezTo>
                  <a:cubicBezTo>
                    <a:pt x="73" y="87"/>
                    <a:pt x="73" y="86"/>
                    <a:pt x="74" y="86"/>
                  </a:cubicBezTo>
                  <a:cubicBezTo>
                    <a:pt x="74" y="88"/>
                    <a:pt x="74" y="89"/>
                    <a:pt x="74" y="90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2"/>
                    <a:pt x="74" y="92"/>
                    <a:pt x="74" y="92"/>
                  </a:cubicBezTo>
                  <a:cubicBezTo>
                    <a:pt x="74" y="92"/>
                    <a:pt x="74" y="93"/>
                    <a:pt x="74" y="94"/>
                  </a:cubicBezTo>
                  <a:cubicBezTo>
                    <a:pt x="74" y="95"/>
                    <a:pt x="73" y="96"/>
                    <a:pt x="71" y="97"/>
                  </a:cubicBezTo>
                  <a:cubicBezTo>
                    <a:pt x="70" y="96"/>
                    <a:pt x="70" y="96"/>
                    <a:pt x="69" y="97"/>
                  </a:cubicBezTo>
                  <a:cubicBezTo>
                    <a:pt x="69" y="97"/>
                    <a:pt x="69" y="96"/>
                    <a:pt x="69" y="96"/>
                  </a:cubicBezTo>
                  <a:cubicBezTo>
                    <a:pt x="68" y="96"/>
                    <a:pt x="67" y="96"/>
                    <a:pt x="67" y="96"/>
                  </a:cubicBezTo>
                  <a:cubicBezTo>
                    <a:pt x="67" y="96"/>
                    <a:pt x="66" y="96"/>
                    <a:pt x="65" y="95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5" y="94"/>
                    <a:pt x="65" y="94"/>
                    <a:pt x="65" y="93"/>
                  </a:cubicBezTo>
                  <a:cubicBezTo>
                    <a:pt x="66" y="93"/>
                    <a:pt x="66" y="92"/>
                    <a:pt x="66" y="91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7" y="91"/>
                    <a:pt x="66" y="90"/>
                    <a:pt x="66" y="90"/>
                  </a:cubicBezTo>
                  <a:cubicBezTo>
                    <a:pt x="66" y="90"/>
                    <a:pt x="67" y="90"/>
                    <a:pt x="67" y="89"/>
                  </a:cubicBezTo>
                  <a:cubicBezTo>
                    <a:pt x="67" y="89"/>
                    <a:pt x="66" y="89"/>
                    <a:pt x="67" y="88"/>
                  </a:cubicBezTo>
                  <a:cubicBezTo>
                    <a:pt x="67" y="88"/>
                    <a:pt x="66" y="88"/>
                    <a:pt x="66" y="88"/>
                  </a:cubicBezTo>
                  <a:cubicBezTo>
                    <a:pt x="66" y="88"/>
                    <a:pt x="66" y="88"/>
                    <a:pt x="66" y="87"/>
                  </a:cubicBezTo>
                  <a:cubicBezTo>
                    <a:pt x="66" y="87"/>
                    <a:pt x="67" y="87"/>
                    <a:pt x="67" y="87"/>
                  </a:cubicBezTo>
                  <a:cubicBezTo>
                    <a:pt x="67" y="87"/>
                    <a:pt x="66" y="87"/>
                    <a:pt x="66" y="87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5"/>
                  </a:cubicBezTo>
                  <a:cubicBezTo>
                    <a:pt x="66" y="85"/>
                    <a:pt x="66" y="85"/>
                    <a:pt x="66" y="84"/>
                  </a:cubicBezTo>
                  <a:cubicBezTo>
                    <a:pt x="66" y="84"/>
                    <a:pt x="66" y="84"/>
                    <a:pt x="66" y="84"/>
                  </a:cubicBezTo>
                  <a:cubicBezTo>
                    <a:pt x="66" y="83"/>
                    <a:pt x="66" y="82"/>
                    <a:pt x="65" y="81"/>
                  </a:cubicBezTo>
                  <a:cubicBezTo>
                    <a:pt x="66" y="81"/>
                    <a:pt x="66" y="81"/>
                    <a:pt x="67" y="81"/>
                  </a:cubicBezTo>
                  <a:cubicBezTo>
                    <a:pt x="66" y="81"/>
                    <a:pt x="66" y="81"/>
                    <a:pt x="65" y="81"/>
                  </a:cubicBezTo>
                  <a:cubicBezTo>
                    <a:pt x="65" y="80"/>
                    <a:pt x="65" y="80"/>
                    <a:pt x="65" y="79"/>
                  </a:cubicBezTo>
                  <a:cubicBezTo>
                    <a:pt x="65" y="79"/>
                    <a:pt x="65" y="79"/>
                    <a:pt x="66" y="79"/>
                  </a:cubicBezTo>
                  <a:cubicBezTo>
                    <a:pt x="66" y="79"/>
                    <a:pt x="65" y="79"/>
                    <a:pt x="65" y="79"/>
                  </a:cubicBezTo>
                  <a:cubicBezTo>
                    <a:pt x="64" y="78"/>
                    <a:pt x="65" y="79"/>
                    <a:pt x="65" y="78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5" y="77"/>
                    <a:pt x="65" y="78"/>
                    <a:pt x="65" y="77"/>
                  </a:cubicBezTo>
                  <a:cubicBezTo>
                    <a:pt x="65" y="77"/>
                    <a:pt x="65" y="77"/>
                    <a:pt x="65" y="77"/>
                  </a:cubicBezTo>
                  <a:cubicBezTo>
                    <a:pt x="65" y="77"/>
                    <a:pt x="64" y="78"/>
                    <a:pt x="64" y="77"/>
                  </a:cubicBezTo>
                  <a:cubicBezTo>
                    <a:pt x="64" y="77"/>
                    <a:pt x="65" y="77"/>
                    <a:pt x="65" y="77"/>
                  </a:cubicBezTo>
                  <a:cubicBezTo>
                    <a:pt x="65" y="76"/>
                    <a:pt x="66" y="76"/>
                    <a:pt x="65" y="76"/>
                  </a:cubicBezTo>
                  <a:cubicBezTo>
                    <a:pt x="65" y="76"/>
                    <a:pt x="64" y="76"/>
                    <a:pt x="64" y="76"/>
                  </a:cubicBezTo>
                  <a:cubicBezTo>
                    <a:pt x="64" y="76"/>
                    <a:pt x="64" y="76"/>
                    <a:pt x="63" y="76"/>
                  </a:cubicBezTo>
                  <a:cubicBezTo>
                    <a:pt x="64" y="76"/>
                    <a:pt x="64" y="76"/>
                    <a:pt x="64" y="76"/>
                  </a:cubicBezTo>
                  <a:cubicBezTo>
                    <a:pt x="64" y="75"/>
                    <a:pt x="64" y="75"/>
                    <a:pt x="63" y="75"/>
                  </a:cubicBezTo>
                  <a:cubicBezTo>
                    <a:pt x="63" y="75"/>
                    <a:pt x="63" y="74"/>
                    <a:pt x="64" y="74"/>
                  </a:cubicBezTo>
                  <a:cubicBezTo>
                    <a:pt x="64" y="74"/>
                    <a:pt x="63" y="74"/>
                    <a:pt x="64" y="73"/>
                  </a:cubicBezTo>
                  <a:cubicBezTo>
                    <a:pt x="64" y="73"/>
                    <a:pt x="63" y="74"/>
                    <a:pt x="63" y="73"/>
                  </a:cubicBezTo>
                  <a:cubicBezTo>
                    <a:pt x="63" y="73"/>
                    <a:pt x="63" y="73"/>
                    <a:pt x="63" y="74"/>
                  </a:cubicBezTo>
                  <a:cubicBezTo>
                    <a:pt x="63" y="74"/>
                    <a:pt x="62" y="73"/>
                    <a:pt x="63" y="73"/>
                  </a:cubicBezTo>
                  <a:cubicBezTo>
                    <a:pt x="63" y="72"/>
                    <a:pt x="62" y="73"/>
                    <a:pt x="62" y="72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2" y="72"/>
                    <a:pt x="62" y="72"/>
                    <a:pt x="62" y="72"/>
                  </a:cubicBezTo>
                  <a:cubicBezTo>
                    <a:pt x="62" y="72"/>
                    <a:pt x="62" y="71"/>
                    <a:pt x="63" y="71"/>
                  </a:cubicBezTo>
                  <a:cubicBezTo>
                    <a:pt x="62" y="71"/>
                    <a:pt x="62" y="70"/>
                    <a:pt x="62" y="70"/>
                  </a:cubicBezTo>
                  <a:cubicBezTo>
                    <a:pt x="62" y="70"/>
                    <a:pt x="61" y="71"/>
                    <a:pt x="61" y="71"/>
                  </a:cubicBezTo>
                  <a:cubicBezTo>
                    <a:pt x="60" y="70"/>
                    <a:pt x="61" y="69"/>
                    <a:pt x="61" y="69"/>
                  </a:cubicBezTo>
                  <a:cubicBezTo>
                    <a:pt x="61" y="68"/>
                    <a:pt x="62" y="68"/>
                    <a:pt x="62" y="67"/>
                  </a:cubicBezTo>
                  <a:cubicBezTo>
                    <a:pt x="62" y="66"/>
                    <a:pt x="62" y="67"/>
                    <a:pt x="62" y="67"/>
                  </a:cubicBezTo>
                  <a:cubicBezTo>
                    <a:pt x="61" y="67"/>
                    <a:pt x="61" y="67"/>
                    <a:pt x="60" y="67"/>
                  </a:cubicBezTo>
                  <a:cubicBezTo>
                    <a:pt x="60" y="67"/>
                    <a:pt x="60" y="67"/>
                    <a:pt x="59" y="67"/>
                  </a:cubicBezTo>
                  <a:cubicBezTo>
                    <a:pt x="58" y="66"/>
                    <a:pt x="58" y="65"/>
                    <a:pt x="57" y="64"/>
                  </a:cubicBezTo>
                  <a:cubicBezTo>
                    <a:pt x="58" y="63"/>
                    <a:pt x="58" y="64"/>
                    <a:pt x="58" y="64"/>
                  </a:cubicBezTo>
                  <a:cubicBezTo>
                    <a:pt x="58" y="65"/>
                    <a:pt x="58" y="65"/>
                    <a:pt x="59" y="65"/>
                  </a:cubicBezTo>
                  <a:cubicBezTo>
                    <a:pt x="59" y="65"/>
                    <a:pt x="59" y="65"/>
                    <a:pt x="59" y="64"/>
                  </a:cubicBezTo>
                  <a:cubicBezTo>
                    <a:pt x="59" y="64"/>
                    <a:pt x="58" y="64"/>
                    <a:pt x="58" y="64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58" y="63"/>
                    <a:pt x="58" y="63"/>
                    <a:pt x="58" y="62"/>
                  </a:cubicBezTo>
                  <a:cubicBezTo>
                    <a:pt x="58" y="62"/>
                    <a:pt x="58" y="63"/>
                    <a:pt x="58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7" y="61"/>
                  </a:cubicBezTo>
                  <a:cubicBezTo>
                    <a:pt x="57" y="61"/>
                    <a:pt x="57" y="61"/>
                    <a:pt x="56" y="61"/>
                  </a:cubicBezTo>
                  <a:cubicBezTo>
                    <a:pt x="56" y="60"/>
                    <a:pt x="55" y="60"/>
                    <a:pt x="55" y="59"/>
                  </a:cubicBezTo>
                  <a:cubicBezTo>
                    <a:pt x="56" y="59"/>
                    <a:pt x="56" y="60"/>
                    <a:pt x="56" y="61"/>
                  </a:cubicBezTo>
                  <a:cubicBezTo>
                    <a:pt x="57" y="60"/>
                    <a:pt x="57" y="60"/>
                    <a:pt x="58" y="60"/>
                  </a:cubicBezTo>
                  <a:cubicBezTo>
                    <a:pt x="58" y="60"/>
                    <a:pt x="57" y="60"/>
                    <a:pt x="57" y="60"/>
                  </a:cubicBezTo>
                  <a:cubicBezTo>
                    <a:pt x="57" y="59"/>
                    <a:pt x="56" y="60"/>
                    <a:pt x="56" y="59"/>
                  </a:cubicBezTo>
                  <a:cubicBezTo>
                    <a:pt x="56" y="59"/>
                    <a:pt x="56" y="59"/>
                    <a:pt x="57" y="58"/>
                  </a:cubicBezTo>
                  <a:cubicBezTo>
                    <a:pt x="56" y="58"/>
                    <a:pt x="56" y="58"/>
                    <a:pt x="55" y="57"/>
                  </a:cubicBezTo>
                  <a:cubicBezTo>
                    <a:pt x="55" y="57"/>
                    <a:pt x="55" y="57"/>
                    <a:pt x="54" y="56"/>
                  </a:cubicBezTo>
                  <a:cubicBezTo>
                    <a:pt x="54" y="56"/>
                    <a:pt x="55" y="56"/>
                    <a:pt x="55" y="55"/>
                  </a:cubicBezTo>
                  <a:cubicBezTo>
                    <a:pt x="55" y="55"/>
                    <a:pt x="54" y="56"/>
                    <a:pt x="54" y="55"/>
                  </a:cubicBezTo>
                  <a:cubicBezTo>
                    <a:pt x="54" y="55"/>
                    <a:pt x="55" y="55"/>
                    <a:pt x="55" y="55"/>
                  </a:cubicBezTo>
                  <a:cubicBezTo>
                    <a:pt x="56" y="54"/>
                    <a:pt x="55" y="54"/>
                    <a:pt x="54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4"/>
                    <a:pt x="53" y="54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2"/>
                    <a:pt x="52" y="52"/>
                  </a:cubicBezTo>
                  <a:cubicBezTo>
                    <a:pt x="51" y="52"/>
                    <a:pt x="51" y="51"/>
                    <a:pt x="50" y="51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0" y="50"/>
                    <a:pt x="50" y="51"/>
                    <a:pt x="50" y="50"/>
                  </a:cubicBezTo>
                  <a:cubicBezTo>
                    <a:pt x="50" y="49"/>
                    <a:pt x="50" y="50"/>
                    <a:pt x="50" y="49"/>
                  </a:cubicBezTo>
                  <a:cubicBezTo>
                    <a:pt x="50" y="49"/>
                    <a:pt x="50" y="50"/>
                    <a:pt x="50" y="49"/>
                  </a:cubicBezTo>
                  <a:cubicBezTo>
                    <a:pt x="50" y="49"/>
                    <a:pt x="50" y="48"/>
                    <a:pt x="50" y="48"/>
                  </a:cubicBezTo>
                  <a:cubicBezTo>
                    <a:pt x="50" y="49"/>
                    <a:pt x="49" y="49"/>
                    <a:pt x="49" y="50"/>
                  </a:cubicBezTo>
                  <a:cubicBezTo>
                    <a:pt x="49" y="49"/>
                    <a:pt x="49" y="49"/>
                    <a:pt x="49" y="48"/>
                  </a:cubicBezTo>
                  <a:cubicBezTo>
                    <a:pt x="49" y="49"/>
                    <a:pt x="48" y="48"/>
                    <a:pt x="48" y="48"/>
                  </a:cubicBezTo>
                  <a:cubicBezTo>
                    <a:pt x="48" y="47"/>
                    <a:pt x="48" y="47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7"/>
                    <a:pt x="47" y="47"/>
                    <a:pt x="47" y="46"/>
                  </a:cubicBezTo>
                  <a:cubicBezTo>
                    <a:pt x="46" y="46"/>
                    <a:pt x="46" y="45"/>
                    <a:pt x="45" y="44"/>
                  </a:cubicBezTo>
                  <a:cubicBezTo>
                    <a:pt x="45" y="44"/>
                    <a:pt x="45" y="45"/>
                    <a:pt x="45" y="44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4" y="44"/>
                    <a:pt x="44" y="43"/>
                    <a:pt x="44" y="43"/>
                  </a:cubicBezTo>
                  <a:cubicBezTo>
                    <a:pt x="44" y="44"/>
                    <a:pt x="43" y="42"/>
                    <a:pt x="42" y="42"/>
                  </a:cubicBezTo>
                  <a:cubicBezTo>
                    <a:pt x="42" y="41"/>
                    <a:pt x="42" y="41"/>
                    <a:pt x="42" y="40"/>
                  </a:cubicBezTo>
                  <a:cubicBezTo>
                    <a:pt x="41" y="40"/>
                    <a:pt x="42" y="42"/>
                    <a:pt x="41" y="42"/>
                  </a:cubicBezTo>
                  <a:cubicBezTo>
                    <a:pt x="41" y="41"/>
                    <a:pt x="41" y="41"/>
                    <a:pt x="41" y="39"/>
                  </a:cubicBezTo>
                  <a:cubicBezTo>
                    <a:pt x="40" y="39"/>
                    <a:pt x="41" y="41"/>
                    <a:pt x="40" y="39"/>
                  </a:cubicBezTo>
                  <a:cubicBezTo>
                    <a:pt x="40" y="39"/>
                    <a:pt x="41" y="39"/>
                    <a:pt x="40" y="39"/>
                  </a:cubicBezTo>
                  <a:cubicBezTo>
                    <a:pt x="40" y="38"/>
                    <a:pt x="40" y="40"/>
                    <a:pt x="40" y="39"/>
                  </a:cubicBezTo>
                  <a:cubicBezTo>
                    <a:pt x="39" y="38"/>
                    <a:pt x="40" y="38"/>
                    <a:pt x="40" y="38"/>
                  </a:cubicBezTo>
                  <a:cubicBezTo>
                    <a:pt x="39" y="36"/>
                    <a:pt x="40" y="38"/>
                    <a:pt x="39" y="38"/>
                  </a:cubicBezTo>
                  <a:cubicBezTo>
                    <a:pt x="39" y="37"/>
                    <a:pt x="39" y="38"/>
                    <a:pt x="39" y="37"/>
                  </a:cubicBezTo>
                  <a:cubicBezTo>
                    <a:pt x="39" y="38"/>
                    <a:pt x="39" y="39"/>
                    <a:pt x="39" y="39"/>
                  </a:cubicBezTo>
                  <a:cubicBezTo>
                    <a:pt x="38" y="38"/>
                    <a:pt x="38" y="37"/>
                    <a:pt x="38" y="37"/>
                  </a:cubicBezTo>
                  <a:cubicBezTo>
                    <a:pt x="38" y="37"/>
                    <a:pt x="38" y="37"/>
                    <a:pt x="39" y="37"/>
                  </a:cubicBezTo>
                  <a:cubicBezTo>
                    <a:pt x="38" y="35"/>
                    <a:pt x="38" y="36"/>
                    <a:pt x="38" y="36"/>
                  </a:cubicBezTo>
                  <a:cubicBezTo>
                    <a:pt x="37" y="35"/>
                    <a:pt x="37" y="35"/>
                    <a:pt x="37" y="34"/>
                  </a:cubicBezTo>
                  <a:cubicBezTo>
                    <a:pt x="37" y="34"/>
                    <a:pt x="37" y="35"/>
                    <a:pt x="37" y="35"/>
                  </a:cubicBezTo>
                  <a:cubicBezTo>
                    <a:pt x="37" y="35"/>
                    <a:pt x="36" y="34"/>
                    <a:pt x="36" y="33"/>
                  </a:cubicBezTo>
                  <a:cubicBezTo>
                    <a:pt x="36" y="33"/>
                    <a:pt x="37" y="33"/>
                    <a:pt x="38" y="35"/>
                  </a:cubicBezTo>
                  <a:cubicBezTo>
                    <a:pt x="38" y="35"/>
                    <a:pt x="38" y="34"/>
                    <a:pt x="38" y="34"/>
                  </a:cubicBezTo>
                  <a:cubicBezTo>
                    <a:pt x="38" y="34"/>
                    <a:pt x="39" y="34"/>
                    <a:pt x="39" y="35"/>
                  </a:cubicBezTo>
                  <a:cubicBezTo>
                    <a:pt x="40" y="35"/>
                    <a:pt x="39" y="34"/>
                    <a:pt x="39" y="34"/>
                  </a:cubicBezTo>
                  <a:cubicBezTo>
                    <a:pt x="40" y="34"/>
                    <a:pt x="41" y="36"/>
                    <a:pt x="41" y="34"/>
                  </a:cubicBezTo>
                  <a:cubicBezTo>
                    <a:pt x="41" y="36"/>
                    <a:pt x="42" y="36"/>
                    <a:pt x="43" y="35"/>
                  </a:cubicBezTo>
                  <a:cubicBezTo>
                    <a:pt x="43" y="36"/>
                    <a:pt x="43" y="36"/>
                    <a:pt x="44" y="37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3"/>
                    <a:pt x="43" y="35"/>
                    <a:pt x="43" y="35"/>
                  </a:cubicBezTo>
                  <a:cubicBezTo>
                    <a:pt x="44" y="35"/>
                    <a:pt x="43" y="34"/>
                    <a:pt x="43" y="33"/>
                  </a:cubicBezTo>
                  <a:cubicBezTo>
                    <a:pt x="43" y="33"/>
                    <a:pt x="42" y="34"/>
                    <a:pt x="42" y="34"/>
                  </a:cubicBezTo>
                  <a:cubicBezTo>
                    <a:pt x="41" y="33"/>
                    <a:pt x="40" y="33"/>
                    <a:pt x="39" y="32"/>
                  </a:cubicBezTo>
                  <a:cubicBezTo>
                    <a:pt x="39" y="32"/>
                    <a:pt x="39" y="30"/>
                    <a:pt x="39" y="30"/>
                  </a:cubicBezTo>
                  <a:cubicBezTo>
                    <a:pt x="39" y="29"/>
                    <a:pt x="38" y="30"/>
                    <a:pt x="38" y="29"/>
                  </a:cubicBezTo>
                  <a:cubicBezTo>
                    <a:pt x="38" y="30"/>
                    <a:pt x="38" y="30"/>
                    <a:pt x="39" y="30"/>
                  </a:cubicBezTo>
                  <a:cubicBezTo>
                    <a:pt x="39" y="31"/>
                    <a:pt x="38" y="31"/>
                    <a:pt x="38" y="31"/>
                  </a:cubicBezTo>
                  <a:cubicBezTo>
                    <a:pt x="38" y="30"/>
                    <a:pt x="37" y="29"/>
                    <a:pt x="37" y="29"/>
                  </a:cubicBezTo>
                  <a:cubicBezTo>
                    <a:pt x="37" y="28"/>
                    <a:pt x="38" y="31"/>
                    <a:pt x="37" y="30"/>
                  </a:cubicBezTo>
                  <a:cubicBezTo>
                    <a:pt x="37" y="29"/>
                    <a:pt x="37" y="29"/>
                    <a:pt x="36" y="28"/>
                  </a:cubicBezTo>
                  <a:cubicBezTo>
                    <a:pt x="36" y="28"/>
                    <a:pt x="36" y="29"/>
                    <a:pt x="37" y="29"/>
                  </a:cubicBezTo>
                  <a:cubicBezTo>
                    <a:pt x="37" y="29"/>
                    <a:pt x="36" y="29"/>
                    <a:pt x="36" y="29"/>
                  </a:cubicBezTo>
                  <a:cubicBezTo>
                    <a:pt x="36" y="28"/>
                    <a:pt x="36" y="28"/>
                    <a:pt x="35" y="27"/>
                  </a:cubicBezTo>
                  <a:cubicBezTo>
                    <a:pt x="35" y="26"/>
                    <a:pt x="35" y="28"/>
                    <a:pt x="34" y="27"/>
                  </a:cubicBezTo>
                  <a:cubicBezTo>
                    <a:pt x="34" y="27"/>
                    <a:pt x="33" y="25"/>
                    <a:pt x="33" y="25"/>
                  </a:cubicBezTo>
                  <a:cubicBezTo>
                    <a:pt x="33" y="25"/>
                    <a:pt x="32" y="26"/>
                    <a:pt x="33" y="27"/>
                  </a:cubicBezTo>
                  <a:cubicBezTo>
                    <a:pt x="32" y="27"/>
                    <a:pt x="32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6"/>
                    <a:pt x="31" y="26"/>
                    <a:pt x="31" y="25"/>
                  </a:cubicBezTo>
                  <a:cubicBezTo>
                    <a:pt x="31" y="26"/>
                    <a:pt x="31" y="26"/>
                    <a:pt x="30" y="25"/>
                  </a:cubicBezTo>
                  <a:cubicBezTo>
                    <a:pt x="29" y="24"/>
                    <a:pt x="30" y="24"/>
                    <a:pt x="30" y="24"/>
                  </a:cubicBezTo>
                  <a:cubicBezTo>
                    <a:pt x="30" y="24"/>
                    <a:pt x="30" y="24"/>
                    <a:pt x="29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23"/>
                    <a:pt x="29" y="23"/>
                    <a:pt x="29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9" y="25"/>
                    <a:pt x="29" y="26"/>
                    <a:pt x="30" y="26"/>
                  </a:cubicBezTo>
                  <a:cubicBezTo>
                    <a:pt x="29" y="26"/>
                    <a:pt x="30" y="26"/>
                    <a:pt x="30" y="26"/>
                  </a:cubicBezTo>
                  <a:cubicBezTo>
                    <a:pt x="31" y="28"/>
                    <a:pt x="32" y="28"/>
                    <a:pt x="32" y="30"/>
                  </a:cubicBezTo>
                  <a:cubicBezTo>
                    <a:pt x="32" y="29"/>
                    <a:pt x="31" y="29"/>
                    <a:pt x="30" y="29"/>
                  </a:cubicBezTo>
                  <a:cubicBezTo>
                    <a:pt x="29" y="28"/>
                    <a:pt x="29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7" y="27"/>
                    <a:pt x="27" y="26"/>
                  </a:cubicBezTo>
                  <a:cubicBezTo>
                    <a:pt x="27" y="26"/>
                    <a:pt x="26" y="26"/>
                    <a:pt x="26" y="26"/>
                  </a:cubicBezTo>
                  <a:cubicBezTo>
                    <a:pt x="26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7"/>
                    <a:pt x="30" y="28"/>
                    <a:pt x="31" y="28"/>
                  </a:cubicBezTo>
                  <a:cubicBezTo>
                    <a:pt x="30" y="27"/>
                    <a:pt x="30" y="27"/>
                    <a:pt x="29" y="26"/>
                  </a:cubicBezTo>
                  <a:cubicBezTo>
                    <a:pt x="28" y="25"/>
                    <a:pt x="30" y="27"/>
                    <a:pt x="29" y="27"/>
                  </a:cubicBezTo>
                  <a:cubicBezTo>
                    <a:pt x="29" y="27"/>
                    <a:pt x="28" y="26"/>
                    <a:pt x="28" y="26"/>
                  </a:cubicBezTo>
                  <a:cubicBezTo>
                    <a:pt x="27" y="25"/>
                    <a:pt x="28" y="27"/>
                    <a:pt x="28" y="27"/>
                  </a:cubicBezTo>
                  <a:cubicBezTo>
                    <a:pt x="28" y="27"/>
                    <a:pt x="28" y="26"/>
                    <a:pt x="28" y="26"/>
                  </a:cubicBezTo>
                  <a:cubicBezTo>
                    <a:pt x="27" y="26"/>
                    <a:pt x="28" y="26"/>
                    <a:pt x="28" y="26"/>
                  </a:cubicBezTo>
                  <a:cubicBezTo>
                    <a:pt x="27" y="26"/>
                    <a:pt x="27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7"/>
                  </a:cubicBezTo>
                  <a:cubicBezTo>
                    <a:pt x="26" y="27"/>
                    <a:pt x="26" y="26"/>
                    <a:pt x="26" y="26"/>
                  </a:cubicBezTo>
                  <a:cubicBezTo>
                    <a:pt x="26" y="27"/>
                    <a:pt x="26" y="27"/>
                    <a:pt x="27" y="28"/>
                  </a:cubicBezTo>
                  <a:cubicBezTo>
                    <a:pt x="27" y="28"/>
                    <a:pt x="26" y="27"/>
                    <a:pt x="26" y="27"/>
                  </a:cubicBezTo>
                  <a:cubicBezTo>
                    <a:pt x="26" y="27"/>
                    <a:pt x="27" y="28"/>
                    <a:pt x="27" y="29"/>
                  </a:cubicBezTo>
                  <a:cubicBezTo>
                    <a:pt x="27" y="30"/>
                    <a:pt x="28" y="32"/>
                    <a:pt x="28" y="32"/>
                  </a:cubicBezTo>
                  <a:cubicBezTo>
                    <a:pt x="28" y="33"/>
                    <a:pt x="28" y="32"/>
                    <a:pt x="28" y="32"/>
                  </a:cubicBezTo>
                  <a:cubicBezTo>
                    <a:pt x="28" y="32"/>
                    <a:pt x="27" y="32"/>
                    <a:pt x="27" y="32"/>
                  </a:cubicBezTo>
                  <a:cubicBezTo>
                    <a:pt x="27" y="32"/>
                    <a:pt x="28" y="33"/>
                    <a:pt x="28" y="33"/>
                  </a:cubicBezTo>
                  <a:cubicBezTo>
                    <a:pt x="28" y="33"/>
                    <a:pt x="27" y="33"/>
                    <a:pt x="28" y="34"/>
                  </a:cubicBezTo>
                  <a:cubicBezTo>
                    <a:pt x="28" y="34"/>
                    <a:pt x="28" y="34"/>
                    <a:pt x="27" y="34"/>
                  </a:cubicBezTo>
                  <a:cubicBezTo>
                    <a:pt x="28" y="35"/>
                    <a:pt x="27" y="36"/>
                    <a:pt x="28" y="37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5"/>
                    <a:pt x="27" y="35"/>
                    <a:pt x="27" y="34"/>
                  </a:cubicBezTo>
                  <a:cubicBezTo>
                    <a:pt x="27" y="34"/>
                    <a:pt x="26" y="33"/>
                    <a:pt x="26" y="33"/>
                  </a:cubicBezTo>
                  <a:cubicBezTo>
                    <a:pt x="25" y="32"/>
                    <a:pt x="27" y="34"/>
                    <a:pt x="27" y="35"/>
                  </a:cubicBezTo>
                  <a:cubicBezTo>
                    <a:pt x="26" y="34"/>
                    <a:pt x="27" y="36"/>
                    <a:pt x="26" y="34"/>
                  </a:cubicBezTo>
                  <a:cubicBezTo>
                    <a:pt x="26" y="35"/>
                    <a:pt x="27" y="35"/>
                    <a:pt x="27" y="36"/>
                  </a:cubicBezTo>
                  <a:cubicBezTo>
                    <a:pt x="27" y="37"/>
                    <a:pt x="27" y="36"/>
                    <a:pt x="27" y="37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8"/>
                    <a:pt x="28" y="38"/>
                    <a:pt x="28" y="39"/>
                  </a:cubicBezTo>
                  <a:cubicBezTo>
                    <a:pt x="28" y="39"/>
                    <a:pt x="28" y="40"/>
                    <a:pt x="28" y="40"/>
                  </a:cubicBezTo>
                  <a:cubicBezTo>
                    <a:pt x="28" y="40"/>
                    <a:pt x="27" y="40"/>
                    <a:pt x="27" y="40"/>
                  </a:cubicBezTo>
                  <a:cubicBezTo>
                    <a:pt x="27" y="40"/>
                    <a:pt x="28" y="40"/>
                    <a:pt x="28" y="40"/>
                  </a:cubicBezTo>
                  <a:cubicBezTo>
                    <a:pt x="28" y="41"/>
                    <a:pt x="27" y="40"/>
                    <a:pt x="28" y="41"/>
                  </a:cubicBezTo>
                  <a:cubicBezTo>
                    <a:pt x="28" y="42"/>
                    <a:pt x="28" y="41"/>
                    <a:pt x="28" y="41"/>
                  </a:cubicBezTo>
                  <a:cubicBezTo>
                    <a:pt x="28" y="41"/>
                    <a:pt x="28" y="42"/>
                    <a:pt x="28" y="42"/>
                  </a:cubicBezTo>
                  <a:cubicBezTo>
                    <a:pt x="28" y="42"/>
                    <a:pt x="28" y="42"/>
                    <a:pt x="28" y="41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1"/>
                    <a:pt x="27" y="42"/>
                    <a:pt x="28" y="42"/>
                  </a:cubicBezTo>
                  <a:cubicBezTo>
                    <a:pt x="27" y="42"/>
                    <a:pt x="27" y="42"/>
                    <a:pt x="28" y="43"/>
                  </a:cubicBezTo>
                  <a:cubicBezTo>
                    <a:pt x="28" y="44"/>
                    <a:pt x="27" y="42"/>
                    <a:pt x="28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3"/>
                    <a:pt x="30" y="44"/>
                  </a:cubicBezTo>
                  <a:cubicBezTo>
                    <a:pt x="29" y="43"/>
                    <a:pt x="30" y="43"/>
                    <a:pt x="30" y="44"/>
                  </a:cubicBezTo>
                  <a:cubicBezTo>
                    <a:pt x="31" y="44"/>
                    <a:pt x="29" y="43"/>
                    <a:pt x="30" y="44"/>
                  </a:cubicBezTo>
                  <a:cubicBezTo>
                    <a:pt x="31" y="45"/>
                    <a:pt x="31" y="44"/>
                    <a:pt x="30" y="44"/>
                  </a:cubicBezTo>
                  <a:cubicBezTo>
                    <a:pt x="31" y="44"/>
                    <a:pt x="32" y="46"/>
                    <a:pt x="32" y="45"/>
                  </a:cubicBezTo>
                  <a:cubicBezTo>
                    <a:pt x="33" y="47"/>
                    <a:pt x="31" y="46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6"/>
                    <a:pt x="33" y="46"/>
                    <a:pt x="32" y="45"/>
                  </a:cubicBezTo>
                  <a:cubicBezTo>
                    <a:pt x="32" y="45"/>
                    <a:pt x="33" y="46"/>
                    <a:pt x="34" y="47"/>
                  </a:cubicBezTo>
                  <a:cubicBezTo>
                    <a:pt x="34" y="46"/>
                    <a:pt x="33" y="46"/>
                    <a:pt x="34" y="46"/>
                  </a:cubicBezTo>
                  <a:cubicBezTo>
                    <a:pt x="35" y="48"/>
                    <a:pt x="34" y="47"/>
                    <a:pt x="34" y="48"/>
                  </a:cubicBezTo>
                  <a:cubicBezTo>
                    <a:pt x="34" y="48"/>
                    <a:pt x="34" y="48"/>
                    <a:pt x="33" y="47"/>
                  </a:cubicBezTo>
                  <a:cubicBezTo>
                    <a:pt x="33" y="47"/>
                    <a:pt x="34" y="48"/>
                    <a:pt x="34" y="48"/>
                  </a:cubicBezTo>
                  <a:cubicBezTo>
                    <a:pt x="34" y="49"/>
                    <a:pt x="35" y="49"/>
                    <a:pt x="35" y="49"/>
                  </a:cubicBezTo>
                  <a:cubicBezTo>
                    <a:pt x="35" y="49"/>
                    <a:pt x="35" y="50"/>
                    <a:pt x="37" y="51"/>
                  </a:cubicBezTo>
                  <a:cubicBezTo>
                    <a:pt x="37" y="51"/>
                    <a:pt x="36" y="51"/>
                    <a:pt x="36" y="51"/>
                  </a:cubicBezTo>
                  <a:cubicBezTo>
                    <a:pt x="36" y="51"/>
                    <a:pt x="36" y="52"/>
                    <a:pt x="36" y="52"/>
                  </a:cubicBezTo>
                  <a:cubicBezTo>
                    <a:pt x="36" y="51"/>
                    <a:pt x="35" y="51"/>
                    <a:pt x="35" y="51"/>
                  </a:cubicBezTo>
                  <a:cubicBezTo>
                    <a:pt x="34" y="50"/>
                    <a:pt x="36" y="52"/>
                    <a:pt x="34" y="51"/>
                  </a:cubicBezTo>
                  <a:cubicBezTo>
                    <a:pt x="34" y="51"/>
                    <a:pt x="35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5" y="51"/>
                    <a:pt x="35" y="52"/>
                    <a:pt x="34" y="51"/>
                  </a:cubicBezTo>
                  <a:cubicBezTo>
                    <a:pt x="35" y="52"/>
                    <a:pt x="36" y="53"/>
                    <a:pt x="36" y="53"/>
                  </a:cubicBezTo>
                  <a:cubicBezTo>
                    <a:pt x="36" y="53"/>
                    <a:pt x="35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6" y="53"/>
                    <a:pt x="36" y="54"/>
                  </a:cubicBezTo>
                  <a:cubicBezTo>
                    <a:pt x="36" y="54"/>
                    <a:pt x="36" y="54"/>
                    <a:pt x="35" y="54"/>
                  </a:cubicBezTo>
                  <a:cubicBezTo>
                    <a:pt x="36" y="54"/>
                    <a:pt x="36" y="54"/>
                    <a:pt x="36" y="55"/>
                  </a:cubicBezTo>
                  <a:cubicBezTo>
                    <a:pt x="36" y="55"/>
                    <a:pt x="35" y="54"/>
                    <a:pt x="35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5" y="56"/>
                    <a:pt x="36" y="56"/>
                  </a:cubicBezTo>
                  <a:cubicBezTo>
                    <a:pt x="36" y="56"/>
                    <a:pt x="35" y="56"/>
                    <a:pt x="35" y="56"/>
                  </a:cubicBezTo>
                  <a:cubicBezTo>
                    <a:pt x="35" y="56"/>
                    <a:pt x="35" y="56"/>
                    <a:pt x="36" y="56"/>
                  </a:cubicBezTo>
                  <a:cubicBezTo>
                    <a:pt x="35" y="57"/>
                    <a:pt x="35" y="57"/>
                    <a:pt x="36" y="58"/>
                  </a:cubicBezTo>
                  <a:cubicBezTo>
                    <a:pt x="35" y="57"/>
                    <a:pt x="34" y="57"/>
                    <a:pt x="35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6" y="58"/>
                    <a:pt x="35" y="58"/>
                    <a:pt x="35" y="58"/>
                  </a:cubicBezTo>
                  <a:cubicBezTo>
                    <a:pt x="35" y="58"/>
                    <a:pt x="36" y="58"/>
                    <a:pt x="35" y="58"/>
                  </a:cubicBezTo>
                  <a:cubicBezTo>
                    <a:pt x="34" y="58"/>
                    <a:pt x="35" y="58"/>
                    <a:pt x="34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5" y="57"/>
                    <a:pt x="34" y="56"/>
                    <a:pt x="35" y="5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4" y="56"/>
                    <a:pt x="35" y="56"/>
                    <a:pt x="35" y="56"/>
                  </a:cubicBezTo>
                  <a:cubicBezTo>
                    <a:pt x="35" y="56"/>
                    <a:pt x="36" y="56"/>
                    <a:pt x="36" y="55"/>
                  </a:cubicBezTo>
                  <a:cubicBezTo>
                    <a:pt x="34" y="55"/>
                    <a:pt x="35" y="56"/>
                    <a:pt x="33" y="55"/>
                  </a:cubicBezTo>
                  <a:cubicBezTo>
                    <a:pt x="34" y="55"/>
                    <a:pt x="34" y="55"/>
                    <a:pt x="35" y="55"/>
                  </a:cubicBezTo>
                  <a:cubicBezTo>
                    <a:pt x="36" y="55"/>
                    <a:pt x="35" y="55"/>
                    <a:pt x="34" y="55"/>
                  </a:cubicBezTo>
                  <a:cubicBezTo>
                    <a:pt x="34" y="54"/>
                    <a:pt x="34" y="54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4" y="54"/>
                    <a:pt x="34" y="54"/>
                  </a:cubicBezTo>
                  <a:cubicBezTo>
                    <a:pt x="34" y="54"/>
                    <a:pt x="35" y="54"/>
                    <a:pt x="34" y="54"/>
                  </a:cubicBezTo>
                  <a:cubicBezTo>
                    <a:pt x="34" y="53"/>
                    <a:pt x="34" y="53"/>
                    <a:pt x="33" y="53"/>
                  </a:cubicBezTo>
                  <a:cubicBezTo>
                    <a:pt x="34" y="54"/>
                    <a:pt x="33" y="54"/>
                    <a:pt x="34" y="54"/>
                  </a:cubicBezTo>
                  <a:cubicBezTo>
                    <a:pt x="34" y="54"/>
                    <a:pt x="33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2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5"/>
                    <a:pt x="33" y="55"/>
                  </a:cubicBezTo>
                  <a:cubicBezTo>
                    <a:pt x="33" y="55"/>
                    <a:pt x="34" y="55"/>
                    <a:pt x="34" y="55"/>
                  </a:cubicBezTo>
                  <a:cubicBezTo>
                    <a:pt x="34" y="56"/>
                    <a:pt x="33" y="55"/>
                    <a:pt x="33" y="56"/>
                  </a:cubicBezTo>
                  <a:cubicBezTo>
                    <a:pt x="33" y="56"/>
                    <a:pt x="34" y="56"/>
                    <a:pt x="34" y="56"/>
                  </a:cubicBezTo>
                  <a:cubicBezTo>
                    <a:pt x="34" y="56"/>
                    <a:pt x="33" y="56"/>
                    <a:pt x="32" y="56"/>
                  </a:cubicBezTo>
                  <a:cubicBezTo>
                    <a:pt x="33" y="57"/>
                    <a:pt x="33" y="57"/>
                    <a:pt x="34" y="58"/>
                  </a:cubicBezTo>
                  <a:cubicBezTo>
                    <a:pt x="33" y="57"/>
                    <a:pt x="33" y="58"/>
                    <a:pt x="33" y="58"/>
                  </a:cubicBezTo>
                  <a:cubicBezTo>
                    <a:pt x="33" y="58"/>
                    <a:pt x="33" y="58"/>
                    <a:pt x="34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4" y="59"/>
                    <a:pt x="34" y="58"/>
                    <a:pt x="34" y="58"/>
                  </a:cubicBezTo>
                  <a:cubicBezTo>
                    <a:pt x="33" y="58"/>
                    <a:pt x="33" y="58"/>
                    <a:pt x="3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9"/>
                    <a:pt x="35" y="58"/>
                    <a:pt x="35" y="58"/>
                  </a:cubicBezTo>
                  <a:cubicBezTo>
                    <a:pt x="35" y="58"/>
                    <a:pt x="35" y="58"/>
                    <a:pt x="35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6" y="58"/>
                    <a:pt x="35" y="58"/>
                    <a:pt x="36" y="59"/>
                  </a:cubicBezTo>
                  <a:cubicBezTo>
                    <a:pt x="36" y="59"/>
                    <a:pt x="36" y="60"/>
                    <a:pt x="35" y="61"/>
                  </a:cubicBezTo>
                  <a:cubicBezTo>
                    <a:pt x="35" y="61"/>
                    <a:pt x="34" y="61"/>
                    <a:pt x="34" y="61"/>
                  </a:cubicBezTo>
                  <a:cubicBezTo>
                    <a:pt x="33" y="62"/>
                    <a:pt x="34" y="62"/>
                    <a:pt x="33" y="63"/>
                  </a:cubicBezTo>
                  <a:cubicBezTo>
                    <a:pt x="33" y="63"/>
                    <a:pt x="33" y="63"/>
                    <a:pt x="32" y="62"/>
                  </a:cubicBezTo>
                  <a:cubicBezTo>
                    <a:pt x="32" y="63"/>
                    <a:pt x="33" y="63"/>
                    <a:pt x="33" y="63"/>
                  </a:cubicBezTo>
                  <a:cubicBezTo>
                    <a:pt x="33" y="64"/>
                    <a:pt x="32" y="64"/>
                    <a:pt x="33" y="64"/>
                  </a:cubicBezTo>
                  <a:cubicBezTo>
                    <a:pt x="33" y="65"/>
                    <a:pt x="34" y="64"/>
                    <a:pt x="33" y="64"/>
                  </a:cubicBezTo>
                  <a:cubicBezTo>
                    <a:pt x="35" y="64"/>
                    <a:pt x="33" y="64"/>
                    <a:pt x="33" y="65"/>
                  </a:cubicBezTo>
                  <a:cubicBezTo>
                    <a:pt x="33" y="65"/>
                    <a:pt x="34" y="65"/>
                    <a:pt x="34" y="65"/>
                  </a:cubicBezTo>
                  <a:cubicBezTo>
                    <a:pt x="34" y="66"/>
                    <a:pt x="33" y="65"/>
                    <a:pt x="33" y="66"/>
                  </a:cubicBezTo>
                  <a:cubicBezTo>
                    <a:pt x="34" y="66"/>
                    <a:pt x="33" y="66"/>
                    <a:pt x="34" y="66"/>
                  </a:cubicBezTo>
                  <a:cubicBezTo>
                    <a:pt x="34" y="67"/>
                    <a:pt x="34" y="68"/>
                    <a:pt x="34" y="67"/>
                  </a:cubicBezTo>
                  <a:cubicBezTo>
                    <a:pt x="34" y="68"/>
                    <a:pt x="33" y="68"/>
                    <a:pt x="34" y="69"/>
                  </a:cubicBezTo>
                  <a:cubicBezTo>
                    <a:pt x="33" y="69"/>
                    <a:pt x="33" y="69"/>
                    <a:pt x="33" y="68"/>
                  </a:cubicBezTo>
                  <a:cubicBezTo>
                    <a:pt x="33" y="69"/>
                    <a:pt x="34" y="69"/>
                    <a:pt x="34" y="69"/>
                  </a:cubicBezTo>
                  <a:cubicBezTo>
                    <a:pt x="33" y="69"/>
                    <a:pt x="34" y="69"/>
                    <a:pt x="34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3" y="67"/>
                    <a:pt x="32" y="66"/>
                    <a:pt x="3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1" y="63"/>
                    <a:pt x="31" y="62"/>
                    <a:pt x="31" y="62"/>
                  </a:cubicBezTo>
                  <a:cubicBezTo>
                    <a:pt x="31" y="62"/>
                    <a:pt x="32" y="62"/>
                    <a:pt x="32" y="61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4" y="61"/>
                    <a:pt x="32" y="62"/>
                    <a:pt x="33" y="62"/>
                  </a:cubicBezTo>
                  <a:cubicBezTo>
                    <a:pt x="34" y="61"/>
                    <a:pt x="34" y="60"/>
                    <a:pt x="34" y="59"/>
                  </a:cubicBezTo>
                  <a:cubicBezTo>
                    <a:pt x="35" y="59"/>
                    <a:pt x="35" y="60"/>
                    <a:pt x="35" y="60"/>
                  </a:cubicBezTo>
                  <a:cubicBezTo>
                    <a:pt x="35" y="59"/>
                    <a:pt x="34" y="59"/>
                    <a:pt x="33" y="59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3" y="60"/>
                    <a:pt x="32" y="60"/>
                    <a:pt x="31" y="61"/>
                  </a:cubicBezTo>
                  <a:cubicBezTo>
                    <a:pt x="31" y="60"/>
                    <a:pt x="31" y="59"/>
                    <a:pt x="31" y="58"/>
                  </a:cubicBezTo>
                  <a:cubicBezTo>
                    <a:pt x="31" y="58"/>
                    <a:pt x="31" y="57"/>
                    <a:pt x="31" y="57"/>
                  </a:cubicBezTo>
                  <a:cubicBezTo>
                    <a:pt x="31" y="57"/>
                    <a:pt x="31" y="56"/>
                    <a:pt x="31" y="55"/>
                  </a:cubicBezTo>
                  <a:cubicBezTo>
                    <a:pt x="31" y="55"/>
                    <a:pt x="30" y="55"/>
                    <a:pt x="30" y="55"/>
                  </a:cubicBezTo>
                  <a:cubicBezTo>
                    <a:pt x="31" y="55"/>
                    <a:pt x="31" y="55"/>
                    <a:pt x="32" y="55"/>
                  </a:cubicBezTo>
                  <a:cubicBezTo>
                    <a:pt x="32" y="54"/>
                    <a:pt x="32" y="55"/>
                    <a:pt x="32" y="54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1" y="54"/>
                    <a:pt x="31" y="54"/>
                    <a:pt x="32" y="55"/>
                  </a:cubicBezTo>
                  <a:cubicBezTo>
                    <a:pt x="30" y="55"/>
                    <a:pt x="30" y="54"/>
                    <a:pt x="30" y="53"/>
                  </a:cubicBezTo>
                  <a:cubicBezTo>
                    <a:pt x="30" y="53"/>
                    <a:pt x="31" y="53"/>
                    <a:pt x="31" y="53"/>
                  </a:cubicBezTo>
                  <a:cubicBezTo>
                    <a:pt x="31" y="53"/>
                    <a:pt x="31" y="53"/>
                    <a:pt x="30" y="53"/>
                  </a:cubicBezTo>
                  <a:cubicBezTo>
                    <a:pt x="30" y="52"/>
                    <a:pt x="30" y="51"/>
                    <a:pt x="30" y="50"/>
                  </a:cubicBezTo>
                  <a:cubicBezTo>
                    <a:pt x="30" y="49"/>
                    <a:pt x="30" y="48"/>
                    <a:pt x="30" y="48"/>
                  </a:cubicBezTo>
                  <a:cubicBezTo>
                    <a:pt x="30" y="47"/>
                    <a:pt x="29" y="47"/>
                    <a:pt x="29" y="46"/>
                  </a:cubicBezTo>
                  <a:cubicBezTo>
                    <a:pt x="29" y="46"/>
                    <a:pt x="29" y="45"/>
                    <a:pt x="29" y="44"/>
                  </a:cubicBezTo>
                  <a:cubicBezTo>
                    <a:pt x="28" y="44"/>
                    <a:pt x="28" y="45"/>
                    <a:pt x="27" y="44"/>
                  </a:cubicBezTo>
                  <a:cubicBezTo>
                    <a:pt x="27" y="45"/>
                    <a:pt x="27" y="45"/>
                    <a:pt x="26" y="45"/>
                  </a:cubicBezTo>
                  <a:cubicBezTo>
                    <a:pt x="27" y="46"/>
                    <a:pt x="27" y="46"/>
                    <a:pt x="28" y="47"/>
                  </a:cubicBezTo>
                  <a:cubicBezTo>
                    <a:pt x="28" y="48"/>
                    <a:pt x="28" y="47"/>
                    <a:pt x="29" y="48"/>
                  </a:cubicBezTo>
                  <a:cubicBezTo>
                    <a:pt x="29" y="49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8"/>
                    <a:pt x="28" y="48"/>
                    <a:pt x="28" y="48"/>
                  </a:cubicBezTo>
                  <a:cubicBezTo>
                    <a:pt x="28" y="49"/>
                    <a:pt x="27" y="47"/>
                    <a:pt x="28" y="47"/>
                  </a:cubicBezTo>
                  <a:cubicBezTo>
                    <a:pt x="28" y="48"/>
                    <a:pt x="28" y="48"/>
                    <a:pt x="29" y="48"/>
                  </a:cubicBezTo>
                  <a:cubicBezTo>
                    <a:pt x="28" y="49"/>
                    <a:pt x="29" y="50"/>
                    <a:pt x="29" y="52"/>
                  </a:cubicBezTo>
                  <a:cubicBezTo>
                    <a:pt x="28" y="52"/>
                    <a:pt x="29" y="51"/>
                    <a:pt x="28" y="51"/>
                  </a:cubicBezTo>
                  <a:cubicBezTo>
                    <a:pt x="27" y="50"/>
                    <a:pt x="27" y="51"/>
                    <a:pt x="27" y="51"/>
                  </a:cubicBezTo>
                  <a:cubicBezTo>
                    <a:pt x="27" y="51"/>
                    <a:pt x="28" y="52"/>
                    <a:pt x="28" y="52"/>
                  </a:cubicBezTo>
                  <a:cubicBezTo>
                    <a:pt x="27" y="51"/>
                    <a:pt x="27" y="52"/>
                    <a:pt x="27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3"/>
                    <a:pt x="27" y="53"/>
                  </a:cubicBezTo>
                  <a:cubicBezTo>
                    <a:pt x="28" y="53"/>
                    <a:pt x="27" y="53"/>
                    <a:pt x="28" y="53"/>
                  </a:cubicBezTo>
                  <a:cubicBezTo>
                    <a:pt x="28" y="53"/>
                    <a:pt x="28" y="53"/>
                    <a:pt x="27" y="53"/>
                  </a:cubicBezTo>
                  <a:cubicBezTo>
                    <a:pt x="28" y="53"/>
                    <a:pt x="28" y="54"/>
                    <a:pt x="28" y="54"/>
                  </a:cubicBezTo>
                  <a:cubicBezTo>
                    <a:pt x="28" y="54"/>
                    <a:pt x="28" y="54"/>
                    <a:pt x="29" y="54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29" y="54"/>
                    <a:pt x="29" y="54"/>
                    <a:pt x="29" y="55"/>
                  </a:cubicBezTo>
                  <a:cubicBezTo>
                    <a:pt x="29" y="55"/>
                    <a:pt x="29" y="56"/>
                    <a:pt x="29" y="56"/>
                  </a:cubicBezTo>
                  <a:cubicBezTo>
                    <a:pt x="28" y="56"/>
                    <a:pt x="29" y="56"/>
                    <a:pt x="29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7" y="56"/>
                  </a:cubicBezTo>
                  <a:cubicBezTo>
                    <a:pt x="27" y="57"/>
                    <a:pt x="28" y="56"/>
                    <a:pt x="29" y="56"/>
                  </a:cubicBezTo>
                  <a:cubicBezTo>
                    <a:pt x="29" y="57"/>
                    <a:pt x="27" y="57"/>
                    <a:pt x="26" y="57"/>
                  </a:cubicBezTo>
                  <a:cubicBezTo>
                    <a:pt x="26" y="57"/>
                    <a:pt x="26" y="58"/>
                    <a:pt x="26" y="58"/>
                  </a:cubicBezTo>
                  <a:cubicBezTo>
                    <a:pt x="26" y="58"/>
                    <a:pt x="27" y="58"/>
                    <a:pt x="27" y="58"/>
                  </a:cubicBezTo>
                  <a:cubicBezTo>
                    <a:pt x="27" y="59"/>
                    <a:pt x="26" y="59"/>
                    <a:pt x="26" y="60"/>
                  </a:cubicBezTo>
                  <a:cubicBezTo>
                    <a:pt x="25" y="60"/>
                    <a:pt x="25" y="60"/>
                    <a:pt x="24" y="60"/>
                  </a:cubicBezTo>
                  <a:cubicBezTo>
                    <a:pt x="24" y="60"/>
                    <a:pt x="23" y="59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2" y="58"/>
                    <a:pt x="22" y="58"/>
                  </a:cubicBezTo>
                  <a:cubicBezTo>
                    <a:pt x="23" y="58"/>
                    <a:pt x="23" y="58"/>
                    <a:pt x="23" y="59"/>
                  </a:cubicBezTo>
                  <a:cubicBezTo>
                    <a:pt x="23" y="58"/>
                    <a:pt x="24" y="59"/>
                    <a:pt x="24" y="59"/>
                  </a:cubicBezTo>
                  <a:cubicBezTo>
                    <a:pt x="25" y="59"/>
                    <a:pt x="24" y="58"/>
                    <a:pt x="24" y="58"/>
                  </a:cubicBezTo>
                  <a:cubicBezTo>
                    <a:pt x="25" y="58"/>
                    <a:pt x="25" y="58"/>
                    <a:pt x="26" y="58"/>
                  </a:cubicBezTo>
                  <a:cubicBezTo>
                    <a:pt x="26" y="58"/>
                    <a:pt x="25" y="58"/>
                    <a:pt x="25" y="57"/>
                  </a:cubicBezTo>
                  <a:cubicBezTo>
                    <a:pt x="24" y="57"/>
                    <a:pt x="24" y="58"/>
                    <a:pt x="24" y="58"/>
                  </a:cubicBezTo>
                  <a:cubicBezTo>
                    <a:pt x="24" y="58"/>
                    <a:pt x="23" y="57"/>
                    <a:pt x="24" y="57"/>
                  </a:cubicBezTo>
                  <a:cubicBezTo>
                    <a:pt x="24" y="57"/>
                    <a:pt x="23" y="57"/>
                    <a:pt x="23" y="56"/>
                  </a:cubicBezTo>
                  <a:cubicBezTo>
                    <a:pt x="24" y="56"/>
                    <a:pt x="25" y="56"/>
                    <a:pt x="25" y="56"/>
                  </a:cubicBezTo>
                  <a:cubicBezTo>
                    <a:pt x="25" y="55"/>
                    <a:pt x="25" y="56"/>
                    <a:pt x="26" y="56"/>
                  </a:cubicBezTo>
                  <a:cubicBezTo>
                    <a:pt x="26" y="56"/>
                    <a:pt x="25" y="55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5"/>
                    <a:pt x="27" y="55"/>
                    <a:pt x="28" y="55"/>
                  </a:cubicBezTo>
                  <a:cubicBezTo>
                    <a:pt x="28" y="55"/>
                    <a:pt x="27" y="55"/>
                    <a:pt x="27" y="55"/>
                  </a:cubicBezTo>
                  <a:cubicBezTo>
                    <a:pt x="28" y="55"/>
                    <a:pt x="28" y="55"/>
                    <a:pt x="29" y="55"/>
                  </a:cubicBezTo>
                  <a:cubicBezTo>
                    <a:pt x="29" y="55"/>
                    <a:pt x="28" y="55"/>
                    <a:pt x="28" y="54"/>
                  </a:cubicBezTo>
                  <a:cubicBezTo>
                    <a:pt x="28" y="54"/>
                    <a:pt x="29" y="55"/>
                    <a:pt x="28" y="54"/>
                  </a:cubicBezTo>
                  <a:cubicBezTo>
                    <a:pt x="28" y="54"/>
                    <a:pt x="28" y="54"/>
                    <a:pt x="27" y="53"/>
                  </a:cubicBezTo>
                  <a:cubicBezTo>
                    <a:pt x="27" y="53"/>
                    <a:pt x="28" y="54"/>
                    <a:pt x="27" y="54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4"/>
                    <a:pt x="25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5" y="54"/>
                    <a:pt x="25" y="54"/>
                    <a:pt x="26" y="54"/>
                  </a:cubicBezTo>
                  <a:cubicBezTo>
                    <a:pt x="26" y="54"/>
                    <a:pt x="26" y="53"/>
                    <a:pt x="25" y="53"/>
                  </a:cubicBezTo>
                  <a:cubicBezTo>
                    <a:pt x="24" y="53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3" y="54"/>
                    <a:pt x="23" y="54"/>
                    <a:pt x="22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1" y="54"/>
                    <a:pt x="21" y="53"/>
                    <a:pt x="21" y="52"/>
                  </a:cubicBezTo>
                  <a:cubicBezTo>
                    <a:pt x="21" y="51"/>
                    <a:pt x="21" y="50"/>
                    <a:pt x="21" y="50"/>
                  </a:cubicBezTo>
                  <a:cubicBezTo>
                    <a:pt x="21" y="50"/>
                    <a:pt x="21" y="51"/>
                    <a:pt x="21" y="51"/>
                  </a:cubicBezTo>
                  <a:cubicBezTo>
                    <a:pt x="22" y="50"/>
                    <a:pt x="21" y="50"/>
                    <a:pt x="21" y="50"/>
                  </a:cubicBezTo>
                  <a:cubicBezTo>
                    <a:pt x="21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8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1" y="47"/>
                    <a:pt x="20" y="46"/>
                    <a:pt x="21" y="46"/>
                  </a:cubicBezTo>
                  <a:cubicBezTo>
                    <a:pt x="22" y="47"/>
                    <a:pt x="23" y="48"/>
                    <a:pt x="22" y="48"/>
                  </a:cubicBezTo>
                  <a:cubicBezTo>
                    <a:pt x="23" y="49"/>
                    <a:pt x="23" y="48"/>
                    <a:pt x="23" y="47"/>
                  </a:cubicBezTo>
                  <a:cubicBezTo>
                    <a:pt x="23" y="47"/>
                    <a:pt x="23" y="47"/>
                    <a:pt x="22" y="47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46"/>
                    <a:pt x="22" y="45"/>
                    <a:pt x="21" y="45"/>
                  </a:cubicBezTo>
                  <a:cubicBezTo>
                    <a:pt x="21" y="45"/>
                    <a:pt x="22" y="46"/>
                    <a:pt x="21" y="46"/>
                  </a:cubicBezTo>
                  <a:cubicBezTo>
                    <a:pt x="20" y="44"/>
                    <a:pt x="21" y="44"/>
                    <a:pt x="21" y="43"/>
                  </a:cubicBezTo>
                  <a:cubicBezTo>
                    <a:pt x="21" y="42"/>
                    <a:pt x="20" y="42"/>
                    <a:pt x="20" y="42"/>
                  </a:cubicBezTo>
                  <a:cubicBezTo>
                    <a:pt x="20" y="41"/>
                    <a:pt x="20" y="40"/>
                    <a:pt x="20" y="39"/>
                  </a:cubicBezTo>
                  <a:cubicBezTo>
                    <a:pt x="20" y="37"/>
                    <a:pt x="20" y="36"/>
                    <a:pt x="20" y="35"/>
                  </a:cubicBezTo>
                  <a:cubicBezTo>
                    <a:pt x="20" y="35"/>
                    <a:pt x="21" y="36"/>
                    <a:pt x="21" y="36"/>
                  </a:cubicBezTo>
                  <a:cubicBezTo>
                    <a:pt x="21" y="36"/>
                    <a:pt x="20" y="35"/>
                    <a:pt x="20" y="35"/>
                  </a:cubicBezTo>
                  <a:cubicBezTo>
                    <a:pt x="22" y="37"/>
                    <a:pt x="20" y="34"/>
                    <a:pt x="20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19" y="31"/>
                    <a:pt x="20" y="31"/>
                  </a:cubicBezTo>
                  <a:cubicBezTo>
                    <a:pt x="20" y="31"/>
                    <a:pt x="19" y="30"/>
                    <a:pt x="20" y="30"/>
                  </a:cubicBezTo>
                  <a:cubicBezTo>
                    <a:pt x="21" y="30"/>
                    <a:pt x="21" y="31"/>
                    <a:pt x="21" y="31"/>
                  </a:cubicBezTo>
                  <a:cubicBezTo>
                    <a:pt x="22" y="32"/>
                    <a:pt x="22" y="32"/>
                    <a:pt x="22" y="31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20" y="26"/>
                    <a:pt x="19" y="23"/>
                    <a:pt x="19" y="20"/>
                  </a:cubicBezTo>
                  <a:cubicBezTo>
                    <a:pt x="20" y="19"/>
                    <a:pt x="20" y="18"/>
                    <a:pt x="20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5" y="18"/>
                    <a:pt x="28" y="19"/>
                    <a:pt x="30" y="20"/>
                  </a:cubicBezTo>
                  <a:cubicBezTo>
                    <a:pt x="32" y="20"/>
                    <a:pt x="33" y="21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5" y="21"/>
                    <a:pt x="36" y="22"/>
                    <a:pt x="37" y="23"/>
                  </a:cubicBezTo>
                  <a:cubicBezTo>
                    <a:pt x="37" y="23"/>
                    <a:pt x="38" y="23"/>
                    <a:pt x="38" y="23"/>
                  </a:cubicBezTo>
                  <a:cubicBezTo>
                    <a:pt x="39" y="23"/>
                    <a:pt x="41" y="25"/>
                    <a:pt x="42" y="25"/>
                  </a:cubicBezTo>
                  <a:cubicBezTo>
                    <a:pt x="43" y="25"/>
                    <a:pt x="44" y="25"/>
                    <a:pt x="45" y="26"/>
                  </a:cubicBezTo>
                  <a:cubicBezTo>
                    <a:pt x="46" y="26"/>
                    <a:pt x="46" y="27"/>
                    <a:pt x="47" y="28"/>
                  </a:cubicBezTo>
                  <a:cubicBezTo>
                    <a:pt x="47" y="27"/>
                    <a:pt x="46" y="27"/>
                    <a:pt x="46" y="27"/>
                  </a:cubicBezTo>
                  <a:cubicBezTo>
                    <a:pt x="47" y="28"/>
                    <a:pt x="48" y="28"/>
                    <a:pt x="50" y="29"/>
                  </a:cubicBezTo>
                  <a:cubicBezTo>
                    <a:pt x="50" y="29"/>
                    <a:pt x="49" y="29"/>
                    <a:pt x="49" y="29"/>
                  </a:cubicBezTo>
                  <a:cubicBezTo>
                    <a:pt x="50" y="30"/>
                    <a:pt x="50" y="28"/>
                    <a:pt x="50" y="29"/>
                  </a:cubicBezTo>
                  <a:cubicBezTo>
                    <a:pt x="50" y="29"/>
                    <a:pt x="50" y="30"/>
                    <a:pt x="50" y="30"/>
                  </a:cubicBezTo>
                  <a:cubicBezTo>
                    <a:pt x="50" y="30"/>
                    <a:pt x="51" y="30"/>
                    <a:pt x="51" y="30"/>
                  </a:cubicBezTo>
                  <a:cubicBezTo>
                    <a:pt x="51" y="31"/>
                    <a:pt x="52" y="30"/>
                    <a:pt x="52" y="31"/>
                  </a:cubicBezTo>
                  <a:cubicBezTo>
                    <a:pt x="53" y="31"/>
                    <a:pt x="53" y="31"/>
                    <a:pt x="53" y="32"/>
                  </a:cubicBezTo>
                  <a:cubicBezTo>
                    <a:pt x="53" y="32"/>
                    <a:pt x="54" y="31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5" y="33"/>
                    <a:pt x="56" y="33"/>
                    <a:pt x="56" y="34"/>
                  </a:cubicBezTo>
                  <a:cubicBezTo>
                    <a:pt x="56" y="34"/>
                    <a:pt x="58" y="34"/>
                    <a:pt x="58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6"/>
                    <a:pt x="59" y="35"/>
                    <a:pt x="59" y="36"/>
                  </a:cubicBezTo>
                  <a:cubicBezTo>
                    <a:pt x="60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7"/>
                  </a:cubicBezTo>
                  <a:cubicBezTo>
                    <a:pt x="61" y="37"/>
                    <a:pt x="61" y="38"/>
                    <a:pt x="62" y="39"/>
                  </a:cubicBezTo>
                  <a:cubicBezTo>
                    <a:pt x="62" y="39"/>
                    <a:pt x="62" y="39"/>
                    <a:pt x="63" y="39"/>
                  </a:cubicBezTo>
                  <a:cubicBezTo>
                    <a:pt x="63" y="39"/>
                    <a:pt x="63" y="39"/>
                    <a:pt x="63" y="40"/>
                  </a:cubicBezTo>
                  <a:cubicBezTo>
                    <a:pt x="63" y="40"/>
                    <a:pt x="64" y="40"/>
                    <a:pt x="64" y="41"/>
                  </a:cubicBezTo>
                  <a:cubicBezTo>
                    <a:pt x="64" y="41"/>
                    <a:pt x="65" y="41"/>
                    <a:pt x="65" y="41"/>
                  </a:cubicBezTo>
                  <a:cubicBezTo>
                    <a:pt x="65" y="41"/>
                    <a:pt x="65" y="42"/>
                    <a:pt x="65" y="42"/>
                  </a:cubicBezTo>
                  <a:cubicBezTo>
                    <a:pt x="66" y="43"/>
                    <a:pt x="67" y="43"/>
                    <a:pt x="68" y="44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69" y="46"/>
                    <a:pt x="70" y="46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1" y="48"/>
                    <a:pt x="71" y="48"/>
                    <a:pt x="72" y="49"/>
                  </a:cubicBezTo>
                  <a:cubicBezTo>
                    <a:pt x="72" y="49"/>
                    <a:pt x="72" y="50"/>
                    <a:pt x="71" y="50"/>
                  </a:cubicBezTo>
                  <a:cubicBezTo>
                    <a:pt x="72" y="50"/>
                    <a:pt x="72" y="50"/>
                    <a:pt x="72" y="50"/>
                  </a:cubicBezTo>
                  <a:cubicBezTo>
                    <a:pt x="73" y="51"/>
                    <a:pt x="74" y="50"/>
                    <a:pt x="74" y="52"/>
                  </a:cubicBezTo>
                  <a:cubicBezTo>
                    <a:pt x="74" y="52"/>
                    <a:pt x="74" y="52"/>
                    <a:pt x="74" y="53"/>
                  </a:cubicBezTo>
                  <a:cubicBezTo>
                    <a:pt x="74" y="53"/>
                    <a:pt x="74" y="53"/>
                    <a:pt x="73" y="54"/>
                  </a:cubicBezTo>
                  <a:cubicBezTo>
                    <a:pt x="74" y="54"/>
                    <a:pt x="74" y="54"/>
                    <a:pt x="75" y="54"/>
                  </a:cubicBezTo>
                  <a:cubicBezTo>
                    <a:pt x="75" y="54"/>
                    <a:pt x="74" y="55"/>
                    <a:pt x="75" y="55"/>
                  </a:cubicBezTo>
                  <a:cubicBezTo>
                    <a:pt x="75" y="55"/>
                    <a:pt x="76" y="55"/>
                    <a:pt x="76" y="55"/>
                  </a:cubicBezTo>
                  <a:cubicBezTo>
                    <a:pt x="76" y="55"/>
                    <a:pt x="76" y="56"/>
                    <a:pt x="76" y="56"/>
                  </a:cubicBezTo>
                  <a:cubicBezTo>
                    <a:pt x="77" y="57"/>
                    <a:pt x="77" y="57"/>
                    <a:pt x="77" y="58"/>
                  </a:cubicBezTo>
                  <a:cubicBezTo>
                    <a:pt x="77" y="58"/>
                    <a:pt x="77" y="58"/>
                    <a:pt x="77" y="59"/>
                  </a:cubicBezTo>
                  <a:cubicBezTo>
                    <a:pt x="78" y="60"/>
                    <a:pt x="79" y="61"/>
                    <a:pt x="78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3"/>
                    <a:pt x="80" y="63"/>
                    <a:pt x="80" y="65"/>
                  </a:cubicBezTo>
                  <a:cubicBezTo>
                    <a:pt x="81" y="64"/>
                    <a:pt x="81" y="65"/>
                    <a:pt x="81" y="66"/>
                  </a:cubicBezTo>
                  <a:cubicBezTo>
                    <a:pt x="82" y="66"/>
                    <a:pt x="82" y="65"/>
                    <a:pt x="82" y="65"/>
                  </a:cubicBezTo>
                  <a:cubicBezTo>
                    <a:pt x="82" y="65"/>
                    <a:pt x="81" y="65"/>
                    <a:pt x="81" y="65"/>
                  </a:cubicBezTo>
                  <a:cubicBezTo>
                    <a:pt x="81" y="65"/>
                    <a:pt x="81" y="64"/>
                    <a:pt x="81" y="64"/>
                  </a:cubicBezTo>
                  <a:cubicBezTo>
                    <a:pt x="81" y="64"/>
                    <a:pt x="81" y="64"/>
                    <a:pt x="81" y="64"/>
                  </a:cubicBezTo>
                  <a:cubicBezTo>
                    <a:pt x="80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1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79" y="59"/>
                    <a:pt x="79" y="59"/>
                    <a:pt x="79" y="58"/>
                  </a:cubicBezTo>
                  <a:cubicBezTo>
                    <a:pt x="79" y="58"/>
                    <a:pt x="79" y="57"/>
                    <a:pt x="78" y="56"/>
                  </a:cubicBezTo>
                  <a:cubicBezTo>
                    <a:pt x="78" y="56"/>
                    <a:pt x="78" y="56"/>
                    <a:pt x="79" y="56"/>
                  </a:cubicBezTo>
                  <a:cubicBezTo>
                    <a:pt x="79" y="56"/>
                    <a:pt x="78" y="55"/>
                    <a:pt x="79" y="55"/>
                  </a:cubicBezTo>
                  <a:cubicBezTo>
                    <a:pt x="79" y="55"/>
                    <a:pt x="79" y="55"/>
                    <a:pt x="78" y="55"/>
                  </a:cubicBezTo>
                  <a:cubicBezTo>
                    <a:pt x="78" y="55"/>
                    <a:pt x="78" y="56"/>
                    <a:pt x="78" y="56"/>
                  </a:cubicBezTo>
                  <a:cubicBezTo>
                    <a:pt x="77" y="56"/>
                    <a:pt x="77" y="55"/>
                    <a:pt x="77" y="54"/>
                  </a:cubicBezTo>
                  <a:cubicBezTo>
                    <a:pt x="77" y="53"/>
                    <a:pt x="76" y="54"/>
                    <a:pt x="77" y="53"/>
                  </a:cubicBezTo>
                  <a:cubicBezTo>
                    <a:pt x="77" y="53"/>
                    <a:pt x="77" y="53"/>
                    <a:pt x="77" y="53"/>
                  </a:cubicBezTo>
                  <a:cubicBezTo>
                    <a:pt x="78" y="53"/>
                    <a:pt x="78" y="53"/>
                    <a:pt x="78" y="53"/>
                  </a:cubicBezTo>
                  <a:cubicBezTo>
                    <a:pt x="78" y="54"/>
                    <a:pt x="78" y="54"/>
                    <a:pt x="78" y="54"/>
                  </a:cubicBezTo>
                  <a:cubicBezTo>
                    <a:pt x="78" y="54"/>
                    <a:pt x="78" y="54"/>
                    <a:pt x="77" y="54"/>
                  </a:cubicBezTo>
                  <a:cubicBezTo>
                    <a:pt x="77" y="54"/>
                    <a:pt x="78" y="54"/>
                    <a:pt x="78" y="55"/>
                  </a:cubicBezTo>
                  <a:cubicBezTo>
                    <a:pt x="79" y="55"/>
                    <a:pt x="77" y="54"/>
                    <a:pt x="79" y="54"/>
                  </a:cubicBezTo>
                  <a:cubicBezTo>
                    <a:pt x="78" y="53"/>
                    <a:pt x="77" y="53"/>
                    <a:pt x="77" y="52"/>
                  </a:cubicBezTo>
                  <a:cubicBezTo>
                    <a:pt x="76" y="52"/>
                    <a:pt x="77" y="53"/>
                    <a:pt x="76" y="53"/>
                  </a:cubicBezTo>
                  <a:cubicBezTo>
                    <a:pt x="76" y="53"/>
                    <a:pt x="75" y="52"/>
                    <a:pt x="76" y="51"/>
                  </a:cubicBezTo>
                  <a:cubicBezTo>
                    <a:pt x="76" y="51"/>
                    <a:pt x="77" y="52"/>
                    <a:pt x="77" y="51"/>
                  </a:cubicBezTo>
                  <a:cubicBezTo>
                    <a:pt x="77" y="51"/>
                    <a:pt x="76" y="52"/>
                    <a:pt x="76" y="51"/>
                  </a:cubicBezTo>
                  <a:cubicBezTo>
                    <a:pt x="77" y="50"/>
                    <a:pt x="76" y="50"/>
                    <a:pt x="76" y="50"/>
                  </a:cubicBezTo>
                  <a:cubicBezTo>
                    <a:pt x="75" y="50"/>
                    <a:pt x="75" y="51"/>
                    <a:pt x="76" y="51"/>
                  </a:cubicBezTo>
                  <a:cubicBezTo>
                    <a:pt x="75" y="51"/>
                    <a:pt x="75" y="50"/>
                    <a:pt x="75" y="50"/>
                  </a:cubicBezTo>
                  <a:cubicBezTo>
                    <a:pt x="76" y="50"/>
                    <a:pt x="75" y="49"/>
                    <a:pt x="76" y="49"/>
                  </a:cubicBezTo>
                  <a:cubicBezTo>
                    <a:pt x="75" y="49"/>
                    <a:pt x="75" y="50"/>
                    <a:pt x="75" y="50"/>
                  </a:cubicBezTo>
                  <a:cubicBezTo>
                    <a:pt x="74" y="49"/>
                    <a:pt x="75" y="49"/>
                    <a:pt x="75" y="48"/>
                  </a:cubicBezTo>
                  <a:cubicBezTo>
                    <a:pt x="75" y="48"/>
                    <a:pt x="75" y="49"/>
                    <a:pt x="75" y="49"/>
                  </a:cubicBezTo>
                  <a:cubicBezTo>
                    <a:pt x="74" y="48"/>
                    <a:pt x="73" y="47"/>
                    <a:pt x="73" y="47"/>
                  </a:cubicBezTo>
                  <a:cubicBezTo>
                    <a:pt x="72" y="46"/>
                    <a:pt x="71" y="45"/>
                    <a:pt x="71" y="44"/>
                  </a:cubicBezTo>
                  <a:cubicBezTo>
                    <a:pt x="71" y="44"/>
                    <a:pt x="71" y="43"/>
                    <a:pt x="70" y="43"/>
                  </a:cubicBezTo>
                  <a:cubicBezTo>
                    <a:pt x="70" y="43"/>
                    <a:pt x="69" y="42"/>
                    <a:pt x="69" y="42"/>
                  </a:cubicBezTo>
                  <a:cubicBezTo>
                    <a:pt x="69" y="41"/>
                    <a:pt x="68" y="41"/>
                    <a:pt x="68" y="40"/>
                  </a:cubicBezTo>
                  <a:cubicBezTo>
                    <a:pt x="69" y="40"/>
                    <a:pt x="69" y="41"/>
                    <a:pt x="69" y="42"/>
                  </a:cubicBezTo>
                  <a:cubicBezTo>
                    <a:pt x="70" y="42"/>
                    <a:pt x="71" y="43"/>
                    <a:pt x="71" y="43"/>
                  </a:cubicBezTo>
                  <a:cubicBezTo>
                    <a:pt x="72" y="43"/>
                    <a:pt x="71" y="43"/>
                    <a:pt x="72" y="42"/>
                  </a:cubicBezTo>
                  <a:cubicBezTo>
                    <a:pt x="72" y="42"/>
                    <a:pt x="72" y="41"/>
                    <a:pt x="72" y="41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1" y="43"/>
                    <a:pt x="71" y="42"/>
                    <a:pt x="71" y="41"/>
                  </a:cubicBezTo>
                  <a:cubicBezTo>
                    <a:pt x="70" y="41"/>
                    <a:pt x="71" y="42"/>
                    <a:pt x="70" y="42"/>
                  </a:cubicBezTo>
                  <a:cubicBezTo>
                    <a:pt x="70" y="41"/>
                    <a:pt x="69" y="40"/>
                    <a:pt x="69" y="40"/>
                  </a:cubicBezTo>
                  <a:cubicBezTo>
                    <a:pt x="68" y="39"/>
                    <a:pt x="68" y="39"/>
                    <a:pt x="67" y="38"/>
                  </a:cubicBezTo>
                  <a:cubicBezTo>
                    <a:pt x="67" y="38"/>
                    <a:pt x="66" y="37"/>
                    <a:pt x="66" y="37"/>
                  </a:cubicBezTo>
                  <a:cubicBezTo>
                    <a:pt x="65" y="36"/>
                    <a:pt x="64" y="34"/>
                    <a:pt x="63" y="34"/>
                  </a:cubicBezTo>
                  <a:cubicBezTo>
                    <a:pt x="62" y="33"/>
                    <a:pt x="61" y="32"/>
                    <a:pt x="60" y="31"/>
                  </a:cubicBezTo>
                  <a:cubicBezTo>
                    <a:pt x="60" y="31"/>
                    <a:pt x="59" y="30"/>
                    <a:pt x="59" y="30"/>
                  </a:cubicBezTo>
                  <a:cubicBezTo>
                    <a:pt x="59" y="30"/>
                    <a:pt x="58" y="30"/>
                    <a:pt x="58" y="29"/>
                  </a:cubicBezTo>
                  <a:cubicBezTo>
                    <a:pt x="58" y="29"/>
                    <a:pt x="57" y="27"/>
                    <a:pt x="57" y="28"/>
                  </a:cubicBezTo>
                  <a:cubicBezTo>
                    <a:pt x="57" y="27"/>
                    <a:pt x="56" y="27"/>
                    <a:pt x="56" y="27"/>
                  </a:cubicBezTo>
                  <a:cubicBezTo>
                    <a:pt x="56" y="26"/>
                    <a:pt x="56" y="27"/>
                    <a:pt x="56" y="27"/>
                  </a:cubicBezTo>
                  <a:cubicBezTo>
                    <a:pt x="55" y="27"/>
                    <a:pt x="54" y="26"/>
                    <a:pt x="53" y="26"/>
                  </a:cubicBezTo>
                  <a:cubicBezTo>
                    <a:pt x="53" y="26"/>
                    <a:pt x="52" y="25"/>
                    <a:pt x="51" y="24"/>
                  </a:cubicBezTo>
                  <a:cubicBezTo>
                    <a:pt x="50" y="23"/>
                    <a:pt x="48" y="22"/>
                    <a:pt x="47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6" y="22"/>
                    <a:pt x="46" y="22"/>
                    <a:pt x="45" y="21"/>
                  </a:cubicBezTo>
                  <a:cubicBezTo>
                    <a:pt x="45" y="20"/>
                    <a:pt x="46" y="21"/>
                    <a:pt x="46" y="20"/>
                  </a:cubicBezTo>
                  <a:cubicBezTo>
                    <a:pt x="45" y="20"/>
                    <a:pt x="44" y="21"/>
                    <a:pt x="44" y="20"/>
                  </a:cubicBezTo>
                  <a:cubicBezTo>
                    <a:pt x="44" y="18"/>
                    <a:pt x="45" y="20"/>
                    <a:pt x="45" y="19"/>
                  </a:cubicBezTo>
                  <a:cubicBezTo>
                    <a:pt x="45" y="19"/>
                    <a:pt x="45" y="20"/>
                    <a:pt x="46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6" y="19"/>
                    <a:pt x="46" y="19"/>
                  </a:cubicBezTo>
                  <a:cubicBezTo>
                    <a:pt x="47" y="19"/>
                    <a:pt x="47" y="18"/>
                    <a:pt x="47" y="17"/>
                  </a:cubicBezTo>
                  <a:cubicBezTo>
                    <a:pt x="47" y="16"/>
                    <a:pt x="46" y="17"/>
                    <a:pt x="45" y="16"/>
                  </a:cubicBezTo>
                  <a:cubicBezTo>
                    <a:pt x="45" y="15"/>
                    <a:pt x="46" y="16"/>
                    <a:pt x="46" y="16"/>
                  </a:cubicBezTo>
                  <a:cubicBezTo>
                    <a:pt x="46" y="16"/>
                    <a:pt x="46" y="15"/>
                    <a:pt x="46" y="16"/>
                  </a:cubicBezTo>
                  <a:cubicBezTo>
                    <a:pt x="47" y="16"/>
                    <a:pt x="48" y="16"/>
                    <a:pt x="49" y="16"/>
                  </a:cubicBezTo>
                  <a:cubicBezTo>
                    <a:pt x="49" y="17"/>
                    <a:pt x="49" y="19"/>
                    <a:pt x="48" y="19"/>
                  </a:cubicBezTo>
                  <a:cubicBezTo>
                    <a:pt x="48" y="19"/>
                    <a:pt x="49" y="20"/>
                    <a:pt x="49" y="20"/>
                  </a:cubicBezTo>
                  <a:cubicBezTo>
                    <a:pt x="49" y="20"/>
                    <a:pt x="48" y="20"/>
                    <a:pt x="48" y="21"/>
                  </a:cubicBezTo>
                  <a:cubicBezTo>
                    <a:pt x="49" y="21"/>
                    <a:pt x="49" y="21"/>
                    <a:pt x="49" y="20"/>
                  </a:cubicBezTo>
                  <a:cubicBezTo>
                    <a:pt x="50" y="20"/>
                    <a:pt x="49" y="21"/>
                    <a:pt x="50" y="21"/>
                  </a:cubicBezTo>
                  <a:cubicBezTo>
                    <a:pt x="50" y="22"/>
                    <a:pt x="49" y="20"/>
                    <a:pt x="49" y="21"/>
                  </a:cubicBezTo>
                  <a:cubicBezTo>
                    <a:pt x="48" y="21"/>
                    <a:pt x="47" y="19"/>
                    <a:pt x="47" y="20"/>
                  </a:cubicBezTo>
                  <a:cubicBezTo>
                    <a:pt x="46" y="21"/>
                    <a:pt x="48" y="21"/>
                    <a:pt x="47" y="22"/>
                  </a:cubicBezTo>
                  <a:cubicBezTo>
                    <a:pt x="48" y="21"/>
                    <a:pt x="49" y="22"/>
                    <a:pt x="49" y="22"/>
                  </a:cubicBezTo>
                  <a:cubicBezTo>
                    <a:pt x="49" y="22"/>
                    <a:pt x="50" y="22"/>
                    <a:pt x="50" y="23"/>
                  </a:cubicBezTo>
                  <a:cubicBezTo>
                    <a:pt x="51" y="23"/>
                    <a:pt x="52" y="24"/>
                    <a:pt x="53" y="25"/>
                  </a:cubicBezTo>
                  <a:cubicBezTo>
                    <a:pt x="54" y="25"/>
                    <a:pt x="55" y="25"/>
                    <a:pt x="55" y="26"/>
                  </a:cubicBezTo>
                  <a:cubicBezTo>
                    <a:pt x="56" y="26"/>
                    <a:pt x="56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7"/>
                    <a:pt x="58" y="27"/>
                  </a:cubicBezTo>
                  <a:cubicBezTo>
                    <a:pt x="58" y="27"/>
                    <a:pt x="59" y="28"/>
                    <a:pt x="59" y="28"/>
                  </a:cubicBezTo>
                  <a:cubicBezTo>
                    <a:pt x="59" y="28"/>
                    <a:pt x="59" y="27"/>
                    <a:pt x="59" y="27"/>
                  </a:cubicBezTo>
                  <a:cubicBezTo>
                    <a:pt x="59" y="27"/>
                    <a:pt x="60" y="28"/>
                    <a:pt x="61" y="28"/>
                  </a:cubicBezTo>
                  <a:cubicBezTo>
                    <a:pt x="61" y="28"/>
                    <a:pt x="61" y="29"/>
                    <a:pt x="62" y="30"/>
                  </a:cubicBezTo>
                  <a:cubicBezTo>
                    <a:pt x="62" y="30"/>
                    <a:pt x="62" y="30"/>
                    <a:pt x="62" y="29"/>
                  </a:cubicBezTo>
                  <a:cubicBezTo>
                    <a:pt x="63" y="30"/>
                    <a:pt x="63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1"/>
                    <a:pt x="64" y="31"/>
                    <a:pt x="64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6" y="32"/>
                    <a:pt x="65" y="31"/>
                    <a:pt x="66" y="31"/>
                  </a:cubicBezTo>
                  <a:cubicBezTo>
                    <a:pt x="66" y="32"/>
                    <a:pt x="65" y="33"/>
                    <a:pt x="66" y="34"/>
                  </a:cubicBezTo>
                  <a:cubicBezTo>
                    <a:pt x="66" y="33"/>
                    <a:pt x="66" y="33"/>
                    <a:pt x="67" y="33"/>
                  </a:cubicBezTo>
                  <a:cubicBezTo>
                    <a:pt x="67" y="34"/>
                    <a:pt x="68" y="33"/>
                    <a:pt x="68" y="33"/>
                  </a:cubicBezTo>
                  <a:cubicBezTo>
                    <a:pt x="68" y="33"/>
                    <a:pt x="67" y="34"/>
                    <a:pt x="67" y="34"/>
                  </a:cubicBezTo>
                  <a:cubicBezTo>
                    <a:pt x="67" y="34"/>
                    <a:pt x="68" y="34"/>
                    <a:pt x="68" y="34"/>
                  </a:cubicBezTo>
                  <a:cubicBezTo>
                    <a:pt x="68" y="33"/>
                    <a:pt x="68" y="35"/>
                    <a:pt x="69" y="34"/>
                  </a:cubicBezTo>
                  <a:cubicBezTo>
                    <a:pt x="69" y="34"/>
                    <a:pt x="67" y="33"/>
                    <a:pt x="68" y="32"/>
                  </a:cubicBezTo>
                  <a:cubicBezTo>
                    <a:pt x="68" y="32"/>
                    <a:pt x="68" y="33"/>
                    <a:pt x="67" y="33"/>
                  </a:cubicBezTo>
                  <a:lnTo>
                    <a:pt x="67" y="32"/>
                  </a:lnTo>
                  <a:close/>
                  <a:moveTo>
                    <a:pt x="48" y="16"/>
                  </a:moveTo>
                  <a:cubicBezTo>
                    <a:pt x="48" y="17"/>
                    <a:pt x="48" y="18"/>
                    <a:pt x="48" y="18"/>
                  </a:cubicBezTo>
                  <a:cubicBezTo>
                    <a:pt x="48" y="17"/>
                    <a:pt x="48" y="17"/>
                    <a:pt x="48" y="17"/>
                  </a:cubicBezTo>
                  <a:lnTo>
                    <a:pt x="48" y="16"/>
                  </a:lnTo>
                  <a:close/>
                  <a:moveTo>
                    <a:pt x="48" y="20"/>
                  </a:moveTo>
                  <a:cubicBezTo>
                    <a:pt x="48" y="20"/>
                    <a:pt x="48" y="20"/>
                    <a:pt x="48" y="20"/>
                  </a:cubicBezTo>
                  <a:cubicBezTo>
                    <a:pt x="48" y="19"/>
                    <a:pt x="48" y="18"/>
                    <a:pt x="47" y="18"/>
                  </a:cubicBezTo>
                  <a:cubicBezTo>
                    <a:pt x="47" y="19"/>
                    <a:pt x="48" y="19"/>
                    <a:pt x="48" y="20"/>
                  </a:cubicBezTo>
                  <a:moveTo>
                    <a:pt x="61" y="30"/>
                  </a:moveTo>
                  <a:cubicBezTo>
                    <a:pt x="60" y="29"/>
                    <a:pt x="61" y="28"/>
                    <a:pt x="60" y="28"/>
                  </a:cubicBezTo>
                  <a:cubicBezTo>
                    <a:pt x="60" y="28"/>
                    <a:pt x="60" y="29"/>
                    <a:pt x="60" y="29"/>
                  </a:cubicBezTo>
                  <a:cubicBezTo>
                    <a:pt x="60" y="29"/>
                    <a:pt x="61" y="30"/>
                    <a:pt x="61" y="30"/>
                  </a:cubicBezTo>
                  <a:moveTo>
                    <a:pt x="24" y="56"/>
                  </a:moveTo>
                  <a:cubicBezTo>
                    <a:pt x="25" y="57"/>
                    <a:pt x="25" y="57"/>
                    <a:pt x="26" y="57"/>
                  </a:cubicBezTo>
                  <a:cubicBezTo>
                    <a:pt x="26" y="57"/>
                    <a:pt x="25" y="57"/>
                    <a:pt x="25" y="57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6" y="57"/>
                    <a:pt x="25" y="57"/>
                    <a:pt x="24" y="56"/>
                  </a:cubicBezTo>
                  <a:moveTo>
                    <a:pt x="25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25" y="49"/>
                    <a:pt x="25" y="49"/>
                    <a:pt x="24" y="49"/>
                  </a:cubicBezTo>
                  <a:cubicBezTo>
                    <a:pt x="24" y="49"/>
                    <a:pt x="25" y="50"/>
                    <a:pt x="25" y="50"/>
                  </a:cubicBezTo>
                  <a:moveTo>
                    <a:pt x="23" y="49"/>
                  </a:moveTo>
                  <a:cubicBezTo>
                    <a:pt x="22" y="49"/>
                    <a:pt x="22" y="49"/>
                    <a:pt x="21" y="48"/>
                  </a:cubicBezTo>
                  <a:cubicBezTo>
                    <a:pt x="21" y="48"/>
                    <a:pt x="23" y="50"/>
                    <a:pt x="23" y="49"/>
                  </a:cubicBezTo>
                  <a:moveTo>
                    <a:pt x="24" y="52"/>
                  </a:moveTo>
                  <a:cubicBezTo>
                    <a:pt x="23" y="52"/>
                    <a:pt x="23" y="51"/>
                    <a:pt x="23" y="52"/>
                  </a:cubicBezTo>
                  <a:cubicBezTo>
                    <a:pt x="24" y="52"/>
                    <a:pt x="23" y="53"/>
                    <a:pt x="24" y="53"/>
                  </a:cubicBezTo>
                  <a:cubicBezTo>
                    <a:pt x="24" y="53"/>
                    <a:pt x="24" y="53"/>
                    <a:pt x="24" y="52"/>
                  </a:cubicBezTo>
                  <a:moveTo>
                    <a:pt x="26" y="53"/>
                  </a:moveTo>
                  <a:cubicBezTo>
                    <a:pt x="26" y="53"/>
                    <a:pt x="26" y="53"/>
                    <a:pt x="26" y="53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26" y="53"/>
                    <a:pt x="26" y="53"/>
                    <a:pt x="26" y="53"/>
                  </a:cubicBezTo>
                  <a:moveTo>
                    <a:pt x="23" y="51"/>
                  </a:moveTo>
                  <a:cubicBezTo>
                    <a:pt x="23" y="51"/>
                    <a:pt x="23" y="51"/>
                    <a:pt x="22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2" y="51"/>
                    <a:pt x="23" y="52"/>
                    <a:pt x="23" y="51"/>
                  </a:cubicBezTo>
                  <a:moveTo>
                    <a:pt x="26" y="50"/>
                  </a:moveTo>
                  <a:cubicBezTo>
                    <a:pt x="26" y="50"/>
                    <a:pt x="27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51"/>
                    <a:pt x="24" y="51"/>
                    <a:pt x="24" y="51"/>
                  </a:cubicBezTo>
                  <a:cubicBezTo>
                    <a:pt x="24" y="51"/>
                    <a:pt x="25" y="52"/>
                    <a:pt x="25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6" y="52"/>
                    <a:pt x="25" y="52"/>
                    <a:pt x="25" y="52"/>
                  </a:cubicBezTo>
                  <a:cubicBezTo>
                    <a:pt x="26" y="51"/>
                    <a:pt x="26" y="51"/>
                    <a:pt x="27" y="52"/>
                  </a:cubicBezTo>
                  <a:cubicBezTo>
                    <a:pt x="27" y="51"/>
                    <a:pt x="27" y="50"/>
                    <a:pt x="26" y="50"/>
                  </a:cubicBezTo>
                  <a:moveTo>
                    <a:pt x="31" y="52"/>
                  </a:moveTo>
                  <a:cubicBezTo>
                    <a:pt x="31" y="52"/>
                    <a:pt x="31" y="52"/>
                    <a:pt x="32" y="53"/>
                  </a:cubicBezTo>
                  <a:cubicBezTo>
                    <a:pt x="31" y="52"/>
                    <a:pt x="32" y="52"/>
                    <a:pt x="32" y="52"/>
                  </a:cubicBezTo>
                  <a:lnTo>
                    <a:pt x="31" y="52"/>
                  </a:lnTo>
                  <a:close/>
                  <a:moveTo>
                    <a:pt x="34" y="52"/>
                  </a:moveTo>
                  <a:cubicBezTo>
                    <a:pt x="34" y="52"/>
                    <a:pt x="34" y="52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moveTo>
                    <a:pt x="32" y="49"/>
                  </a:moveTo>
                  <a:cubicBezTo>
                    <a:pt x="32" y="50"/>
                    <a:pt x="31" y="49"/>
                    <a:pt x="31" y="50"/>
                  </a:cubicBezTo>
                  <a:cubicBezTo>
                    <a:pt x="33" y="51"/>
                    <a:pt x="32" y="50"/>
                    <a:pt x="32" y="50"/>
                  </a:cubicBezTo>
                  <a:cubicBezTo>
                    <a:pt x="32" y="49"/>
                    <a:pt x="32" y="50"/>
                    <a:pt x="32" y="49"/>
                  </a:cubicBezTo>
                  <a:moveTo>
                    <a:pt x="32" y="48"/>
                  </a:moveTo>
                  <a:cubicBezTo>
                    <a:pt x="31" y="47"/>
                    <a:pt x="33" y="49"/>
                    <a:pt x="32" y="49"/>
                  </a:cubicBezTo>
                  <a:cubicBezTo>
                    <a:pt x="33" y="50"/>
                    <a:pt x="32" y="48"/>
                    <a:pt x="32" y="48"/>
                  </a:cubicBezTo>
                  <a:moveTo>
                    <a:pt x="35" y="50"/>
                  </a:moveTo>
                  <a:cubicBezTo>
                    <a:pt x="34" y="50"/>
                    <a:pt x="33" y="50"/>
                    <a:pt x="34" y="51"/>
                  </a:cubicBezTo>
                  <a:cubicBezTo>
                    <a:pt x="34" y="50"/>
                    <a:pt x="35" y="51"/>
                    <a:pt x="35" y="50"/>
                  </a:cubicBezTo>
                  <a:moveTo>
                    <a:pt x="23" y="46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6"/>
                    <a:pt x="22" y="46"/>
                  </a:cubicBezTo>
                  <a:cubicBezTo>
                    <a:pt x="23" y="46"/>
                    <a:pt x="23" y="47"/>
                    <a:pt x="23" y="46"/>
                  </a:cubicBezTo>
                  <a:moveTo>
                    <a:pt x="28" y="49"/>
                  </a:moveTo>
                  <a:cubicBezTo>
                    <a:pt x="27" y="48"/>
                    <a:pt x="27" y="49"/>
                    <a:pt x="27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8" y="50"/>
                    <a:pt x="28" y="49"/>
                    <a:pt x="28" y="49"/>
                  </a:cubicBezTo>
                  <a:moveTo>
                    <a:pt x="26" y="48"/>
                  </a:moveTo>
                  <a:cubicBezTo>
                    <a:pt x="26" y="48"/>
                    <a:pt x="26" y="48"/>
                    <a:pt x="25" y="48"/>
                  </a:cubicBezTo>
                  <a:cubicBezTo>
                    <a:pt x="25" y="48"/>
                    <a:pt x="25" y="48"/>
                    <a:pt x="26" y="49"/>
                  </a:cubicBezTo>
                  <a:cubicBezTo>
                    <a:pt x="26" y="48"/>
                    <a:pt x="26" y="48"/>
                    <a:pt x="27" y="49"/>
                  </a:cubicBezTo>
                  <a:cubicBezTo>
                    <a:pt x="27" y="49"/>
                    <a:pt x="26" y="48"/>
                    <a:pt x="26" y="48"/>
                  </a:cubicBezTo>
                  <a:moveTo>
                    <a:pt x="22" y="45"/>
                  </a:moveTo>
                  <a:cubicBezTo>
                    <a:pt x="23" y="45"/>
                    <a:pt x="24" y="46"/>
                    <a:pt x="24" y="45"/>
                  </a:cubicBezTo>
                  <a:cubicBezTo>
                    <a:pt x="23" y="44"/>
                    <a:pt x="23" y="45"/>
                    <a:pt x="23" y="45"/>
                  </a:cubicBezTo>
                  <a:cubicBezTo>
                    <a:pt x="22" y="45"/>
                    <a:pt x="22" y="44"/>
                    <a:pt x="22" y="44"/>
                  </a:cubicBezTo>
                  <a:cubicBezTo>
                    <a:pt x="22" y="44"/>
                    <a:pt x="21" y="43"/>
                    <a:pt x="21" y="44"/>
                  </a:cubicBezTo>
                  <a:cubicBezTo>
                    <a:pt x="23" y="45"/>
                    <a:pt x="22" y="45"/>
                    <a:pt x="22" y="45"/>
                  </a:cubicBezTo>
                  <a:moveTo>
                    <a:pt x="24" y="43"/>
                  </a:moveTo>
                  <a:cubicBezTo>
                    <a:pt x="26" y="44"/>
                    <a:pt x="24" y="44"/>
                    <a:pt x="25" y="44"/>
                  </a:cubicBezTo>
                  <a:cubicBezTo>
                    <a:pt x="25" y="45"/>
                    <a:pt x="25" y="45"/>
                    <a:pt x="26" y="46"/>
                  </a:cubicBezTo>
                  <a:cubicBezTo>
                    <a:pt x="25" y="46"/>
                    <a:pt x="25" y="46"/>
                    <a:pt x="24" y="46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5" y="46"/>
                    <a:pt x="25" y="46"/>
                    <a:pt x="26" y="47"/>
                  </a:cubicBezTo>
                  <a:cubicBezTo>
                    <a:pt x="26" y="46"/>
                    <a:pt x="26" y="45"/>
                    <a:pt x="26" y="44"/>
                  </a:cubicBezTo>
                  <a:cubicBezTo>
                    <a:pt x="25" y="44"/>
                    <a:pt x="25" y="43"/>
                    <a:pt x="24" y="43"/>
                  </a:cubicBezTo>
                  <a:moveTo>
                    <a:pt x="20" y="38"/>
                  </a:moveTo>
                  <a:cubicBezTo>
                    <a:pt x="21" y="39"/>
                    <a:pt x="21" y="40"/>
                    <a:pt x="21" y="41"/>
                  </a:cubicBezTo>
                  <a:cubicBezTo>
                    <a:pt x="21" y="41"/>
                    <a:pt x="21" y="42"/>
                    <a:pt x="21" y="43"/>
                  </a:cubicBezTo>
                  <a:cubicBezTo>
                    <a:pt x="21" y="43"/>
                    <a:pt x="22" y="43"/>
                    <a:pt x="22" y="43"/>
                  </a:cubicBezTo>
                  <a:cubicBezTo>
                    <a:pt x="22" y="43"/>
                    <a:pt x="22" y="42"/>
                    <a:pt x="22" y="42"/>
                  </a:cubicBezTo>
                  <a:cubicBezTo>
                    <a:pt x="21" y="42"/>
                    <a:pt x="22" y="43"/>
                    <a:pt x="21" y="42"/>
                  </a:cubicBezTo>
                  <a:cubicBezTo>
                    <a:pt x="21" y="42"/>
                    <a:pt x="21" y="41"/>
                    <a:pt x="22" y="41"/>
                  </a:cubicBezTo>
                  <a:cubicBezTo>
                    <a:pt x="22" y="43"/>
                    <a:pt x="23" y="42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5" y="44"/>
                    <a:pt x="25" y="45"/>
                    <a:pt x="25" y="45"/>
                  </a:cubicBezTo>
                  <a:cubicBezTo>
                    <a:pt x="25" y="44"/>
                    <a:pt x="24" y="43"/>
                    <a:pt x="24" y="43"/>
                  </a:cubicBezTo>
                  <a:cubicBezTo>
                    <a:pt x="23" y="42"/>
                    <a:pt x="22" y="42"/>
                    <a:pt x="22" y="41"/>
                  </a:cubicBezTo>
                  <a:cubicBezTo>
                    <a:pt x="22" y="42"/>
                    <a:pt x="21" y="41"/>
                    <a:pt x="21" y="40"/>
                  </a:cubicBezTo>
                  <a:cubicBezTo>
                    <a:pt x="23" y="41"/>
                    <a:pt x="22" y="40"/>
                    <a:pt x="23" y="40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40"/>
                    <a:pt x="22" y="40"/>
                    <a:pt x="21" y="40"/>
                  </a:cubicBezTo>
                  <a:cubicBezTo>
                    <a:pt x="21" y="39"/>
                    <a:pt x="22" y="39"/>
                    <a:pt x="20" y="38"/>
                  </a:cubicBezTo>
                  <a:moveTo>
                    <a:pt x="25" y="41"/>
                  </a:moveTo>
                  <a:cubicBezTo>
                    <a:pt x="25" y="41"/>
                    <a:pt x="25" y="41"/>
                    <a:pt x="25" y="41"/>
                  </a:cubicBezTo>
                  <a:cubicBezTo>
                    <a:pt x="24" y="40"/>
                    <a:pt x="24" y="41"/>
                    <a:pt x="25" y="41"/>
                  </a:cubicBezTo>
                  <a:moveTo>
                    <a:pt x="23" y="38"/>
                  </a:moveTo>
                  <a:cubicBezTo>
                    <a:pt x="22" y="39"/>
                    <a:pt x="23" y="39"/>
                    <a:pt x="23" y="39"/>
                  </a:cubicBezTo>
                  <a:cubicBezTo>
                    <a:pt x="23" y="40"/>
                    <a:pt x="23" y="40"/>
                    <a:pt x="24" y="41"/>
                  </a:cubicBezTo>
                  <a:cubicBezTo>
                    <a:pt x="24" y="40"/>
                    <a:pt x="23" y="39"/>
                    <a:pt x="24" y="39"/>
                  </a:cubicBezTo>
                  <a:cubicBezTo>
                    <a:pt x="23" y="39"/>
                    <a:pt x="23" y="39"/>
                    <a:pt x="23" y="38"/>
                  </a:cubicBezTo>
                  <a:moveTo>
                    <a:pt x="21" y="36"/>
                  </a:moveTo>
                  <a:cubicBezTo>
                    <a:pt x="21" y="36"/>
                    <a:pt x="20" y="36"/>
                    <a:pt x="21" y="37"/>
                  </a:cubicBezTo>
                  <a:cubicBezTo>
                    <a:pt x="21" y="37"/>
                    <a:pt x="21" y="37"/>
                    <a:pt x="22" y="37"/>
                  </a:cubicBezTo>
                  <a:cubicBezTo>
                    <a:pt x="22" y="37"/>
                    <a:pt x="22" y="36"/>
                    <a:pt x="21" y="36"/>
                  </a:cubicBezTo>
                  <a:moveTo>
                    <a:pt x="22" y="35"/>
                  </a:moveTo>
                  <a:cubicBezTo>
                    <a:pt x="21" y="34"/>
                    <a:pt x="23" y="36"/>
                    <a:pt x="22" y="35"/>
                  </a:cubicBezTo>
                  <a:cubicBezTo>
                    <a:pt x="22" y="35"/>
                    <a:pt x="21" y="34"/>
                    <a:pt x="22" y="34"/>
                  </a:cubicBezTo>
                  <a:cubicBezTo>
                    <a:pt x="21" y="33"/>
                    <a:pt x="22" y="34"/>
                    <a:pt x="21" y="33"/>
                  </a:cubicBezTo>
                  <a:cubicBezTo>
                    <a:pt x="21" y="33"/>
                    <a:pt x="22" y="33"/>
                    <a:pt x="21" y="32"/>
                  </a:cubicBezTo>
                  <a:cubicBezTo>
                    <a:pt x="21" y="33"/>
                    <a:pt x="20" y="32"/>
                    <a:pt x="20" y="33"/>
                  </a:cubicBezTo>
                  <a:cubicBezTo>
                    <a:pt x="21" y="34"/>
                    <a:pt x="21" y="35"/>
                    <a:pt x="21" y="36"/>
                  </a:cubicBezTo>
                  <a:cubicBezTo>
                    <a:pt x="22" y="36"/>
                    <a:pt x="22" y="36"/>
                    <a:pt x="22" y="37"/>
                  </a:cubicBezTo>
                  <a:cubicBezTo>
                    <a:pt x="23" y="38"/>
                    <a:pt x="23" y="37"/>
                    <a:pt x="22" y="36"/>
                  </a:cubicBezTo>
                  <a:cubicBezTo>
                    <a:pt x="22" y="36"/>
                    <a:pt x="23" y="37"/>
                    <a:pt x="22" y="36"/>
                  </a:cubicBezTo>
                  <a:cubicBezTo>
                    <a:pt x="22" y="36"/>
                    <a:pt x="22" y="36"/>
                    <a:pt x="22" y="35"/>
                  </a:cubicBezTo>
                  <a:moveTo>
                    <a:pt x="24" y="35"/>
                  </a:moveTo>
                  <a:cubicBezTo>
                    <a:pt x="23" y="35"/>
                    <a:pt x="23" y="35"/>
                    <a:pt x="23" y="36"/>
                  </a:cubicBezTo>
                  <a:cubicBezTo>
                    <a:pt x="24" y="37"/>
                    <a:pt x="24" y="36"/>
                    <a:pt x="24" y="37"/>
                  </a:cubicBezTo>
                  <a:cubicBezTo>
                    <a:pt x="25" y="37"/>
                    <a:pt x="24" y="37"/>
                    <a:pt x="24" y="37"/>
                  </a:cubicBezTo>
                  <a:cubicBezTo>
                    <a:pt x="25" y="38"/>
                    <a:pt x="24" y="38"/>
                    <a:pt x="25" y="38"/>
                  </a:cubicBezTo>
                  <a:cubicBezTo>
                    <a:pt x="25" y="38"/>
                    <a:pt x="25" y="37"/>
                    <a:pt x="24" y="36"/>
                  </a:cubicBezTo>
                  <a:cubicBezTo>
                    <a:pt x="24" y="37"/>
                    <a:pt x="24" y="36"/>
                    <a:pt x="24" y="35"/>
                  </a:cubicBezTo>
                  <a:moveTo>
                    <a:pt x="22" y="33"/>
                  </a:moveTo>
                  <a:cubicBezTo>
                    <a:pt x="23" y="33"/>
                    <a:pt x="25" y="35"/>
                    <a:pt x="24" y="34"/>
                  </a:cubicBezTo>
                  <a:cubicBezTo>
                    <a:pt x="24" y="34"/>
                    <a:pt x="23" y="34"/>
                    <a:pt x="23" y="33"/>
                  </a:cubicBezTo>
                  <a:cubicBezTo>
                    <a:pt x="23" y="33"/>
                    <a:pt x="23" y="33"/>
                    <a:pt x="22" y="32"/>
                  </a:cubicBezTo>
                  <a:cubicBezTo>
                    <a:pt x="22" y="32"/>
                    <a:pt x="22" y="33"/>
                    <a:pt x="22" y="33"/>
                  </a:cubicBezTo>
                  <a:cubicBezTo>
                    <a:pt x="22" y="33"/>
                    <a:pt x="22" y="34"/>
                    <a:pt x="22" y="34"/>
                  </a:cubicBezTo>
                  <a:lnTo>
                    <a:pt x="22" y="33"/>
                  </a:lnTo>
                  <a:close/>
                  <a:moveTo>
                    <a:pt x="25" y="37"/>
                  </a:moveTo>
                  <a:cubicBezTo>
                    <a:pt x="26" y="37"/>
                    <a:pt x="26" y="37"/>
                    <a:pt x="26" y="36"/>
                  </a:cubicBezTo>
                  <a:cubicBezTo>
                    <a:pt x="25" y="36"/>
                    <a:pt x="25" y="36"/>
                    <a:pt x="25" y="37"/>
                  </a:cubicBezTo>
                  <a:moveTo>
                    <a:pt x="26" y="37"/>
                  </a:moveTo>
                  <a:cubicBezTo>
                    <a:pt x="26" y="37"/>
                    <a:pt x="27" y="38"/>
                    <a:pt x="27" y="38"/>
                  </a:cubicBezTo>
                  <a:cubicBezTo>
                    <a:pt x="27" y="38"/>
                    <a:pt x="26" y="38"/>
                    <a:pt x="26" y="38"/>
                  </a:cubicBezTo>
                  <a:cubicBezTo>
                    <a:pt x="27" y="38"/>
                    <a:pt x="27" y="39"/>
                    <a:pt x="27" y="39"/>
                  </a:cubicBezTo>
                  <a:cubicBezTo>
                    <a:pt x="27" y="38"/>
                    <a:pt x="28" y="39"/>
                    <a:pt x="28" y="38"/>
                  </a:cubicBezTo>
                  <a:cubicBezTo>
                    <a:pt x="27" y="38"/>
                    <a:pt x="27" y="38"/>
                    <a:pt x="26" y="37"/>
                  </a:cubicBezTo>
                  <a:moveTo>
                    <a:pt x="24" y="33"/>
                  </a:moveTo>
                  <a:cubicBezTo>
                    <a:pt x="23" y="32"/>
                    <a:pt x="23" y="33"/>
                    <a:pt x="23" y="33"/>
                  </a:cubicBezTo>
                  <a:cubicBezTo>
                    <a:pt x="23" y="32"/>
                    <a:pt x="24" y="34"/>
                    <a:pt x="24" y="33"/>
                  </a:cubicBezTo>
                  <a:moveTo>
                    <a:pt x="26" y="35"/>
                  </a:moveTo>
                  <a:cubicBezTo>
                    <a:pt x="26" y="35"/>
                    <a:pt x="25" y="35"/>
                    <a:pt x="26" y="35"/>
                  </a:cubicBezTo>
                  <a:cubicBezTo>
                    <a:pt x="26" y="37"/>
                    <a:pt x="27" y="36"/>
                    <a:pt x="26" y="35"/>
                  </a:cubicBezTo>
                  <a:moveTo>
                    <a:pt x="26" y="33"/>
                  </a:moveTo>
                  <a:cubicBezTo>
                    <a:pt x="25" y="33"/>
                    <a:pt x="25" y="33"/>
                    <a:pt x="26" y="34"/>
                  </a:cubicBezTo>
                  <a:cubicBezTo>
                    <a:pt x="26" y="34"/>
                    <a:pt x="26" y="34"/>
                    <a:pt x="26" y="33"/>
                  </a:cubicBezTo>
                  <a:moveTo>
                    <a:pt x="23" y="29"/>
                  </a:moveTo>
                  <a:cubicBezTo>
                    <a:pt x="23" y="29"/>
                    <a:pt x="22" y="28"/>
                    <a:pt x="22" y="29"/>
                  </a:cubicBezTo>
                  <a:cubicBezTo>
                    <a:pt x="23" y="29"/>
                    <a:pt x="24" y="31"/>
                    <a:pt x="23" y="29"/>
                  </a:cubicBezTo>
                  <a:moveTo>
                    <a:pt x="21" y="26"/>
                  </a:moveTo>
                  <a:cubicBezTo>
                    <a:pt x="20" y="25"/>
                    <a:pt x="20" y="27"/>
                    <a:pt x="20" y="27"/>
                  </a:cubicBezTo>
                  <a:cubicBezTo>
                    <a:pt x="21" y="29"/>
                    <a:pt x="20" y="27"/>
                    <a:pt x="21" y="28"/>
                  </a:cubicBezTo>
                  <a:cubicBezTo>
                    <a:pt x="21" y="28"/>
                    <a:pt x="22" y="29"/>
                    <a:pt x="22" y="28"/>
                  </a:cubicBezTo>
                  <a:cubicBezTo>
                    <a:pt x="22" y="28"/>
                    <a:pt x="21" y="27"/>
                    <a:pt x="21" y="27"/>
                  </a:cubicBezTo>
                  <a:cubicBezTo>
                    <a:pt x="21" y="27"/>
                    <a:pt x="21" y="27"/>
                    <a:pt x="21" y="26"/>
                  </a:cubicBezTo>
                  <a:moveTo>
                    <a:pt x="21" y="21"/>
                  </a:moveTo>
                  <a:cubicBezTo>
                    <a:pt x="21" y="20"/>
                    <a:pt x="22" y="21"/>
                    <a:pt x="22" y="20"/>
                  </a:cubicBezTo>
                  <a:cubicBezTo>
                    <a:pt x="21" y="19"/>
                    <a:pt x="21" y="20"/>
                    <a:pt x="21" y="21"/>
                  </a:cubicBezTo>
                  <a:moveTo>
                    <a:pt x="26" y="33"/>
                  </a:move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7" y="33"/>
                    <a:pt x="27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3"/>
                    <a:pt x="27" y="33"/>
                    <a:pt x="26" y="33"/>
                  </a:cubicBezTo>
                  <a:moveTo>
                    <a:pt x="21" y="25"/>
                  </a:moveTo>
                  <a:cubicBezTo>
                    <a:pt x="20" y="24"/>
                    <a:pt x="20" y="25"/>
                    <a:pt x="20" y="24"/>
                  </a:cubicBezTo>
                  <a:cubicBezTo>
                    <a:pt x="20" y="25"/>
                    <a:pt x="21" y="25"/>
                    <a:pt x="21" y="26"/>
                  </a:cubicBezTo>
                  <a:lnTo>
                    <a:pt x="21" y="25"/>
                  </a:lnTo>
                  <a:close/>
                  <a:moveTo>
                    <a:pt x="26" y="30"/>
                  </a:moveTo>
                  <a:cubicBezTo>
                    <a:pt x="26" y="31"/>
                    <a:pt x="26" y="32"/>
                    <a:pt x="27" y="32"/>
                  </a:cubicBezTo>
                  <a:cubicBezTo>
                    <a:pt x="26" y="32"/>
                    <a:pt x="26" y="31"/>
                    <a:pt x="26" y="31"/>
                  </a:cubicBezTo>
                  <a:cubicBezTo>
                    <a:pt x="25" y="30"/>
                    <a:pt x="26" y="32"/>
                    <a:pt x="27" y="33"/>
                  </a:cubicBezTo>
                  <a:cubicBezTo>
                    <a:pt x="27" y="33"/>
                    <a:pt x="26" y="31"/>
                    <a:pt x="27" y="32"/>
                  </a:cubicBezTo>
                  <a:cubicBezTo>
                    <a:pt x="27" y="31"/>
                    <a:pt x="27" y="31"/>
                    <a:pt x="26" y="30"/>
                  </a:cubicBezTo>
                  <a:moveTo>
                    <a:pt x="22" y="25"/>
                  </a:moveTo>
                  <a:cubicBezTo>
                    <a:pt x="22" y="23"/>
                    <a:pt x="21" y="25"/>
                    <a:pt x="22" y="26"/>
                  </a:cubicBezTo>
                  <a:cubicBezTo>
                    <a:pt x="22" y="26"/>
                    <a:pt x="22" y="26"/>
                    <a:pt x="22" y="25"/>
                  </a:cubicBezTo>
                  <a:moveTo>
                    <a:pt x="23" y="24"/>
                  </a:moveTo>
                  <a:cubicBezTo>
                    <a:pt x="21" y="22"/>
                    <a:pt x="21" y="22"/>
                    <a:pt x="21" y="22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0" y="21"/>
                  </a:cubicBezTo>
                  <a:cubicBezTo>
                    <a:pt x="22" y="23"/>
                    <a:pt x="21" y="21"/>
                    <a:pt x="22" y="23"/>
                  </a:cubicBezTo>
                  <a:cubicBezTo>
                    <a:pt x="22" y="23"/>
                    <a:pt x="22" y="24"/>
                    <a:pt x="22" y="24"/>
                  </a:cubicBezTo>
                  <a:cubicBezTo>
                    <a:pt x="22" y="24"/>
                    <a:pt x="22" y="23"/>
                    <a:pt x="22" y="23"/>
                  </a:cubicBezTo>
                  <a:cubicBezTo>
                    <a:pt x="21" y="22"/>
                    <a:pt x="20" y="23"/>
                    <a:pt x="21" y="25"/>
                  </a:cubicBezTo>
                  <a:cubicBezTo>
                    <a:pt x="21" y="24"/>
                    <a:pt x="22" y="24"/>
                    <a:pt x="22" y="24"/>
                  </a:cubicBezTo>
                  <a:cubicBezTo>
                    <a:pt x="23" y="25"/>
                    <a:pt x="22" y="25"/>
                    <a:pt x="23" y="26"/>
                  </a:cubicBezTo>
                  <a:cubicBezTo>
                    <a:pt x="23" y="26"/>
                    <a:pt x="23" y="26"/>
                    <a:pt x="23" y="25"/>
                  </a:cubicBezTo>
                  <a:cubicBezTo>
                    <a:pt x="23" y="25"/>
                    <a:pt x="22" y="24"/>
                    <a:pt x="23" y="24"/>
                  </a:cubicBezTo>
                  <a:moveTo>
                    <a:pt x="26" y="27"/>
                  </a:moveTo>
                  <a:cubicBezTo>
                    <a:pt x="26" y="28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9"/>
                    <a:pt x="26" y="29"/>
                  </a:cubicBezTo>
                  <a:cubicBezTo>
                    <a:pt x="26" y="27"/>
                    <a:pt x="26" y="27"/>
                    <a:pt x="25" y="27"/>
                  </a:cubicBezTo>
                  <a:cubicBezTo>
                    <a:pt x="25" y="27"/>
                    <a:pt x="25" y="27"/>
                    <a:pt x="25" y="28"/>
                  </a:cubicBezTo>
                  <a:cubicBezTo>
                    <a:pt x="25" y="28"/>
                    <a:pt x="26" y="28"/>
                    <a:pt x="26" y="28"/>
                  </a:cubicBezTo>
                  <a:cubicBezTo>
                    <a:pt x="26" y="29"/>
                    <a:pt x="25" y="27"/>
                    <a:pt x="25" y="27"/>
                  </a:cubicBezTo>
                  <a:cubicBezTo>
                    <a:pt x="26" y="29"/>
                    <a:pt x="26" y="30"/>
                    <a:pt x="27" y="31"/>
                  </a:cubicBezTo>
                  <a:cubicBezTo>
                    <a:pt x="27" y="30"/>
                    <a:pt x="27" y="31"/>
                    <a:pt x="27" y="31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8" y="31"/>
                    <a:pt x="27" y="30"/>
                  </a:cubicBezTo>
                  <a:cubicBezTo>
                    <a:pt x="27" y="29"/>
                    <a:pt x="27" y="28"/>
                    <a:pt x="26" y="27"/>
                  </a:cubicBezTo>
                  <a:moveTo>
                    <a:pt x="25" y="25"/>
                  </a:moveTo>
                  <a:cubicBezTo>
                    <a:pt x="24" y="25"/>
                    <a:pt x="24" y="24"/>
                    <a:pt x="24" y="24"/>
                  </a:cubicBezTo>
                  <a:cubicBezTo>
                    <a:pt x="24" y="24"/>
                    <a:pt x="24" y="24"/>
                    <a:pt x="24" y="25"/>
                  </a:cubicBezTo>
                  <a:cubicBezTo>
                    <a:pt x="23" y="24"/>
                    <a:pt x="24" y="24"/>
                    <a:pt x="23" y="23"/>
                  </a:cubicBezTo>
                  <a:cubicBezTo>
                    <a:pt x="23" y="23"/>
                    <a:pt x="24" y="25"/>
                    <a:pt x="24" y="25"/>
                  </a:cubicBezTo>
                  <a:cubicBezTo>
                    <a:pt x="23" y="24"/>
                    <a:pt x="23" y="24"/>
                    <a:pt x="24" y="24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7"/>
                    <a:pt x="24" y="26"/>
                    <a:pt x="24" y="25"/>
                  </a:cubicBezTo>
                  <a:cubicBezTo>
                    <a:pt x="25" y="27"/>
                    <a:pt x="25" y="25"/>
                    <a:pt x="25" y="25"/>
                  </a:cubicBezTo>
                  <a:cubicBezTo>
                    <a:pt x="24" y="24"/>
                    <a:pt x="25" y="25"/>
                    <a:pt x="25" y="25"/>
                  </a:cubicBezTo>
                  <a:moveTo>
                    <a:pt x="23" y="21"/>
                  </a:moveTo>
                  <a:cubicBezTo>
                    <a:pt x="23" y="21"/>
                    <a:pt x="23" y="21"/>
                    <a:pt x="22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20"/>
                    <a:pt x="22" y="20"/>
                  </a:cubicBezTo>
                  <a:cubicBezTo>
                    <a:pt x="22" y="21"/>
                    <a:pt x="22" y="21"/>
                    <a:pt x="23" y="21"/>
                  </a:cubicBezTo>
                  <a:cubicBezTo>
                    <a:pt x="23" y="21"/>
                    <a:pt x="23" y="22"/>
                    <a:pt x="23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3" y="22"/>
                    <a:pt x="24" y="23"/>
                    <a:pt x="24" y="23"/>
                  </a:cubicBezTo>
                  <a:cubicBezTo>
                    <a:pt x="23" y="21"/>
                    <a:pt x="23" y="21"/>
                    <a:pt x="23" y="21"/>
                  </a:cubicBezTo>
                  <a:moveTo>
                    <a:pt x="25" y="23"/>
                  </a:moveTo>
                  <a:cubicBezTo>
                    <a:pt x="25" y="23"/>
                    <a:pt x="25" y="23"/>
                    <a:pt x="25" y="23"/>
                  </a:cubicBezTo>
                  <a:cubicBezTo>
                    <a:pt x="24" y="22"/>
                    <a:pt x="24" y="23"/>
                    <a:pt x="24" y="23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6" y="24"/>
                    <a:pt x="25" y="23"/>
                  </a:cubicBezTo>
                  <a:moveTo>
                    <a:pt x="25" y="22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2"/>
                    <a:pt x="26" y="23"/>
                    <a:pt x="26" y="23"/>
                  </a:cubicBezTo>
                  <a:cubicBezTo>
                    <a:pt x="26" y="23"/>
                    <a:pt x="27" y="23"/>
                    <a:pt x="26" y="22"/>
                  </a:cubicBezTo>
                  <a:cubicBezTo>
                    <a:pt x="26" y="22"/>
                    <a:pt x="26" y="22"/>
                    <a:pt x="25" y="22"/>
                  </a:cubicBezTo>
                  <a:cubicBezTo>
                    <a:pt x="26" y="22"/>
                    <a:pt x="25" y="21"/>
                    <a:pt x="25" y="21"/>
                  </a:cubicBezTo>
                  <a:cubicBezTo>
                    <a:pt x="26" y="21"/>
                    <a:pt x="26" y="22"/>
                    <a:pt x="27" y="22"/>
                  </a:cubicBezTo>
                  <a:cubicBezTo>
                    <a:pt x="26" y="20"/>
                    <a:pt x="25" y="21"/>
                    <a:pt x="24" y="20"/>
                  </a:cubicBezTo>
                  <a:cubicBezTo>
                    <a:pt x="24" y="20"/>
                    <a:pt x="24" y="20"/>
                    <a:pt x="24" y="19"/>
                  </a:cubicBezTo>
                  <a:cubicBezTo>
                    <a:pt x="23" y="19"/>
                    <a:pt x="24" y="19"/>
                    <a:pt x="23" y="19"/>
                  </a:cubicBezTo>
                  <a:cubicBezTo>
                    <a:pt x="24" y="20"/>
                    <a:pt x="24" y="19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1"/>
                    <a:pt x="25" y="21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moveTo>
                    <a:pt x="28" y="24"/>
                  </a:moveTo>
                  <a:cubicBezTo>
                    <a:pt x="27" y="23"/>
                    <a:pt x="28" y="24"/>
                    <a:pt x="28" y="24"/>
                  </a:cubicBezTo>
                  <a:cubicBezTo>
                    <a:pt x="27" y="25"/>
                    <a:pt x="26" y="23"/>
                    <a:pt x="26" y="23"/>
                  </a:cubicBezTo>
                  <a:cubicBezTo>
                    <a:pt x="26" y="24"/>
                    <a:pt x="27" y="25"/>
                    <a:pt x="27" y="25"/>
                  </a:cubicBezTo>
                  <a:cubicBezTo>
                    <a:pt x="27" y="24"/>
                    <a:pt x="28" y="25"/>
                    <a:pt x="29" y="25"/>
                  </a:cubicBezTo>
                  <a:lnTo>
                    <a:pt x="28" y="24"/>
                  </a:lnTo>
                  <a:close/>
                  <a:moveTo>
                    <a:pt x="32" y="26"/>
                  </a:moveTo>
                  <a:cubicBezTo>
                    <a:pt x="32" y="25"/>
                    <a:pt x="32" y="25"/>
                    <a:pt x="31" y="25"/>
                  </a:cubicBezTo>
                  <a:cubicBezTo>
                    <a:pt x="31" y="25"/>
                    <a:pt x="31" y="25"/>
                    <a:pt x="31" y="26"/>
                  </a:cubicBezTo>
                  <a:cubicBezTo>
                    <a:pt x="32" y="26"/>
                    <a:pt x="32" y="26"/>
                    <a:pt x="32" y="26"/>
                  </a:cubicBezTo>
                  <a:moveTo>
                    <a:pt x="32" y="24"/>
                  </a:moveTo>
                  <a:cubicBezTo>
                    <a:pt x="32" y="24"/>
                    <a:pt x="31" y="23"/>
                    <a:pt x="32" y="23"/>
                  </a:cubicBezTo>
                  <a:cubicBezTo>
                    <a:pt x="32" y="24"/>
                    <a:pt x="33" y="24"/>
                    <a:pt x="32" y="24"/>
                  </a:cubicBezTo>
                  <a:moveTo>
                    <a:pt x="35" y="23"/>
                  </a:moveTo>
                  <a:cubicBezTo>
                    <a:pt x="35" y="22"/>
                    <a:pt x="35" y="23"/>
                    <a:pt x="34" y="23"/>
                  </a:cubicBezTo>
                  <a:cubicBezTo>
                    <a:pt x="35" y="24"/>
                    <a:pt x="35" y="24"/>
                    <a:pt x="35" y="23"/>
                  </a:cubicBezTo>
                  <a:moveTo>
                    <a:pt x="36" y="26"/>
                  </a:moveTo>
                  <a:cubicBezTo>
                    <a:pt x="36" y="25"/>
                    <a:pt x="35" y="24"/>
                    <a:pt x="35" y="25"/>
                  </a:cubicBezTo>
                  <a:cubicBezTo>
                    <a:pt x="35" y="25"/>
                    <a:pt x="36" y="26"/>
                    <a:pt x="36" y="26"/>
                  </a:cubicBezTo>
                  <a:moveTo>
                    <a:pt x="40" y="32"/>
                  </a:moveTo>
                  <a:cubicBezTo>
                    <a:pt x="39" y="32"/>
                    <a:pt x="39" y="31"/>
                    <a:pt x="39" y="31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2"/>
                    <a:pt x="40" y="32"/>
                    <a:pt x="40" y="32"/>
                  </a:cubicBezTo>
                  <a:moveTo>
                    <a:pt x="40" y="31"/>
                  </a:moveTo>
                  <a:cubicBezTo>
                    <a:pt x="40" y="30"/>
                    <a:pt x="39" y="30"/>
                    <a:pt x="40" y="32"/>
                  </a:cubicBezTo>
                  <a:cubicBezTo>
                    <a:pt x="40" y="32"/>
                    <a:pt x="40" y="33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1"/>
                    <a:pt x="40" y="31"/>
                  </a:cubicBezTo>
                  <a:moveTo>
                    <a:pt x="42" y="33"/>
                  </a:moveTo>
                  <a:cubicBezTo>
                    <a:pt x="42" y="32"/>
                    <a:pt x="42" y="33"/>
                    <a:pt x="41" y="33"/>
                  </a:cubicBezTo>
                  <a:cubicBezTo>
                    <a:pt x="41" y="33"/>
                    <a:pt x="41" y="31"/>
                    <a:pt x="41" y="33"/>
                  </a:cubicBezTo>
                  <a:cubicBezTo>
                    <a:pt x="41" y="33"/>
                    <a:pt x="42" y="34"/>
                    <a:pt x="42" y="33"/>
                  </a:cubicBezTo>
                  <a:moveTo>
                    <a:pt x="43" y="30"/>
                  </a:moveTo>
                  <a:cubicBezTo>
                    <a:pt x="43" y="29"/>
                    <a:pt x="42" y="29"/>
                    <a:pt x="42" y="30"/>
                  </a:cubicBezTo>
                  <a:cubicBezTo>
                    <a:pt x="42" y="30"/>
                    <a:pt x="43" y="31"/>
                    <a:pt x="43" y="30"/>
                  </a:cubicBezTo>
                  <a:moveTo>
                    <a:pt x="38" y="35"/>
                  </a:moveTo>
                  <a:cubicBezTo>
                    <a:pt x="38" y="35"/>
                    <a:pt x="37" y="34"/>
                    <a:pt x="37" y="34"/>
                  </a:cubicBezTo>
                  <a:cubicBezTo>
                    <a:pt x="38" y="36"/>
                    <a:pt x="38" y="36"/>
                    <a:pt x="38" y="35"/>
                  </a:cubicBezTo>
                  <a:moveTo>
                    <a:pt x="39" y="36"/>
                  </a:moveTo>
                  <a:cubicBezTo>
                    <a:pt x="39" y="36"/>
                    <a:pt x="38" y="34"/>
                    <a:pt x="39" y="35"/>
                  </a:cubicBezTo>
                  <a:cubicBezTo>
                    <a:pt x="39" y="36"/>
                    <a:pt x="39" y="36"/>
                    <a:pt x="39" y="37"/>
                  </a:cubicBezTo>
                  <a:cubicBezTo>
                    <a:pt x="39" y="37"/>
                    <a:pt x="39" y="37"/>
                    <a:pt x="39" y="36"/>
                  </a:cubicBezTo>
                  <a:moveTo>
                    <a:pt x="41" y="40"/>
                  </a:moveTo>
                  <a:cubicBezTo>
                    <a:pt x="41" y="39"/>
                    <a:pt x="41" y="38"/>
                    <a:pt x="40" y="38"/>
                  </a:cubicBezTo>
                  <a:cubicBezTo>
                    <a:pt x="41" y="39"/>
                    <a:pt x="41" y="39"/>
                    <a:pt x="41" y="40"/>
                  </a:cubicBezTo>
                  <a:moveTo>
                    <a:pt x="41" y="38"/>
                  </a:moveTo>
                  <a:cubicBezTo>
                    <a:pt x="40" y="37"/>
                    <a:pt x="41" y="36"/>
                    <a:pt x="40" y="36"/>
                  </a:cubicBezTo>
                  <a:cubicBezTo>
                    <a:pt x="40" y="37"/>
                    <a:pt x="41" y="39"/>
                    <a:pt x="41" y="38"/>
                  </a:cubicBezTo>
                  <a:moveTo>
                    <a:pt x="43" y="38"/>
                  </a:moveTo>
                  <a:cubicBezTo>
                    <a:pt x="43" y="38"/>
                    <a:pt x="43" y="39"/>
                    <a:pt x="44" y="39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38"/>
                    <a:pt x="43" y="37"/>
                    <a:pt x="43" y="38"/>
                  </a:cubicBezTo>
                  <a:moveTo>
                    <a:pt x="44" y="43"/>
                  </a:moveTo>
                  <a:cubicBezTo>
                    <a:pt x="44" y="43"/>
                    <a:pt x="44" y="42"/>
                    <a:pt x="44" y="42"/>
                  </a:cubicBezTo>
                  <a:cubicBezTo>
                    <a:pt x="44" y="42"/>
                    <a:pt x="44" y="41"/>
                    <a:pt x="44" y="41"/>
                  </a:cubicBezTo>
                  <a:cubicBezTo>
                    <a:pt x="44" y="41"/>
                    <a:pt x="44" y="41"/>
                    <a:pt x="44" y="40"/>
                  </a:cubicBezTo>
                  <a:cubicBezTo>
                    <a:pt x="44" y="40"/>
                    <a:pt x="43" y="40"/>
                    <a:pt x="43" y="40"/>
                  </a:cubicBezTo>
                  <a:cubicBezTo>
                    <a:pt x="43" y="40"/>
                    <a:pt x="42" y="38"/>
                    <a:pt x="42" y="38"/>
                  </a:cubicBezTo>
                  <a:cubicBezTo>
                    <a:pt x="42" y="38"/>
                    <a:pt x="43" y="37"/>
                    <a:pt x="42" y="37"/>
                  </a:cubicBezTo>
                  <a:cubicBezTo>
                    <a:pt x="42" y="38"/>
                    <a:pt x="42" y="37"/>
                    <a:pt x="42" y="38"/>
                  </a:cubicBezTo>
                  <a:cubicBezTo>
                    <a:pt x="42" y="38"/>
                    <a:pt x="42" y="39"/>
                    <a:pt x="42" y="39"/>
                  </a:cubicBezTo>
                  <a:cubicBezTo>
                    <a:pt x="42" y="39"/>
                    <a:pt x="42" y="40"/>
                    <a:pt x="42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2" y="38"/>
                    <a:pt x="41" y="38"/>
                    <a:pt x="41" y="37"/>
                  </a:cubicBezTo>
                  <a:cubicBezTo>
                    <a:pt x="41" y="37"/>
                    <a:pt x="41" y="36"/>
                    <a:pt x="41" y="36"/>
                  </a:cubicBezTo>
                  <a:cubicBezTo>
                    <a:pt x="41" y="37"/>
                    <a:pt x="41" y="36"/>
                    <a:pt x="41" y="38"/>
                  </a:cubicBezTo>
                  <a:cubicBezTo>
                    <a:pt x="41" y="38"/>
                    <a:pt x="41" y="37"/>
                    <a:pt x="42" y="38"/>
                  </a:cubicBezTo>
                  <a:cubicBezTo>
                    <a:pt x="42" y="40"/>
                    <a:pt x="42" y="41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0"/>
                    <a:pt x="42" y="40"/>
                  </a:cubicBezTo>
                  <a:cubicBezTo>
                    <a:pt x="42" y="40"/>
                    <a:pt x="42" y="40"/>
                    <a:pt x="42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2"/>
                    <a:pt x="43" y="41"/>
                    <a:pt x="43" y="42"/>
                  </a:cubicBezTo>
                  <a:cubicBezTo>
                    <a:pt x="43" y="42"/>
                    <a:pt x="43" y="43"/>
                    <a:pt x="43" y="41"/>
                  </a:cubicBezTo>
                  <a:cubicBezTo>
                    <a:pt x="43" y="41"/>
                    <a:pt x="43" y="40"/>
                    <a:pt x="42" y="40"/>
                  </a:cubicBezTo>
                  <a:cubicBezTo>
                    <a:pt x="42" y="39"/>
                    <a:pt x="43" y="41"/>
                    <a:pt x="43" y="41"/>
                  </a:cubicBezTo>
                  <a:cubicBezTo>
                    <a:pt x="43" y="41"/>
                    <a:pt x="44" y="41"/>
                    <a:pt x="44" y="41"/>
                  </a:cubicBezTo>
                  <a:cubicBezTo>
                    <a:pt x="44" y="42"/>
                    <a:pt x="43" y="41"/>
                    <a:pt x="44" y="42"/>
                  </a:cubicBezTo>
                  <a:cubicBezTo>
                    <a:pt x="44" y="42"/>
                    <a:pt x="44" y="43"/>
                    <a:pt x="44" y="43"/>
                  </a:cubicBezTo>
                  <a:moveTo>
                    <a:pt x="46" y="37"/>
                  </a:moveTo>
                  <a:cubicBezTo>
                    <a:pt x="46" y="36"/>
                    <a:pt x="45" y="34"/>
                    <a:pt x="45" y="34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6"/>
                    <a:pt x="45" y="35"/>
                    <a:pt x="45" y="35"/>
                  </a:cubicBezTo>
                  <a:cubicBezTo>
                    <a:pt x="45" y="34"/>
                    <a:pt x="44" y="34"/>
                    <a:pt x="44" y="34"/>
                  </a:cubicBezTo>
                  <a:cubicBezTo>
                    <a:pt x="44" y="33"/>
                    <a:pt x="44" y="34"/>
                    <a:pt x="43" y="33"/>
                  </a:cubicBezTo>
                  <a:cubicBezTo>
                    <a:pt x="44" y="35"/>
                    <a:pt x="44" y="34"/>
                    <a:pt x="44" y="35"/>
                  </a:cubicBezTo>
                  <a:lnTo>
                    <a:pt x="46" y="37"/>
                  </a:lnTo>
                  <a:close/>
                  <a:moveTo>
                    <a:pt x="49" y="37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7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7"/>
                    <a:pt x="48" y="37"/>
                  </a:cubicBezTo>
                  <a:cubicBezTo>
                    <a:pt x="48" y="35"/>
                    <a:pt x="47" y="36"/>
                    <a:pt x="47" y="36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6"/>
                    <a:pt x="46" y="33"/>
                    <a:pt x="46" y="35"/>
                  </a:cubicBezTo>
                  <a:cubicBezTo>
                    <a:pt x="46" y="35"/>
                    <a:pt x="46" y="36"/>
                    <a:pt x="46" y="37"/>
                  </a:cubicBezTo>
                  <a:cubicBezTo>
                    <a:pt x="46" y="37"/>
                    <a:pt x="47" y="37"/>
                    <a:pt x="47" y="36"/>
                  </a:cubicBezTo>
                  <a:cubicBezTo>
                    <a:pt x="48" y="37"/>
                    <a:pt x="48" y="39"/>
                    <a:pt x="49" y="37"/>
                  </a:cubicBezTo>
                  <a:moveTo>
                    <a:pt x="49" y="47"/>
                  </a:moveTo>
                  <a:cubicBezTo>
                    <a:pt x="48" y="47"/>
                    <a:pt x="49" y="47"/>
                    <a:pt x="48" y="47"/>
                  </a:cubicBezTo>
                  <a:cubicBezTo>
                    <a:pt x="48" y="48"/>
                    <a:pt x="48" y="47"/>
                    <a:pt x="49" y="48"/>
                  </a:cubicBezTo>
                  <a:lnTo>
                    <a:pt x="49" y="47"/>
                  </a:lnTo>
                  <a:close/>
                  <a:moveTo>
                    <a:pt x="51" y="42"/>
                  </a:moveTo>
                  <a:cubicBezTo>
                    <a:pt x="51" y="42"/>
                    <a:pt x="50" y="42"/>
                    <a:pt x="50" y="42"/>
                  </a:cubicBezTo>
                  <a:cubicBezTo>
                    <a:pt x="50" y="42"/>
                    <a:pt x="51" y="43"/>
                    <a:pt x="51" y="42"/>
                  </a:cubicBezTo>
                  <a:moveTo>
                    <a:pt x="52" y="40"/>
                  </a:moveTo>
                  <a:cubicBezTo>
                    <a:pt x="51" y="39"/>
                    <a:pt x="52" y="39"/>
                    <a:pt x="52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8"/>
                    <a:pt x="50" y="37"/>
                    <a:pt x="50" y="37"/>
                  </a:cubicBezTo>
                  <a:cubicBezTo>
                    <a:pt x="49" y="37"/>
                    <a:pt x="49" y="37"/>
                    <a:pt x="49" y="38"/>
                  </a:cubicBezTo>
                  <a:cubicBezTo>
                    <a:pt x="49" y="38"/>
                    <a:pt x="50" y="39"/>
                    <a:pt x="50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1" y="38"/>
                    <a:pt x="51" y="40"/>
                    <a:pt x="52" y="40"/>
                  </a:cubicBezTo>
                  <a:moveTo>
                    <a:pt x="52" y="39"/>
                  </a:move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40"/>
                    <a:pt x="52" y="40"/>
                  </a:cubicBezTo>
                  <a:cubicBezTo>
                    <a:pt x="52" y="40"/>
                    <a:pt x="53" y="38"/>
                    <a:pt x="52" y="39"/>
                  </a:cubicBezTo>
                  <a:moveTo>
                    <a:pt x="66" y="93"/>
                  </a:moveTo>
                  <a:cubicBezTo>
                    <a:pt x="66" y="93"/>
                    <a:pt x="66" y="93"/>
                    <a:pt x="66" y="93"/>
                  </a:cubicBezTo>
                  <a:cubicBezTo>
                    <a:pt x="67" y="93"/>
                    <a:pt x="68" y="94"/>
                    <a:pt x="68" y="93"/>
                  </a:cubicBezTo>
                  <a:cubicBezTo>
                    <a:pt x="67" y="93"/>
                    <a:pt x="67" y="93"/>
                    <a:pt x="66" y="93"/>
                  </a:cubicBezTo>
                  <a:moveTo>
                    <a:pt x="73" y="87"/>
                  </a:moveTo>
                  <a:cubicBezTo>
                    <a:pt x="73" y="87"/>
                    <a:pt x="73" y="88"/>
                    <a:pt x="73" y="88"/>
                  </a:cubicBezTo>
                  <a:cubicBezTo>
                    <a:pt x="73" y="88"/>
                    <a:pt x="73" y="87"/>
                    <a:pt x="73" y="87"/>
                  </a:cubicBezTo>
                  <a:moveTo>
                    <a:pt x="66" y="82"/>
                  </a:moveTo>
                  <a:cubicBezTo>
                    <a:pt x="66" y="82"/>
                    <a:pt x="66" y="82"/>
                    <a:pt x="66" y="82"/>
                  </a:cubicBezTo>
                  <a:cubicBezTo>
                    <a:pt x="67" y="82"/>
                    <a:pt x="67" y="81"/>
                    <a:pt x="66" y="82"/>
                  </a:cubicBezTo>
                  <a:moveTo>
                    <a:pt x="66" y="80"/>
                  </a:moveTo>
                  <a:cubicBezTo>
                    <a:pt x="66" y="80"/>
                    <a:pt x="65" y="81"/>
                    <a:pt x="66" y="81"/>
                  </a:cubicBezTo>
                  <a:cubicBezTo>
                    <a:pt x="66" y="81"/>
                    <a:pt x="67" y="80"/>
                    <a:pt x="66" y="80"/>
                  </a:cubicBezTo>
                  <a:moveTo>
                    <a:pt x="63" y="69"/>
                  </a:moveTo>
                  <a:cubicBezTo>
                    <a:pt x="63" y="69"/>
                    <a:pt x="64" y="69"/>
                    <a:pt x="64" y="69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63" y="68"/>
                    <a:pt x="63" y="69"/>
                    <a:pt x="63" y="69"/>
                  </a:cubicBezTo>
                  <a:moveTo>
                    <a:pt x="65" y="61"/>
                  </a:moveTo>
                  <a:cubicBezTo>
                    <a:pt x="65" y="62"/>
                    <a:pt x="64" y="62"/>
                    <a:pt x="65" y="62"/>
                  </a:cubicBezTo>
                  <a:cubicBezTo>
                    <a:pt x="66" y="62"/>
                    <a:pt x="65" y="62"/>
                    <a:pt x="66" y="62"/>
                  </a:cubicBezTo>
                  <a:cubicBezTo>
                    <a:pt x="66" y="61"/>
                    <a:pt x="66" y="61"/>
                    <a:pt x="65" y="61"/>
                  </a:cubicBezTo>
                  <a:moveTo>
                    <a:pt x="59" y="63"/>
                  </a:moveTo>
                  <a:cubicBezTo>
                    <a:pt x="59" y="63"/>
                    <a:pt x="58" y="63"/>
                    <a:pt x="58" y="63"/>
                  </a:cubicBezTo>
                  <a:cubicBezTo>
                    <a:pt x="59" y="63"/>
                    <a:pt x="59" y="63"/>
                    <a:pt x="59" y="62"/>
                  </a:cubicBezTo>
                  <a:cubicBezTo>
                    <a:pt x="60" y="62"/>
                    <a:pt x="60" y="63"/>
                    <a:pt x="60" y="62"/>
                  </a:cubicBezTo>
                  <a:cubicBezTo>
                    <a:pt x="60" y="61"/>
                    <a:pt x="60" y="62"/>
                    <a:pt x="59" y="63"/>
                  </a:cubicBezTo>
                  <a:moveTo>
                    <a:pt x="56" y="56"/>
                  </a:moveTo>
                  <a:cubicBezTo>
                    <a:pt x="56" y="57"/>
                    <a:pt x="56" y="57"/>
                    <a:pt x="56" y="57"/>
                  </a:cubicBezTo>
                  <a:cubicBezTo>
                    <a:pt x="56" y="56"/>
                    <a:pt x="56" y="56"/>
                    <a:pt x="56" y="56"/>
                  </a:cubicBezTo>
                  <a:moveTo>
                    <a:pt x="57" y="51"/>
                  </a:move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8" y="50"/>
                    <a:pt x="57" y="51"/>
                  </a:cubicBezTo>
                  <a:moveTo>
                    <a:pt x="54" y="52"/>
                  </a:moveTo>
                  <a:cubicBezTo>
                    <a:pt x="54" y="53"/>
                    <a:pt x="54" y="53"/>
                    <a:pt x="55" y="53"/>
                  </a:cubicBezTo>
                  <a:cubicBezTo>
                    <a:pt x="54" y="52"/>
                    <a:pt x="54" y="52"/>
                    <a:pt x="54" y="52"/>
                  </a:cubicBezTo>
                  <a:moveTo>
                    <a:pt x="53" y="51"/>
                  </a:moveTo>
                  <a:cubicBezTo>
                    <a:pt x="54" y="51"/>
                    <a:pt x="54" y="51"/>
                    <a:pt x="55" y="50"/>
                  </a:cubicBezTo>
                  <a:cubicBezTo>
                    <a:pt x="54" y="50"/>
                    <a:pt x="54" y="49"/>
                    <a:pt x="53" y="51"/>
                  </a:cubicBezTo>
                  <a:moveTo>
                    <a:pt x="54" y="46"/>
                  </a:moveTo>
                  <a:cubicBezTo>
                    <a:pt x="54" y="47"/>
                    <a:pt x="54" y="47"/>
                    <a:pt x="54" y="47"/>
                  </a:cubicBezTo>
                  <a:cubicBezTo>
                    <a:pt x="55" y="46"/>
                    <a:pt x="55" y="46"/>
                    <a:pt x="54" y="46"/>
                  </a:cubicBezTo>
                  <a:moveTo>
                    <a:pt x="51" y="49"/>
                  </a:moveTo>
                  <a:cubicBezTo>
                    <a:pt x="50" y="50"/>
                    <a:pt x="51" y="50"/>
                    <a:pt x="51" y="51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1" y="50"/>
                    <a:pt x="51" y="48"/>
                    <a:pt x="51" y="49"/>
                  </a:cubicBezTo>
                  <a:moveTo>
                    <a:pt x="53" y="41"/>
                  </a:moveTo>
                  <a:cubicBezTo>
                    <a:pt x="53" y="41"/>
                    <a:pt x="54" y="41"/>
                    <a:pt x="54" y="40"/>
                  </a:cubicBezTo>
                  <a:cubicBezTo>
                    <a:pt x="54" y="40"/>
                    <a:pt x="54" y="39"/>
                    <a:pt x="53" y="40"/>
                  </a:cubicBezTo>
                  <a:cubicBezTo>
                    <a:pt x="53" y="40"/>
                    <a:pt x="53" y="41"/>
                    <a:pt x="53" y="41"/>
                  </a:cubicBezTo>
                  <a:moveTo>
                    <a:pt x="55" y="42"/>
                  </a:moveTo>
                  <a:cubicBezTo>
                    <a:pt x="56" y="42"/>
                    <a:pt x="55" y="42"/>
                    <a:pt x="55" y="41"/>
                  </a:cubicBezTo>
                  <a:cubicBezTo>
                    <a:pt x="55" y="41"/>
                    <a:pt x="55" y="41"/>
                    <a:pt x="54" y="41"/>
                  </a:cubicBezTo>
                  <a:cubicBezTo>
                    <a:pt x="55" y="41"/>
                    <a:pt x="55" y="40"/>
                    <a:pt x="55" y="40"/>
                  </a:cubicBezTo>
                  <a:cubicBezTo>
                    <a:pt x="54" y="41"/>
                    <a:pt x="55" y="41"/>
                    <a:pt x="54" y="41"/>
                  </a:cubicBezTo>
                  <a:cubicBezTo>
                    <a:pt x="54" y="41"/>
                    <a:pt x="54" y="41"/>
                    <a:pt x="53" y="42"/>
                  </a:cubicBezTo>
                  <a:cubicBezTo>
                    <a:pt x="54" y="42"/>
                    <a:pt x="55" y="42"/>
                    <a:pt x="55" y="42"/>
                  </a:cubicBezTo>
                  <a:moveTo>
                    <a:pt x="60" y="48"/>
                  </a:moveTo>
                  <a:cubicBezTo>
                    <a:pt x="60" y="48"/>
                    <a:pt x="60" y="47"/>
                    <a:pt x="60" y="47"/>
                  </a:cubicBezTo>
                  <a:cubicBezTo>
                    <a:pt x="60" y="47"/>
                    <a:pt x="60" y="47"/>
                    <a:pt x="60" y="47"/>
                  </a:cubicBezTo>
                  <a:cubicBezTo>
                    <a:pt x="59" y="47"/>
                    <a:pt x="60" y="48"/>
                    <a:pt x="60" y="48"/>
                  </a:cubicBezTo>
                  <a:moveTo>
                    <a:pt x="62" y="49"/>
                  </a:moveTo>
                  <a:cubicBezTo>
                    <a:pt x="62" y="49"/>
                    <a:pt x="62" y="49"/>
                    <a:pt x="61" y="49"/>
                  </a:cubicBezTo>
                  <a:cubicBezTo>
                    <a:pt x="61" y="49"/>
                    <a:pt x="61" y="50"/>
                    <a:pt x="61" y="50"/>
                  </a:cubicBezTo>
                  <a:lnTo>
                    <a:pt x="62" y="49"/>
                  </a:lnTo>
                  <a:close/>
                  <a:moveTo>
                    <a:pt x="62" y="50"/>
                  </a:moveTo>
                  <a:cubicBezTo>
                    <a:pt x="63" y="50"/>
                    <a:pt x="64" y="49"/>
                    <a:pt x="63" y="49"/>
                  </a:cubicBezTo>
                  <a:cubicBezTo>
                    <a:pt x="62" y="49"/>
                    <a:pt x="63" y="49"/>
                    <a:pt x="62" y="50"/>
                  </a:cubicBezTo>
                  <a:cubicBezTo>
                    <a:pt x="63" y="50"/>
                    <a:pt x="62" y="50"/>
                    <a:pt x="62" y="50"/>
                  </a:cubicBezTo>
                  <a:close/>
                  <a:moveTo>
                    <a:pt x="69" y="58"/>
                  </a:moveTo>
                  <a:cubicBezTo>
                    <a:pt x="69" y="57"/>
                    <a:pt x="68" y="57"/>
                    <a:pt x="68" y="57"/>
                  </a:cubicBezTo>
                  <a:cubicBezTo>
                    <a:pt x="68" y="57"/>
                    <a:pt x="68" y="58"/>
                    <a:pt x="68" y="58"/>
                  </a:cubicBezTo>
                  <a:lnTo>
                    <a:pt x="69" y="58"/>
                  </a:lnTo>
                  <a:close/>
                  <a:moveTo>
                    <a:pt x="70" y="108"/>
                  </a:moveTo>
                  <a:cubicBezTo>
                    <a:pt x="69" y="108"/>
                    <a:pt x="69" y="108"/>
                    <a:pt x="69" y="107"/>
                  </a:cubicBezTo>
                  <a:cubicBezTo>
                    <a:pt x="69" y="107"/>
                    <a:pt x="68" y="107"/>
                    <a:pt x="68" y="107"/>
                  </a:cubicBezTo>
                  <a:cubicBezTo>
                    <a:pt x="68" y="108"/>
                    <a:pt x="69" y="109"/>
                    <a:pt x="70" y="108"/>
                  </a:cubicBezTo>
                  <a:moveTo>
                    <a:pt x="69" y="111"/>
                  </a:moveTo>
                  <a:cubicBezTo>
                    <a:pt x="69" y="111"/>
                    <a:pt x="69" y="111"/>
                    <a:pt x="69" y="111"/>
                  </a:cubicBezTo>
                  <a:cubicBezTo>
                    <a:pt x="70" y="111"/>
                    <a:pt x="69" y="111"/>
                    <a:pt x="69" y="110"/>
                  </a:cubicBezTo>
                  <a:cubicBezTo>
                    <a:pt x="69" y="110"/>
                    <a:pt x="68" y="111"/>
                    <a:pt x="69" y="111"/>
                  </a:cubicBezTo>
                  <a:moveTo>
                    <a:pt x="22" y="135"/>
                  </a:moveTo>
                  <a:cubicBezTo>
                    <a:pt x="22" y="136"/>
                    <a:pt x="21" y="137"/>
                    <a:pt x="22" y="136"/>
                  </a:cubicBezTo>
                  <a:cubicBezTo>
                    <a:pt x="22" y="136"/>
                    <a:pt x="23" y="135"/>
                    <a:pt x="22" y="135"/>
                  </a:cubicBezTo>
                  <a:moveTo>
                    <a:pt x="23" y="132"/>
                  </a:moveTo>
                  <a:cubicBezTo>
                    <a:pt x="24" y="133"/>
                    <a:pt x="23" y="133"/>
                    <a:pt x="23" y="133"/>
                  </a:cubicBezTo>
                  <a:cubicBezTo>
                    <a:pt x="23" y="134"/>
                    <a:pt x="23" y="133"/>
                    <a:pt x="23" y="134"/>
                  </a:cubicBezTo>
                  <a:cubicBezTo>
                    <a:pt x="24" y="133"/>
                    <a:pt x="24" y="132"/>
                    <a:pt x="24" y="132"/>
                  </a:cubicBezTo>
                  <a:cubicBezTo>
                    <a:pt x="24" y="132"/>
                    <a:pt x="23" y="133"/>
                    <a:pt x="24" y="133"/>
                  </a:cubicBezTo>
                  <a:cubicBezTo>
                    <a:pt x="24" y="132"/>
                    <a:pt x="24" y="132"/>
                    <a:pt x="23" y="132"/>
                  </a:cubicBezTo>
                  <a:moveTo>
                    <a:pt x="22" y="131"/>
                  </a:moveTo>
                  <a:cubicBezTo>
                    <a:pt x="21" y="132"/>
                    <a:pt x="21" y="132"/>
                    <a:pt x="21" y="132"/>
                  </a:cubicBezTo>
                  <a:cubicBezTo>
                    <a:pt x="21" y="132"/>
                    <a:pt x="22" y="132"/>
                    <a:pt x="22" y="131"/>
                  </a:cubicBezTo>
                  <a:moveTo>
                    <a:pt x="24" y="101"/>
                  </a:moveTo>
                  <a:cubicBezTo>
                    <a:pt x="24" y="101"/>
                    <a:pt x="23" y="101"/>
                    <a:pt x="23" y="101"/>
                  </a:cubicBezTo>
                  <a:lnTo>
                    <a:pt x="24" y="101"/>
                  </a:lnTo>
                  <a:close/>
                  <a:moveTo>
                    <a:pt x="24" y="96"/>
                  </a:moveTo>
                  <a:cubicBezTo>
                    <a:pt x="25" y="96"/>
                    <a:pt x="25" y="96"/>
                    <a:pt x="25" y="97"/>
                  </a:cubicBezTo>
                  <a:cubicBezTo>
                    <a:pt x="24" y="97"/>
                    <a:pt x="24" y="97"/>
                    <a:pt x="24" y="96"/>
                  </a:cubicBezTo>
                  <a:moveTo>
                    <a:pt x="5" y="102"/>
                  </a:moveTo>
                  <a:cubicBezTo>
                    <a:pt x="5" y="102"/>
                    <a:pt x="6" y="101"/>
                    <a:pt x="6" y="101"/>
                  </a:cubicBezTo>
                  <a:cubicBezTo>
                    <a:pt x="6" y="101"/>
                    <a:pt x="6" y="102"/>
                    <a:pt x="5" y="102"/>
                  </a:cubicBezTo>
                  <a:cubicBezTo>
                    <a:pt x="5" y="102"/>
                    <a:pt x="5" y="102"/>
                    <a:pt x="5" y="102"/>
                  </a:cubicBezTo>
                  <a:moveTo>
                    <a:pt x="4" y="103"/>
                  </a:moveTo>
                  <a:cubicBezTo>
                    <a:pt x="4" y="103"/>
                    <a:pt x="4" y="103"/>
                    <a:pt x="5" y="102"/>
                  </a:cubicBezTo>
                  <a:cubicBezTo>
                    <a:pt x="5" y="102"/>
                    <a:pt x="6" y="102"/>
                    <a:pt x="6" y="102"/>
                  </a:cubicBezTo>
                  <a:cubicBezTo>
                    <a:pt x="6" y="102"/>
                    <a:pt x="5" y="102"/>
                    <a:pt x="5" y="102"/>
                  </a:cubicBezTo>
                  <a:cubicBezTo>
                    <a:pt x="5" y="102"/>
                    <a:pt x="5" y="102"/>
                    <a:pt x="4" y="102"/>
                  </a:cubicBezTo>
                  <a:cubicBezTo>
                    <a:pt x="5" y="102"/>
                    <a:pt x="4" y="103"/>
                    <a:pt x="4" y="103"/>
                  </a:cubicBezTo>
                  <a:moveTo>
                    <a:pt x="28" y="99"/>
                  </a:moveTo>
                  <a:cubicBezTo>
                    <a:pt x="28" y="98"/>
                    <a:pt x="29" y="97"/>
                    <a:pt x="28" y="97"/>
                  </a:cubicBezTo>
                  <a:cubicBezTo>
                    <a:pt x="27" y="97"/>
                    <a:pt x="28" y="97"/>
                    <a:pt x="28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8" y="98"/>
                    <a:pt x="27" y="99"/>
                    <a:pt x="28" y="99"/>
                  </a:cubicBezTo>
                  <a:moveTo>
                    <a:pt x="6" y="103"/>
                  </a:moveTo>
                  <a:cubicBezTo>
                    <a:pt x="6" y="103"/>
                    <a:pt x="5" y="103"/>
                    <a:pt x="5" y="103"/>
                  </a:cubicBezTo>
                  <a:cubicBezTo>
                    <a:pt x="5" y="103"/>
                    <a:pt x="6" y="103"/>
                    <a:pt x="5" y="103"/>
                  </a:cubicBezTo>
                  <a:cubicBezTo>
                    <a:pt x="6" y="103"/>
                    <a:pt x="6" y="103"/>
                    <a:pt x="6" y="103"/>
                  </a:cubicBezTo>
                  <a:moveTo>
                    <a:pt x="7" y="103"/>
                  </a:moveTo>
                  <a:cubicBezTo>
                    <a:pt x="7" y="103"/>
                    <a:pt x="7" y="103"/>
                    <a:pt x="6" y="103"/>
                  </a:cubicBezTo>
                  <a:cubicBezTo>
                    <a:pt x="5" y="103"/>
                    <a:pt x="7" y="103"/>
                    <a:pt x="7" y="103"/>
                  </a:cubicBezTo>
                  <a:moveTo>
                    <a:pt x="27" y="112"/>
                  </a:moveTo>
                  <a:cubicBezTo>
                    <a:pt x="26" y="112"/>
                    <a:pt x="26" y="112"/>
                    <a:pt x="26" y="113"/>
                  </a:cubicBezTo>
                  <a:cubicBezTo>
                    <a:pt x="26" y="113"/>
                    <a:pt x="27" y="112"/>
                    <a:pt x="27" y="112"/>
                  </a:cubicBezTo>
                  <a:moveTo>
                    <a:pt x="18" y="122"/>
                  </a:moveTo>
                  <a:cubicBezTo>
                    <a:pt x="17" y="122"/>
                    <a:pt x="17" y="122"/>
                    <a:pt x="17" y="122"/>
                  </a:cubicBezTo>
                  <a:cubicBezTo>
                    <a:pt x="17" y="123"/>
                    <a:pt x="17" y="123"/>
                    <a:pt x="17" y="123"/>
                  </a:cubicBezTo>
                  <a:cubicBezTo>
                    <a:pt x="17" y="123"/>
                    <a:pt x="18" y="123"/>
                    <a:pt x="18" y="122"/>
                  </a:cubicBezTo>
                  <a:moveTo>
                    <a:pt x="19" y="141"/>
                  </a:moveTo>
                  <a:cubicBezTo>
                    <a:pt x="19" y="140"/>
                    <a:pt x="19" y="140"/>
                    <a:pt x="19" y="140"/>
                  </a:cubicBezTo>
                  <a:cubicBezTo>
                    <a:pt x="19" y="140"/>
                    <a:pt x="19" y="141"/>
                    <a:pt x="19" y="141"/>
                  </a:cubicBezTo>
                  <a:moveTo>
                    <a:pt x="19" y="144"/>
                  </a:moveTo>
                  <a:cubicBezTo>
                    <a:pt x="19" y="143"/>
                    <a:pt x="20" y="143"/>
                    <a:pt x="19" y="143"/>
                  </a:cubicBezTo>
                  <a:cubicBezTo>
                    <a:pt x="19" y="143"/>
                    <a:pt x="19" y="144"/>
                    <a:pt x="19" y="144"/>
                  </a:cubicBezTo>
                  <a:moveTo>
                    <a:pt x="23" y="142"/>
                  </a:moveTo>
                  <a:cubicBezTo>
                    <a:pt x="22" y="143"/>
                    <a:pt x="23" y="143"/>
                    <a:pt x="24" y="142"/>
                  </a:cubicBezTo>
                  <a:cubicBezTo>
                    <a:pt x="23" y="142"/>
                    <a:pt x="23" y="141"/>
                    <a:pt x="23" y="142"/>
                  </a:cubicBezTo>
                  <a:moveTo>
                    <a:pt x="26" y="147"/>
                  </a:moveTo>
                  <a:cubicBezTo>
                    <a:pt x="25" y="147"/>
                    <a:pt x="26" y="146"/>
                    <a:pt x="26" y="146"/>
                  </a:cubicBezTo>
                  <a:cubicBezTo>
                    <a:pt x="25" y="146"/>
                    <a:pt x="25" y="146"/>
                    <a:pt x="24" y="146"/>
                  </a:cubicBezTo>
                  <a:cubicBezTo>
                    <a:pt x="24" y="146"/>
                    <a:pt x="24" y="146"/>
                    <a:pt x="24" y="145"/>
                  </a:cubicBezTo>
                  <a:cubicBezTo>
                    <a:pt x="23" y="146"/>
                    <a:pt x="22" y="145"/>
                    <a:pt x="21" y="144"/>
                  </a:cubicBezTo>
                  <a:cubicBezTo>
                    <a:pt x="21" y="145"/>
                    <a:pt x="21" y="144"/>
                    <a:pt x="21" y="144"/>
                  </a:cubicBezTo>
                  <a:cubicBezTo>
                    <a:pt x="21" y="144"/>
                    <a:pt x="21" y="144"/>
                    <a:pt x="22" y="144"/>
                  </a:cubicBezTo>
                  <a:cubicBezTo>
                    <a:pt x="21" y="145"/>
                    <a:pt x="21" y="145"/>
                    <a:pt x="22" y="146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23" y="146"/>
                    <a:pt x="23" y="147"/>
                    <a:pt x="23" y="147"/>
                  </a:cubicBezTo>
                  <a:cubicBezTo>
                    <a:pt x="23" y="147"/>
                    <a:pt x="24" y="147"/>
                    <a:pt x="24" y="147"/>
                  </a:cubicBezTo>
                  <a:cubicBezTo>
                    <a:pt x="24" y="147"/>
                    <a:pt x="25" y="148"/>
                    <a:pt x="26" y="147"/>
                  </a:cubicBezTo>
                  <a:moveTo>
                    <a:pt x="44" y="144"/>
                  </a:moveTo>
                  <a:cubicBezTo>
                    <a:pt x="44" y="144"/>
                    <a:pt x="43" y="143"/>
                    <a:pt x="43" y="143"/>
                  </a:cubicBezTo>
                  <a:cubicBezTo>
                    <a:pt x="43" y="143"/>
                    <a:pt x="43" y="144"/>
                    <a:pt x="42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5"/>
                    <a:pt x="41" y="146"/>
                  </a:cubicBezTo>
                  <a:cubicBezTo>
                    <a:pt x="41" y="146"/>
                    <a:pt x="42" y="145"/>
                    <a:pt x="43" y="144"/>
                  </a:cubicBezTo>
                  <a:cubicBezTo>
                    <a:pt x="43" y="144"/>
                    <a:pt x="44" y="145"/>
                    <a:pt x="44" y="144"/>
                  </a:cubicBezTo>
                  <a:moveTo>
                    <a:pt x="56" y="126"/>
                  </a:moveTo>
                  <a:cubicBezTo>
                    <a:pt x="55" y="126"/>
                    <a:pt x="55" y="126"/>
                    <a:pt x="55" y="126"/>
                  </a:cubicBezTo>
                  <a:cubicBezTo>
                    <a:pt x="56" y="127"/>
                    <a:pt x="56" y="126"/>
                    <a:pt x="56" y="126"/>
                  </a:cubicBezTo>
                  <a:moveTo>
                    <a:pt x="55" y="129"/>
                  </a:moveTo>
                  <a:cubicBezTo>
                    <a:pt x="56" y="129"/>
                    <a:pt x="55" y="128"/>
                    <a:pt x="54" y="128"/>
                  </a:cubicBezTo>
                  <a:cubicBezTo>
                    <a:pt x="55" y="128"/>
                    <a:pt x="54" y="128"/>
                    <a:pt x="55" y="129"/>
                  </a:cubicBezTo>
                  <a:moveTo>
                    <a:pt x="56" y="129"/>
                  </a:moveTo>
                  <a:cubicBezTo>
                    <a:pt x="56" y="129"/>
                    <a:pt x="56" y="129"/>
                    <a:pt x="55" y="129"/>
                  </a:cubicBezTo>
                  <a:cubicBezTo>
                    <a:pt x="55" y="130"/>
                    <a:pt x="57" y="130"/>
                    <a:pt x="56" y="129"/>
                  </a:cubicBezTo>
                  <a:moveTo>
                    <a:pt x="44" y="143"/>
                  </a:moveTo>
                  <a:cubicBezTo>
                    <a:pt x="44" y="143"/>
                    <a:pt x="45" y="143"/>
                    <a:pt x="45" y="144"/>
                  </a:cubicBezTo>
                  <a:cubicBezTo>
                    <a:pt x="45" y="144"/>
                    <a:pt x="45" y="144"/>
                    <a:pt x="45" y="145"/>
                  </a:cubicBezTo>
                  <a:cubicBezTo>
                    <a:pt x="45" y="144"/>
                    <a:pt x="45" y="143"/>
                    <a:pt x="44" y="143"/>
                  </a:cubicBezTo>
                  <a:moveTo>
                    <a:pt x="58" y="150"/>
                  </a:moveTo>
                  <a:cubicBezTo>
                    <a:pt x="57" y="150"/>
                    <a:pt x="57" y="151"/>
                    <a:pt x="56" y="151"/>
                  </a:cubicBezTo>
                  <a:cubicBezTo>
                    <a:pt x="57" y="151"/>
                    <a:pt x="58" y="151"/>
                    <a:pt x="58" y="150"/>
                  </a:cubicBezTo>
                  <a:moveTo>
                    <a:pt x="62" y="147"/>
                  </a:moveTo>
                  <a:cubicBezTo>
                    <a:pt x="62" y="148"/>
                    <a:pt x="61" y="147"/>
                    <a:pt x="61" y="147"/>
                  </a:cubicBezTo>
                  <a:cubicBezTo>
                    <a:pt x="61" y="148"/>
                    <a:pt x="61" y="148"/>
                    <a:pt x="61" y="149"/>
                  </a:cubicBezTo>
                  <a:cubicBezTo>
                    <a:pt x="61" y="148"/>
                    <a:pt x="62" y="148"/>
                    <a:pt x="62" y="147"/>
                  </a:cubicBezTo>
                  <a:moveTo>
                    <a:pt x="70" y="140"/>
                  </a:moveTo>
                  <a:cubicBezTo>
                    <a:pt x="69" y="140"/>
                    <a:pt x="69" y="141"/>
                    <a:pt x="69" y="141"/>
                  </a:cubicBezTo>
                  <a:cubicBezTo>
                    <a:pt x="70" y="141"/>
                    <a:pt x="70" y="141"/>
                    <a:pt x="70" y="140"/>
                  </a:cubicBezTo>
                  <a:moveTo>
                    <a:pt x="60" y="131"/>
                  </a:moveTo>
                  <a:cubicBezTo>
                    <a:pt x="59" y="131"/>
                    <a:pt x="60" y="131"/>
                    <a:pt x="59" y="132"/>
                  </a:cubicBezTo>
                  <a:cubicBezTo>
                    <a:pt x="59" y="131"/>
                    <a:pt x="59" y="132"/>
                    <a:pt x="59" y="132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8" y="133"/>
                    <a:pt x="57" y="133"/>
                    <a:pt x="58" y="133"/>
                  </a:cubicBezTo>
                  <a:cubicBezTo>
                    <a:pt x="58" y="133"/>
                    <a:pt x="57" y="134"/>
                    <a:pt x="57" y="133"/>
                  </a:cubicBezTo>
                  <a:cubicBezTo>
                    <a:pt x="57" y="133"/>
                    <a:pt x="58" y="133"/>
                    <a:pt x="57" y="133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3"/>
                    <a:pt x="57" y="135"/>
                    <a:pt x="56" y="134"/>
                  </a:cubicBezTo>
                  <a:cubicBezTo>
                    <a:pt x="56" y="134"/>
                    <a:pt x="56" y="134"/>
                    <a:pt x="56" y="134"/>
                  </a:cubicBezTo>
                  <a:cubicBezTo>
                    <a:pt x="56" y="135"/>
                    <a:pt x="55" y="133"/>
                    <a:pt x="55" y="135"/>
                  </a:cubicBezTo>
                  <a:cubicBezTo>
                    <a:pt x="55" y="135"/>
                    <a:pt x="56" y="134"/>
                    <a:pt x="56" y="135"/>
                  </a:cubicBezTo>
                  <a:cubicBezTo>
                    <a:pt x="55" y="135"/>
                    <a:pt x="55" y="135"/>
                    <a:pt x="55" y="136"/>
                  </a:cubicBezTo>
                  <a:cubicBezTo>
                    <a:pt x="55" y="136"/>
                    <a:pt x="54" y="135"/>
                    <a:pt x="54" y="135"/>
                  </a:cubicBezTo>
                  <a:cubicBezTo>
                    <a:pt x="54" y="135"/>
                    <a:pt x="53" y="136"/>
                    <a:pt x="53" y="136"/>
                  </a:cubicBezTo>
                  <a:cubicBezTo>
                    <a:pt x="53" y="136"/>
                    <a:pt x="53" y="135"/>
                    <a:pt x="53" y="135"/>
                  </a:cubicBezTo>
                  <a:cubicBezTo>
                    <a:pt x="53" y="135"/>
                    <a:pt x="53" y="136"/>
                    <a:pt x="52" y="136"/>
                  </a:cubicBezTo>
                  <a:cubicBezTo>
                    <a:pt x="52" y="136"/>
                    <a:pt x="52" y="135"/>
                    <a:pt x="52" y="135"/>
                  </a:cubicBezTo>
                  <a:cubicBezTo>
                    <a:pt x="52" y="136"/>
                    <a:pt x="52" y="136"/>
                    <a:pt x="53" y="136"/>
                  </a:cubicBezTo>
                  <a:cubicBezTo>
                    <a:pt x="52" y="137"/>
                    <a:pt x="53" y="137"/>
                    <a:pt x="53" y="138"/>
                  </a:cubicBezTo>
                  <a:cubicBezTo>
                    <a:pt x="52" y="138"/>
                    <a:pt x="52" y="137"/>
                    <a:pt x="52" y="138"/>
                  </a:cubicBezTo>
                  <a:cubicBezTo>
                    <a:pt x="52" y="138"/>
                    <a:pt x="52" y="138"/>
                    <a:pt x="52" y="139"/>
                  </a:cubicBezTo>
                  <a:cubicBezTo>
                    <a:pt x="51" y="139"/>
                    <a:pt x="50" y="140"/>
                    <a:pt x="49" y="140"/>
                  </a:cubicBezTo>
                  <a:cubicBezTo>
                    <a:pt x="49" y="140"/>
                    <a:pt x="49" y="140"/>
                    <a:pt x="49" y="141"/>
                  </a:cubicBezTo>
                  <a:cubicBezTo>
                    <a:pt x="47" y="142"/>
                    <a:pt x="47" y="142"/>
                    <a:pt x="45" y="142"/>
                  </a:cubicBezTo>
                  <a:cubicBezTo>
                    <a:pt x="45" y="144"/>
                    <a:pt x="46" y="143"/>
                    <a:pt x="47" y="142"/>
                  </a:cubicBezTo>
                  <a:cubicBezTo>
                    <a:pt x="47" y="142"/>
                    <a:pt x="48" y="142"/>
                    <a:pt x="48" y="142"/>
                  </a:cubicBezTo>
                  <a:cubicBezTo>
                    <a:pt x="49" y="142"/>
                    <a:pt x="49" y="142"/>
                    <a:pt x="49" y="142"/>
                  </a:cubicBezTo>
                  <a:cubicBezTo>
                    <a:pt x="49" y="142"/>
                    <a:pt x="49" y="141"/>
                    <a:pt x="49" y="141"/>
                  </a:cubicBezTo>
                  <a:cubicBezTo>
                    <a:pt x="51" y="141"/>
                    <a:pt x="51" y="140"/>
                    <a:pt x="52" y="139"/>
                  </a:cubicBezTo>
                  <a:cubicBezTo>
                    <a:pt x="52" y="140"/>
                    <a:pt x="52" y="140"/>
                    <a:pt x="53" y="140"/>
                  </a:cubicBezTo>
                  <a:cubicBezTo>
                    <a:pt x="52" y="140"/>
                    <a:pt x="53" y="139"/>
                    <a:pt x="53" y="139"/>
                  </a:cubicBezTo>
                  <a:cubicBezTo>
                    <a:pt x="54" y="138"/>
                    <a:pt x="54" y="137"/>
                    <a:pt x="55" y="138"/>
                  </a:cubicBezTo>
                  <a:cubicBezTo>
                    <a:pt x="55" y="137"/>
                    <a:pt x="56" y="137"/>
                    <a:pt x="57" y="137"/>
                  </a:cubicBezTo>
                  <a:cubicBezTo>
                    <a:pt x="56" y="136"/>
                    <a:pt x="57" y="136"/>
                    <a:pt x="57" y="135"/>
                  </a:cubicBezTo>
                  <a:cubicBezTo>
                    <a:pt x="57" y="136"/>
                    <a:pt x="57" y="136"/>
                    <a:pt x="57" y="136"/>
                  </a:cubicBezTo>
                  <a:cubicBezTo>
                    <a:pt x="57" y="136"/>
                    <a:pt x="58" y="136"/>
                    <a:pt x="58" y="136"/>
                  </a:cubicBezTo>
                  <a:cubicBezTo>
                    <a:pt x="58" y="135"/>
                    <a:pt x="58" y="136"/>
                    <a:pt x="57" y="135"/>
                  </a:cubicBezTo>
                  <a:cubicBezTo>
                    <a:pt x="57" y="135"/>
                    <a:pt x="58" y="135"/>
                    <a:pt x="58" y="134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58" y="135"/>
                    <a:pt x="58" y="134"/>
                    <a:pt x="58" y="134"/>
                  </a:cubicBezTo>
                  <a:cubicBezTo>
                    <a:pt x="59" y="133"/>
                    <a:pt x="59" y="133"/>
                    <a:pt x="59" y="133"/>
                  </a:cubicBezTo>
                  <a:cubicBezTo>
                    <a:pt x="59" y="133"/>
                    <a:pt x="60" y="133"/>
                    <a:pt x="60" y="133"/>
                  </a:cubicBezTo>
                  <a:cubicBezTo>
                    <a:pt x="60" y="133"/>
                    <a:pt x="60" y="133"/>
                    <a:pt x="60" y="132"/>
                  </a:cubicBezTo>
                  <a:cubicBezTo>
                    <a:pt x="61" y="132"/>
                    <a:pt x="61" y="131"/>
                    <a:pt x="62" y="132"/>
                  </a:cubicBezTo>
                  <a:cubicBezTo>
                    <a:pt x="62" y="132"/>
                    <a:pt x="62" y="132"/>
                    <a:pt x="62" y="132"/>
                  </a:cubicBezTo>
                  <a:cubicBezTo>
                    <a:pt x="62" y="132"/>
                    <a:pt x="62" y="131"/>
                    <a:pt x="62" y="131"/>
                  </a:cubicBezTo>
                  <a:cubicBezTo>
                    <a:pt x="62" y="131"/>
                    <a:pt x="63" y="131"/>
                    <a:pt x="62" y="130"/>
                  </a:cubicBezTo>
                  <a:cubicBezTo>
                    <a:pt x="62" y="131"/>
                    <a:pt x="62" y="131"/>
                    <a:pt x="61" y="131"/>
                  </a:cubicBezTo>
                  <a:cubicBezTo>
                    <a:pt x="61" y="131"/>
                    <a:pt x="61" y="130"/>
                    <a:pt x="62" y="130"/>
                  </a:cubicBezTo>
                  <a:cubicBezTo>
                    <a:pt x="62" y="129"/>
                    <a:pt x="62" y="130"/>
                    <a:pt x="62" y="130"/>
                  </a:cubicBezTo>
                  <a:cubicBezTo>
                    <a:pt x="62" y="128"/>
                    <a:pt x="59" y="130"/>
                    <a:pt x="60" y="131"/>
                  </a:cubicBezTo>
                  <a:moveTo>
                    <a:pt x="64" y="125"/>
                  </a:moveTo>
                  <a:cubicBezTo>
                    <a:pt x="64" y="126"/>
                    <a:pt x="65" y="126"/>
                    <a:pt x="65" y="125"/>
                  </a:cubicBezTo>
                  <a:cubicBezTo>
                    <a:pt x="64" y="125"/>
                    <a:pt x="64" y="125"/>
                    <a:pt x="64" y="125"/>
                  </a:cubicBezTo>
                  <a:moveTo>
                    <a:pt x="62" y="119"/>
                  </a:moveTo>
                  <a:cubicBezTo>
                    <a:pt x="62" y="119"/>
                    <a:pt x="61" y="120"/>
                    <a:pt x="61" y="120"/>
                  </a:cubicBezTo>
                  <a:cubicBezTo>
                    <a:pt x="61" y="120"/>
                    <a:pt x="63" y="120"/>
                    <a:pt x="62" y="120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62" y="120"/>
                    <a:pt x="62" y="119"/>
                    <a:pt x="62" y="119"/>
                  </a:cubicBezTo>
                  <a:moveTo>
                    <a:pt x="65" y="120"/>
                  </a:moveTo>
                  <a:cubicBezTo>
                    <a:pt x="64" y="120"/>
                    <a:pt x="64" y="120"/>
                    <a:pt x="64" y="121"/>
                  </a:cubicBezTo>
                  <a:cubicBezTo>
                    <a:pt x="65" y="121"/>
                    <a:pt x="65" y="120"/>
                    <a:pt x="65" y="120"/>
                  </a:cubicBezTo>
                  <a:moveTo>
                    <a:pt x="66" y="120"/>
                  </a:moveTo>
                  <a:cubicBezTo>
                    <a:pt x="65" y="120"/>
                    <a:pt x="65" y="120"/>
                    <a:pt x="65" y="120"/>
                  </a:cubicBezTo>
                  <a:cubicBezTo>
                    <a:pt x="66" y="121"/>
                    <a:pt x="66" y="120"/>
                    <a:pt x="66" y="120"/>
                  </a:cubicBezTo>
                  <a:moveTo>
                    <a:pt x="78" y="128"/>
                  </a:moveTo>
                  <a:cubicBezTo>
                    <a:pt x="77" y="128"/>
                    <a:pt x="78" y="129"/>
                    <a:pt x="78" y="129"/>
                  </a:cubicBezTo>
                  <a:cubicBezTo>
                    <a:pt x="79" y="129"/>
                    <a:pt x="79" y="128"/>
                    <a:pt x="78" y="128"/>
                  </a:cubicBezTo>
                  <a:moveTo>
                    <a:pt x="80" y="128"/>
                  </a:moveTo>
                  <a:cubicBezTo>
                    <a:pt x="80" y="129"/>
                    <a:pt x="81" y="128"/>
                    <a:pt x="81" y="128"/>
                  </a:cubicBezTo>
                  <a:cubicBezTo>
                    <a:pt x="80" y="127"/>
                    <a:pt x="80" y="128"/>
                    <a:pt x="80" y="128"/>
                  </a:cubicBezTo>
                  <a:moveTo>
                    <a:pt x="80" y="125"/>
                  </a:moveTo>
                  <a:cubicBezTo>
                    <a:pt x="79" y="126"/>
                    <a:pt x="79" y="126"/>
                    <a:pt x="80" y="126"/>
                  </a:cubicBezTo>
                  <a:cubicBezTo>
                    <a:pt x="80" y="126"/>
                    <a:pt x="81" y="126"/>
                    <a:pt x="80" y="125"/>
                  </a:cubicBezTo>
                  <a:moveTo>
                    <a:pt x="70" y="118"/>
                  </a:moveTo>
                  <a:cubicBezTo>
                    <a:pt x="69" y="118"/>
                    <a:pt x="70" y="118"/>
                    <a:pt x="70" y="118"/>
                  </a:cubicBezTo>
                  <a:cubicBezTo>
                    <a:pt x="69" y="119"/>
                    <a:pt x="68" y="119"/>
                    <a:pt x="69" y="120"/>
                  </a:cubicBezTo>
                  <a:cubicBezTo>
                    <a:pt x="69" y="120"/>
                    <a:pt x="69" y="119"/>
                    <a:pt x="70" y="119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0" y="119"/>
                    <a:pt x="71" y="118"/>
                    <a:pt x="70" y="118"/>
                  </a:cubicBezTo>
                  <a:moveTo>
                    <a:pt x="81" y="123"/>
                  </a:moveTo>
                  <a:cubicBezTo>
                    <a:pt x="81" y="124"/>
                    <a:pt x="80" y="124"/>
                    <a:pt x="80" y="124"/>
                  </a:cubicBezTo>
                  <a:cubicBezTo>
                    <a:pt x="81" y="124"/>
                    <a:pt x="81" y="124"/>
                    <a:pt x="81" y="124"/>
                  </a:cubicBezTo>
                  <a:cubicBezTo>
                    <a:pt x="81" y="124"/>
                    <a:pt x="81" y="124"/>
                    <a:pt x="81" y="123"/>
                  </a:cubicBezTo>
                  <a:moveTo>
                    <a:pt x="71" y="113"/>
                  </a:moveTo>
                  <a:cubicBezTo>
                    <a:pt x="71" y="114"/>
                    <a:pt x="70" y="114"/>
                    <a:pt x="71" y="115"/>
                  </a:cubicBezTo>
                  <a:cubicBezTo>
                    <a:pt x="71" y="115"/>
                    <a:pt x="72" y="115"/>
                    <a:pt x="72" y="114"/>
                  </a:cubicBezTo>
                  <a:cubicBezTo>
                    <a:pt x="72" y="114"/>
                    <a:pt x="72" y="114"/>
                    <a:pt x="71" y="114"/>
                  </a:cubicBezTo>
                  <a:cubicBezTo>
                    <a:pt x="72" y="114"/>
                    <a:pt x="71" y="114"/>
                    <a:pt x="71" y="113"/>
                  </a:cubicBezTo>
                  <a:moveTo>
                    <a:pt x="73" y="113"/>
                  </a:moveTo>
                  <a:cubicBezTo>
                    <a:pt x="73" y="113"/>
                    <a:pt x="74" y="113"/>
                    <a:pt x="74" y="114"/>
                  </a:cubicBezTo>
                  <a:cubicBezTo>
                    <a:pt x="74" y="113"/>
                    <a:pt x="74" y="113"/>
                    <a:pt x="73" y="113"/>
                  </a:cubicBezTo>
                  <a:moveTo>
                    <a:pt x="77" y="105"/>
                  </a:moveTo>
                  <a:cubicBezTo>
                    <a:pt x="76" y="106"/>
                    <a:pt x="76" y="106"/>
                    <a:pt x="76" y="105"/>
                  </a:cubicBezTo>
                  <a:cubicBezTo>
                    <a:pt x="76" y="106"/>
                    <a:pt x="76" y="107"/>
                    <a:pt x="76" y="106"/>
                  </a:cubicBezTo>
                  <a:cubicBezTo>
                    <a:pt x="75" y="106"/>
                    <a:pt x="76" y="106"/>
                    <a:pt x="75" y="106"/>
                  </a:cubicBezTo>
                  <a:cubicBezTo>
                    <a:pt x="74" y="106"/>
                    <a:pt x="75" y="106"/>
                    <a:pt x="75" y="107"/>
                  </a:cubicBezTo>
                  <a:cubicBezTo>
                    <a:pt x="76" y="107"/>
                    <a:pt x="76" y="107"/>
                    <a:pt x="77" y="107"/>
                  </a:cubicBezTo>
                  <a:cubicBezTo>
                    <a:pt x="76" y="106"/>
                    <a:pt x="77" y="106"/>
                    <a:pt x="77" y="105"/>
                  </a:cubicBezTo>
                  <a:moveTo>
                    <a:pt x="77" y="97"/>
                  </a:moveTo>
                  <a:cubicBezTo>
                    <a:pt x="77" y="97"/>
                    <a:pt x="76" y="97"/>
                    <a:pt x="76" y="97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7" y="97"/>
                    <a:pt x="77" y="97"/>
                    <a:pt x="77" y="97"/>
                  </a:cubicBezTo>
                  <a:moveTo>
                    <a:pt x="77" y="95"/>
                  </a:moveTo>
                  <a:cubicBezTo>
                    <a:pt x="77" y="95"/>
                    <a:pt x="76" y="95"/>
                    <a:pt x="76" y="95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78" y="96"/>
                    <a:pt x="76" y="96"/>
                    <a:pt x="77" y="96"/>
                  </a:cubicBezTo>
                  <a:cubicBezTo>
                    <a:pt x="78" y="96"/>
                    <a:pt x="77" y="96"/>
                    <a:pt x="78" y="95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77" y="94"/>
                    <a:pt x="77" y="94"/>
                    <a:pt x="77" y="95"/>
                  </a:cubicBezTo>
                  <a:moveTo>
                    <a:pt x="92" y="73"/>
                  </a:moveTo>
                  <a:cubicBezTo>
                    <a:pt x="92" y="73"/>
                    <a:pt x="92" y="74"/>
                    <a:pt x="93" y="74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93" y="73"/>
                    <a:pt x="94" y="72"/>
                    <a:pt x="92" y="73"/>
                  </a:cubicBezTo>
                  <a:moveTo>
                    <a:pt x="91" y="72"/>
                  </a:moveTo>
                  <a:cubicBezTo>
                    <a:pt x="91" y="72"/>
                    <a:pt x="91" y="73"/>
                    <a:pt x="92" y="73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92" y="72"/>
                    <a:pt x="92" y="72"/>
                    <a:pt x="91" y="72"/>
                  </a:cubicBezTo>
                  <a:moveTo>
                    <a:pt x="91" y="70"/>
                  </a:moveTo>
                  <a:cubicBezTo>
                    <a:pt x="91" y="70"/>
                    <a:pt x="91" y="71"/>
                    <a:pt x="92" y="71"/>
                  </a:cubicBezTo>
                  <a:cubicBezTo>
                    <a:pt x="92" y="70"/>
                    <a:pt x="92" y="70"/>
                    <a:pt x="91" y="70"/>
                  </a:cubicBezTo>
                  <a:moveTo>
                    <a:pt x="82" y="69"/>
                  </a:moveTo>
                  <a:cubicBezTo>
                    <a:pt x="82" y="69"/>
                    <a:pt x="82" y="70"/>
                    <a:pt x="83" y="70"/>
                  </a:cubicBezTo>
                  <a:cubicBezTo>
                    <a:pt x="83" y="69"/>
                    <a:pt x="83" y="69"/>
                    <a:pt x="82" y="69"/>
                  </a:cubicBezTo>
                  <a:moveTo>
                    <a:pt x="90" y="66"/>
                  </a:moveTo>
                  <a:cubicBezTo>
                    <a:pt x="90" y="66"/>
                    <a:pt x="90" y="66"/>
                    <a:pt x="91" y="66"/>
                  </a:cubicBezTo>
                  <a:cubicBezTo>
                    <a:pt x="91" y="66"/>
                    <a:pt x="91" y="65"/>
                    <a:pt x="90" y="66"/>
                  </a:cubicBezTo>
                  <a:moveTo>
                    <a:pt x="79" y="57"/>
                  </a:moveTo>
                  <a:cubicBezTo>
                    <a:pt x="79" y="58"/>
                    <a:pt x="79" y="58"/>
                    <a:pt x="80" y="58"/>
                  </a:cubicBezTo>
                  <a:cubicBezTo>
                    <a:pt x="80" y="58"/>
                    <a:pt x="80" y="58"/>
                    <a:pt x="80" y="57"/>
                  </a:cubicBezTo>
                  <a:cubicBezTo>
                    <a:pt x="80" y="58"/>
                    <a:pt x="80" y="57"/>
                    <a:pt x="79" y="57"/>
                  </a:cubicBezTo>
                  <a:moveTo>
                    <a:pt x="79" y="56"/>
                  </a:moveTo>
                  <a:cubicBezTo>
                    <a:pt x="79" y="56"/>
                    <a:pt x="78" y="57"/>
                    <a:pt x="79" y="57"/>
                  </a:cubicBezTo>
                  <a:cubicBezTo>
                    <a:pt x="80" y="56"/>
                    <a:pt x="79" y="57"/>
                    <a:pt x="80" y="57"/>
                  </a:cubicBezTo>
                  <a:cubicBezTo>
                    <a:pt x="81" y="57"/>
                    <a:pt x="80" y="56"/>
                    <a:pt x="79" y="56"/>
                  </a:cubicBezTo>
                  <a:moveTo>
                    <a:pt x="79" y="48"/>
                  </a:moveTo>
                  <a:cubicBezTo>
                    <a:pt x="79" y="48"/>
                    <a:pt x="79" y="49"/>
                    <a:pt x="80" y="49"/>
                  </a:cubicBezTo>
                  <a:cubicBezTo>
                    <a:pt x="79" y="49"/>
                    <a:pt x="80" y="48"/>
                    <a:pt x="79" y="48"/>
                  </a:cubicBezTo>
                  <a:moveTo>
                    <a:pt x="75" y="43"/>
                  </a:moveTo>
                  <a:cubicBezTo>
                    <a:pt x="76" y="42"/>
                    <a:pt x="76" y="42"/>
                    <a:pt x="76" y="43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6" y="42"/>
                    <a:pt x="76" y="41"/>
                  </a:cubicBezTo>
                  <a:cubicBezTo>
                    <a:pt x="75" y="42"/>
                    <a:pt x="75" y="42"/>
                    <a:pt x="75" y="43"/>
                  </a:cubicBezTo>
                  <a:moveTo>
                    <a:pt x="76" y="41"/>
                  </a:moveTo>
                  <a:cubicBezTo>
                    <a:pt x="75" y="41"/>
                    <a:pt x="75" y="41"/>
                    <a:pt x="75" y="42"/>
                  </a:cubicBezTo>
                  <a:cubicBezTo>
                    <a:pt x="75" y="41"/>
                    <a:pt x="76" y="41"/>
                    <a:pt x="76" y="41"/>
                  </a:cubicBezTo>
                  <a:moveTo>
                    <a:pt x="71" y="44"/>
                  </a:moveTo>
                  <a:cubicBezTo>
                    <a:pt x="72" y="44"/>
                    <a:pt x="72" y="45"/>
                    <a:pt x="73" y="45"/>
                  </a:cubicBezTo>
                  <a:cubicBezTo>
                    <a:pt x="74" y="44"/>
                    <a:pt x="73" y="45"/>
                    <a:pt x="73" y="44"/>
                  </a:cubicBezTo>
                  <a:cubicBezTo>
                    <a:pt x="73" y="44"/>
                    <a:pt x="72" y="43"/>
                    <a:pt x="71" y="44"/>
                  </a:cubicBezTo>
                  <a:moveTo>
                    <a:pt x="69" y="38"/>
                  </a:moveTo>
                  <a:cubicBezTo>
                    <a:pt x="69" y="38"/>
                    <a:pt x="69" y="38"/>
                    <a:pt x="68" y="38"/>
                  </a:cubicBezTo>
                  <a:cubicBezTo>
                    <a:pt x="69" y="38"/>
                    <a:pt x="68" y="39"/>
                    <a:pt x="69" y="39"/>
                  </a:cubicBezTo>
                  <a:lnTo>
                    <a:pt x="69" y="38"/>
                  </a:lnTo>
                  <a:close/>
                  <a:moveTo>
                    <a:pt x="71" y="38"/>
                  </a:moveTo>
                  <a:cubicBezTo>
                    <a:pt x="71" y="38"/>
                    <a:pt x="72" y="38"/>
                    <a:pt x="72" y="38"/>
                  </a:cubicBezTo>
                  <a:cubicBezTo>
                    <a:pt x="72" y="38"/>
                    <a:pt x="73" y="37"/>
                    <a:pt x="73" y="37"/>
                  </a:cubicBezTo>
                  <a:cubicBezTo>
                    <a:pt x="73" y="38"/>
                    <a:pt x="72" y="38"/>
                    <a:pt x="71" y="38"/>
                  </a:cubicBezTo>
                  <a:moveTo>
                    <a:pt x="70" y="35"/>
                  </a:moveTo>
                  <a:cubicBezTo>
                    <a:pt x="70" y="35"/>
                    <a:pt x="71" y="36"/>
                    <a:pt x="71" y="36"/>
                  </a:cubicBezTo>
                  <a:cubicBezTo>
                    <a:pt x="71" y="35"/>
                    <a:pt x="70" y="34"/>
                    <a:pt x="70" y="35"/>
                  </a:cubicBezTo>
                  <a:moveTo>
                    <a:pt x="69" y="35"/>
                  </a:moveTo>
                  <a:cubicBezTo>
                    <a:pt x="69" y="35"/>
                    <a:pt x="69" y="36"/>
                    <a:pt x="70" y="36"/>
                  </a:cubicBezTo>
                  <a:cubicBezTo>
                    <a:pt x="70" y="36"/>
                    <a:pt x="70" y="36"/>
                    <a:pt x="70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7"/>
                    <a:pt x="71" y="37"/>
                    <a:pt x="72" y="37"/>
                  </a:cubicBezTo>
                  <a:cubicBezTo>
                    <a:pt x="71" y="37"/>
                    <a:pt x="71" y="36"/>
                    <a:pt x="71" y="36"/>
                  </a:cubicBezTo>
                  <a:cubicBezTo>
                    <a:pt x="70" y="36"/>
                    <a:pt x="70" y="36"/>
                    <a:pt x="69" y="35"/>
                  </a:cubicBezTo>
                  <a:moveTo>
                    <a:pt x="53" y="136"/>
                  </a:moveTo>
                  <a:cubicBezTo>
                    <a:pt x="54" y="137"/>
                    <a:pt x="54" y="137"/>
                    <a:pt x="53" y="137"/>
                  </a:cubicBezTo>
                  <a:cubicBezTo>
                    <a:pt x="53" y="137"/>
                    <a:pt x="53" y="137"/>
                    <a:pt x="53" y="137"/>
                  </a:cubicBezTo>
                  <a:cubicBezTo>
                    <a:pt x="53" y="136"/>
                    <a:pt x="53" y="136"/>
                    <a:pt x="53" y="136"/>
                  </a:cubicBezTo>
                  <a:cubicBezTo>
                    <a:pt x="53" y="136"/>
                    <a:pt x="53" y="136"/>
                    <a:pt x="53" y="136"/>
                  </a:cubicBezTo>
                  <a:moveTo>
                    <a:pt x="29" y="53"/>
                  </a:moveTo>
                  <a:cubicBezTo>
                    <a:pt x="28" y="52"/>
                    <a:pt x="28" y="52"/>
                    <a:pt x="29" y="52"/>
                  </a:cubicBezTo>
                  <a:cubicBezTo>
                    <a:pt x="29" y="52"/>
                    <a:pt x="29" y="53"/>
                    <a:pt x="29" y="53"/>
                  </a:cubicBezTo>
                  <a:moveTo>
                    <a:pt x="76" y="92"/>
                  </a:moveTo>
                  <a:cubicBezTo>
                    <a:pt x="76" y="92"/>
                    <a:pt x="75" y="91"/>
                    <a:pt x="76" y="90"/>
                  </a:cubicBezTo>
                  <a:cubicBezTo>
                    <a:pt x="77" y="90"/>
                    <a:pt x="76" y="90"/>
                    <a:pt x="76" y="91"/>
                  </a:cubicBezTo>
                  <a:cubicBezTo>
                    <a:pt x="77" y="91"/>
                    <a:pt x="76" y="92"/>
                    <a:pt x="76" y="92"/>
                  </a:cubicBezTo>
                  <a:moveTo>
                    <a:pt x="75" y="72"/>
                  </a:moveTo>
                  <a:cubicBezTo>
                    <a:pt x="74" y="72"/>
                    <a:pt x="74" y="72"/>
                    <a:pt x="74" y="71"/>
                  </a:cubicBezTo>
                  <a:cubicBezTo>
                    <a:pt x="74" y="71"/>
                    <a:pt x="75" y="72"/>
                    <a:pt x="75" y="72"/>
                  </a:cubicBezTo>
                  <a:moveTo>
                    <a:pt x="15" y="28"/>
                  </a:moveTo>
                  <a:cubicBezTo>
                    <a:pt x="14" y="26"/>
                    <a:pt x="14" y="26"/>
                    <a:pt x="14" y="25"/>
                  </a:cubicBezTo>
                  <a:cubicBezTo>
                    <a:pt x="15" y="24"/>
                    <a:pt x="14" y="23"/>
                    <a:pt x="15" y="24"/>
                  </a:cubicBezTo>
                  <a:cubicBezTo>
                    <a:pt x="14" y="25"/>
                    <a:pt x="15" y="27"/>
                    <a:pt x="15" y="28"/>
                  </a:cubicBezTo>
                  <a:moveTo>
                    <a:pt x="23" y="55"/>
                  </a:moveTo>
                  <a:cubicBezTo>
                    <a:pt x="23" y="55"/>
                    <a:pt x="22" y="55"/>
                    <a:pt x="23" y="55"/>
                  </a:cubicBezTo>
                  <a:cubicBezTo>
                    <a:pt x="23" y="55"/>
                    <a:pt x="24" y="55"/>
                    <a:pt x="25" y="55"/>
                  </a:cubicBezTo>
                  <a:cubicBezTo>
                    <a:pt x="24" y="55"/>
                    <a:pt x="24" y="55"/>
                    <a:pt x="23" y="55"/>
                  </a:cubicBezTo>
                  <a:moveTo>
                    <a:pt x="14" y="32"/>
                  </a:moveTo>
                  <a:cubicBezTo>
                    <a:pt x="14" y="31"/>
                    <a:pt x="14" y="30"/>
                    <a:pt x="14" y="29"/>
                  </a:cubicBezTo>
                  <a:cubicBezTo>
                    <a:pt x="15" y="30"/>
                    <a:pt x="14" y="31"/>
                    <a:pt x="14" y="32"/>
                  </a:cubicBezTo>
                  <a:moveTo>
                    <a:pt x="15" y="14"/>
                  </a:moveTo>
                  <a:cubicBezTo>
                    <a:pt x="15" y="15"/>
                    <a:pt x="15" y="17"/>
                    <a:pt x="15" y="18"/>
                  </a:cubicBezTo>
                  <a:cubicBezTo>
                    <a:pt x="14" y="15"/>
                    <a:pt x="15" y="15"/>
                    <a:pt x="15" y="13"/>
                  </a:cubicBezTo>
                  <a:cubicBezTo>
                    <a:pt x="15" y="13"/>
                    <a:pt x="16" y="13"/>
                    <a:pt x="16" y="13"/>
                  </a:cubicBezTo>
                  <a:cubicBezTo>
                    <a:pt x="16" y="13"/>
                    <a:pt x="16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moveTo>
                    <a:pt x="21" y="56"/>
                  </a:moveTo>
                  <a:cubicBezTo>
                    <a:pt x="22" y="54"/>
                    <a:pt x="22" y="54"/>
                    <a:pt x="22" y="54"/>
                  </a:cubicBezTo>
                  <a:cubicBezTo>
                    <a:pt x="22" y="55"/>
                    <a:pt x="23" y="56"/>
                    <a:pt x="21" y="56"/>
                  </a:cubicBezTo>
                  <a:moveTo>
                    <a:pt x="22" y="60"/>
                  </a:moveTo>
                  <a:cubicBezTo>
                    <a:pt x="21" y="60"/>
                    <a:pt x="21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moveTo>
                    <a:pt x="22" y="58"/>
                  </a:moveTo>
                  <a:cubicBezTo>
                    <a:pt x="21" y="57"/>
                    <a:pt x="22" y="57"/>
                    <a:pt x="22" y="56"/>
                  </a:cubicBezTo>
                  <a:cubicBezTo>
                    <a:pt x="22" y="57"/>
                    <a:pt x="22" y="57"/>
                    <a:pt x="22" y="58"/>
                  </a:cubicBezTo>
                  <a:cubicBezTo>
                    <a:pt x="22" y="58"/>
                    <a:pt x="22" y="58"/>
                    <a:pt x="22" y="58"/>
                  </a:cubicBezTo>
                  <a:moveTo>
                    <a:pt x="28" y="47"/>
                  </a:moveTo>
                  <a:cubicBezTo>
                    <a:pt x="28" y="46"/>
                    <a:pt x="27" y="46"/>
                    <a:pt x="27" y="45"/>
                  </a:cubicBezTo>
                  <a:cubicBezTo>
                    <a:pt x="29" y="46"/>
                    <a:pt x="27" y="45"/>
                    <a:pt x="28" y="45"/>
                  </a:cubicBezTo>
                  <a:cubicBezTo>
                    <a:pt x="28" y="45"/>
                    <a:pt x="28" y="45"/>
                    <a:pt x="29" y="45"/>
                  </a:cubicBezTo>
                  <a:cubicBezTo>
                    <a:pt x="28" y="45"/>
                    <a:pt x="29" y="46"/>
                    <a:pt x="28" y="46"/>
                  </a:cubicBezTo>
                  <a:cubicBezTo>
                    <a:pt x="28" y="46"/>
                    <a:pt x="29" y="48"/>
                    <a:pt x="28" y="47"/>
                  </a:cubicBezTo>
                  <a:moveTo>
                    <a:pt x="35" y="135"/>
                  </a:moveTo>
                  <a:cubicBezTo>
                    <a:pt x="36" y="135"/>
                    <a:pt x="36" y="135"/>
                    <a:pt x="37" y="135"/>
                  </a:cubicBezTo>
                  <a:cubicBezTo>
                    <a:pt x="36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moveTo>
                    <a:pt x="91" y="115"/>
                  </a:moveTo>
                  <a:cubicBezTo>
                    <a:pt x="90" y="115"/>
                    <a:pt x="90" y="115"/>
                    <a:pt x="90" y="116"/>
                  </a:cubicBezTo>
                  <a:cubicBezTo>
                    <a:pt x="90" y="116"/>
                    <a:pt x="90" y="114"/>
                    <a:pt x="91" y="115"/>
                  </a:cubicBezTo>
                  <a:moveTo>
                    <a:pt x="2" y="131"/>
                  </a:moveTo>
                  <a:cubicBezTo>
                    <a:pt x="2" y="131"/>
                    <a:pt x="1" y="130"/>
                    <a:pt x="2" y="130"/>
                  </a:cubicBezTo>
                  <a:cubicBezTo>
                    <a:pt x="2" y="130"/>
                    <a:pt x="2" y="129"/>
                    <a:pt x="2" y="129"/>
                  </a:cubicBezTo>
                  <a:cubicBezTo>
                    <a:pt x="2" y="130"/>
                    <a:pt x="2" y="130"/>
                    <a:pt x="2" y="131"/>
                  </a:cubicBezTo>
                  <a:moveTo>
                    <a:pt x="87" y="123"/>
                  </a:moveTo>
                  <a:cubicBezTo>
                    <a:pt x="87" y="123"/>
                    <a:pt x="87" y="124"/>
                    <a:pt x="86" y="124"/>
                  </a:cubicBezTo>
                  <a:cubicBezTo>
                    <a:pt x="86" y="125"/>
                    <a:pt x="86" y="126"/>
                    <a:pt x="85" y="126"/>
                  </a:cubicBezTo>
                  <a:cubicBezTo>
                    <a:pt x="86" y="125"/>
                    <a:pt x="86" y="122"/>
                    <a:pt x="87" y="123"/>
                  </a:cubicBezTo>
                  <a:moveTo>
                    <a:pt x="52" y="155"/>
                  </a:moveTo>
                  <a:cubicBezTo>
                    <a:pt x="53" y="156"/>
                    <a:pt x="50" y="156"/>
                    <a:pt x="50" y="156"/>
                  </a:cubicBezTo>
                  <a:cubicBezTo>
                    <a:pt x="50" y="156"/>
                    <a:pt x="49" y="156"/>
                    <a:pt x="49" y="156"/>
                  </a:cubicBezTo>
                  <a:cubicBezTo>
                    <a:pt x="49" y="155"/>
                    <a:pt x="52" y="156"/>
                    <a:pt x="52" y="155"/>
                  </a:cubicBezTo>
                  <a:moveTo>
                    <a:pt x="79" y="131"/>
                  </a:moveTo>
                  <a:cubicBezTo>
                    <a:pt x="79" y="132"/>
                    <a:pt x="79" y="132"/>
                    <a:pt x="78" y="132"/>
                  </a:cubicBezTo>
                  <a:cubicBezTo>
                    <a:pt x="78" y="131"/>
                    <a:pt x="79" y="131"/>
                    <a:pt x="79" y="131"/>
                  </a:cubicBezTo>
                  <a:moveTo>
                    <a:pt x="86" y="121"/>
                  </a:moveTo>
                  <a:cubicBezTo>
                    <a:pt x="86" y="121"/>
                    <a:pt x="85" y="121"/>
                    <a:pt x="86" y="122"/>
                  </a:cubicBezTo>
                  <a:cubicBezTo>
                    <a:pt x="85" y="122"/>
                    <a:pt x="85" y="123"/>
                    <a:pt x="85" y="122"/>
                  </a:cubicBezTo>
                  <a:cubicBezTo>
                    <a:pt x="85" y="122"/>
                    <a:pt x="86" y="122"/>
                    <a:pt x="86" y="121"/>
                  </a:cubicBezTo>
                  <a:moveTo>
                    <a:pt x="88" y="116"/>
                  </a:moveTo>
                  <a:cubicBezTo>
                    <a:pt x="88" y="116"/>
                    <a:pt x="87" y="116"/>
                    <a:pt x="87" y="117"/>
                  </a:cubicBezTo>
                  <a:cubicBezTo>
                    <a:pt x="87" y="117"/>
                    <a:pt x="87" y="115"/>
                    <a:pt x="88" y="116"/>
                  </a:cubicBezTo>
                  <a:moveTo>
                    <a:pt x="85" y="121"/>
                  </a:moveTo>
                  <a:cubicBezTo>
                    <a:pt x="84" y="121"/>
                    <a:pt x="84" y="122"/>
                    <a:pt x="83" y="121"/>
                  </a:cubicBezTo>
                  <a:cubicBezTo>
                    <a:pt x="84" y="121"/>
                    <a:pt x="84" y="120"/>
                    <a:pt x="85" y="121"/>
                  </a:cubicBezTo>
                  <a:moveTo>
                    <a:pt x="83" y="122"/>
                  </a:moveTo>
                  <a:cubicBezTo>
                    <a:pt x="84" y="123"/>
                    <a:pt x="83" y="122"/>
                    <a:pt x="84" y="123"/>
                  </a:cubicBezTo>
                  <a:cubicBezTo>
                    <a:pt x="84" y="123"/>
                    <a:pt x="83" y="123"/>
                    <a:pt x="83" y="123"/>
                  </a:cubicBezTo>
                  <a:cubicBezTo>
                    <a:pt x="83" y="123"/>
                    <a:pt x="83" y="123"/>
                    <a:pt x="83" y="122"/>
                  </a:cubicBezTo>
                  <a:moveTo>
                    <a:pt x="30" y="135"/>
                  </a:moveTo>
                  <a:cubicBezTo>
                    <a:pt x="31" y="134"/>
                    <a:pt x="31" y="135"/>
                    <a:pt x="32" y="135"/>
                  </a:cubicBezTo>
                  <a:cubicBezTo>
                    <a:pt x="32" y="135"/>
                    <a:pt x="33" y="135"/>
                    <a:pt x="34" y="136"/>
                  </a:cubicBezTo>
                  <a:cubicBezTo>
                    <a:pt x="34" y="136"/>
                    <a:pt x="35" y="135"/>
                    <a:pt x="34" y="136"/>
                  </a:cubicBezTo>
                  <a:cubicBezTo>
                    <a:pt x="34" y="135"/>
                    <a:pt x="33" y="136"/>
                    <a:pt x="32" y="136"/>
                  </a:cubicBezTo>
                  <a:cubicBezTo>
                    <a:pt x="32" y="136"/>
                    <a:pt x="31" y="135"/>
                    <a:pt x="30" y="135"/>
                  </a:cubicBezTo>
                  <a:moveTo>
                    <a:pt x="38" y="135"/>
                  </a:moveTo>
                  <a:cubicBezTo>
                    <a:pt x="38" y="135"/>
                    <a:pt x="39" y="135"/>
                    <a:pt x="39" y="135"/>
                  </a:cubicBezTo>
                  <a:cubicBezTo>
                    <a:pt x="39" y="136"/>
                    <a:pt x="38" y="136"/>
                    <a:pt x="38" y="135"/>
                  </a:cubicBezTo>
                  <a:moveTo>
                    <a:pt x="43" y="134"/>
                  </a:moveTo>
                  <a:cubicBezTo>
                    <a:pt x="43" y="134"/>
                    <a:pt x="43" y="134"/>
                    <a:pt x="44" y="134"/>
                  </a:cubicBezTo>
                  <a:cubicBezTo>
                    <a:pt x="44" y="135"/>
                    <a:pt x="43" y="134"/>
                    <a:pt x="43" y="134"/>
                  </a:cubicBezTo>
                  <a:moveTo>
                    <a:pt x="39" y="135"/>
                  </a:moveTo>
                  <a:cubicBezTo>
                    <a:pt x="39" y="134"/>
                    <a:pt x="40" y="135"/>
                    <a:pt x="40" y="135"/>
                  </a:cubicBezTo>
                  <a:cubicBezTo>
                    <a:pt x="40" y="136"/>
                    <a:pt x="40" y="135"/>
                    <a:pt x="39" y="135"/>
                  </a:cubicBezTo>
                  <a:moveTo>
                    <a:pt x="27" y="130"/>
                  </a:moveTo>
                  <a:cubicBezTo>
                    <a:pt x="27" y="130"/>
                    <a:pt x="27" y="130"/>
                    <a:pt x="27" y="131"/>
                  </a:cubicBezTo>
                  <a:cubicBezTo>
                    <a:pt x="26" y="131"/>
                    <a:pt x="27" y="130"/>
                    <a:pt x="27" y="130"/>
                  </a:cubicBezTo>
                  <a:moveTo>
                    <a:pt x="26" y="123"/>
                  </a:moveTo>
                  <a:cubicBezTo>
                    <a:pt x="27" y="123"/>
                    <a:pt x="26" y="123"/>
                    <a:pt x="26" y="123"/>
                  </a:cubicBezTo>
                  <a:cubicBezTo>
                    <a:pt x="26" y="124"/>
                    <a:pt x="26" y="125"/>
                    <a:pt x="26" y="126"/>
                  </a:cubicBezTo>
                  <a:cubicBezTo>
                    <a:pt x="25" y="126"/>
                    <a:pt x="26" y="125"/>
                    <a:pt x="26" y="125"/>
                  </a:cubicBezTo>
                  <a:cubicBezTo>
                    <a:pt x="26" y="124"/>
                    <a:pt x="26" y="124"/>
                    <a:pt x="26" y="123"/>
                  </a:cubicBezTo>
                  <a:moveTo>
                    <a:pt x="29" y="135"/>
                  </a:moveTo>
                  <a:cubicBezTo>
                    <a:pt x="30" y="134"/>
                    <a:pt x="31" y="135"/>
                    <a:pt x="30" y="135"/>
                  </a:cubicBezTo>
                  <a:cubicBezTo>
                    <a:pt x="30" y="135"/>
                    <a:pt x="30" y="135"/>
                    <a:pt x="29" y="135"/>
                  </a:cubicBezTo>
                  <a:moveTo>
                    <a:pt x="27" y="131"/>
                  </a:moveTo>
                  <a:cubicBezTo>
                    <a:pt x="27" y="131"/>
                    <a:pt x="27" y="131"/>
                    <a:pt x="27" y="131"/>
                  </a:cubicBezTo>
                  <a:cubicBezTo>
                    <a:pt x="27" y="132"/>
                    <a:pt x="27" y="131"/>
                    <a:pt x="27" y="131"/>
                  </a:cubicBezTo>
                  <a:moveTo>
                    <a:pt x="94" y="98"/>
                  </a:moveTo>
                  <a:cubicBezTo>
                    <a:pt x="95" y="99"/>
                    <a:pt x="94" y="100"/>
                    <a:pt x="94" y="100"/>
                  </a:cubicBezTo>
                  <a:cubicBezTo>
                    <a:pt x="93" y="100"/>
                    <a:pt x="94" y="99"/>
                    <a:pt x="94" y="98"/>
                  </a:cubicBezTo>
                  <a:moveTo>
                    <a:pt x="41" y="16"/>
                  </a:moveTo>
                  <a:cubicBezTo>
                    <a:pt x="41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4"/>
                  </a:cubicBezTo>
                  <a:cubicBezTo>
                    <a:pt x="42" y="14"/>
                    <a:pt x="42" y="15"/>
                    <a:pt x="43" y="15"/>
                  </a:cubicBezTo>
                  <a:cubicBezTo>
                    <a:pt x="42" y="16"/>
                    <a:pt x="42" y="16"/>
                    <a:pt x="41" y="16"/>
                  </a:cubicBezTo>
                  <a:moveTo>
                    <a:pt x="37" y="13"/>
                  </a:moveTo>
                  <a:cubicBezTo>
                    <a:pt x="36" y="12"/>
                    <a:pt x="37" y="13"/>
                    <a:pt x="38" y="13"/>
                  </a:cubicBezTo>
                  <a:cubicBezTo>
                    <a:pt x="38" y="14"/>
                    <a:pt x="37" y="13"/>
                    <a:pt x="37" y="13"/>
                  </a:cubicBezTo>
                  <a:moveTo>
                    <a:pt x="43" y="12"/>
                  </a:moveTo>
                  <a:cubicBezTo>
                    <a:pt x="43" y="13"/>
                    <a:pt x="44" y="13"/>
                    <a:pt x="44" y="14"/>
                  </a:cubicBezTo>
                  <a:cubicBezTo>
                    <a:pt x="44" y="13"/>
                    <a:pt x="43" y="13"/>
                    <a:pt x="43" y="12"/>
                  </a:cubicBezTo>
                  <a:moveTo>
                    <a:pt x="38" y="11"/>
                  </a:moveTo>
                  <a:cubicBezTo>
                    <a:pt x="38" y="10"/>
                    <a:pt x="39" y="12"/>
                    <a:pt x="40" y="12"/>
                  </a:cubicBezTo>
                  <a:cubicBezTo>
                    <a:pt x="40" y="12"/>
                    <a:pt x="40" y="12"/>
                    <a:pt x="41" y="12"/>
                  </a:cubicBezTo>
                  <a:cubicBezTo>
                    <a:pt x="40" y="13"/>
                    <a:pt x="39" y="12"/>
                    <a:pt x="38" y="11"/>
                  </a:cubicBezTo>
                  <a:moveTo>
                    <a:pt x="43" y="15"/>
                  </a:moveTo>
                  <a:cubicBezTo>
                    <a:pt x="43" y="14"/>
                    <a:pt x="43" y="15"/>
                    <a:pt x="44" y="15"/>
                  </a:cubicBezTo>
                  <a:cubicBezTo>
                    <a:pt x="44" y="15"/>
                    <a:pt x="44" y="14"/>
                    <a:pt x="44" y="14"/>
                  </a:cubicBezTo>
                  <a:cubicBezTo>
                    <a:pt x="44" y="14"/>
                    <a:pt x="44" y="15"/>
                    <a:pt x="44" y="15"/>
                  </a:cubicBezTo>
                  <a:cubicBezTo>
                    <a:pt x="45" y="15"/>
                    <a:pt x="45" y="14"/>
                    <a:pt x="46" y="15"/>
                  </a:cubicBezTo>
                  <a:cubicBezTo>
                    <a:pt x="46" y="15"/>
                    <a:pt x="45" y="15"/>
                    <a:pt x="45" y="15"/>
                  </a:cubicBezTo>
                  <a:cubicBezTo>
                    <a:pt x="45" y="16"/>
                    <a:pt x="44" y="16"/>
                    <a:pt x="45" y="16"/>
                  </a:cubicBezTo>
                  <a:cubicBezTo>
                    <a:pt x="45" y="17"/>
                    <a:pt x="45" y="16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6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moveTo>
                    <a:pt x="54" y="20"/>
                  </a:moveTo>
                  <a:cubicBezTo>
                    <a:pt x="55" y="21"/>
                    <a:pt x="55" y="20"/>
                    <a:pt x="56" y="21"/>
                  </a:cubicBezTo>
                  <a:cubicBezTo>
                    <a:pt x="56" y="22"/>
                    <a:pt x="56" y="22"/>
                    <a:pt x="57" y="22"/>
                  </a:cubicBezTo>
                  <a:cubicBezTo>
                    <a:pt x="56" y="23"/>
                    <a:pt x="55" y="22"/>
                    <a:pt x="54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6" y="23"/>
                  </a:cubicBezTo>
                  <a:cubicBezTo>
                    <a:pt x="56" y="24"/>
                    <a:pt x="57" y="25"/>
                    <a:pt x="56" y="26"/>
                  </a:cubicBezTo>
                  <a:cubicBezTo>
                    <a:pt x="56" y="25"/>
                    <a:pt x="56" y="24"/>
                    <a:pt x="55" y="24"/>
                  </a:cubicBezTo>
                  <a:cubicBezTo>
                    <a:pt x="55" y="23"/>
                    <a:pt x="54" y="24"/>
                    <a:pt x="55" y="24"/>
                  </a:cubicBezTo>
                  <a:cubicBezTo>
                    <a:pt x="53" y="24"/>
                    <a:pt x="52" y="22"/>
                    <a:pt x="50" y="22"/>
                  </a:cubicBezTo>
                  <a:cubicBezTo>
                    <a:pt x="51" y="21"/>
                    <a:pt x="52" y="22"/>
                    <a:pt x="52" y="22"/>
                  </a:cubicBezTo>
                  <a:cubicBezTo>
                    <a:pt x="52" y="21"/>
                    <a:pt x="52" y="20"/>
                    <a:pt x="52" y="21"/>
                  </a:cubicBezTo>
                  <a:cubicBezTo>
                    <a:pt x="51" y="20"/>
                    <a:pt x="52" y="21"/>
                    <a:pt x="53" y="21"/>
                  </a:cubicBezTo>
                  <a:cubicBezTo>
                    <a:pt x="53" y="22"/>
                    <a:pt x="53" y="22"/>
                    <a:pt x="52" y="22"/>
                  </a:cubicBezTo>
                  <a:cubicBezTo>
                    <a:pt x="53" y="23"/>
                    <a:pt x="53" y="23"/>
                    <a:pt x="54" y="24"/>
                  </a:cubicBezTo>
                  <a:cubicBezTo>
                    <a:pt x="54" y="23"/>
                    <a:pt x="53" y="23"/>
                    <a:pt x="53" y="22"/>
                  </a:cubicBezTo>
                  <a:cubicBezTo>
                    <a:pt x="53" y="22"/>
                    <a:pt x="54" y="22"/>
                    <a:pt x="54" y="22"/>
                  </a:cubicBezTo>
                  <a:cubicBezTo>
                    <a:pt x="54" y="22"/>
                    <a:pt x="53" y="22"/>
                    <a:pt x="53" y="21"/>
                  </a:cubicBezTo>
                  <a:cubicBezTo>
                    <a:pt x="53" y="21"/>
                    <a:pt x="54" y="21"/>
                    <a:pt x="54" y="20"/>
                  </a:cubicBezTo>
                  <a:moveTo>
                    <a:pt x="42" y="10"/>
                  </a:moveTo>
                  <a:cubicBezTo>
                    <a:pt x="43" y="10"/>
                    <a:pt x="44" y="10"/>
                    <a:pt x="45" y="10"/>
                  </a:cubicBezTo>
                  <a:cubicBezTo>
                    <a:pt x="45" y="10"/>
                    <a:pt x="45" y="10"/>
                    <a:pt x="46" y="10"/>
                  </a:cubicBezTo>
                  <a:cubicBezTo>
                    <a:pt x="47" y="10"/>
                    <a:pt x="49" y="11"/>
                    <a:pt x="51" y="12"/>
                  </a:cubicBezTo>
                  <a:cubicBezTo>
                    <a:pt x="52" y="12"/>
                    <a:pt x="52" y="13"/>
                    <a:pt x="52" y="13"/>
                  </a:cubicBezTo>
                  <a:cubicBezTo>
                    <a:pt x="52" y="14"/>
                    <a:pt x="51" y="13"/>
                    <a:pt x="51" y="15"/>
                  </a:cubicBezTo>
                  <a:cubicBezTo>
                    <a:pt x="50" y="15"/>
                    <a:pt x="50" y="14"/>
                    <a:pt x="50" y="14"/>
                  </a:cubicBezTo>
                  <a:cubicBezTo>
                    <a:pt x="49" y="15"/>
                    <a:pt x="51" y="15"/>
                    <a:pt x="52" y="16"/>
                  </a:cubicBezTo>
                  <a:cubicBezTo>
                    <a:pt x="51" y="16"/>
                    <a:pt x="51" y="16"/>
                    <a:pt x="51" y="17"/>
                  </a:cubicBezTo>
                  <a:cubicBezTo>
                    <a:pt x="50" y="15"/>
                    <a:pt x="49" y="15"/>
                    <a:pt x="47" y="15"/>
                  </a:cubicBezTo>
                  <a:cubicBezTo>
                    <a:pt x="47" y="14"/>
                    <a:pt x="48" y="14"/>
                    <a:pt x="48" y="14"/>
                  </a:cubicBezTo>
                  <a:cubicBezTo>
                    <a:pt x="48" y="14"/>
                    <a:pt x="49" y="14"/>
                    <a:pt x="49" y="13"/>
                  </a:cubicBezTo>
                  <a:cubicBezTo>
                    <a:pt x="48" y="12"/>
                    <a:pt x="48" y="13"/>
                    <a:pt x="48" y="13"/>
                  </a:cubicBezTo>
                  <a:cubicBezTo>
                    <a:pt x="46" y="12"/>
                    <a:pt x="45" y="11"/>
                    <a:pt x="43" y="11"/>
                  </a:cubicBezTo>
                  <a:cubicBezTo>
                    <a:pt x="43" y="11"/>
                    <a:pt x="43" y="10"/>
                    <a:pt x="42" y="10"/>
                  </a:cubicBezTo>
                  <a:moveTo>
                    <a:pt x="47" y="12"/>
                  </a:moveTo>
                  <a:cubicBezTo>
                    <a:pt x="47" y="12"/>
                    <a:pt x="47" y="12"/>
                    <a:pt x="47" y="12"/>
                  </a:cubicBezTo>
                  <a:cubicBezTo>
                    <a:pt x="47" y="11"/>
                    <a:pt x="46" y="11"/>
                    <a:pt x="46" y="11"/>
                  </a:cubicBezTo>
                  <a:cubicBezTo>
                    <a:pt x="44" y="10"/>
                    <a:pt x="46" y="11"/>
                    <a:pt x="47" y="12"/>
                  </a:cubicBezTo>
                  <a:moveTo>
                    <a:pt x="52" y="19"/>
                  </a:moveTo>
                  <a:cubicBezTo>
                    <a:pt x="52" y="19"/>
                    <a:pt x="52" y="19"/>
                    <a:pt x="51" y="19"/>
                  </a:cubicBezTo>
                  <a:cubicBezTo>
                    <a:pt x="51" y="20"/>
                    <a:pt x="52" y="20"/>
                    <a:pt x="53" y="20"/>
                  </a:cubicBezTo>
                  <a:cubicBezTo>
                    <a:pt x="53" y="20"/>
                    <a:pt x="52" y="20"/>
                    <a:pt x="52" y="19"/>
                  </a:cubicBezTo>
                  <a:cubicBezTo>
                    <a:pt x="52" y="19"/>
                    <a:pt x="53" y="19"/>
                    <a:pt x="52" y="18"/>
                  </a:cubicBezTo>
                  <a:cubicBezTo>
                    <a:pt x="53" y="18"/>
                    <a:pt x="53" y="18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9"/>
                    <a:pt x="54" y="19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2" y="20"/>
                    <a:pt x="51" y="20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0" y="19"/>
                    <a:pt x="50" y="20"/>
                    <a:pt x="50" y="19"/>
                  </a:cubicBezTo>
                  <a:cubicBezTo>
                    <a:pt x="50" y="19"/>
                    <a:pt x="50" y="18"/>
                    <a:pt x="49" y="18"/>
                  </a:cubicBezTo>
                  <a:cubicBezTo>
                    <a:pt x="49" y="16"/>
                    <a:pt x="50" y="18"/>
                    <a:pt x="51" y="18"/>
                  </a:cubicBezTo>
                  <a:cubicBezTo>
                    <a:pt x="51" y="18"/>
                    <a:pt x="51" y="18"/>
                    <a:pt x="51" y="19"/>
                  </a:cubicBezTo>
                  <a:cubicBezTo>
                    <a:pt x="51" y="19"/>
                    <a:pt x="51" y="18"/>
                    <a:pt x="52" y="19"/>
                  </a:cubicBezTo>
                  <a:moveTo>
                    <a:pt x="36" y="15"/>
                  </a:moveTo>
                  <a:cubicBezTo>
                    <a:pt x="36" y="14"/>
                    <a:pt x="37" y="15"/>
                    <a:pt x="37" y="14"/>
                  </a:cubicBezTo>
                  <a:cubicBezTo>
                    <a:pt x="37" y="15"/>
                    <a:pt x="38" y="15"/>
                    <a:pt x="38" y="15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0" y="17"/>
                    <a:pt x="39" y="16"/>
                    <a:pt x="39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8"/>
                    <a:pt x="40" y="17"/>
                    <a:pt x="41" y="18"/>
                  </a:cubicBezTo>
                  <a:cubicBezTo>
                    <a:pt x="41" y="19"/>
                    <a:pt x="41" y="18"/>
                    <a:pt x="40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8" y="18"/>
                    <a:pt x="37" y="18"/>
                  </a:cubicBezTo>
                  <a:cubicBezTo>
                    <a:pt x="37" y="17"/>
                    <a:pt x="37" y="17"/>
                    <a:pt x="37" y="16"/>
                  </a:cubicBezTo>
                  <a:cubicBezTo>
                    <a:pt x="37" y="17"/>
                    <a:pt x="39" y="18"/>
                    <a:pt x="39" y="18"/>
                  </a:cubicBezTo>
                  <a:cubicBezTo>
                    <a:pt x="39" y="17"/>
                    <a:pt x="39" y="16"/>
                    <a:pt x="38" y="16"/>
                  </a:cubicBezTo>
                  <a:cubicBezTo>
                    <a:pt x="38" y="16"/>
                    <a:pt x="38" y="17"/>
                    <a:pt x="39" y="17"/>
                  </a:cubicBezTo>
                  <a:cubicBezTo>
                    <a:pt x="38" y="17"/>
                    <a:pt x="37" y="15"/>
                    <a:pt x="36" y="15"/>
                  </a:cubicBezTo>
                  <a:moveTo>
                    <a:pt x="57" y="22"/>
                  </a:moveTo>
                  <a:cubicBezTo>
                    <a:pt x="58" y="21"/>
                    <a:pt x="57" y="23"/>
                    <a:pt x="59" y="24"/>
                  </a:cubicBezTo>
                  <a:cubicBezTo>
                    <a:pt x="58" y="23"/>
                    <a:pt x="59" y="22"/>
                    <a:pt x="59" y="23"/>
                  </a:cubicBezTo>
                  <a:cubicBezTo>
                    <a:pt x="59" y="24"/>
                    <a:pt x="60" y="24"/>
                    <a:pt x="60" y="25"/>
                  </a:cubicBezTo>
                  <a:cubicBezTo>
                    <a:pt x="60" y="25"/>
                    <a:pt x="59" y="25"/>
                    <a:pt x="60" y="26"/>
                  </a:cubicBezTo>
                  <a:cubicBezTo>
                    <a:pt x="59" y="26"/>
                    <a:pt x="59" y="25"/>
                    <a:pt x="58" y="25"/>
                  </a:cubicBezTo>
                  <a:cubicBezTo>
                    <a:pt x="59" y="24"/>
                    <a:pt x="59" y="25"/>
                    <a:pt x="59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8" y="25"/>
                    <a:pt x="57" y="24"/>
                  </a:cubicBezTo>
                  <a:cubicBezTo>
                    <a:pt x="57" y="23"/>
                    <a:pt x="58" y="23"/>
                    <a:pt x="57" y="22"/>
                  </a:cubicBezTo>
                  <a:moveTo>
                    <a:pt x="30" y="10"/>
                  </a:moveTo>
                  <a:cubicBezTo>
                    <a:pt x="29" y="10"/>
                    <a:pt x="29" y="9"/>
                    <a:pt x="29" y="9"/>
                  </a:cubicBezTo>
                  <a:cubicBezTo>
                    <a:pt x="28" y="8"/>
                    <a:pt x="30" y="9"/>
                    <a:pt x="30" y="10"/>
                  </a:cubicBezTo>
                  <a:moveTo>
                    <a:pt x="21" y="99"/>
                  </a:moveTo>
                  <a:cubicBezTo>
                    <a:pt x="22" y="100"/>
                    <a:pt x="21" y="101"/>
                    <a:pt x="22" y="101"/>
                  </a:cubicBezTo>
                  <a:cubicBezTo>
                    <a:pt x="21" y="101"/>
                    <a:pt x="22" y="100"/>
                    <a:pt x="21" y="99"/>
                  </a:cubicBezTo>
                  <a:moveTo>
                    <a:pt x="30" y="11"/>
                  </a:moveTo>
                  <a:cubicBezTo>
                    <a:pt x="30" y="10"/>
                    <a:pt x="31" y="10"/>
                    <a:pt x="31" y="9"/>
                  </a:cubicBezTo>
                  <a:cubicBezTo>
                    <a:pt x="31" y="10"/>
                    <a:pt x="32" y="10"/>
                    <a:pt x="32" y="11"/>
                  </a:cubicBezTo>
                  <a:cubicBezTo>
                    <a:pt x="32" y="10"/>
                    <a:pt x="31" y="10"/>
                    <a:pt x="31" y="10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11"/>
                    <a:pt x="31" y="11"/>
                    <a:pt x="30" y="11"/>
                  </a:cubicBezTo>
                  <a:moveTo>
                    <a:pt x="8" y="101"/>
                  </a:moveTo>
                  <a:cubicBezTo>
                    <a:pt x="8" y="101"/>
                    <a:pt x="8" y="100"/>
                    <a:pt x="8" y="10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99"/>
                    <a:pt x="7" y="99"/>
                    <a:pt x="7" y="98"/>
                  </a:cubicBezTo>
                  <a:cubicBezTo>
                    <a:pt x="7" y="97"/>
                    <a:pt x="6" y="96"/>
                    <a:pt x="6" y="95"/>
                  </a:cubicBezTo>
                  <a:cubicBezTo>
                    <a:pt x="6" y="95"/>
                    <a:pt x="7" y="95"/>
                    <a:pt x="7" y="95"/>
                  </a:cubicBezTo>
                  <a:cubicBezTo>
                    <a:pt x="7" y="93"/>
                    <a:pt x="6" y="92"/>
                    <a:pt x="6" y="90"/>
                  </a:cubicBezTo>
                  <a:cubicBezTo>
                    <a:pt x="6" y="90"/>
                    <a:pt x="6" y="90"/>
                    <a:pt x="6" y="89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7"/>
                    <a:pt x="6" y="86"/>
                    <a:pt x="6" y="85"/>
                  </a:cubicBezTo>
                  <a:cubicBezTo>
                    <a:pt x="7" y="85"/>
                    <a:pt x="7" y="84"/>
                    <a:pt x="8" y="85"/>
                  </a:cubicBezTo>
                  <a:cubicBezTo>
                    <a:pt x="7" y="84"/>
                    <a:pt x="7" y="85"/>
                    <a:pt x="6" y="84"/>
                  </a:cubicBezTo>
                  <a:cubicBezTo>
                    <a:pt x="6" y="83"/>
                    <a:pt x="6" y="83"/>
                    <a:pt x="6" y="82"/>
                  </a:cubicBezTo>
                  <a:cubicBezTo>
                    <a:pt x="5" y="82"/>
                    <a:pt x="6" y="82"/>
                    <a:pt x="6" y="82"/>
                  </a:cubicBezTo>
                  <a:cubicBezTo>
                    <a:pt x="6" y="81"/>
                    <a:pt x="5" y="81"/>
                    <a:pt x="6" y="81"/>
                  </a:cubicBezTo>
                  <a:cubicBezTo>
                    <a:pt x="4" y="81"/>
                    <a:pt x="6" y="80"/>
                    <a:pt x="5" y="80"/>
                  </a:cubicBezTo>
                  <a:cubicBezTo>
                    <a:pt x="5" y="80"/>
                    <a:pt x="4" y="80"/>
                    <a:pt x="4" y="80"/>
                  </a:cubicBezTo>
                  <a:cubicBezTo>
                    <a:pt x="4" y="81"/>
                    <a:pt x="5" y="80"/>
                    <a:pt x="5" y="81"/>
                  </a:cubicBezTo>
                  <a:cubicBezTo>
                    <a:pt x="5" y="81"/>
                    <a:pt x="5" y="81"/>
                    <a:pt x="5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5" y="82"/>
                    <a:pt x="5" y="83"/>
                  </a:cubicBezTo>
                  <a:cubicBezTo>
                    <a:pt x="5" y="83"/>
                    <a:pt x="5" y="82"/>
                    <a:pt x="4" y="82"/>
                  </a:cubicBezTo>
                  <a:cubicBezTo>
                    <a:pt x="4" y="83"/>
                    <a:pt x="5" y="83"/>
                    <a:pt x="5" y="84"/>
                  </a:cubicBezTo>
                  <a:cubicBezTo>
                    <a:pt x="5" y="84"/>
                    <a:pt x="6" y="84"/>
                    <a:pt x="5" y="85"/>
                  </a:cubicBezTo>
                  <a:cubicBezTo>
                    <a:pt x="5" y="85"/>
                    <a:pt x="5" y="85"/>
                    <a:pt x="5" y="84"/>
                  </a:cubicBezTo>
                  <a:cubicBezTo>
                    <a:pt x="4" y="84"/>
                    <a:pt x="4" y="85"/>
                    <a:pt x="4" y="85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4" y="85"/>
                    <a:pt x="5" y="85"/>
                  </a:cubicBezTo>
                  <a:cubicBezTo>
                    <a:pt x="5" y="85"/>
                    <a:pt x="6" y="86"/>
                    <a:pt x="5" y="86"/>
                  </a:cubicBezTo>
                  <a:cubicBezTo>
                    <a:pt x="4" y="86"/>
                    <a:pt x="5" y="86"/>
                    <a:pt x="5" y="85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3" y="86"/>
                    <a:pt x="3" y="86"/>
                    <a:pt x="3" y="87"/>
                  </a:cubicBezTo>
                  <a:cubicBezTo>
                    <a:pt x="4" y="87"/>
                    <a:pt x="3" y="86"/>
                    <a:pt x="4" y="86"/>
                  </a:cubicBezTo>
                  <a:cubicBezTo>
                    <a:pt x="5" y="86"/>
                    <a:pt x="4" y="86"/>
                    <a:pt x="5" y="87"/>
                  </a:cubicBezTo>
                  <a:cubicBezTo>
                    <a:pt x="5" y="87"/>
                    <a:pt x="5" y="87"/>
                    <a:pt x="4" y="87"/>
                  </a:cubicBezTo>
                  <a:cubicBezTo>
                    <a:pt x="3" y="87"/>
                    <a:pt x="3" y="87"/>
                    <a:pt x="3" y="88"/>
                  </a:cubicBezTo>
                  <a:cubicBezTo>
                    <a:pt x="2" y="88"/>
                    <a:pt x="1" y="87"/>
                    <a:pt x="2" y="87"/>
                  </a:cubicBezTo>
                  <a:cubicBezTo>
                    <a:pt x="2" y="86"/>
                    <a:pt x="1" y="87"/>
                    <a:pt x="1" y="87"/>
                  </a:cubicBezTo>
                  <a:cubicBezTo>
                    <a:pt x="0" y="86"/>
                    <a:pt x="1" y="86"/>
                    <a:pt x="1" y="86"/>
                  </a:cubicBezTo>
                  <a:cubicBezTo>
                    <a:pt x="1" y="86"/>
                    <a:pt x="1" y="85"/>
                    <a:pt x="1" y="85"/>
                  </a:cubicBezTo>
                  <a:cubicBezTo>
                    <a:pt x="1" y="85"/>
                    <a:pt x="1" y="84"/>
                    <a:pt x="1" y="83"/>
                  </a:cubicBezTo>
                  <a:cubicBezTo>
                    <a:pt x="1" y="83"/>
                    <a:pt x="1" y="83"/>
                    <a:pt x="1" y="82"/>
                  </a:cubicBezTo>
                  <a:cubicBezTo>
                    <a:pt x="1" y="81"/>
                    <a:pt x="2" y="80"/>
                    <a:pt x="2" y="79"/>
                  </a:cubicBezTo>
                  <a:cubicBezTo>
                    <a:pt x="2" y="79"/>
                    <a:pt x="2" y="78"/>
                    <a:pt x="2" y="78"/>
                  </a:cubicBezTo>
                  <a:cubicBezTo>
                    <a:pt x="3" y="75"/>
                    <a:pt x="3" y="73"/>
                    <a:pt x="4" y="71"/>
                  </a:cubicBezTo>
                  <a:cubicBezTo>
                    <a:pt x="4" y="70"/>
                    <a:pt x="4" y="70"/>
                    <a:pt x="5" y="70"/>
                  </a:cubicBezTo>
                  <a:cubicBezTo>
                    <a:pt x="5" y="70"/>
                    <a:pt x="5" y="69"/>
                    <a:pt x="5" y="68"/>
                  </a:cubicBezTo>
                  <a:cubicBezTo>
                    <a:pt x="5" y="68"/>
                    <a:pt x="5" y="68"/>
                    <a:pt x="5" y="67"/>
                  </a:cubicBezTo>
                  <a:cubicBezTo>
                    <a:pt x="5" y="67"/>
                    <a:pt x="6" y="67"/>
                    <a:pt x="6" y="67"/>
                  </a:cubicBezTo>
                  <a:cubicBezTo>
                    <a:pt x="5" y="66"/>
                    <a:pt x="6" y="65"/>
                    <a:pt x="6" y="64"/>
                  </a:cubicBezTo>
                  <a:cubicBezTo>
                    <a:pt x="6" y="64"/>
                    <a:pt x="7" y="64"/>
                    <a:pt x="6" y="65"/>
                  </a:cubicBezTo>
                  <a:cubicBezTo>
                    <a:pt x="7" y="64"/>
                    <a:pt x="6" y="63"/>
                    <a:pt x="6" y="63"/>
                  </a:cubicBezTo>
                  <a:cubicBezTo>
                    <a:pt x="6" y="63"/>
                    <a:pt x="6" y="62"/>
                    <a:pt x="7" y="62"/>
                  </a:cubicBezTo>
                  <a:cubicBezTo>
                    <a:pt x="6" y="61"/>
                    <a:pt x="8" y="60"/>
                    <a:pt x="7" y="60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7" y="58"/>
                    <a:pt x="8" y="58"/>
                  </a:cubicBezTo>
                  <a:cubicBezTo>
                    <a:pt x="8" y="58"/>
                    <a:pt x="8" y="57"/>
                    <a:pt x="8" y="57"/>
                  </a:cubicBezTo>
                  <a:cubicBezTo>
                    <a:pt x="8" y="56"/>
                    <a:pt x="8" y="56"/>
                    <a:pt x="8" y="55"/>
                  </a:cubicBezTo>
                  <a:cubicBezTo>
                    <a:pt x="8" y="55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2"/>
                    <a:pt x="8" y="51"/>
                    <a:pt x="9" y="50"/>
                  </a:cubicBezTo>
                  <a:cubicBezTo>
                    <a:pt x="9" y="50"/>
                    <a:pt x="8" y="50"/>
                    <a:pt x="8" y="50"/>
                  </a:cubicBezTo>
                  <a:cubicBezTo>
                    <a:pt x="9" y="49"/>
                    <a:pt x="8" y="48"/>
                    <a:pt x="9" y="48"/>
                  </a:cubicBezTo>
                  <a:cubicBezTo>
                    <a:pt x="9" y="48"/>
                    <a:pt x="8" y="48"/>
                    <a:pt x="8" y="47"/>
                  </a:cubicBezTo>
                  <a:cubicBezTo>
                    <a:pt x="9" y="47"/>
                    <a:pt x="9" y="46"/>
                    <a:pt x="9" y="44"/>
                  </a:cubicBezTo>
                  <a:cubicBezTo>
                    <a:pt x="9" y="44"/>
                    <a:pt x="9" y="42"/>
                    <a:pt x="9" y="42"/>
                  </a:cubicBezTo>
                  <a:cubicBezTo>
                    <a:pt x="8" y="41"/>
                    <a:pt x="8" y="41"/>
                    <a:pt x="8" y="40"/>
                  </a:cubicBezTo>
                  <a:cubicBezTo>
                    <a:pt x="8" y="38"/>
                    <a:pt x="8" y="36"/>
                    <a:pt x="8" y="35"/>
                  </a:cubicBezTo>
                  <a:cubicBezTo>
                    <a:pt x="8" y="33"/>
                    <a:pt x="7" y="31"/>
                    <a:pt x="8" y="31"/>
                  </a:cubicBezTo>
                  <a:cubicBezTo>
                    <a:pt x="8" y="30"/>
                    <a:pt x="8" y="30"/>
                    <a:pt x="8" y="29"/>
                  </a:cubicBezTo>
                  <a:cubicBezTo>
                    <a:pt x="8" y="29"/>
                    <a:pt x="8" y="29"/>
                    <a:pt x="8" y="28"/>
                  </a:cubicBezTo>
                  <a:cubicBezTo>
                    <a:pt x="8" y="28"/>
                    <a:pt x="7" y="27"/>
                    <a:pt x="7" y="26"/>
                  </a:cubicBezTo>
                  <a:cubicBezTo>
                    <a:pt x="7" y="24"/>
                    <a:pt x="8" y="23"/>
                    <a:pt x="8" y="22"/>
                  </a:cubicBezTo>
                  <a:cubicBezTo>
                    <a:pt x="8" y="21"/>
                    <a:pt x="7" y="21"/>
                    <a:pt x="7" y="20"/>
                  </a:cubicBezTo>
                  <a:cubicBezTo>
                    <a:pt x="7" y="20"/>
                    <a:pt x="8" y="20"/>
                    <a:pt x="8" y="19"/>
                  </a:cubicBezTo>
                  <a:cubicBezTo>
                    <a:pt x="8" y="19"/>
                    <a:pt x="7" y="18"/>
                    <a:pt x="7" y="18"/>
                  </a:cubicBezTo>
                  <a:cubicBezTo>
                    <a:pt x="7" y="18"/>
                    <a:pt x="7" y="18"/>
                    <a:pt x="7" y="17"/>
                  </a:cubicBezTo>
                  <a:cubicBezTo>
                    <a:pt x="7" y="17"/>
                    <a:pt x="7" y="16"/>
                    <a:pt x="7" y="16"/>
                  </a:cubicBezTo>
                  <a:cubicBezTo>
                    <a:pt x="7" y="14"/>
                    <a:pt x="7" y="12"/>
                    <a:pt x="7" y="10"/>
                  </a:cubicBezTo>
                  <a:cubicBezTo>
                    <a:pt x="7" y="9"/>
                    <a:pt x="7" y="10"/>
                    <a:pt x="7" y="9"/>
                  </a:cubicBezTo>
                  <a:cubicBezTo>
                    <a:pt x="7" y="8"/>
                    <a:pt x="6" y="6"/>
                    <a:pt x="7" y="5"/>
                  </a:cubicBezTo>
                  <a:cubicBezTo>
                    <a:pt x="6" y="3"/>
                    <a:pt x="7" y="3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2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7" y="2"/>
                    <a:pt x="7" y="1"/>
                  </a:cubicBezTo>
                  <a:cubicBezTo>
                    <a:pt x="8" y="2"/>
                    <a:pt x="8" y="1"/>
                    <a:pt x="9" y="2"/>
                  </a:cubicBezTo>
                  <a:cubicBezTo>
                    <a:pt x="9" y="2"/>
                    <a:pt x="8" y="1"/>
                    <a:pt x="9" y="1"/>
                  </a:cubicBezTo>
                  <a:cubicBezTo>
                    <a:pt x="10" y="0"/>
                    <a:pt x="10" y="1"/>
                    <a:pt x="11" y="1"/>
                  </a:cubicBezTo>
                  <a:cubicBezTo>
                    <a:pt x="11" y="1"/>
                    <a:pt x="12" y="1"/>
                    <a:pt x="12" y="1"/>
                  </a:cubicBez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4" y="2"/>
                    <a:pt x="14" y="2"/>
                  </a:cubicBezTo>
                  <a:cubicBezTo>
                    <a:pt x="14" y="2"/>
                    <a:pt x="15" y="1"/>
                    <a:pt x="15" y="1"/>
                  </a:cubicBezTo>
                  <a:cubicBezTo>
                    <a:pt x="16" y="2"/>
                    <a:pt x="18" y="3"/>
                    <a:pt x="19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4"/>
                    <a:pt x="22" y="4"/>
                  </a:cubicBezTo>
                  <a:cubicBezTo>
                    <a:pt x="22" y="4"/>
                    <a:pt x="23" y="4"/>
                    <a:pt x="23" y="4"/>
                  </a:cubicBezTo>
                  <a:cubicBezTo>
                    <a:pt x="25" y="5"/>
                    <a:pt x="27" y="6"/>
                    <a:pt x="28" y="6"/>
                  </a:cubicBezTo>
                  <a:cubicBezTo>
                    <a:pt x="29" y="7"/>
                    <a:pt x="28" y="6"/>
                    <a:pt x="27" y="6"/>
                  </a:cubicBezTo>
                  <a:cubicBezTo>
                    <a:pt x="27" y="6"/>
                    <a:pt x="26" y="7"/>
                    <a:pt x="25" y="6"/>
                  </a:cubicBezTo>
                  <a:cubicBezTo>
                    <a:pt x="25" y="5"/>
                    <a:pt x="25" y="7"/>
                    <a:pt x="25" y="6"/>
                  </a:cubicBezTo>
                  <a:cubicBezTo>
                    <a:pt x="24" y="6"/>
                    <a:pt x="24" y="5"/>
                    <a:pt x="24" y="5"/>
                  </a:cubicBezTo>
                  <a:cubicBezTo>
                    <a:pt x="24" y="6"/>
                    <a:pt x="24" y="6"/>
                    <a:pt x="23" y="5"/>
                  </a:cubicBezTo>
                  <a:cubicBezTo>
                    <a:pt x="23" y="6"/>
                    <a:pt x="24" y="6"/>
                    <a:pt x="24" y="7"/>
                  </a:cubicBezTo>
                  <a:cubicBezTo>
                    <a:pt x="23" y="7"/>
                    <a:pt x="22" y="6"/>
                    <a:pt x="21" y="6"/>
                  </a:cubicBezTo>
                  <a:cubicBezTo>
                    <a:pt x="21" y="7"/>
                    <a:pt x="22" y="7"/>
                    <a:pt x="22" y="8"/>
                  </a:cubicBezTo>
                  <a:cubicBezTo>
                    <a:pt x="21" y="7"/>
                    <a:pt x="21" y="9"/>
                    <a:pt x="19" y="7"/>
                  </a:cubicBezTo>
                  <a:cubicBezTo>
                    <a:pt x="18" y="7"/>
                    <a:pt x="18" y="7"/>
                    <a:pt x="19" y="8"/>
                  </a:cubicBezTo>
                  <a:cubicBezTo>
                    <a:pt x="19" y="8"/>
                    <a:pt x="18" y="7"/>
                    <a:pt x="18" y="7"/>
                  </a:cubicBezTo>
                  <a:cubicBezTo>
                    <a:pt x="18" y="7"/>
                    <a:pt x="18" y="7"/>
                    <a:pt x="18" y="6"/>
                  </a:cubicBezTo>
                  <a:cubicBezTo>
                    <a:pt x="17" y="6"/>
                    <a:pt x="17" y="6"/>
                    <a:pt x="16" y="6"/>
                  </a:cubicBezTo>
                  <a:cubicBezTo>
                    <a:pt x="16" y="6"/>
                    <a:pt x="16" y="6"/>
                    <a:pt x="15" y="6"/>
                  </a:cubicBezTo>
                  <a:cubicBezTo>
                    <a:pt x="15" y="6"/>
                    <a:pt x="14" y="6"/>
                    <a:pt x="14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4" y="6"/>
                    <a:pt x="14" y="7"/>
                    <a:pt x="12" y="6"/>
                  </a:cubicBezTo>
                  <a:cubicBezTo>
                    <a:pt x="12" y="6"/>
                    <a:pt x="13" y="8"/>
                    <a:pt x="12" y="8"/>
                  </a:cubicBezTo>
                  <a:cubicBezTo>
                    <a:pt x="12" y="7"/>
                    <a:pt x="11" y="7"/>
                    <a:pt x="11" y="7"/>
                  </a:cubicBezTo>
                  <a:cubicBezTo>
                    <a:pt x="11" y="7"/>
                    <a:pt x="11" y="7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8"/>
                    <a:pt x="12" y="8"/>
                  </a:cubicBezTo>
                  <a:cubicBezTo>
                    <a:pt x="13" y="9"/>
                    <a:pt x="13" y="10"/>
                    <a:pt x="13" y="10"/>
                  </a:cubicBezTo>
                  <a:cubicBezTo>
                    <a:pt x="14" y="10"/>
                    <a:pt x="13" y="9"/>
                    <a:pt x="13" y="9"/>
                  </a:cubicBezTo>
                  <a:cubicBezTo>
                    <a:pt x="13" y="9"/>
                    <a:pt x="13" y="9"/>
                    <a:pt x="13" y="8"/>
                  </a:cubicBezTo>
                  <a:cubicBezTo>
                    <a:pt x="13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8" y="8"/>
                    <a:pt x="20" y="9"/>
                    <a:pt x="22" y="10"/>
                  </a:cubicBezTo>
                  <a:cubicBezTo>
                    <a:pt x="23" y="10"/>
                    <a:pt x="22" y="10"/>
                    <a:pt x="23" y="11"/>
                  </a:cubicBezTo>
                  <a:cubicBezTo>
                    <a:pt x="24" y="11"/>
                    <a:pt x="25" y="11"/>
                    <a:pt x="26" y="12"/>
                  </a:cubicBezTo>
                  <a:cubicBezTo>
                    <a:pt x="26" y="12"/>
                    <a:pt x="26" y="11"/>
                    <a:pt x="26" y="11"/>
                  </a:cubicBezTo>
                  <a:cubicBezTo>
                    <a:pt x="27" y="12"/>
                    <a:pt x="27" y="12"/>
                    <a:pt x="27" y="13"/>
                  </a:cubicBezTo>
                  <a:cubicBezTo>
                    <a:pt x="28" y="13"/>
                    <a:pt x="28" y="13"/>
                    <a:pt x="27" y="12"/>
                  </a:cubicBezTo>
                  <a:cubicBezTo>
                    <a:pt x="28" y="12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7" y="14"/>
                    <a:pt x="26" y="13"/>
                  </a:cubicBezTo>
                  <a:cubicBezTo>
                    <a:pt x="25" y="12"/>
                    <a:pt x="27" y="13"/>
                    <a:pt x="26" y="13"/>
                  </a:cubicBezTo>
                  <a:cubicBezTo>
                    <a:pt x="25" y="12"/>
                    <a:pt x="25" y="12"/>
                    <a:pt x="26" y="13"/>
                  </a:cubicBezTo>
                  <a:cubicBezTo>
                    <a:pt x="25" y="13"/>
                    <a:pt x="25" y="14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3" y="12"/>
                    <a:pt x="24" y="13"/>
                  </a:cubicBezTo>
                  <a:cubicBezTo>
                    <a:pt x="23" y="12"/>
                    <a:pt x="21" y="12"/>
                    <a:pt x="20" y="12"/>
                  </a:cubicBezTo>
                  <a:cubicBezTo>
                    <a:pt x="20" y="11"/>
                    <a:pt x="19" y="11"/>
                    <a:pt x="19" y="10"/>
                  </a:cubicBezTo>
                  <a:cubicBezTo>
                    <a:pt x="18" y="10"/>
                    <a:pt x="19" y="11"/>
                    <a:pt x="1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6" y="11"/>
                  </a:cubicBezTo>
                  <a:cubicBezTo>
                    <a:pt x="16" y="11"/>
                    <a:pt x="16" y="11"/>
                    <a:pt x="15" y="11"/>
                  </a:cubicBezTo>
                  <a:cubicBezTo>
                    <a:pt x="14" y="10"/>
                    <a:pt x="15" y="10"/>
                    <a:pt x="15" y="10"/>
                  </a:cubicBezTo>
                  <a:cubicBezTo>
                    <a:pt x="14" y="9"/>
                    <a:pt x="15" y="11"/>
                    <a:pt x="15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3"/>
                    <a:pt x="14" y="15"/>
                    <a:pt x="14" y="17"/>
                  </a:cubicBezTo>
                  <a:cubicBezTo>
                    <a:pt x="13" y="17"/>
                    <a:pt x="14" y="18"/>
                    <a:pt x="13" y="16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13" y="19"/>
                    <a:pt x="13" y="21"/>
                    <a:pt x="13" y="23"/>
                  </a:cubicBezTo>
                  <a:cubicBezTo>
                    <a:pt x="14" y="24"/>
                    <a:pt x="14" y="25"/>
                    <a:pt x="14" y="26"/>
                  </a:cubicBezTo>
                  <a:cubicBezTo>
                    <a:pt x="14" y="27"/>
                    <a:pt x="13" y="27"/>
                    <a:pt x="13" y="28"/>
                  </a:cubicBezTo>
                  <a:cubicBezTo>
                    <a:pt x="13" y="28"/>
                    <a:pt x="14" y="29"/>
                    <a:pt x="14" y="29"/>
                  </a:cubicBezTo>
                  <a:cubicBezTo>
                    <a:pt x="14" y="29"/>
                    <a:pt x="13" y="29"/>
                    <a:pt x="13" y="29"/>
                  </a:cubicBezTo>
                  <a:cubicBezTo>
                    <a:pt x="13" y="30"/>
                    <a:pt x="13" y="32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4"/>
                    <a:pt x="14" y="34"/>
                    <a:pt x="14" y="35"/>
                  </a:cubicBezTo>
                  <a:cubicBezTo>
                    <a:pt x="14" y="36"/>
                    <a:pt x="13" y="35"/>
                    <a:pt x="14" y="36"/>
                  </a:cubicBezTo>
                  <a:cubicBezTo>
                    <a:pt x="14" y="37"/>
                    <a:pt x="13" y="37"/>
                    <a:pt x="14" y="37"/>
                  </a:cubicBezTo>
                  <a:cubicBezTo>
                    <a:pt x="14" y="38"/>
                    <a:pt x="14" y="37"/>
                    <a:pt x="14" y="37"/>
                  </a:cubicBezTo>
                  <a:cubicBezTo>
                    <a:pt x="15" y="38"/>
                    <a:pt x="14" y="38"/>
                    <a:pt x="14" y="38"/>
                  </a:cubicBezTo>
                  <a:cubicBezTo>
                    <a:pt x="14" y="41"/>
                    <a:pt x="14" y="44"/>
                    <a:pt x="14" y="47"/>
                  </a:cubicBezTo>
                  <a:cubicBezTo>
                    <a:pt x="14" y="48"/>
                    <a:pt x="14" y="50"/>
                    <a:pt x="14" y="51"/>
                  </a:cubicBezTo>
                  <a:cubicBezTo>
                    <a:pt x="14" y="52"/>
                    <a:pt x="13" y="52"/>
                    <a:pt x="13" y="52"/>
                  </a:cubicBezTo>
                  <a:cubicBezTo>
                    <a:pt x="13" y="53"/>
                    <a:pt x="14" y="54"/>
                    <a:pt x="13" y="55"/>
                  </a:cubicBezTo>
                  <a:cubicBezTo>
                    <a:pt x="14" y="55"/>
                    <a:pt x="14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8"/>
                    <a:pt x="13" y="58"/>
                  </a:cubicBezTo>
                  <a:cubicBezTo>
                    <a:pt x="13" y="58"/>
                    <a:pt x="13" y="58"/>
                    <a:pt x="13" y="59"/>
                  </a:cubicBezTo>
                  <a:cubicBezTo>
                    <a:pt x="13" y="59"/>
                    <a:pt x="13" y="59"/>
                    <a:pt x="13" y="58"/>
                  </a:cubicBezTo>
                  <a:cubicBezTo>
                    <a:pt x="14" y="59"/>
                    <a:pt x="13" y="60"/>
                    <a:pt x="13" y="61"/>
                  </a:cubicBezTo>
                  <a:cubicBezTo>
                    <a:pt x="12" y="62"/>
                    <a:pt x="12" y="62"/>
                    <a:pt x="12" y="63"/>
                  </a:cubicBezTo>
                  <a:cubicBezTo>
                    <a:pt x="12" y="63"/>
                    <a:pt x="12" y="62"/>
                    <a:pt x="13" y="63"/>
                  </a:cubicBezTo>
                  <a:cubicBezTo>
                    <a:pt x="13" y="64"/>
                    <a:pt x="14" y="64"/>
                    <a:pt x="13" y="65"/>
                  </a:cubicBezTo>
                  <a:cubicBezTo>
                    <a:pt x="13" y="65"/>
                    <a:pt x="13" y="66"/>
                    <a:pt x="13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2" y="66"/>
                    <a:pt x="12" y="67"/>
                    <a:pt x="13" y="67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3" y="68"/>
                    <a:pt x="13" y="69"/>
                    <a:pt x="13" y="70"/>
                  </a:cubicBezTo>
                  <a:cubicBezTo>
                    <a:pt x="12" y="70"/>
                    <a:pt x="12" y="71"/>
                    <a:pt x="12" y="71"/>
                  </a:cubicBezTo>
                  <a:cubicBezTo>
                    <a:pt x="13" y="71"/>
                    <a:pt x="12" y="71"/>
                    <a:pt x="13" y="71"/>
                  </a:cubicBezTo>
                  <a:cubicBezTo>
                    <a:pt x="13" y="72"/>
                    <a:pt x="12" y="74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7"/>
                    <a:pt x="12" y="77"/>
                  </a:cubicBezTo>
                  <a:cubicBezTo>
                    <a:pt x="12" y="78"/>
                    <a:pt x="12" y="80"/>
                    <a:pt x="12" y="81"/>
                  </a:cubicBezTo>
                  <a:cubicBezTo>
                    <a:pt x="11" y="81"/>
                    <a:pt x="12" y="81"/>
                    <a:pt x="12" y="82"/>
                  </a:cubicBezTo>
                  <a:cubicBezTo>
                    <a:pt x="12" y="83"/>
                    <a:pt x="11" y="85"/>
                    <a:pt x="11" y="87"/>
                  </a:cubicBezTo>
                  <a:cubicBezTo>
                    <a:pt x="11" y="87"/>
                    <a:pt x="12" y="88"/>
                    <a:pt x="12" y="88"/>
                  </a:cubicBezTo>
                  <a:cubicBezTo>
                    <a:pt x="12" y="89"/>
                    <a:pt x="11" y="90"/>
                    <a:pt x="11" y="91"/>
                  </a:cubicBezTo>
                  <a:cubicBezTo>
                    <a:pt x="11" y="92"/>
                    <a:pt x="11" y="93"/>
                    <a:pt x="11" y="94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11" y="96"/>
                    <a:pt x="11" y="96"/>
                    <a:pt x="11" y="97"/>
                  </a:cubicBezTo>
                  <a:cubicBezTo>
                    <a:pt x="11" y="98"/>
                    <a:pt x="11" y="99"/>
                    <a:pt x="11" y="100"/>
                  </a:cubicBezTo>
                  <a:cubicBezTo>
                    <a:pt x="11" y="100"/>
                    <a:pt x="11" y="100"/>
                    <a:pt x="10" y="100"/>
                  </a:cubicBezTo>
                  <a:cubicBezTo>
                    <a:pt x="10" y="99"/>
                    <a:pt x="10" y="99"/>
                    <a:pt x="10" y="99"/>
                  </a:cubicBezTo>
                  <a:cubicBezTo>
                    <a:pt x="10" y="99"/>
                    <a:pt x="9" y="99"/>
                    <a:pt x="9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9" y="100"/>
                    <a:pt x="9" y="99"/>
                    <a:pt x="9" y="100"/>
                  </a:cubicBezTo>
                  <a:cubicBezTo>
                    <a:pt x="9" y="100"/>
                    <a:pt x="9" y="100"/>
                    <a:pt x="9" y="100"/>
                  </a:cubicBezTo>
                  <a:cubicBezTo>
                    <a:pt x="9" y="100"/>
                    <a:pt x="8" y="100"/>
                    <a:pt x="8" y="101"/>
                  </a:cubicBezTo>
                  <a:moveTo>
                    <a:pt x="15" y="10"/>
                  </a:moveTo>
                  <a:cubicBezTo>
                    <a:pt x="15" y="10"/>
                    <a:pt x="16" y="11"/>
                    <a:pt x="16" y="10"/>
                  </a:cubicBezTo>
                  <a:cubicBezTo>
                    <a:pt x="16" y="10"/>
                    <a:pt x="14" y="8"/>
                    <a:pt x="15" y="10"/>
                  </a:cubicBezTo>
                  <a:moveTo>
                    <a:pt x="20" y="6"/>
                  </a:moveTo>
                  <a:cubicBezTo>
                    <a:pt x="20" y="7"/>
                    <a:pt x="21" y="7"/>
                    <a:pt x="21" y="7"/>
                  </a:cubicBezTo>
                  <a:cubicBezTo>
                    <a:pt x="21" y="6"/>
                    <a:pt x="19" y="5"/>
                    <a:pt x="19" y="5"/>
                  </a:cubicBezTo>
                  <a:cubicBezTo>
                    <a:pt x="20" y="6"/>
                    <a:pt x="19" y="6"/>
                    <a:pt x="20" y="6"/>
                  </a:cubicBezTo>
                  <a:moveTo>
                    <a:pt x="16" y="2"/>
                  </a:moveTo>
                  <a:cubicBezTo>
                    <a:pt x="16" y="3"/>
                    <a:pt x="18" y="4"/>
                    <a:pt x="18" y="3"/>
                  </a:cubicBezTo>
                  <a:cubicBezTo>
                    <a:pt x="17" y="3"/>
                    <a:pt x="16" y="2"/>
                    <a:pt x="16" y="2"/>
                  </a:cubicBezTo>
                  <a:moveTo>
                    <a:pt x="10" y="2"/>
                  </a:moveTo>
                  <a:cubicBezTo>
                    <a:pt x="10" y="2"/>
                    <a:pt x="11" y="3"/>
                    <a:pt x="11" y="1"/>
                  </a:cubicBezTo>
                  <a:cubicBezTo>
                    <a:pt x="11" y="2"/>
                    <a:pt x="10" y="1"/>
                    <a:pt x="10" y="2"/>
                  </a:cubicBezTo>
                  <a:moveTo>
                    <a:pt x="13" y="12"/>
                  </a:moveTo>
                  <a:cubicBezTo>
                    <a:pt x="13" y="12"/>
                    <a:pt x="12" y="10"/>
                    <a:pt x="12" y="10"/>
                  </a:cubicBezTo>
                  <a:cubicBezTo>
                    <a:pt x="13" y="11"/>
                    <a:pt x="12" y="11"/>
                    <a:pt x="13" y="12"/>
                  </a:cubicBezTo>
                  <a:moveTo>
                    <a:pt x="8" y="23"/>
                  </a:moveTo>
                  <a:cubicBezTo>
                    <a:pt x="9" y="22"/>
                    <a:pt x="9" y="22"/>
                    <a:pt x="8" y="21"/>
                  </a:cubicBezTo>
                  <a:cubicBezTo>
                    <a:pt x="8" y="21"/>
                    <a:pt x="8" y="22"/>
                    <a:pt x="8" y="23"/>
                  </a:cubicBezTo>
                  <a:moveTo>
                    <a:pt x="9" y="31"/>
                  </a:moveTo>
                  <a:cubicBezTo>
                    <a:pt x="10" y="32"/>
                    <a:pt x="9" y="30"/>
                    <a:pt x="9" y="30"/>
                  </a:cubicBezTo>
                  <a:cubicBezTo>
                    <a:pt x="9" y="31"/>
                    <a:pt x="8" y="32"/>
                    <a:pt x="8" y="32"/>
                  </a:cubicBezTo>
                  <a:cubicBezTo>
                    <a:pt x="9" y="33"/>
                    <a:pt x="9" y="32"/>
                    <a:pt x="9" y="31"/>
                  </a:cubicBezTo>
                  <a:moveTo>
                    <a:pt x="10" y="60"/>
                  </a:moveTo>
                  <a:cubicBezTo>
                    <a:pt x="10" y="60"/>
                    <a:pt x="10" y="60"/>
                    <a:pt x="10" y="59"/>
                  </a:cubicBezTo>
                  <a:cubicBezTo>
                    <a:pt x="10" y="60"/>
                    <a:pt x="10" y="60"/>
                    <a:pt x="10" y="60"/>
                  </a:cubicBezTo>
                  <a:moveTo>
                    <a:pt x="13" y="61"/>
                  </a:moveTo>
                  <a:cubicBezTo>
                    <a:pt x="12" y="61"/>
                    <a:pt x="14" y="59"/>
                    <a:pt x="12" y="59"/>
                  </a:cubicBezTo>
                  <a:cubicBezTo>
                    <a:pt x="12" y="60"/>
                    <a:pt x="12" y="59"/>
                    <a:pt x="13" y="60"/>
                  </a:cubicBezTo>
                  <a:cubicBezTo>
                    <a:pt x="13" y="60"/>
                    <a:pt x="11" y="61"/>
                    <a:pt x="13" y="61"/>
                  </a:cubicBezTo>
                  <a:moveTo>
                    <a:pt x="13" y="64"/>
                  </a:moveTo>
                  <a:cubicBezTo>
                    <a:pt x="13" y="64"/>
                    <a:pt x="13" y="63"/>
                    <a:pt x="12" y="63"/>
                  </a:cubicBezTo>
                  <a:cubicBezTo>
                    <a:pt x="12" y="64"/>
                    <a:pt x="12" y="64"/>
                    <a:pt x="13" y="64"/>
                  </a:cubicBezTo>
                  <a:moveTo>
                    <a:pt x="12" y="65"/>
                  </a:moveTo>
                  <a:cubicBezTo>
                    <a:pt x="12" y="65"/>
                    <a:pt x="12" y="65"/>
                    <a:pt x="12" y="65"/>
                  </a:cubicBezTo>
                  <a:cubicBezTo>
                    <a:pt x="13" y="66"/>
                    <a:pt x="13" y="65"/>
                    <a:pt x="12" y="65"/>
                  </a:cubicBezTo>
                  <a:moveTo>
                    <a:pt x="6" y="70"/>
                  </a:moveTo>
                  <a:cubicBezTo>
                    <a:pt x="6" y="70"/>
                    <a:pt x="6" y="70"/>
                    <a:pt x="6" y="70"/>
                  </a:cubicBezTo>
                  <a:cubicBezTo>
                    <a:pt x="5" y="70"/>
                    <a:pt x="5" y="71"/>
                    <a:pt x="6" y="70"/>
                  </a:cubicBezTo>
                  <a:moveTo>
                    <a:pt x="6" y="73"/>
                  </a:moveTo>
                  <a:cubicBezTo>
                    <a:pt x="6" y="72"/>
                    <a:pt x="7" y="72"/>
                    <a:pt x="7" y="72"/>
                  </a:cubicBezTo>
                  <a:cubicBezTo>
                    <a:pt x="6" y="71"/>
                    <a:pt x="6" y="72"/>
                    <a:pt x="6" y="72"/>
                  </a:cubicBezTo>
                  <a:cubicBezTo>
                    <a:pt x="5" y="72"/>
                    <a:pt x="6" y="72"/>
                    <a:pt x="5" y="72"/>
                  </a:cubicBezTo>
                  <a:cubicBezTo>
                    <a:pt x="5" y="72"/>
                    <a:pt x="5" y="72"/>
                    <a:pt x="6" y="73"/>
                  </a:cubicBezTo>
                  <a:moveTo>
                    <a:pt x="3" y="77"/>
                  </a:moveTo>
                  <a:cubicBezTo>
                    <a:pt x="3" y="78"/>
                    <a:pt x="3" y="78"/>
                    <a:pt x="3" y="78"/>
                  </a:cubicBezTo>
                  <a:cubicBezTo>
                    <a:pt x="4" y="78"/>
                    <a:pt x="4" y="77"/>
                    <a:pt x="3" y="77"/>
                  </a:cubicBezTo>
                  <a:moveTo>
                    <a:pt x="5" y="78"/>
                  </a:moveTo>
                  <a:cubicBezTo>
                    <a:pt x="5" y="78"/>
                    <a:pt x="5" y="77"/>
                    <a:pt x="5" y="77"/>
                  </a:cubicBezTo>
                  <a:cubicBezTo>
                    <a:pt x="5" y="77"/>
                    <a:pt x="5" y="77"/>
                    <a:pt x="4" y="78"/>
                  </a:cubicBezTo>
                  <a:cubicBezTo>
                    <a:pt x="4" y="78"/>
                    <a:pt x="5" y="78"/>
                    <a:pt x="5" y="78"/>
                  </a:cubicBezTo>
                  <a:moveTo>
                    <a:pt x="3" y="86"/>
                  </a:moveTo>
                  <a:cubicBezTo>
                    <a:pt x="2" y="86"/>
                    <a:pt x="1" y="86"/>
                    <a:pt x="1" y="86"/>
                  </a:cubicBezTo>
                  <a:cubicBezTo>
                    <a:pt x="2" y="87"/>
                    <a:pt x="2" y="86"/>
                    <a:pt x="2" y="86"/>
                  </a:cubicBezTo>
                  <a:cubicBezTo>
                    <a:pt x="2" y="86"/>
                    <a:pt x="2" y="86"/>
                    <a:pt x="3" y="86"/>
                  </a:cubicBezTo>
                  <a:cubicBezTo>
                    <a:pt x="2" y="86"/>
                    <a:pt x="3" y="86"/>
                    <a:pt x="3" y="86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2" y="85"/>
                    <a:pt x="3" y="85"/>
                    <a:pt x="3" y="86"/>
                  </a:cubicBezTo>
                  <a:moveTo>
                    <a:pt x="2" y="85"/>
                  </a:moveTo>
                  <a:cubicBezTo>
                    <a:pt x="2" y="84"/>
                    <a:pt x="2" y="84"/>
                    <a:pt x="2" y="84"/>
                  </a:cubicBezTo>
                  <a:cubicBezTo>
                    <a:pt x="1" y="84"/>
                    <a:pt x="1" y="85"/>
                    <a:pt x="2" y="85"/>
                  </a:cubicBezTo>
                  <a:moveTo>
                    <a:pt x="4" y="83"/>
                  </a:moveTo>
                  <a:cubicBezTo>
                    <a:pt x="3" y="83"/>
                    <a:pt x="4" y="84"/>
                    <a:pt x="3" y="84"/>
                  </a:cubicBezTo>
                  <a:cubicBezTo>
                    <a:pt x="3" y="84"/>
                    <a:pt x="3" y="85"/>
                    <a:pt x="3" y="85"/>
                  </a:cubicBezTo>
                  <a:cubicBezTo>
                    <a:pt x="4" y="84"/>
                    <a:pt x="3" y="84"/>
                    <a:pt x="4" y="83"/>
                  </a:cubicBezTo>
                  <a:moveTo>
                    <a:pt x="2" y="82"/>
                  </a:moveTo>
                  <a:cubicBezTo>
                    <a:pt x="1" y="82"/>
                    <a:pt x="2" y="82"/>
                    <a:pt x="2" y="83"/>
                  </a:cubicBezTo>
                  <a:cubicBezTo>
                    <a:pt x="2" y="83"/>
                    <a:pt x="1" y="83"/>
                    <a:pt x="2" y="84"/>
                  </a:cubicBezTo>
                  <a:cubicBezTo>
                    <a:pt x="3" y="83"/>
                    <a:pt x="3" y="82"/>
                    <a:pt x="2" y="82"/>
                  </a:cubicBezTo>
                  <a:moveTo>
                    <a:pt x="2" y="80"/>
                  </a:moveTo>
                  <a:cubicBezTo>
                    <a:pt x="3" y="80"/>
                    <a:pt x="3" y="80"/>
                    <a:pt x="3" y="81"/>
                  </a:cubicBezTo>
                  <a:cubicBezTo>
                    <a:pt x="3" y="80"/>
                    <a:pt x="3" y="80"/>
                    <a:pt x="2" y="80"/>
                  </a:cubicBezTo>
                  <a:moveTo>
                    <a:pt x="9" y="95"/>
                  </a:moveTo>
                  <a:cubicBezTo>
                    <a:pt x="9" y="95"/>
                    <a:pt x="10" y="95"/>
                    <a:pt x="10" y="95"/>
                  </a:cubicBezTo>
                  <a:cubicBezTo>
                    <a:pt x="9" y="95"/>
                    <a:pt x="9" y="95"/>
                    <a:pt x="8" y="95"/>
                  </a:cubicBezTo>
                  <a:cubicBezTo>
                    <a:pt x="8" y="95"/>
                    <a:pt x="9" y="95"/>
                    <a:pt x="9" y="95"/>
                  </a:cubicBezTo>
                  <a:moveTo>
                    <a:pt x="10" y="98"/>
                  </a:moveTo>
                  <a:cubicBezTo>
                    <a:pt x="10" y="97"/>
                    <a:pt x="10" y="97"/>
                    <a:pt x="11" y="97"/>
                  </a:cubicBezTo>
                  <a:cubicBezTo>
                    <a:pt x="11" y="97"/>
                    <a:pt x="11" y="98"/>
                    <a:pt x="11" y="97"/>
                  </a:cubicBezTo>
                  <a:cubicBezTo>
                    <a:pt x="10" y="97"/>
                    <a:pt x="11" y="97"/>
                    <a:pt x="11" y="96"/>
                  </a:cubicBezTo>
                  <a:cubicBezTo>
                    <a:pt x="10" y="96"/>
                    <a:pt x="10" y="97"/>
                    <a:pt x="10" y="97"/>
                  </a:cubicBezTo>
                  <a:cubicBezTo>
                    <a:pt x="10" y="97"/>
                    <a:pt x="10" y="97"/>
                    <a:pt x="10" y="98"/>
                  </a:cubicBezTo>
                  <a:moveTo>
                    <a:pt x="34" y="14"/>
                  </a:moveTo>
                  <a:cubicBezTo>
                    <a:pt x="34" y="14"/>
                    <a:pt x="34" y="14"/>
                    <a:pt x="35" y="14"/>
                  </a:cubicBezTo>
                  <a:cubicBezTo>
                    <a:pt x="36" y="14"/>
                    <a:pt x="36" y="15"/>
                    <a:pt x="37" y="16"/>
                  </a:cubicBezTo>
                  <a:cubicBezTo>
                    <a:pt x="37" y="17"/>
                    <a:pt x="36" y="17"/>
                    <a:pt x="35" y="17"/>
                  </a:cubicBezTo>
                  <a:cubicBezTo>
                    <a:pt x="35" y="16"/>
                    <a:pt x="36" y="16"/>
                    <a:pt x="36" y="16"/>
                  </a:cubicBezTo>
                  <a:cubicBezTo>
                    <a:pt x="36" y="15"/>
                    <a:pt x="36" y="15"/>
                    <a:pt x="35" y="15"/>
                  </a:cubicBezTo>
                  <a:cubicBezTo>
                    <a:pt x="35" y="16"/>
                    <a:pt x="34" y="17"/>
                    <a:pt x="33" y="15"/>
                  </a:cubicBezTo>
                  <a:cubicBezTo>
                    <a:pt x="33" y="15"/>
                    <a:pt x="34" y="16"/>
                    <a:pt x="34" y="15"/>
                  </a:cubicBezTo>
                  <a:cubicBezTo>
                    <a:pt x="33" y="14"/>
                    <a:pt x="32" y="15"/>
                    <a:pt x="31" y="14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2" y="15"/>
                    <a:pt x="32" y="15"/>
                    <a:pt x="33" y="15"/>
                  </a:cubicBezTo>
                  <a:cubicBezTo>
                    <a:pt x="34" y="17"/>
                    <a:pt x="31" y="16"/>
                    <a:pt x="31" y="15"/>
                  </a:cubicBezTo>
                  <a:cubicBezTo>
                    <a:pt x="31" y="15"/>
                    <a:pt x="30" y="15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5"/>
                    <a:pt x="31" y="15"/>
                  </a:cubicBezTo>
                  <a:cubicBezTo>
                    <a:pt x="31" y="15"/>
                    <a:pt x="31" y="14"/>
                    <a:pt x="31" y="14"/>
                  </a:cubicBezTo>
                  <a:cubicBezTo>
                    <a:pt x="31" y="13"/>
                    <a:pt x="30" y="13"/>
                    <a:pt x="30" y="13"/>
                  </a:cubicBezTo>
                  <a:cubicBezTo>
                    <a:pt x="30" y="12"/>
                    <a:pt x="31" y="12"/>
                    <a:pt x="31" y="12"/>
                  </a:cubicBezTo>
                  <a:cubicBezTo>
                    <a:pt x="32" y="13"/>
                    <a:pt x="33" y="14"/>
                    <a:pt x="34" y="14"/>
                  </a:cubicBezTo>
                  <a:moveTo>
                    <a:pt x="32" y="10"/>
                  </a:moveTo>
                  <a:cubicBezTo>
                    <a:pt x="33" y="10"/>
                    <a:pt x="33" y="10"/>
                    <a:pt x="33" y="10"/>
                  </a:cubicBezTo>
                  <a:cubicBezTo>
                    <a:pt x="33" y="11"/>
                    <a:pt x="33" y="11"/>
                    <a:pt x="34" y="12"/>
                  </a:cubicBezTo>
                  <a:cubicBezTo>
                    <a:pt x="33" y="12"/>
                    <a:pt x="33" y="11"/>
                    <a:pt x="32" y="10"/>
                  </a:cubicBezTo>
                  <a:moveTo>
                    <a:pt x="30" y="11"/>
                  </a:moveTo>
                  <a:cubicBezTo>
                    <a:pt x="29" y="10"/>
                    <a:pt x="29" y="11"/>
                    <a:pt x="28" y="10"/>
                  </a:cubicBezTo>
                  <a:cubicBezTo>
                    <a:pt x="28" y="10"/>
                    <a:pt x="30" y="10"/>
                    <a:pt x="30" y="11"/>
                  </a:cubicBezTo>
                </a:path>
              </a:pathLst>
            </a:custGeom>
            <a:solidFill>
              <a:srgbClr val="C84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44" name="Freeform 22"/>
            <p:cNvSpPr>
              <a:spLocks noEditPoints="1"/>
            </p:cNvSpPr>
            <p:nvPr/>
          </p:nvSpPr>
          <p:spPr bwMode="auto">
            <a:xfrm>
              <a:off x="5761038" y="2984500"/>
              <a:ext cx="669925" cy="889000"/>
            </a:xfrm>
            <a:custGeom>
              <a:avLst/>
              <a:gdLst>
                <a:gd name="T0" fmla="*/ 104 w 155"/>
                <a:gd name="T1" fmla="*/ 25 h 207"/>
                <a:gd name="T2" fmla="*/ 106 w 155"/>
                <a:gd name="T3" fmla="*/ 26 h 207"/>
                <a:gd name="T4" fmla="*/ 55 w 155"/>
                <a:gd name="T5" fmla="*/ 198 h 207"/>
                <a:gd name="T6" fmla="*/ 61 w 155"/>
                <a:gd name="T7" fmla="*/ 193 h 207"/>
                <a:gd name="T8" fmla="*/ 29 w 155"/>
                <a:gd name="T9" fmla="*/ 184 h 207"/>
                <a:gd name="T10" fmla="*/ 36 w 155"/>
                <a:gd name="T11" fmla="*/ 188 h 207"/>
                <a:gd name="T12" fmla="*/ 29 w 155"/>
                <a:gd name="T13" fmla="*/ 190 h 207"/>
                <a:gd name="T14" fmla="*/ 3 w 155"/>
                <a:gd name="T15" fmla="*/ 178 h 207"/>
                <a:gd name="T16" fmla="*/ 2 w 155"/>
                <a:gd name="T17" fmla="*/ 160 h 207"/>
                <a:gd name="T18" fmla="*/ 119 w 155"/>
                <a:gd name="T19" fmla="*/ 180 h 207"/>
                <a:gd name="T20" fmla="*/ 91 w 155"/>
                <a:gd name="T21" fmla="*/ 203 h 207"/>
                <a:gd name="T22" fmla="*/ 113 w 155"/>
                <a:gd name="T23" fmla="*/ 155 h 207"/>
                <a:gd name="T24" fmla="*/ 127 w 155"/>
                <a:gd name="T25" fmla="*/ 121 h 207"/>
                <a:gd name="T26" fmla="*/ 127 w 155"/>
                <a:gd name="T27" fmla="*/ 105 h 207"/>
                <a:gd name="T28" fmla="*/ 95 w 155"/>
                <a:gd name="T29" fmla="*/ 48 h 207"/>
                <a:gd name="T30" fmla="*/ 58 w 155"/>
                <a:gd name="T31" fmla="*/ 23 h 207"/>
                <a:gd name="T32" fmla="*/ 42 w 155"/>
                <a:gd name="T33" fmla="*/ 28 h 207"/>
                <a:gd name="T34" fmla="*/ 38 w 155"/>
                <a:gd name="T35" fmla="*/ 87 h 207"/>
                <a:gd name="T36" fmla="*/ 27 w 155"/>
                <a:gd name="T37" fmla="*/ 159 h 207"/>
                <a:gd name="T38" fmla="*/ 18 w 155"/>
                <a:gd name="T39" fmla="*/ 89 h 207"/>
                <a:gd name="T40" fmla="*/ 17 w 155"/>
                <a:gd name="T41" fmla="*/ 55 h 207"/>
                <a:gd name="T42" fmla="*/ 75 w 155"/>
                <a:gd name="T43" fmla="*/ 5 h 207"/>
                <a:gd name="T44" fmla="*/ 94 w 155"/>
                <a:gd name="T45" fmla="*/ 24 h 207"/>
                <a:gd name="T46" fmla="*/ 127 w 155"/>
                <a:gd name="T47" fmla="*/ 57 h 207"/>
                <a:gd name="T48" fmla="*/ 143 w 155"/>
                <a:gd name="T49" fmla="*/ 101 h 207"/>
                <a:gd name="T50" fmla="*/ 145 w 155"/>
                <a:gd name="T51" fmla="*/ 89 h 207"/>
                <a:gd name="T52" fmla="*/ 111 w 155"/>
                <a:gd name="T53" fmla="*/ 28 h 207"/>
                <a:gd name="T54" fmla="*/ 152 w 155"/>
                <a:gd name="T55" fmla="*/ 79 h 207"/>
                <a:gd name="T56" fmla="*/ 135 w 155"/>
                <a:gd name="T57" fmla="*/ 162 h 207"/>
                <a:gd name="T58" fmla="*/ 118 w 155"/>
                <a:gd name="T59" fmla="*/ 175 h 207"/>
                <a:gd name="T60" fmla="*/ 104 w 155"/>
                <a:gd name="T61" fmla="*/ 195 h 207"/>
                <a:gd name="T62" fmla="*/ 78 w 155"/>
                <a:gd name="T63" fmla="*/ 204 h 207"/>
                <a:gd name="T64" fmla="*/ 79 w 155"/>
                <a:gd name="T65" fmla="*/ 201 h 207"/>
                <a:gd name="T66" fmla="*/ 68 w 155"/>
                <a:gd name="T67" fmla="*/ 195 h 207"/>
                <a:gd name="T68" fmla="*/ 99 w 155"/>
                <a:gd name="T69" fmla="*/ 182 h 207"/>
                <a:gd name="T70" fmla="*/ 131 w 155"/>
                <a:gd name="T71" fmla="*/ 79 h 207"/>
                <a:gd name="T72" fmla="*/ 131 w 155"/>
                <a:gd name="T73" fmla="*/ 123 h 207"/>
                <a:gd name="T74" fmla="*/ 128 w 155"/>
                <a:gd name="T75" fmla="*/ 114 h 207"/>
                <a:gd name="T76" fmla="*/ 82 w 155"/>
                <a:gd name="T77" fmla="*/ 201 h 207"/>
                <a:gd name="T78" fmla="*/ 88 w 155"/>
                <a:gd name="T79" fmla="*/ 191 h 207"/>
                <a:gd name="T80" fmla="*/ 101 w 155"/>
                <a:gd name="T81" fmla="*/ 188 h 207"/>
                <a:gd name="T82" fmla="*/ 108 w 155"/>
                <a:gd name="T83" fmla="*/ 177 h 207"/>
                <a:gd name="T84" fmla="*/ 117 w 155"/>
                <a:gd name="T85" fmla="*/ 172 h 207"/>
                <a:gd name="T86" fmla="*/ 139 w 155"/>
                <a:gd name="T87" fmla="*/ 150 h 207"/>
                <a:gd name="T88" fmla="*/ 148 w 155"/>
                <a:gd name="T89" fmla="*/ 135 h 207"/>
                <a:gd name="T90" fmla="*/ 150 w 155"/>
                <a:gd name="T91" fmla="*/ 116 h 207"/>
                <a:gd name="T92" fmla="*/ 18 w 155"/>
                <a:gd name="T93" fmla="*/ 73 h 207"/>
                <a:gd name="T94" fmla="*/ 26 w 155"/>
                <a:gd name="T95" fmla="*/ 56 h 207"/>
                <a:gd name="T96" fmla="*/ 44 w 155"/>
                <a:gd name="T97" fmla="*/ 7 h 207"/>
                <a:gd name="T98" fmla="*/ 62 w 155"/>
                <a:gd name="T99" fmla="*/ 8 h 207"/>
                <a:gd name="T100" fmla="*/ 109 w 155"/>
                <a:gd name="T101" fmla="*/ 37 h 207"/>
                <a:gd name="T102" fmla="*/ 129 w 155"/>
                <a:gd name="T103" fmla="*/ 110 h 207"/>
                <a:gd name="T104" fmla="*/ 89 w 155"/>
                <a:gd name="T105" fmla="*/ 195 h 207"/>
                <a:gd name="T106" fmla="*/ 20 w 155"/>
                <a:gd name="T107" fmla="*/ 21 h 207"/>
                <a:gd name="T108" fmla="*/ 125 w 155"/>
                <a:gd name="T109" fmla="*/ 131 h 207"/>
                <a:gd name="T110" fmla="*/ 120 w 155"/>
                <a:gd name="T111" fmla="*/ 147 h 207"/>
                <a:gd name="T112" fmla="*/ 40 w 155"/>
                <a:gd name="T113" fmla="*/ 176 h 207"/>
                <a:gd name="T114" fmla="*/ 77 w 155"/>
                <a:gd name="T115" fmla="*/ 178 h 207"/>
                <a:gd name="T116" fmla="*/ 103 w 155"/>
                <a:gd name="T117" fmla="*/ 169 h 207"/>
                <a:gd name="T118" fmla="*/ 72 w 155"/>
                <a:gd name="T119" fmla="*/ 184 h 207"/>
                <a:gd name="T120" fmla="*/ 102 w 155"/>
                <a:gd name="T121" fmla="*/ 165 h 207"/>
                <a:gd name="T122" fmla="*/ 42 w 155"/>
                <a:gd name="T123" fmla="*/ 17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5" h="207">
                  <a:moveTo>
                    <a:pt x="109" y="25"/>
                  </a:moveTo>
                  <a:cubicBezTo>
                    <a:pt x="109" y="25"/>
                    <a:pt x="110" y="26"/>
                    <a:pt x="110" y="25"/>
                  </a:cubicBezTo>
                  <a:cubicBezTo>
                    <a:pt x="111" y="25"/>
                    <a:pt x="111" y="25"/>
                    <a:pt x="111" y="25"/>
                  </a:cubicBezTo>
                  <a:cubicBezTo>
                    <a:pt x="110" y="26"/>
                    <a:pt x="109" y="25"/>
                    <a:pt x="110" y="26"/>
                  </a:cubicBezTo>
                  <a:cubicBezTo>
                    <a:pt x="110" y="26"/>
                    <a:pt x="109" y="26"/>
                    <a:pt x="109" y="25"/>
                  </a:cubicBezTo>
                  <a:moveTo>
                    <a:pt x="105" y="25"/>
                  </a:moveTo>
                  <a:cubicBezTo>
                    <a:pt x="106" y="24"/>
                    <a:pt x="106" y="25"/>
                    <a:pt x="106" y="25"/>
                  </a:cubicBezTo>
                  <a:cubicBezTo>
                    <a:pt x="107" y="25"/>
                    <a:pt x="106" y="25"/>
                    <a:pt x="106" y="25"/>
                  </a:cubicBezTo>
                  <a:cubicBezTo>
                    <a:pt x="106" y="26"/>
                    <a:pt x="108" y="26"/>
                    <a:pt x="107" y="26"/>
                  </a:cubicBezTo>
                  <a:cubicBezTo>
                    <a:pt x="106" y="26"/>
                    <a:pt x="106" y="25"/>
                    <a:pt x="105" y="25"/>
                  </a:cubicBezTo>
                  <a:moveTo>
                    <a:pt x="109" y="25"/>
                  </a:moveTo>
                  <a:cubicBezTo>
                    <a:pt x="108" y="24"/>
                    <a:pt x="108" y="24"/>
                    <a:pt x="108" y="24"/>
                  </a:cubicBezTo>
                  <a:cubicBezTo>
                    <a:pt x="109" y="24"/>
                    <a:pt x="110" y="24"/>
                    <a:pt x="109" y="25"/>
                  </a:cubicBezTo>
                  <a:moveTo>
                    <a:pt x="96" y="19"/>
                  </a:moveTo>
                  <a:cubicBezTo>
                    <a:pt x="97" y="19"/>
                    <a:pt x="97" y="19"/>
                    <a:pt x="98" y="20"/>
                  </a:cubicBezTo>
                  <a:cubicBezTo>
                    <a:pt x="98" y="20"/>
                    <a:pt x="98" y="19"/>
                    <a:pt x="99" y="19"/>
                  </a:cubicBezTo>
                  <a:cubicBezTo>
                    <a:pt x="99" y="20"/>
                    <a:pt x="100" y="20"/>
                    <a:pt x="100" y="21"/>
                  </a:cubicBezTo>
                  <a:cubicBezTo>
                    <a:pt x="101" y="21"/>
                    <a:pt x="100" y="21"/>
                    <a:pt x="100" y="21"/>
                  </a:cubicBezTo>
                  <a:cubicBezTo>
                    <a:pt x="99" y="21"/>
                    <a:pt x="100" y="21"/>
                    <a:pt x="100" y="22"/>
                  </a:cubicBezTo>
                  <a:cubicBezTo>
                    <a:pt x="100" y="22"/>
                    <a:pt x="100" y="21"/>
                    <a:pt x="101" y="22"/>
                  </a:cubicBezTo>
                  <a:cubicBezTo>
                    <a:pt x="102" y="22"/>
                    <a:pt x="101" y="23"/>
                    <a:pt x="101" y="24"/>
                  </a:cubicBezTo>
                  <a:cubicBezTo>
                    <a:pt x="102" y="24"/>
                    <a:pt x="103" y="25"/>
                    <a:pt x="103" y="25"/>
                  </a:cubicBezTo>
                  <a:cubicBezTo>
                    <a:pt x="101" y="25"/>
                    <a:pt x="101" y="23"/>
                    <a:pt x="100" y="22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99" y="22"/>
                    <a:pt x="99" y="21"/>
                  </a:cubicBezTo>
                  <a:cubicBezTo>
                    <a:pt x="98" y="20"/>
                    <a:pt x="97" y="21"/>
                    <a:pt x="96" y="20"/>
                  </a:cubicBezTo>
                  <a:cubicBezTo>
                    <a:pt x="96" y="20"/>
                    <a:pt x="96" y="19"/>
                    <a:pt x="96" y="19"/>
                  </a:cubicBezTo>
                  <a:cubicBezTo>
                    <a:pt x="95" y="20"/>
                    <a:pt x="96" y="20"/>
                    <a:pt x="95" y="21"/>
                  </a:cubicBezTo>
                  <a:cubicBezTo>
                    <a:pt x="95" y="20"/>
                    <a:pt x="94" y="20"/>
                    <a:pt x="94" y="20"/>
                  </a:cubicBezTo>
                  <a:cubicBezTo>
                    <a:pt x="94" y="20"/>
                    <a:pt x="94" y="19"/>
                    <a:pt x="93" y="19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4" y="19"/>
                    <a:pt x="95" y="17"/>
                    <a:pt x="96" y="18"/>
                  </a:cubicBezTo>
                  <a:cubicBezTo>
                    <a:pt x="96" y="18"/>
                    <a:pt x="95" y="19"/>
                    <a:pt x="95" y="19"/>
                  </a:cubicBezTo>
                  <a:cubicBezTo>
                    <a:pt x="94" y="19"/>
                    <a:pt x="95" y="19"/>
                    <a:pt x="95" y="20"/>
                  </a:cubicBezTo>
                  <a:cubicBezTo>
                    <a:pt x="96" y="19"/>
                    <a:pt x="96" y="19"/>
                    <a:pt x="96" y="18"/>
                  </a:cubicBezTo>
                  <a:cubicBezTo>
                    <a:pt x="97" y="19"/>
                    <a:pt x="97" y="19"/>
                    <a:pt x="96" y="19"/>
                  </a:cubicBezTo>
                  <a:moveTo>
                    <a:pt x="105" y="22"/>
                  </a:moveTo>
                  <a:cubicBezTo>
                    <a:pt x="106" y="21"/>
                    <a:pt x="107" y="22"/>
                    <a:pt x="107" y="22"/>
                  </a:cubicBezTo>
                  <a:cubicBezTo>
                    <a:pt x="106" y="23"/>
                    <a:pt x="106" y="22"/>
                    <a:pt x="105" y="22"/>
                  </a:cubicBezTo>
                  <a:moveTo>
                    <a:pt x="101" y="19"/>
                  </a:moveTo>
                  <a:cubicBezTo>
                    <a:pt x="102" y="19"/>
                    <a:pt x="102" y="19"/>
                    <a:pt x="102" y="19"/>
                  </a:cubicBezTo>
                  <a:cubicBezTo>
                    <a:pt x="102" y="19"/>
                    <a:pt x="102" y="20"/>
                    <a:pt x="102" y="20"/>
                  </a:cubicBezTo>
                  <a:cubicBezTo>
                    <a:pt x="104" y="22"/>
                    <a:pt x="102" y="20"/>
                    <a:pt x="101" y="20"/>
                  </a:cubicBezTo>
                  <a:cubicBezTo>
                    <a:pt x="101" y="20"/>
                    <a:pt x="101" y="19"/>
                    <a:pt x="101" y="19"/>
                  </a:cubicBezTo>
                  <a:moveTo>
                    <a:pt x="104" y="20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4" y="21"/>
                    <a:pt x="104" y="22"/>
                  </a:cubicBezTo>
                  <a:cubicBezTo>
                    <a:pt x="103" y="21"/>
                    <a:pt x="104" y="20"/>
                    <a:pt x="104" y="20"/>
                  </a:cubicBezTo>
                  <a:moveTo>
                    <a:pt x="105" y="24"/>
                  </a:moveTo>
                  <a:cubicBezTo>
                    <a:pt x="106" y="25"/>
                    <a:pt x="105" y="25"/>
                    <a:pt x="104" y="24"/>
                  </a:cubicBezTo>
                  <a:cubicBezTo>
                    <a:pt x="104" y="25"/>
                    <a:pt x="106" y="25"/>
                    <a:pt x="106" y="26"/>
                  </a:cubicBezTo>
                  <a:cubicBezTo>
                    <a:pt x="105" y="26"/>
                    <a:pt x="105" y="25"/>
                    <a:pt x="104" y="25"/>
                  </a:cubicBezTo>
                  <a:cubicBezTo>
                    <a:pt x="104" y="25"/>
                    <a:pt x="104" y="24"/>
                    <a:pt x="104" y="24"/>
                  </a:cubicBezTo>
                  <a:cubicBezTo>
                    <a:pt x="105" y="24"/>
                    <a:pt x="104" y="25"/>
                    <a:pt x="105" y="24"/>
                  </a:cubicBezTo>
                  <a:moveTo>
                    <a:pt x="109" y="27"/>
                  </a:moveTo>
                  <a:cubicBezTo>
                    <a:pt x="109" y="28"/>
                    <a:pt x="107" y="27"/>
                    <a:pt x="108" y="26"/>
                  </a:cubicBezTo>
                  <a:cubicBezTo>
                    <a:pt x="108" y="27"/>
                    <a:pt x="109" y="27"/>
                    <a:pt x="109" y="27"/>
                  </a:cubicBezTo>
                  <a:moveTo>
                    <a:pt x="127" y="164"/>
                  </a:moveTo>
                  <a:cubicBezTo>
                    <a:pt x="126" y="163"/>
                    <a:pt x="126" y="165"/>
                    <a:pt x="126" y="165"/>
                  </a:cubicBezTo>
                  <a:cubicBezTo>
                    <a:pt x="126" y="164"/>
                    <a:pt x="126" y="164"/>
                    <a:pt x="127" y="164"/>
                  </a:cubicBezTo>
                  <a:cubicBezTo>
                    <a:pt x="127" y="164"/>
                    <a:pt x="126" y="163"/>
                    <a:pt x="126" y="163"/>
                  </a:cubicBezTo>
                  <a:cubicBezTo>
                    <a:pt x="127" y="163"/>
                    <a:pt x="127" y="162"/>
                    <a:pt x="127" y="162"/>
                  </a:cubicBezTo>
                  <a:cubicBezTo>
                    <a:pt x="127" y="161"/>
                    <a:pt x="128" y="162"/>
                    <a:pt x="128" y="162"/>
                  </a:cubicBezTo>
                  <a:cubicBezTo>
                    <a:pt x="128" y="162"/>
                    <a:pt x="129" y="160"/>
                    <a:pt x="129" y="161"/>
                  </a:cubicBezTo>
                  <a:cubicBezTo>
                    <a:pt x="129" y="162"/>
                    <a:pt x="128" y="162"/>
                    <a:pt x="127" y="162"/>
                  </a:cubicBezTo>
                  <a:cubicBezTo>
                    <a:pt x="127" y="163"/>
                    <a:pt x="127" y="163"/>
                    <a:pt x="127" y="164"/>
                  </a:cubicBezTo>
                  <a:cubicBezTo>
                    <a:pt x="128" y="164"/>
                    <a:pt x="127" y="163"/>
                    <a:pt x="128" y="162"/>
                  </a:cubicBezTo>
                  <a:cubicBezTo>
                    <a:pt x="129" y="163"/>
                    <a:pt x="130" y="159"/>
                    <a:pt x="132" y="158"/>
                  </a:cubicBezTo>
                  <a:cubicBezTo>
                    <a:pt x="131" y="159"/>
                    <a:pt x="130" y="161"/>
                    <a:pt x="129" y="163"/>
                  </a:cubicBezTo>
                  <a:cubicBezTo>
                    <a:pt x="128" y="164"/>
                    <a:pt x="128" y="164"/>
                    <a:pt x="127" y="165"/>
                  </a:cubicBezTo>
                  <a:cubicBezTo>
                    <a:pt x="127" y="166"/>
                    <a:pt x="126" y="167"/>
                    <a:pt x="126" y="167"/>
                  </a:cubicBezTo>
                  <a:cubicBezTo>
                    <a:pt x="125" y="166"/>
                    <a:pt x="127" y="165"/>
                    <a:pt x="127" y="164"/>
                  </a:cubicBezTo>
                  <a:moveTo>
                    <a:pt x="125" y="172"/>
                  </a:moveTo>
                  <a:cubicBezTo>
                    <a:pt x="126" y="173"/>
                    <a:pt x="124" y="173"/>
                    <a:pt x="124" y="174"/>
                  </a:cubicBezTo>
                  <a:cubicBezTo>
                    <a:pt x="124" y="175"/>
                    <a:pt x="124" y="175"/>
                    <a:pt x="124" y="175"/>
                  </a:cubicBezTo>
                  <a:cubicBezTo>
                    <a:pt x="122" y="174"/>
                    <a:pt x="125" y="172"/>
                    <a:pt x="125" y="172"/>
                  </a:cubicBezTo>
                  <a:moveTo>
                    <a:pt x="127" y="171"/>
                  </a:moveTo>
                  <a:cubicBezTo>
                    <a:pt x="127" y="171"/>
                    <a:pt x="127" y="170"/>
                    <a:pt x="126" y="171"/>
                  </a:cubicBezTo>
                  <a:cubicBezTo>
                    <a:pt x="126" y="171"/>
                    <a:pt x="126" y="171"/>
                    <a:pt x="127" y="171"/>
                  </a:cubicBezTo>
                  <a:cubicBezTo>
                    <a:pt x="127" y="172"/>
                    <a:pt x="126" y="172"/>
                    <a:pt x="125" y="173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6" y="171"/>
                    <a:pt x="126" y="169"/>
                    <a:pt x="127" y="168"/>
                  </a:cubicBezTo>
                  <a:cubicBezTo>
                    <a:pt x="128" y="167"/>
                    <a:pt x="129" y="167"/>
                    <a:pt x="129" y="166"/>
                  </a:cubicBezTo>
                  <a:cubicBezTo>
                    <a:pt x="129" y="166"/>
                    <a:pt x="129" y="166"/>
                    <a:pt x="129" y="167"/>
                  </a:cubicBezTo>
                  <a:cubicBezTo>
                    <a:pt x="130" y="167"/>
                    <a:pt x="130" y="166"/>
                    <a:pt x="131" y="165"/>
                  </a:cubicBezTo>
                  <a:cubicBezTo>
                    <a:pt x="132" y="166"/>
                    <a:pt x="130" y="167"/>
                    <a:pt x="131" y="167"/>
                  </a:cubicBezTo>
                  <a:cubicBezTo>
                    <a:pt x="131" y="168"/>
                    <a:pt x="130" y="167"/>
                    <a:pt x="129" y="167"/>
                  </a:cubicBezTo>
                  <a:cubicBezTo>
                    <a:pt x="129" y="168"/>
                    <a:pt x="129" y="167"/>
                    <a:pt x="128" y="167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7" y="168"/>
                    <a:pt x="127" y="168"/>
                  </a:cubicBezTo>
                  <a:cubicBezTo>
                    <a:pt x="127" y="169"/>
                    <a:pt x="127" y="169"/>
                    <a:pt x="128" y="169"/>
                  </a:cubicBezTo>
                  <a:cubicBezTo>
                    <a:pt x="128" y="169"/>
                    <a:pt x="128" y="168"/>
                    <a:pt x="129" y="168"/>
                  </a:cubicBezTo>
                  <a:cubicBezTo>
                    <a:pt x="129" y="168"/>
                    <a:pt x="129" y="169"/>
                    <a:pt x="129" y="168"/>
                  </a:cubicBezTo>
                  <a:cubicBezTo>
                    <a:pt x="129" y="168"/>
                    <a:pt x="129" y="167"/>
                    <a:pt x="130" y="168"/>
                  </a:cubicBezTo>
                  <a:cubicBezTo>
                    <a:pt x="129" y="169"/>
                    <a:pt x="128" y="170"/>
                    <a:pt x="127" y="171"/>
                  </a:cubicBezTo>
                  <a:moveTo>
                    <a:pt x="127" y="170"/>
                  </a:moveTo>
                  <a:cubicBezTo>
                    <a:pt x="127" y="170"/>
                    <a:pt x="128" y="170"/>
                    <a:pt x="128" y="169"/>
                  </a:cubicBezTo>
                  <a:cubicBezTo>
                    <a:pt x="127" y="169"/>
                    <a:pt x="126" y="170"/>
                    <a:pt x="127" y="170"/>
                  </a:cubicBezTo>
                  <a:moveTo>
                    <a:pt x="106" y="26"/>
                  </a:moveTo>
                  <a:cubicBezTo>
                    <a:pt x="107" y="27"/>
                    <a:pt x="106" y="28"/>
                    <a:pt x="107" y="28"/>
                  </a:cubicBezTo>
                  <a:cubicBezTo>
                    <a:pt x="106" y="28"/>
                    <a:pt x="106" y="28"/>
                    <a:pt x="106" y="27"/>
                  </a:cubicBezTo>
                  <a:cubicBezTo>
                    <a:pt x="105" y="27"/>
                    <a:pt x="104" y="27"/>
                    <a:pt x="104" y="26"/>
                  </a:cubicBezTo>
                  <a:cubicBezTo>
                    <a:pt x="104" y="25"/>
                    <a:pt x="104" y="26"/>
                    <a:pt x="105" y="27"/>
                  </a:cubicBezTo>
                  <a:cubicBezTo>
                    <a:pt x="105" y="27"/>
                    <a:pt x="105" y="26"/>
                    <a:pt x="106" y="26"/>
                  </a:cubicBezTo>
                  <a:moveTo>
                    <a:pt x="123" y="177"/>
                  </a:moveTo>
                  <a:cubicBezTo>
                    <a:pt x="122" y="178"/>
                    <a:pt x="121" y="178"/>
                    <a:pt x="122" y="177"/>
                  </a:cubicBezTo>
                  <a:cubicBezTo>
                    <a:pt x="122" y="178"/>
                    <a:pt x="122" y="176"/>
                    <a:pt x="123" y="177"/>
                  </a:cubicBezTo>
                  <a:moveTo>
                    <a:pt x="123" y="174"/>
                  </a:moveTo>
                  <a:cubicBezTo>
                    <a:pt x="122" y="175"/>
                    <a:pt x="122" y="175"/>
                    <a:pt x="122" y="175"/>
                  </a:cubicBezTo>
                  <a:cubicBezTo>
                    <a:pt x="121" y="175"/>
                    <a:pt x="123" y="173"/>
                    <a:pt x="123" y="174"/>
                  </a:cubicBezTo>
                  <a:moveTo>
                    <a:pt x="111" y="27"/>
                  </a:moveTo>
                  <a:cubicBezTo>
                    <a:pt x="110" y="26"/>
                    <a:pt x="110" y="26"/>
                    <a:pt x="110" y="26"/>
                  </a:cubicBezTo>
                  <a:cubicBezTo>
                    <a:pt x="111" y="25"/>
                    <a:pt x="111" y="25"/>
                    <a:pt x="111" y="25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1" y="26"/>
                    <a:pt x="111" y="26"/>
                    <a:pt x="111" y="27"/>
                  </a:cubicBezTo>
                  <a:moveTo>
                    <a:pt x="132" y="165"/>
                  </a:moveTo>
                  <a:cubicBezTo>
                    <a:pt x="133" y="166"/>
                    <a:pt x="132" y="167"/>
                    <a:pt x="132" y="167"/>
                  </a:cubicBezTo>
                  <a:cubicBezTo>
                    <a:pt x="132" y="168"/>
                    <a:pt x="131" y="169"/>
                    <a:pt x="131" y="169"/>
                  </a:cubicBezTo>
                  <a:cubicBezTo>
                    <a:pt x="130" y="170"/>
                    <a:pt x="130" y="171"/>
                    <a:pt x="129" y="171"/>
                  </a:cubicBezTo>
                  <a:cubicBezTo>
                    <a:pt x="129" y="170"/>
                    <a:pt x="130" y="170"/>
                    <a:pt x="130" y="169"/>
                  </a:cubicBezTo>
                  <a:cubicBezTo>
                    <a:pt x="131" y="168"/>
                    <a:pt x="131" y="168"/>
                    <a:pt x="132" y="167"/>
                  </a:cubicBezTo>
                  <a:cubicBezTo>
                    <a:pt x="132" y="166"/>
                    <a:pt x="132" y="166"/>
                    <a:pt x="132" y="165"/>
                  </a:cubicBezTo>
                  <a:moveTo>
                    <a:pt x="153" y="89"/>
                  </a:moveTo>
                  <a:cubicBezTo>
                    <a:pt x="154" y="89"/>
                    <a:pt x="154" y="91"/>
                    <a:pt x="154" y="93"/>
                  </a:cubicBezTo>
                  <a:cubicBezTo>
                    <a:pt x="153" y="93"/>
                    <a:pt x="154" y="92"/>
                    <a:pt x="154" y="91"/>
                  </a:cubicBezTo>
                  <a:cubicBezTo>
                    <a:pt x="154" y="90"/>
                    <a:pt x="153" y="90"/>
                    <a:pt x="153" y="89"/>
                  </a:cubicBezTo>
                  <a:moveTo>
                    <a:pt x="95" y="17"/>
                  </a:moveTo>
                  <a:cubicBezTo>
                    <a:pt x="96" y="17"/>
                    <a:pt x="95" y="16"/>
                    <a:pt x="96" y="16"/>
                  </a:cubicBezTo>
                  <a:cubicBezTo>
                    <a:pt x="96" y="16"/>
                    <a:pt x="96" y="16"/>
                    <a:pt x="96" y="15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7" y="17"/>
                    <a:pt x="98" y="17"/>
                    <a:pt x="98" y="18"/>
                  </a:cubicBezTo>
                  <a:cubicBezTo>
                    <a:pt x="97" y="17"/>
                    <a:pt x="97" y="17"/>
                    <a:pt x="97" y="17"/>
                  </a:cubicBezTo>
                  <a:cubicBezTo>
                    <a:pt x="97" y="16"/>
                    <a:pt x="96" y="17"/>
                    <a:pt x="97" y="17"/>
                  </a:cubicBezTo>
                  <a:cubicBezTo>
                    <a:pt x="96" y="18"/>
                    <a:pt x="96" y="17"/>
                    <a:pt x="95" y="18"/>
                  </a:cubicBezTo>
                  <a:cubicBezTo>
                    <a:pt x="95" y="16"/>
                    <a:pt x="94" y="17"/>
                    <a:pt x="94" y="16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4" y="16"/>
                    <a:pt x="95" y="16"/>
                    <a:pt x="95" y="17"/>
                  </a:cubicBezTo>
                  <a:moveTo>
                    <a:pt x="135" y="162"/>
                  </a:moveTo>
                  <a:cubicBezTo>
                    <a:pt x="136" y="163"/>
                    <a:pt x="135" y="163"/>
                    <a:pt x="135" y="163"/>
                  </a:cubicBezTo>
                  <a:cubicBezTo>
                    <a:pt x="135" y="163"/>
                    <a:pt x="135" y="163"/>
                    <a:pt x="135" y="164"/>
                  </a:cubicBezTo>
                  <a:cubicBezTo>
                    <a:pt x="134" y="164"/>
                    <a:pt x="135" y="165"/>
                    <a:pt x="134" y="165"/>
                  </a:cubicBezTo>
                  <a:cubicBezTo>
                    <a:pt x="134" y="165"/>
                    <a:pt x="134" y="166"/>
                    <a:pt x="133" y="166"/>
                  </a:cubicBezTo>
                  <a:cubicBezTo>
                    <a:pt x="134" y="165"/>
                    <a:pt x="134" y="164"/>
                    <a:pt x="134" y="163"/>
                  </a:cubicBezTo>
                  <a:cubicBezTo>
                    <a:pt x="134" y="163"/>
                    <a:pt x="135" y="163"/>
                    <a:pt x="135" y="162"/>
                  </a:cubicBezTo>
                  <a:moveTo>
                    <a:pt x="37" y="193"/>
                  </a:moveTo>
                  <a:cubicBezTo>
                    <a:pt x="37" y="192"/>
                    <a:pt x="40" y="192"/>
                    <a:pt x="39" y="193"/>
                  </a:cubicBezTo>
                  <a:cubicBezTo>
                    <a:pt x="39" y="193"/>
                    <a:pt x="39" y="193"/>
                    <a:pt x="38" y="193"/>
                  </a:cubicBezTo>
                  <a:cubicBezTo>
                    <a:pt x="38" y="193"/>
                    <a:pt x="38" y="193"/>
                    <a:pt x="39" y="193"/>
                  </a:cubicBezTo>
                  <a:cubicBezTo>
                    <a:pt x="40" y="194"/>
                    <a:pt x="39" y="192"/>
                    <a:pt x="40" y="192"/>
                  </a:cubicBezTo>
                  <a:cubicBezTo>
                    <a:pt x="40" y="193"/>
                    <a:pt x="39" y="194"/>
                    <a:pt x="38" y="194"/>
                  </a:cubicBezTo>
                  <a:cubicBezTo>
                    <a:pt x="38" y="194"/>
                    <a:pt x="38" y="193"/>
                    <a:pt x="37" y="193"/>
                  </a:cubicBezTo>
                  <a:moveTo>
                    <a:pt x="56" y="196"/>
                  </a:moveTo>
                  <a:cubicBezTo>
                    <a:pt x="56" y="196"/>
                    <a:pt x="57" y="196"/>
                    <a:pt x="57" y="197"/>
                  </a:cubicBezTo>
                  <a:cubicBezTo>
                    <a:pt x="57" y="197"/>
                    <a:pt x="57" y="196"/>
                    <a:pt x="56" y="196"/>
                  </a:cubicBezTo>
                  <a:cubicBezTo>
                    <a:pt x="56" y="197"/>
                    <a:pt x="57" y="197"/>
                    <a:pt x="57" y="198"/>
                  </a:cubicBezTo>
                  <a:cubicBezTo>
                    <a:pt x="56" y="198"/>
                    <a:pt x="55" y="197"/>
                    <a:pt x="55" y="198"/>
                  </a:cubicBezTo>
                  <a:cubicBezTo>
                    <a:pt x="55" y="198"/>
                    <a:pt x="54" y="197"/>
                    <a:pt x="54" y="197"/>
                  </a:cubicBezTo>
                  <a:cubicBezTo>
                    <a:pt x="54" y="197"/>
                    <a:pt x="55" y="197"/>
                    <a:pt x="55" y="197"/>
                  </a:cubicBezTo>
                  <a:cubicBezTo>
                    <a:pt x="55" y="197"/>
                    <a:pt x="55" y="196"/>
                    <a:pt x="55" y="196"/>
                  </a:cubicBezTo>
                  <a:cubicBezTo>
                    <a:pt x="55" y="196"/>
                    <a:pt x="56" y="196"/>
                    <a:pt x="56" y="196"/>
                  </a:cubicBezTo>
                  <a:moveTo>
                    <a:pt x="53" y="193"/>
                  </a:moveTo>
                  <a:cubicBezTo>
                    <a:pt x="54" y="192"/>
                    <a:pt x="55" y="193"/>
                    <a:pt x="56" y="193"/>
                  </a:cubicBezTo>
                  <a:cubicBezTo>
                    <a:pt x="56" y="193"/>
                    <a:pt x="56" y="194"/>
                    <a:pt x="56" y="195"/>
                  </a:cubicBezTo>
                  <a:cubicBezTo>
                    <a:pt x="55" y="195"/>
                    <a:pt x="55" y="194"/>
                    <a:pt x="55" y="193"/>
                  </a:cubicBezTo>
                  <a:cubicBezTo>
                    <a:pt x="55" y="193"/>
                    <a:pt x="55" y="194"/>
                    <a:pt x="55" y="194"/>
                  </a:cubicBezTo>
                  <a:cubicBezTo>
                    <a:pt x="55" y="194"/>
                    <a:pt x="54" y="194"/>
                    <a:pt x="54" y="194"/>
                  </a:cubicBezTo>
                  <a:cubicBezTo>
                    <a:pt x="54" y="194"/>
                    <a:pt x="54" y="195"/>
                    <a:pt x="54" y="195"/>
                  </a:cubicBezTo>
                  <a:cubicBezTo>
                    <a:pt x="55" y="195"/>
                    <a:pt x="55" y="195"/>
                    <a:pt x="55" y="195"/>
                  </a:cubicBezTo>
                  <a:cubicBezTo>
                    <a:pt x="55" y="195"/>
                    <a:pt x="56" y="196"/>
                    <a:pt x="56" y="196"/>
                  </a:cubicBezTo>
                  <a:cubicBezTo>
                    <a:pt x="56" y="196"/>
                    <a:pt x="55" y="196"/>
                    <a:pt x="55" y="195"/>
                  </a:cubicBezTo>
                  <a:cubicBezTo>
                    <a:pt x="53" y="195"/>
                    <a:pt x="53" y="196"/>
                    <a:pt x="52" y="196"/>
                  </a:cubicBezTo>
                  <a:cubicBezTo>
                    <a:pt x="52" y="195"/>
                    <a:pt x="53" y="195"/>
                    <a:pt x="54" y="195"/>
                  </a:cubicBezTo>
                  <a:cubicBezTo>
                    <a:pt x="54" y="194"/>
                    <a:pt x="54" y="194"/>
                    <a:pt x="54" y="194"/>
                  </a:cubicBezTo>
                  <a:cubicBezTo>
                    <a:pt x="53" y="194"/>
                    <a:pt x="53" y="195"/>
                    <a:pt x="52" y="194"/>
                  </a:cubicBezTo>
                  <a:cubicBezTo>
                    <a:pt x="52" y="194"/>
                    <a:pt x="52" y="195"/>
                    <a:pt x="52" y="195"/>
                  </a:cubicBezTo>
                  <a:cubicBezTo>
                    <a:pt x="51" y="195"/>
                    <a:pt x="51" y="195"/>
                    <a:pt x="51" y="195"/>
                  </a:cubicBezTo>
                  <a:cubicBezTo>
                    <a:pt x="50" y="195"/>
                    <a:pt x="50" y="195"/>
                    <a:pt x="49" y="195"/>
                  </a:cubicBezTo>
                  <a:cubicBezTo>
                    <a:pt x="50" y="194"/>
                    <a:pt x="50" y="194"/>
                    <a:pt x="51" y="194"/>
                  </a:cubicBezTo>
                  <a:cubicBezTo>
                    <a:pt x="52" y="194"/>
                    <a:pt x="52" y="193"/>
                    <a:pt x="52" y="192"/>
                  </a:cubicBezTo>
                  <a:cubicBezTo>
                    <a:pt x="53" y="192"/>
                    <a:pt x="52" y="194"/>
                    <a:pt x="53" y="193"/>
                  </a:cubicBezTo>
                  <a:cubicBezTo>
                    <a:pt x="53" y="193"/>
                    <a:pt x="53" y="193"/>
                    <a:pt x="53" y="193"/>
                  </a:cubicBezTo>
                  <a:moveTo>
                    <a:pt x="40" y="197"/>
                  </a:moveTo>
                  <a:cubicBezTo>
                    <a:pt x="39" y="197"/>
                    <a:pt x="39" y="196"/>
                    <a:pt x="39" y="196"/>
                  </a:cubicBezTo>
                  <a:cubicBezTo>
                    <a:pt x="38" y="196"/>
                    <a:pt x="38" y="196"/>
                    <a:pt x="38" y="196"/>
                  </a:cubicBezTo>
                  <a:cubicBezTo>
                    <a:pt x="37" y="196"/>
                    <a:pt x="37" y="195"/>
                    <a:pt x="36" y="195"/>
                  </a:cubicBezTo>
                  <a:cubicBezTo>
                    <a:pt x="37" y="194"/>
                    <a:pt x="37" y="195"/>
                    <a:pt x="38" y="195"/>
                  </a:cubicBezTo>
                  <a:cubicBezTo>
                    <a:pt x="38" y="195"/>
                    <a:pt x="38" y="196"/>
                    <a:pt x="39" y="195"/>
                  </a:cubicBezTo>
                  <a:cubicBezTo>
                    <a:pt x="39" y="196"/>
                    <a:pt x="39" y="196"/>
                    <a:pt x="40" y="197"/>
                  </a:cubicBezTo>
                  <a:moveTo>
                    <a:pt x="43" y="196"/>
                  </a:moveTo>
                  <a:cubicBezTo>
                    <a:pt x="43" y="197"/>
                    <a:pt x="42" y="197"/>
                    <a:pt x="42" y="196"/>
                  </a:cubicBezTo>
                  <a:cubicBezTo>
                    <a:pt x="41" y="197"/>
                    <a:pt x="41" y="197"/>
                    <a:pt x="40" y="197"/>
                  </a:cubicBezTo>
                  <a:cubicBezTo>
                    <a:pt x="41" y="197"/>
                    <a:pt x="41" y="196"/>
                    <a:pt x="40" y="195"/>
                  </a:cubicBezTo>
                  <a:cubicBezTo>
                    <a:pt x="41" y="194"/>
                    <a:pt x="42" y="196"/>
                    <a:pt x="43" y="196"/>
                  </a:cubicBezTo>
                  <a:cubicBezTo>
                    <a:pt x="43" y="196"/>
                    <a:pt x="43" y="196"/>
                    <a:pt x="43" y="196"/>
                  </a:cubicBezTo>
                  <a:moveTo>
                    <a:pt x="63" y="197"/>
                  </a:moveTo>
                  <a:cubicBezTo>
                    <a:pt x="63" y="197"/>
                    <a:pt x="63" y="197"/>
                    <a:pt x="63" y="197"/>
                  </a:cubicBezTo>
                  <a:cubicBezTo>
                    <a:pt x="63" y="196"/>
                    <a:pt x="63" y="196"/>
                    <a:pt x="64" y="196"/>
                  </a:cubicBezTo>
                  <a:cubicBezTo>
                    <a:pt x="64" y="196"/>
                    <a:pt x="63" y="196"/>
                    <a:pt x="63" y="197"/>
                  </a:cubicBezTo>
                  <a:moveTo>
                    <a:pt x="63" y="194"/>
                  </a:moveTo>
                  <a:cubicBezTo>
                    <a:pt x="63" y="194"/>
                    <a:pt x="63" y="193"/>
                    <a:pt x="62" y="193"/>
                  </a:cubicBezTo>
                  <a:cubicBezTo>
                    <a:pt x="62" y="193"/>
                    <a:pt x="62" y="194"/>
                    <a:pt x="62" y="194"/>
                  </a:cubicBezTo>
                  <a:cubicBezTo>
                    <a:pt x="62" y="193"/>
                    <a:pt x="62" y="193"/>
                    <a:pt x="61" y="193"/>
                  </a:cubicBezTo>
                  <a:cubicBezTo>
                    <a:pt x="62" y="193"/>
                    <a:pt x="63" y="192"/>
                    <a:pt x="63" y="194"/>
                  </a:cubicBezTo>
                  <a:moveTo>
                    <a:pt x="61" y="193"/>
                  </a:moveTo>
                  <a:cubicBezTo>
                    <a:pt x="61" y="194"/>
                    <a:pt x="60" y="193"/>
                    <a:pt x="59" y="193"/>
                  </a:cubicBezTo>
                  <a:cubicBezTo>
                    <a:pt x="60" y="194"/>
                    <a:pt x="58" y="193"/>
                    <a:pt x="57" y="193"/>
                  </a:cubicBezTo>
                  <a:cubicBezTo>
                    <a:pt x="57" y="192"/>
                    <a:pt x="58" y="193"/>
                    <a:pt x="59" y="193"/>
                  </a:cubicBezTo>
                  <a:cubicBezTo>
                    <a:pt x="60" y="193"/>
                    <a:pt x="61" y="192"/>
                    <a:pt x="61" y="193"/>
                  </a:cubicBezTo>
                  <a:moveTo>
                    <a:pt x="62" y="194"/>
                  </a:moveTo>
                  <a:cubicBezTo>
                    <a:pt x="62" y="195"/>
                    <a:pt x="61" y="194"/>
                    <a:pt x="61" y="195"/>
                  </a:cubicBezTo>
                  <a:cubicBezTo>
                    <a:pt x="61" y="195"/>
                    <a:pt x="61" y="195"/>
                    <a:pt x="61" y="195"/>
                  </a:cubicBezTo>
                  <a:cubicBezTo>
                    <a:pt x="61" y="196"/>
                    <a:pt x="60" y="196"/>
                    <a:pt x="61" y="196"/>
                  </a:cubicBezTo>
                  <a:cubicBezTo>
                    <a:pt x="61" y="197"/>
                    <a:pt x="60" y="196"/>
                    <a:pt x="60" y="196"/>
                  </a:cubicBezTo>
                  <a:cubicBezTo>
                    <a:pt x="60" y="196"/>
                    <a:pt x="59" y="196"/>
                    <a:pt x="59" y="196"/>
                  </a:cubicBezTo>
                  <a:cubicBezTo>
                    <a:pt x="59" y="196"/>
                    <a:pt x="59" y="195"/>
                    <a:pt x="59" y="195"/>
                  </a:cubicBezTo>
                  <a:cubicBezTo>
                    <a:pt x="59" y="195"/>
                    <a:pt x="58" y="195"/>
                    <a:pt x="58" y="195"/>
                  </a:cubicBezTo>
                  <a:cubicBezTo>
                    <a:pt x="58" y="194"/>
                    <a:pt x="57" y="195"/>
                    <a:pt x="58" y="194"/>
                  </a:cubicBezTo>
                  <a:cubicBezTo>
                    <a:pt x="58" y="194"/>
                    <a:pt x="59" y="194"/>
                    <a:pt x="59" y="195"/>
                  </a:cubicBezTo>
                  <a:cubicBezTo>
                    <a:pt x="60" y="195"/>
                    <a:pt x="60" y="196"/>
                    <a:pt x="61" y="195"/>
                  </a:cubicBezTo>
                  <a:cubicBezTo>
                    <a:pt x="60" y="195"/>
                    <a:pt x="59" y="195"/>
                    <a:pt x="60" y="194"/>
                  </a:cubicBezTo>
                  <a:cubicBezTo>
                    <a:pt x="61" y="194"/>
                    <a:pt x="61" y="195"/>
                    <a:pt x="62" y="194"/>
                  </a:cubicBezTo>
                  <a:moveTo>
                    <a:pt x="37" y="195"/>
                  </a:moveTo>
                  <a:cubicBezTo>
                    <a:pt x="37" y="196"/>
                    <a:pt x="37" y="196"/>
                    <a:pt x="36" y="196"/>
                  </a:cubicBezTo>
                  <a:cubicBezTo>
                    <a:pt x="35" y="196"/>
                    <a:pt x="33" y="195"/>
                    <a:pt x="31" y="194"/>
                  </a:cubicBezTo>
                  <a:cubicBezTo>
                    <a:pt x="30" y="194"/>
                    <a:pt x="31" y="194"/>
                    <a:pt x="31" y="194"/>
                  </a:cubicBezTo>
                  <a:cubicBezTo>
                    <a:pt x="33" y="195"/>
                    <a:pt x="35" y="195"/>
                    <a:pt x="37" y="195"/>
                  </a:cubicBezTo>
                  <a:moveTo>
                    <a:pt x="60" y="198"/>
                  </a:moveTo>
                  <a:cubicBezTo>
                    <a:pt x="59" y="198"/>
                    <a:pt x="60" y="199"/>
                    <a:pt x="59" y="199"/>
                  </a:cubicBezTo>
                  <a:cubicBezTo>
                    <a:pt x="59" y="198"/>
                    <a:pt x="58" y="197"/>
                    <a:pt x="59" y="197"/>
                  </a:cubicBezTo>
                  <a:cubicBezTo>
                    <a:pt x="59" y="197"/>
                    <a:pt x="58" y="197"/>
                    <a:pt x="58" y="196"/>
                  </a:cubicBezTo>
                  <a:cubicBezTo>
                    <a:pt x="59" y="197"/>
                    <a:pt x="60" y="196"/>
                    <a:pt x="62" y="197"/>
                  </a:cubicBezTo>
                  <a:cubicBezTo>
                    <a:pt x="61" y="198"/>
                    <a:pt x="62" y="197"/>
                    <a:pt x="62" y="198"/>
                  </a:cubicBezTo>
                  <a:cubicBezTo>
                    <a:pt x="61" y="198"/>
                    <a:pt x="61" y="197"/>
                    <a:pt x="60" y="198"/>
                  </a:cubicBezTo>
                  <a:moveTo>
                    <a:pt x="59" y="200"/>
                  </a:moveTo>
                  <a:cubicBezTo>
                    <a:pt x="60" y="201"/>
                    <a:pt x="58" y="200"/>
                    <a:pt x="58" y="200"/>
                  </a:cubicBezTo>
                  <a:cubicBezTo>
                    <a:pt x="57" y="200"/>
                    <a:pt x="57" y="201"/>
                    <a:pt x="56" y="200"/>
                  </a:cubicBezTo>
                  <a:cubicBezTo>
                    <a:pt x="57" y="200"/>
                    <a:pt x="58" y="199"/>
                    <a:pt x="59" y="199"/>
                  </a:cubicBezTo>
                  <a:cubicBezTo>
                    <a:pt x="58" y="200"/>
                    <a:pt x="58" y="200"/>
                    <a:pt x="59" y="200"/>
                  </a:cubicBezTo>
                  <a:moveTo>
                    <a:pt x="44" y="194"/>
                  </a:moveTo>
                  <a:cubicBezTo>
                    <a:pt x="43" y="194"/>
                    <a:pt x="43" y="195"/>
                    <a:pt x="43" y="195"/>
                  </a:cubicBezTo>
                  <a:cubicBezTo>
                    <a:pt x="42" y="195"/>
                    <a:pt x="43" y="194"/>
                    <a:pt x="42" y="194"/>
                  </a:cubicBezTo>
                  <a:cubicBezTo>
                    <a:pt x="43" y="193"/>
                    <a:pt x="42" y="192"/>
                    <a:pt x="43" y="192"/>
                  </a:cubicBezTo>
                  <a:cubicBezTo>
                    <a:pt x="43" y="193"/>
                    <a:pt x="43" y="193"/>
                    <a:pt x="43" y="194"/>
                  </a:cubicBezTo>
                  <a:cubicBezTo>
                    <a:pt x="44" y="194"/>
                    <a:pt x="44" y="193"/>
                    <a:pt x="44" y="193"/>
                  </a:cubicBezTo>
                  <a:cubicBezTo>
                    <a:pt x="44" y="192"/>
                    <a:pt x="44" y="193"/>
                    <a:pt x="44" y="193"/>
                  </a:cubicBezTo>
                  <a:cubicBezTo>
                    <a:pt x="44" y="193"/>
                    <a:pt x="44" y="193"/>
                    <a:pt x="44" y="193"/>
                  </a:cubicBezTo>
                  <a:cubicBezTo>
                    <a:pt x="45" y="194"/>
                    <a:pt x="44" y="193"/>
                    <a:pt x="44" y="194"/>
                  </a:cubicBezTo>
                  <a:cubicBezTo>
                    <a:pt x="45" y="194"/>
                    <a:pt x="45" y="193"/>
                    <a:pt x="46" y="194"/>
                  </a:cubicBezTo>
                  <a:cubicBezTo>
                    <a:pt x="46" y="195"/>
                    <a:pt x="45" y="195"/>
                    <a:pt x="45" y="195"/>
                  </a:cubicBezTo>
                  <a:cubicBezTo>
                    <a:pt x="44" y="195"/>
                    <a:pt x="44" y="195"/>
                    <a:pt x="44" y="194"/>
                  </a:cubicBezTo>
                  <a:moveTo>
                    <a:pt x="20" y="182"/>
                  </a:moveTo>
                  <a:cubicBezTo>
                    <a:pt x="19" y="182"/>
                    <a:pt x="19" y="180"/>
                    <a:pt x="19" y="179"/>
                  </a:cubicBezTo>
                  <a:cubicBezTo>
                    <a:pt x="20" y="179"/>
                    <a:pt x="19" y="181"/>
                    <a:pt x="20" y="182"/>
                  </a:cubicBezTo>
                  <a:moveTo>
                    <a:pt x="28" y="186"/>
                  </a:moveTo>
                  <a:cubicBezTo>
                    <a:pt x="29" y="186"/>
                    <a:pt x="28" y="185"/>
                    <a:pt x="28" y="185"/>
                  </a:cubicBezTo>
                  <a:cubicBezTo>
                    <a:pt x="28" y="184"/>
                    <a:pt x="29" y="185"/>
                    <a:pt x="29" y="186"/>
                  </a:cubicBezTo>
                  <a:cubicBezTo>
                    <a:pt x="29" y="185"/>
                    <a:pt x="30" y="186"/>
                    <a:pt x="30" y="186"/>
                  </a:cubicBezTo>
                  <a:cubicBezTo>
                    <a:pt x="30" y="185"/>
                    <a:pt x="30" y="185"/>
                    <a:pt x="29" y="185"/>
                  </a:cubicBezTo>
                  <a:cubicBezTo>
                    <a:pt x="29" y="185"/>
                    <a:pt x="29" y="185"/>
                    <a:pt x="28" y="185"/>
                  </a:cubicBezTo>
                  <a:cubicBezTo>
                    <a:pt x="29" y="185"/>
                    <a:pt x="29" y="184"/>
                    <a:pt x="29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7" y="184"/>
                    <a:pt x="27" y="184"/>
                    <a:pt x="28" y="183"/>
                  </a:cubicBezTo>
                  <a:cubicBezTo>
                    <a:pt x="27" y="183"/>
                    <a:pt x="27" y="183"/>
                    <a:pt x="27" y="182"/>
                  </a:cubicBezTo>
                  <a:cubicBezTo>
                    <a:pt x="26" y="182"/>
                    <a:pt x="28" y="182"/>
                    <a:pt x="27" y="181"/>
                  </a:cubicBezTo>
                  <a:cubicBezTo>
                    <a:pt x="27" y="181"/>
                    <a:pt x="27" y="182"/>
                    <a:pt x="27" y="182"/>
                  </a:cubicBezTo>
                  <a:cubicBezTo>
                    <a:pt x="26" y="182"/>
                    <a:pt x="26" y="181"/>
                    <a:pt x="26" y="181"/>
                  </a:cubicBezTo>
                  <a:cubicBezTo>
                    <a:pt x="26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6" y="180"/>
                  </a:cubicBezTo>
                  <a:cubicBezTo>
                    <a:pt x="27" y="180"/>
                    <a:pt x="27" y="178"/>
                    <a:pt x="27" y="178"/>
                  </a:cubicBezTo>
                  <a:cubicBezTo>
                    <a:pt x="27" y="178"/>
                    <a:pt x="27" y="178"/>
                    <a:pt x="28" y="179"/>
                  </a:cubicBezTo>
                  <a:cubicBezTo>
                    <a:pt x="28" y="179"/>
                    <a:pt x="28" y="178"/>
                    <a:pt x="28" y="178"/>
                  </a:cubicBezTo>
                  <a:cubicBezTo>
                    <a:pt x="28" y="178"/>
                    <a:pt x="28" y="179"/>
                    <a:pt x="29" y="179"/>
                  </a:cubicBezTo>
                  <a:cubicBezTo>
                    <a:pt x="29" y="180"/>
                    <a:pt x="30" y="180"/>
                    <a:pt x="30" y="181"/>
                  </a:cubicBezTo>
                  <a:cubicBezTo>
                    <a:pt x="30" y="181"/>
                    <a:pt x="30" y="181"/>
                    <a:pt x="29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1"/>
                    <a:pt x="30" y="182"/>
                    <a:pt x="30" y="182"/>
                  </a:cubicBezTo>
                  <a:cubicBezTo>
                    <a:pt x="30" y="182"/>
                    <a:pt x="30" y="182"/>
                    <a:pt x="31" y="182"/>
                  </a:cubicBezTo>
                  <a:cubicBezTo>
                    <a:pt x="31" y="182"/>
                    <a:pt x="31" y="183"/>
                    <a:pt x="31" y="183"/>
                  </a:cubicBezTo>
                  <a:cubicBezTo>
                    <a:pt x="32" y="184"/>
                    <a:pt x="32" y="184"/>
                    <a:pt x="33" y="184"/>
                  </a:cubicBezTo>
                  <a:cubicBezTo>
                    <a:pt x="33" y="185"/>
                    <a:pt x="34" y="186"/>
                    <a:pt x="34" y="186"/>
                  </a:cubicBezTo>
                  <a:cubicBezTo>
                    <a:pt x="34" y="186"/>
                    <a:pt x="35" y="186"/>
                    <a:pt x="35" y="186"/>
                  </a:cubicBezTo>
                  <a:cubicBezTo>
                    <a:pt x="36" y="186"/>
                    <a:pt x="36" y="188"/>
                    <a:pt x="38" y="187"/>
                  </a:cubicBezTo>
                  <a:cubicBezTo>
                    <a:pt x="38" y="187"/>
                    <a:pt x="38" y="187"/>
                    <a:pt x="38" y="188"/>
                  </a:cubicBezTo>
                  <a:cubicBezTo>
                    <a:pt x="38" y="188"/>
                    <a:pt x="37" y="187"/>
                    <a:pt x="37" y="188"/>
                  </a:cubicBezTo>
                  <a:cubicBezTo>
                    <a:pt x="38" y="188"/>
                    <a:pt x="38" y="188"/>
                    <a:pt x="39" y="187"/>
                  </a:cubicBezTo>
                  <a:cubicBezTo>
                    <a:pt x="39" y="188"/>
                    <a:pt x="40" y="188"/>
                    <a:pt x="40" y="188"/>
                  </a:cubicBezTo>
                  <a:cubicBezTo>
                    <a:pt x="41" y="188"/>
                    <a:pt x="42" y="188"/>
                    <a:pt x="42" y="189"/>
                  </a:cubicBezTo>
                  <a:cubicBezTo>
                    <a:pt x="43" y="189"/>
                    <a:pt x="43" y="189"/>
                    <a:pt x="43" y="190"/>
                  </a:cubicBezTo>
                  <a:cubicBezTo>
                    <a:pt x="44" y="190"/>
                    <a:pt x="44" y="190"/>
                    <a:pt x="45" y="191"/>
                  </a:cubicBezTo>
                  <a:cubicBezTo>
                    <a:pt x="44" y="192"/>
                    <a:pt x="43" y="191"/>
                    <a:pt x="43" y="191"/>
                  </a:cubicBezTo>
                  <a:cubicBezTo>
                    <a:pt x="42" y="190"/>
                    <a:pt x="41" y="190"/>
                    <a:pt x="41" y="190"/>
                  </a:cubicBezTo>
                  <a:cubicBezTo>
                    <a:pt x="41" y="190"/>
                    <a:pt x="40" y="190"/>
                    <a:pt x="40" y="190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90"/>
                    <a:pt x="39" y="190"/>
                    <a:pt x="39" y="190"/>
                  </a:cubicBezTo>
                  <a:cubicBezTo>
                    <a:pt x="38" y="190"/>
                    <a:pt x="38" y="189"/>
                    <a:pt x="37" y="190"/>
                  </a:cubicBezTo>
                  <a:cubicBezTo>
                    <a:pt x="37" y="189"/>
                    <a:pt x="38" y="189"/>
                    <a:pt x="38" y="189"/>
                  </a:cubicBezTo>
                  <a:cubicBezTo>
                    <a:pt x="37" y="189"/>
                    <a:pt x="38" y="189"/>
                    <a:pt x="37" y="189"/>
                  </a:cubicBezTo>
                  <a:cubicBezTo>
                    <a:pt x="37" y="189"/>
                    <a:pt x="36" y="189"/>
                    <a:pt x="36" y="190"/>
                  </a:cubicBezTo>
                  <a:cubicBezTo>
                    <a:pt x="35" y="189"/>
                    <a:pt x="33" y="189"/>
                    <a:pt x="33" y="188"/>
                  </a:cubicBezTo>
                  <a:cubicBezTo>
                    <a:pt x="32" y="188"/>
                    <a:pt x="31" y="188"/>
                    <a:pt x="30" y="188"/>
                  </a:cubicBezTo>
                  <a:cubicBezTo>
                    <a:pt x="30" y="188"/>
                    <a:pt x="30" y="188"/>
                    <a:pt x="29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29" y="186"/>
                    <a:pt x="29" y="186"/>
                    <a:pt x="28" y="186"/>
                  </a:cubicBezTo>
                  <a:moveTo>
                    <a:pt x="35" y="189"/>
                  </a:moveTo>
                  <a:cubicBezTo>
                    <a:pt x="35" y="189"/>
                    <a:pt x="35" y="189"/>
                    <a:pt x="35" y="189"/>
                  </a:cubicBezTo>
                  <a:cubicBezTo>
                    <a:pt x="35" y="190"/>
                    <a:pt x="35" y="189"/>
                    <a:pt x="36" y="189"/>
                  </a:cubicBezTo>
                  <a:cubicBezTo>
                    <a:pt x="36" y="189"/>
                    <a:pt x="36" y="188"/>
                    <a:pt x="36" y="188"/>
                  </a:cubicBezTo>
                  <a:cubicBezTo>
                    <a:pt x="36" y="188"/>
                    <a:pt x="36" y="189"/>
                    <a:pt x="35" y="189"/>
                  </a:cubicBezTo>
                  <a:moveTo>
                    <a:pt x="34" y="188"/>
                  </a:moveTo>
                  <a:cubicBezTo>
                    <a:pt x="35" y="189"/>
                    <a:pt x="35" y="188"/>
                    <a:pt x="35" y="188"/>
                  </a:cubicBezTo>
                  <a:cubicBezTo>
                    <a:pt x="35" y="188"/>
                    <a:pt x="36" y="188"/>
                    <a:pt x="36" y="188"/>
                  </a:cubicBezTo>
                  <a:cubicBezTo>
                    <a:pt x="35" y="188"/>
                    <a:pt x="36" y="187"/>
                    <a:pt x="35" y="187"/>
                  </a:cubicBezTo>
                  <a:cubicBezTo>
                    <a:pt x="35" y="188"/>
                    <a:pt x="35" y="188"/>
                    <a:pt x="34" y="188"/>
                  </a:cubicBezTo>
                  <a:moveTo>
                    <a:pt x="33" y="187"/>
                  </a:moveTo>
                  <a:cubicBezTo>
                    <a:pt x="33" y="188"/>
                    <a:pt x="34" y="188"/>
                    <a:pt x="34" y="189"/>
                  </a:cubicBezTo>
                  <a:cubicBezTo>
                    <a:pt x="34" y="188"/>
                    <a:pt x="34" y="188"/>
                    <a:pt x="34" y="187"/>
                  </a:cubicBezTo>
                  <a:cubicBezTo>
                    <a:pt x="34" y="187"/>
                    <a:pt x="34" y="188"/>
                    <a:pt x="33" y="187"/>
                  </a:cubicBezTo>
                  <a:moveTo>
                    <a:pt x="29" y="181"/>
                  </a:move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8" y="180"/>
                  </a:cubicBezTo>
                  <a:cubicBezTo>
                    <a:pt x="28" y="181"/>
                    <a:pt x="28" y="181"/>
                    <a:pt x="29" y="181"/>
                  </a:cubicBezTo>
                  <a:moveTo>
                    <a:pt x="32" y="186"/>
                  </a:moveTo>
                  <a:cubicBezTo>
                    <a:pt x="32" y="186"/>
                    <a:pt x="33" y="187"/>
                    <a:pt x="33" y="186"/>
                  </a:cubicBezTo>
                  <a:cubicBezTo>
                    <a:pt x="33" y="186"/>
                    <a:pt x="33" y="186"/>
                    <a:pt x="32" y="186"/>
                  </a:cubicBezTo>
                  <a:cubicBezTo>
                    <a:pt x="32" y="185"/>
                    <a:pt x="32" y="185"/>
                    <a:pt x="32" y="186"/>
                  </a:cubicBezTo>
                  <a:moveTo>
                    <a:pt x="30" y="187"/>
                  </a:moveTo>
                  <a:cubicBezTo>
                    <a:pt x="29" y="187"/>
                    <a:pt x="30" y="188"/>
                    <a:pt x="31" y="188"/>
                  </a:cubicBezTo>
                  <a:cubicBezTo>
                    <a:pt x="31" y="188"/>
                    <a:pt x="32" y="187"/>
                    <a:pt x="32" y="187"/>
                  </a:cubicBezTo>
                  <a:cubicBezTo>
                    <a:pt x="32" y="186"/>
                    <a:pt x="31" y="188"/>
                    <a:pt x="30" y="187"/>
                  </a:cubicBezTo>
                  <a:moveTo>
                    <a:pt x="121" y="178"/>
                  </a:moveTo>
                  <a:cubicBezTo>
                    <a:pt x="121" y="178"/>
                    <a:pt x="122" y="179"/>
                    <a:pt x="121" y="179"/>
                  </a:cubicBezTo>
                  <a:cubicBezTo>
                    <a:pt x="121" y="179"/>
                    <a:pt x="121" y="178"/>
                    <a:pt x="120" y="177"/>
                  </a:cubicBezTo>
                  <a:cubicBezTo>
                    <a:pt x="121" y="177"/>
                    <a:pt x="121" y="177"/>
                    <a:pt x="121" y="178"/>
                  </a:cubicBezTo>
                  <a:moveTo>
                    <a:pt x="22" y="159"/>
                  </a:moveTo>
                  <a:cubicBezTo>
                    <a:pt x="23" y="159"/>
                    <a:pt x="22" y="160"/>
                    <a:pt x="22" y="161"/>
                  </a:cubicBezTo>
                  <a:cubicBezTo>
                    <a:pt x="22" y="161"/>
                    <a:pt x="22" y="160"/>
                    <a:pt x="22" y="159"/>
                  </a:cubicBezTo>
                  <a:moveTo>
                    <a:pt x="37" y="193"/>
                  </a:moveTo>
                  <a:cubicBezTo>
                    <a:pt x="36" y="193"/>
                    <a:pt x="37" y="192"/>
                    <a:pt x="36" y="192"/>
                  </a:cubicBezTo>
                  <a:cubicBezTo>
                    <a:pt x="36" y="191"/>
                    <a:pt x="37" y="193"/>
                    <a:pt x="37" y="192"/>
                  </a:cubicBezTo>
                  <a:cubicBezTo>
                    <a:pt x="38" y="193"/>
                    <a:pt x="37" y="192"/>
                    <a:pt x="37" y="193"/>
                  </a:cubicBezTo>
                  <a:moveTo>
                    <a:pt x="36" y="190"/>
                  </a:moveTo>
                  <a:cubicBezTo>
                    <a:pt x="36" y="190"/>
                    <a:pt x="37" y="190"/>
                    <a:pt x="37" y="190"/>
                  </a:cubicBezTo>
                  <a:cubicBezTo>
                    <a:pt x="37" y="190"/>
                    <a:pt x="38" y="190"/>
                    <a:pt x="38" y="190"/>
                  </a:cubicBezTo>
                  <a:cubicBezTo>
                    <a:pt x="38" y="191"/>
                    <a:pt x="37" y="190"/>
                    <a:pt x="36" y="190"/>
                  </a:cubicBezTo>
                  <a:moveTo>
                    <a:pt x="29" y="193"/>
                  </a:moveTo>
                  <a:cubicBezTo>
                    <a:pt x="29" y="193"/>
                    <a:pt x="28" y="193"/>
                    <a:pt x="28" y="193"/>
                  </a:cubicBezTo>
                  <a:cubicBezTo>
                    <a:pt x="28" y="193"/>
                    <a:pt x="28" y="193"/>
                    <a:pt x="29" y="192"/>
                  </a:cubicBezTo>
                  <a:cubicBezTo>
                    <a:pt x="28" y="192"/>
                    <a:pt x="28" y="192"/>
                    <a:pt x="28" y="192"/>
                  </a:cubicBezTo>
                  <a:cubicBezTo>
                    <a:pt x="28" y="192"/>
                    <a:pt x="28" y="192"/>
                    <a:pt x="28" y="192"/>
                  </a:cubicBezTo>
                  <a:cubicBezTo>
                    <a:pt x="27" y="193"/>
                    <a:pt x="27" y="192"/>
                    <a:pt x="27" y="192"/>
                  </a:cubicBezTo>
                  <a:cubicBezTo>
                    <a:pt x="27" y="192"/>
                    <a:pt x="27" y="192"/>
                    <a:pt x="26" y="192"/>
                  </a:cubicBezTo>
                  <a:cubicBezTo>
                    <a:pt x="27" y="191"/>
                    <a:pt x="26" y="191"/>
                    <a:pt x="25" y="191"/>
                  </a:cubicBezTo>
                  <a:cubicBezTo>
                    <a:pt x="25" y="190"/>
                    <a:pt x="26" y="191"/>
                    <a:pt x="26" y="190"/>
                  </a:cubicBezTo>
                  <a:cubicBezTo>
                    <a:pt x="26" y="190"/>
                    <a:pt x="27" y="191"/>
                    <a:pt x="27" y="191"/>
                  </a:cubicBezTo>
                  <a:cubicBezTo>
                    <a:pt x="27" y="191"/>
                    <a:pt x="27" y="191"/>
                    <a:pt x="27" y="191"/>
                  </a:cubicBezTo>
                  <a:cubicBezTo>
                    <a:pt x="28" y="191"/>
                    <a:pt x="28" y="192"/>
                    <a:pt x="29" y="192"/>
                  </a:cubicBezTo>
                  <a:cubicBezTo>
                    <a:pt x="29" y="193"/>
                    <a:pt x="29" y="193"/>
                    <a:pt x="29" y="193"/>
                  </a:cubicBezTo>
                  <a:moveTo>
                    <a:pt x="92" y="14"/>
                  </a:moveTo>
                  <a:cubicBezTo>
                    <a:pt x="92" y="13"/>
                    <a:pt x="93" y="13"/>
                    <a:pt x="93" y="14"/>
                  </a:cubicBezTo>
                  <a:cubicBezTo>
                    <a:pt x="93" y="14"/>
                    <a:pt x="92" y="14"/>
                    <a:pt x="92" y="14"/>
                  </a:cubicBezTo>
                  <a:moveTo>
                    <a:pt x="32" y="192"/>
                  </a:moveTo>
                  <a:cubicBezTo>
                    <a:pt x="31" y="192"/>
                    <a:pt x="31" y="190"/>
                    <a:pt x="30" y="191"/>
                  </a:cubicBezTo>
                  <a:cubicBezTo>
                    <a:pt x="29" y="191"/>
                    <a:pt x="29" y="190"/>
                    <a:pt x="29" y="190"/>
                  </a:cubicBezTo>
                  <a:cubicBezTo>
                    <a:pt x="28" y="190"/>
                    <a:pt x="27" y="190"/>
                    <a:pt x="27" y="189"/>
                  </a:cubicBezTo>
                  <a:cubicBezTo>
                    <a:pt x="27" y="189"/>
                    <a:pt x="28" y="189"/>
                    <a:pt x="29" y="190"/>
                  </a:cubicBezTo>
                  <a:cubicBezTo>
                    <a:pt x="30" y="190"/>
                    <a:pt x="32" y="191"/>
                    <a:pt x="32" y="192"/>
                  </a:cubicBezTo>
                  <a:moveTo>
                    <a:pt x="32" y="192"/>
                  </a:moveTo>
                  <a:cubicBezTo>
                    <a:pt x="33" y="191"/>
                    <a:pt x="33" y="191"/>
                    <a:pt x="34" y="191"/>
                  </a:cubicBezTo>
                  <a:cubicBezTo>
                    <a:pt x="34" y="192"/>
                    <a:pt x="35" y="192"/>
                    <a:pt x="35" y="192"/>
                  </a:cubicBezTo>
                  <a:cubicBezTo>
                    <a:pt x="35" y="193"/>
                    <a:pt x="35" y="192"/>
                    <a:pt x="36" y="193"/>
                  </a:cubicBezTo>
                  <a:cubicBezTo>
                    <a:pt x="35" y="193"/>
                    <a:pt x="35" y="193"/>
                    <a:pt x="34" y="193"/>
                  </a:cubicBezTo>
                  <a:cubicBezTo>
                    <a:pt x="34" y="192"/>
                    <a:pt x="33" y="192"/>
                    <a:pt x="32" y="192"/>
                  </a:cubicBezTo>
                  <a:moveTo>
                    <a:pt x="32" y="189"/>
                  </a:moveTo>
                  <a:cubicBezTo>
                    <a:pt x="31" y="189"/>
                    <a:pt x="31" y="189"/>
                    <a:pt x="31" y="189"/>
                  </a:cubicBezTo>
                  <a:cubicBezTo>
                    <a:pt x="31" y="188"/>
                    <a:pt x="32" y="189"/>
                    <a:pt x="32" y="189"/>
                  </a:cubicBezTo>
                  <a:cubicBezTo>
                    <a:pt x="32" y="189"/>
                    <a:pt x="33" y="189"/>
                    <a:pt x="33" y="190"/>
                  </a:cubicBezTo>
                  <a:cubicBezTo>
                    <a:pt x="34" y="190"/>
                    <a:pt x="34" y="190"/>
                    <a:pt x="35" y="190"/>
                  </a:cubicBezTo>
                  <a:cubicBezTo>
                    <a:pt x="35" y="191"/>
                    <a:pt x="32" y="190"/>
                    <a:pt x="32" y="189"/>
                  </a:cubicBezTo>
                  <a:moveTo>
                    <a:pt x="3" y="158"/>
                  </a:moveTo>
                  <a:cubicBezTo>
                    <a:pt x="4" y="159"/>
                    <a:pt x="6" y="159"/>
                    <a:pt x="6" y="160"/>
                  </a:cubicBezTo>
                  <a:cubicBezTo>
                    <a:pt x="7" y="161"/>
                    <a:pt x="6" y="161"/>
                    <a:pt x="7" y="162"/>
                  </a:cubicBezTo>
                  <a:cubicBezTo>
                    <a:pt x="7" y="162"/>
                    <a:pt x="7" y="163"/>
                    <a:pt x="7" y="164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7" y="167"/>
                    <a:pt x="7" y="169"/>
                    <a:pt x="7" y="170"/>
                  </a:cubicBezTo>
                  <a:cubicBezTo>
                    <a:pt x="7" y="172"/>
                    <a:pt x="7" y="173"/>
                    <a:pt x="7" y="175"/>
                  </a:cubicBezTo>
                  <a:cubicBezTo>
                    <a:pt x="7" y="175"/>
                    <a:pt x="7" y="174"/>
                    <a:pt x="7" y="174"/>
                  </a:cubicBezTo>
                  <a:cubicBezTo>
                    <a:pt x="6" y="174"/>
                    <a:pt x="6" y="175"/>
                    <a:pt x="7" y="176"/>
                  </a:cubicBezTo>
                  <a:cubicBezTo>
                    <a:pt x="6" y="176"/>
                    <a:pt x="5" y="178"/>
                    <a:pt x="6" y="179"/>
                  </a:cubicBezTo>
                  <a:cubicBezTo>
                    <a:pt x="6" y="178"/>
                    <a:pt x="7" y="177"/>
                    <a:pt x="7" y="176"/>
                  </a:cubicBezTo>
                  <a:cubicBezTo>
                    <a:pt x="8" y="177"/>
                    <a:pt x="7" y="178"/>
                    <a:pt x="8" y="180"/>
                  </a:cubicBezTo>
                  <a:cubicBezTo>
                    <a:pt x="7" y="179"/>
                    <a:pt x="7" y="181"/>
                    <a:pt x="7" y="179"/>
                  </a:cubicBezTo>
                  <a:cubicBezTo>
                    <a:pt x="6" y="180"/>
                    <a:pt x="6" y="181"/>
                    <a:pt x="7" y="182"/>
                  </a:cubicBezTo>
                  <a:cubicBezTo>
                    <a:pt x="8" y="181"/>
                    <a:pt x="7" y="180"/>
                    <a:pt x="8" y="180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8" y="180"/>
                    <a:pt x="7" y="183"/>
                    <a:pt x="8" y="184"/>
                  </a:cubicBezTo>
                  <a:cubicBezTo>
                    <a:pt x="8" y="184"/>
                    <a:pt x="8" y="183"/>
                    <a:pt x="8" y="183"/>
                  </a:cubicBezTo>
                  <a:cubicBezTo>
                    <a:pt x="8" y="182"/>
                    <a:pt x="8" y="183"/>
                    <a:pt x="8" y="183"/>
                  </a:cubicBezTo>
                  <a:cubicBezTo>
                    <a:pt x="9" y="184"/>
                    <a:pt x="9" y="185"/>
                    <a:pt x="9" y="185"/>
                  </a:cubicBezTo>
                  <a:cubicBezTo>
                    <a:pt x="9" y="186"/>
                    <a:pt x="9" y="186"/>
                    <a:pt x="9" y="186"/>
                  </a:cubicBezTo>
                  <a:cubicBezTo>
                    <a:pt x="10" y="187"/>
                    <a:pt x="9" y="189"/>
                    <a:pt x="9" y="190"/>
                  </a:cubicBezTo>
                  <a:cubicBezTo>
                    <a:pt x="9" y="190"/>
                    <a:pt x="9" y="190"/>
                    <a:pt x="9" y="189"/>
                  </a:cubicBezTo>
                  <a:cubicBezTo>
                    <a:pt x="8" y="189"/>
                    <a:pt x="8" y="188"/>
                    <a:pt x="8" y="188"/>
                  </a:cubicBezTo>
                  <a:cubicBezTo>
                    <a:pt x="7" y="187"/>
                    <a:pt x="7" y="187"/>
                    <a:pt x="6" y="187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6" y="185"/>
                    <a:pt x="6" y="187"/>
                    <a:pt x="5" y="186"/>
                  </a:cubicBezTo>
                  <a:cubicBezTo>
                    <a:pt x="5" y="185"/>
                    <a:pt x="4" y="185"/>
                    <a:pt x="4" y="183"/>
                  </a:cubicBezTo>
                  <a:cubicBezTo>
                    <a:pt x="5" y="183"/>
                    <a:pt x="5" y="184"/>
                    <a:pt x="5" y="185"/>
                  </a:cubicBezTo>
                  <a:cubicBezTo>
                    <a:pt x="6" y="185"/>
                    <a:pt x="5" y="182"/>
                    <a:pt x="4" y="181"/>
                  </a:cubicBezTo>
                  <a:cubicBezTo>
                    <a:pt x="4" y="180"/>
                    <a:pt x="5" y="180"/>
                    <a:pt x="5" y="179"/>
                  </a:cubicBezTo>
                  <a:cubicBezTo>
                    <a:pt x="4" y="178"/>
                    <a:pt x="4" y="178"/>
                    <a:pt x="4" y="178"/>
                  </a:cubicBezTo>
                  <a:cubicBezTo>
                    <a:pt x="3" y="178"/>
                    <a:pt x="4" y="179"/>
                    <a:pt x="4" y="179"/>
                  </a:cubicBezTo>
                  <a:cubicBezTo>
                    <a:pt x="4" y="180"/>
                    <a:pt x="3" y="180"/>
                    <a:pt x="3" y="180"/>
                  </a:cubicBezTo>
                  <a:cubicBezTo>
                    <a:pt x="3" y="181"/>
                    <a:pt x="4" y="182"/>
                    <a:pt x="4" y="184"/>
                  </a:cubicBezTo>
                  <a:cubicBezTo>
                    <a:pt x="4" y="183"/>
                    <a:pt x="4" y="182"/>
                    <a:pt x="3" y="181"/>
                  </a:cubicBezTo>
                  <a:cubicBezTo>
                    <a:pt x="3" y="180"/>
                    <a:pt x="3" y="179"/>
                    <a:pt x="3" y="178"/>
                  </a:cubicBezTo>
                  <a:cubicBezTo>
                    <a:pt x="3" y="177"/>
                    <a:pt x="2" y="176"/>
                    <a:pt x="2" y="175"/>
                  </a:cubicBezTo>
                  <a:cubicBezTo>
                    <a:pt x="2" y="174"/>
                    <a:pt x="2" y="173"/>
                    <a:pt x="2" y="173"/>
                  </a:cubicBezTo>
                  <a:cubicBezTo>
                    <a:pt x="3" y="173"/>
                    <a:pt x="4" y="173"/>
                    <a:pt x="5" y="173"/>
                  </a:cubicBezTo>
                  <a:cubicBezTo>
                    <a:pt x="5" y="172"/>
                    <a:pt x="4" y="172"/>
                    <a:pt x="4" y="171"/>
                  </a:cubicBezTo>
                  <a:cubicBezTo>
                    <a:pt x="4" y="170"/>
                    <a:pt x="4" y="172"/>
                    <a:pt x="3" y="171"/>
                  </a:cubicBezTo>
                  <a:cubicBezTo>
                    <a:pt x="3" y="170"/>
                    <a:pt x="3" y="170"/>
                    <a:pt x="3" y="169"/>
                  </a:cubicBezTo>
                  <a:cubicBezTo>
                    <a:pt x="3" y="169"/>
                    <a:pt x="2" y="170"/>
                    <a:pt x="2" y="170"/>
                  </a:cubicBezTo>
                  <a:cubicBezTo>
                    <a:pt x="2" y="170"/>
                    <a:pt x="2" y="171"/>
                    <a:pt x="2" y="172"/>
                  </a:cubicBezTo>
                  <a:cubicBezTo>
                    <a:pt x="2" y="171"/>
                    <a:pt x="2" y="171"/>
                    <a:pt x="2" y="171"/>
                  </a:cubicBezTo>
                  <a:cubicBezTo>
                    <a:pt x="2" y="170"/>
                    <a:pt x="2" y="170"/>
                    <a:pt x="2" y="169"/>
                  </a:cubicBezTo>
                  <a:cubicBezTo>
                    <a:pt x="2" y="169"/>
                    <a:pt x="2" y="168"/>
                    <a:pt x="1" y="167"/>
                  </a:cubicBezTo>
                  <a:cubicBezTo>
                    <a:pt x="2" y="167"/>
                    <a:pt x="2" y="167"/>
                    <a:pt x="2" y="167"/>
                  </a:cubicBezTo>
                  <a:cubicBezTo>
                    <a:pt x="2" y="167"/>
                    <a:pt x="2" y="166"/>
                    <a:pt x="2" y="166"/>
                  </a:cubicBezTo>
                  <a:cubicBezTo>
                    <a:pt x="2" y="166"/>
                    <a:pt x="1" y="166"/>
                    <a:pt x="1" y="166"/>
                  </a:cubicBezTo>
                  <a:cubicBezTo>
                    <a:pt x="1" y="165"/>
                    <a:pt x="1" y="163"/>
                    <a:pt x="1" y="162"/>
                  </a:cubicBezTo>
                  <a:cubicBezTo>
                    <a:pt x="1" y="162"/>
                    <a:pt x="1" y="162"/>
                    <a:pt x="1" y="161"/>
                  </a:cubicBezTo>
                  <a:cubicBezTo>
                    <a:pt x="2" y="161"/>
                    <a:pt x="1" y="160"/>
                    <a:pt x="0" y="161"/>
                  </a:cubicBezTo>
                  <a:cubicBezTo>
                    <a:pt x="0" y="161"/>
                    <a:pt x="0" y="160"/>
                    <a:pt x="0" y="159"/>
                  </a:cubicBezTo>
                  <a:cubicBezTo>
                    <a:pt x="1" y="159"/>
                    <a:pt x="3" y="159"/>
                    <a:pt x="3" y="158"/>
                  </a:cubicBezTo>
                  <a:moveTo>
                    <a:pt x="6" y="180"/>
                  </a:moveTo>
                  <a:cubicBezTo>
                    <a:pt x="5" y="180"/>
                    <a:pt x="5" y="180"/>
                    <a:pt x="5" y="181"/>
                  </a:cubicBezTo>
                  <a:cubicBezTo>
                    <a:pt x="5" y="182"/>
                    <a:pt x="5" y="183"/>
                    <a:pt x="6" y="183"/>
                  </a:cubicBezTo>
                  <a:cubicBezTo>
                    <a:pt x="6" y="182"/>
                    <a:pt x="5" y="181"/>
                    <a:pt x="6" y="180"/>
                  </a:cubicBezTo>
                  <a:moveTo>
                    <a:pt x="5" y="173"/>
                  </a:moveTo>
                  <a:cubicBezTo>
                    <a:pt x="5" y="173"/>
                    <a:pt x="4" y="173"/>
                    <a:pt x="4" y="174"/>
                  </a:cubicBezTo>
                  <a:cubicBezTo>
                    <a:pt x="4" y="174"/>
                    <a:pt x="4" y="174"/>
                    <a:pt x="3" y="174"/>
                  </a:cubicBezTo>
                  <a:cubicBezTo>
                    <a:pt x="3" y="176"/>
                    <a:pt x="4" y="174"/>
                    <a:pt x="4" y="175"/>
                  </a:cubicBezTo>
                  <a:cubicBezTo>
                    <a:pt x="4" y="175"/>
                    <a:pt x="4" y="176"/>
                    <a:pt x="4" y="177"/>
                  </a:cubicBezTo>
                  <a:cubicBezTo>
                    <a:pt x="4" y="178"/>
                    <a:pt x="5" y="179"/>
                    <a:pt x="5" y="178"/>
                  </a:cubicBezTo>
                  <a:cubicBezTo>
                    <a:pt x="5" y="177"/>
                    <a:pt x="5" y="178"/>
                    <a:pt x="5" y="177"/>
                  </a:cubicBezTo>
                  <a:cubicBezTo>
                    <a:pt x="5" y="176"/>
                    <a:pt x="5" y="175"/>
                    <a:pt x="5" y="175"/>
                  </a:cubicBezTo>
                  <a:cubicBezTo>
                    <a:pt x="5" y="174"/>
                    <a:pt x="5" y="174"/>
                    <a:pt x="5" y="174"/>
                  </a:cubicBezTo>
                  <a:cubicBezTo>
                    <a:pt x="5" y="173"/>
                    <a:pt x="5" y="173"/>
                    <a:pt x="5" y="173"/>
                  </a:cubicBezTo>
                  <a:moveTo>
                    <a:pt x="4" y="166"/>
                  </a:moveTo>
                  <a:cubicBezTo>
                    <a:pt x="3" y="167"/>
                    <a:pt x="4" y="168"/>
                    <a:pt x="4" y="168"/>
                  </a:cubicBezTo>
                  <a:cubicBezTo>
                    <a:pt x="4" y="169"/>
                    <a:pt x="3" y="170"/>
                    <a:pt x="4" y="170"/>
                  </a:cubicBezTo>
                  <a:cubicBezTo>
                    <a:pt x="5" y="170"/>
                    <a:pt x="4" y="168"/>
                    <a:pt x="5" y="168"/>
                  </a:cubicBezTo>
                  <a:cubicBezTo>
                    <a:pt x="4" y="168"/>
                    <a:pt x="4" y="167"/>
                    <a:pt x="4" y="166"/>
                  </a:cubicBezTo>
                  <a:moveTo>
                    <a:pt x="5" y="167"/>
                  </a:moveTo>
                  <a:cubicBezTo>
                    <a:pt x="6" y="167"/>
                    <a:pt x="6" y="166"/>
                    <a:pt x="6" y="166"/>
                  </a:cubicBezTo>
                  <a:cubicBezTo>
                    <a:pt x="5" y="166"/>
                    <a:pt x="5" y="166"/>
                    <a:pt x="5" y="167"/>
                  </a:cubicBezTo>
                  <a:moveTo>
                    <a:pt x="3" y="165"/>
                  </a:moveTo>
                  <a:cubicBezTo>
                    <a:pt x="3" y="166"/>
                    <a:pt x="3" y="166"/>
                    <a:pt x="4" y="166"/>
                  </a:cubicBezTo>
                  <a:cubicBezTo>
                    <a:pt x="4" y="166"/>
                    <a:pt x="4" y="166"/>
                    <a:pt x="4" y="165"/>
                  </a:cubicBezTo>
                  <a:lnTo>
                    <a:pt x="3" y="165"/>
                  </a:lnTo>
                  <a:close/>
                  <a:moveTo>
                    <a:pt x="2" y="164"/>
                  </a:moveTo>
                  <a:cubicBezTo>
                    <a:pt x="3" y="164"/>
                    <a:pt x="4" y="165"/>
                    <a:pt x="4" y="164"/>
                  </a:cubicBezTo>
                  <a:cubicBezTo>
                    <a:pt x="4" y="164"/>
                    <a:pt x="2" y="163"/>
                    <a:pt x="2" y="164"/>
                  </a:cubicBezTo>
                  <a:moveTo>
                    <a:pt x="2" y="160"/>
                  </a:moveTo>
                  <a:cubicBezTo>
                    <a:pt x="2" y="160"/>
                    <a:pt x="2" y="160"/>
                    <a:pt x="2" y="161"/>
                  </a:cubicBezTo>
                  <a:cubicBezTo>
                    <a:pt x="2" y="161"/>
                    <a:pt x="3" y="160"/>
                    <a:pt x="3" y="160"/>
                  </a:cubicBezTo>
                  <a:cubicBezTo>
                    <a:pt x="2" y="159"/>
                    <a:pt x="2" y="160"/>
                    <a:pt x="2" y="160"/>
                  </a:cubicBezTo>
                  <a:moveTo>
                    <a:pt x="107" y="190"/>
                  </a:moveTo>
                  <a:cubicBezTo>
                    <a:pt x="108" y="189"/>
                    <a:pt x="109" y="188"/>
                    <a:pt x="109" y="189"/>
                  </a:cubicBezTo>
                  <a:cubicBezTo>
                    <a:pt x="108" y="190"/>
                    <a:pt x="108" y="190"/>
                    <a:pt x="107" y="190"/>
                  </a:cubicBezTo>
                  <a:cubicBezTo>
                    <a:pt x="107" y="190"/>
                    <a:pt x="107" y="190"/>
                    <a:pt x="107" y="190"/>
                  </a:cubicBezTo>
                  <a:moveTo>
                    <a:pt x="108" y="190"/>
                  </a:moveTo>
                  <a:cubicBezTo>
                    <a:pt x="109" y="190"/>
                    <a:pt x="108" y="192"/>
                    <a:pt x="107" y="191"/>
                  </a:cubicBezTo>
                  <a:cubicBezTo>
                    <a:pt x="107" y="191"/>
                    <a:pt x="109" y="191"/>
                    <a:pt x="108" y="190"/>
                  </a:cubicBezTo>
                  <a:moveTo>
                    <a:pt x="101" y="195"/>
                  </a:moveTo>
                  <a:cubicBezTo>
                    <a:pt x="101" y="194"/>
                    <a:pt x="102" y="192"/>
                    <a:pt x="104" y="193"/>
                  </a:cubicBezTo>
                  <a:cubicBezTo>
                    <a:pt x="104" y="192"/>
                    <a:pt x="104" y="192"/>
                    <a:pt x="105" y="192"/>
                  </a:cubicBezTo>
                  <a:cubicBezTo>
                    <a:pt x="105" y="192"/>
                    <a:pt x="105" y="192"/>
                    <a:pt x="105" y="192"/>
                  </a:cubicBezTo>
                  <a:cubicBezTo>
                    <a:pt x="105" y="192"/>
                    <a:pt x="105" y="192"/>
                    <a:pt x="105" y="192"/>
                  </a:cubicBezTo>
                  <a:cubicBezTo>
                    <a:pt x="105" y="193"/>
                    <a:pt x="102" y="193"/>
                    <a:pt x="103" y="194"/>
                  </a:cubicBezTo>
                  <a:cubicBezTo>
                    <a:pt x="102" y="195"/>
                    <a:pt x="102" y="194"/>
                    <a:pt x="101" y="195"/>
                  </a:cubicBezTo>
                  <a:moveTo>
                    <a:pt x="110" y="188"/>
                  </a:moveTo>
                  <a:cubicBezTo>
                    <a:pt x="111" y="188"/>
                    <a:pt x="110" y="187"/>
                    <a:pt x="111" y="187"/>
                  </a:cubicBezTo>
                  <a:cubicBezTo>
                    <a:pt x="112" y="187"/>
                    <a:pt x="111" y="188"/>
                    <a:pt x="111" y="189"/>
                  </a:cubicBezTo>
                  <a:cubicBezTo>
                    <a:pt x="110" y="189"/>
                    <a:pt x="109" y="189"/>
                    <a:pt x="109" y="188"/>
                  </a:cubicBezTo>
                  <a:cubicBezTo>
                    <a:pt x="109" y="187"/>
                    <a:pt x="109" y="189"/>
                    <a:pt x="108" y="189"/>
                  </a:cubicBezTo>
                  <a:cubicBezTo>
                    <a:pt x="108" y="188"/>
                    <a:pt x="109" y="187"/>
                    <a:pt x="109" y="187"/>
                  </a:cubicBezTo>
                  <a:cubicBezTo>
                    <a:pt x="110" y="188"/>
                    <a:pt x="110" y="188"/>
                    <a:pt x="110" y="188"/>
                  </a:cubicBezTo>
                  <a:moveTo>
                    <a:pt x="103" y="191"/>
                  </a:moveTo>
                  <a:cubicBezTo>
                    <a:pt x="104" y="190"/>
                    <a:pt x="104" y="190"/>
                    <a:pt x="105" y="190"/>
                  </a:cubicBezTo>
                  <a:cubicBezTo>
                    <a:pt x="105" y="190"/>
                    <a:pt x="106" y="189"/>
                    <a:pt x="107" y="189"/>
                  </a:cubicBezTo>
                  <a:cubicBezTo>
                    <a:pt x="107" y="190"/>
                    <a:pt x="107" y="191"/>
                    <a:pt x="105" y="192"/>
                  </a:cubicBezTo>
                  <a:cubicBezTo>
                    <a:pt x="105" y="191"/>
                    <a:pt x="106" y="191"/>
                    <a:pt x="106" y="190"/>
                  </a:cubicBezTo>
                  <a:cubicBezTo>
                    <a:pt x="105" y="190"/>
                    <a:pt x="104" y="192"/>
                    <a:pt x="103" y="191"/>
                  </a:cubicBezTo>
                  <a:moveTo>
                    <a:pt x="53" y="199"/>
                  </a:moveTo>
                  <a:cubicBezTo>
                    <a:pt x="53" y="200"/>
                    <a:pt x="53" y="200"/>
                    <a:pt x="53" y="200"/>
                  </a:cubicBezTo>
                  <a:cubicBezTo>
                    <a:pt x="53" y="201"/>
                    <a:pt x="52" y="200"/>
                    <a:pt x="52" y="199"/>
                  </a:cubicBezTo>
                  <a:lnTo>
                    <a:pt x="53" y="199"/>
                  </a:lnTo>
                  <a:close/>
                  <a:moveTo>
                    <a:pt x="112" y="185"/>
                  </a:moveTo>
                  <a:cubicBezTo>
                    <a:pt x="112" y="186"/>
                    <a:pt x="111" y="186"/>
                    <a:pt x="111" y="187"/>
                  </a:cubicBezTo>
                  <a:cubicBezTo>
                    <a:pt x="110" y="186"/>
                    <a:pt x="111" y="186"/>
                    <a:pt x="111" y="185"/>
                  </a:cubicBezTo>
                  <a:cubicBezTo>
                    <a:pt x="111" y="185"/>
                    <a:pt x="112" y="184"/>
                    <a:pt x="112" y="185"/>
                  </a:cubicBezTo>
                  <a:moveTo>
                    <a:pt x="122" y="181"/>
                  </a:moveTo>
                  <a:cubicBezTo>
                    <a:pt x="122" y="181"/>
                    <a:pt x="120" y="183"/>
                    <a:pt x="119" y="183"/>
                  </a:cubicBezTo>
                  <a:cubicBezTo>
                    <a:pt x="118" y="183"/>
                    <a:pt x="120" y="183"/>
                    <a:pt x="120" y="183"/>
                  </a:cubicBezTo>
                  <a:cubicBezTo>
                    <a:pt x="120" y="182"/>
                    <a:pt x="121" y="181"/>
                    <a:pt x="122" y="181"/>
                  </a:cubicBezTo>
                  <a:moveTo>
                    <a:pt x="101" y="192"/>
                  </a:moveTo>
                  <a:cubicBezTo>
                    <a:pt x="100" y="193"/>
                    <a:pt x="102" y="194"/>
                    <a:pt x="100" y="194"/>
                  </a:cubicBezTo>
                  <a:cubicBezTo>
                    <a:pt x="100" y="194"/>
                    <a:pt x="100" y="193"/>
                    <a:pt x="100" y="192"/>
                  </a:cubicBezTo>
                  <a:cubicBezTo>
                    <a:pt x="101" y="192"/>
                    <a:pt x="102" y="191"/>
                    <a:pt x="102" y="192"/>
                  </a:cubicBezTo>
                  <a:cubicBezTo>
                    <a:pt x="102" y="192"/>
                    <a:pt x="101" y="193"/>
                    <a:pt x="101" y="192"/>
                  </a:cubicBezTo>
                  <a:moveTo>
                    <a:pt x="119" y="184"/>
                  </a:moveTo>
                  <a:cubicBezTo>
                    <a:pt x="119" y="185"/>
                    <a:pt x="117" y="186"/>
                    <a:pt x="116" y="187"/>
                  </a:cubicBezTo>
                  <a:cubicBezTo>
                    <a:pt x="117" y="186"/>
                    <a:pt x="118" y="185"/>
                    <a:pt x="119" y="184"/>
                  </a:cubicBezTo>
                  <a:moveTo>
                    <a:pt x="115" y="184"/>
                  </a:moveTo>
                  <a:cubicBezTo>
                    <a:pt x="114" y="185"/>
                    <a:pt x="115" y="185"/>
                    <a:pt x="114" y="185"/>
                  </a:cubicBezTo>
                  <a:cubicBezTo>
                    <a:pt x="113" y="185"/>
                    <a:pt x="114" y="184"/>
                    <a:pt x="114" y="184"/>
                  </a:cubicBezTo>
                  <a:cubicBezTo>
                    <a:pt x="114" y="184"/>
                    <a:pt x="115" y="184"/>
                    <a:pt x="115" y="184"/>
                  </a:cubicBezTo>
                  <a:moveTo>
                    <a:pt x="119" y="180"/>
                  </a:moveTo>
                  <a:cubicBezTo>
                    <a:pt x="120" y="180"/>
                    <a:pt x="120" y="180"/>
                    <a:pt x="121" y="179"/>
                  </a:cubicBezTo>
                  <a:cubicBezTo>
                    <a:pt x="121" y="181"/>
                    <a:pt x="119" y="181"/>
                    <a:pt x="119" y="182"/>
                  </a:cubicBezTo>
                  <a:cubicBezTo>
                    <a:pt x="118" y="182"/>
                    <a:pt x="118" y="181"/>
                    <a:pt x="118" y="182"/>
                  </a:cubicBezTo>
                  <a:cubicBezTo>
                    <a:pt x="117" y="182"/>
                    <a:pt x="118" y="182"/>
                    <a:pt x="118" y="182"/>
                  </a:cubicBezTo>
                  <a:cubicBezTo>
                    <a:pt x="118" y="182"/>
                    <a:pt x="118" y="183"/>
                    <a:pt x="117" y="183"/>
                  </a:cubicBezTo>
                  <a:cubicBezTo>
                    <a:pt x="117" y="183"/>
                    <a:pt x="117" y="182"/>
                    <a:pt x="117" y="182"/>
                  </a:cubicBezTo>
                  <a:cubicBezTo>
                    <a:pt x="116" y="182"/>
                    <a:pt x="117" y="181"/>
                    <a:pt x="118" y="181"/>
                  </a:cubicBezTo>
                  <a:cubicBezTo>
                    <a:pt x="118" y="181"/>
                    <a:pt x="117" y="180"/>
                    <a:pt x="118" y="180"/>
                  </a:cubicBezTo>
                  <a:cubicBezTo>
                    <a:pt x="118" y="180"/>
                    <a:pt x="118" y="180"/>
                    <a:pt x="118" y="181"/>
                  </a:cubicBezTo>
                  <a:cubicBezTo>
                    <a:pt x="118" y="181"/>
                    <a:pt x="118" y="181"/>
                    <a:pt x="118" y="181"/>
                  </a:cubicBezTo>
                  <a:cubicBezTo>
                    <a:pt x="119" y="180"/>
                    <a:pt x="118" y="179"/>
                    <a:pt x="119" y="178"/>
                  </a:cubicBezTo>
                  <a:cubicBezTo>
                    <a:pt x="120" y="180"/>
                    <a:pt x="120" y="178"/>
                    <a:pt x="120" y="178"/>
                  </a:cubicBezTo>
                  <a:cubicBezTo>
                    <a:pt x="120" y="178"/>
                    <a:pt x="120" y="178"/>
                    <a:pt x="121" y="179"/>
                  </a:cubicBezTo>
                  <a:cubicBezTo>
                    <a:pt x="120" y="179"/>
                    <a:pt x="120" y="179"/>
                    <a:pt x="119" y="180"/>
                  </a:cubicBezTo>
                  <a:moveTo>
                    <a:pt x="115" y="189"/>
                  </a:moveTo>
                  <a:cubicBezTo>
                    <a:pt x="114" y="189"/>
                    <a:pt x="113" y="190"/>
                    <a:pt x="113" y="190"/>
                  </a:cubicBezTo>
                  <a:cubicBezTo>
                    <a:pt x="112" y="191"/>
                    <a:pt x="112" y="190"/>
                    <a:pt x="112" y="191"/>
                  </a:cubicBezTo>
                  <a:cubicBezTo>
                    <a:pt x="111" y="191"/>
                    <a:pt x="111" y="191"/>
                    <a:pt x="111" y="191"/>
                  </a:cubicBezTo>
                  <a:cubicBezTo>
                    <a:pt x="110" y="192"/>
                    <a:pt x="109" y="193"/>
                    <a:pt x="108" y="193"/>
                  </a:cubicBezTo>
                  <a:cubicBezTo>
                    <a:pt x="107" y="194"/>
                    <a:pt x="106" y="195"/>
                    <a:pt x="105" y="195"/>
                  </a:cubicBezTo>
                  <a:cubicBezTo>
                    <a:pt x="104" y="194"/>
                    <a:pt x="106" y="194"/>
                    <a:pt x="106" y="194"/>
                  </a:cubicBezTo>
                  <a:cubicBezTo>
                    <a:pt x="107" y="193"/>
                    <a:pt x="107" y="192"/>
                    <a:pt x="108" y="192"/>
                  </a:cubicBezTo>
                  <a:cubicBezTo>
                    <a:pt x="108" y="192"/>
                    <a:pt x="108" y="192"/>
                    <a:pt x="108" y="192"/>
                  </a:cubicBezTo>
                  <a:cubicBezTo>
                    <a:pt x="107" y="191"/>
                    <a:pt x="109" y="192"/>
                    <a:pt x="109" y="192"/>
                  </a:cubicBezTo>
                  <a:cubicBezTo>
                    <a:pt x="110" y="191"/>
                    <a:pt x="112" y="190"/>
                    <a:pt x="113" y="189"/>
                  </a:cubicBezTo>
                  <a:cubicBezTo>
                    <a:pt x="113" y="189"/>
                    <a:pt x="114" y="188"/>
                    <a:pt x="115" y="189"/>
                  </a:cubicBezTo>
                  <a:moveTo>
                    <a:pt x="51" y="200"/>
                  </a:moveTo>
                  <a:cubicBezTo>
                    <a:pt x="52" y="200"/>
                    <a:pt x="50" y="200"/>
                    <a:pt x="49" y="200"/>
                  </a:cubicBezTo>
                  <a:cubicBezTo>
                    <a:pt x="50" y="199"/>
                    <a:pt x="51" y="200"/>
                    <a:pt x="51" y="200"/>
                  </a:cubicBezTo>
                  <a:moveTo>
                    <a:pt x="49" y="193"/>
                  </a:moveTo>
                  <a:cubicBezTo>
                    <a:pt x="50" y="193"/>
                    <a:pt x="50" y="194"/>
                    <a:pt x="51" y="194"/>
                  </a:cubicBezTo>
                  <a:cubicBezTo>
                    <a:pt x="51" y="195"/>
                    <a:pt x="49" y="193"/>
                    <a:pt x="49" y="193"/>
                  </a:cubicBezTo>
                  <a:cubicBezTo>
                    <a:pt x="49" y="193"/>
                    <a:pt x="48" y="193"/>
                    <a:pt x="47" y="193"/>
                  </a:cubicBezTo>
                  <a:cubicBezTo>
                    <a:pt x="47" y="193"/>
                    <a:pt x="46" y="193"/>
                    <a:pt x="46" y="193"/>
                  </a:cubicBezTo>
                  <a:cubicBezTo>
                    <a:pt x="46" y="193"/>
                    <a:pt x="45" y="192"/>
                    <a:pt x="45" y="192"/>
                  </a:cubicBezTo>
                  <a:cubicBezTo>
                    <a:pt x="46" y="192"/>
                    <a:pt x="46" y="193"/>
                    <a:pt x="47" y="193"/>
                  </a:cubicBezTo>
                  <a:cubicBezTo>
                    <a:pt x="48" y="193"/>
                    <a:pt x="49" y="193"/>
                    <a:pt x="49" y="193"/>
                  </a:cubicBezTo>
                  <a:moveTo>
                    <a:pt x="51" y="198"/>
                  </a:moveTo>
                  <a:cubicBezTo>
                    <a:pt x="51" y="197"/>
                    <a:pt x="52" y="198"/>
                    <a:pt x="51" y="197"/>
                  </a:cubicBezTo>
                  <a:cubicBezTo>
                    <a:pt x="52" y="197"/>
                    <a:pt x="52" y="197"/>
                    <a:pt x="52" y="197"/>
                  </a:cubicBezTo>
                  <a:cubicBezTo>
                    <a:pt x="52" y="197"/>
                    <a:pt x="52" y="198"/>
                    <a:pt x="51" y="198"/>
                  </a:cubicBezTo>
                  <a:moveTo>
                    <a:pt x="52" y="197"/>
                  </a:moveTo>
                  <a:cubicBezTo>
                    <a:pt x="53" y="197"/>
                    <a:pt x="52" y="196"/>
                    <a:pt x="53" y="196"/>
                  </a:cubicBezTo>
                  <a:cubicBezTo>
                    <a:pt x="53" y="197"/>
                    <a:pt x="52" y="197"/>
                    <a:pt x="53" y="197"/>
                  </a:cubicBezTo>
                  <a:cubicBezTo>
                    <a:pt x="53" y="198"/>
                    <a:pt x="52" y="198"/>
                    <a:pt x="52" y="197"/>
                  </a:cubicBezTo>
                  <a:moveTo>
                    <a:pt x="51" y="193"/>
                  </a:moveTo>
                  <a:cubicBezTo>
                    <a:pt x="51" y="193"/>
                    <a:pt x="51" y="192"/>
                    <a:pt x="50" y="193"/>
                  </a:cubicBezTo>
                  <a:cubicBezTo>
                    <a:pt x="49" y="192"/>
                    <a:pt x="52" y="192"/>
                    <a:pt x="51" y="193"/>
                  </a:cubicBezTo>
                  <a:moveTo>
                    <a:pt x="91" y="203"/>
                  </a:moveTo>
                  <a:cubicBezTo>
                    <a:pt x="90" y="203"/>
                    <a:pt x="90" y="203"/>
                    <a:pt x="89" y="203"/>
                  </a:cubicBezTo>
                  <a:cubicBezTo>
                    <a:pt x="89" y="202"/>
                    <a:pt x="91" y="203"/>
                    <a:pt x="90" y="202"/>
                  </a:cubicBezTo>
                  <a:cubicBezTo>
                    <a:pt x="91" y="201"/>
                    <a:pt x="91" y="203"/>
                    <a:pt x="91" y="203"/>
                  </a:cubicBezTo>
                  <a:moveTo>
                    <a:pt x="63" y="207"/>
                  </a:moveTo>
                  <a:cubicBezTo>
                    <a:pt x="62" y="207"/>
                    <a:pt x="62" y="207"/>
                    <a:pt x="61" y="207"/>
                  </a:cubicBezTo>
                  <a:cubicBezTo>
                    <a:pt x="61" y="207"/>
                    <a:pt x="61" y="207"/>
                    <a:pt x="61" y="207"/>
                  </a:cubicBezTo>
                  <a:cubicBezTo>
                    <a:pt x="61" y="207"/>
                    <a:pt x="60" y="207"/>
                    <a:pt x="60" y="207"/>
                  </a:cubicBezTo>
                  <a:cubicBezTo>
                    <a:pt x="60" y="207"/>
                    <a:pt x="59" y="206"/>
                    <a:pt x="58" y="206"/>
                  </a:cubicBezTo>
                  <a:cubicBezTo>
                    <a:pt x="57" y="206"/>
                    <a:pt x="57" y="207"/>
                    <a:pt x="56" y="207"/>
                  </a:cubicBezTo>
                  <a:cubicBezTo>
                    <a:pt x="56" y="206"/>
                    <a:pt x="57" y="206"/>
                    <a:pt x="57" y="206"/>
                  </a:cubicBezTo>
                  <a:cubicBezTo>
                    <a:pt x="58" y="206"/>
                    <a:pt x="58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60" y="206"/>
                    <a:pt x="60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2" y="206"/>
                    <a:pt x="62" y="206"/>
                    <a:pt x="63" y="207"/>
                  </a:cubicBezTo>
                  <a:moveTo>
                    <a:pt x="48" y="194"/>
                  </a:moveTo>
                  <a:cubicBezTo>
                    <a:pt x="48" y="194"/>
                    <a:pt x="49" y="194"/>
                    <a:pt x="49" y="194"/>
                  </a:cubicBezTo>
                  <a:cubicBezTo>
                    <a:pt x="49" y="195"/>
                    <a:pt x="48" y="195"/>
                    <a:pt x="48" y="194"/>
                  </a:cubicBezTo>
                  <a:moveTo>
                    <a:pt x="45" y="198"/>
                  </a:moveTo>
                  <a:cubicBezTo>
                    <a:pt x="45" y="197"/>
                    <a:pt x="44" y="197"/>
                    <a:pt x="44" y="197"/>
                  </a:cubicBezTo>
                  <a:cubicBezTo>
                    <a:pt x="45" y="195"/>
                    <a:pt x="47" y="196"/>
                    <a:pt x="48" y="196"/>
                  </a:cubicBezTo>
                  <a:cubicBezTo>
                    <a:pt x="49" y="196"/>
                    <a:pt x="49" y="196"/>
                    <a:pt x="49" y="195"/>
                  </a:cubicBezTo>
                  <a:cubicBezTo>
                    <a:pt x="49" y="196"/>
                    <a:pt x="50" y="196"/>
                    <a:pt x="51" y="195"/>
                  </a:cubicBezTo>
                  <a:cubicBezTo>
                    <a:pt x="52" y="195"/>
                    <a:pt x="51" y="196"/>
                    <a:pt x="52" y="196"/>
                  </a:cubicBezTo>
                  <a:cubicBezTo>
                    <a:pt x="51" y="197"/>
                    <a:pt x="50" y="196"/>
                    <a:pt x="49" y="196"/>
                  </a:cubicBezTo>
                  <a:cubicBezTo>
                    <a:pt x="49" y="197"/>
                    <a:pt x="49" y="197"/>
                    <a:pt x="48" y="197"/>
                  </a:cubicBezTo>
                  <a:cubicBezTo>
                    <a:pt x="48" y="197"/>
                    <a:pt x="48" y="197"/>
                    <a:pt x="48" y="197"/>
                  </a:cubicBezTo>
                  <a:cubicBezTo>
                    <a:pt x="47" y="197"/>
                    <a:pt x="46" y="196"/>
                    <a:pt x="45" y="198"/>
                  </a:cubicBezTo>
                  <a:moveTo>
                    <a:pt x="49" y="204"/>
                  </a:moveTo>
                  <a:cubicBezTo>
                    <a:pt x="48" y="205"/>
                    <a:pt x="48" y="205"/>
                    <a:pt x="47" y="204"/>
                  </a:cubicBezTo>
                  <a:cubicBezTo>
                    <a:pt x="46" y="205"/>
                    <a:pt x="44" y="205"/>
                    <a:pt x="45" y="204"/>
                  </a:cubicBezTo>
                  <a:cubicBezTo>
                    <a:pt x="46" y="204"/>
                    <a:pt x="48" y="203"/>
                    <a:pt x="49" y="204"/>
                  </a:cubicBezTo>
                  <a:moveTo>
                    <a:pt x="16" y="65"/>
                  </a:moveTo>
                  <a:cubicBezTo>
                    <a:pt x="15" y="64"/>
                    <a:pt x="16" y="62"/>
                    <a:pt x="15" y="61"/>
                  </a:cubicBezTo>
                  <a:cubicBezTo>
                    <a:pt x="16" y="62"/>
                    <a:pt x="16" y="64"/>
                    <a:pt x="16" y="65"/>
                  </a:cubicBezTo>
                  <a:moveTo>
                    <a:pt x="117" y="157"/>
                  </a:moveTo>
                  <a:cubicBezTo>
                    <a:pt x="118" y="157"/>
                    <a:pt x="117" y="158"/>
                    <a:pt x="117" y="158"/>
                  </a:cubicBezTo>
                  <a:cubicBezTo>
                    <a:pt x="116" y="157"/>
                    <a:pt x="117" y="157"/>
                    <a:pt x="117" y="157"/>
                  </a:cubicBezTo>
                  <a:moveTo>
                    <a:pt x="117" y="159"/>
                  </a:moveTo>
                  <a:cubicBezTo>
                    <a:pt x="118" y="157"/>
                    <a:pt x="118" y="157"/>
                    <a:pt x="118" y="157"/>
                  </a:cubicBezTo>
                  <a:cubicBezTo>
                    <a:pt x="119" y="158"/>
                    <a:pt x="118" y="159"/>
                    <a:pt x="117" y="159"/>
                  </a:cubicBezTo>
                  <a:moveTo>
                    <a:pt x="115" y="157"/>
                  </a:moveTo>
                  <a:cubicBezTo>
                    <a:pt x="115" y="157"/>
                    <a:pt x="115" y="157"/>
                    <a:pt x="116" y="156"/>
                  </a:cubicBezTo>
                  <a:cubicBezTo>
                    <a:pt x="116" y="157"/>
                    <a:pt x="116" y="157"/>
                    <a:pt x="115" y="157"/>
                  </a:cubicBezTo>
                  <a:moveTo>
                    <a:pt x="124" y="148"/>
                  </a:moveTo>
                  <a:cubicBezTo>
                    <a:pt x="124" y="148"/>
                    <a:pt x="124" y="147"/>
                    <a:pt x="125" y="147"/>
                  </a:cubicBezTo>
                  <a:cubicBezTo>
                    <a:pt x="125" y="147"/>
                    <a:pt x="124" y="147"/>
                    <a:pt x="124" y="148"/>
                  </a:cubicBezTo>
                  <a:moveTo>
                    <a:pt x="113" y="156"/>
                  </a:moveTo>
                  <a:cubicBezTo>
                    <a:pt x="113" y="158"/>
                    <a:pt x="112" y="158"/>
                    <a:pt x="111" y="159"/>
                  </a:cubicBezTo>
                  <a:cubicBezTo>
                    <a:pt x="111" y="158"/>
                    <a:pt x="111" y="159"/>
                    <a:pt x="110" y="158"/>
                  </a:cubicBezTo>
                  <a:cubicBezTo>
                    <a:pt x="111" y="158"/>
                    <a:pt x="111" y="158"/>
                    <a:pt x="112" y="157"/>
                  </a:cubicBezTo>
                  <a:cubicBezTo>
                    <a:pt x="112" y="157"/>
                    <a:pt x="112" y="158"/>
                    <a:pt x="112" y="158"/>
                  </a:cubicBezTo>
                  <a:cubicBezTo>
                    <a:pt x="112" y="158"/>
                    <a:pt x="112" y="157"/>
                    <a:pt x="113" y="157"/>
                  </a:cubicBezTo>
                  <a:cubicBezTo>
                    <a:pt x="113" y="156"/>
                    <a:pt x="112" y="157"/>
                    <a:pt x="112" y="156"/>
                  </a:cubicBezTo>
                  <a:cubicBezTo>
                    <a:pt x="113" y="156"/>
                    <a:pt x="112" y="155"/>
                    <a:pt x="113" y="155"/>
                  </a:cubicBezTo>
                  <a:cubicBezTo>
                    <a:pt x="113" y="155"/>
                    <a:pt x="113" y="155"/>
                    <a:pt x="113" y="155"/>
                  </a:cubicBezTo>
                  <a:cubicBezTo>
                    <a:pt x="112" y="154"/>
                    <a:pt x="113" y="155"/>
                    <a:pt x="114" y="154"/>
                  </a:cubicBezTo>
                  <a:cubicBezTo>
                    <a:pt x="114" y="155"/>
                    <a:pt x="113" y="156"/>
                    <a:pt x="114" y="155"/>
                  </a:cubicBezTo>
                  <a:cubicBezTo>
                    <a:pt x="114" y="156"/>
                    <a:pt x="113" y="156"/>
                    <a:pt x="113" y="155"/>
                  </a:cubicBezTo>
                  <a:cubicBezTo>
                    <a:pt x="113" y="156"/>
                    <a:pt x="113" y="156"/>
                    <a:pt x="113" y="156"/>
                  </a:cubicBezTo>
                  <a:moveTo>
                    <a:pt x="115" y="163"/>
                  </a:moveTo>
                  <a:cubicBezTo>
                    <a:pt x="115" y="162"/>
                    <a:pt x="116" y="161"/>
                    <a:pt x="116" y="160"/>
                  </a:cubicBezTo>
                  <a:cubicBezTo>
                    <a:pt x="117" y="161"/>
                    <a:pt x="115" y="162"/>
                    <a:pt x="115" y="163"/>
                  </a:cubicBezTo>
                  <a:moveTo>
                    <a:pt x="122" y="144"/>
                  </a:moveTo>
                  <a:cubicBezTo>
                    <a:pt x="123" y="144"/>
                    <a:pt x="123" y="144"/>
                    <a:pt x="123" y="143"/>
                  </a:cubicBezTo>
                  <a:cubicBezTo>
                    <a:pt x="123" y="143"/>
                    <a:pt x="123" y="143"/>
                    <a:pt x="123" y="143"/>
                  </a:cubicBezTo>
                  <a:cubicBezTo>
                    <a:pt x="123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5" y="143"/>
                  </a:cubicBezTo>
                  <a:cubicBezTo>
                    <a:pt x="124" y="143"/>
                    <a:pt x="124" y="142"/>
                    <a:pt x="124" y="142"/>
                  </a:cubicBezTo>
                  <a:cubicBezTo>
                    <a:pt x="124" y="143"/>
                    <a:pt x="124" y="143"/>
                    <a:pt x="124" y="144"/>
                  </a:cubicBezTo>
                  <a:cubicBezTo>
                    <a:pt x="122" y="144"/>
                    <a:pt x="123" y="144"/>
                    <a:pt x="122" y="145"/>
                  </a:cubicBezTo>
                  <a:cubicBezTo>
                    <a:pt x="121" y="144"/>
                    <a:pt x="122" y="144"/>
                    <a:pt x="122" y="143"/>
                  </a:cubicBezTo>
                  <a:cubicBezTo>
                    <a:pt x="122" y="143"/>
                    <a:pt x="122" y="143"/>
                    <a:pt x="122" y="144"/>
                  </a:cubicBezTo>
                  <a:moveTo>
                    <a:pt x="113" y="160"/>
                  </a:moveTo>
                  <a:cubicBezTo>
                    <a:pt x="113" y="160"/>
                    <a:pt x="112" y="160"/>
                    <a:pt x="111" y="161"/>
                  </a:cubicBezTo>
                  <a:cubicBezTo>
                    <a:pt x="111" y="161"/>
                    <a:pt x="112" y="160"/>
                    <a:pt x="113" y="160"/>
                  </a:cubicBezTo>
                  <a:moveTo>
                    <a:pt x="111" y="156"/>
                  </a:moveTo>
                  <a:cubicBezTo>
                    <a:pt x="110" y="156"/>
                    <a:pt x="111" y="156"/>
                    <a:pt x="111" y="155"/>
                  </a:cubicBezTo>
                  <a:cubicBezTo>
                    <a:pt x="112" y="156"/>
                    <a:pt x="111" y="156"/>
                    <a:pt x="111" y="156"/>
                  </a:cubicBezTo>
                  <a:moveTo>
                    <a:pt x="123" y="140"/>
                  </a:moveTo>
                  <a:cubicBezTo>
                    <a:pt x="123" y="139"/>
                    <a:pt x="123" y="139"/>
                    <a:pt x="123" y="138"/>
                  </a:cubicBezTo>
                  <a:cubicBezTo>
                    <a:pt x="124" y="139"/>
                    <a:pt x="123" y="139"/>
                    <a:pt x="123" y="140"/>
                  </a:cubicBezTo>
                  <a:moveTo>
                    <a:pt x="125" y="135"/>
                  </a:moveTo>
                  <a:cubicBezTo>
                    <a:pt x="125" y="135"/>
                    <a:pt x="125" y="135"/>
                    <a:pt x="125" y="135"/>
                  </a:cubicBezTo>
                  <a:cubicBezTo>
                    <a:pt x="125" y="135"/>
                    <a:pt x="124" y="134"/>
                    <a:pt x="125" y="134"/>
                  </a:cubicBezTo>
                  <a:cubicBezTo>
                    <a:pt x="125" y="134"/>
                    <a:pt x="125" y="134"/>
                    <a:pt x="125" y="135"/>
                  </a:cubicBezTo>
                  <a:moveTo>
                    <a:pt x="115" y="163"/>
                  </a:moveTo>
                  <a:cubicBezTo>
                    <a:pt x="114" y="164"/>
                    <a:pt x="113" y="165"/>
                    <a:pt x="113" y="166"/>
                  </a:cubicBezTo>
                  <a:cubicBezTo>
                    <a:pt x="112" y="166"/>
                    <a:pt x="111" y="167"/>
                    <a:pt x="110" y="168"/>
                  </a:cubicBezTo>
                  <a:cubicBezTo>
                    <a:pt x="110" y="168"/>
                    <a:pt x="111" y="167"/>
                    <a:pt x="111" y="167"/>
                  </a:cubicBezTo>
                  <a:cubicBezTo>
                    <a:pt x="111" y="166"/>
                    <a:pt x="112" y="165"/>
                    <a:pt x="113" y="165"/>
                  </a:cubicBezTo>
                  <a:cubicBezTo>
                    <a:pt x="113" y="164"/>
                    <a:pt x="114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moveTo>
                    <a:pt x="127" y="127"/>
                  </a:moveTo>
                  <a:cubicBezTo>
                    <a:pt x="127" y="126"/>
                    <a:pt x="128" y="126"/>
                    <a:pt x="128" y="126"/>
                  </a:cubicBezTo>
                  <a:cubicBezTo>
                    <a:pt x="128" y="127"/>
                    <a:pt x="127" y="126"/>
                    <a:pt x="127" y="127"/>
                  </a:cubicBezTo>
                  <a:moveTo>
                    <a:pt x="125" y="117"/>
                  </a:moveTo>
                  <a:cubicBezTo>
                    <a:pt x="125" y="117"/>
                    <a:pt x="126" y="117"/>
                    <a:pt x="126" y="117"/>
                  </a:cubicBezTo>
                  <a:cubicBezTo>
                    <a:pt x="126" y="117"/>
                    <a:pt x="126" y="117"/>
                    <a:pt x="125" y="117"/>
                  </a:cubicBezTo>
                  <a:moveTo>
                    <a:pt x="124" y="125"/>
                  </a:moveTo>
                  <a:cubicBezTo>
                    <a:pt x="124" y="124"/>
                    <a:pt x="125" y="122"/>
                    <a:pt x="125" y="121"/>
                  </a:cubicBezTo>
                  <a:cubicBezTo>
                    <a:pt x="126" y="120"/>
                    <a:pt x="125" y="121"/>
                    <a:pt x="125" y="120"/>
                  </a:cubicBezTo>
                  <a:cubicBezTo>
                    <a:pt x="125" y="120"/>
                    <a:pt x="125" y="120"/>
                    <a:pt x="125" y="120"/>
                  </a:cubicBezTo>
                  <a:cubicBezTo>
                    <a:pt x="126" y="119"/>
                    <a:pt x="125" y="119"/>
                    <a:pt x="125" y="118"/>
                  </a:cubicBezTo>
                  <a:cubicBezTo>
                    <a:pt x="127" y="118"/>
                    <a:pt x="127" y="118"/>
                    <a:pt x="127" y="117"/>
                  </a:cubicBezTo>
                  <a:cubicBezTo>
                    <a:pt x="128" y="118"/>
                    <a:pt x="127" y="119"/>
                    <a:pt x="126" y="119"/>
                  </a:cubicBezTo>
                  <a:cubicBezTo>
                    <a:pt x="127" y="119"/>
                    <a:pt x="128" y="120"/>
                    <a:pt x="127" y="121"/>
                  </a:cubicBezTo>
                  <a:cubicBezTo>
                    <a:pt x="127" y="121"/>
                    <a:pt x="127" y="120"/>
                    <a:pt x="127" y="120"/>
                  </a:cubicBezTo>
                  <a:cubicBezTo>
                    <a:pt x="126" y="120"/>
                    <a:pt x="127" y="121"/>
                    <a:pt x="127" y="121"/>
                  </a:cubicBezTo>
                  <a:cubicBezTo>
                    <a:pt x="127" y="121"/>
                    <a:pt x="127" y="122"/>
                    <a:pt x="127" y="122"/>
                  </a:cubicBezTo>
                  <a:cubicBezTo>
                    <a:pt x="127" y="122"/>
                    <a:pt x="126" y="122"/>
                    <a:pt x="126" y="122"/>
                  </a:cubicBezTo>
                  <a:cubicBezTo>
                    <a:pt x="126" y="122"/>
                    <a:pt x="127" y="123"/>
                    <a:pt x="127" y="123"/>
                  </a:cubicBezTo>
                  <a:cubicBezTo>
                    <a:pt x="127" y="123"/>
                    <a:pt x="126" y="123"/>
                    <a:pt x="126" y="123"/>
                  </a:cubicBezTo>
                  <a:cubicBezTo>
                    <a:pt x="126" y="123"/>
                    <a:pt x="127" y="124"/>
                    <a:pt x="126" y="124"/>
                  </a:cubicBezTo>
                  <a:cubicBezTo>
                    <a:pt x="126" y="124"/>
                    <a:pt x="126" y="124"/>
                    <a:pt x="126" y="125"/>
                  </a:cubicBezTo>
                  <a:cubicBezTo>
                    <a:pt x="125" y="125"/>
                    <a:pt x="125" y="124"/>
                    <a:pt x="124" y="125"/>
                  </a:cubicBezTo>
                  <a:moveTo>
                    <a:pt x="125" y="124"/>
                  </a:moveTo>
                  <a:cubicBezTo>
                    <a:pt x="125" y="123"/>
                    <a:pt x="127" y="123"/>
                    <a:pt x="125" y="123"/>
                  </a:cubicBezTo>
                  <a:cubicBezTo>
                    <a:pt x="125" y="123"/>
                    <a:pt x="125" y="124"/>
                    <a:pt x="125" y="124"/>
                  </a:cubicBezTo>
                  <a:moveTo>
                    <a:pt x="127" y="142"/>
                  </a:moveTo>
                  <a:cubicBezTo>
                    <a:pt x="127" y="142"/>
                    <a:pt x="127" y="143"/>
                    <a:pt x="126" y="143"/>
                  </a:cubicBezTo>
                  <a:cubicBezTo>
                    <a:pt x="126" y="143"/>
                    <a:pt x="126" y="142"/>
                    <a:pt x="127" y="142"/>
                  </a:cubicBezTo>
                  <a:moveTo>
                    <a:pt x="125" y="141"/>
                  </a:moveTo>
                  <a:cubicBezTo>
                    <a:pt x="126" y="142"/>
                    <a:pt x="125" y="143"/>
                    <a:pt x="125" y="144"/>
                  </a:cubicBezTo>
                  <a:cubicBezTo>
                    <a:pt x="124" y="143"/>
                    <a:pt x="125" y="142"/>
                    <a:pt x="125" y="141"/>
                  </a:cubicBezTo>
                  <a:moveTo>
                    <a:pt x="133" y="114"/>
                  </a:moveTo>
                  <a:cubicBezTo>
                    <a:pt x="132" y="114"/>
                    <a:pt x="133" y="113"/>
                    <a:pt x="133" y="112"/>
                  </a:cubicBezTo>
                  <a:cubicBezTo>
                    <a:pt x="133" y="112"/>
                    <a:pt x="133" y="114"/>
                    <a:pt x="133" y="114"/>
                  </a:cubicBezTo>
                  <a:moveTo>
                    <a:pt x="132" y="121"/>
                  </a:moveTo>
                  <a:cubicBezTo>
                    <a:pt x="132" y="120"/>
                    <a:pt x="132" y="119"/>
                    <a:pt x="132" y="118"/>
                  </a:cubicBezTo>
                  <a:cubicBezTo>
                    <a:pt x="133" y="117"/>
                    <a:pt x="133" y="114"/>
                    <a:pt x="133" y="116"/>
                  </a:cubicBezTo>
                  <a:cubicBezTo>
                    <a:pt x="133" y="117"/>
                    <a:pt x="133" y="120"/>
                    <a:pt x="132" y="121"/>
                  </a:cubicBezTo>
                  <a:moveTo>
                    <a:pt x="122" y="51"/>
                  </a:moveTo>
                  <a:cubicBezTo>
                    <a:pt x="123" y="50"/>
                    <a:pt x="124" y="52"/>
                    <a:pt x="124" y="53"/>
                  </a:cubicBezTo>
                  <a:cubicBezTo>
                    <a:pt x="124" y="53"/>
                    <a:pt x="123" y="52"/>
                    <a:pt x="123" y="51"/>
                  </a:cubicBezTo>
                  <a:cubicBezTo>
                    <a:pt x="123" y="51"/>
                    <a:pt x="123" y="51"/>
                    <a:pt x="122" y="51"/>
                  </a:cubicBezTo>
                  <a:moveTo>
                    <a:pt x="121" y="48"/>
                  </a:moveTo>
                  <a:cubicBezTo>
                    <a:pt x="121" y="49"/>
                    <a:pt x="122" y="49"/>
                    <a:pt x="122" y="50"/>
                  </a:cubicBezTo>
                  <a:cubicBezTo>
                    <a:pt x="122" y="50"/>
                    <a:pt x="120" y="49"/>
                    <a:pt x="121" y="48"/>
                  </a:cubicBezTo>
                  <a:moveTo>
                    <a:pt x="121" y="45"/>
                  </a:moveTo>
                  <a:cubicBezTo>
                    <a:pt x="121" y="45"/>
                    <a:pt x="122" y="45"/>
                    <a:pt x="122" y="45"/>
                  </a:cubicBezTo>
                  <a:cubicBezTo>
                    <a:pt x="123" y="45"/>
                    <a:pt x="122" y="45"/>
                    <a:pt x="123" y="46"/>
                  </a:cubicBezTo>
                  <a:cubicBezTo>
                    <a:pt x="122" y="46"/>
                    <a:pt x="122" y="45"/>
                    <a:pt x="121" y="45"/>
                  </a:cubicBezTo>
                  <a:moveTo>
                    <a:pt x="109" y="169"/>
                  </a:moveTo>
                  <a:cubicBezTo>
                    <a:pt x="109" y="169"/>
                    <a:pt x="109" y="170"/>
                    <a:pt x="108" y="170"/>
                  </a:cubicBezTo>
                  <a:cubicBezTo>
                    <a:pt x="108" y="170"/>
                    <a:pt x="107" y="171"/>
                    <a:pt x="107" y="171"/>
                  </a:cubicBezTo>
                  <a:cubicBezTo>
                    <a:pt x="107" y="170"/>
                    <a:pt x="107" y="170"/>
                    <a:pt x="108" y="169"/>
                  </a:cubicBezTo>
                  <a:cubicBezTo>
                    <a:pt x="108" y="169"/>
                    <a:pt x="109" y="169"/>
                    <a:pt x="109" y="169"/>
                  </a:cubicBezTo>
                  <a:moveTo>
                    <a:pt x="128" y="117"/>
                  </a:moveTo>
                  <a:cubicBezTo>
                    <a:pt x="125" y="117"/>
                    <a:pt x="126" y="115"/>
                    <a:pt x="127" y="114"/>
                  </a:cubicBezTo>
                  <a:cubicBezTo>
                    <a:pt x="127" y="114"/>
                    <a:pt x="126" y="114"/>
                    <a:pt x="126" y="114"/>
                  </a:cubicBezTo>
                  <a:cubicBezTo>
                    <a:pt x="125" y="114"/>
                    <a:pt x="127" y="113"/>
                    <a:pt x="127" y="112"/>
                  </a:cubicBezTo>
                  <a:cubicBezTo>
                    <a:pt x="127" y="112"/>
                    <a:pt x="127" y="112"/>
                    <a:pt x="127" y="112"/>
                  </a:cubicBezTo>
                  <a:cubicBezTo>
                    <a:pt x="126" y="112"/>
                    <a:pt x="126" y="111"/>
                    <a:pt x="127" y="110"/>
                  </a:cubicBezTo>
                  <a:cubicBezTo>
                    <a:pt x="127" y="110"/>
                    <a:pt x="127" y="109"/>
                    <a:pt x="126" y="109"/>
                  </a:cubicBezTo>
                  <a:cubicBezTo>
                    <a:pt x="127" y="109"/>
                    <a:pt x="126" y="108"/>
                    <a:pt x="126" y="107"/>
                  </a:cubicBezTo>
                  <a:cubicBezTo>
                    <a:pt x="127" y="106"/>
                    <a:pt x="128" y="106"/>
                    <a:pt x="128" y="105"/>
                  </a:cubicBezTo>
                  <a:cubicBezTo>
                    <a:pt x="127" y="105"/>
                    <a:pt x="127" y="106"/>
                    <a:pt x="126" y="106"/>
                  </a:cubicBezTo>
                  <a:cubicBezTo>
                    <a:pt x="126" y="105"/>
                    <a:pt x="126" y="105"/>
                    <a:pt x="127" y="105"/>
                  </a:cubicBezTo>
                  <a:cubicBezTo>
                    <a:pt x="126" y="104"/>
                    <a:pt x="127" y="102"/>
                    <a:pt x="126" y="101"/>
                  </a:cubicBezTo>
                  <a:cubicBezTo>
                    <a:pt x="126" y="101"/>
                    <a:pt x="126" y="101"/>
                    <a:pt x="127" y="101"/>
                  </a:cubicBezTo>
                  <a:cubicBezTo>
                    <a:pt x="126" y="100"/>
                    <a:pt x="126" y="99"/>
                    <a:pt x="126" y="98"/>
                  </a:cubicBezTo>
                  <a:cubicBezTo>
                    <a:pt x="125" y="98"/>
                    <a:pt x="126" y="97"/>
                    <a:pt x="125" y="97"/>
                  </a:cubicBezTo>
                  <a:cubicBezTo>
                    <a:pt x="126" y="97"/>
                    <a:pt x="126" y="97"/>
                    <a:pt x="126" y="97"/>
                  </a:cubicBezTo>
                  <a:cubicBezTo>
                    <a:pt x="127" y="97"/>
                    <a:pt x="125" y="96"/>
                    <a:pt x="126" y="96"/>
                  </a:cubicBezTo>
                  <a:cubicBezTo>
                    <a:pt x="126" y="95"/>
                    <a:pt x="126" y="95"/>
                    <a:pt x="126" y="96"/>
                  </a:cubicBezTo>
                  <a:cubicBezTo>
                    <a:pt x="125" y="96"/>
                    <a:pt x="126" y="95"/>
                    <a:pt x="126" y="95"/>
                  </a:cubicBezTo>
                  <a:cubicBezTo>
                    <a:pt x="126" y="95"/>
                    <a:pt x="126" y="94"/>
                    <a:pt x="126" y="94"/>
                  </a:cubicBezTo>
                  <a:cubicBezTo>
                    <a:pt x="126" y="94"/>
                    <a:pt x="125" y="93"/>
                    <a:pt x="125" y="93"/>
                  </a:cubicBezTo>
                  <a:cubicBezTo>
                    <a:pt x="125" y="93"/>
                    <a:pt x="126" y="92"/>
                    <a:pt x="126" y="92"/>
                  </a:cubicBezTo>
                  <a:cubicBezTo>
                    <a:pt x="126" y="92"/>
                    <a:pt x="125" y="92"/>
                    <a:pt x="125" y="92"/>
                  </a:cubicBezTo>
                  <a:cubicBezTo>
                    <a:pt x="125" y="92"/>
                    <a:pt x="125" y="91"/>
                    <a:pt x="125" y="91"/>
                  </a:cubicBezTo>
                  <a:cubicBezTo>
                    <a:pt x="125" y="91"/>
                    <a:pt x="125" y="91"/>
                    <a:pt x="125" y="91"/>
                  </a:cubicBezTo>
                  <a:cubicBezTo>
                    <a:pt x="125" y="90"/>
                    <a:pt x="125" y="90"/>
                    <a:pt x="125" y="89"/>
                  </a:cubicBezTo>
                  <a:cubicBezTo>
                    <a:pt x="125" y="89"/>
                    <a:pt x="124" y="90"/>
                    <a:pt x="124" y="90"/>
                  </a:cubicBezTo>
                  <a:cubicBezTo>
                    <a:pt x="124" y="89"/>
                    <a:pt x="124" y="89"/>
                    <a:pt x="124" y="88"/>
                  </a:cubicBezTo>
                  <a:cubicBezTo>
                    <a:pt x="124" y="88"/>
                    <a:pt x="124" y="88"/>
                    <a:pt x="124" y="87"/>
                  </a:cubicBezTo>
                  <a:cubicBezTo>
                    <a:pt x="124" y="87"/>
                    <a:pt x="124" y="87"/>
                    <a:pt x="124" y="86"/>
                  </a:cubicBezTo>
                  <a:cubicBezTo>
                    <a:pt x="124" y="86"/>
                    <a:pt x="124" y="86"/>
                    <a:pt x="124" y="85"/>
                  </a:cubicBezTo>
                  <a:cubicBezTo>
                    <a:pt x="124" y="85"/>
                    <a:pt x="123" y="86"/>
                    <a:pt x="123" y="85"/>
                  </a:cubicBezTo>
                  <a:cubicBezTo>
                    <a:pt x="123" y="85"/>
                    <a:pt x="123" y="84"/>
                    <a:pt x="123" y="84"/>
                  </a:cubicBezTo>
                  <a:cubicBezTo>
                    <a:pt x="123" y="84"/>
                    <a:pt x="123" y="84"/>
                    <a:pt x="123" y="85"/>
                  </a:cubicBezTo>
                  <a:cubicBezTo>
                    <a:pt x="124" y="84"/>
                    <a:pt x="124" y="85"/>
                    <a:pt x="125" y="84"/>
                  </a:cubicBezTo>
                  <a:cubicBezTo>
                    <a:pt x="125" y="84"/>
                    <a:pt x="125" y="84"/>
                    <a:pt x="125" y="84"/>
                  </a:cubicBezTo>
                  <a:cubicBezTo>
                    <a:pt x="124" y="83"/>
                    <a:pt x="124" y="84"/>
                    <a:pt x="124" y="84"/>
                  </a:cubicBezTo>
                  <a:cubicBezTo>
                    <a:pt x="123" y="84"/>
                    <a:pt x="124" y="84"/>
                    <a:pt x="123" y="83"/>
                  </a:cubicBezTo>
                  <a:cubicBezTo>
                    <a:pt x="123" y="83"/>
                    <a:pt x="123" y="83"/>
                    <a:pt x="123" y="83"/>
                  </a:cubicBezTo>
                  <a:cubicBezTo>
                    <a:pt x="123" y="83"/>
                    <a:pt x="123" y="82"/>
                    <a:pt x="122" y="82"/>
                  </a:cubicBezTo>
                  <a:cubicBezTo>
                    <a:pt x="122" y="82"/>
                    <a:pt x="123" y="82"/>
                    <a:pt x="122" y="82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1"/>
                    <a:pt x="122" y="80"/>
                    <a:pt x="121" y="79"/>
                  </a:cubicBezTo>
                  <a:cubicBezTo>
                    <a:pt x="121" y="79"/>
                    <a:pt x="122" y="78"/>
                    <a:pt x="121" y="78"/>
                  </a:cubicBezTo>
                  <a:cubicBezTo>
                    <a:pt x="121" y="78"/>
                    <a:pt x="121" y="78"/>
                    <a:pt x="121" y="78"/>
                  </a:cubicBezTo>
                  <a:cubicBezTo>
                    <a:pt x="121" y="78"/>
                    <a:pt x="121" y="78"/>
                    <a:pt x="120" y="77"/>
                  </a:cubicBezTo>
                  <a:cubicBezTo>
                    <a:pt x="120" y="77"/>
                    <a:pt x="119" y="78"/>
                    <a:pt x="119" y="78"/>
                  </a:cubicBezTo>
                  <a:cubicBezTo>
                    <a:pt x="119" y="77"/>
                    <a:pt x="118" y="77"/>
                    <a:pt x="118" y="77"/>
                  </a:cubicBezTo>
                  <a:cubicBezTo>
                    <a:pt x="118" y="77"/>
                    <a:pt x="118" y="76"/>
                    <a:pt x="118" y="76"/>
                  </a:cubicBezTo>
                  <a:cubicBezTo>
                    <a:pt x="117" y="75"/>
                    <a:pt x="116" y="73"/>
                    <a:pt x="115" y="71"/>
                  </a:cubicBezTo>
                  <a:cubicBezTo>
                    <a:pt x="115" y="71"/>
                    <a:pt x="114" y="70"/>
                    <a:pt x="114" y="70"/>
                  </a:cubicBezTo>
                  <a:cubicBezTo>
                    <a:pt x="114" y="69"/>
                    <a:pt x="114" y="70"/>
                    <a:pt x="113" y="70"/>
                  </a:cubicBezTo>
                  <a:cubicBezTo>
                    <a:pt x="112" y="68"/>
                    <a:pt x="111" y="66"/>
                    <a:pt x="111" y="65"/>
                  </a:cubicBezTo>
                  <a:cubicBezTo>
                    <a:pt x="112" y="65"/>
                    <a:pt x="111" y="66"/>
                    <a:pt x="112" y="66"/>
                  </a:cubicBezTo>
                  <a:cubicBezTo>
                    <a:pt x="113" y="66"/>
                    <a:pt x="112" y="66"/>
                    <a:pt x="112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4"/>
                    <a:pt x="111" y="64"/>
                    <a:pt x="111" y="64"/>
                  </a:cubicBezTo>
                  <a:cubicBezTo>
                    <a:pt x="111" y="63"/>
                    <a:pt x="110" y="62"/>
                    <a:pt x="109" y="62"/>
                  </a:cubicBezTo>
                  <a:cubicBezTo>
                    <a:pt x="108" y="60"/>
                    <a:pt x="106" y="60"/>
                    <a:pt x="106" y="58"/>
                  </a:cubicBezTo>
                  <a:cubicBezTo>
                    <a:pt x="105" y="58"/>
                    <a:pt x="104" y="56"/>
                    <a:pt x="103" y="54"/>
                  </a:cubicBezTo>
                  <a:cubicBezTo>
                    <a:pt x="102" y="55"/>
                    <a:pt x="102" y="53"/>
                    <a:pt x="101" y="52"/>
                  </a:cubicBezTo>
                  <a:cubicBezTo>
                    <a:pt x="100" y="51"/>
                    <a:pt x="99" y="51"/>
                    <a:pt x="98" y="50"/>
                  </a:cubicBezTo>
                  <a:cubicBezTo>
                    <a:pt x="97" y="49"/>
                    <a:pt x="96" y="48"/>
                    <a:pt x="95" y="48"/>
                  </a:cubicBezTo>
                  <a:cubicBezTo>
                    <a:pt x="95" y="47"/>
                    <a:pt x="94" y="46"/>
                    <a:pt x="93" y="46"/>
                  </a:cubicBezTo>
                  <a:cubicBezTo>
                    <a:pt x="93" y="45"/>
                    <a:pt x="92" y="45"/>
                    <a:pt x="92" y="45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1" y="43"/>
                    <a:pt x="89" y="43"/>
                    <a:pt x="88" y="42"/>
                  </a:cubicBezTo>
                  <a:cubicBezTo>
                    <a:pt x="88" y="41"/>
                    <a:pt x="87" y="41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39"/>
                    <a:pt x="85" y="39"/>
                  </a:cubicBezTo>
                  <a:cubicBezTo>
                    <a:pt x="84" y="39"/>
                    <a:pt x="83" y="39"/>
                    <a:pt x="83" y="38"/>
                  </a:cubicBezTo>
                  <a:cubicBezTo>
                    <a:pt x="83" y="38"/>
                    <a:pt x="83" y="38"/>
                    <a:pt x="82" y="38"/>
                  </a:cubicBezTo>
                  <a:cubicBezTo>
                    <a:pt x="82" y="38"/>
                    <a:pt x="82" y="37"/>
                    <a:pt x="81" y="37"/>
                  </a:cubicBezTo>
                  <a:cubicBezTo>
                    <a:pt x="81" y="36"/>
                    <a:pt x="81" y="35"/>
                    <a:pt x="80" y="35"/>
                  </a:cubicBezTo>
                  <a:cubicBezTo>
                    <a:pt x="80" y="34"/>
                    <a:pt x="82" y="34"/>
                    <a:pt x="82" y="33"/>
                  </a:cubicBezTo>
                  <a:cubicBezTo>
                    <a:pt x="82" y="32"/>
                    <a:pt x="81" y="32"/>
                    <a:pt x="81" y="32"/>
                  </a:cubicBezTo>
                  <a:cubicBezTo>
                    <a:pt x="81" y="32"/>
                    <a:pt x="81" y="33"/>
                    <a:pt x="80" y="33"/>
                  </a:cubicBezTo>
                  <a:cubicBezTo>
                    <a:pt x="79" y="33"/>
                    <a:pt x="80" y="32"/>
                    <a:pt x="80" y="31"/>
                  </a:cubicBezTo>
                  <a:cubicBezTo>
                    <a:pt x="79" y="31"/>
                    <a:pt x="79" y="32"/>
                    <a:pt x="79" y="31"/>
                  </a:cubicBezTo>
                  <a:cubicBezTo>
                    <a:pt x="79" y="31"/>
                    <a:pt x="79" y="31"/>
                    <a:pt x="79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77" y="29"/>
                    <a:pt x="77" y="29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6" y="28"/>
                    <a:pt x="75" y="27"/>
                    <a:pt x="75" y="27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7"/>
                    <a:pt x="73" y="27"/>
                    <a:pt x="72" y="27"/>
                  </a:cubicBezTo>
                  <a:cubicBezTo>
                    <a:pt x="72" y="27"/>
                    <a:pt x="73" y="26"/>
                    <a:pt x="72" y="26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1" y="26"/>
                    <a:pt x="72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7"/>
                    <a:pt x="70" y="26"/>
                  </a:cubicBezTo>
                  <a:cubicBezTo>
                    <a:pt x="70" y="26"/>
                    <a:pt x="70" y="24"/>
                    <a:pt x="69" y="25"/>
                  </a:cubicBezTo>
                  <a:cubicBezTo>
                    <a:pt x="69" y="26"/>
                    <a:pt x="70" y="26"/>
                    <a:pt x="70" y="26"/>
                  </a:cubicBezTo>
                  <a:cubicBezTo>
                    <a:pt x="70" y="26"/>
                    <a:pt x="69" y="27"/>
                    <a:pt x="69" y="27"/>
                  </a:cubicBezTo>
                  <a:cubicBezTo>
                    <a:pt x="69" y="27"/>
                    <a:pt x="69" y="27"/>
                    <a:pt x="68" y="27"/>
                  </a:cubicBezTo>
                  <a:cubicBezTo>
                    <a:pt x="68" y="26"/>
                    <a:pt x="69" y="27"/>
                    <a:pt x="69" y="26"/>
                  </a:cubicBezTo>
                  <a:cubicBezTo>
                    <a:pt x="69" y="26"/>
                    <a:pt x="67" y="26"/>
                    <a:pt x="67" y="26"/>
                  </a:cubicBezTo>
                  <a:cubicBezTo>
                    <a:pt x="66" y="26"/>
                    <a:pt x="65" y="26"/>
                    <a:pt x="65" y="25"/>
                  </a:cubicBezTo>
                  <a:cubicBezTo>
                    <a:pt x="65" y="24"/>
                    <a:pt x="65" y="25"/>
                    <a:pt x="64" y="25"/>
                  </a:cubicBezTo>
                  <a:cubicBezTo>
                    <a:pt x="64" y="24"/>
                    <a:pt x="64" y="24"/>
                    <a:pt x="65" y="24"/>
                  </a:cubicBezTo>
                  <a:cubicBezTo>
                    <a:pt x="65" y="24"/>
                    <a:pt x="64" y="23"/>
                    <a:pt x="65" y="22"/>
                  </a:cubicBezTo>
                  <a:cubicBezTo>
                    <a:pt x="65" y="22"/>
                    <a:pt x="64" y="22"/>
                    <a:pt x="63" y="22"/>
                  </a:cubicBezTo>
                  <a:cubicBezTo>
                    <a:pt x="63" y="22"/>
                    <a:pt x="64" y="22"/>
                    <a:pt x="64" y="23"/>
                  </a:cubicBezTo>
                  <a:cubicBezTo>
                    <a:pt x="64" y="23"/>
                    <a:pt x="64" y="24"/>
                    <a:pt x="63" y="24"/>
                  </a:cubicBezTo>
                  <a:cubicBezTo>
                    <a:pt x="62" y="24"/>
                    <a:pt x="63" y="24"/>
                    <a:pt x="63" y="23"/>
                  </a:cubicBezTo>
                  <a:cubicBezTo>
                    <a:pt x="63" y="23"/>
                    <a:pt x="62" y="23"/>
                    <a:pt x="62" y="23"/>
                  </a:cubicBezTo>
                  <a:cubicBezTo>
                    <a:pt x="62" y="23"/>
                    <a:pt x="62" y="23"/>
                    <a:pt x="62" y="24"/>
                  </a:cubicBezTo>
                  <a:cubicBezTo>
                    <a:pt x="62" y="23"/>
                    <a:pt x="61" y="23"/>
                    <a:pt x="60" y="23"/>
                  </a:cubicBezTo>
                  <a:cubicBezTo>
                    <a:pt x="60" y="22"/>
                    <a:pt x="61" y="22"/>
                    <a:pt x="60" y="21"/>
                  </a:cubicBezTo>
                  <a:cubicBezTo>
                    <a:pt x="60" y="21"/>
                    <a:pt x="60" y="21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3"/>
                    <a:pt x="59" y="23"/>
                    <a:pt x="59" y="23"/>
                  </a:cubicBezTo>
                  <a:cubicBezTo>
                    <a:pt x="59" y="24"/>
                    <a:pt x="60" y="23"/>
                    <a:pt x="60" y="23"/>
                  </a:cubicBezTo>
                  <a:cubicBezTo>
                    <a:pt x="60" y="24"/>
                    <a:pt x="59" y="23"/>
                    <a:pt x="58" y="23"/>
                  </a:cubicBezTo>
                  <a:cubicBezTo>
                    <a:pt x="58" y="23"/>
                    <a:pt x="58" y="23"/>
                    <a:pt x="59" y="22"/>
                  </a:cubicBezTo>
                  <a:cubicBezTo>
                    <a:pt x="57" y="23"/>
                    <a:pt x="58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3"/>
                  </a:cubicBezTo>
                  <a:cubicBezTo>
                    <a:pt x="57" y="23"/>
                    <a:pt x="57" y="23"/>
                    <a:pt x="57" y="22"/>
                  </a:cubicBezTo>
                  <a:cubicBezTo>
                    <a:pt x="56" y="22"/>
                    <a:pt x="56" y="22"/>
                    <a:pt x="56" y="23"/>
                  </a:cubicBezTo>
                  <a:cubicBezTo>
                    <a:pt x="56" y="22"/>
                    <a:pt x="56" y="22"/>
                    <a:pt x="56" y="21"/>
                  </a:cubicBezTo>
                  <a:cubicBezTo>
                    <a:pt x="55" y="21"/>
                    <a:pt x="55" y="22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3" y="21"/>
                    <a:pt x="54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3"/>
                    <a:pt x="53" y="22"/>
                    <a:pt x="53" y="21"/>
                  </a:cubicBezTo>
                  <a:cubicBezTo>
                    <a:pt x="52" y="21"/>
                    <a:pt x="52" y="21"/>
                    <a:pt x="51" y="21"/>
                  </a:cubicBezTo>
                  <a:cubicBezTo>
                    <a:pt x="51" y="21"/>
                    <a:pt x="52" y="21"/>
                    <a:pt x="52" y="21"/>
                  </a:cubicBezTo>
                  <a:cubicBezTo>
                    <a:pt x="53" y="22"/>
                    <a:pt x="53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1" y="22"/>
                  </a:cubicBezTo>
                  <a:cubicBezTo>
                    <a:pt x="51" y="22"/>
                    <a:pt x="51" y="22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1" y="23"/>
                    <a:pt x="51" y="23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0" y="22"/>
                    <a:pt x="49" y="22"/>
                    <a:pt x="49" y="21"/>
                  </a:cubicBezTo>
                  <a:cubicBezTo>
                    <a:pt x="49" y="21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8" y="22"/>
                  </a:cubicBezTo>
                  <a:cubicBezTo>
                    <a:pt x="48" y="22"/>
                    <a:pt x="48" y="21"/>
                    <a:pt x="48" y="22"/>
                  </a:cubicBezTo>
                  <a:cubicBezTo>
                    <a:pt x="47" y="22"/>
                    <a:pt x="47" y="21"/>
                    <a:pt x="47" y="21"/>
                  </a:cubicBezTo>
                  <a:cubicBezTo>
                    <a:pt x="47" y="21"/>
                    <a:pt x="47" y="22"/>
                    <a:pt x="47" y="22"/>
                  </a:cubicBezTo>
                  <a:cubicBezTo>
                    <a:pt x="46" y="22"/>
                    <a:pt x="46" y="22"/>
                    <a:pt x="45" y="21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5" y="22"/>
                    <a:pt x="45" y="23"/>
                    <a:pt x="45" y="23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5" y="23"/>
                    <a:pt x="45" y="22"/>
                    <a:pt x="45" y="22"/>
                  </a:cubicBezTo>
                  <a:cubicBezTo>
                    <a:pt x="44" y="22"/>
                    <a:pt x="45" y="22"/>
                    <a:pt x="45" y="2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3" y="23"/>
                    <a:pt x="43" y="23"/>
                  </a:cubicBezTo>
                  <a:cubicBezTo>
                    <a:pt x="43" y="23"/>
                    <a:pt x="44" y="24"/>
                    <a:pt x="43" y="24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3"/>
                    <a:pt x="43" y="24"/>
                    <a:pt x="42" y="23"/>
                  </a:cubicBezTo>
                  <a:cubicBezTo>
                    <a:pt x="42" y="24"/>
                    <a:pt x="43" y="24"/>
                    <a:pt x="43" y="25"/>
                  </a:cubicBezTo>
                  <a:cubicBezTo>
                    <a:pt x="43" y="24"/>
                    <a:pt x="42" y="25"/>
                    <a:pt x="42" y="25"/>
                  </a:cubicBezTo>
                  <a:cubicBezTo>
                    <a:pt x="42" y="25"/>
                    <a:pt x="42" y="25"/>
                    <a:pt x="41" y="24"/>
                  </a:cubicBezTo>
                  <a:cubicBezTo>
                    <a:pt x="41" y="24"/>
                    <a:pt x="41" y="25"/>
                    <a:pt x="41" y="25"/>
                  </a:cubicBezTo>
                  <a:cubicBezTo>
                    <a:pt x="40" y="25"/>
                    <a:pt x="40" y="25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9" y="25"/>
                    <a:pt x="40" y="25"/>
                    <a:pt x="41" y="25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2" y="27"/>
                    <a:pt x="42" y="27"/>
                  </a:cubicBezTo>
                  <a:cubicBezTo>
                    <a:pt x="41" y="27"/>
                    <a:pt x="41" y="28"/>
                    <a:pt x="41" y="28"/>
                  </a:cubicBezTo>
                  <a:cubicBezTo>
                    <a:pt x="41" y="28"/>
                    <a:pt x="41" y="28"/>
                    <a:pt x="42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1" y="30"/>
                    <a:pt x="42" y="30"/>
                  </a:cubicBezTo>
                  <a:cubicBezTo>
                    <a:pt x="43" y="31"/>
                    <a:pt x="41" y="30"/>
                    <a:pt x="41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0" y="32"/>
                    <a:pt x="41" y="32"/>
                    <a:pt x="40" y="32"/>
                  </a:cubicBezTo>
                  <a:cubicBezTo>
                    <a:pt x="40" y="33"/>
                    <a:pt x="41" y="33"/>
                    <a:pt x="41" y="33"/>
                  </a:cubicBezTo>
                  <a:cubicBezTo>
                    <a:pt x="40" y="34"/>
                    <a:pt x="41" y="35"/>
                    <a:pt x="41" y="36"/>
                  </a:cubicBezTo>
                  <a:cubicBezTo>
                    <a:pt x="40" y="36"/>
                    <a:pt x="41" y="35"/>
                    <a:pt x="40" y="35"/>
                  </a:cubicBezTo>
                  <a:cubicBezTo>
                    <a:pt x="39" y="35"/>
                    <a:pt x="41" y="37"/>
                    <a:pt x="41" y="36"/>
                  </a:cubicBezTo>
                  <a:cubicBezTo>
                    <a:pt x="41" y="36"/>
                    <a:pt x="41" y="37"/>
                    <a:pt x="41" y="37"/>
                  </a:cubicBezTo>
                  <a:cubicBezTo>
                    <a:pt x="40" y="37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1" y="38"/>
                    <a:pt x="39" y="39"/>
                    <a:pt x="40" y="40"/>
                  </a:cubicBezTo>
                  <a:cubicBezTo>
                    <a:pt x="40" y="41"/>
                    <a:pt x="39" y="40"/>
                    <a:pt x="40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0" y="42"/>
                    <a:pt x="40" y="42"/>
                  </a:cubicBezTo>
                  <a:cubicBezTo>
                    <a:pt x="40" y="42"/>
                    <a:pt x="41" y="42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39" y="44"/>
                    <a:pt x="40" y="44"/>
                    <a:pt x="40" y="45"/>
                  </a:cubicBezTo>
                  <a:cubicBezTo>
                    <a:pt x="40" y="45"/>
                    <a:pt x="40" y="45"/>
                    <a:pt x="40" y="46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7"/>
                    <a:pt x="40" y="47"/>
                    <a:pt x="40" y="48"/>
                  </a:cubicBezTo>
                  <a:cubicBezTo>
                    <a:pt x="40" y="49"/>
                    <a:pt x="40" y="49"/>
                    <a:pt x="39" y="50"/>
                  </a:cubicBezTo>
                  <a:cubicBezTo>
                    <a:pt x="39" y="50"/>
                    <a:pt x="40" y="51"/>
                    <a:pt x="39" y="51"/>
                  </a:cubicBezTo>
                  <a:cubicBezTo>
                    <a:pt x="39" y="51"/>
                    <a:pt x="39" y="52"/>
                    <a:pt x="39" y="52"/>
                  </a:cubicBezTo>
                  <a:cubicBezTo>
                    <a:pt x="39" y="52"/>
                    <a:pt x="39" y="53"/>
                    <a:pt x="39" y="53"/>
                  </a:cubicBezTo>
                  <a:cubicBezTo>
                    <a:pt x="39" y="53"/>
                    <a:pt x="38" y="54"/>
                    <a:pt x="40" y="54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0" y="57"/>
                    <a:pt x="40" y="58"/>
                    <a:pt x="40" y="58"/>
                  </a:cubicBezTo>
                  <a:cubicBezTo>
                    <a:pt x="40" y="58"/>
                    <a:pt x="39" y="58"/>
                    <a:pt x="39" y="58"/>
                  </a:cubicBezTo>
                  <a:cubicBezTo>
                    <a:pt x="39" y="59"/>
                    <a:pt x="40" y="59"/>
                    <a:pt x="39" y="59"/>
                  </a:cubicBezTo>
                  <a:cubicBezTo>
                    <a:pt x="39" y="60"/>
                    <a:pt x="40" y="60"/>
                    <a:pt x="40" y="60"/>
                  </a:cubicBezTo>
                  <a:cubicBezTo>
                    <a:pt x="40" y="63"/>
                    <a:pt x="40" y="67"/>
                    <a:pt x="40" y="69"/>
                  </a:cubicBezTo>
                  <a:cubicBezTo>
                    <a:pt x="40" y="70"/>
                    <a:pt x="40" y="70"/>
                    <a:pt x="39" y="70"/>
                  </a:cubicBezTo>
                  <a:cubicBezTo>
                    <a:pt x="41" y="72"/>
                    <a:pt x="40" y="74"/>
                    <a:pt x="41" y="76"/>
                  </a:cubicBezTo>
                  <a:cubicBezTo>
                    <a:pt x="40" y="77"/>
                    <a:pt x="42" y="77"/>
                    <a:pt x="41" y="77"/>
                  </a:cubicBezTo>
                  <a:cubicBezTo>
                    <a:pt x="40" y="77"/>
                    <a:pt x="40" y="77"/>
                    <a:pt x="40" y="78"/>
                  </a:cubicBezTo>
                  <a:cubicBezTo>
                    <a:pt x="41" y="78"/>
                    <a:pt x="41" y="77"/>
                    <a:pt x="41" y="77"/>
                  </a:cubicBezTo>
                  <a:cubicBezTo>
                    <a:pt x="41" y="78"/>
                    <a:pt x="41" y="79"/>
                    <a:pt x="41" y="79"/>
                  </a:cubicBezTo>
                  <a:cubicBezTo>
                    <a:pt x="41" y="79"/>
                    <a:pt x="41" y="79"/>
                    <a:pt x="42" y="79"/>
                  </a:cubicBezTo>
                  <a:cubicBezTo>
                    <a:pt x="42" y="81"/>
                    <a:pt x="42" y="81"/>
                    <a:pt x="42" y="83"/>
                  </a:cubicBezTo>
                  <a:cubicBezTo>
                    <a:pt x="40" y="82"/>
                    <a:pt x="40" y="82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38" y="83"/>
                    <a:pt x="38" y="83"/>
                  </a:cubicBezTo>
                  <a:cubicBezTo>
                    <a:pt x="38" y="84"/>
                    <a:pt x="37" y="85"/>
                    <a:pt x="38" y="86"/>
                  </a:cubicBezTo>
                  <a:cubicBezTo>
                    <a:pt x="38" y="87"/>
                    <a:pt x="38" y="86"/>
                    <a:pt x="38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88"/>
                    <a:pt x="38" y="88"/>
                    <a:pt x="38" y="89"/>
                  </a:cubicBezTo>
                  <a:cubicBezTo>
                    <a:pt x="37" y="89"/>
                    <a:pt x="37" y="89"/>
                    <a:pt x="37" y="90"/>
                  </a:cubicBezTo>
                  <a:cubicBezTo>
                    <a:pt x="38" y="90"/>
                    <a:pt x="38" y="88"/>
                    <a:pt x="38" y="89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38" y="91"/>
                    <a:pt x="38" y="91"/>
                    <a:pt x="38" y="91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38" y="94"/>
                    <a:pt x="38" y="96"/>
                    <a:pt x="38" y="97"/>
                  </a:cubicBezTo>
                  <a:cubicBezTo>
                    <a:pt x="38" y="97"/>
                    <a:pt x="39" y="97"/>
                    <a:pt x="39" y="97"/>
                  </a:cubicBezTo>
                  <a:cubicBezTo>
                    <a:pt x="38" y="98"/>
                    <a:pt x="39" y="100"/>
                    <a:pt x="40" y="101"/>
                  </a:cubicBezTo>
                  <a:cubicBezTo>
                    <a:pt x="40" y="102"/>
                    <a:pt x="39" y="102"/>
                    <a:pt x="39" y="102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40" y="103"/>
                    <a:pt x="39" y="103"/>
                    <a:pt x="39" y="103"/>
                  </a:cubicBezTo>
                  <a:cubicBezTo>
                    <a:pt x="39" y="104"/>
                    <a:pt x="39" y="105"/>
                    <a:pt x="39" y="105"/>
                  </a:cubicBezTo>
                  <a:cubicBezTo>
                    <a:pt x="40" y="105"/>
                    <a:pt x="40" y="105"/>
                    <a:pt x="40" y="106"/>
                  </a:cubicBezTo>
                  <a:cubicBezTo>
                    <a:pt x="40" y="106"/>
                    <a:pt x="40" y="105"/>
                    <a:pt x="40" y="105"/>
                  </a:cubicBezTo>
                  <a:cubicBezTo>
                    <a:pt x="40" y="105"/>
                    <a:pt x="40" y="107"/>
                    <a:pt x="40" y="107"/>
                  </a:cubicBezTo>
                  <a:cubicBezTo>
                    <a:pt x="40" y="107"/>
                    <a:pt x="39" y="108"/>
                    <a:pt x="39" y="107"/>
                  </a:cubicBezTo>
                  <a:cubicBezTo>
                    <a:pt x="38" y="107"/>
                    <a:pt x="40" y="107"/>
                    <a:pt x="39" y="108"/>
                  </a:cubicBezTo>
                  <a:cubicBezTo>
                    <a:pt x="40" y="108"/>
                    <a:pt x="40" y="107"/>
                    <a:pt x="40" y="108"/>
                  </a:cubicBezTo>
                  <a:cubicBezTo>
                    <a:pt x="40" y="109"/>
                    <a:pt x="40" y="108"/>
                    <a:pt x="39" y="108"/>
                  </a:cubicBezTo>
                  <a:cubicBezTo>
                    <a:pt x="39" y="109"/>
                    <a:pt x="40" y="109"/>
                    <a:pt x="40" y="109"/>
                  </a:cubicBezTo>
                  <a:cubicBezTo>
                    <a:pt x="40" y="109"/>
                    <a:pt x="40" y="110"/>
                    <a:pt x="41" y="110"/>
                  </a:cubicBezTo>
                  <a:cubicBezTo>
                    <a:pt x="41" y="111"/>
                    <a:pt x="40" y="112"/>
                    <a:pt x="40" y="113"/>
                  </a:cubicBezTo>
                  <a:cubicBezTo>
                    <a:pt x="39" y="113"/>
                    <a:pt x="39" y="113"/>
                    <a:pt x="39" y="113"/>
                  </a:cubicBezTo>
                  <a:cubicBezTo>
                    <a:pt x="38" y="114"/>
                    <a:pt x="38" y="116"/>
                    <a:pt x="39" y="117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9" y="119"/>
                    <a:pt x="38" y="121"/>
                    <a:pt x="39" y="122"/>
                  </a:cubicBezTo>
                  <a:cubicBezTo>
                    <a:pt x="39" y="123"/>
                    <a:pt x="39" y="125"/>
                    <a:pt x="40" y="125"/>
                  </a:cubicBezTo>
                  <a:cubicBezTo>
                    <a:pt x="39" y="125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8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9"/>
                    <a:pt x="40" y="131"/>
                    <a:pt x="40" y="131"/>
                  </a:cubicBezTo>
                  <a:cubicBezTo>
                    <a:pt x="40" y="132"/>
                    <a:pt x="40" y="134"/>
                    <a:pt x="41" y="135"/>
                  </a:cubicBezTo>
                  <a:cubicBezTo>
                    <a:pt x="41" y="136"/>
                    <a:pt x="41" y="136"/>
                    <a:pt x="41" y="137"/>
                  </a:cubicBezTo>
                  <a:cubicBezTo>
                    <a:pt x="41" y="138"/>
                    <a:pt x="41" y="139"/>
                    <a:pt x="41" y="139"/>
                  </a:cubicBezTo>
                  <a:cubicBezTo>
                    <a:pt x="41" y="139"/>
                    <a:pt x="40" y="140"/>
                    <a:pt x="40" y="140"/>
                  </a:cubicBezTo>
                  <a:cubicBezTo>
                    <a:pt x="40" y="139"/>
                    <a:pt x="39" y="139"/>
                    <a:pt x="39" y="138"/>
                  </a:cubicBezTo>
                  <a:cubicBezTo>
                    <a:pt x="38" y="139"/>
                    <a:pt x="39" y="139"/>
                    <a:pt x="39" y="140"/>
                  </a:cubicBezTo>
                  <a:cubicBezTo>
                    <a:pt x="38" y="139"/>
                    <a:pt x="37" y="139"/>
                    <a:pt x="36" y="140"/>
                  </a:cubicBezTo>
                  <a:cubicBezTo>
                    <a:pt x="36" y="140"/>
                    <a:pt x="36" y="141"/>
                    <a:pt x="37" y="141"/>
                  </a:cubicBezTo>
                  <a:cubicBezTo>
                    <a:pt x="37" y="141"/>
                    <a:pt x="36" y="142"/>
                    <a:pt x="36" y="143"/>
                  </a:cubicBezTo>
                  <a:cubicBezTo>
                    <a:pt x="37" y="144"/>
                    <a:pt x="37" y="145"/>
                    <a:pt x="37" y="145"/>
                  </a:cubicBezTo>
                  <a:cubicBezTo>
                    <a:pt x="37" y="146"/>
                    <a:pt x="37" y="148"/>
                    <a:pt x="37" y="150"/>
                  </a:cubicBezTo>
                  <a:cubicBezTo>
                    <a:pt x="38" y="150"/>
                    <a:pt x="38" y="151"/>
                    <a:pt x="38" y="151"/>
                  </a:cubicBezTo>
                  <a:cubicBezTo>
                    <a:pt x="39" y="152"/>
                    <a:pt x="38" y="154"/>
                    <a:pt x="38" y="155"/>
                  </a:cubicBezTo>
                  <a:cubicBezTo>
                    <a:pt x="37" y="155"/>
                    <a:pt x="37" y="156"/>
                    <a:pt x="36" y="156"/>
                  </a:cubicBezTo>
                  <a:cubicBezTo>
                    <a:pt x="35" y="157"/>
                    <a:pt x="34" y="157"/>
                    <a:pt x="33" y="158"/>
                  </a:cubicBezTo>
                  <a:cubicBezTo>
                    <a:pt x="32" y="158"/>
                    <a:pt x="32" y="158"/>
                    <a:pt x="32" y="159"/>
                  </a:cubicBezTo>
                  <a:cubicBezTo>
                    <a:pt x="31" y="158"/>
                    <a:pt x="30" y="159"/>
                    <a:pt x="29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8" y="159"/>
                    <a:pt x="28" y="159"/>
                    <a:pt x="28" y="160"/>
                  </a:cubicBezTo>
                  <a:cubicBezTo>
                    <a:pt x="28" y="159"/>
                    <a:pt x="27" y="159"/>
                    <a:pt x="27" y="159"/>
                  </a:cubicBezTo>
                  <a:cubicBezTo>
                    <a:pt x="27" y="159"/>
                    <a:pt x="27" y="159"/>
                    <a:pt x="27" y="159"/>
                  </a:cubicBezTo>
                  <a:cubicBezTo>
                    <a:pt x="26" y="159"/>
                    <a:pt x="26" y="159"/>
                    <a:pt x="26" y="159"/>
                  </a:cubicBezTo>
                  <a:cubicBezTo>
                    <a:pt x="25" y="158"/>
                    <a:pt x="26" y="158"/>
                    <a:pt x="26" y="158"/>
                  </a:cubicBezTo>
                  <a:cubicBezTo>
                    <a:pt x="25" y="158"/>
                    <a:pt x="24" y="158"/>
                    <a:pt x="24" y="158"/>
                  </a:cubicBezTo>
                  <a:cubicBezTo>
                    <a:pt x="24" y="158"/>
                    <a:pt x="25" y="157"/>
                    <a:pt x="25" y="157"/>
                  </a:cubicBezTo>
                  <a:cubicBezTo>
                    <a:pt x="24" y="157"/>
                    <a:pt x="24" y="157"/>
                    <a:pt x="23" y="156"/>
                  </a:cubicBezTo>
                  <a:cubicBezTo>
                    <a:pt x="24" y="155"/>
                    <a:pt x="23" y="155"/>
                    <a:pt x="23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4" y="153"/>
                    <a:pt x="24" y="151"/>
                    <a:pt x="25" y="150"/>
                  </a:cubicBezTo>
                  <a:cubicBezTo>
                    <a:pt x="25" y="149"/>
                    <a:pt x="25" y="149"/>
                    <a:pt x="25" y="149"/>
                  </a:cubicBezTo>
                  <a:cubicBezTo>
                    <a:pt x="23" y="148"/>
                    <a:pt x="23" y="149"/>
                    <a:pt x="22" y="149"/>
                  </a:cubicBezTo>
                  <a:cubicBezTo>
                    <a:pt x="21" y="148"/>
                    <a:pt x="20" y="149"/>
                    <a:pt x="19" y="149"/>
                  </a:cubicBezTo>
                  <a:cubicBezTo>
                    <a:pt x="19" y="148"/>
                    <a:pt x="19" y="148"/>
                    <a:pt x="19" y="148"/>
                  </a:cubicBezTo>
                  <a:cubicBezTo>
                    <a:pt x="19" y="148"/>
                    <a:pt x="19" y="148"/>
                    <a:pt x="18" y="148"/>
                  </a:cubicBezTo>
                  <a:cubicBezTo>
                    <a:pt x="18" y="147"/>
                    <a:pt x="18" y="147"/>
                    <a:pt x="18" y="146"/>
                  </a:cubicBezTo>
                  <a:cubicBezTo>
                    <a:pt x="19" y="146"/>
                    <a:pt x="19" y="145"/>
                    <a:pt x="19" y="145"/>
                  </a:cubicBezTo>
                  <a:cubicBezTo>
                    <a:pt x="19" y="144"/>
                    <a:pt x="19" y="145"/>
                    <a:pt x="19" y="144"/>
                  </a:cubicBezTo>
                  <a:cubicBezTo>
                    <a:pt x="19" y="143"/>
                    <a:pt x="19" y="143"/>
                    <a:pt x="19" y="143"/>
                  </a:cubicBezTo>
                  <a:cubicBezTo>
                    <a:pt x="20" y="143"/>
                    <a:pt x="20" y="143"/>
                    <a:pt x="20" y="143"/>
                  </a:cubicBezTo>
                  <a:cubicBezTo>
                    <a:pt x="19" y="143"/>
                    <a:pt x="20" y="142"/>
                    <a:pt x="19" y="142"/>
                  </a:cubicBezTo>
                  <a:cubicBezTo>
                    <a:pt x="19" y="142"/>
                    <a:pt x="20" y="143"/>
                    <a:pt x="19" y="143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9" y="135"/>
                    <a:pt x="18" y="135"/>
                    <a:pt x="18" y="135"/>
                  </a:cubicBezTo>
                  <a:cubicBezTo>
                    <a:pt x="18" y="135"/>
                    <a:pt x="18" y="135"/>
                    <a:pt x="17" y="135"/>
                  </a:cubicBezTo>
                  <a:cubicBezTo>
                    <a:pt x="17" y="134"/>
                    <a:pt x="16" y="134"/>
                    <a:pt x="16" y="133"/>
                  </a:cubicBezTo>
                  <a:cubicBezTo>
                    <a:pt x="16" y="133"/>
                    <a:pt x="16" y="133"/>
                    <a:pt x="16" y="134"/>
                  </a:cubicBezTo>
                  <a:cubicBezTo>
                    <a:pt x="16" y="135"/>
                    <a:pt x="15" y="133"/>
                    <a:pt x="16" y="133"/>
                  </a:cubicBezTo>
                  <a:cubicBezTo>
                    <a:pt x="16" y="132"/>
                    <a:pt x="15" y="129"/>
                    <a:pt x="16" y="128"/>
                  </a:cubicBezTo>
                  <a:cubicBezTo>
                    <a:pt x="16" y="128"/>
                    <a:pt x="15" y="128"/>
                    <a:pt x="16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6" y="127"/>
                    <a:pt x="16" y="127"/>
                    <a:pt x="17" y="127"/>
                  </a:cubicBezTo>
                  <a:cubicBezTo>
                    <a:pt x="17" y="127"/>
                    <a:pt x="16" y="126"/>
                    <a:pt x="16" y="126"/>
                  </a:cubicBezTo>
                  <a:cubicBezTo>
                    <a:pt x="15" y="124"/>
                    <a:pt x="16" y="123"/>
                    <a:pt x="16" y="122"/>
                  </a:cubicBezTo>
                  <a:cubicBezTo>
                    <a:pt x="17" y="123"/>
                    <a:pt x="16" y="121"/>
                    <a:pt x="16" y="121"/>
                  </a:cubicBezTo>
                  <a:cubicBezTo>
                    <a:pt x="16" y="119"/>
                    <a:pt x="16" y="118"/>
                    <a:pt x="16" y="116"/>
                  </a:cubicBezTo>
                  <a:cubicBezTo>
                    <a:pt x="16" y="113"/>
                    <a:pt x="17" y="109"/>
                    <a:pt x="16" y="107"/>
                  </a:cubicBezTo>
                  <a:cubicBezTo>
                    <a:pt x="16" y="106"/>
                    <a:pt x="16" y="107"/>
                    <a:pt x="16" y="107"/>
                  </a:cubicBezTo>
                  <a:cubicBezTo>
                    <a:pt x="16" y="106"/>
                    <a:pt x="17" y="106"/>
                    <a:pt x="17" y="106"/>
                  </a:cubicBezTo>
                  <a:cubicBezTo>
                    <a:pt x="17" y="105"/>
                    <a:pt x="16" y="106"/>
                    <a:pt x="16" y="105"/>
                  </a:cubicBezTo>
                  <a:cubicBezTo>
                    <a:pt x="16" y="105"/>
                    <a:pt x="17" y="104"/>
                    <a:pt x="17" y="104"/>
                  </a:cubicBezTo>
                  <a:cubicBezTo>
                    <a:pt x="17" y="103"/>
                    <a:pt x="16" y="103"/>
                    <a:pt x="16" y="102"/>
                  </a:cubicBezTo>
                  <a:cubicBezTo>
                    <a:pt x="16" y="102"/>
                    <a:pt x="17" y="102"/>
                    <a:pt x="17" y="102"/>
                  </a:cubicBezTo>
                  <a:cubicBezTo>
                    <a:pt x="17" y="101"/>
                    <a:pt x="16" y="101"/>
                    <a:pt x="16" y="100"/>
                  </a:cubicBezTo>
                  <a:cubicBezTo>
                    <a:pt x="17" y="100"/>
                    <a:pt x="17" y="101"/>
                    <a:pt x="17" y="101"/>
                  </a:cubicBezTo>
                  <a:cubicBezTo>
                    <a:pt x="17" y="100"/>
                    <a:pt x="17" y="100"/>
                    <a:pt x="17" y="99"/>
                  </a:cubicBezTo>
                  <a:cubicBezTo>
                    <a:pt x="17" y="99"/>
                    <a:pt x="18" y="99"/>
                    <a:pt x="18" y="99"/>
                  </a:cubicBezTo>
                  <a:cubicBezTo>
                    <a:pt x="18" y="97"/>
                    <a:pt x="17" y="95"/>
                    <a:pt x="18" y="94"/>
                  </a:cubicBezTo>
                  <a:cubicBezTo>
                    <a:pt x="17" y="94"/>
                    <a:pt x="17" y="94"/>
                    <a:pt x="17" y="94"/>
                  </a:cubicBezTo>
                  <a:cubicBezTo>
                    <a:pt x="18" y="93"/>
                    <a:pt x="17" y="91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7" y="89"/>
                  </a:cubicBezTo>
                  <a:cubicBezTo>
                    <a:pt x="17" y="88"/>
                    <a:pt x="18" y="89"/>
                    <a:pt x="18" y="89"/>
                  </a:cubicBezTo>
                  <a:cubicBezTo>
                    <a:pt x="18" y="88"/>
                    <a:pt x="18" y="88"/>
                    <a:pt x="17" y="87"/>
                  </a:cubicBezTo>
                  <a:cubicBezTo>
                    <a:pt x="18" y="86"/>
                    <a:pt x="18" y="85"/>
                    <a:pt x="17" y="84"/>
                  </a:cubicBezTo>
                  <a:cubicBezTo>
                    <a:pt x="17" y="84"/>
                    <a:pt x="17" y="84"/>
                    <a:pt x="18" y="83"/>
                  </a:cubicBezTo>
                  <a:cubicBezTo>
                    <a:pt x="16" y="80"/>
                    <a:pt x="16" y="76"/>
                    <a:pt x="17" y="72"/>
                  </a:cubicBezTo>
                  <a:cubicBezTo>
                    <a:pt x="17" y="72"/>
                    <a:pt x="17" y="71"/>
                    <a:pt x="16" y="71"/>
                  </a:cubicBezTo>
                  <a:cubicBezTo>
                    <a:pt x="17" y="70"/>
                    <a:pt x="17" y="69"/>
                    <a:pt x="17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7"/>
                    <a:pt x="17" y="66"/>
                    <a:pt x="18" y="65"/>
                  </a:cubicBezTo>
                  <a:cubicBezTo>
                    <a:pt x="18" y="65"/>
                    <a:pt x="18" y="66"/>
                    <a:pt x="18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8"/>
                    <a:pt x="19" y="67"/>
                  </a:cubicBezTo>
                  <a:cubicBezTo>
                    <a:pt x="19" y="68"/>
                    <a:pt x="21" y="68"/>
                    <a:pt x="21" y="68"/>
                  </a:cubicBezTo>
                  <a:cubicBezTo>
                    <a:pt x="22" y="69"/>
                    <a:pt x="21" y="70"/>
                    <a:pt x="22" y="71"/>
                  </a:cubicBezTo>
                  <a:cubicBezTo>
                    <a:pt x="22" y="72"/>
                    <a:pt x="22" y="72"/>
                    <a:pt x="21" y="72"/>
                  </a:cubicBezTo>
                  <a:cubicBezTo>
                    <a:pt x="21" y="73"/>
                    <a:pt x="21" y="73"/>
                    <a:pt x="22" y="73"/>
                  </a:cubicBezTo>
                  <a:cubicBezTo>
                    <a:pt x="22" y="73"/>
                    <a:pt x="22" y="73"/>
                    <a:pt x="22" y="72"/>
                  </a:cubicBezTo>
                  <a:cubicBezTo>
                    <a:pt x="23" y="73"/>
                    <a:pt x="22" y="74"/>
                    <a:pt x="22" y="75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6"/>
                    <a:pt x="22" y="76"/>
                    <a:pt x="21" y="77"/>
                  </a:cubicBezTo>
                  <a:cubicBezTo>
                    <a:pt x="21" y="76"/>
                    <a:pt x="21" y="77"/>
                    <a:pt x="21" y="77"/>
                  </a:cubicBezTo>
                  <a:cubicBezTo>
                    <a:pt x="22" y="77"/>
                    <a:pt x="21" y="75"/>
                    <a:pt x="22" y="75"/>
                  </a:cubicBezTo>
                  <a:cubicBezTo>
                    <a:pt x="22" y="76"/>
                    <a:pt x="22" y="77"/>
                    <a:pt x="22" y="78"/>
                  </a:cubicBezTo>
                  <a:cubicBezTo>
                    <a:pt x="22" y="79"/>
                    <a:pt x="23" y="78"/>
                    <a:pt x="23" y="78"/>
                  </a:cubicBezTo>
                  <a:cubicBezTo>
                    <a:pt x="23" y="78"/>
                    <a:pt x="23" y="77"/>
                    <a:pt x="23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5" y="77"/>
                    <a:pt x="25" y="77"/>
                    <a:pt x="25" y="76"/>
                  </a:cubicBezTo>
                  <a:cubicBezTo>
                    <a:pt x="25" y="76"/>
                    <a:pt x="24" y="77"/>
                    <a:pt x="24" y="77"/>
                  </a:cubicBezTo>
                  <a:cubicBezTo>
                    <a:pt x="24" y="76"/>
                    <a:pt x="23" y="76"/>
                    <a:pt x="23" y="76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3" y="75"/>
                    <a:pt x="23" y="76"/>
                  </a:cubicBezTo>
                  <a:cubicBezTo>
                    <a:pt x="25" y="75"/>
                    <a:pt x="23" y="75"/>
                    <a:pt x="23" y="74"/>
                  </a:cubicBezTo>
                  <a:cubicBezTo>
                    <a:pt x="23" y="73"/>
                    <a:pt x="24" y="73"/>
                    <a:pt x="24" y="73"/>
                  </a:cubicBezTo>
                  <a:cubicBezTo>
                    <a:pt x="24" y="72"/>
                    <a:pt x="23" y="72"/>
                    <a:pt x="23" y="72"/>
                  </a:cubicBezTo>
                  <a:cubicBezTo>
                    <a:pt x="23" y="71"/>
                    <a:pt x="24" y="71"/>
                    <a:pt x="25" y="71"/>
                  </a:cubicBezTo>
                  <a:cubicBezTo>
                    <a:pt x="24" y="71"/>
                    <a:pt x="24" y="71"/>
                    <a:pt x="24" y="70"/>
                  </a:cubicBezTo>
                  <a:cubicBezTo>
                    <a:pt x="23" y="68"/>
                    <a:pt x="24" y="65"/>
                    <a:pt x="24" y="63"/>
                  </a:cubicBezTo>
                  <a:cubicBezTo>
                    <a:pt x="24" y="62"/>
                    <a:pt x="23" y="62"/>
                    <a:pt x="23" y="62"/>
                  </a:cubicBezTo>
                  <a:cubicBezTo>
                    <a:pt x="23" y="62"/>
                    <a:pt x="23" y="62"/>
                    <a:pt x="23" y="63"/>
                  </a:cubicBezTo>
                  <a:cubicBezTo>
                    <a:pt x="22" y="62"/>
                    <a:pt x="21" y="63"/>
                    <a:pt x="20" y="63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1" y="63"/>
                    <a:pt x="22" y="62"/>
                    <a:pt x="22" y="62"/>
                  </a:cubicBezTo>
                  <a:cubicBezTo>
                    <a:pt x="21" y="61"/>
                    <a:pt x="22" y="62"/>
                    <a:pt x="21" y="62"/>
                  </a:cubicBezTo>
                  <a:cubicBezTo>
                    <a:pt x="22" y="61"/>
                    <a:pt x="21" y="60"/>
                    <a:pt x="21" y="60"/>
                  </a:cubicBezTo>
                  <a:cubicBezTo>
                    <a:pt x="20" y="60"/>
                    <a:pt x="21" y="61"/>
                    <a:pt x="21" y="61"/>
                  </a:cubicBezTo>
                  <a:cubicBezTo>
                    <a:pt x="20" y="62"/>
                    <a:pt x="20" y="62"/>
                    <a:pt x="19" y="63"/>
                  </a:cubicBezTo>
                  <a:cubicBezTo>
                    <a:pt x="19" y="63"/>
                    <a:pt x="18" y="62"/>
                    <a:pt x="18" y="63"/>
                  </a:cubicBezTo>
                  <a:cubicBezTo>
                    <a:pt x="18" y="62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7" y="59"/>
                    <a:pt x="17" y="58"/>
                  </a:cubicBezTo>
                  <a:cubicBezTo>
                    <a:pt x="17" y="58"/>
                    <a:pt x="18" y="58"/>
                    <a:pt x="18" y="57"/>
                  </a:cubicBezTo>
                  <a:cubicBezTo>
                    <a:pt x="18" y="57"/>
                    <a:pt x="17" y="56"/>
                    <a:pt x="17" y="55"/>
                  </a:cubicBezTo>
                  <a:cubicBezTo>
                    <a:pt x="18" y="54"/>
                    <a:pt x="18" y="51"/>
                    <a:pt x="18" y="50"/>
                  </a:cubicBezTo>
                  <a:cubicBezTo>
                    <a:pt x="18" y="49"/>
                    <a:pt x="19" y="48"/>
                    <a:pt x="18" y="48"/>
                  </a:cubicBezTo>
                  <a:cubicBezTo>
                    <a:pt x="18" y="48"/>
                    <a:pt x="18" y="48"/>
                    <a:pt x="18" y="47"/>
                  </a:cubicBezTo>
                  <a:cubicBezTo>
                    <a:pt x="19" y="47"/>
                    <a:pt x="18" y="47"/>
                    <a:pt x="18" y="47"/>
                  </a:cubicBezTo>
                  <a:cubicBezTo>
                    <a:pt x="18" y="46"/>
                    <a:pt x="19" y="47"/>
                    <a:pt x="19" y="46"/>
                  </a:cubicBezTo>
                  <a:cubicBezTo>
                    <a:pt x="19" y="45"/>
                    <a:pt x="18" y="45"/>
                    <a:pt x="19" y="44"/>
                  </a:cubicBezTo>
                  <a:cubicBezTo>
                    <a:pt x="19" y="44"/>
                    <a:pt x="19" y="44"/>
                    <a:pt x="18" y="44"/>
                  </a:cubicBezTo>
                  <a:cubicBezTo>
                    <a:pt x="19" y="43"/>
                    <a:pt x="19" y="42"/>
                    <a:pt x="19" y="41"/>
                  </a:cubicBezTo>
                  <a:cubicBezTo>
                    <a:pt x="19" y="41"/>
                    <a:pt x="19" y="40"/>
                    <a:pt x="19" y="40"/>
                  </a:cubicBezTo>
                  <a:cubicBezTo>
                    <a:pt x="19" y="38"/>
                    <a:pt x="20" y="31"/>
                    <a:pt x="21" y="27"/>
                  </a:cubicBezTo>
                  <a:cubicBezTo>
                    <a:pt x="21" y="26"/>
                    <a:pt x="20" y="26"/>
                    <a:pt x="21" y="25"/>
                  </a:cubicBezTo>
                  <a:cubicBezTo>
                    <a:pt x="21" y="24"/>
                    <a:pt x="21" y="23"/>
                    <a:pt x="21" y="22"/>
                  </a:cubicBezTo>
                  <a:cubicBezTo>
                    <a:pt x="22" y="21"/>
                    <a:pt x="22" y="20"/>
                    <a:pt x="22" y="19"/>
                  </a:cubicBezTo>
                  <a:cubicBezTo>
                    <a:pt x="21" y="21"/>
                    <a:pt x="21" y="20"/>
                    <a:pt x="21" y="19"/>
                  </a:cubicBezTo>
                  <a:cubicBezTo>
                    <a:pt x="21" y="19"/>
                    <a:pt x="21" y="19"/>
                    <a:pt x="21" y="18"/>
                  </a:cubicBezTo>
                  <a:cubicBezTo>
                    <a:pt x="22" y="17"/>
                    <a:pt x="22" y="17"/>
                    <a:pt x="22" y="16"/>
                  </a:cubicBezTo>
                  <a:cubicBezTo>
                    <a:pt x="23" y="14"/>
                    <a:pt x="24" y="12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6" y="9"/>
                    <a:pt x="26" y="9"/>
                    <a:pt x="27" y="8"/>
                  </a:cubicBezTo>
                  <a:cubicBezTo>
                    <a:pt x="27" y="8"/>
                    <a:pt x="28" y="7"/>
                    <a:pt x="28" y="7"/>
                  </a:cubicBezTo>
                  <a:cubicBezTo>
                    <a:pt x="29" y="7"/>
                    <a:pt x="29" y="6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2" y="5"/>
                    <a:pt x="32" y="4"/>
                    <a:pt x="32" y="4"/>
                  </a:cubicBezTo>
                  <a:cubicBezTo>
                    <a:pt x="32" y="4"/>
                    <a:pt x="33" y="4"/>
                    <a:pt x="33" y="4"/>
                  </a:cubicBezTo>
                  <a:cubicBezTo>
                    <a:pt x="34" y="4"/>
                    <a:pt x="34" y="4"/>
                    <a:pt x="34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7" y="2"/>
                    <a:pt x="38" y="2"/>
                  </a:cubicBezTo>
                  <a:cubicBezTo>
                    <a:pt x="39" y="2"/>
                    <a:pt x="40" y="2"/>
                    <a:pt x="41" y="1"/>
                  </a:cubicBezTo>
                  <a:cubicBezTo>
                    <a:pt x="41" y="1"/>
                    <a:pt x="41" y="1"/>
                    <a:pt x="42" y="1"/>
                  </a:cubicBezTo>
                  <a:cubicBezTo>
                    <a:pt x="42" y="1"/>
                    <a:pt x="41" y="1"/>
                    <a:pt x="41" y="2"/>
                  </a:cubicBezTo>
                  <a:cubicBezTo>
                    <a:pt x="42" y="2"/>
                    <a:pt x="42" y="1"/>
                    <a:pt x="43" y="1"/>
                  </a:cubicBezTo>
                  <a:cubicBezTo>
                    <a:pt x="43" y="1"/>
                    <a:pt x="42" y="1"/>
                    <a:pt x="42" y="1"/>
                  </a:cubicBezTo>
                  <a:cubicBezTo>
                    <a:pt x="42" y="0"/>
                    <a:pt x="43" y="1"/>
                    <a:pt x="43" y="1"/>
                  </a:cubicBezTo>
                  <a:cubicBezTo>
                    <a:pt x="44" y="1"/>
                    <a:pt x="44" y="1"/>
                    <a:pt x="45" y="1"/>
                  </a:cubicBezTo>
                  <a:cubicBezTo>
                    <a:pt x="45" y="1"/>
                    <a:pt x="47" y="0"/>
                    <a:pt x="47" y="0"/>
                  </a:cubicBezTo>
                  <a:cubicBezTo>
                    <a:pt x="47" y="0"/>
                    <a:pt x="48" y="0"/>
                    <a:pt x="48" y="0"/>
                  </a:cubicBezTo>
                  <a:cubicBezTo>
                    <a:pt x="48" y="0"/>
                    <a:pt x="48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1" y="0"/>
                    <a:pt x="53" y="0"/>
                    <a:pt x="54" y="0"/>
                  </a:cubicBezTo>
                  <a:cubicBezTo>
                    <a:pt x="55" y="0"/>
                    <a:pt x="56" y="0"/>
                    <a:pt x="5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8" y="1"/>
                    <a:pt x="59" y="0"/>
                    <a:pt x="59" y="1"/>
                  </a:cubicBezTo>
                  <a:cubicBezTo>
                    <a:pt x="60" y="1"/>
                    <a:pt x="60" y="1"/>
                    <a:pt x="61" y="1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2" y="2"/>
                    <a:pt x="63" y="2"/>
                    <a:pt x="63" y="2"/>
                  </a:cubicBezTo>
                  <a:cubicBezTo>
                    <a:pt x="63" y="2"/>
                    <a:pt x="63" y="2"/>
                    <a:pt x="64" y="2"/>
                  </a:cubicBezTo>
                  <a:cubicBezTo>
                    <a:pt x="64" y="2"/>
                    <a:pt x="64" y="2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7" y="3"/>
                    <a:pt x="69" y="3"/>
                    <a:pt x="70" y="4"/>
                  </a:cubicBezTo>
                  <a:cubicBezTo>
                    <a:pt x="70" y="4"/>
                    <a:pt x="71" y="4"/>
                    <a:pt x="72" y="4"/>
                  </a:cubicBezTo>
                  <a:cubicBezTo>
                    <a:pt x="72" y="4"/>
                    <a:pt x="73" y="4"/>
                    <a:pt x="74" y="5"/>
                  </a:cubicBezTo>
                  <a:cubicBezTo>
                    <a:pt x="74" y="5"/>
                    <a:pt x="74" y="5"/>
                    <a:pt x="75" y="5"/>
                  </a:cubicBezTo>
                  <a:cubicBezTo>
                    <a:pt x="76" y="6"/>
                    <a:pt x="77" y="6"/>
                    <a:pt x="79" y="7"/>
                  </a:cubicBezTo>
                  <a:cubicBezTo>
                    <a:pt x="80" y="7"/>
                    <a:pt x="81" y="7"/>
                    <a:pt x="82" y="8"/>
                  </a:cubicBezTo>
                  <a:cubicBezTo>
                    <a:pt x="82" y="8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8"/>
                    <a:pt x="86" y="9"/>
                    <a:pt x="85" y="10"/>
                  </a:cubicBezTo>
                  <a:cubicBezTo>
                    <a:pt x="85" y="10"/>
                    <a:pt x="86" y="10"/>
                    <a:pt x="86" y="11"/>
                  </a:cubicBezTo>
                  <a:cubicBezTo>
                    <a:pt x="87" y="11"/>
                    <a:pt x="88" y="10"/>
                    <a:pt x="89" y="11"/>
                  </a:cubicBezTo>
                  <a:cubicBezTo>
                    <a:pt x="88" y="12"/>
                    <a:pt x="88" y="12"/>
                    <a:pt x="88" y="11"/>
                  </a:cubicBezTo>
                  <a:cubicBezTo>
                    <a:pt x="88" y="12"/>
                    <a:pt x="88" y="12"/>
                    <a:pt x="87" y="12"/>
                  </a:cubicBezTo>
                  <a:cubicBezTo>
                    <a:pt x="87" y="13"/>
                    <a:pt x="88" y="12"/>
                    <a:pt x="88" y="12"/>
                  </a:cubicBezTo>
                  <a:cubicBezTo>
                    <a:pt x="88" y="13"/>
                    <a:pt x="87" y="13"/>
                    <a:pt x="87" y="13"/>
                  </a:cubicBezTo>
                  <a:cubicBezTo>
                    <a:pt x="88" y="14"/>
                    <a:pt x="88" y="13"/>
                    <a:pt x="88" y="14"/>
                  </a:cubicBezTo>
                  <a:cubicBezTo>
                    <a:pt x="88" y="14"/>
                    <a:pt x="88" y="15"/>
                    <a:pt x="89" y="15"/>
                  </a:cubicBezTo>
                  <a:cubicBezTo>
                    <a:pt x="89" y="14"/>
                    <a:pt x="88" y="13"/>
                    <a:pt x="89" y="12"/>
                  </a:cubicBezTo>
                  <a:cubicBezTo>
                    <a:pt x="89" y="12"/>
                    <a:pt x="90" y="13"/>
                    <a:pt x="90" y="12"/>
                  </a:cubicBezTo>
                  <a:cubicBezTo>
                    <a:pt x="91" y="13"/>
                    <a:pt x="90" y="13"/>
                    <a:pt x="90" y="14"/>
                  </a:cubicBezTo>
                  <a:cubicBezTo>
                    <a:pt x="91" y="14"/>
                    <a:pt x="92" y="13"/>
                    <a:pt x="91" y="13"/>
                  </a:cubicBezTo>
                  <a:cubicBezTo>
                    <a:pt x="92" y="12"/>
                    <a:pt x="92" y="14"/>
                    <a:pt x="91" y="15"/>
                  </a:cubicBezTo>
                  <a:cubicBezTo>
                    <a:pt x="92" y="14"/>
                    <a:pt x="93" y="15"/>
                    <a:pt x="93" y="14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4" y="15"/>
                    <a:pt x="95" y="15"/>
                    <a:pt x="95" y="16"/>
                  </a:cubicBezTo>
                  <a:cubicBezTo>
                    <a:pt x="94" y="16"/>
                    <a:pt x="94" y="15"/>
                    <a:pt x="95" y="15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3" y="15"/>
                    <a:pt x="94" y="15"/>
                    <a:pt x="94" y="16"/>
                  </a:cubicBezTo>
                  <a:cubicBezTo>
                    <a:pt x="93" y="16"/>
                    <a:pt x="93" y="16"/>
                    <a:pt x="93" y="15"/>
                  </a:cubicBezTo>
                  <a:cubicBezTo>
                    <a:pt x="92" y="16"/>
                    <a:pt x="93" y="16"/>
                    <a:pt x="93" y="17"/>
                  </a:cubicBezTo>
                  <a:cubicBezTo>
                    <a:pt x="93" y="17"/>
                    <a:pt x="94" y="17"/>
                    <a:pt x="94" y="18"/>
                  </a:cubicBezTo>
                  <a:cubicBezTo>
                    <a:pt x="94" y="19"/>
                    <a:pt x="92" y="18"/>
                    <a:pt x="92" y="19"/>
                  </a:cubicBezTo>
                  <a:cubicBezTo>
                    <a:pt x="91" y="19"/>
                    <a:pt x="91" y="18"/>
                    <a:pt x="90" y="18"/>
                  </a:cubicBezTo>
                  <a:cubicBezTo>
                    <a:pt x="91" y="18"/>
                    <a:pt x="90" y="18"/>
                    <a:pt x="90" y="17"/>
                  </a:cubicBezTo>
                  <a:cubicBezTo>
                    <a:pt x="90" y="16"/>
                    <a:pt x="89" y="18"/>
                    <a:pt x="88" y="17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7"/>
                    <a:pt x="87" y="17"/>
                  </a:cubicBezTo>
                  <a:cubicBezTo>
                    <a:pt x="86" y="17"/>
                    <a:pt x="87" y="16"/>
                    <a:pt x="86" y="15"/>
                  </a:cubicBezTo>
                  <a:cubicBezTo>
                    <a:pt x="85" y="15"/>
                    <a:pt x="86" y="16"/>
                    <a:pt x="86" y="17"/>
                  </a:cubicBezTo>
                  <a:cubicBezTo>
                    <a:pt x="86" y="16"/>
                    <a:pt x="85" y="16"/>
                    <a:pt x="85" y="16"/>
                  </a:cubicBezTo>
                  <a:cubicBezTo>
                    <a:pt x="84" y="15"/>
                    <a:pt x="85" y="16"/>
                    <a:pt x="85" y="17"/>
                  </a:cubicBezTo>
                  <a:cubicBezTo>
                    <a:pt x="84" y="17"/>
                    <a:pt x="84" y="15"/>
                    <a:pt x="83" y="16"/>
                  </a:cubicBezTo>
                  <a:cubicBezTo>
                    <a:pt x="83" y="17"/>
                    <a:pt x="84" y="16"/>
                    <a:pt x="84" y="16"/>
                  </a:cubicBezTo>
                  <a:cubicBezTo>
                    <a:pt x="84" y="17"/>
                    <a:pt x="84" y="17"/>
                    <a:pt x="84" y="18"/>
                  </a:cubicBezTo>
                  <a:cubicBezTo>
                    <a:pt x="84" y="18"/>
                    <a:pt x="85" y="17"/>
                    <a:pt x="86" y="18"/>
                  </a:cubicBezTo>
                  <a:cubicBezTo>
                    <a:pt x="86" y="19"/>
                    <a:pt x="85" y="19"/>
                    <a:pt x="86" y="19"/>
                  </a:cubicBezTo>
                  <a:cubicBezTo>
                    <a:pt x="87" y="19"/>
                    <a:pt x="87" y="19"/>
                    <a:pt x="88" y="19"/>
                  </a:cubicBezTo>
                  <a:cubicBezTo>
                    <a:pt x="88" y="20"/>
                    <a:pt x="88" y="20"/>
                    <a:pt x="89" y="21"/>
                  </a:cubicBezTo>
                  <a:cubicBezTo>
                    <a:pt x="89" y="21"/>
                    <a:pt x="88" y="20"/>
                    <a:pt x="89" y="20"/>
                  </a:cubicBezTo>
                  <a:cubicBezTo>
                    <a:pt x="90" y="20"/>
                    <a:pt x="91" y="22"/>
                    <a:pt x="92" y="21"/>
                  </a:cubicBezTo>
                  <a:cubicBezTo>
                    <a:pt x="92" y="22"/>
                    <a:pt x="92" y="22"/>
                    <a:pt x="93" y="23"/>
                  </a:cubicBezTo>
                  <a:cubicBezTo>
                    <a:pt x="92" y="24"/>
                    <a:pt x="92" y="22"/>
                    <a:pt x="91" y="22"/>
                  </a:cubicBezTo>
                  <a:cubicBezTo>
                    <a:pt x="91" y="23"/>
                    <a:pt x="92" y="24"/>
                    <a:pt x="92" y="26"/>
                  </a:cubicBezTo>
                  <a:cubicBezTo>
                    <a:pt x="93" y="25"/>
                    <a:pt x="92" y="24"/>
                    <a:pt x="92" y="24"/>
                  </a:cubicBezTo>
                  <a:cubicBezTo>
                    <a:pt x="92" y="23"/>
                    <a:pt x="93" y="25"/>
                    <a:pt x="94" y="23"/>
                  </a:cubicBezTo>
                  <a:cubicBezTo>
                    <a:pt x="94" y="23"/>
                    <a:pt x="94" y="24"/>
                    <a:pt x="94" y="24"/>
                  </a:cubicBezTo>
                  <a:cubicBezTo>
                    <a:pt x="95" y="24"/>
                    <a:pt x="96" y="25"/>
                    <a:pt x="96" y="25"/>
                  </a:cubicBezTo>
                  <a:cubicBezTo>
                    <a:pt x="96" y="26"/>
                    <a:pt x="96" y="25"/>
                    <a:pt x="95" y="25"/>
                  </a:cubicBezTo>
                  <a:cubicBezTo>
                    <a:pt x="96" y="26"/>
                    <a:pt x="96" y="26"/>
                    <a:pt x="96" y="27"/>
                  </a:cubicBezTo>
                  <a:cubicBezTo>
                    <a:pt x="97" y="27"/>
                    <a:pt x="97" y="26"/>
                    <a:pt x="97" y="26"/>
                  </a:cubicBezTo>
                  <a:cubicBezTo>
                    <a:pt x="98" y="26"/>
                    <a:pt x="99" y="27"/>
                    <a:pt x="99" y="27"/>
                  </a:cubicBezTo>
                  <a:cubicBezTo>
                    <a:pt x="98" y="28"/>
                    <a:pt x="98" y="26"/>
                    <a:pt x="97" y="27"/>
                  </a:cubicBezTo>
                  <a:cubicBezTo>
                    <a:pt x="97" y="28"/>
                    <a:pt x="98" y="27"/>
                    <a:pt x="99" y="28"/>
                  </a:cubicBezTo>
                  <a:cubicBezTo>
                    <a:pt x="99" y="28"/>
                    <a:pt x="99" y="28"/>
                    <a:pt x="99" y="27"/>
                  </a:cubicBezTo>
                  <a:cubicBezTo>
                    <a:pt x="100" y="28"/>
                    <a:pt x="100" y="28"/>
                    <a:pt x="101" y="29"/>
                  </a:cubicBezTo>
                  <a:cubicBezTo>
                    <a:pt x="101" y="30"/>
                    <a:pt x="100" y="28"/>
                    <a:pt x="99" y="28"/>
                  </a:cubicBezTo>
                  <a:cubicBezTo>
                    <a:pt x="99" y="29"/>
                    <a:pt x="101" y="29"/>
                    <a:pt x="101" y="30"/>
                  </a:cubicBezTo>
                  <a:cubicBezTo>
                    <a:pt x="101" y="28"/>
                    <a:pt x="103" y="30"/>
                    <a:pt x="103" y="31"/>
                  </a:cubicBezTo>
                  <a:cubicBezTo>
                    <a:pt x="103" y="32"/>
                    <a:pt x="102" y="30"/>
                    <a:pt x="102" y="30"/>
                  </a:cubicBezTo>
                  <a:cubicBezTo>
                    <a:pt x="101" y="31"/>
                    <a:pt x="103" y="31"/>
                    <a:pt x="104" y="31"/>
                  </a:cubicBezTo>
                  <a:cubicBezTo>
                    <a:pt x="104" y="32"/>
                    <a:pt x="105" y="34"/>
                    <a:pt x="106" y="34"/>
                  </a:cubicBezTo>
                  <a:cubicBezTo>
                    <a:pt x="106" y="33"/>
                    <a:pt x="105" y="33"/>
                    <a:pt x="104" y="32"/>
                  </a:cubicBezTo>
                  <a:cubicBezTo>
                    <a:pt x="104" y="31"/>
                    <a:pt x="105" y="32"/>
                    <a:pt x="105" y="32"/>
                  </a:cubicBezTo>
                  <a:cubicBezTo>
                    <a:pt x="106" y="33"/>
                    <a:pt x="106" y="34"/>
                    <a:pt x="107" y="34"/>
                  </a:cubicBezTo>
                  <a:cubicBezTo>
                    <a:pt x="107" y="35"/>
                    <a:pt x="108" y="35"/>
                    <a:pt x="110" y="37"/>
                  </a:cubicBezTo>
                  <a:cubicBezTo>
                    <a:pt x="110" y="37"/>
                    <a:pt x="110" y="36"/>
                    <a:pt x="110" y="37"/>
                  </a:cubicBezTo>
                  <a:cubicBezTo>
                    <a:pt x="111" y="37"/>
                    <a:pt x="110" y="37"/>
                    <a:pt x="110" y="38"/>
                  </a:cubicBezTo>
                  <a:cubicBezTo>
                    <a:pt x="112" y="38"/>
                    <a:pt x="111" y="40"/>
                    <a:pt x="113" y="41"/>
                  </a:cubicBezTo>
                  <a:cubicBezTo>
                    <a:pt x="113" y="41"/>
                    <a:pt x="112" y="41"/>
                    <a:pt x="112" y="41"/>
                  </a:cubicBezTo>
                  <a:cubicBezTo>
                    <a:pt x="112" y="41"/>
                    <a:pt x="112" y="42"/>
                    <a:pt x="112" y="42"/>
                  </a:cubicBezTo>
                  <a:cubicBezTo>
                    <a:pt x="112" y="42"/>
                    <a:pt x="113" y="41"/>
                    <a:pt x="113" y="41"/>
                  </a:cubicBezTo>
                  <a:cubicBezTo>
                    <a:pt x="114" y="41"/>
                    <a:pt x="114" y="42"/>
                    <a:pt x="115" y="43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6" y="42"/>
                    <a:pt x="116" y="43"/>
                    <a:pt x="117" y="43"/>
                  </a:cubicBezTo>
                  <a:cubicBezTo>
                    <a:pt x="116" y="43"/>
                    <a:pt x="116" y="44"/>
                    <a:pt x="116" y="45"/>
                  </a:cubicBezTo>
                  <a:cubicBezTo>
                    <a:pt x="115" y="45"/>
                    <a:pt x="116" y="44"/>
                    <a:pt x="115" y="44"/>
                  </a:cubicBezTo>
                  <a:cubicBezTo>
                    <a:pt x="115" y="44"/>
                    <a:pt x="115" y="45"/>
                    <a:pt x="115" y="45"/>
                  </a:cubicBezTo>
                  <a:cubicBezTo>
                    <a:pt x="116" y="46"/>
                    <a:pt x="116" y="44"/>
                    <a:pt x="117" y="44"/>
                  </a:cubicBezTo>
                  <a:cubicBezTo>
                    <a:pt x="117" y="45"/>
                    <a:pt x="117" y="45"/>
                    <a:pt x="118" y="46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8"/>
                    <a:pt x="119" y="47"/>
                    <a:pt x="120" y="48"/>
                  </a:cubicBezTo>
                  <a:cubicBezTo>
                    <a:pt x="119" y="49"/>
                    <a:pt x="120" y="49"/>
                    <a:pt x="120" y="49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20" y="51"/>
                    <a:pt x="119" y="49"/>
                    <a:pt x="120" y="49"/>
                  </a:cubicBezTo>
                  <a:cubicBezTo>
                    <a:pt x="121" y="49"/>
                    <a:pt x="120" y="50"/>
                    <a:pt x="121" y="51"/>
                  </a:cubicBezTo>
                  <a:cubicBezTo>
                    <a:pt x="121" y="51"/>
                    <a:pt x="121" y="50"/>
                    <a:pt x="121" y="50"/>
                  </a:cubicBezTo>
                  <a:cubicBezTo>
                    <a:pt x="122" y="50"/>
                    <a:pt x="121" y="51"/>
                    <a:pt x="122" y="52"/>
                  </a:cubicBezTo>
                  <a:cubicBezTo>
                    <a:pt x="122" y="52"/>
                    <a:pt x="123" y="52"/>
                    <a:pt x="123" y="53"/>
                  </a:cubicBezTo>
                  <a:cubicBezTo>
                    <a:pt x="124" y="53"/>
                    <a:pt x="124" y="54"/>
                    <a:pt x="124" y="54"/>
                  </a:cubicBezTo>
                  <a:cubicBezTo>
                    <a:pt x="124" y="54"/>
                    <a:pt x="124" y="54"/>
                    <a:pt x="124" y="54"/>
                  </a:cubicBezTo>
                  <a:cubicBezTo>
                    <a:pt x="124" y="55"/>
                    <a:pt x="125" y="54"/>
                    <a:pt x="125" y="55"/>
                  </a:cubicBezTo>
                  <a:cubicBezTo>
                    <a:pt x="124" y="56"/>
                    <a:pt x="124" y="55"/>
                    <a:pt x="124" y="55"/>
                  </a:cubicBezTo>
                  <a:cubicBezTo>
                    <a:pt x="124" y="56"/>
                    <a:pt x="124" y="55"/>
                    <a:pt x="125" y="56"/>
                  </a:cubicBezTo>
                  <a:cubicBezTo>
                    <a:pt x="125" y="55"/>
                    <a:pt x="125" y="55"/>
                    <a:pt x="126" y="54"/>
                  </a:cubicBezTo>
                  <a:cubicBezTo>
                    <a:pt x="126" y="54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5" y="56"/>
                    <a:pt x="125" y="57"/>
                    <a:pt x="126" y="58"/>
                  </a:cubicBezTo>
                  <a:cubicBezTo>
                    <a:pt x="126" y="58"/>
                    <a:pt x="126" y="57"/>
                    <a:pt x="127" y="57"/>
                  </a:cubicBezTo>
                  <a:cubicBezTo>
                    <a:pt x="127" y="58"/>
                    <a:pt x="127" y="58"/>
                    <a:pt x="127" y="59"/>
                  </a:cubicBezTo>
                  <a:cubicBezTo>
                    <a:pt x="127" y="59"/>
                    <a:pt x="127" y="59"/>
                    <a:pt x="127" y="59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1"/>
                    <a:pt x="127" y="61"/>
                    <a:pt x="128" y="61"/>
                  </a:cubicBezTo>
                  <a:cubicBezTo>
                    <a:pt x="128" y="61"/>
                    <a:pt x="128" y="59"/>
                    <a:pt x="129" y="60"/>
                  </a:cubicBezTo>
                  <a:cubicBezTo>
                    <a:pt x="129" y="60"/>
                    <a:pt x="128" y="59"/>
                    <a:pt x="128" y="58"/>
                  </a:cubicBezTo>
                  <a:cubicBezTo>
                    <a:pt x="128" y="58"/>
                    <a:pt x="129" y="59"/>
                    <a:pt x="129" y="59"/>
                  </a:cubicBezTo>
                  <a:cubicBezTo>
                    <a:pt x="129" y="60"/>
                    <a:pt x="130" y="60"/>
                    <a:pt x="130" y="61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30" y="62"/>
                    <a:pt x="130" y="62"/>
                    <a:pt x="131" y="62"/>
                  </a:cubicBezTo>
                  <a:cubicBezTo>
                    <a:pt x="131" y="62"/>
                    <a:pt x="131" y="63"/>
                    <a:pt x="131" y="63"/>
                  </a:cubicBezTo>
                  <a:cubicBezTo>
                    <a:pt x="131" y="63"/>
                    <a:pt x="131" y="63"/>
                    <a:pt x="130" y="63"/>
                  </a:cubicBezTo>
                  <a:cubicBezTo>
                    <a:pt x="131" y="64"/>
                    <a:pt x="131" y="64"/>
                    <a:pt x="131" y="65"/>
                  </a:cubicBezTo>
                  <a:cubicBezTo>
                    <a:pt x="131" y="65"/>
                    <a:pt x="131" y="65"/>
                    <a:pt x="131" y="65"/>
                  </a:cubicBezTo>
                  <a:cubicBezTo>
                    <a:pt x="132" y="67"/>
                    <a:pt x="132" y="68"/>
                    <a:pt x="133" y="69"/>
                  </a:cubicBezTo>
                  <a:cubicBezTo>
                    <a:pt x="134" y="69"/>
                    <a:pt x="134" y="70"/>
                    <a:pt x="135" y="71"/>
                  </a:cubicBezTo>
                  <a:cubicBezTo>
                    <a:pt x="135" y="70"/>
                    <a:pt x="134" y="70"/>
                    <a:pt x="134" y="69"/>
                  </a:cubicBezTo>
                  <a:cubicBezTo>
                    <a:pt x="135" y="69"/>
                    <a:pt x="135" y="70"/>
                    <a:pt x="136" y="71"/>
                  </a:cubicBezTo>
                  <a:cubicBezTo>
                    <a:pt x="135" y="71"/>
                    <a:pt x="135" y="71"/>
                    <a:pt x="135" y="71"/>
                  </a:cubicBezTo>
                  <a:cubicBezTo>
                    <a:pt x="135" y="72"/>
                    <a:pt x="134" y="71"/>
                    <a:pt x="134" y="72"/>
                  </a:cubicBezTo>
                  <a:cubicBezTo>
                    <a:pt x="134" y="73"/>
                    <a:pt x="134" y="71"/>
                    <a:pt x="135" y="72"/>
                  </a:cubicBezTo>
                  <a:cubicBezTo>
                    <a:pt x="136" y="73"/>
                    <a:pt x="134" y="73"/>
                    <a:pt x="135" y="74"/>
                  </a:cubicBezTo>
                  <a:cubicBezTo>
                    <a:pt x="135" y="74"/>
                    <a:pt x="136" y="73"/>
                    <a:pt x="136" y="73"/>
                  </a:cubicBezTo>
                  <a:cubicBezTo>
                    <a:pt x="136" y="74"/>
                    <a:pt x="137" y="75"/>
                    <a:pt x="136" y="75"/>
                  </a:cubicBezTo>
                  <a:cubicBezTo>
                    <a:pt x="137" y="76"/>
                    <a:pt x="137" y="77"/>
                    <a:pt x="137" y="78"/>
                  </a:cubicBezTo>
                  <a:cubicBezTo>
                    <a:pt x="139" y="78"/>
                    <a:pt x="138" y="77"/>
                    <a:pt x="138" y="76"/>
                  </a:cubicBezTo>
                  <a:cubicBezTo>
                    <a:pt x="139" y="76"/>
                    <a:pt x="138" y="77"/>
                    <a:pt x="138" y="78"/>
                  </a:cubicBezTo>
                  <a:cubicBezTo>
                    <a:pt x="139" y="78"/>
                    <a:pt x="139" y="78"/>
                    <a:pt x="139" y="79"/>
                  </a:cubicBezTo>
                  <a:cubicBezTo>
                    <a:pt x="139" y="79"/>
                    <a:pt x="138" y="79"/>
                    <a:pt x="138" y="78"/>
                  </a:cubicBezTo>
                  <a:cubicBezTo>
                    <a:pt x="138" y="78"/>
                    <a:pt x="138" y="79"/>
                    <a:pt x="138" y="79"/>
                  </a:cubicBezTo>
                  <a:cubicBezTo>
                    <a:pt x="137" y="79"/>
                    <a:pt x="137" y="79"/>
                    <a:pt x="137" y="80"/>
                  </a:cubicBezTo>
                  <a:cubicBezTo>
                    <a:pt x="137" y="80"/>
                    <a:pt x="138" y="79"/>
                    <a:pt x="138" y="80"/>
                  </a:cubicBezTo>
                  <a:cubicBezTo>
                    <a:pt x="139" y="80"/>
                    <a:pt x="139" y="79"/>
                    <a:pt x="139" y="79"/>
                  </a:cubicBezTo>
                  <a:cubicBezTo>
                    <a:pt x="140" y="80"/>
                    <a:pt x="139" y="80"/>
                    <a:pt x="139" y="80"/>
                  </a:cubicBezTo>
                  <a:cubicBezTo>
                    <a:pt x="140" y="81"/>
                    <a:pt x="140" y="81"/>
                    <a:pt x="140" y="82"/>
                  </a:cubicBezTo>
                  <a:cubicBezTo>
                    <a:pt x="139" y="83"/>
                    <a:pt x="140" y="81"/>
                    <a:pt x="139" y="82"/>
                  </a:cubicBezTo>
                  <a:cubicBezTo>
                    <a:pt x="138" y="82"/>
                    <a:pt x="139" y="82"/>
                    <a:pt x="139" y="83"/>
                  </a:cubicBezTo>
                  <a:cubicBezTo>
                    <a:pt x="139" y="84"/>
                    <a:pt x="139" y="83"/>
                    <a:pt x="139" y="83"/>
                  </a:cubicBezTo>
                  <a:cubicBezTo>
                    <a:pt x="140" y="83"/>
                    <a:pt x="139" y="84"/>
                    <a:pt x="141" y="83"/>
                  </a:cubicBezTo>
                  <a:cubicBezTo>
                    <a:pt x="141" y="84"/>
                    <a:pt x="142" y="85"/>
                    <a:pt x="141" y="85"/>
                  </a:cubicBezTo>
                  <a:cubicBezTo>
                    <a:pt x="142" y="86"/>
                    <a:pt x="142" y="88"/>
                    <a:pt x="142" y="90"/>
                  </a:cubicBezTo>
                  <a:cubicBezTo>
                    <a:pt x="143" y="91"/>
                    <a:pt x="143" y="91"/>
                    <a:pt x="142" y="91"/>
                  </a:cubicBezTo>
                  <a:cubicBezTo>
                    <a:pt x="143" y="92"/>
                    <a:pt x="143" y="92"/>
                    <a:pt x="143" y="92"/>
                  </a:cubicBezTo>
                  <a:cubicBezTo>
                    <a:pt x="143" y="95"/>
                    <a:pt x="144" y="97"/>
                    <a:pt x="144" y="99"/>
                  </a:cubicBezTo>
                  <a:cubicBezTo>
                    <a:pt x="144" y="99"/>
                    <a:pt x="144" y="99"/>
                    <a:pt x="144" y="100"/>
                  </a:cubicBezTo>
                  <a:cubicBezTo>
                    <a:pt x="145" y="100"/>
                    <a:pt x="144" y="100"/>
                    <a:pt x="144" y="101"/>
                  </a:cubicBezTo>
                  <a:cubicBezTo>
                    <a:pt x="143" y="101"/>
                    <a:pt x="143" y="100"/>
                    <a:pt x="143" y="100"/>
                  </a:cubicBezTo>
                  <a:cubicBezTo>
                    <a:pt x="143" y="100"/>
                    <a:pt x="144" y="99"/>
                    <a:pt x="143" y="98"/>
                  </a:cubicBezTo>
                  <a:cubicBezTo>
                    <a:pt x="143" y="98"/>
                    <a:pt x="143" y="99"/>
                    <a:pt x="143" y="99"/>
                  </a:cubicBezTo>
                  <a:cubicBezTo>
                    <a:pt x="143" y="100"/>
                    <a:pt x="142" y="100"/>
                    <a:pt x="142" y="100"/>
                  </a:cubicBezTo>
                  <a:cubicBezTo>
                    <a:pt x="142" y="100"/>
                    <a:pt x="142" y="101"/>
                    <a:pt x="142" y="101"/>
                  </a:cubicBezTo>
                  <a:cubicBezTo>
                    <a:pt x="143" y="101"/>
                    <a:pt x="142" y="100"/>
                    <a:pt x="143" y="101"/>
                  </a:cubicBezTo>
                  <a:cubicBezTo>
                    <a:pt x="143" y="101"/>
                    <a:pt x="144" y="102"/>
                    <a:pt x="144" y="101"/>
                  </a:cubicBezTo>
                  <a:cubicBezTo>
                    <a:pt x="145" y="101"/>
                    <a:pt x="145" y="103"/>
                    <a:pt x="144" y="103"/>
                  </a:cubicBezTo>
                  <a:cubicBezTo>
                    <a:pt x="145" y="104"/>
                    <a:pt x="145" y="104"/>
                    <a:pt x="145" y="105"/>
                  </a:cubicBezTo>
                  <a:cubicBezTo>
                    <a:pt x="145" y="106"/>
                    <a:pt x="144" y="107"/>
                    <a:pt x="144" y="108"/>
                  </a:cubicBezTo>
                  <a:cubicBezTo>
                    <a:pt x="144" y="110"/>
                    <a:pt x="145" y="113"/>
                    <a:pt x="145" y="115"/>
                  </a:cubicBezTo>
                  <a:cubicBezTo>
                    <a:pt x="145" y="115"/>
                    <a:pt x="144" y="115"/>
                    <a:pt x="144" y="116"/>
                  </a:cubicBezTo>
                  <a:cubicBezTo>
                    <a:pt x="144" y="116"/>
                    <a:pt x="144" y="117"/>
                    <a:pt x="144" y="117"/>
                  </a:cubicBezTo>
                  <a:cubicBezTo>
                    <a:pt x="144" y="117"/>
                    <a:pt x="145" y="117"/>
                    <a:pt x="144" y="118"/>
                  </a:cubicBezTo>
                  <a:cubicBezTo>
                    <a:pt x="143" y="118"/>
                    <a:pt x="144" y="117"/>
                    <a:pt x="144" y="117"/>
                  </a:cubicBezTo>
                  <a:cubicBezTo>
                    <a:pt x="144" y="117"/>
                    <a:pt x="143" y="117"/>
                    <a:pt x="143" y="117"/>
                  </a:cubicBezTo>
                  <a:cubicBezTo>
                    <a:pt x="143" y="116"/>
                    <a:pt x="144" y="115"/>
                    <a:pt x="143" y="115"/>
                  </a:cubicBezTo>
                  <a:cubicBezTo>
                    <a:pt x="142" y="115"/>
                    <a:pt x="143" y="116"/>
                    <a:pt x="143" y="116"/>
                  </a:cubicBezTo>
                  <a:cubicBezTo>
                    <a:pt x="143" y="116"/>
                    <a:pt x="141" y="116"/>
                    <a:pt x="142" y="117"/>
                  </a:cubicBezTo>
                  <a:cubicBezTo>
                    <a:pt x="142" y="117"/>
                    <a:pt x="142" y="116"/>
                    <a:pt x="143" y="116"/>
                  </a:cubicBezTo>
                  <a:cubicBezTo>
                    <a:pt x="143" y="117"/>
                    <a:pt x="142" y="119"/>
                    <a:pt x="142" y="120"/>
                  </a:cubicBezTo>
                  <a:cubicBezTo>
                    <a:pt x="143" y="120"/>
                    <a:pt x="142" y="118"/>
                    <a:pt x="143" y="118"/>
                  </a:cubicBezTo>
                  <a:cubicBezTo>
                    <a:pt x="144" y="118"/>
                    <a:pt x="143" y="119"/>
                    <a:pt x="144" y="119"/>
                  </a:cubicBezTo>
                  <a:cubicBezTo>
                    <a:pt x="144" y="120"/>
                    <a:pt x="144" y="121"/>
                    <a:pt x="144" y="122"/>
                  </a:cubicBezTo>
                  <a:cubicBezTo>
                    <a:pt x="144" y="123"/>
                    <a:pt x="143" y="124"/>
                    <a:pt x="143" y="125"/>
                  </a:cubicBezTo>
                  <a:cubicBezTo>
                    <a:pt x="143" y="125"/>
                    <a:pt x="143" y="126"/>
                    <a:pt x="143" y="127"/>
                  </a:cubicBezTo>
                  <a:cubicBezTo>
                    <a:pt x="143" y="128"/>
                    <a:pt x="143" y="128"/>
                    <a:pt x="142" y="129"/>
                  </a:cubicBezTo>
                  <a:cubicBezTo>
                    <a:pt x="143" y="129"/>
                    <a:pt x="144" y="129"/>
                    <a:pt x="144" y="128"/>
                  </a:cubicBezTo>
                  <a:cubicBezTo>
                    <a:pt x="145" y="129"/>
                    <a:pt x="144" y="129"/>
                    <a:pt x="144" y="130"/>
                  </a:cubicBezTo>
                  <a:cubicBezTo>
                    <a:pt x="145" y="130"/>
                    <a:pt x="145" y="129"/>
                    <a:pt x="145" y="129"/>
                  </a:cubicBezTo>
                  <a:cubicBezTo>
                    <a:pt x="145" y="128"/>
                    <a:pt x="145" y="127"/>
                    <a:pt x="145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5"/>
                    <a:pt x="145" y="125"/>
                    <a:pt x="146" y="124"/>
                  </a:cubicBezTo>
                  <a:cubicBezTo>
                    <a:pt x="146" y="124"/>
                    <a:pt x="145" y="124"/>
                    <a:pt x="145" y="124"/>
                  </a:cubicBezTo>
                  <a:cubicBezTo>
                    <a:pt x="145" y="123"/>
                    <a:pt x="146" y="122"/>
                    <a:pt x="146" y="121"/>
                  </a:cubicBezTo>
                  <a:cubicBezTo>
                    <a:pt x="146" y="120"/>
                    <a:pt x="146" y="120"/>
                    <a:pt x="146" y="119"/>
                  </a:cubicBezTo>
                  <a:cubicBezTo>
                    <a:pt x="147" y="120"/>
                    <a:pt x="147" y="118"/>
                    <a:pt x="148" y="118"/>
                  </a:cubicBezTo>
                  <a:cubicBezTo>
                    <a:pt x="148" y="117"/>
                    <a:pt x="146" y="118"/>
                    <a:pt x="147" y="117"/>
                  </a:cubicBezTo>
                  <a:cubicBezTo>
                    <a:pt x="146" y="117"/>
                    <a:pt x="146" y="117"/>
                    <a:pt x="146" y="117"/>
                  </a:cubicBezTo>
                  <a:cubicBezTo>
                    <a:pt x="146" y="118"/>
                    <a:pt x="146" y="117"/>
                    <a:pt x="146" y="117"/>
                  </a:cubicBezTo>
                  <a:cubicBezTo>
                    <a:pt x="147" y="116"/>
                    <a:pt x="147" y="116"/>
                    <a:pt x="147" y="115"/>
                  </a:cubicBezTo>
                  <a:cubicBezTo>
                    <a:pt x="146" y="115"/>
                    <a:pt x="147" y="116"/>
                    <a:pt x="147" y="116"/>
                  </a:cubicBezTo>
                  <a:cubicBezTo>
                    <a:pt x="146" y="116"/>
                    <a:pt x="146" y="115"/>
                    <a:pt x="146" y="115"/>
                  </a:cubicBezTo>
                  <a:cubicBezTo>
                    <a:pt x="146" y="114"/>
                    <a:pt x="146" y="112"/>
                    <a:pt x="146" y="111"/>
                  </a:cubicBezTo>
                  <a:cubicBezTo>
                    <a:pt x="147" y="111"/>
                    <a:pt x="147" y="111"/>
                    <a:pt x="147" y="112"/>
                  </a:cubicBezTo>
                  <a:cubicBezTo>
                    <a:pt x="148" y="111"/>
                    <a:pt x="147" y="110"/>
                    <a:pt x="146" y="110"/>
                  </a:cubicBezTo>
                  <a:cubicBezTo>
                    <a:pt x="147" y="108"/>
                    <a:pt x="148" y="108"/>
                    <a:pt x="147" y="106"/>
                  </a:cubicBezTo>
                  <a:cubicBezTo>
                    <a:pt x="147" y="106"/>
                    <a:pt x="147" y="107"/>
                    <a:pt x="147" y="108"/>
                  </a:cubicBezTo>
                  <a:cubicBezTo>
                    <a:pt x="146" y="107"/>
                    <a:pt x="146" y="106"/>
                    <a:pt x="146" y="105"/>
                  </a:cubicBezTo>
                  <a:cubicBezTo>
                    <a:pt x="147" y="104"/>
                    <a:pt x="147" y="103"/>
                    <a:pt x="147" y="102"/>
                  </a:cubicBezTo>
                  <a:cubicBezTo>
                    <a:pt x="147" y="102"/>
                    <a:pt x="146" y="102"/>
                    <a:pt x="146" y="102"/>
                  </a:cubicBezTo>
                  <a:cubicBezTo>
                    <a:pt x="146" y="101"/>
                    <a:pt x="147" y="102"/>
                    <a:pt x="147" y="102"/>
                  </a:cubicBezTo>
                  <a:cubicBezTo>
                    <a:pt x="147" y="101"/>
                    <a:pt x="146" y="101"/>
                    <a:pt x="146" y="100"/>
                  </a:cubicBezTo>
                  <a:cubicBezTo>
                    <a:pt x="146" y="99"/>
                    <a:pt x="147" y="99"/>
                    <a:pt x="147" y="98"/>
                  </a:cubicBezTo>
                  <a:cubicBezTo>
                    <a:pt x="147" y="98"/>
                    <a:pt x="146" y="98"/>
                    <a:pt x="146" y="98"/>
                  </a:cubicBezTo>
                  <a:cubicBezTo>
                    <a:pt x="146" y="96"/>
                    <a:pt x="145" y="94"/>
                    <a:pt x="145" y="92"/>
                  </a:cubicBezTo>
                  <a:cubicBezTo>
                    <a:pt x="145" y="92"/>
                    <a:pt x="145" y="92"/>
                    <a:pt x="145" y="92"/>
                  </a:cubicBezTo>
                  <a:cubicBezTo>
                    <a:pt x="145" y="92"/>
                    <a:pt x="144" y="89"/>
                    <a:pt x="145" y="89"/>
                  </a:cubicBezTo>
                  <a:cubicBezTo>
                    <a:pt x="145" y="88"/>
                    <a:pt x="144" y="88"/>
                    <a:pt x="144" y="87"/>
                  </a:cubicBezTo>
                  <a:cubicBezTo>
                    <a:pt x="144" y="85"/>
                    <a:pt x="144" y="83"/>
                    <a:pt x="143" y="80"/>
                  </a:cubicBezTo>
                  <a:cubicBezTo>
                    <a:pt x="145" y="80"/>
                    <a:pt x="145" y="79"/>
                    <a:pt x="146" y="79"/>
                  </a:cubicBezTo>
                  <a:cubicBezTo>
                    <a:pt x="145" y="77"/>
                    <a:pt x="145" y="76"/>
                    <a:pt x="144" y="74"/>
                  </a:cubicBezTo>
                  <a:cubicBezTo>
                    <a:pt x="144" y="74"/>
                    <a:pt x="144" y="74"/>
                    <a:pt x="143" y="74"/>
                  </a:cubicBezTo>
                  <a:cubicBezTo>
                    <a:pt x="143" y="73"/>
                    <a:pt x="143" y="73"/>
                    <a:pt x="143" y="72"/>
                  </a:cubicBezTo>
                  <a:cubicBezTo>
                    <a:pt x="143" y="72"/>
                    <a:pt x="142" y="73"/>
                    <a:pt x="142" y="73"/>
                  </a:cubicBezTo>
                  <a:cubicBezTo>
                    <a:pt x="143" y="74"/>
                    <a:pt x="144" y="74"/>
                    <a:pt x="143" y="75"/>
                  </a:cubicBezTo>
                  <a:cubicBezTo>
                    <a:pt x="143" y="75"/>
                    <a:pt x="142" y="74"/>
                    <a:pt x="142" y="73"/>
                  </a:cubicBezTo>
                  <a:cubicBezTo>
                    <a:pt x="142" y="73"/>
                    <a:pt x="142" y="74"/>
                    <a:pt x="142" y="74"/>
                  </a:cubicBezTo>
                  <a:cubicBezTo>
                    <a:pt x="141" y="74"/>
                    <a:pt x="141" y="74"/>
                    <a:pt x="141" y="73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2" y="72"/>
                    <a:pt x="142" y="72"/>
                    <a:pt x="142" y="72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2" y="70"/>
                    <a:pt x="141" y="71"/>
                    <a:pt x="141" y="70"/>
                  </a:cubicBezTo>
                  <a:cubicBezTo>
                    <a:pt x="142" y="69"/>
                    <a:pt x="141" y="68"/>
                    <a:pt x="142" y="68"/>
                  </a:cubicBezTo>
                  <a:cubicBezTo>
                    <a:pt x="141" y="67"/>
                    <a:pt x="141" y="68"/>
                    <a:pt x="141" y="68"/>
                  </a:cubicBezTo>
                  <a:cubicBezTo>
                    <a:pt x="140" y="67"/>
                    <a:pt x="140" y="67"/>
                    <a:pt x="141" y="67"/>
                  </a:cubicBezTo>
                  <a:cubicBezTo>
                    <a:pt x="140" y="67"/>
                    <a:pt x="141" y="65"/>
                    <a:pt x="140" y="66"/>
                  </a:cubicBezTo>
                  <a:cubicBezTo>
                    <a:pt x="139" y="66"/>
                    <a:pt x="141" y="66"/>
                    <a:pt x="140" y="67"/>
                  </a:cubicBezTo>
                  <a:cubicBezTo>
                    <a:pt x="139" y="67"/>
                    <a:pt x="139" y="66"/>
                    <a:pt x="139" y="66"/>
                  </a:cubicBezTo>
                  <a:cubicBezTo>
                    <a:pt x="139" y="65"/>
                    <a:pt x="138" y="65"/>
                    <a:pt x="138" y="65"/>
                  </a:cubicBezTo>
                  <a:cubicBezTo>
                    <a:pt x="137" y="64"/>
                    <a:pt x="136" y="62"/>
                    <a:pt x="137" y="61"/>
                  </a:cubicBezTo>
                  <a:cubicBezTo>
                    <a:pt x="136" y="61"/>
                    <a:pt x="136" y="60"/>
                    <a:pt x="135" y="59"/>
                  </a:cubicBezTo>
                  <a:cubicBezTo>
                    <a:pt x="135" y="59"/>
                    <a:pt x="134" y="58"/>
                    <a:pt x="134" y="58"/>
                  </a:cubicBezTo>
                  <a:cubicBezTo>
                    <a:pt x="134" y="60"/>
                    <a:pt x="135" y="60"/>
                    <a:pt x="135" y="61"/>
                  </a:cubicBezTo>
                  <a:cubicBezTo>
                    <a:pt x="134" y="61"/>
                    <a:pt x="134" y="60"/>
                    <a:pt x="134" y="59"/>
                  </a:cubicBezTo>
                  <a:cubicBezTo>
                    <a:pt x="133" y="59"/>
                    <a:pt x="133" y="58"/>
                    <a:pt x="132" y="57"/>
                  </a:cubicBezTo>
                  <a:cubicBezTo>
                    <a:pt x="133" y="56"/>
                    <a:pt x="133" y="57"/>
                    <a:pt x="133" y="57"/>
                  </a:cubicBezTo>
                  <a:cubicBezTo>
                    <a:pt x="133" y="56"/>
                    <a:pt x="132" y="56"/>
                    <a:pt x="132" y="56"/>
                  </a:cubicBezTo>
                  <a:cubicBezTo>
                    <a:pt x="132" y="55"/>
                    <a:pt x="131" y="55"/>
                    <a:pt x="131" y="54"/>
                  </a:cubicBezTo>
                  <a:cubicBezTo>
                    <a:pt x="130" y="54"/>
                    <a:pt x="132" y="55"/>
                    <a:pt x="131" y="55"/>
                  </a:cubicBezTo>
                  <a:cubicBezTo>
                    <a:pt x="130" y="54"/>
                    <a:pt x="130" y="53"/>
                    <a:pt x="129" y="54"/>
                  </a:cubicBezTo>
                  <a:cubicBezTo>
                    <a:pt x="129" y="53"/>
                    <a:pt x="129" y="52"/>
                    <a:pt x="129" y="51"/>
                  </a:cubicBezTo>
                  <a:cubicBezTo>
                    <a:pt x="129" y="51"/>
                    <a:pt x="128" y="51"/>
                    <a:pt x="128" y="52"/>
                  </a:cubicBezTo>
                  <a:cubicBezTo>
                    <a:pt x="127" y="51"/>
                    <a:pt x="128" y="50"/>
                    <a:pt x="127" y="51"/>
                  </a:cubicBezTo>
                  <a:cubicBezTo>
                    <a:pt x="127" y="50"/>
                    <a:pt x="127" y="50"/>
                    <a:pt x="127" y="49"/>
                  </a:cubicBezTo>
                  <a:cubicBezTo>
                    <a:pt x="127" y="49"/>
                    <a:pt x="127" y="50"/>
                    <a:pt x="126" y="50"/>
                  </a:cubicBezTo>
                  <a:cubicBezTo>
                    <a:pt x="126" y="48"/>
                    <a:pt x="125" y="48"/>
                    <a:pt x="124" y="46"/>
                  </a:cubicBezTo>
                  <a:cubicBezTo>
                    <a:pt x="124" y="46"/>
                    <a:pt x="123" y="46"/>
                    <a:pt x="123" y="46"/>
                  </a:cubicBezTo>
                  <a:cubicBezTo>
                    <a:pt x="124" y="46"/>
                    <a:pt x="123" y="45"/>
                    <a:pt x="124" y="45"/>
                  </a:cubicBezTo>
                  <a:cubicBezTo>
                    <a:pt x="123" y="45"/>
                    <a:pt x="122" y="44"/>
                    <a:pt x="122" y="44"/>
                  </a:cubicBezTo>
                  <a:cubicBezTo>
                    <a:pt x="121" y="45"/>
                    <a:pt x="122" y="44"/>
                    <a:pt x="121" y="44"/>
                  </a:cubicBezTo>
                  <a:cubicBezTo>
                    <a:pt x="121" y="43"/>
                    <a:pt x="121" y="44"/>
                    <a:pt x="120" y="44"/>
                  </a:cubicBezTo>
                  <a:cubicBezTo>
                    <a:pt x="119" y="42"/>
                    <a:pt x="118" y="41"/>
                    <a:pt x="116" y="40"/>
                  </a:cubicBezTo>
                  <a:cubicBezTo>
                    <a:pt x="116" y="40"/>
                    <a:pt x="116" y="39"/>
                    <a:pt x="116" y="39"/>
                  </a:cubicBezTo>
                  <a:cubicBezTo>
                    <a:pt x="115" y="39"/>
                    <a:pt x="115" y="39"/>
                    <a:pt x="114" y="38"/>
                  </a:cubicBezTo>
                  <a:cubicBezTo>
                    <a:pt x="114" y="38"/>
                    <a:pt x="114" y="38"/>
                    <a:pt x="114" y="37"/>
                  </a:cubicBezTo>
                  <a:cubicBezTo>
                    <a:pt x="113" y="37"/>
                    <a:pt x="113" y="36"/>
                    <a:pt x="112" y="35"/>
                  </a:cubicBezTo>
                  <a:cubicBezTo>
                    <a:pt x="110" y="34"/>
                    <a:pt x="108" y="32"/>
                    <a:pt x="109" y="30"/>
                  </a:cubicBezTo>
                  <a:cubicBezTo>
                    <a:pt x="110" y="29"/>
                    <a:pt x="110" y="29"/>
                    <a:pt x="110" y="28"/>
                  </a:cubicBezTo>
                  <a:cubicBezTo>
                    <a:pt x="110" y="28"/>
                    <a:pt x="110" y="28"/>
                    <a:pt x="111" y="28"/>
                  </a:cubicBezTo>
                  <a:cubicBezTo>
                    <a:pt x="111" y="27"/>
                    <a:pt x="112" y="27"/>
                    <a:pt x="112" y="26"/>
                  </a:cubicBezTo>
                  <a:cubicBezTo>
                    <a:pt x="112" y="27"/>
                    <a:pt x="113" y="26"/>
                    <a:pt x="114" y="26"/>
                  </a:cubicBezTo>
                  <a:cubicBezTo>
                    <a:pt x="114" y="26"/>
                    <a:pt x="114" y="27"/>
                    <a:pt x="115" y="26"/>
                  </a:cubicBezTo>
                  <a:cubicBezTo>
                    <a:pt x="115" y="27"/>
                    <a:pt x="116" y="28"/>
                    <a:pt x="117" y="29"/>
                  </a:cubicBezTo>
                  <a:cubicBezTo>
                    <a:pt x="118" y="30"/>
                    <a:pt x="119" y="31"/>
                    <a:pt x="120" y="32"/>
                  </a:cubicBezTo>
                  <a:cubicBezTo>
                    <a:pt x="120" y="32"/>
                    <a:pt x="120" y="33"/>
                    <a:pt x="120" y="33"/>
                  </a:cubicBezTo>
                  <a:cubicBezTo>
                    <a:pt x="120" y="34"/>
                    <a:pt x="121" y="34"/>
                    <a:pt x="122" y="34"/>
                  </a:cubicBezTo>
                  <a:cubicBezTo>
                    <a:pt x="122" y="35"/>
                    <a:pt x="122" y="35"/>
                    <a:pt x="122" y="35"/>
                  </a:cubicBezTo>
                  <a:cubicBezTo>
                    <a:pt x="123" y="36"/>
                    <a:pt x="124" y="36"/>
                    <a:pt x="123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5" y="38"/>
                    <a:pt x="125" y="38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7" y="40"/>
                    <a:pt x="127" y="41"/>
                    <a:pt x="127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9" y="42"/>
                    <a:pt x="129" y="42"/>
                    <a:pt x="130" y="43"/>
                  </a:cubicBezTo>
                  <a:cubicBezTo>
                    <a:pt x="130" y="44"/>
                    <a:pt x="130" y="44"/>
                    <a:pt x="130" y="43"/>
                  </a:cubicBezTo>
                  <a:cubicBezTo>
                    <a:pt x="131" y="45"/>
                    <a:pt x="133" y="46"/>
                    <a:pt x="134" y="48"/>
                  </a:cubicBezTo>
                  <a:cubicBezTo>
                    <a:pt x="134" y="49"/>
                    <a:pt x="133" y="48"/>
                    <a:pt x="133" y="49"/>
                  </a:cubicBezTo>
                  <a:cubicBezTo>
                    <a:pt x="134" y="50"/>
                    <a:pt x="134" y="48"/>
                    <a:pt x="134" y="49"/>
                  </a:cubicBezTo>
                  <a:cubicBezTo>
                    <a:pt x="135" y="50"/>
                    <a:pt x="136" y="51"/>
                    <a:pt x="137" y="52"/>
                  </a:cubicBezTo>
                  <a:cubicBezTo>
                    <a:pt x="137" y="52"/>
                    <a:pt x="136" y="52"/>
                    <a:pt x="136" y="52"/>
                  </a:cubicBezTo>
                  <a:cubicBezTo>
                    <a:pt x="136" y="53"/>
                    <a:pt x="137" y="53"/>
                    <a:pt x="137" y="53"/>
                  </a:cubicBezTo>
                  <a:cubicBezTo>
                    <a:pt x="138" y="53"/>
                    <a:pt x="137" y="53"/>
                    <a:pt x="137" y="53"/>
                  </a:cubicBezTo>
                  <a:cubicBezTo>
                    <a:pt x="137" y="54"/>
                    <a:pt x="138" y="54"/>
                    <a:pt x="138" y="53"/>
                  </a:cubicBezTo>
                  <a:cubicBezTo>
                    <a:pt x="139" y="55"/>
                    <a:pt x="139" y="55"/>
                    <a:pt x="139" y="55"/>
                  </a:cubicBezTo>
                  <a:cubicBezTo>
                    <a:pt x="139" y="56"/>
                    <a:pt x="139" y="55"/>
                    <a:pt x="138" y="56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39" y="57"/>
                    <a:pt x="139" y="55"/>
                    <a:pt x="140" y="56"/>
                  </a:cubicBezTo>
                  <a:cubicBezTo>
                    <a:pt x="140" y="57"/>
                    <a:pt x="139" y="56"/>
                    <a:pt x="139" y="57"/>
                  </a:cubicBezTo>
                  <a:cubicBezTo>
                    <a:pt x="139" y="57"/>
                    <a:pt x="139" y="57"/>
                    <a:pt x="139" y="58"/>
                  </a:cubicBezTo>
                  <a:cubicBezTo>
                    <a:pt x="140" y="58"/>
                    <a:pt x="140" y="57"/>
                    <a:pt x="141" y="57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42" y="59"/>
                    <a:pt x="141" y="59"/>
                    <a:pt x="141" y="59"/>
                  </a:cubicBezTo>
                  <a:cubicBezTo>
                    <a:pt x="141" y="59"/>
                    <a:pt x="142" y="60"/>
                    <a:pt x="142" y="59"/>
                  </a:cubicBezTo>
                  <a:cubicBezTo>
                    <a:pt x="143" y="61"/>
                    <a:pt x="143" y="61"/>
                    <a:pt x="143" y="62"/>
                  </a:cubicBezTo>
                  <a:cubicBezTo>
                    <a:pt x="143" y="63"/>
                    <a:pt x="144" y="63"/>
                    <a:pt x="143" y="63"/>
                  </a:cubicBezTo>
                  <a:cubicBezTo>
                    <a:pt x="144" y="64"/>
                    <a:pt x="144" y="62"/>
                    <a:pt x="144" y="64"/>
                  </a:cubicBezTo>
                  <a:cubicBezTo>
                    <a:pt x="144" y="64"/>
                    <a:pt x="145" y="63"/>
                    <a:pt x="145" y="63"/>
                  </a:cubicBezTo>
                  <a:cubicBezTo>
                    <a:pt x="145" y="63"/>
                    <a:pt x="146" y="65"/>
                    <a:pt x="145" y="65"/>
                  </a:cubicBezTo>
                  <a:cubicBezTo>
                    <a:pt x="145" y="66"/>
                    <a:pt x="146" y="65"/>
                    <a:pt x="146" y="66"/>
                  </a:cubicBezTo>
                  <a:cubicBezTo>
                    <a:pt x="146" y="67"/>
                    <a:pt x="146" y="67"/>
                    <a:pt x="146" y="67"/>
                  </a:cubicBezTo>
                  <a:cubicBezTo>
                    <a:pt x="146" y="67"/>
                    <a:pt x="146" y="67"/>
                    <a:pt x="147" y="67"/>
                  </a:cubicBezTo>
                  <a:cubicBezTo>
                    <a:pt x="147" y="68"/>
                    <a:pt x="147" y="68"/>
                    <a:pt x="146" y="69"/>
                  </a:cubicBezTo>
                  <a:cubicBezTo>
                    <a:pt x="147" y="69"/>
                    <a:pt x="147" y="69"/>
                    <a:pt x="148" y="70"/>
                  </a:cubicBezTo>
                  <a:cubicBezTo>
                    <a:pt x="148" y="70"/>
                    <a:pt x="148" y="71"/>
                    <a:pt x="148" y="71"/>
                  </a:cubicBezTo>
                  <a:cubicBezTo>
                    <a:pt x="148" y="71"/>
                    <a:pt x="148" y="70"/>
                    <a:pt x="148" y="70"/>
                  </a:cubicBezTo>
                  <a:cubicBezTo>
                    <a:pt x="149" y="71"/>
                    <a:pt x="149" y="73"/>
                    <a:pt x="150" y="75"/>
                  </a:cubicBezTo>
                  <a:cubicBezTo>
                    <a:pt x="149" y="76"/>
                    <a:pt x="148" y="76"/>
                    <a:pt x="148" y="77"/>
                  </a:cubicBezTo>
                  <a:cubicBezTo>
                    <a:pt x="148" y="78"/>
                    <a:pt x="149" y="78"/>
                    <a:pt x="149" y="78"/>
                  </a:cubicBezTo>
                  <a:cubicBezTo>
                    <a:pt x="149" y="77"/>
                    <a:pt x="150" y="79"/>
                    <a:pt x="150" y="78"/>
                  </a:cubicBezTo>
                  <a:cubicBezTo>
                    <a:pt x="151" y="78"/>
                    <a:pt x="151" y="80"/>
                    <a:pt x="152" y="79"/>
                  </a:cubicBezTo>
                  <a:cubicBezTo>
                    <a:pt x="152" y="79"/>
                    <a:pt x="152" y="80"/>
                    <a:pt x="153" y="81"/>
                  </a:cubicBezTo>
                  <a:cubicBezTo>
                    <a:pt x="153" y="82"/>
                    <a:pt x="153" y="83"/>
                    <a:pt x="153" y="84"/>
                  </a:cubicBezTo>
                  <a:cubicBezTo>
                    <a:pt x="154" y="85"/>
                    <a:pt x="154" y="87"/>
                    <a:pt x="154" y="89"/>
                  </a:cubicBezTo>
                  <a:cubicBezTo>
                    <a:pt x="153" y="89"/>
                    <a:pt x="154" y="87"/>
                    <a:pt x="153" y="86"/>
                  </a:cubicBezTo>
                  <a:cubicBezTo>
                    <a:pt x="153" y="85"/>
                    <a:pt x="153" y="84"/>
                    <a:pt x="152" y="84"/>
                  </a:cubicBezTo>
                  <a:cubicBezTo>
                    <a:pt x="152" y="84"/>
                    <a:pt x="152" y="85"/>
                    <a:pt x="152" y="85"/>
                  </a:cubicBezTo>
                  <a:cubicBezTo>
                    <a:pt x="152" y="86"/>
                    <a:pt x="153" y="86"/>
                    <a:pt x="153" y="87"/>
                  </a:cubicBezTo>
                  <a:cubicBezTo>
                    <a:pt x="153" y="87"/>
                    <a:pt x="153" y="87"/>
                    <a:pt x="153" y="87"/>
                  </a:cubicBezTo>
                  <a:cubicBezTo>
                    <a:pt x="153" y="88"/>
                    <a:pt x="153" y="89"/>
                    <a:pt x="152" y="89"/>
                  </a:cubicBezTo>
                  <a:cubicBezTo>
                    <a:pt x="152" y="90"/>
                    <a:pt x="153" y="90"/>
                    <a:pt x="153" y="90"/>
                  </a:cubicBezTo>
                  <a:cubicBezTo>
                    <a:pt x="153" y="92"/>
                    <a:pt x="153" y="92"/>
                    <a:pt x="153" y="92"/>
                  </a:cubicBezTo>
                  <a:cubicBezTo>
                    <a:pt x="153" y="92"/>
                    <a:pt x="153" y="92"/>
                    <a:pt x="152" y="92"/>
                  </a:cubicBezTo>
                  <a:cubicBezTo>
                    <a:pt x="153" y="93"/>
                    <a:pt x="153" y="92"/>
                    <a:pt x="153" y="93"/>
                  </a:cubicBezTo>
                  <a:cubicBezTo>
                    <a:pt x="153" y="93"/>
                    <a:pt x="153" y="94"/>
                    <a:pt x="154" y="94"/>
                  </a:cubicBezTo>
                  <a:cubicBezTo>
                    <a:pt x="154" y="96"/>
                    <a:pt x="155" y="98"/>
                    <a:pt x="154" y="99"/>
                  </a:cubicBezTo>
                  <a:cubicBezTo>
                    <a:pt x="154" y="98"/>
                    <a:pt x="154" y="96"/>
                    <a:pt x="154" y="95"/>
                  </a:cubicBezTo>
                  <a:cubicBezTo>
                    <a:pt x="153" y="95"/>
                    <a:pt x="153" y="94"/>
                    <a:pt x="152" y="94"/>
                  </a:cubicBezTo>
                  <a:cubicBezTo>
                    <a:pt x="152" y="95"/>
                    <a:pt x="153" y="95"/>
                    <a:pt x="153" y="95"/>
                  </a:cubicBezTo>
                  <a:cubicBezTo>
                    <a:pt x="153" y="96"/>
                    <a:pt x="154" y="97"/>
                    <a:pt x="154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101"/>
                    <a:pt x="153" y="103"/>
                    <a:pt x="154" y="106"/>
                  </a:cubicBezTo>
                  <a:cubicBezTo>
                    <a:pt x="153" y="106"/>
                    <a:pt x="153" y="105"/>
                    <a:pt x="153" y="106"/>
                  </a:cubicBezTo>
                  <a:cubicBezTo>
                    <a:pt x="153" y="107"/>
                    <a:pt x="154" y="105"/>
                    <a:pt x="154" y="107"/>
                  </a:cubicBezTo>
                  <a:cubicBezTo>
                    <a:pt x="153" y="108"/>
                    <a:pt x="152" y="107"/>
                    <a:pt x="152" y="106"/>
                  </a:cubicBezTo>
                  <a:cubicBezTo>
                    <a:pt x="151" y="106"/>
                    <a:pt x="152" y="108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10"/>
                    <a:pt x="153" y="113"/>
                    <a:pt x="153" y="116"/>
                  </a:cubicBezTo>
                  <a:cubicBezTo>
                    <a:pt x="152" y="119"/>
                    <a:pt x="152" y="122"/>
                    <a:pt x="152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6"/>
                    <a:pt x="152" y="127"/>
                    <a:pt x="152" y="128"/>
                  </a:cubicBezTo>
                  <a:cubicBezTo>
                    <a:pt x="151" y="128"/>
                    <a:pt x="152" y="127"/>
                    <a:pt x="151" y="127"/>
                  </a:cubicBezTo>
                  <a:cubicBezTo>
                    <a:pt x="150" y="128"/>
                    <a:pt x="151" y="128"/>
                    <a:pt x="150" y="128"/>
                  </a:cubicBezTo>
                  <a:cubicBezTo>
                    <a:pt x="150" y="129"/>
                    <a:pt x="151" y="128"/>
                    <a:pt x="150" y="127"/>
                  </a:cubicBezTo>
                  <a:cubicBezTo>
                    <a:pt x="150" y="128"/>
                    <a:pt x="149" y="129"/>
                    <a:pt x="149" y="130"/>
                  </a:cubicBezTo>
                  <a:cubicBezTo>
                    <a:pt x="150" y="130"/>
                    <a:pt x="150" y="131"/>
                    <a:pt x="150" y="132"/>
                  </a:cubicBezTo>
                  <a:cubicBezTo>
                    <a:pt x="150" y="133"/>
                    <a:pt x="150" y="133"/>
                    <a:pt x="149" y="133"/>
                  </a:cubicBezTo>
                  <a:cubicBezTo>
                    <a:pt x="150" y="134"/>
                    <a:pt x="149" y="136"/>
                    <a:pt x="148" y="138"/>
                  </a:cubicBezTo>
                  <a:cubicBezTo>
                    <a:pt x="148" y="138"/>
                    <a:pt x="148" y="138"/>
                    <a:pt x="147" y="138"/>
                  </a:cubicBezTo>
                  <a:cubicBezTo>
                    <a:pt x="147" y="138"/>
                    <a:pt x="147" y="139"/>
                    <a:pt x="148" y="139"/>
                  </a:cubicBezTo>
                  <a:cubicBezTo>
                    <a:pt x="147" y="140"/>
                    <a:pt x="147" y="141"/>
                    <a:pt x="146" y="142"/>
                  </a:cubicBezTo>
                  <a:cubicBezTo>
                    <a:pt x="146" y="145"/>
                    <a:pt x="144" y="146"/>
                    <a:pt x="144" y="148"/>
                  </a:cubicBezTo>
                  <a:cubicBezTo>
                    <a:pt x="143" y="149"/>
                    <a:pt x="143" y="150"/>
                    <a:pt x="143" y="150"/>
                  </a:cubicBezTo>
                  <a:cubicBezTo>
                    <a:pt x="142" y="150"/>
                    <a:pt x="143" y="151"/>
                    <a:pt x="143" y="151"/>
                  </a:cubicBezTo>
                  <a:cubicBezTo>
                    <a:pt x="142" y="152"/>
                    <a:pt x="142" y="152"/>
                    <a:pt x="141" y="152"/>
                  </a:cubicBezTo>
                  <a:cubicBezTo>
                    <a:pt x="142" y="153"/>
                    <a:pt x="141" y="154"/>
                    <a:pt x="140" y="155"/>
                  </a:cubicBezTo>
                  <a:cubicBezTo>
                    <a:pt x="140" y="156"/>
                    <a:pt x="139" y="157"/>
                    <a:pt x="138" y="159"/>
                  </a:cubicBezTo>
                  <a:cubicBezTo>
                    <a:pt x="137" y="159"/>
                    <a:pt x="138" y="158"/>
                    <a:pt x="137" y="158"/>
                  </a:cubicBezTo>
                  <a:cubicBezTo>
                    <a:pt x="137" y="159"/>
                    <a:pt x="138" y="160"/>
                    <a:pt x="137" y="161"/>
                  </a:cubicBezTo>
                  <a:cubicBezTo>
                    <a:pt x="137" y="160"/>
                    <a:pt x="137" y="160"/>
                    <a:pt x="136" y="160"/>
                  </a:cubicBezTo>
                  <a:cubicBezTo>
                    <a:pt x="136" y="160"/>
                    <a:pt x="137" y="161"/>
                    <a:pt x="135" y="161"/>
                  </a:cubicBezTo>
                  <a:cubicBezTo>
                    <a:pt x="135" y="161"/>
                    <a:pt x="136" y="160"/>
                    <a:pt x="135" y="160"/>
                  </a:cubicBezTo>
                  <a:cubicBezTo>
                    <a:pt x="135" y="160"/>
                    <a:pt x="136" y="161"/>
                    <a:pt x="135" y="162"/>
                  </a:cubicBezTo>
                  <a:cubicBezTo>
                    <a:pt x="134" y="162"/>
                    <a:pt x="134" y="161"/>
                    <a:pt x="134" y="161"/>
                  </a:cubicBezTo>
                  <a:cubicBezTo>
                    <a:pt x="133" y="161"/>
                    <a:pt x="134" y="162"/>
                    <a:pt x="134" y="162"/>
                  </a:cubicBezTo>
                  <a:cubicBezTo>
                    <a:pt x="133" y="162"/>
                    <a:pt x="133" y="163"/>
                    <a:pt x="133" y="163"/>
                  </a:cubicBezTo>
                  <a:cubicBezTo>
                    <a:pt x="133" y="164"/>
                    <a:pt x="133" y="165"/>
                    <a:pt x="133" y="166"/>
                  </a:cubicBezTo>
                  <a:cubicBezTo>
                    <a:pt x="133" y="165"/>
                    <a:pt x="132" y="165"/>
                    <a:pt x="132" y="165"/>
                  </a:cubicBezTo>
                  <a:cubicBezTo>
                    <a:pt x="132" y="164"/>
                    <a:pt x="132" y="164"/>
                    <a:pt x="133" y="164"/>
                  </a:cubicBezTo>
                  <a:cubicBezTo>
                    <a:pt x="132" y="163"/>
                    <a:pt x="131" y="165"/>
                    <a:pt x="131" y="165"/>
                  </a:cubicBezTo>
                  <a:cubicBezTo>
                    <a:pt x="131" y="165"/>
                    <a:pt x="131" y="164"/>
                    <a:pt x="130" y="164"/>
                  </a:cubicBezTo>
                  <a:cubicBezTo>
                    <a:pt x="130" y="164"/>
                    <a:pt x="130" y="165"/>
                    <a:pt x="130" y="165"/>
                  </a:cubicBezTo>
                  <a:cubicBezTo>
                    <a:pt x="130" y="166"/>
                    <a:pt x="129" y="166"/>
                    <a:pt x="129" y="166"/>
                  </a:cubicBezTo>
                  <a:cubicBezTo>
                    <a:pt x="130" y="165"/>
                    <a:pt x="130" y="162"/>
                    <a:pt x="132" y="162"/>
                  </a:cubicBezTo>
                  <a:cubicBezTo>
                    <a:pt x="132" y="161"/>
                    <a:pt x="131" y="162"/>
                    <a:pt x="131" y="161"/>
                  </a:cubicBezTo>
                  <a:cubicBezTo>
                    <a:pt x="132" y="161"/>
                    <a:pt x="132" y="159"/>
                    <a:pt x="133" y="159"/>
                  </a:cubicBezTo>
                  <a:cubicBezTo>
                    <a:pt x="133" y="159"/>
                    <a:pt x="133" y="158"/>
                    <a:pt x="133" y="158"/>
                  </a:cubicBezTo>
                  <a:cubicBezTo>
                    <a:pt x="133" y="157"/>
                    <a:pt x="135" y="157"/>
                    <a:pt x="134" y="155"/>
                  </a:cubicBezTo>
                  <a:cubicBezTo>
                    <a:pt x="135" y="155"/>
                    <a:pt x="136" y="153"/>
                    <a:pt x="136" y="152"/>
                  </a:cubicBezTo>
                  <a:cubicBezTo>
                    <a:pt x="136" y="152"/>
                    <a:pt x="137" y="151"/>
                    <a:pt x="137" y="150"/>
                  </a:cubicBezTo>
                  <a:cubicBezTo>
                    <a:pt x="136" y="150"/>
                    <a:pt x="136" y="150"/>
                    <a:pt x="136" y="151"/>
                  </a:cubicBezTo>
                  <a:cubicBezTo>
                    <a:pt x="135" y="150"/>
                    <a:pt x="136" y="150"/>
                    <a:pt x="136" y="150"/>
                  </a:cubicBezTo>
                  <a:cubicBezTo>
                    <a:pt x="136" y="149"/>
                    <a:pt x="135" y="149"/>
                    <a:pt x="135" y="149"/>
                  </a:cubicBezTo>
                  <a:cubicBezTo>
                    <a:pt x="134" y="150"/>
                    <a:pt x="135" y="151"/>
                    <a:pt x="135" y="152"/>
                  </a:cubicBezTo>
                  <a:cubicBezTo>
                    <a:pt x="134" y="153"/>
                    <a:pt x="134" y="154"/>
                    <a:pt x="133" y="155"/>
                  </a:cubicBezTo>
                  <a:cubicBezTo>
                    <a:pt x="133" y="156"/>
                    <a:pt x="132" y="157"/>
                    <a:pt x="132" y="158"/>
                  </a:cubicBezTo>
                  <a:cubicBezTo>
                    <a:pt x="132" y="157"/>
                    <a:pt x="131" y="157"/>
                    <a:pt x="131" y="156"/>
                  </a:cubicBezTo>
                  <a:cubicBezTo>
                    <a:pt x="130" y="156"/>
                    <a:pt x="130" y="157"/>
                    <a:pt x="130" y="157"/>
                  </a:cubicBezTo>
                  <a:cubicBezTo>
                    <a:pt x="130" y="157"/>
                    <a:pt x="130" y="157"/>
                    <a:pt x="131" y="157"/>
                  </a:cubicBezTo>
                  <a:cubicBezTo>
                    <a:pt x="131" y="157"/>
                    <a:pt x="130" y="158"/>
                    <a:pt x="130" y="159"/>
                  </a:cubicBezTo>
                  <a:cubicBezTo>
                    <a:pt x="130" y="159"/>
                    <a:pt x="129" y="158"/>
                    <a:pt x="129" y="158"/>
                  </a:cubicBezTo>
                  <a:cubicBezTo>
                    <a:pt x="129" y="159"/>
                    <a:pt x="130" y="159"/>
                    <a:pt x="129" y="160"/>
                  </a:cubicBezTo>
                  <a:cubicBezTo>
                    <a:pt x="129" y="159"/>
                    <a:pt x="129" y="159"/>
                    <a:pt x="128" y="159"/>
                  </a:cubicBezTo>
                  <a:cubicBezTo>
                    <a:pt x="128" y="160"/>
                    <a:pt x="128" y="160"/>
                    <a:pt x="129" y="159"/>
                  </a:cubicBezTo>
                  <a:cubicBezTo>
                    <a:pt x="129" y="160"/>
                    <a:pt x="128" y="160"/>
                    <a:pt x="129" y="160"/>
                  </a:cubicBezTo>
                  <a:cubicBezTo>
                    <a:pt x="128" y="161"/>
                    <a:pt x="128" y="161"/>
                    <a:pt x="127" y="160"/>
                  </a:cubicBezTo>
                  <a:cubicBezTo>
                    <a:pt x="126" y="161"/>
                    <a:pt x="127" y="161"/>
                    <a:pt x="126" y="162"/>
                  </a:cubicBezTo>
                  <a:cubicBezTo>
                    <a:pt x="126" y="163"/>
                    <a:pt x="125" y="162"/>
                    <a:pt x="125" y="163"/>
                  </a:cubicBezTo>
                  <a:cubicBezTo>
                    <a:pt x="124" y="163"/>
                    <a:pt x="124" y="164"/>
                    <a:pt x="125" y="164"/>
                  </a:cubicBezTo>
                  <a:cubicBezTo>
                    <a:pt x="125" y="165"/>
                    <a:pt x="125" y="166"/>
                    <a:pt x="125" y="167"/>
                  </a:cubicBezTo>
                  <a:cubicBezTo>
                    <a:pt x="125" y="167"/>
                    <a:pt x="125" y="167"/>
                    <a:pt x="124" y="167"/>
                  </a:cubicBezTo>
                  <a:cubicBezTo>
                    <a:pt x="124" y="167"/>
                    <a:pt x="124" y="167"/>
                    <a:pt x="124" y="167"/>
                  </a:cubicBezTo>
                  <a:cubicBezTo>
                    <a:pt x="124" y="166"/>
                    <a:pt x="123" y="166"/>
                    <a:pt x="123" y="167"/>
                  </a:cubicBezTo>
                  <a:cubicBezTo>
                    <a:pt x="123" y="167"/>
                    <a:pt x="123" y="167"/>
                    <a:pt x="122" y="168"/>
                  </a:cubicBezTo>
                  <a:cubicBezTo>
                    <a:pt x="121" y="167"/>
                    <a:pt x="122" y="167"/>
                    <a:pt x="121" y="167"/>
                  </a:cubicBezTo>
                  <a:cubicBezTo>
                    <a:pt x="121" y="166"/>
                    <a:pt x="121" y="167"/>
                    <a:pt x="121" y="167"/>
                  </a:cubicBezTo>
                  <a:cubicBezTo>
                    <a:pt x="121" y="168"/>
                    <a:pt x="121" y="169"/>
                    <a:pt x="120" y="169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21" y="169"/>
                    <a:pt x="122" y="169"/>
                    <a:pt x="122" y="168"/>
                  </a:cubicBezTo>
                  <a:cubicBezTo>
                    <a:pt x="123" y="169"/>
                    <a:pt x="124" y="168"/>
                    <a:pt x="125" y="169"/>
                  </a:cubicBezTo>
                  <a:cubicBezTo>
                    <a:pt x="124" y="169"/>
                    <a:pt x="124" y="170"/>
                    <a:pt x="123" y="171"/>
                  </a:cubicBezTo>
                  <a:cubicBezTo>
                    <a:pt x="123" y="171"/>
                    <a:pt x="122" y="172"/>
                    <a:pt x="121" y="173"/>
                  </a:cubicBezTo>
                  <a:cubicBezTo>
                    <a:pt x="121" y="173"/>
                    <a:pt x="120" y="174"/>
                    <a:pt x="120" y="175"/>
                  </a:cubicBezTo>
                  <a:cubicBezTo>
                    <a:pt x="119" y="175"/>
                    <a:pt x="118" y="176"/>
                    <a:pt x="118" y="176"/>
                  </a:cubicBezTo>
                  <a:cubicBezTo>
                    <a:pt x="117" y="175"/>
                    <a:pt x="118" y="175"/>
                    <a:pt x="118" y="175"/>
                  </a:cubicBezTo>
                  <a:cubicBezTo>
                    <a:pt x="119" y="175"/>
                    <a:pt x="119" y="174"/>
                    <a:pt x="119" y="174"/>
                  </a:cubicBezTo>
                  <a:cubicBezTo>
                    <a:pt x="120" y="174"/>
                    <a:pt x="120" y="173"/>
                    <a:pt x="121" y="173"/>
                  </a:cubicBezTo>
                  <a:cubicBezTo>
                    <a:pt x="121" y="172"/>
                    <a:pt x="122" y="171"/>
                    <a:pt x="123" y="170"/>
                  </a:cubicBezTo>
                  <a:cubicBezTo>
                    <a:pt x="122" y="170"/>
                    <a:pt x="122" y="171"/>
                    <a:pt x="121" y="171"/>
                  </a:cubicBezTo>
                  <a:cubicBezTo>
                    <a:pt x="120" y="171"/>
                    <a:pt x="121" y="172"/>
                    <a:pt x="120" y="172"/>
                  </a:cubicBezTo>
                  <a:cubicBezTo>
                    <a:pt x="120" y="173"/>
                    <a:pt x="120" y="172"/>
                    <a:pt x="120" y="172"/>
                  </a:cubicBezTo>
                  <a:cubicBezTo>
                    <a:pt x="119" y="172"/>
                    <a:pt x="120" y="173"/>
                    <a:pt x="120" y="173"/>
                  </a:cubicBezTo>
                  <a:cubicBezTo>
                    <a:pt x="120" y="173"/>
                    <a:pt x="119" y="173"/>
                    <a:pt x="119" y="173"/>
                  </a:cubicBezTo>
                  <a:cubicBezTo>
                    <a:pt x="119" y="174"/>
                    <a:pt x="119" y="174"/>
                    <a:pt x="119" y="174"/>
                  </a:cubicBezTo>
                  <a:cubicBezTo>
                    <a:pt x="118" y="175"/>
                    <a:pt x="117" y="175"/>
                    <a:pt x="117" y="176"/>
                  </a:cubicBezTo>
                  <a:cubicBezTo>
                    <a:pt x="117" y="176"/>
                    <a:pt x="116" y="176"/>
                    <a:pt x="116" y="176"/>
                  </a:cubicBezTo>
                  <a:cubicBezTo>
                    <a:pt x="116" y="177"/>
                    <a:pt x="117" y="176"/>
                    <a:pt x="117" y="177"/>
                  </a:cubicBezTo>
                  <a:cubicBezTo>
                    <a:pt x="116" y="177"/>
                    <a:pt x="116" y="177"/>
                    <a:pt x="116" y="177"/>
                  </a:cubicBezTo>
                  <a:cubicBezTo>
                    <a:pt x="115" y="177"/>
                    <a:pt x="116" y="177"/>
                    <a:pt x="116" y="178"/>
                  </a:cubicBezTo>
                  <a:cubicBezTo>
                    <a:pt x="115" y="179"/>
                    <a:pt x="114" y="181"/>
                    <a:pt x="113" y="182"/>
                  </a:cubicBezTo>
                  <a:cubicBezTo>
                    <a:pt x="113" y="182"/>
                    <a:pt x="112" y="182"/>
                    <a:pt x="112" y="182"/>
                  </a:cubicBezTo>
                  <a:cubicBezTo>
                    <a:pt x="112" y="182"/>
                    <a:pt x="111" y="182"/>
                    <a:pt x="111" y="183"/>
                  </a:cubicBezTo>
                  <a:cubicBezTo>
                    <a:pt x="111" y="183"/>
                    <a:pt x="110" y="183"/>
                    <a:pt x="110" y="184"/>
                  </a:cubicBezTo>
                  <a:cubicBezTo>
                    <a:pt x="110" y="184"/>
                    <a:pt x="110" y="184"/>
                    <a:pt x="109" y="184"/>
                  </a:cubicBezTo>
                  <a:cubicBezTo>
                    <a:pt x="109" y="185"/>
                    <a:pt x="106" y="186"/>
                    <a:pt x="105" y="187"/>
                  </a:cubicBezTo>
                  <a:cubicBezTo>
                    <a:pt x="104" y="187"/>
                    <a:pt x="105" y="187"/>
                    <a:pt x="105" y="186"/>
                  </a:cubicBezTo>
                  <a:cubicBezTo>
                    <a:pt x="106" y="186"/>
                    <a:pt x="106" y="186"/>
                    <a:pt x="107" y="185"/>
                  </a:cubicBezTo>
                  <a:cubicBezTo>
                    <a:pt x="107" y="184"/>
                    <a:pt x="107" y="184"/>
                    <a:pt x="107" y="184"/>
                  </a:cubicBezTo>
                  <a:cubicBezTo>
                    <a:pt x="106" y="183"/>
                    <a:pt x="106" y="185"/>
                    <a:pt x="106" y="185"/>
                  </a:cubicBezTo>
                  <a:cubicBezTo>
                    <a:pt x="105" y="185"/>
                    <a:pt x="104" y="186"/>
                    <a:pt x="104" y="185"/>
                  </a:cubicBezTo>
                  <a:cubicBezTo>
                    <a:pt x="104" y="186"/>
                    <a:pt x="105" y="186"/>
                    <a:pt x="104" y="187"/>
                  </a:cubicBezTo>
                  <a:cubicBezTo>
                    <a:pt x="104" y="187"/>
                    <a:pt x="104" y="187"/>
                    <a:pt x="103" y="187"/>
                  </a:cubicBezTo>
                  <a:cubicBezTo>
                    <a:pt x="104" y="188"/>
                    <a:pt x="104" y="187"/>
                    <a:pt x="104" y="187"/>
                  </a:cubicBezTo>
                  <a:cubicBezTo>
                    <a:pt x="104" y="187"/>
                    <a:pt x="104" y="188"/>
                    <a:pt x="104" y="188"/>
                  </a:cubicBezTo>
                  <a:cubicBezTo>
                    <a:pt x="104" y="188"/>
                    <a:pt x="103" y="189"/>
                    <a:pt x="103" y="189"/>
                  </a:cubicBezTo>
                  <a:cubicBezTo>
                    <a:pt x="102" y="189"/>
                    <a:pt x="102" y="190"/>
                    <a:pt x="101" y="190"/>
                  </a:cubicBezTo>
                  <a:cubicBezTo>
                    <a:pt x="101" y="190"/>
                    <a:pt x="100" y="190"/>
                    <a:pt x="100" y="190"/>
                  </a:cubicBezTo>
                  <a:cubicBezTo>
                    <a:pt x="100" y="190"/>
                    <a:pt x="100" y="190"/>
                    <a:pt x="100" y="190"/>
                  </a:cubicBezTo>
                  <a:cubicBezTo>
                    <a:pt x="100" y="191"/>
                    <a:pt x="99" y="190"/>
                    <a:pt x="99" y="191"/>
                  </a:cubicBezTo>
                  <a:cubicBezTo>
                    <a:pt x="99" y="192"/>
                    <a:pt x="98" y="191"/>
                    <a:pt x="98" y="191"/>
                  </a:cubicBezTo>
                  <a:cubicBezTo>
                    <a:pt x="98" y="191"/>
                    <a:pt x="98" y="192"/>
                    <a:pt x="97" y="192"/>
                  </a:cubicBezTo>
                  <a:cubicBezTo>
                    <a:pt x="97" y="192"/>
                    <a:pt x="97" y="191"/>
                    <a:pt x="98" y="191"/>
                  </a:cubicBezTo>
                  <a:cubicBezTo>
                    <a:pt x="97" y="191"/>
                    <a:pt x="97" y="191"/>
                    <a:pt x="97" y="191"/>
                  </a:cubicBezTo>
                  <a:cubicBezTo>
                    <a:pt x="96" y="191"/>
                    <a:pt x="96" y="191"/>
                    <a:pt x="96" y="192"/>
                  </a:cubicBezTo>
                  <a:cubicBezTo>
                    <a:pt x="96" y="192"/>
                    <a:pt x="95" y="192"/>
                    <a:pt x="95" y="193"/>
                  </a:cubicBezTo>
                  <a:cubicBezTo>
                    <a:pt x="96" y="193"/>
                    <a:pt x="96" y="192"/>
                    <a:pt x="97" y="192"/>
                  </a:cubicBezTo>
                  <a:cubicBezTo>
                    <a:pt x="97" y="192"/>
                    <a:pt x="96" y="193"/>
                    <a:pt x="96" y="193"/>
                  </a:cubicBezTo>
                  <a:cubicBezTo>
                    <a:pt x="96" y="194"/>
                    <a:pt x="97" y="193"/>
                    <a:pt x="98" y="194"/>
                  </a:cubicBezTo>
                  <a:cubicBezTo>
                    <a:pt x="98" y="193"/>
                    <a:pt x="99" y="193"/>
                    <a:pt x="100" y="193"/>
                  </a:cubicBezTo>
                  <a:cubicBezTo>
                    <a:pt x="100" y="194"/>
                    <a:pt x="98" y="193"/>
                    <a:pt x="99" y="194"/>
                  </a:cubicBezTo>
                  <a:cubicBezTo>
                    <a:pt x="99" y="194"/>
                    <a:pt x="99" y="194"/>
                    <a:pt x="99" y="194"/>
                  </a:cubicBezTo>
                  <a:cubicBezTo>
                    <a:pt x="100" y="194"/>
                    <a:pt x="99" y="196"/>
                    <a:pt x="100" y="195"/>
                  </a:cubicBezTo>
                  <a:cubicBezTo>
                    <a:pt x="101" y="196"/>
                    <a:pt x="98" y="195"/>
                    <a:pt x="99" y="196"/>
                  </a:cubicBezTo>
                  <a:cubicBezTo>
                    <a:pt x="100" y="196"/>
                    <a:pt x="100" y="197"/>
                    <a:pt x="101" y="196"/>
                  </a:cubicBezTo>
                  <a:cubicBezTo>
                    <a:pt x="102" y="195"/>
                    <a:pt x="101" y="196"/>
                    <a:pt x="101" y="195"/>
                  </a:cubicBezTo>
                  <a:cubicBezTo>
                    <a:pt x="102" y="195"/>
                    <a:pt x="102" y="195"/>
                    <a:pt x="103" y="196"/>
                  </a:cubicBezTo>
                  <a:cubicBezTo>
                    <a:pt x="103" y="195"/>
                    <a:pt x="103" y="195"/>
                    <a:pt x="104" y="195"/>
                  </a:cubicBezTo>
                  <a:cubicBezTo>
                    <a:pt x="104" y="196"/>
                    <a:pt x="103" y="196"/>
                    <a:pt x="103" y="197"/>
                  </a:cubicBezTo>
                  <a:cubicBezTo>
                    <a:pt x="102" y="197"/>
                    <a:pt x="101" y="197"/>
                    <a:pt x="100" y="198"/>
                  </a:cubicBezTo>
                  <a:cubicBezTo>
                    <a:pt x="100" y="197"/>
                    <a:pt x="101" y="197"/>
                    <a:pt x="100" y="197"/>
                  </a:cubicBezTo>
                  <a:cubicBezTo>
                    <a:pt x="99" y="197"/>
                    <a:pt x="100" y="198"/>
                    <a:pt x="99" y="198"/>
                  </a:cubicBezTo>
                  <a:cubicBezTo>
                    <a:pt x="99" y="198"/>
                    <a:pt x="99" y="198"/>
                    <a:pt x="100" y="198"/>
                  </a:cubicBezTo>
                  <a:cubicBezTo>
                    <a:pt x="99" y="199"/>
                    <a:pt x="98" y="200"/>
                    <a:pt x="99" y="201"/>
                  </a:cubicBezTo>
                  <a:cubicBezTo>
                    <a:pt x="98" y="202"/>
                    <a:pt x="98" y="201"/>
                    <a:pt x="97" y="201"/>
                  </a:cubicBezTo>
                  <a:cubicBezTo>
                    <a:pt x="96" y="201"/>
                    <a:pt x="96" y="202"/>
                    <a:pt x="95" y="202"/>
                  </a:cubicBezTo>
                  <a:cubicBezTo>
                    <a:pt x="94" y="202"/>
                    <a:pt x="95" y="201"/>
                    <a:pt x="95" y="201"/>
                  </a:cubicBezTo>
                  <a:cubicBezTo>
                    <a:pt x="94" y="200"/>
                    <a:pt x="93" y="202"/>
                    <a:pt x="92" y="201"/>
                  </a:cubicBezTo>
                  <a:cubicBezTo>
                    <a:pt x="91" y="201"/>
                    <a:pt x="92" y="202"/>
                    <a:pt x="93" y="202"/>
                  </a:cubicBezTo>
                  <a:cubicBezTo>
                    <a:pt x="93" y="203"/>
                    <a:pt x="92" y="203"/>
                    <a:pt x="92" y="203"/>
                  </a:cubicBezTo>
                  <a:cubicBezTo>
                    <a:pt x="92" y="202"/>
                    <a:pt x="91" y="202"/>
                    <a:pt x="91" y="201"/>
                  </a:cubicBezTo>
                  <a:cubicBezTo>
                    <a:pt x="90" y="202"/>
                    <a:pt x="89" y="203"/>
                    <a:pt x="88" y="204"/>
                  </a:cubicBezTo>
                  <a:cubicBezTo>
                    <a:pt x="87" y="204"/>
                    <a:pt x="87" y="203"/>
                    <a:pt x="87" y="203"/>
                  </a:cubicBezTo>
                  <a:cubicBezTo>
                    <a:pt x="86" y="203"/>
                    <a:pt x="86" y="204"/>
                    <a:pt x="86" y="204"/>
                  </a:cubicBezTo>
                  <a:cubicBezTo>
                    <a:pt x="86" y="204"/>
                    <a:pt x="87" y="204"/>
                    <a:pt x="86" y="205"/>
                  </a:cubicBezTo>
                  <a:cubicBezTo>
                    <a:pt x="86" y="205"/>
                    <a:pt x="86" y="204"/>
                    <a:pt x="85" y="204"/>
                  </a:cubicBezTo>
                  <a:cubicBezTo>
                    <a:pt x="85" y="204"/>
                    <a:pt x="84" y="205"/>
                    <a:pt x="83" y="205"/>
                  </a:cubicBezTo>
                  <a:cubicBezTo>
                    <a:pt x="82" y="205"/>
                    <a:pt x="82" y="205"/>
                    <a:pt x="81" y="205"/>
                  </a:cubicBezTo>
                  <a:cubicBezTo>
                    <a:pt x="81" y="205"/>
                    <a:pt x="82" y="205"/>
                    <a:pt x="82" y="205"/>
                  </a:cubicBezTo>
                  <a:cubicBezTo>
                    <a:pt x="82" y="206"/>
                    <a:pt x="81" y="206"/>
                    <a:pt x="80" y="206"/>
                  </a:cubicBezTo>
                  <a:cubicBezTo>
                    <a:pt x="79" y="206"/>
                    <a:pt x="77" y="206"/>
                    <a:pt x="77" y="206"/>
                  </a:cubicBezTo>
                  <a:cubicBezTo>
                    <a:pt x="76" y="206"/>
                    <a:pt x="76" y="205"/>
                    <a:pt x="76" y="205"/>
                  </a:cubicBezTo>
                  <a:cubicBezTo>
                    <a:pt x="75" y="205"/>
                    <a:pt x="76" y="206"/>
                    <a:pt x="76" y="206"/>
                  </a:cubicBezTo>
                  <a:cubicBezTo>
                    <a:pt x="74" y="206"/>
                    <a:pt x="73" y="206"/>
                    <a:pt x="71" y="207"/>
                  </a:cubicBezTo>
                  <a:cubicBezTo>
                    <a:pt x="71" y="206"/>
                    <a:pt x="71" y="205"/>
                    <a:pt x="70" y="206"/>
                  </a:cubicBezTo>
                  <a:cubicBezTo>
                    <a:pt x="70" y="206"/>
                    <a:pt x="71" y="206"/>
                    <a:pt x="71" y="206"/>
                  </a:cubicBezTo>
                  <a:cubicBezTo>
                    <a:pt x="70" y="207"/>
                    <a:pt x="70" y="206"/>
                    <a:pt x="70" y="206"/>
                  </a:cubicBezTo>
                  <a:cubicBezTo>
                    <a:pt x="70" y="206"/>
                    <a:pt x="69" y="207"/>
                    <a:pt x="68" y="206"/>
                  </a:cubicBezTo>
                  <a:cubicBezTo>
                    <a:pt x="69" y="205"/>
                    <a:pt x="70" y="206"/>
                    <a:pt x="71" y="205"/>
                  </a:cubicBezTo>
                  <a:cubicBezTo>
                    <a:pt x="72" y="205"/>
                    <a:pt x="72" y="204"/>
                    <a:pt x="73" y="204"/>
                  </a:cubicBezTo>
                  <a:cubicBezTo>
                    <a:pt x="72" y="205"/>
                    <a:pt x="73" y="205"/>
                    <a:pt x="73" y="205"/>
                  </a:cubicBezTo>
                  <a:cubicBezTo>
                    <a:pt x="74" y="205"/>
                    <a:pt x="75" y="205"/>
                    <a:pt x="75" y="205"/>
                  </a:cubicBezTo>
                  <a:cubicBezTo>
                    <a:pt x="75" y="205"/>
                    <a:pt x="76" y="204"/>
                    <a:pt x="76" y="204"/>
                  </a:cubicBezTo>
                  <a:cubicBezTo>
                    <a:pt x="76" y="204"/>
                    <a:pt x="76" y="205"/>
                    <a:pt x="77" y="206"/>
                  </a:cubicBezTo>
                  <a:cubicBezTo>
                    <a:pt x="78" y="205"/>
                    <a:pt x="78" y="206"/>
                    <a:pt x="79" y="206"/>
                  </a:cubicBezTo>
                  <a:cubicBezTo>
                    <a:pt x="79" y="204"/>
                    <a:pt x="77" y="205"/>
                    <a:pt x="78" y="203"/>
                  </a:cubicBezTo>
                  <a:cubicBezTo>
                    <a:pt x="79" y="204"/>
                    <a:pt x="79" y="204"/>
                    <a:pt x="80" y="205"/>
                  </a:cubicBezTo>
                  <a:cubicBezTo>
                    <a:pt x="81" y="205"/>
                    <a:pt x="81" y="204"/>
                    <a:pt x="80" y="20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1" y="204"/>
                    <a:pt x="82" y="204"/>
                    <a:pt x="82" y="205"/>
                  </a:cubicBezTo>
                  <a:cubicBezTo>
                    <a:pt x="83" y="205"/>
                    <a:pt x="83" y="203"/>
                    <a:pt x="82" y="204"/>
                  </a:cubicBezTo>
                  <a:cubicBezTo>
                    <a:pt x="82" y="203"/>
                    <a:pt x="83" y="204"/>
                    <a:pt x="83" y="203"/>
                  </a:cubicBezTo>
                  <a:cubicBezTo>
                    <a:pt x="83" y="203"/>
                    <a:pt x="83" y="203"/>
                    <a:pt x="83" y="203"/>
                  </a:cubicBezTo>
                  <a:cubicBezTo>
                    <a:pt x="83" y="203"/>
                    <a:pt x="81" y="203"/>
                    <a:pt x="82" y="204"/>
                  </a:cubicBezTo>
                  <a:cubicBezTo>
                    <a:pt x="81" y="204"/>
                    <a:pt x="81" y="203"/>
                    <a:pt x="80" y="204"/>
                  </a:cubicBezTo>
                  <a:cubicBezTo>
                    <a:pt x="80" y="203"/>
                    <a:pt x="80" y="203"/>
                    <a:pt x="80" y="203"/>
                  </a:cubicBezTo>
                  <a:cubicBezTo>
                    <a:pt x="80" y="202"/>
                    <a:pt x="80" y="203"/>
                    <a:pt x="80" y="203"/>
                  </a:cubicBezTo>
                  <a:cubicBezTo>
                    <a:pt x="79" y="203"/>
                    <a:pt x="79" y="203"/>
                    <a:pt x="79" y="203"/>
                  </a:cubicBezTo>
                  <a:cubicBezTo>
                    <a:pt x="78" y="203"/>
                    <a:pt x="78" y="203"/>
                    <a:pt x="78" y="203"/>
                  </a:cubicBezTo>
                  <a:cubicBezTo>
                    <a:pt x="77" y="203"/>
                    <a:pt x="78" y="204"/>
                    <a:pt x="78" y="204"/>
                  </a:cubicBezTo>
                  <a:cubicBezTo>
                    <a:pt x="77" y="204"/>
                    <a:pt x="76" y="204"/>
                    <a:pt x="76" y="203"/>
                  </a:cubicBezTo>
                  <a:cubicBezTo>
                    <a:pt x="75" y="203"/>
                    <a:pt x="75" y="204"/>
                    <a:pt x="75" y="205"/>
                  </a:cubicBezTo>
                  <a:cubicBezTo>
                    <a:pt x="74" y="204"/>
                    <a:pt x="74" y="204"/>
                    <a:pt x="73" y="203"/>
                  </a:cubicBezTo>
                  <a:cubicBezTo>
                    <a:pt x="73" y="204"/>
                    <a:pt x="71" y="204"/>
                    <a:pt x="70" y="205"/>
                  </a:cubicBezTo>
                  <a:cubicBezTo>
                    <a:pt x="70" y="204"/>
                    <a:pt x="69" y="204"/>
                    <a:pt x="69" y="204"/>
                  </a:cubicBezTo>
                  <a:cubicBezTo>
                    <a:pt x="68" y="204"/>
                    <a:pt x="68" y="205"/>
                    <a:pt x="67" y="205"/>
                  </a:cubicBezTo>
                  <a:cubicBezTo>
                    <a:pt x="67" y="205"/>
                    <a:pt x="67" y="205"/>
                    <a:pt x="68" y="205"/>
                  </a:cubicBezTo>
                  <a:cubicBezTo>
                    <a:pt x="67" y="204"/>
                    <a:pt x="66" y="204"/>
                    <a:pt x="66" y="205"/>
                  </a:cubicBezTo>
                  <a:cubicBezTo>
                    <a:pt x="66" y="205"/>
                    <a:pt x="67" y="205"/>
                    <a:pt x="67" y="205"/>
                  </a:cubicBezTo>
                  <a:cubicBezTo>
                    <a:pt x="67" y="206"/>
                    <a:pt x="68" y="206"/>
                    <a:pt x="68" y="206"/>
                  </a:cubicBezTo>
                  <a:cubicBezTo>
                    <a:pt x="70" y="206"/>
                    <a:pt x="70" y="206"/>
                    <a:pt x="70" y="206"/>
                  </a:cubicBezTo>
                  <a:cubicBezTo>
                    <a:pt x="69" y="207"/>
                    <a:pt x="68" y="206"/>
                    <a:pt x="67" y="207"/>
                  </a:cubicBezTo>
                  <a:cubicBezTo>
                    <a:pt x="66" y="207"/>
                    <a:pt x="64" y="207"/>
                    <a:pt x="63" y="206"/>
                  </a:cubicBezTo>
                  <a:cubicBezTo>
                    <a:pt x="63" y="206"/>
                    <a:pt x="63" y="205"/>
                    <a:pt x="63" y="205"/>
                  </a:cubicBezTo>
                  <a:cubicBezTo>
                    <a:pt x="62" y="205"/>
                    <a:pt x="62" y="205"/>
                    <a:pt x="61" y="205"/>
                  </a:cubicBezTo>
                  <a:cubicBezTo>
                    <a:pt x="61" y="205"/>
                    <a:pt x="60" y="205"/>
                    <a:pt x="60" y="204"/>
                  </a:cubicBezTo>
                  <a:cubicBezTo>
                    <a:pt x="60" y="204"/>
                    <a:pt x="60" y="204"/>
                    <a:pt x="61" y="203"/>
                  </a:cubicBezTo>
                  <a:cubicBezTo>
                    <a:pt x="60" y="203"/>
                    <a:pt x="60" y="204"/>
                    <a:pt x="59" y="204"/>
                  </a:cubicBezTo>
                  <a:cubicBezTo>
                    <a:pt x="58" y="204"/>
                    <a:pt x="59" y="203"/>
                    <a:pt x="58" y="203"/>
                  </a:cubicBezTo>
                  <a:cubicBezTo>
                    <a:pt x="57" y="203"/>
                    <a:pt x="58" y="205"/>
                    <a:pt x="58" y="204"/>
                  </a:cubicBezTo>
                  <a:cubicBezTo>
                    <a:pt x="58" y="206"/>
                    <a:pt x="58" y="204"/>
                    <a:pt x="57" y="204"/>
                  </a:cubicBezTo>
                  <a:cubicBezTo>
                    <a:pt x="56" y="204"/>
                    <a:pt x="57" y="204"/>
                    <a:pt x="56" y="205"/>
                  </a:cubicBezTo>
                  <a:cubicBezTo>
                    <a:pt x="55" y="205"/>
                    <a:pt x="57" y="204"/>
                    <a:pt x="56" y="204"/>
                  </a:cubicBezTo>
                  <a:cubicBezTo>
                    <a:pt x="56" y="204"/>
                    <a:pt x="55" y="204"/>
                    <a:pt x="55" y="205"/>
                  </a:cubicBezTo>
                  <a:cubicBezTo>
                    <a:pt x="54" y="204"/>
                    <a:pt x="53" y="205"/>
                    <a:pt x="53" y="204"/>
                  </a:cubicBezTo>
                  <a:cubicBezTo>
                    <a:pt x="53" y="204"/>
                    <a:pt x="52" y="204"/>
                    <a:pt x="51" y="204"/>
                  </a:cubicBezTo>
                  <a:cubicBezTo>
                    <a:pt x="51" y="204"/>
                    <a:pt x="51" y="204"/>
                    <a:pt x="51" y="204"/>
                  </a:cubicBezTo>
                  <a:cubicBezTo>
                    <a:pt x="51" y="203"/>
                    <a:pt x="51" y="204"/>
                    <a:pt x="51" y="205"/>
                  </a:cubicBezTo>
                  <a:cubicBezTo>
                    <a:pt x="50" y="204"/>
                    <a:pt x="50" y="205"/>
                    <a:pt x="49" y="204"/>
                  </a:cubicBezTo>
                  <a:cubicBezTo>
                    <a:pt x="49" y="204"/>
                    <a:pt x="49" y="204"/>
                    <a:pt x="50" y="203"/>
                  </a:cubicBezTo>
                  <a:cubicBezTo>
                    <a:pt x="54" y="204"/>
                    <a:pt x="56" y="203"/>
                    <a:pt x="59" y="203"/>
                  </a:cubicBezTo>
                  <a:cubicBezTo>
                    <a:pt x="60" y="203"/>
                    <a:pt x="59" y="203"/>
                    <a:pt x="59" y="203"/>
                  </a:cubicBezTo>
                  <a:cubicBezTo>
                    <a:pt x="60" y="202"/>
                    <a:pt x="61" y="202"/>
                    <a:pt x="62" y="202"/>
                  </a:cubicBezTo>
                  <a:cubicBezTo>
                    <a:pt x="62" y="202"/>
                    <a:pt x="62" y="203"/>
                    <a:pt x="62" y="203"/>
                  </a:cubicBezTo>
                  <a:cubicBezTo>
                    <a:pt x="62" y="203"/>
                    <a:pt x="63" y="203"/>
                    <a:pt x="63" y="203"/>
                  </a:cubicBezTo>
                  <a:cubicBezTo>
                    <a:pt x="63" y="203"/>
                    <a:pt x="62" y="203"/>
                    <a:pt x="64" y="203"/>
                  </a:cubicBezTo>
                  <a:cubicBezTo>
                    <a:pt x="63" y="205"/>
                    <a:pt x="62" y="203"/>
                    <a:pt x="61" y="204"/>
                  </a:cubicBezTo>
                  <a:cubicBezTo>
                    <a:pt x="62" y="205"/>
                    <a:pt x="64" y="205"/>
                    <a:pt x="66" y="206"/>
                  </a:cubicBezTo>
                  <a:cubicBezTo>
                    <a:pt x="66" y="206"/>
                    <a:pt x="65" y="206"/>
                    <a:pt x="65" y="206"/>
                  </a:cubicBezTo>
                  <a:cubicBezTo>
                    <a:pt x="66" y="206"/>
                    <a:pt x="66" y="205"/>
                    <a:pt x="66" y="204"/>
                  </a:cubicBezTo>
                  <a:cubicBezTo>
                    <a:pt x="65" y="204"/>
                    <a:pt x="65" y="205"/>
                    <a:pt x="64" y="205"/>
                  </a:cubicBezTo>
                  <a:cubicBezTo>
                    <a:pt x="64" y="204"/>
                    <a:pt x="65" y="203"/>
                    <a:pt x="64" y="202"/>
                  </a:cubicBezTo>
                  <a:cubicBezTo>
                    <a:pt x="65" y="202"/>
                    <a:pt x="66" y="202"/>
                    <a:pt x="67" y="202"/>
                  </a:cubicBezTo>
                  <a:cubicBezTo>
                    <a:pt x="68" y="202"/>
                    <a:pt x="70" y="202"/>
                    <a:pt x="71" y="202"/>
                  </a:cubicBezTo>
                  <a:cubicBezTo>
                    <a:pt x="72" y="201"/>
                    <a:pt x="73" y="202"/>
                    <a:pt x="75" y="201"/>
                  </a:cubicBezTo>
                  <a:cubicBezTo>
                    <a:pt x="75" y="201"/>
                    <a:pt x="75" y="200"/>
                    <a:pt x="76" y="201"/>
                  </a:cubicBezTo>
                  <a:cubicBezTo>
                    <a:pt x="76" y="201"/>
                    <a:pt x="76" y="202"/>
                    <a:pt x="77" y="202"/>
                  </a:cubicBezTo>
                  <a:cubicBezTo>
                    <a:pt x="78" y="202"/>
                    <a:pt x="78" y="202"/>
                    <a:pt x="79" y="202"/>
                  </a:cubicBezTo>
                  <a:cubicBezTo>
                    <a:pt x="79" y="201"/>
                    <a:pt x="79" y="201"/>
                    <a:pt x="79" y="201"/>
                  </a:cubicBezTo>
                  <a:cubicBezTo>
                    <a:pt x="78" y="201"/>
                    <a:pt x="77" y="201"/>
                    <a:pt x="77" y="202"/>
                  </a:cubicBezTo>
                  <a:cubicBezTo>
                    <a:pt x="75" y="201"/>
                    <a:pt x="78" y="200"/>
                    <a:pt x="79" y="200"/>
                  </a:cubicBezTo>
                  <a:cubicBezTo>
                    <a:pt x="79" y="200"/>
                    <a:pt x="79" y="201"/>
                    <a:pt x="79" y="201"/>
                  </a:cubicBezTo>
                  <a:cubicBezTo>
                    <a:pt x="79" y="201"/>
                    <a:pt x="80" y="200"/>
                    <a:pt x="80" y="200"/>
                  </a:cubicBezTo>
                  <a:cubicBezTo>
                    <a:pt x="81" y="200"/>
                    <a:pt x="82" y="200"/>
                    <a:pt x="83" y="199"/>
                  </a:cubicBezTo>
                  <a:cubicBezTo>
                    <a:pt x="84" y="199"/>
                    <a:pt x="84" y="199"/>
                    <a:pt x="85" y="199"/>
                  </a:cubicBezTo>
                  <a:cubicBezTo>
                    <a:pt x="85" y="198"/>
                    <a:pt x="86" y="198"/>
                    <a:pt x="86" y="198"/>
                  </a:cubicBezTo>
                  <a:cubicBezTo>
                    <a:pt x="88" y="197"/>
                    <a:pt x="89" y="197"/>
                    <a:pt x="91" y="197"/>
                  </a:cubicBezTo>
                  <a:cubicBezTo>
                    <a:pt x="91" y="196"/>
                    <a:pt x="92" y="196"/>
                    <a:pt x="92" y="195"/>
                  </a:cubicBezTo>
                  <a:cubicBezTo>
                    <a:pt x="93" y="195"/>
                    <a:pt x="94" y="195"/>
                    <a:pt x="94" y="194"/>
                  </a:cubicBezTo>
                  <a:cubicBezTo>
                    <a:pt x="94" y="193"/>
                    <a:pt x="93" y="194"/>
                    <a:pt x="93" y="193"/>
                  </a:cubicBezTo>
                  <a:cubicBezTo>
                    <a:pt x="92" y="194"/>
                    <a:pt x="90" y="194"/>
                    <a:pt x="89" y="193"/>
                  </a:cubicBezTo>
                  <a:cubicBezTo>
                    <a:pt x="90" y="194"/>
                    <a:pt x="89" y="195"/>
                    <a:pt x="88" y="195"/>
                  </a:cubicBezTo>
                  <a:cubicBezTo>
                    <a:pt x="88" y="196"/>
                    <a:pt x="89" y="196"/>
                    <a:pt x="89" y="196"/>
                  </a:cubicBezTo>
                  <a:cubicBezTo>
                    <a:pt x="87" y="197"/>
                    <a:pt x="88" y="195"/>
                    <a:pt x="88" y="194"/>
                  </a:cubicBezTo>
                  <a:cubicBezTo>
                    <a:pt x="87" y="194"/>
                    <a:pt x="87" y="195"/>
                    <a:pt x="86" y="195"/>
                  </a:cubicBezTo>
                  <a:cubicBezTo>
                    <a:pt x="85" y="195"/>
                    <a:pt x="86" y="196"/>
                    <a:pt x="86" y="196"/>
                  </a:cubicBezTo>
                  <a:cubicBezTo>
                    <a:pt x="86" y="196"/>
                    <a:pt x="87" y="195"/>
                    <a:pt x="88" y="196"/>
                  </a:cubicBezTo>
                  <a:cubicBezTo>
                    <a:pt x="87" y="196"/>
                    <a:pt x="87" y="196"/>
                    <a:pt x="87" y="197"/>
                  </a:cubicBezTo>
                  <a:cubicBezTo>
                    <a:pt x="86" y="197"/>
                    <a:pt x="85" y="197"/>
                    <a:pt x="84" y="197"/>
                  </a:cubicBezTo>
                  <a:cubicBezTo>
                    <a:pt x="83" y="198"/>
                    <a:pt x="82" y="198"/>
                    <a:pt x="81" y="198"/>
                  </a:cubicBezTo>
                  <a:cubicBezTo>
                    <a:pt x="80" y="198"/>
                    <a:pt x="82" y="198"/>
                    <a:pt x="82" y="197"/>
                  </a:cubicBezTo>
                  <a:cubicBezTo>
                    <a:pt x="82" y="197"/>
                    <a:pt x="81" y="197"/>
                    <a:pt x="80" y="197"/>
                  </a:cubicBezTo>
                  <a:cubicBezTo>
                    <a:pt x="80" y="197"/>
                    <a:pt x="80" y="198"/>
                    <a:pt x="79" y="198"/>
                  </a:cubicBezTo>
                  <a:cubicBezTo>
                    <a:pt x="80" y="197"/>
                    <a:pt x="79" y="197"/>
                    <a:pt x="79" y="197"/>
                  </a:cubicBezTo>
                  <a:cubicBezTo>
                    <a:pt x="78" y="198"/>
                    <a:pt x="79" y="198"/>
                    <a:pt x="78" y="198"/>
                  </a:cubicBezTo>
                  <a:cubicBezTo>
                    <a:pt x="78" y="197"/>
                    <a:pt x="77" y="197"/>
                    <a:pt x="76" y="197"/>
                  </a:cubicBezTo>
                  <a:cubicBezTo>
                    <a:pt x="77" y="198"/>
                    <a:pt x="78" y="197"/>
                    <a:pt x="78" y="198"/>
                  </a:cubicBezTo>
                  <a:cubicBezTo>
                    <a:pt x="77" y="199"/>
                    <a:pt x="77" y="198"/>
                    <a:pt x="76" y="198"/>
                  </a:cubicBezTo>
                  <a:cubicBezTo>
                    <a:pt x="76" y="198"/>
                    <a:pt x="76" y="198"/>
                    <a:pt x="76" y="198"/>
                  </a:cubicBezTo>
                  <a:cubicBezTo>
                    <a:pt x="76" y="199"/>
                    <a:pt x="76" y="198"/>
                    <a:pt x="77" y="199"/>
                  </a:cubicBezTo>
                  <a:cubicBezTo>
                    <a:pt x="77" y="199"/>
                    <a:pt x="76" y="199"/>
                    <a:pt x="76" y="199"/>
                  </a:cubicBezTo>
                  <a:cubicBezTo>
                    <a:pt x="75" y="199"/>
                    <a:pt x="75" y="200"/>
                    <a:pt x="75" y="200"/>
                  </a:cubicBezTo>
                  <a:cubicBezTo>
                    <a:pt x="75" y="200"/>
                    <a:pt x="74" y="200"/>
                    <a:pt x="73" y="200"/>
                  </a:cubicBezTo>
                  <a:cubicBezTo>
                    <a:pt x="73" y="200"/>
                    <a:pt x="72" y="200"/>
                    <a:pt x="71" y="200"/>
                  </a:cubicBezTo>
                  <a:cubicBezTo>
                    <a:pt x="72" y="199"/>
                    <a:pt x="72" y="200"/>
                    <a:pt x="73" y="200"/>
                  </a:cubicBezTo>
                  <a:cubicBezTo>
                    <a:pt x="73" y="199"/>
                    <a:pt x="72" y="199"/>
                    <a:pt x="72" y="199"/>
                  </a:cubicBezTo>
                  <a:cubicBezTo>
                    <a:pt x="72" y="198"/>
                    <a:pt x="71" y="198"/>
                    <a:pt x="71" y="198"/>
                  </a:cubicBezTo>
                  <a:cubicBezTo>
                    <a:pt x="70" y="198"/>
                    <a:pt x="71" y="199"/>
                    <a:pt x="71" y="199"/>
                  </a:cubicBezTo>
                  <a:cubicBezTo>
                    <a:pt x="70" y="200"/>
                    <a:pt x="70" y="198"/>
                    <a:pt x="69" y="197"/>
                  </a:cubicBezTo>
                  <a:cubicBezTo>
                    <a:pt x="68" y="197"/>
                    <a:pt x="68" y="197"/>
                    <a:pt x="67" y="197"/>
                  </a:cubicBezTo>
                  <a:cubicBezTo>
                    <a:pt x="67" y="197"/>
                    <a:pt x="67" y="198"/>
                    <a:pt x="67" y="198"/>
                  </a:cubicBezTo>
                  <a:cubicBezTo>
                    <a:pt x="65" y="198"/>
                    <a:pt x="66" y="197"/>
                    <a:pt x="64" y="197"/>
                  </a:cubicBezTo>
                  <a:cubicBezTo>
                    <a:pt x="65" y="196"/>
                    <a:pt x="64" y="196"/>
                    <a:pt x="64" y="195"/>
                  </a:cubicBezTo>
                  <a:cubicBezTo>
                    <a:pt x="65" y="195"/>
                    <a:pt x="65" y="195"/>
                    <a:pt x="66" y="194"/>
                  </a:cubicBezTo>
                  <a:cubicBezTo>
                    <a:pt x="66" y="194"/>
                    <a:pt x="65" y="194"/>
                    <a:pt x="65" y="194"/>
                  </a:cubicBezTo>
                  <a:cubicBezTo>
                    <a:pt x="65" y="194"/>
                    <a:pt x="65" y="193"/>
                    <a:pt x="65" y="193"/>
                  </a:cubicBezTo>
                  <a:cubicBezTo>
                    <a:pt x="66" y="193"/>
                    <a:pt x="66" y="193"/>
                    <a:pt x="66" y="194"/>
                  </a:cubicBezTo>
                  <a:cubicBezTo>
                    <a:pt x="66" y="194"/>
                    <a:pt x="66" y="193"/>
                    <a:pt x="67" y="193"/>
                  </a:cubicBezTo>
                  <a:cubicBezTo>
                    <a:pt x="67" y="194"/>
                    <a:pt x="67" y="194"/>
                    <a:pt x="66" y="194"/>
                  </a:cubicBezTo>
                  <a:cubicBezTo>
                    <a:pt x="66" y="194"/>
                    <a:pt x="66" y="195"/>
                    <a:pt x="66" y="195"/>
                  </a:cubicBezTo>
                  <a:cubicBezTo>
                    <a:pt x="66" y="196"/>
                    <a:pt x="67" y="195"/>
                    <a:pt x="67" y="195"/>
                  </a:cubicBezTo>
                  <a:cubicBezTo>
                    <a:pt x="67" y="196"/>
                    <a:pt x="68" y="196"/>
                    <a:pt x="67" y="197"/>
                  </a:cubicBezTo>
                  <a:cubicBezTo>
                    <a:pt x="68" y="197"/>
                    <a:pt x="68" y="196"/>
                    <a:pt x="68" y="196"/>
                  </a:cubicBezTo>
                  <a:cubicBezTo>
                    <a:pt x="68" y="195"/>
                    <a:pt x="67" y="195"/>
                    <a:pt x="68" y="195"/>
                  </a:cubicBezTo>
                  <a:cubicBezTo>
                    <a:pt x="68" y="195"/>
                    <a:pt x="69" y="194"/>
                    <a:pt x="69" y="195"/>
                  </a:cubicBezTo>
                  <a:cubicBezTo>
                    <a:pt x="69" y="194"/>
                    <a:pt x="69" y="194"/>
                    <a:pt x="70" y="194"/>
                  </a:cubicBezTo>
                  <a:cubicBezTo>
                    <a:pt x="70" y="195"/>
                    <a:pt x="70" y="196"/>
                    <a:pt x="71" y="195"/>
                  </a:cubicBezTo>
                  <a:cubicBezTo>
                    <a:pt x="72" y="196"/>
                    <a:pt x="70" y="196"/>
                    <a:pt x="71" y="197"/>
                  </a:cubicBezTo>
                  <a:cubicBezTo>
                    <a:pt x="71" y="196"/>
                    <a:pt x="71" y="196"/>
                    <a:pt x="72" y="196"/>
                  </a:cubicBezTo>
                  <a:cubicBezTo>
                    <a:pt x="72" y="196"/>
                    <a:pt x="72" y="197"/>
                    <a:pt x="73" y="197"/>
                  </a:cubicBezTo>
                  <a:cubicBezTo>
                    <a:pt x="73" y="197"/>
                    <a:pt x="72" y="198"/>
                    <a:pt x="73" y="199"/>
                  </a:cubicBezTo>
                  <a:cubicBezTo>
                    <a:pt x="73" y="198"/>
                    <a:pt x="73" y="198"/>
                    <a:pt x="74" y="198"/>
                  </a:cubicBezTo>
                  <a:cubicBezTo>
                    <a:pt x="74" y="199"/>
                    <a:pt x="73" y="198"/>
                    <a:pt x="74" y="199"/>
                  </a:cubicBezTo>
                  <a:cubicBezTo>
                    <a:pt x="75" y="200"/>
                    <a:pt x="74" y="199"/>
                    <a:pt x="74" y="198"/>
                  </a:cubicBezTo>
                  <a:cubicBezTo>
                    <a:pt x="75" y="198"/>
                    <a:pt x="75" y="199"/>
                    <a:pt x="75" y="199"/>
                  </a:cubicBezTo>
                  <a:cubicBezTo>
                    <a:pt x="76" y="199"/>
                    <a:pt x="75" y="198"/>
                    <a:pt x="76" y="198"/>
                  </a:cubicBezTo>
                  <a:cubicBezTo>
                    <a:pt x="76" y="197"/>
                    <a:pt x="76" y="198"/>
                    <a:pt x="75" y="198"/>
                  </a:cubicBezTo>
                  <a:cubicBezTo>
                    <a:pt x="75" y="197"/>
                    <a:pt x="74" y="197"/>
                    <a:pt x="74" y="197"/>
                  </a:cubicBezTo>
                  <a:cubicBezTo>
                    <a:pt x="74" y="197"/>
                    <a:pt x="74" y="197"/>
                    <a:pt x="74" y="196"/>
                  </a:cubicBezTo>
                  <a:cubicBezTo>
                    <a:pt x="74" y="196"/>
                    <a:pt x="73" y="196"/>
                    <a:pt x="73" y="196"/>
                  </a:cubicBezTo>
                  <a:cubicBezTo>
                    <a:pt x="74" y="195"/>
                    <a:pt x="74" y="195"/>
                    <a:pt x="74" y="195"/>
                  </a:cubicBezTo>
                  <a:cubicBezTo>
                    <a:pt x="74" y="196"/>
                    <a:pt x="74" y="196"/>
                    <a:pt x="74" y="196"/>
                  </a:cubicBezTo>
                  <a:cubicBezTo>
                    <a:pt x="75" y="196"/>
                    <a:pt x="75" y="196"/>
                    <a:pt x="75" y="196"/>
                  </a:cubicBezTo>
                  <a:cubicBezTo>
                    <a:pt x="75" y="194"/>
                    <a:pt x="74" y="195"/>
                    <a:pt x="73" y="195"/>
                  </a:cubicBezTo>
                  <a:cubicBezTo>
                    <a:pt x="73" y="194"/>
                    <a:pt x="74" y="194"/>
                    <a:pt x="74" y="194"/>
                  </a:cubicBezTo>
                  <a:cubicBezTo>
                    <a:pt x="73" y="194"/>
                    <a:pt x="73" y="193"/>
                    <a:pt x="74" y="193"/>
                  </a:cubicBezTo>
                  <a:cubicBezTo>
                    <a:pt x="74" y="192"/>
                    <a:pt x="73" y="192"/>
                    <a:pt x="73" y="192"/>
                  </a:cubicBezTo>
                  <a:cubicBezTo>
                    <a:pt x="73" y="192"/>
                    <a:pt x="73" y="193"/>
                    <a:pt x="72" y="192"/>
                  </a:cubicBezTo>
                  <a:cubicBezTo>
                    <a:pt x="72" y="191"/>
                    <a:pt x="74" y="192"/>
                    <a:pt x="75" y="191"/>
                  </a:cubicBezTo>
                  <a:cubicBezTo>
                    <a:pt x="76" y="191"/>
                    <a:pt x="76" y="191"/>
                    <a:pt x="77" y="191"/>
                  </a:cubicBezTo>
                  <a:cubicBezTo>
                    <a:pt x="77" y="191"/>
                    <a:pt x="76" y="191"/>
                    <a:pt x="76" y="191"/>
                  </a:cubicBezTo>
                  <a:cubicBezTo>
                    <a:pt x="77" y="192"/>
                    <a:pt x="77" y="191"/>
                    <a:pt x="77" y="191"/>
                  </a:cubicBezTo>
                  <a:cubicBezTo>
                    <a:pt x="78" y="191"/>
                    <a:pt x="78" y="191"/>
                    <a:pt x="78" y="191"/>
                  </a:cubicBezTo>
                  <a:cubicBezTo>
                    <a:pt x="79" y="191"/>
                    <a:pt x="79" y="191"/>
                    <a:pt x="79" y="190"/>
                  </a:cubicBezTo>
                  <a:cubicBezTo>
                    <a:pt x="79" y="190"/>
                    <a:pt x="80" y="191"/>
                    <a:pt x="80" y="190"/>
                  </a:cubicBezTo>
                  <a:cubicBezTo>
                    <a:pt x="81" y="190"/>
                    <a:pt x="81" y="190"/>
                    <a:pt x="82" y="190"/>
                  </a:cubicBezTo>
                  <a:cubicBezTo>
                    <a:pt x="82" y="191"/>
                    <a:pt x="82" y="192"/>
                    <a:pt x="80" y="192"/>
                  </a:cubicBezTo>
                  <a:cubicBezTo>
                    <a:pt x="80" y="193"/>
                    <a:pt x="81" y="192"/>
                    <a:pt x="82" y="192"/>
                  </a:cubicBezTo>
                  <a:cubicBezTo>
                    <a:pt x="83" y="192"/>
                    <a:pt x="82" y="192"/>
                    <a:pt x="82" y="191"/>
                  </a:cubicBezTo>
                  <a:cubicBezTo>
                    <a:pt x="83" y="191"/>
                    <a:pt x="83" y="191"/>
                    <a:pt x="83" y="191"/>
                  </a:cubicBezTo>
                  <a:cubicBezTo>
                    <a:pt x="83" y="190"/>
                    <a:pt x="84" y="190"/>
                    <a:pt x="83" y="190"/>
                  </a:cubicBezTo>
                  <a:cubicBezTo>
                    <a:pt x="83" y="189"/>
                    <a:pt x="83" y="190"/>
                    <a:pt x="82" y="190"/>
                  </a:cubicBezTo>
                  <a:cubicBezTo>
                    <a:pt x="83" y="189"/>
                    <a:pt x="84" y="189"/>
                    <a:pt x="86" y="189"/>
                  </a:cubicBezTo>
                  <a:cubicBezTo>
                    <a:pt x="86" y="189"/>
                    <a:pt x="86" y="188"/>
                    <a:pt x="86" y="188"/>
                  </a:cubicBezTo>
                  <a:cubicBezTo>
                    <a:pt x="87" y="188"/>
                    <a:pt x="88" y="187"/>
                    <a:pt x="89" y="187"/>
                  </a:cubicBezTo>
                  <a:cubicBezTo>
                    <a:pt x="90" y="186"/>
                    <a:pt x="91" y="186"/>
                    <a:pt x="91" y="186"/>
                  </a:cubicBezTo>
                  <a:cubicBezTo>
                    <a:pt x="92" y="186"/>
                    <a:pt x="93" y="185"/>
                    <a:pt x="93" y="185"/>
                  </a:cubicBezTo>
                  <a:cubicBezTo>
                    <a:pt x="93" y="185"/>
                    <a:pt x="93" y="186"/>
                    <a:pt x="93" y="186"/>
                  </a:cubicBezTo>
                  <a:cubicBezTo>
                    <a:pt x="94" y="186"/>
                    <a:pt x="94" y="185"/>
                    <a:pt x="94" y="185"/>
                  </a:cubicBezTo>
                  <a:cubicBezTo>
                    <a:pt x="94" y="187"/>
                    <a:pt x="94" y="184"/>
                    <a:pt x="96" y="184"/>
                  </a:cubicBezTo>
                  <a:cubicBezTo>
                    <a:pt x="96" y="184"/>
                    <a:pt x="95" y="184"/>
                    <a:pt x="95" y="184"/>
                  </a:cubicBezTo>
                  <a:cubicBezTo>
                    <a:pt x="96" y="183"/>
                    <a:pt x="97" y="182"/>
                    <a:pt x="98" y="183"/>
                  </a:cubicBezTo>
                  <a:cubicBezTo>
                    <a:pt x="98" y="183"/>
                    <a:pt x="98" y="182"/>
                    <a:pt x="99" y="182"/>
                  </a:cubicBezTo>
                  <a:cubicBezTo>
                    <a:pt x="99" y="183"/>
                    <a:pt x="99" y="183"/>
                    <a:pt x="98" y="183"/>
                  </a:cubicBezTo>
                  <a:cubicBezTo>
                    <a:pt x="99" y="184"/>
                    <a:pt x="99" y="184"/>
                    <a:pt x="100" y="183"/>
                  </a:cubicBezTo>
                  <a:cubicBezTo>
                    <a:pt x="100" y="183"/>
                    <a:pt x="99" y="183"/>
                    <a:pt x="99" y="182"/>
                  </a:cubicBezTo>
                  <a:cubicBezTo>
                    <a:pt x="103" y="179"/>
                    <a:pt x="107" y="176"/>
                    <a:pt x="111" y="173"/>
                  </a:cubicBezTo>
                  <a:cubicBezTo>
                    <a:pt x="114" y="169"/>
                    <a:pt x="118" y="165"/>
                    <a:pt x="121" y="161"/>
                  </a:cubicBezTo>
                  <a:cubicBezTo>
                    <a:pt x="121" y="160"/>
                    <a:pt x="122" y="159"/>
                    <a:pt x="123" y="157"/>
                  </a:cubicBezTo>
                  <a:cubicBezTo>
                    <a:pt x="123" y="157"/>
                    <a:pt x="123" y="157"/>
                    <a:pt x="123" y="157"/>
                  </a:cubicBezTo>
                  <a:cubicBezTo>
                    <a:pt x="124" y="156"/>
                    <a:pt x="125" y="155"/>
                    <a:pt x="125" y="154"/>
                  </a:cubicBezTo>
                  <a:cubicBezTo>
                    <a:pt x="126" y="153"/>
                    <a:pt x="126" y="152"/>
                    <a:pt x="126" y="152"/>
                  </a:cubicBezTo>
                  <a:cubicBezTo>
                    <a:pt x="126" y="151"/>
                    <a:pt x="127" y="151"/>
                    <a:pt x="128" y="150"/>
                  </a:cubicBezTo>
                  <a:cubicBezTo>
                    <a:pt x="128" y="149"/>
                    <a:pt x="128" y="147"/>
                    <a:pt x="129" y="147"/>
                  </a:cubicBezTo>
                  <a:cubicBezTo>
                    <a:pt x="129" y="146"/>
                    <a:pt x="129" y="144"/>
                    <a:pt x="130" y="143"/>
                  </a:cubicBezTo>
                  <a:cubicBezTo>
                    <a:pt x="130" y="142"/>
                    <a:pt x="130" y="141"/>
                    <a:pt x="131" y="141"/>
                  </a:cubicBezTo>
                  <a:cubicBezTo>
                    <a:pt x="131" y="141"/>
                    <a:pt x="131" y="141"/>
                    <a:pt x="130" y="141"/>
                  </a:cubicBezTo>
                  <a:cubicBezTo>
                    <a:pt x="131" y="139"/>
                    <a:pt x="131" y="138"/>
                    <a:pt x="132" y="136"/>
                  </a:cubicBezTo>
                  <a:cubicBezTo>
                    <a:pt x="132" y="136"/>
                    <a:pt x="132" y="137"/>
                    <a:pt x="132" y="137"/>
                  </a:cubicBezTo>
                  <a:cubicBezTo>
                    <a:pt x="133" y="136"/>
                    <a:pt x="132" y="136"/>
                    <a:pt x="132" y="136"/>
                  </a:cubicBezTo>
                  <a:cubicBezTo>
                    <a:pt x="132" y="135"/>
                    <a:pt x="133" y="136"/>
                    <a:pt x="133" y="136"/>
                  </a:cubicBezTo>
                  <a:cubicBezTo>
                    <a:pt x="133" y="135"/>
                    <a:pt x="133" y="135"/>
                    <a:pt x="133" y="134"/>
                  </a:cubicBezTo>
                  <a:cubicBezTo>
                    <a:pt x="133" y="134"/>
                    <a:pt x="133" y="133"/>
                    <a:pt x="133" y="132"/>
                  </a:cubicBezTo>
                  <a:cubicBezTo>
                    <a:pt x="133" y="132"/>
                    <a:pt x="134" y="132"/>
                    <a:pt x="134" y="131"/>
                  </a:cubicBezTo>
                  <a:cubicBezTo>
                    <a:pt x="134" y="131"/>
                    <a:pt x="134" y="131"/>
                    <a:pt x="134" y="130"/>
                  </a:cubicBezTo>
                  <a:cubicBezTo>
                    <a:pt x="134" y="130"/>
                    <a:pt x="134" y="129"/>
                    <a:pt x="134" y="129"/>
                  </a:cubicBezTo>
                  <a:cubicBezTo>
                    <a:pt x="134" y="129"/>
                    <a:pt x="135" y="128"/>
                    <a:pt x="135" y="128"/>
                  </a:cubicBezTo>
                  <a:cubicBezTo>
                    <a:pt x="135" y="128"/>
                    <a:pt x="134" y="128"/>
                    <a:pt x="135" y="127"/>
                  </a:cubicBezTo>
                  <a:cubicBezTo>
                    <a:pt x="135" y="127"/>
                    <a:pt x="135" y="126"/>
                    <a:pt x="135" y="125"/>
                  </a:cubicBezTo>
                  <a:cubicBezTo>
                    <a:pt x="135" y="125"/>
                    <a:pt x="134" y="124"/>
                    <a:pt x="134" y="124"/>
                  </a:cubicBezTo>
                  <a:cubicBezTo>
                    <a:pt x="134" y="123"/>
                    <a:pt x="135" y="123"/>
                    <a:pt x="135" y="123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1"/>
                    <a:pt x="135" y="122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6" y="118"/>
                    <a:pt x="136" y="117"/>
                  </a:cubicBezTo>
                  <a:cubicBezTo>
                    <a:pt x="136" y="117"/>
                    <a:pt x="136" y="117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5"/>
                    <a:pt x="136" y="114"/>
                    <a:pt x="136" y="114"/>
                  </a:cubicBezTo>
                  <a:cubicBezTo>
                    <a:pt x="136" y="113"/>
                    <a:pt x="136" y="113"/>
                    <a:pt x="136" y="112"/>
                  </a:cubicBezTo>
                  <a:cubicBezTo>
                    <a:pt x="136" y="112"/>
                    <a:pt x="136" y="112"/>
                    <a:pt x="136" y="111"/>
                  </a:cubicBezTo>
                  <a:cubicBezTo>
                    <a:pt x="136" y="110"/>
                    <a:pt x="136" y="108"/>
                    <a:pt x="135" y="106"/>
                  </a:cubicBezTo>
                  <a:cubicBezTo>
                    <a:pt x="135" y="106"/>
                    <a:pt x="136" y="106"/>
                    <a:pt x="136" y="106"/>
                  </a:cubicBezTo>
                  <a:cubicBezTo>
                    <a:pt x="136" y="104"/>
                    <a:pt x="135" y="103"/>
                    <a:pt x="135" y="102"/>
                  </a:cubicBezTo>
                  <a:cubicBezTo>
                    <a:pt x="135" y="102"/>
                    <a:pt x="135" y="102"/>
                    <a:pt x="136" y="102"/>
                  </a:cubicBezTo>
                  <a:cubicBezTo>
                    <a:pt x="135" y="100"/>
                    <a:pt x="135" y="99"/>
                    <a:pt x="135" y="98"/>
                  </a:cubicBezTo>
                  <a:cubicBezTo>
                    <a:pt x="135" y="98"/>
                    <a:pt x="135" y="98"/>
                    <a:pt x="136" y="98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97"/>
                    <a:pt x="134" y="96"/>
                    <a:pt x="134" y="96"/>
                  </a:cubicBezTo>
                  <a:cubicBezTo>
                    <a:pt x="134" y="95"/>
                    <a:pt x="134" y="95"/>
                    <a:pt x="134" y="94"/>
                  </a:cubicBezTo>
                  <a:cubicBezTo>
                    <a:pt x="134" y="93"/>
                    <a:pt x="134" y="93"/>
                    <a:pt x="134" y="92"/>
                  </a:cubicBezTo>
                  <a:cubicBezTo>
                    <a:pt x="134" y="92"/>
                    <a:pt x="134" y="92"/>
                    <a:pt x="135" y="92"/>
                  </a:cubicBezTo>
                  <a:cubicBezTo>
                    <a:pt x="135" y="91"/>
                    <a:pt x="134" y="92"/>
                    <a:pt x="134" y="91"/>
                  </a:cubicBezTo>
                  <a:cubicBezTo>
                    <a:pt x="134" y="90"/>
                    <a:pt x="134" y="90"/>
                    <a:pt x="134" y="89"/>
                  </a:cubicBezTo>
                  <a:cubicBezTo>
                    <a:pt x="134" y="89"/>
                    <a:pt x="133" y="89"/>
                    <a:pt x="133" y="89"/>
                  </a:cubicBezTo>
                  <a:cubicBezTo>
                    <a:pt x="133" y="88"/>
                    <a:pt x="132" y="87"/>
                    <a:pt x="132" y="85"/>
                  </a:cubicBezTo>
                  <a:cubicBezTo>
                    <a:pt x="132" y="85"/>
                    <a:pt x="132" y="84"/>
                    <a:pt x="132" y="84"/>
                  </a:cubicBezTo>
                  <a:cubicBezTo>
                    <a:pt x="132" y="83"/>
                    <a:pt x="132" y="82"/>
                    <a:pt x="131" y="81"/>
                  </a:cubicBezTo>
                  <a:cubicBezTo>
                    <a:pt x="131" y="81"/>
                    <a:pt x="131" y="80"/>
                    <a:pt x="131" y="79"/>
                  </a:cubicBezTo>
                  <a:cubicBezTo>
                    <a:pt x="131" y="79"/>
                    <a:pt x="131" y="79"/>
                    <a:pt x="130" y="79"/>
                  </a:cubicBezTo>
                  <a:cubicBezTo>
                    <a:pt x="130" y="78"/>
                    <a:pt x="129" y="77"/>
                    <a:pt x="129" y="76"/>
                  </a:cubicBezTo>
                  <a:cubicBezTo>
                    <a:pt x="128" y="76"/>
                    <a:pt x="128" y="75"/>
                    <a:pt x="128" y="74"/>
                  </a:cubicBezTo>
                  <a:cubicBezTo>
                    <a:pt x="127" y="74"/>
                    <a:pt x="127" y="75"/>
                    <a:pt x="127" y="75"/>
                  </a:cubicBezTo>
                  <a:cubicBezTo>
                    <a:pt x="127" y="75"/>
                    <a:pt x="128" y="75"/>
                    <a:pt x="128" y="75"/>
                  </a:cubicBezTo>
                  <a:cubicBezTo>
                    <a:pt x="128" y="76"/>
                    <a:pt x="128" y="76"/>
                    <a:pt x="128" y="76"/>
                  </a:cubicBezTo>
                  <a:cubicBezTo>
                    <a:pt x="128" y="76"/>
                    <a:pt x="128" y="76"/>
                    <a:pt x="129" y="77"/>
                  </a:cubicBezTo>
                  <a:cubicBezTo>
                    <a:pt x="129" y="77"/>
                    <a:pt x="129" y="77"/>
                    <a:pt x="129" y="78"/>
                  </a:cubicBezTo>
                  <a:cubicBezTo>
                    <a:pt x="129" y="78"/>
                    <a:pt x="129" y="79"/>
                    <a:pt x="129" y="80"/>
                  </a:cubicBezTo>
                  <a:cubicBezTo>
                    <a:pt x="129" y="80"/>
                    <a:pt x="129" y="81"/>
                    <a:pt x="129" y="81"/>
                  </a:cubicBezTo>
                  <a:cubicBezTo>
                    <a:pt x="129" y="81"/>
                    <a:pt x="130" y="81"/>
                    <a:pt x="130" y="82"/>
                  </a:cubicBezTo>
                  <a:cubicBezTo>
                    <a:pt x="130" y="83"/>
                    <a:pt x="130" y="83"/>
                    <a:pt x="130" y="84"/>
                  </a:cubicBezTo>
                  <a:cubicBezTo>
                    <a:pt x="130" y="84"/>
                    <a:pt x="131" y="85"/>
                    <a:pt x="131" y="86"/>
                  </a:cubicBezTo>
                  <a:cubicBezTo>
                    <a:pt x="131" y="87"/>
                    <a:pt x="131" y="86"/>
                    <a:pt x="130" y="86"/>
                  </a:cubicBezTo>
                  <a:cubicBezTo>
                    <a:pt x="130" y="87"/>
                    <a:pt x="131" y="88"/>
                    <a:pt x="130" y="88"/>
                  </a:cubicBezTo>
                  <a:cubicBezTo>
                    <a:pt x="130" y="88"/>
                    <a:pt x="130" y="88"/>
                    <a:pt x="131" y="88"/>
                  </a:cubicBezTo>
                  <a:cubicBezTo>
                    <a:pt x="131" y="88"/>
                    <a:pt x="131" y="87"/>
                    <a:pt x="131" y="87"/>
                  </a:cubicBezTo>
                  <a:cubicBezTo>
                    <a:pt x="132" y="87"/>
                    <a:pt x="132" y="89"/>
                    <a:pt x="132" y="90"/>
                  </a:cubicBezTo>
                  <a:cubicBezTo>
                    <a:pt x="131" y="90"/>
                    <a:pt x="133" y="90"/>
                    <a:pt x="132" y="90"/>
                  </a:cubicBezTo>
                  <a:cubicBezTo>
                    <a:pt x="132" y="91"/>
                    <a:pt x="131" y="90"/>
                    <a:pt x="131" y="90"/>
                  </a:cubicBezTo>
                  <a:cubicBezTo>
                    <a:pt x="131" y="90"/>
                    <a:pt x="131" y="90"/>
                    <a:pt x="131" y="90"/>
                  </a:cubicBezTo>
                  <a:cubicBezTo>
                    <a:pt x="131" y="90"/>
                    <a:pt x="131" y="90"/>
                    <a:pt x="131" y="89"/>
                  </a:cubicBezTo>
                  <a:cubicBezTo>
                    <a:pt x="131" y="89"/>
                    <a:pt x="131" y="90"/>
                    <a:pt x="131" y="90"/>
                  </a:cubicBezTo>
                  <a:cubicBezTo>
                    <a:pt x="132" y="89"/>
                    <a:pt x="131" y="89"/>
                    <a:pt x="131" y="88"/>
                  </a:cubicBezTo>
                  <a:cubicBezTo>
                    <a:pt x="129" y="88"/>
                    <a:pt x="131" y="89"/>
                    <a:pt x="130" y="89"/>
                  </a:cubicBezTo>
                  <a:cubicBezTo>
                    <a:pt x="130" y="90"/>
                    <a:pt x="132" y="91"/>
                    <a:pt x="131" y="92"/>
                  </a:cubicBezTo>
                  <a:cubicBezTo>
                    <a:pt x="132" y="92"/>
                    <a:pt x="131" y="91"/>
                    <a:pt x="132" y="91"/>
                  </a:cubicBezTo>
                  <a:cubicBezTo>
                    <a:pt x="133" y="92"/>
                    <a:pt x="133" y="93"/>
                    <a:pt x="132" y="93"/>
                  </a:cubicBezTo>
                  <a:cubicBezTo>
                    <a:pt x="132" y="93"/>
                    <a:pt x="132" y="92"/>
                    <a:pt x="131" y="93"/>
                  </a:cubicBezTo>
                  <a:cubicBezTo>
                    <a:pt x="131" y="93"/>
                    <a:pt x="132" y="93"/>
                    <a:pt x="132" y="93"/>
                  </a:cubicBezTo>
                  <a:cubicBezTo>
                    <a:pt x="130" y="94"/>
                    <a:pt x="131" y="95"/>
                    <a:pt x="132" y="95"/>
                  </a:cubicBezTo>
                  <a:cubicBezTo>
                    <a:pt x="132" y="95"/>
                    <a:pt x="132" y="94"/>
                    <a:pt x="132" y="94"/>
                  </a:cubicBezTo>
                  <a:cubicBezTo>
                    <a:pt x="133" y="94"/>
                    <a:pt x="132" y="95"/>
                    <a:pt x="132" y="95"/>
                  </a:cubicBezTo>
                  <a:cubicBezTo>
                    <a:pt x="131" y="95"/>
                    <a:pt x="132" y="96"/>
                    <a:pt x="131" y="96"/>
                  </a:cubicBezTo>
                  <a:cubicBezTo>
                    <a:pt x="132" y="97"/>
                    <a:pt x="132" y="96"/>
                    <a:pt x="133" y="96"/>
                  </a:cubicBezTo>
                  <a:cubicBezTo>
                    <a:pt x="132" y="97"/>
                    <a:pt x="132" y="97"/>
                    <a:pt x="132" y="97"/>
                  </a:cubicBezTo>
                  <a:cubicBezTo>
                    <a:pt x="132" y="98"/>
                    <a:pt x="132" y="97"/>
                    <a:pt x="132" y="97"/>
                  </a:cubicBezTo>
                  <a:cubicBezTo>
                    <a:pt x="133" y="98"/>
                    <a:pt x="133" y="99"/>
                    <a:pt x="133" y="100"/>
                  </a:cubicBezTo>
                  <a:cubicBezTo>
                    <a:pt x="133" y="102"/>
                    <a:pt x="133" y="103"/>
                    <a:pt x="133" y="105"/>
                  </a:cubicBezTo>
                  <a:cubicBezTo>
                    <a:pt x="133" y="105"/>
                    <a:pt x="133" y="106"/>
                    <a:pt x="133" y="106"/>
                  </a:cubicBezTo>
                  <a:cubicBezTo>
                    <a:pt x="133" y="107"/>
                    <a:pt x="133" y="110"/>
                    <a:pt x="133" y="110"/>
                  </a:cubicBezTo>
                  <a:cubicBezTo>
                    <a:pt x="132" y="110"/>
                    <a:pt x="133" y="109"/>
                    <a:pt x="133" y="108"/>
                  </a:cubicBezTo>
                  <a:cubicBezTo>
                    <a:pt x="133" y="107"/>
                    <a:pt x="133" y="106"/>
                    <a:pt x="132" y="105"/>
                  </a:cubicBezTo>
                  <a:cubicBezTo>
                    <a:pt x="132" y="105"/>
                    <a:pt x="132" y="105"/>
                    <a:pt x="131" y="105"/>
                  </a:cubicBezTo>
                  <a:cubicBezTo>
                    <a:pt x="131" y="106"/>
                    <a:pt x="130" y="106"/>
                    <a:pt x="131" y="107"/>
                  </a:cubicBezTo>
                  <a:cubicBezTo>
                    <a:pt x="131" y="106"/>
                    <a:pt x="131" y="106"/>
                    <a:pt x="131" y="105"/>
                  </a:cubicBezTo>
                  <a:cubicBezTo>
                    <a:pt x="133" y="106"/>
                    <a:pt x="131" y="107"/>
                    <a:pt x="131" y="108"/>
                  </a:cubicBezTo>
                  <a:cubicBezTo>
                    <a:pt x="132" y="108"/>
                    <a:pt x="131" y="107"/>
                    <a:pt x="132" y="107"/>
                  </a:cubicBezTo>
                  <a:cubicBezTo>
                    <a:pt x="132" y="108"/>
                    <a:pt x="132" y="109"/>
                    <a:pt x="132" y="111"/>
                  </a:cubicBezTo>
                  <a:cubicBezTo>
                    <a:pt x="132" y="112"/>
                    <a:pt x="132" y="114"/>
                    <a:pt x="132" y="115"/>
                  </a:cubicBezTo>
                  <a:cubicBezTo>
                    <a:pt x="132" y="117"/>
                    <a:pt x="131" y="118"/>
                    <a:pt x="131" y="119"/>
                  </a:cubicBezTo>
                  <a:cubicBezTo>
                    <a:pt x="131" y="121"/>
                    <a:pt x="131" y="122"/>
                    <a:pt x="131" y="123"/>
                  </a:cubicBezTo>
                  <a:cubicBezTo>
                    <a:pt x="131" y="124"/>
                    <a:pt x="130" y="124"/>
                    <a:pt x="130" y="124"/>
                  </a:cubicBezTo>
                  <a:cubicBezTo>
                    <a:pt x="130" y="125"/>
                    <a:pt x="130" y="125"/>
                    <a:pt x="130" y="126"/>
                  </a:cubicBezTo>
                  <a:cubicBezTo>
                    <a:pt x="130" y="126"/>
                    <a:pt x="129" y="127"/>
                    <a:pt x="129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2"/>
                    <a:pt x="128" y="134"/>
                  </a:cubicBezTo>
                  <a:cubicBezTo>
                    <a:pt x="127" y="136"/>
                    <a:pt x="127" y="137"/>
                    <a:pt x="127" y="139"/>
                  </a:cubicBezTo>
                  <a:cubicBezTo>
                    <a:pt x="126" y="139"/>
                    <a:pt x="127" y="139"/>
                    <a:pt x="126" y="139"/>
                  </a:cubicBezTo>
                  <a:cubicBezTo>
                    <a:pt x="126" y="139"/>
                    <a:pt x="126" y="140"/>
                    <a:pt x="126" y="141"/>
                  </a:cubicBezTo>
                  <a:cubicBezTo>
                    <a:pt x="125" y="141"/>
                    <a:pt x="126" y="140"/>
                    <a:pt x="125" y="140"/>
                  </a:cubicBezTo>
                  <a:cubicBezTo>
                    <a:pt x="125" y="141"/>
                    <a:pt x="125" y="142"/>
                    <a:pt x="125" y="142"/>
                  </a:cubicBezTo>
                  <a:cubicBezTo>
                    <a:pt x="124" y="141"/>
                    <a:pt x="125" y="141"/>
                    <a:pt x="124" y="141"/>
                  </a:cubicBezTo>
                  <a:cubicBezTo>
                    <a:pt x="124" y="140"/>
                    <a:pt x="125" y="140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4" y="138"/>
                    <a:pt x="123" y="138"/>
                    <a:pt x="122" y="138"/>
                  </a:cubicBezTo>
                  <a:cubicBezTo>
                    <a:pt x="121" y="138"/>
                    <a:pt x="122" y="139"/>
                    <a:pt x="121" y="139"/>
                  </a:cubicBezTo>
                  <a:cubicBezTo>
                    <a:pt x="121" y="139"/>
                    <a:pt x="121" y="138"/>
                    <a:pt x="121" y="138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1" y="137"/>
                    <a:pt x="121" y="137"/>
                    <a:pt x="122" y="136"/>
                  </a:cubicBezTo>
                  <a:cubicBezTo>
                    <a:pt x="122" y="136"/>
                    <a:pt x="123" y="136"/>
                    <a:pt x="123" y="137"/>
                  </a:cubicBezTo>
                  <a:cubicBezTo>
                    <a:pt x="124" y="137"/>
                    <a:pt x="125" y="136"/>
                    <a:pt x="124" y="136"/>
                  </a:cubicBezTo>
                  <a:cubicBezTo>
                    <a:pt x="125" y="136"/>
                    <a:pt x="125" y="137"/>
                    <a:pt x="125" y="137"/>
                  </a:cubicBezTo>
                  <a:cubicBezTo>
                    <a:pt x="125" y="136"/>
                    <a:pt x="125" y="136"/>
                    <a:pt x="125" y="136"/>
                  </a:cubicBezTo>
                  <a:cubicBezTo>
                    <a:pt x="125" y="135"/>
                    <a:pt x="126" y="136"/>
                    <a:pt x="126" y="135"/>
                  </a:cubicBezTo>
                  <a:cubicBezTo>
                    <a:pt x="126" y="136"/>
                    <a:pt x="125" y="136"/>
                    <a:pt x="126" y="137"/>
                  </a:cubicBezTo>
                  <a:cubicBezTo>
                    <a:pt x="126" y="137"/>
                    <a:pt x="124" y="138"/>
                    <a:pt x="125" y="139"/>
                  </a:cubicBezTo>
                  <a:cubicBezTo>
                    <a:pt x="126" y="139"/>
                    <a:pt x="125" y="137"/>
                    <a:pt x="126" y="138"/>
                  </a:cubicBezTo>
                  <a:cubicBezTo>
                    <a:pt x="126" y="137"/>
                    <a:pt x="126" y="137"/>
                    <a:pt x="126" y="136"/>
                  </a:cubicBezTo>
                  <a:cubicBezTo>
                    <a:pt x="126" y="136"/>
                    <a:pt x="126" y="135"/>
                    <a:pt x="127" y="136"/>
                  </a:cubicBezTo>
                  <a:cubicBezTo>
                    <a:pt x="127" y="135"/>
                    <a:pt x="127" y="134"/>
                    <a:pt x="127" y="134"/>
                  </a:cubicBezTo>
                  <a:cubicBezTo>
                    <a:pt x="127" y="133"/>
                    <a:pt x="128" y="132"/>
                    <a:pt x="128" y="132"/>
                  </a:cubicBezTo>
                  <a:cubicBezTo>
                    <a:pt x="128" y="131"/>
                    <a:pt x="128" y="130"/>
                    <a:pt x="128" y="129"/>
                  </a:cubicBezTo>
                  <a:cubicBezTo>
                    <a:pt x="128" y="129"/>
                    <a:pt x="128" y="128"/>
                    <a:pt x="128" y="127"/>
                  </a:cubicBezTo>
                  <a:cubicBezTo>
                    <a:pt x="128" y="127"/>
                    <a:pt x="128" y="128"/>
                    <a:pt x="129" y="128"/>
                  </a:cubicBezTo>
                  <a:cubicBezTo>
                    <a:pt x="129" y="127"/>
                    <a:pt x="129" y="127"/>
                    <a:pt x="128" y="127"/>
                  </a:cubicBezTo>
                  <a:cubicBezTo>
                    <a:pt x="128" y="126"/>
                    <a:pt x="129" y="125"/>
                    <a:pt x="129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5"/>
                    <a:pt x="128" y="124"/>
                    <a:pt x="127" y="124"/>
                  </a:cubicBezTo>
                  <a:cubicBezTo>
                    <a:pt x="128" y="123"/>
                    <a:pt x="129" y="123"/>
                    <a:pt x="129" y="122"/>
                  </a:cubicBezTo>
                  <a:cubicBezTo>
                    <a:pt x="129" y="122"/>
                    <a:pt x="128" y="122"/>
                    <a:pt x="128" y="122"/>
                  </a:cubicBezTo>
                  <a:cubicBezTo>
                    <a:pt x="128" y="121"/>
                    <a:pt x="129" y="121"/>
                    <a:pt x="129" y="120"/>
                  </a:cubicBezTo>
                  <a:cubicBezTo>
                    <a:pt x="129" y="120"/>
                    <a:pt x="128" y="120"/>
                    <a:pt x="128" y="119"/>
                  </a:cubicBezTo>
                  <a:cubicBezTo>
                    <a:pt x="128" y="119"/>
                    <a:pt x="128" y="119"/>
                    <a:pt x="128" y="119"/>
                  </a:cubicBezTo>
                  <a:cubicBezTo>
                    <a:pt x="128" y="119"/>
                    <a:pt x="128" y="118"/>
                    <a:pt x="128" y="118"/>
                  </a:cubicBezTo>
                  <a:cubicBezTo>
                    <a:pt x="128" y="117"/>
                    <a:pt x="128" y="118"/>
                    <a:pt x="128" y="118"/>
                  </a:cubicBezTo>
                  <a:cubicBezTo>
                    <a:pt x="128" y="117"/>
                    <a:pt x="129" y="118"/>
                    <a:pt x="129" y="116"/>
                  </a:cubicBezTo>
                  <a:cubicBezTo>
                    <a:pt x="129" y="116"/>
                    <a:pt x="129" y="117"/>
                    <a:pt x="128" y="117"/>
                  </a:cubicBezTo>
                  <a:cubicBezTo>
                    <a:pt x="129" y="116"/>
                    <a:pt x="128" y="116"/>
                    <a:pt x="128" y="115"/>
                  </a:cubicBezTo>
                  <a:cubicBezTo>
                    <a:pt x="128" y="116"/>
                    <a:pt x="129" y="116"/>
                    <a:pt x="129" y="116"/>
                  </a:cubicBezTo>
                  <a:cubicBezTo>
                    <a:pt x="129" y="115"/>
                    <a:pt x="128" y="115"/>
                    <a:pt x="128" y="115"/>
                  </a:cubicBezTo>
                  <a:cubicBezTo>
                    <a:pt x="128" y="115"/>
                    <a:pt x="129" y="114"/>
                    <a:pt x="128" y="114"/>
                  </a:cubicBezTo>
                  <a:cubicBezTo>
                    <a:pt x="127" y="114"/>
                    <a:pt x="128" y="116"/>
                    <a:pt x="127" y="116"/>
                  </a:cubicBezTo>
                  <a:cubicBezTo>
                    <a:pt x="127" y="116"/>
                    <a:pt x="127" y="116"/>
                    <a:pt x="128" y="116"/>
                  </a:cubicBezTo>
                  <a:lnTo>
                    <a:pt x="128" y="117"/>
                  </a:lnTo>
                  <a:close/>
                  <a:moveTo>
                    <a:pt x="121" y="137"/>
                  </a:moveTo>
                  <a:cubicBezTo>
                    <a:pt x="122" y="137"/>
                    <a:pt x="123" y="137"/>
                    <a:pt x="123" y="136"/>
                  </a:cubicBezTo>
                  <a:cubicBezTo>
                    <a:pt x="122" y="136"/>
                    <a:pt x="122" y="136"/>
                    <a:pt x="122" y="136"/>
                  </a:cubicBezTo>
                  <a:lnTo>
                    <a:pt x="121" y="137"/>
                  </a:lnTo>
                  <a:close/>
                  <a:moveTo>
                    <a:pt x="125" y="138"/>
                  </a:move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3" y="137"/>
                    <a:pt x="123" y="138"/>
                  </a:cubicBezTo>
                  <a:cubicBezTo>
                    <a:pt x="124" y="138"/>
                    <a:pt x="124" y="137"/>
                    <a:pt x="125" y="138"/>
                  </a:cubicBezTo>
                  <a:moveTo>
                    <a:pt x="129" y="123"/>
                  </a:moveTo>
                  <a:cubicBezTo>
                    <a:pt x="129" y="123"/>
                    <a:pt x="128" y="123"/>
                    <a:pt x="128" y="124"/>
                  </a:cubicBezTo>
                  <a:cubicBezTo>
                    <a:pt x="129" y="124"/>
                    <a:pt x="129" y="124"/>
                    <a:pt x="129" y="124"/>
                  </a:cubicBezTo>
                  <a:cubicBezTo>
                    <a:pt x="129" y="124"/>
                    <a:pt x="130" y="123"/>
                    <a:pt x="129" y="123"/>
                  </a:cubicBezTo>
                  <a:moveTo>
                    <a:pt x="70" y="195"/>
                  </a:moveTo>
                  <a:cubicBezTo>
                    <a:pt x="69" y="196"/>
                    <a:pt x="68" y="196"/>
                    <a:pt x="68" y="197"/>
                  </a:cubicBezTo>
                  <a:cubicBezTo>
                    <a:pt x="69" y="197"/>
                    <a:pt x="69" y="196"/>
                    <a:pt x="69" y="196"/>
                  </a:cubicBezTo>
                  <a:cubicBezTo>
                    <a:pt x="69" y="196"/>
                    <a:pt x="69" y="197"/>
                    <a:pt x="70" y="197"/>
                  </a:cubicBezTo>
                  <a:cubicBezTo>
                    <a:pt x="70" y="197"/>
                    <a:pt x="70" y="196"/>
                    <a:pt x="70" y="195"/>
                  </a:cubicBezTo>
                  <a:moveTo>
                    <a:pt x="80" y="195"/>
                  </a:moveTo>
                  <a:cubicBezTo>
                    <a:pt x="81" y="195"/>
                    <a:pt x="81" y="195"/>
                    <a:pt x="81" y="195"/>
                  </a:cubicBezTo>
                  <a:cubicBezTo>
                    <a:pt x="81" y="194"/>
                    <a:pt x="81" y="194"/>
                    <a:pt x="81" y="193"/>
                  </a:cubicBezTo>
                  <a:cubicBezTo>
                    <a:pt x="80" y="193"/>
                    <a:pt x="80" y="194"/>
                    <a:pt x="80" y="195"/>
                  </a:cubicBezTo>
                  <a:moveTo>
                    <a:pt x="80" y="193"/>
                  </a:moveTo>
                  <a:cubicBezTo>
                    <a:pt x="80" y="192"/>
                    <a:pt x="80" y="191"/>
                    <a:pt x="80" y="191"/>
                  </a:cubicBezTo>
                  <a:cubicBezTo>
                    <a:pt x="80" y="191"/>
                    <a:pt x="78" y="192"/>
                    <a:pt x="80" y="193"/>
                  </a:cubicBezTo>
                  <a:moveTo>
                    <a:pt x="76" y="194"/>
                  </a:moveTo>
                  <a:cubicBezTo>
                    <a:pt x="76" y="194"/>
                    <a:pt x="76" y="193"/>
                    <a:pt x="75" y="193"/>
                  </a:cubicBezTo>
                  <a:cubicBezTo>
                    <a:pt x="76" y="194"/>
                    <a:pt x="75" y="194"/>
                    <a:pt x="75" y="194"/>
                  </a:cubicBezTo>
                  <a:cubicBezTo>
                    <a:pt x="75" y="194"/>
                    <a:pt x="75" y="195"/>
                    <a:pt x="76" y="194"/>
                  </a:cubicBezTo>
                  <a:moveTo>
                    <a:pt x="76" y="196"/>
                  </a:moveTo>
                  <a:cubicBezTo>
                    <a:pt x="76" y="196"/>
                    <a:pt x="76" y="196"/>
                    <a:pt x="76" y="197"/>
                  </a:cubicBezTo>
                  <a:cubicBezTo>
                    <a:pt x="76" y="197"/>
                    <a:pt x="76" y="197"/>
                    <a:pt x="77" y="197"/>
                  </a:cubicBezTo>
                  <a:cubicBezTo>
                    <a:pt x="77" y="196"/>
                    <a:pt x="77" y="196"/>
                    <a:pt x="76" y="196"/>
                  </a:cubicBezTo>
                  <a:moveTo>
                    <a:pt x="77" y="193"/>
                  </a:moveTo>
                  <a:cubicBezTo>
                    <a:pt x="77" y="193"/>
                    <a:pt x="77" y="193"/>
                    <a:pt x="77" y="192"/>
                  </a:cubicBezTo>
                  <a:cubicBezTo>
                    <a:pt x="77" y="192"/>
                    <a:pt x="76" y="192"/>
                    <a:pt x="76" y="192"/>
                  </a:cubicBezTo>
                  <a:cubicBezTo>
                    <a:pt x="76" y="193"/>
                    <a:pt x="76" y="193"/>
                    <a:pt x="77" y="193"/>
                  </a:cubicBezTo>
                  <a:moveTo>
                    <a:pt x="82" y="196"/>
                  </a:moveTo>
                  <a:cubicBezTo>
                    <a:pt x="81" y="195"/>
                    <a:pt x="80" y="196"/>
                    <a:pt x="79" y="196"/>
                  </a:cubicBezTo>
                  <a:cubicBezTo>
                    <a:pt x="79" y="196"/>
                    <a:pt x="79" y="196"/>
                    <a:pt x="79" y="195"/>
                  </a:cubicBezTo>
                  <a:cubicBezTo>
                    <a:pt x="79" y="195"/>
                    <a:pt x="79" y="195"/>
                    <a:pt x="79" y="195"/>
                  </a:cubicBezTo>
                  <a:cubicBezTo>
                    <a:pt x="78" y="195"/>
                    <a:pt x="78" y="194"/>
                    <a:pt x="77" y="194"/>
                  </a:cubicBezTo>
                  <a:cubicBezTo>
                    <a:pt x="77" y="194"/>
                    <a:pt x="77" y="195"/>
                    <a:pt x="77" y="195"/>
                  </a:cubicBezTo>
                  <a:cubicBezTo>
                    <a:pt x="77" y="196"/>
                    <a:pt x="77" y="197"/>
                    <a:pt x="79" y="197"/>
                  </a:cubicBezTo>
                  <a:cubicBezTo>
                    <a:pt x="79" y="196"/>
                    <a:pt x="78" y="197"/>
                    <a:pt x="78" y="197"/>
                  </a:cubicBezTo>
                  <a:cubicBezTo>
                    <a:pt x="78" y="196"/>
                    <a:pt x="77" y="196"/>
                    <a:pt x="78" y="195"/>
                  </a:cubicBezTo>
                  <a:cubicBezTo>
                    <a:pt x="78" y="195"/>
                    <a:pt x="79" y="196"/>
                    <a:pt x="79" y="197"/>
                  </a:cubicBezTo>
                  <a:cubicBezTo>
                    <a:pt x="80" y="196"/>
                    <a:pt x="81" y="196"/>
                    <a:pt x="82" y="196"/>
                  </a:cubicBezTo>
                  <a:moveTo>
                    <a:pt x="83" y="200"/>
                  </a:moveTo>
                  <a:cubicBezTo>
                    <a:pt x="82" y="200"/>
                    <a:pt x="82" y="201"/>
                    <a:pt x="82" y="201"/>
                  </a:cubicBezTo>
                  <a:cubicBezTo>
                    <a:pt x="83" y="200"/>
                    <a:pt x="82" y="201"/>
                    <a:pt x="83" y="201"/>
                  </a:cubicBezTo>
                  <a:lnTo>
                    <a:pt x="83" y="200"/>
                  </a:lnTo>
                  <a:close/>
                  <a:moveTo>
                    <a:pt x="89" y="202"/>
                  </a:moveTo>
                  <a:cubicBezTo>
                    <a:pt x="89" y="202"/>
                    <a:pt x="87" y="202"/>
                    <a:pt x="87" y="203"/>
                  </a:cubicBezTo>
                  <a:cubicBezTo>
                    <a:pt x="88" y="203"/>
                    <a:pt x="89" y="203"/>
                    <a:pt x="89" y="202"/>
                  </a:cubicBezTo>
                  <a:moveTo>
                    <a:pt x="91" y="199"/>
                  </a:moveTo>
                  <a:cubicBezTo>
                    <a:pt x="90" y="199"/>
                    <a:pt x="88" y="198"/>
                    <a:pt x="88" y="199"/>
                  </a:cubicBezTo>
                  <a:cubicBezTo>
                    <a:pt x="88" y="201"/>
                    <a:pt x="89" y="200"/>
                    <a:pt x="89" y="199"/>
                  </a:cubicBezTo>
                  <a:cubicBezTo>
                    <a:pt x="90" y="199"/>
                    <a:pt x="91" y="200"/>
                    <a:pt x="91" y="199"/>
                  </a:cubicBezTo>
                  <a:moveTo>
                    <a:pt x="94" y="197"/>
                  </a:moveTo>
                  <a:cubicBezTo>
                    <a:pt x="93" y="197"/>
                    <a:pt x="93" y="199"/>
                    <a:pt x="91" y="198"/>
                  </a:cubicBezTo>
                  <a:cubicBezTo>
                    <a:pt x="92" y="200"/>
                    <a:pt x="93" y="198"/>
                    <a:pt x="94" y="197"/>
                  </a:cubicBezTo>
                  <a:moveTo>
                    <a:pt x="96" y="200"/>
                  </a:moveTo>
                  <a:cubicBezTo>
                    <a:pt x="95" y="200"/>
                    <a:pt x="93" y="199"/>
                    <a:pt x="93" y="201"/>
                  </a:cubicBezTo>
                  <a:cubicBezTo>
                    <a:pt x="94" y="200"/>
                    <a:pt x="95" y="201"/>
                    <a:pt x="96" y="200"/>
                  </a:cubicBezTo>
                  <a:moveTo>
                    <a:pt x="84" y="192"/>
                  </a:moveTo>
                  <a:cubicBezTo>
                    <a:pt x="84" y="192"/>
                    <a:pt x="84" y="191"/>
                    <a:pt x="84" y="191"/>
                  </a:cubicBezTo>
                  <a:cubicBezTo>
                    <a:pt x="84" y="191"/>
                    <a:pt x="84" y="191"/>
                    <a:pt x="83" y="191"/>
                  </a:cubicBezTo>
                  <a:cubicBezTo>
                    <a:pt x="83" y="192"/>
                    <a:pt x="83" y="192"/>
                    <a:pt x="84" y="192"/>
                  </a:cubicBezTo>
                  <a:moveTo>
                    <a:pt x="85" y="196"/>
                  </a:moveTo>
                  <a:cubicBezTo>
                    <a:pt x="85" y="195"/>
                    <a:pt x="84" y="196"/>
                    <a:pt x="83" y="196"/>
                  </a:cubicBezTo>
                  <a:cubicBezTo>
                    <a:pt x="83" y="195"/>
                    <a:pt x="83" y="195"/>
                    <a:pt x="82" y="195"/>
                  </a:cubicBezTo>
                  <a:cubicBezTo>
                    <a:pt x="82" y="197"/>
                    <a:pt x="85" y="197"/>
                    <a:pt x="85" y="196"/>
                  </a:cubicBezTo>
                  <a:moveTo>
                    <a:pt x="85" y="194"/>
                  </a:moveTo>
                  <a:cubicBezTo>
                    <a:pt x="84" y="195"/>
                    <a:pt x="84" y="194"/>
                    <a:pt x="84" y="194"/>
                  </a:cubicBezTo>
                  <a:cubicBezTo>
                    <a:pt x="83" y="194"/>
                    <a:pt x="83" y="194"/>
                    <a:pt x="83" y="195"/>
                  </a:cubicBezTo>
                  <a:cubicBezTo>
                    <a:pt x="84" y="195"/>
                    <a:pt x="84" y="195"/>
                    <a:pt x="84" y="196"/>
                  </a:cubicBezTo>
                  <a:cubicBezTo>
                    <a:pt x="84" y="195"/>
                    <a:pt x="85" y="194"/>
                    <a:pt x="85" y="194"/>
                  </a:cubicBezTo>
                  <a:moveTo>
                    <a:pt x="84" y="191"/>
                  </a:moveTo>
                  <a:cubicBezTo>
                    <a:pt x="85" y="191"/>
                    <a:pt x="85" y="192"/>
                    <a:pt x="86" y="192"/>
                  </a:cubicBezTo>
                  <a:cubicBezTo>
                    <a:pt x="86" y="191"/>
                    <a:pt x="85" y="191"/>
                    <a:pt x="85" y="191"/>
                  </a:cubicBezTo>
                  <a:cubicBezTo>
                    <a:pt x="85" y="191"/>
                    <a:pt x="86" y="190"/>
                    <a:pt x="85" y="190"/>
                  </a:cubicBezTo>
                  <a:cubicBezTo>
                    <a:pt x="85" y="190"/>
                    <a:pt x="85" y="189"/>
                    <a:pt x="84" y="190"/>
                  </a:cubicBezTo>
                  <a:cubicBezTo>
                    <a:pt x="85" y="191"/>
                    <a:pt x="84" y="190"/>
                    <a:pt x="84" y="191"/>
                  </a:cubicBezTo>
                  <a:moveTo>
                    <a:pt x="89" y="191"/>
                  </a:moveTo>
                  <a:cubicBezTo>
                    <a:pt x="90" y="192"/>
                    <a:pt x="87" y="191"/>
                    <a:pt x="89" y="192"/>
                  </a:cubicBezTo>
                  <a:cubicBezTo>
                    <a:pt x="88" y="192"/>
                    <a:pt x="88" y="193"/>
                    <a:pt x="88" y="193"/>
                  </a:cubicBezTo>
                  <a:cubicBezTo>
                    <a:pt x="87" y="193"/>
                    <a:pt x="86" y="193"/>
                    <a:pt x="85" y="193"/>
                  </a:cubicBezTo>
                  <a:cubicBezTo>
                    <a:pt x="85" y="194"/>
                    <a:pt x="85" y="194"/>
                    <a:pt x="85" y="194"/>
                  </a:cubicBezTo>
                  <a:cubicBezTo>
                    <a:pt x="86" y="193"/>
                    <a:pt x="87" y="193"/>
                    <a:pt x="86" y="194"/>
                  </a:cubicBezTo>
                  <a:cubicBezTo>
                    <a:pt x="88" y="194"/>
                    <a:pt x="88" y="193"/>
                    <a:pt x="89" y="193"/>
                  </a:cubicBezTo>
                  <a:cubicBezTo>
                    <a:pt x="89" y="192"/>
                    <a:pt x="91" y="191"/>
                    <a:pt x="89" y="191"/>
                  </a:cubicBezTo>
                  <a:moveTo>
                    <a:pt x="90" y="187"/>
                  </a:moveTo>
                  <a:cubicBezTo>
                    <a:pt x="90" y="187"/>
                    <a:pt x="89" y="188"/>
                    <a:pt x="89" y="188"/>
                  </a:cubicBezTo>
                  <a:cubicBezTo>
                    <a:pt x="88" y="188"/>
                    <a:pt x="88" y="188"/>
                    <a:pt x="87" y="188"/>
                  </a:cubicBezTo>
                  <a:cubicBezTo>
                    <a:pt x="87" y="188"/>
                    <a:pt x="86" y="188"/>
                    <a:pt x="86" y="189"/>
                  </a:cubicBezTo>
                  <a:cubicBezTo>
                    <a:pt x="86" y="189"/>
                    <a:pt x="86" y="190"/>
                    <a:pt x="86" y="190"/>
                  </a:cubicBezTo>
                  <a:cubicBezTo>
                    <a:pt x="87" y="189"/>
                    <a:pt x="88" y="189"/>
                    <a:pt x="88" y="189"/>
                  </a:cubicBezTo>
                  <a:cubicBezTo>
                    <a:pt x="87" y="189"/>
                    <a:pt x="87" y="189"/>
                    <a:pt x="87" y="189"/>
                  </a:cubicBezTo>
                  <a:cubicBezTo>
                    <a:pt x="87" y="189"/>
                    <a:pt x="87" y="189"/>
                    <a:pt x="87" y="189"/>
                  </a:cubicBezTo>
                  <a:cubicBezTo>
                    <a:pt x="88" y="189"/>
                    <a:pt x="88" y="189"/>
                    <a:pt x="88" y="189"/>
                  </a:cubicBezTo>
                  <a:cubicBezTo>
                    <a:pt x="87" y="190"/>
                    <a:pt x="88" y="190"/>
                    <a:pt x="88" y="191"/>
                  </a:cubicBezTo>
                  <a:cubicBezTo>
                    <a:pt x="87" y="191"/>
                    <a:pt x="87" y="191"/>
                    <a:pt x="87" y="191"/>
                  </a:cubicBezTo>
                  <a:cubicBezTo>
                    <a:pt x="87" y="191"/>
                    <a:pt x="88" y="191"/>
                    <a:pt x="88" y="192"/>
                  </a:cubicBezTo>
                  <a:cubicBezTo>
                    <a:pt x="88" y="192"/>
                    <a:pt x="87" y="192"/>
                    <a:pt x="88" y="192"/>
                  </a:cubicBezTo>
                  <a:cubicBezTo>
                    <a:pt x="88" y="192"/>
                    <a:pt x="88" y="191"/>
                    <a:pt x="89" y="191"/>
                  </a:cubicBezTo>
                  <a:cubicBezTo>
                    <a:pt x="88" y="190"/>
                    <a:pt x="89" y="189"/>
                    <a:pt x="89" y="189"/>
                  </a:cubicBezTo>
                  <a:cubicBezTo>
                    <a:pt x="89" y="189"/>
                    <a:pt x="89" y="188"/>
                    <a:pt x="89" y="188"/>
                  </a:cubicBezTo>
                  <a:cubicBezTo>
                    <a:pt x="90" y="189"/>
                    <a:pt x="91" y="188"/>
                    <a:pt x="91" y="189"/>
                  </a:cubicBezTo>
                  <a:cubicBezTo>
                    <a:pt x="91" y="188"/>
                    <a:pt x="91" y="188"/>
                    <a:pt x="91" y="188"/>
                  </a:cubicBezTo>
                  <a:cubicBezTo>
                    <a:pt x="90" y="188"/>
                    <a:pt x="90" y="188"/>
                    <a:pt x="89" y="188"/>
                  </a:cubicBezTo>
                  <a:cubicBezTo>
                    <a:pt x="90" y="187"/>
                    <a:pt x="91" y="188"/>
                    <a:pt x="90" y="187"/>
                  </a:cubicBezTo>
                  <a:moveTo>
                    <a:pt x="93" y="190"/>
                  </a:moveTo>
                  <a:cubicBezTo>
                    <a:pt x="94" y="190"/>
                    <a:pt x="94" y="191"/>
                    <a:pt x="94" y="190"/>
                  </a:cubicBezTo>
                  <a:cubicBezTo>
                    <a:pt x="94" y="189"/>
                    <a:pt x="93" y="190"/>
                    <a:pt x="93" y="190"/>
                  </a:cubicBezTo>
                  <a:moveTo>
                    <a:pt x="93" y="188"/>
                  </a:moveTo>
                  <a:cubicBezTo>
                    <a:pt x="93" y="188"/>
                    <a:pt x="93" y="188"/>
                    <a:pt x="93" y="189"/>
                  </a:cubicBezTo>
                  <a:cubicBezTo>
                    <a:pt x="93" y="189"/>
                    <a:pt x="92" y="189"/>
                    <a:pt x="92" y="190"/>
                  </a:cubicBezTo>
                  <a:cubicBezTo>
                    <a:pt x="93" y="189"/>
                    <a:pt x="93" y="189"/>
                    <a:pt x="94" y="189"/>
                  </a:cubicBezTo>
                  <a:cubicBezTo>
                    <a:pt x="93" y="188"/>
                    <a:pt x="94" y="188"/>
                    <a:pt x="93" y="188"/>
                  </a:cubicBezTo>
                  <a:moveTo>
                    <a:pt x="94" y="186"/>
                  </a:moveTo>
                  <a:cubicBezTo>
                    <a:pt x="94" y="186"/>
                    <a:pt x="93" y="186"/>
                    <a:pt x="93" y="186"/>
                  </a:cubicBezTo>
                  <a:cubicBezTo>
                    <a:pt x="93" y="186"/>
                    <a:pt x="93" y="186"/>
                    <a:pt x="93" y="187"/>
                  </a:cubicBezTo>
                  <a:cubicBezTo>
                    <a:pt x="94" y="187"/>
                    <a:pt x="94" y="186"/>
                    <a:pt x="94" y="186"/>
                  </a:cubicBezTo>
                  <a:moveTo>
                    <a:pt x="96" y="186"/>
                  </a:moveTo>
                  <a:cubicBezTo>
                    <a:pt x="96" y="185"/>
                    <a:pt x="96" y="186"/>
                    <a:pt x="97" y="186"/>
                  </a:cubicBezTo>
                  <a:cubicBezTo>
                    <a:pt x="97" y="186"/>
                    <a:pt x="97" y="185"/>
                    <a:pt x="97" y="185"/>
                  </a:cubicBezTo>
                  <a:cubicBezTo>
                    <a:pt x="97" y="184"/>
                    <a:pt x="97" y="185"/>
                    <a:pt x="96" y="184"/>
                  </a:cubicBezTo>
                  <a:cubicBezTo>
                    <a:pt x="97" y="184"/>
                    <a:pt x="98" y="185"/>
                    <a:pt x="98" y="184"/>
                  </a:cubicBezTo>
                  <a:cubicBezTo>
                    <a:pt x="97" y="184"/>
                    <a:pt x="97" y="183"/>
                    <a:pt x="96" y="184"/>
                  </a:cubicBezTo>
                  <a:cubicBezTo>
                    <a:pt x="96" y="185"/>
                    <a:pt x="96" y="185"/>
                    <a:pt x="95" y="186"/>
                  </a:cubicBezTo>
                  <a:cubicBezTo>
                    <a:pt x="95" y="186"/>
                    <a:pt x="95" y="187"/>
                    <a:pt x="95" y="187"/>
                  </a:cubicBezTo>
                  <a:cubicBezTo>
                    <a:pt x="94" y="187"/>
                    <a:pt x="95" y="187"/>
                    <a:pt x="95" y="186"/>
                  </a:cubicBezTo>
                  <a:cubicBezTo>
                    <a:pt x="95" y="186"/>
                    <a:pt x="96" y="187"/>
                    <a:pt x="96" y="186"/>
                  </a:cubicBezTo>
                  <a:cubicBezTo>
                    <a:pt x="96" y="186"/>
                    <a:pt x="95" y="186"/>
                    <a:pt x="96" y="186"/>
                  </a:cubicBezTo>
                  <a:moveTo>
                    <a:pt x="99" y="186"/>
                  </a:moveTo>
                  <a:cubicBezTo>
                    <a:pt x="98" y="186"/>
                    <a:pt x="98" y="186"/>
                    <a:pt x="98" y="187"/>
                  </a:cubicBezTo>
                  <a:cubicBezTo>
                    <a:pt x="98" y="187"/>
                    <a:pt x="98" y="186"/>
                    <a:pt x="98" y="187"/>
                  </a:cubicBezTo>
                  <a:cubicBezTo>
                    <a:pt x="98" y="188"/>
                    <a:pt x="98" y="187"/>
                    <a:pt x="97" y="188"/>
                  </a:cubicBezTo>
                  <a:cubicBezTo>
                    <a:pt x="97" y="188"/>
                    <a:pt x="97" y="188"/>
                    <a:pt x="98" y="189"/>
                  </a:cubicBezTo>
                  <a:cubicBezTo>
                    <a:pt x="98" y="188"/>
                    <a:pt x="99" y="188"/>
                    <a:pt x="99" y="187"/>
                  </a:cubicBezTo>
                  <a:cubicBezTo>
                    <a:pt x="98" y="187"/>
                    <a:pt x="99" y="186"/>
                    <a:pt x="99" y="186"/>
                  </a:cubicBezTo>
                  <a:moveTo>
                    <a:pt x="99" y="184"/>
                  </a:moveTo>
                  <a:cubicBezTo>
                    <a:pt x="99" y="185"/>
                    <a:pt x="100" y="186"/>
                    <a:pt x="101" y="185"/>
                  </a:cubicBezTo>
                  <a:cubicBezTo>
                    <a:pt x="100" y="185"/>
                    <a:pt x="100" y="185"/>
                    <a:pt x="100" y="184"/>
                  </a:cubicBezTo>
                  <a:cubicBezTo>
                    <a:pt x="100" y="184"/>
                    <a:pt x="101" y="184"/>
                    <a:pt x="100" y="184"/>
                  </a:cubicBezTo>
                  <a:cubicBezTo>
                    <a:pt x="100" y="184"/>
                    <a:pt x="99" y="184"/>
                    <a:pt x="99" y="184"/>
                  </a:cubicBezTo>
                  <a:cubicBezTo>
                    <a:pt x="98" y="184"/>
                    <a:pt x="97" y="185"/>
                    <a:pt x="98" y="185"/>
                  </a:cubicBezTo>
                  <a:lnTo>
                    <a:pt x="99" y="184"/>
                  </a:lnTo>
                  <a:close/>
                  <a:moveTo>
                    <a:pt x="100" y="188"/>
                  </a:moveTo>
                  <a:cubicBezTo>
                    <a:pt x="100" y="188"/>
                    <a:pt x="102" y="187"/>
                    <a:pt x="101" y="187"/>
                  </a:cubicBezTo>
                  <a:cubicBezTo>
                    <a:pt x="101" y="187"/>
                    <a:pt x="100" y="187"/>
                    <a:pt x="100" y="188"/>
                  </a:cubicBezTo>
                  <a:moveTo>
                    <a:pt x="102" y="188"/>
                  </a:moveTo>
                  <a:cubicBezTo>
                    <a:pt x="101" y="188"/>
                    <a:pt x="102" y="188"/>
                    <a:pt x="101" y="188"/>
                  </a:cubicBezTo>
                  <a:cubicBezTo>
                    <a:pt x="101" y="189"/>
                    <a:pt x="101" y="188"/>
                    <a:pt x="101" y="188"/>
                  </a:cubicBezTo>
                  <a:cubicBezTo>
                    <a:pt x="101" y="189"/>
                    <a:pt x="101" y="189"/>
                    <a:pt x="101" y="189"/>
                  </a:cubicBezTo>
                  <a:cubicBezTo>
                    <a:pt x="102" y="189"/>
                    <a:pt x="102" y="189"/>
                    <a:pt x="103" y="189"/>
                  </a:cubicBezTo>
                  <a:cubicBezTo>
                    <a:pt x="103" y="188"/>
                    <a:pt x="102" y="188"/>
                    <a:pt x="102" y="188"/>
                  </a:cubicBezTo>
                  <a:moveTo>
                    <a:pt x="102" y="184"/>
                  </a:moveTo>
                  <a:cubicBezTo>
                    <a:pt x="102" y="184"/>
                    <a:pt x="102" y="184"/>
                    <a:pt x="101" y="184"/>
                  </a:cubicBezTo>
                  <a:cubicBezTo>
                    <a:pt x="101" y="184"/>
                    <a:pt x="101" y="185"/>
                    <a:pt x="101" y="185"/>
                  </a:cubicBezTo>
                  <a:cubicBezTo>
                    <a:pt x="101" y="184"/>
                    <a:pt x="102" y="185"/>
                    <a:pt x="102" y="184"/>
                  </a:cubicBezTo>
                  <a:moveTo>
                    <a:pt x="104" y="186"/>
                  </a:moveTo>
                  <a:cubicBezTo>
                    <a:pt x="104" y="186"/>
                    <a:pt x="103" y="186"/>
                    <a:pt x="102" y="186"/>
                  </a:cubicBezTo>
                  <a:cubicBezTo>
                    <a:pt x="103" y="187"/>
                    <a:pt x="104" y="187"/>
                    <a:pt x="104" y="186"/>
                  </a:cubicBezTo>
                  <a:moveTo>
                    <a:pt x="106" y="184"/>
                  </a:moveTo>
                  <a:cubicBezTo>
                    <a:pt x="105" y="184"/>
                    <a:pt x="104" y="184"/>
                    <a:pt x="104" y="185"/>
                  </a:cubicBezTo>
                  <a:cubicBezTo>
                    <a:pt x="105" y="185"/>
                    <a:pt x="106" y="185"/>
                    <a:pt x="106" y="184"/>
                  </a:cubicBezTo>
                  <a:moveTo>
                    <a:pt x="105" y="181"/>
                  </a:moveTo>
                  <a:cubicBezTo>
                    <a:pt x="105" y="182"/>
                    <a:pt x="104" y="181"/>
                    <a:pt x="104" y="182"/>
                  </a:cubicBezTo>
                  <a:cubicBezTo>
                    <a:pt x="104" y="182"/>
                    <a:pt x="106" y="182"/>
                    <a:pt x="105" y="181"/>
                  </a:cubicBezTo>
                  <a:moveTo>
                    <a:pt x="104" y="179"/>
                  </a:moveTo>
                  <a:cubicBezTo>
                    <a:pt x="103" y="179"/>
                    <a:pt x="102" y="180"/>
                    <a:pt x="102" y="181"/>
                  </a:cubicBezTo>
                  <a:cubicBezTo>
                    <a:pt x="102" y="182"/>
                    <a:pt x="103" y="180"/>
                    <a:pt x="103" y="181"/>
                  </a:cubicBezTo>
                  <a:cubicBezTo>
                    <a:pt x="103" y="181"/>
                    <a:pt x="103" y="182"/>
                    <a:pt x="104" y="181"/>
                  </a:cubicBezTo>
                  <a:cubicBezTo>
                    <a:pt x="103" y="181"/>
                    <a:pt x="103" y="180"/>
                    <a:pt x="103" y="180"/>
                  </a:cubicBezTo>
                  <a:cubicBezTo>
                    <a:pt x="104" y="180"/>
                    <a:pt x="104" y="180"/>
                    <a:pt x="104" y="179"/>
                  </a:cubicBezTo>
                  <a:moveTo>
                    <a:pt x="110" y="175"/>
                  </a:moveTo>
                  <a:cubicBezTo>
                    <a:pt x="111" y="174"/>
                    <a:pt x="111" y="175"/>
                    <a:pt x="112" y="174"/>
                  </a:cubicBezTo>
                  <a:cubicBezTo>
                    <a:pt x="111" y="173"/>
                    <a:pt x="110" y="174"/>
                    <a:pt x="110" y="175"/>
                  </a:cubicBezTo>
                  <a:moveTo>
                    <a:pt x="108" y="183"/>
                  </a:moveTo>
                  <a:cubicBezTo>
                    <a:pt x="108" y="183"/>
                    <a:pt x="108" y="183"/>
                    <a:pt x="108" y="183"/>
                  </a:cubicBezTo>
                  <a:cubicBezTo>
                    <a:pt x="107" y="183"/>
                    <a:pt x="108" y="184"/>
                    <a:pt x="108" y="185"/>
                  </a:cubicBezTo>
                  <a:cubicBezTo>
                    <a:pt x="109" y="184"/>
                    <a:pt x="109" y="184"/>
                    <a:pt x="109" y="184"/>
                  </a:cubicBezTo>
                  <a:cubicBezTo>
                    <a:pt x="108" y="183"/>
                    <a:pt x="108" y="184"/>
                    <a:pt x="108" y="183"/>
                  </a:cubicBezTo>
                  <a:moveTo>
                    <a:pt x="105" y="179"/>
                  </a:moveTo>
                  <a:cubicBezTo>
                    <a:pt x="105" y="179"/>
                    <a:pt x="105" y="179"/>
                    <a:pt x="104" y="179"/>
                  </a:cubicBezTo>
                  <a:cubicBezTo>
                    <a:pt x="104" y="179"/>
                    <a:pt x="104" y="179"/>
                    <a:pt x="105" y="180"/>
                  </a:cubicBezTo>
                  <a:lnTo>
                    <a:pt x="105" y="179"/>
                  </a:lnTo>
                  <a:close/>
                  <a:moveTo>
                    <a:pt x="111" y="181"/>
                  </a:moveTo>
                  <a:cubicBezTo>
                    <a:pt x="110" y="182"/>
                    <a:pt x="110" y="182"/>
                    <a:pt x="109" y="183"/>
                  </a:cubicBezTo>
                  <a:cubicBezTo>
                    <a:pt x="109" y="182"/>
                    <a:pt x="109" y="182"/>
                    <a:pt x="109" y="181"/>
                  </a:cubicBezTo>
                  <a:cubicBezTo>
                    <a:pt x="108" y="181"/>
                    <a:pt x="109" y="183"/>
                    <a:pt x="109" y="183"/>
                  </a:cubicBezTo>
                  <a:cubicBezTo>
                    <a:pt x="110" y="183"/>
                    <a:pt x="110" y="182"/>
                    <a:pt x="111" y="182"/>
                  </a:cubicBezTo>
                  <a:cubicBezTo>
                    <a:pt x="111" y="182"/>
                    <a:pt x="111" y="181"/>
                    <a:pt x="111" y="181"/>
                  </a:cubicBezTo>
                  <a:moveTo>
                    <a:pt x="108" y="178"/>
                  </a:moveTo>
                  <a:cubicBezTo>
                    <a:pt x="109" y="177"/>
                    <a:pt x="107" y="178"/>
                    <a:pt x="107" y="179"/>
                  </a:cubicBezTo>
                  <a:cubicBezTo>
                    <a:pt x="108" y="179"/>
                    <a:pt x="108" y="179"/>
                    <a:pt x="108" y="178"/>
                  </a:cubicBezTo>
                  <a:moveTo>
                    <a:pt x="110" y="177"/>
                  </a:moveTo>
                  <a:cubicBezTo>
                    <a:pt x="109" y="176"/>
                    <a:pt x="109" y="176"/>
                    <a:pt x="109" y="176"/>
                  </a:cubicBezTo>
                  <a:cubicBezTo>
                    <a:pt x="109" y="176"/>
                    <a:pt x="110" y="175"/>
                    <a:pt x="110" y="175"/>
                  </a:cubicBezTo>
                  <a:cubicBezTo>
                    <a:pt x="109" y="176"/>
                    <a:pt x="108" y="176"/>
                    <a:pt x="108" y="176"/>
                  </a:cubicBezTo>
                  <a:cubicBezTo>
                    <a:pt x="108" y="177"/>
                    <a:pt x="109" y="176"/>
                    <a:pt x="110" y="177"/>
                  </a:cubicBezTo>
                  <a:cubicBezTo>
                    <a:pt x="109" y="177"/>
                    <a:pt x="109" y="177"/>
                    <a:pt x="109" y="178"/>
                  </a:cubicBezTo>
                  <a:cubicBezTo>
                    <a:pt x="108" y="176"/>
                    <a:pt x="106" y="177"/>
                    <a:pt x="107" y="178"/>
                  </a:cubicBezTo>
                  <a:cubicBezTo>
                    <a:pt x="107" y="178"/>
                    <a:pt x="108" y="178"/>
                    <a:pt x="108" y="177"/>
                  </a:cubicBezTo>
                  <a:cubicBezTo>
                    <a:pt x="110" y="178"/>
                    <a:pt x="108" y="178"/>
                    <a:pt x="109" y="179"/>
                  </a:cubicBezTo>
                  <a:cubicBezTo>
                    <a:pt x="110" y="178"/>
                    <a:pt x="109" y="177"/>
                    <a:pt x="110" y="177"/>
                  </a:cubicBezTo>
                  <a:moveTo>
                    <a:pt x="115" y="177"/>
                  </a:moveTo>
                  <a:cubicBezTo>
                    <a:pt x="115" y="178"/>
                    <a:pt x="114" y="177"/>
                    <a:pt x="114" y="177"/>
                  </a:cubicBezTo>
                  <a:cubicBezTo>
                    <a:pt x="114" y="178"/>
                    <a:pt x="115" y="178"/>
                    <a:pt x="114" y="178"/>
                  </a:cubicBezTo>
                  <a:cubicBezTo>
                    <a:pt x="114" y="178"/>
                    <a:pt x="114" y="178"/>
                    <a:pt x="114" y="179"/>
                  </a:cubicBezTo>
                  <a:cubicBezTo>
                    <a:pt x="113" y="178"/>
                    <a:pt x="114" y="178"/>
                    <a:pt x="113" y="178"/>
                  </a:cubicBezTo>
                  <a:cubicBezTo>
                    <a:pt x="113" y="178"/>
                    <a:pt x="112" y="178"/>
                    <a:pt x="113" y="179"/>
                  </a:cubicBezTo>
                  <a:cubicBezTo>
                    <a:pt x="113" y="178"/>
                    <a:pt x="113" y="178"/>
                    <a:pt x="113" y="179"/>
                  </a:cubicBezTo>
                  <a:cubicBezTo>
                    <a:pt x="112" y="180"/>
                    <a:pt x="111" y="179"/>
                    <a:pt x="111" y="179"/>
                  </a:cubicBezTo>
                  <a:cubicBezTo>
                    <a:pt x="112" y="180"/>
                    <a:pt x="111" y="180"/>
                    <a:pt x="112" y="181"/>
                  </a:cubicBezTo>
                  <a:cubicBezTo>
                    <a:pt x="113" y="180"/>
                    <a:pt x="113" y="180"/>
                    <a:pt x="114" y="180"/>
                  </a:cubicBezTo>
                  <a:cubicBezTo>
                    <a:pt x="114" y="180"/>
                    <a:pt x="114" y="179"/>
                    <a:pt x="114" y="179"/>
                  </a:cubicBezTo>
                  <a:cubicBezTo>
                    <a:pt x="115" y="179"/>
                    <a:pt x="115" y="179"/>
                    <a:pt x="116" y="178"/>
                  </a:cubicBezTo>
                  <a:cubicBezTo>
                    <a:pt x="115" y="178"/>
                    <a:pt x="116" y="178"/>
                    <a:pt x="115" y="177"/>
                  </a:cubicBezTo>
                  <a:moveTo>
                    <a:pt x="114" y="176"/>
                  </a:moveTo>
                  <a:cubicBezTo>
                    <a:pt x="113" y="176"/>
                    <a:pt x="113" y="176"/>
                    <a:pt x="113" y="177"/>
                  </a:cubicBezTo>
                  <a:cubicBezTo>
                    <a:pt x="112" y="176"/>
                    <a:pt x="112" y="177"/>
                    <a:pt x="112" y="176"/>
                  </a:cubicBezTo>
                  <a:cubicBezTo>
                    <a:pt x="111" y="176"/>
                    <a:pt x="111" y="177"/>
                    <a:pt x="112" y="177"/>
                  </a:cubicBezTo>
                  <a:cubicBezTo>
                    <a:pt x="112" y="177"/>
                    <a:pt x="112" y="176"/>
                    <a:pt x="112" y="177"/>
                  </a:cubicBezTo>
                  <a:cubicBezTo>
                    <a:pt x="112" y="177"/>
                    <a:pt x="112" y="177"/>
                    <a:pt x="112" y="177"/>
                  </a:cubicBezTo>
                  <a:cubicBezTo>
                    <a:pt x="112" y="177"/>
                    <a:pt x="111" y="178"/>
                    <a:pt x="111" y="178"/>
                  </a:cubicBezTo>
                  <a:cubicBezTo>
                    <a:pt x="112" y="178"/>
                    <a:pt x="112" y="178"/>
                    <a:pt x="113" y="177"/>
                  </a:cubicBezTo>
                  <a:cubicBezTo>
                    <a:pt x="114" y="177"/>
                    <a:pt x="114" y="177"/>
                    <a:pt x="115" y="176"/>
                  </a:cubicBezTo>
                  <a:cubicBezTo>
                    <a:pt x="114" y="176"/>
                    <a:pt x="114" y="176"/>
                    <a:pt x="114" y="176"/>
                  </a:cubicBezTo>
                  <a:moveTo>
                    <a:pt x="114" y="173"/>
                  </a:moveTo>
                  <a:cubicBezTo>
                    <a:pt x="114" y="173"/>
                    <a:pt x="114" y="174"/>
                    <a:pt x="113" y="174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3" y="171"/>
                  </a:cubicBezTo>
                  <a:cubicBezTo>
                    <a:pt x="112" y="172"/>
                    <a:pt x="113" y="173"/>
                    <a:pt x="112" y="174"/>
                  </a:cubicBezTo>
                  <a:cubicBezTo>
                    <a:pt x="113" y="174"/>
                    <a:pt x="113" y="174"/>
                    <a:pt x="113" y="174"/>
                  </a:cubicBezTo>
                  <a:cubicBezTo>
                    <a:pt x="113" y="174"/>
                    <a:pt x="113" y="174"/>
                    <a:pt x="113" y="175"/>
                  </a:cubicBezTo>
                  <a:cubicBezTo>
                    <a:pt x="113" y="174"/>
                    <a:pt x="114" y="174"/>
                    <a:pt x="114" y="174"/>
                  </a:cubicBezTo>
                  <a:cubicBezTo>
                    <a:pt x="114" y="174"/>
                    <a:pt x="114" y="175"/>
                    <a:pt x="114" y="175"/>
                  </a:cubicBezTo>
                  <a:cubicBezTo>
                    <a:pt x="113" y="174"/>
                    <a:pt x="115" y="174"/>
                    <a:pt x="114" y="173"/>
                  </a:cubicBezTo>
                  <a:moveTo>
                    <a:pt x="117" y="173"/>
                  </a:moveTo>
                  <a:cubicBezTo>
                    <a:pt x="117" y="173"/>
                    <a:pt x="116" y="174"/>
                    <a:pt x="115" y="175"/>
                  </a:cubicBezTo>
                  <a:cubicBezTo>
                    <a:pt x="117" y="175"/>
                    <a:pt x="117" y="174"/>
                    <a:pt x="117" y="173"/>
                  </a:cubicBezTo>
                  <a:moveTo>
                    <a:pt x="117" y="172"/>
                  </a:moveTo>
                  <a:cubicBezTo>
                    <a:pt x="117" y="172"/>
                    <a:pt x="117" y="172"/>
                    <a:pt x="117" y="172"/>
                  </a:cubicBezTo>
                  <a:cubicBezTo>
                    <a:pt x="117" y="171"/>
                    <a:pt x="118" y="172"/>
                    <a:pt x="118" y="171"/>
                  </a:cubicBezTo>
                  <a:cubicBezTo>
                    <a:pt x="118" y="171"/>
                    <a:pt x="119" y="171"/>
                    <a:pt x="118" y="170"/>
                  </a:cubicBezTo>
                  <a:cubicBezTo>
                    <a:pt x="118" y="171"/>
                    <a:pt x="118" y="172"/>
                    <a:pt x="117" y="171"/>
                  </a:cubicBezTo>
                  <a:cubicBezTo>
                    <a:pt x="118" y="171"/>
                    <a:pt x="117" y="170"/>
                    <a:pt x="117" y="170"/>
                  </a:cubicBezTo>
                  <a:cubicBezTo>
                    <a:pt x="118" y="170"/>
                    <a:pt x="118" y="170"/>
                    <a:pt x="118" y="169"/>
                  </a:cubicBezTo>
                  <a:cubicBezTo>
                    <a:pt x="117" y="169"/>
                    <a:pt x="117" y="170"/>
                    <a:pt x="116" y="170"/>
                  </a:cubicBezTo>
                  <a:cubicBezTo>
                    <a:pt x="116" y="170"/>
                    <a:pt x="116" y="170"/>
                    <a:pt x="116" y="170"/>
                  </a:cubicBezTo>
                  <a:cubicBezTo>
                    <a:pt x="115" y="170"/>
                    <a:pt x="115" y="170"/>
                    <a:pt x="115" y="171"/>
                  </a:cubicBezTo>
                  <a:cubicBezTo>
                    <a:pt x="115" y="172"/>
                    <a:pt x="116" y="170"/>
                    <a:pt x="116" y="171"/>
                  </a:cubicBezTo>
                  <a:cubicBezTo>
                    <a:pt x="116" y="171"/>
                    <a:pt x="116" y="171"/>
                    <a:pt x="115" y="172"/>
                  </a:cubicBezTo>
                  <a:cubicBezTo>
                    <a:pt x="116" y="173"/>
                    <a:pt x="116" y="171"/>
                    <a:pt x="117" y="171"/>
                  </a:cubicBezTo>
                  <a:cubicBezTo>
                    <a:pt x="117" y="172"/>
                    <a:pt x="117" y="172"/>
                    <a:pt x="117" y="172"/>
                  </a:cubicBezTo>
                  <a:cubicBezTo>
                    <a:pt x="117" y="172"/>
                    <a:pt x="117" y="172"/>
                    <a:pt x="117" y="172"/>
                  </a:cubicBezTo>
                  <a:moveTo>
                    <a:pt x="120" y="170"/>
                  </a:moveTo>
                  <a:cubicBezTo>
                    <a:pt x="119" y="170"/>
                    <a:pt x="120" y="170"/>
                    <a:pt x="120" y="171"/>
                  </a:cubicBezTo>
                  <a:cubicBezTo>
                    <a:pt x="119" y="172"/>
                    <a:pt x="118" y="172"/>
                    <a:pt x="118" y="173"/>
                  </a:cubicBezTo>
                  <a:cubicBezTo>
                    <a:pt x="118" y="172"/>
                    <a:pt x="118" y="173"/>
                    <a:pt x="119" y="173"/>
                  </a:cubicBezTo>
                  <a:cubicBezTo>
                    <a:pt x="119" y="172"/>
                    <a:pt x="120" y="172"/>
                    <a:pt x="121" y="170"/>
                  </a:cubicBezTo>
                  <a:lnTo>
                    <a:pt x="120" y="170"/>
                  </a:lnTo>
                  <a:close/>
                  <a:moveTo>
                    <a:pt x="124" y="165"/>
                  </a:moveTo>
                  <a:cubicBezTo>
                    <a:pt x="124" y="165"/>
                    <a:pt x="124" y="165"/>
                    <a:pt x="123" y="165"/>
                  </a:cubicBezTo>
                  <a:cubicBezTo>
                    <a:pt x="123" y="165"/>
                    <a:pt x="123" y="166"/>
                    <a:pt x="123" y="166"/>
                  </a:cubicBezTo>
                  <a:cubicBezTo>
                    <a:pt x="124" y="166"/>
                    <a:pt x="124" y="166"/>
                    <a:pt x="124" y="165"/>
                  </a:cubicBezTo>
                  <a:moveTo>
                    <a:pt x="124" y="162"/>
                  </a:moveTo>
                  <a:cubicBezTo>
                    <a:pt x="124" y="162"/>
                    <a:pt x="123" y="163"/>
                    <a:pt x="123" y="163"/>
                  </a:cubicBezTo>
                  <a:cubicBezTo>
                    <a:pt x="124" y="163"/>
                    <a:pt x="124" y="162"/>
                    <a:pt x="124" y="162"/>
                  </a:cubicBezTo>
                  <a:moveTo>
                    <a:pt x="125" y="157"/>
                  </a:moveTo>
                  <a:cubicBezTo>
                    <a:pt x="124" y="157"/>
                    <a:pt x="125" y="157"/>
                    <a:pt x="124" y="158"/>
                  </a:cubicBezTo>
                  <a:cubicBezTo>
                    <a:pt x="125" y="158"/>
                    <a:pt x="126" y="157"/>
                    <a:pt x="125" y="157"/>
                  </a:cubicBezTo>
                  <a:moveTo>
                    <a:pt x="127" y="158"/>
                  </a:moveTo>
                  <a:cubicBezTo>
                    <a:pt x="127" y="158"/>
                    <a:pt x="125" y="159"/>
                    <a:pt x="126" y="160"/>
                  </a:cubicBezTo>
                  <a:cubicBezTo>
                    <a:pt x="126" y="159"/>
                    <a:pt x="127" y="159"/>
                    <a:pt x="127" y="158"/>
                  </a:cubicBezTo>
                  <a:moveTo>
                    <a:pt x="132" y="156"/>
                  </a:moveTo>
                  <a:cubicBezTo>
                    <a:pt x="132" y="156"/>
                    <a:pt x="131" y="156"/>
                    <a:pt x="131" y="156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2" y="156"/>
                    <a:pt x="132" y="156"/>
                    <a:pt x="132" y="156"/>
                  </a:cubicBezTo>
                  <a:moveTo>
                    <a:pt x="132" y="154"/>
                  </a:moveTo>
                  <a:cubicBezTo>
                    <a:pt x="131" y="154"/>
                    <a:pt x="131" y="155"/>
                    <a:pt x="132" y="156"/>
                  </a:cubicBezTo>
                  <a:cubicBezTo>
                    <a:pt x="132" y="156"/>
                    <a:pt x="133" y="155"/>
                    <a:pt x="133" y="155"/>
                  </a:cubicBezTo>
                  <a:cubicBezTo>
                    <a:pt x="133" y="155"/>
                    <a:pt x="132" y="155"/>
                    <a:pt x="132" y="155"/>
                  </a:cubicBezTo>
                  <a:cubicBezTo>
                    <a:pt x="133" y="154"/>
                    <a:pt x="132" y="154"/>
                    <a:pt x="132" y="154"/>
                  </a:cubicBezTo>
                  <a:moveTo>
                    <a:pt x="134" y="151"/>
                  </a:moveTo>
                  <a:cubicBezTo>
                    <a:pt x="133" y="151"/>
                    <a:pt x="134" y="152"/>
                    <a:pt x="134" y="153"/>
                  </a:cubicBezTo>
                  <a:cubicBezTo>
                    <a:pt x="134" y="153"/>
                    <a:pt x="132" y="154"/>
                    <a:pt x="133" y="154"/>
                  </a:cubicBezTo>
                  <a:cubicBezTo>
                    <a:pt x="134" y="153"/>
                    <a:pt x="135" y="152"/>
                    <a:pt x="134" y="151"/>
                  </a:cubicBezTo>
                  <a:moveTo>
                    <a:pt x="133" y="148"/>
                  </a:moveTo>
                  <a:cubicBezTo>
                    <a:pt x="132" y="149"/>
                    <a:pt x="132" y="149"/>
                    <a:pt x="132" y="150"/>
                  </a:cubicBezTo>
                  <a:cubicBezTo>
                    <a:pt x="132" y="149"/>
                    <a:pt x="133" y="149"/>
                    <a:pt x="133" y="148"/>
                  </a:cubicBezTo>
                  <a:moveTo>
                    <a:pt x="132" y="162"/>
                  </a:moveTo>
                  <a:cubicBezTo>
                    <a:pt x="131" y="163"/>
                    <a:pt x="131" y="163"/>
                    <a:pt x="130" y="164"/>
                  </a:cubicBezTo>
                  <a:cubicBezTo>
                    <a:pt x="131" y="165"/>
                    <a:pt x="132" y="163"/>
                    <a:pt x="132" y="162"/>
                  </a:cubicBezTo>
                  <a:moveTo>
                    <a:pt x="133" y="160"/>
                  </a:moveTo>
                  <a:cubicBezTo>
                    <a:pt x="133" y="161"/>
                    <a:pt x="132" y="161"/>
                    <a:pt x="132" y="162"/>
                  </a:cubicBezTo>
                  <a:cubicBezTo>
                    <a:pt x="133" y="161"/>
                    <a:pt x="133" y="161"/>
                    <a:pt x="133" y="162"/>
                  </a:cubicBezTo>
                  <a:cubicBezTo>
                    <a:pt x="133" y="162"/>
                    <a:pt x="134" y="161"/>
                    <a:pt x="133" y="160"/>
                  </a:cubicBezTo>
                  <a:moveTo>
                    <a:pt x="137" y="159"/>
                  </a:moveTo>
                  <a:cubicBezTo>
                    <a:pt x="136" y="159"/>
                    <a:pt x="135" y="158"/>
                    <a:pt x="135" y="159"/>
                  </a:cubicBezTo>
                  <a:cubicBezTo>
                    <a:pt x="136" y="160"/>
                    <a:pt x="136" y="159"/>
                    <a:pt x="137" y="159"/>
                  </a:cubicBezTo>
                  <a:moveTo>
                    <a:pt x="136" y="158"/>
                  </a:moveTo>
                  <a:cubicBezTo>
                    <a:pt x="135" y="159"/>
                    <a:pt x="135" y="156"/>
                    <a:pt x="134" y="158"/>
                  </a:cubicBezTo>
                  <a:cubicBezTo>
                    <a:pt x="135" y="158"/>
                    <a:pt x="136" y="158"/>
                    <a:pt x="136" y="158"/>
                  </a:cubicBezTo>
                  <a:moveTo>
                    <a:pt x="138" y="151"/>
                  </a:moveTo>
                  <a:cubicBezTo>
                    <a:pt x="138" y="151"/>
                    <a:pt x="139" y="151"/>
                    <a:pt x="139" y="151"/>
                  </a:cubicBezTo>
                  <a:cubicBezTo>
                    <a:pt x="139" y="151"/>
                    <a:pt x="139" y="151"/>
                    <a:pt x="139" y="150"/>
                  </a:cubicBezTo>
                  <a:cubicBezTo>
                    <a:pt x="138" y="150"/>
                    <a:pt x="138" y="151"/>
                    <a:pt x="138" y="151"/>
                  </a:cubicBezTo>
                  <a:moveTo>
                    <a:pt x="142" y="151"/>
                  </a:moveTo>
                  <a:cubicBezTo>
                    <a:pt x="142" y="151"/>
                    <a:pt x="141" y="150"/>
                    <a:pt x="141" y="151"/>
                  </a:cubicBezTo>
                  <a:cubicBezTo>
                    <a:pt x="141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39" y="151"/>
                    <a:pt x="139" y="153"/>
                    <a:pt x="139" y="154"/>
                  </a:cubicBezTo>
                  <a:cubicBezTo>
                    <a:pt x="138" y="154"/>
                    <a:pt x="137" y="154"/>
                    <a:pt x="137" y="155"/>
                  </a:cubicBezTo>
                  <a:cubicBezTo>
                    <a:pt x="137" y="154"/>
                    <a:pt x="137" y="153"/>
                    <a:pt x="137" y="153"/>
                  </a:cubicBezTo>
                  <a:cubicBezTo>
                    <a:pt x="137" y="154"/>
                    <a:pt x="136" y="155"/>
                    <a:pt x="137" y="156"/>
                  </a:cubicBezTo>
                  <a:cubicBezTo>
                    <a:pt x="137" y="156"/>
                    <a:pt x="137" y="155"/>
                    <a:pt x="138" y="155"/>
                  </a:cubicBezTo>
                  <a:cubicBezTo>
                    <a:pt x="137" y="156"/>
                    <a:pt x="138" y="157"/>
                    <a:pt x="137" y="156"/>
                  </a:cubicBezTo>
                  <a:cubicBezTo>
                    <a:pt x="137" y="156"/>
                    <a:pt x="137" y="156"/>
                    <a:pt x="137" y="156"/>
                  </a:cubicBezTo>
                  <a:cubicBezTo>
                    <a:pt x="137" y="156"/>
                    <a:pt x="136" y="156"/>
                    <a:pt x="136" y="156"/>
                  </a:cubicBezTo>
                  <a:cubicBezTo>
                    <a:pt x="136" y="156"/>
                    <a:pt x="135" y="156"/>
                    <a:pt x="135" y="156"/>
                  </a:cubicBezTo>
                  <a:cubicBezTo>
                    <a:pt x="136" y="156"/>
                    <a:pt x="135" y="157"/>
                    <a:pt x="136" y="157"/>
                  </a:cubicBezTo>
                  <a:cubicBezTo>
                    <a:pt x="136" y="157"/>
                    <a:pt x="136" y="156"/>
                    <a:pt x="137" y="157"/>
                  </a:cubicBezTo>
                  <a:cubicBezTo>
                    <a:pt x="137" y="157"/>
                    <a:pt x="138" y="158"/>
                    <a:pt x="138" y="158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8" y="157"/>
                    <a:pt x="138" y="158"/>
                    <a:pt x="138" y="157"/>
                  </a:cubicBezTo>
                  <a:cubicBezTo>
                    <a:pt x="138" y="157"/>
                    <a:pt x="138" y="156"/>
                    <a:pt x="138" y="156"/>
                  </a:cubicBezTo>
                  <a:cubicBezTo>
                    <a:pt x="138" y="156"/>
                    <a:pt x="138" y="157"/>
                    <a:pt x="138" y="157"/>
                  </a:cubicBezTo>
                  <a:cubicBezTo>
                    <a:pt x="139" y="156"/>
                    <a:pt x="139" y="156"/>
                    <a:pt x="139" y="155"/>
                  </a:cubicBezTo>
                  <a:cubicBezTo>
                    <a:pt x="140" y="155"/>
                    <a:pt x="141" y="154"/>
                    <a:pt x="140" y="154"/>
                  </a:cubicBezTo>
                  <a:cubicBezTo>
                    <a:pt x="139" y="155"/>
                    <a:pt x="138" y="155"/>
                    <a:pt x="138" y="155"/>
                  </a:cubicBezTo>
                  <a:cubicBezTo>
                    <a:pt x="137" y="154"/>
                    <a:pt x="139" y="154"/>
                    <a:pt x="139" y="154"/>
                  </a:cubicBezTo>
                  <a:cubicBezTo>
                    <a:pt x="140" y="153"/>
                    <a:pt x="140" y="152"/>
                    <a:pt x="140" y="152"/>
                  </a:cubicBezTo>
                  <a:cubicBezTo>
                    <a:pt x="141" y="152"/>
                    <a:pt x="139" y="153"/>
                    <a:pt x="141" y="153"/>
                  </a:cubicBezTo>
                  <a:cubicBezTo>
                    <a:pt x="141" y="152"/>
                    <a:pt x="141" y="152"/>
                    <a:pt x="142" y="151"/>
                  </a:cubicBezTo>
                  <a:moveTo>
                    <a:pt x="138" y="144"/>
                  </a:moveTo>
                  <a:cubicBezTo>
                    <a:pt x="137" y="144"/>
                    <a:pt x="136" y="144"/>
                    <a:pt x="136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7"/>
                  </a:cubicBezTo>
                  <a:cubicBezTo>
                    <a:pt x="136" y="146"/>
                    <a:pt x="136" y="147"/>
                    <a:pt x="136" y="147"/>
                  </a:cubicBezTo>
                  <a:cubicBezTo>
                    <a:pt x="135" y="148"/>
                    <a:pt x="136" y="148"/>
                    <a:pt x="135" y="148"/>
                  </a:cubicBezTo>
                  <a:cubicBezTo>
                    <a:pt x="136" y="149"/>
                    <a:pt x="136" y="149"/>
                    <a:pt x="136" y="149"/>
                  </a:cubicBezTo>
                  <a:cubicBezTo>
                    <a:pt x="137" y="148"/>
                    <a:pt x="138" y="146"/>
                    <a:pt x="138" y="144"/>
                  </a:cubicBezTo>
                  <a:moveTo>
                    <a:pt x="139" y="138"/>
                  </a:moveTo>
                  <a:cubicBezTo>
                    <a:pt x="139" y="139"/>
                    <a:pt x="139" y="139"/>
                    <a:pt x="139" y="140"/>
                  </a:cubicBezTo>
                  <a:cubicBezTo>
                    <a:pt x="138" y="140"/>
                    <a:pt x="139" y="139"/>
                    <a:pt x="138" y="139"/>
                  </a:cubicBezTo>
                  <a:cubicBezTo>
                    <a:pt x="138" y="139"/>
                    <a:pt x="138" y="140"/>
                    <a:pt x="138" y="139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9" y="140"/>
                    <a:pt x="139" y="140"/>
                  </a:cubicBezTo>
                  <a:cubicBezTo>
                    <a:pt x="138" y="140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3"/>
                    <a:pt x="136" y="144"/>
                    <a:pt x="137" y="144"/>
                  </a:cubicBezTo>
                  <a:cubicBezTo>
                    <a:pt x="137" y="143"/>
                    <a:pt x="138" y="143"/>
                    <a:pt x="138" y="144"/>
                  </a:cubicBezTo>
                  <a:cubicBezTo>
                    <a:pt x="139" y="143"/>
                    <a:pt x="139" y="142"/>
                    <a:pt x="138" y="142"/>
                  </a:cubicBezTo>
                  <a:cubicBezTo>
                    <a:pt x="139" y="140"/>
                    <a:pt x="141" y="139"/>
                    <a:pt x="139" y="138"/>
                  </a:cubicBezTo>
                  <a:moveTo>
                    <a:pt x="148" y="135"/>
                  </a:moveTo>
                  <a:cubicBezTo>
                    <a:pt x="148" y="136"/>
                    <a:pt x="147" y="136"/>
                    <a:pt x="148" y="136"/>
                  </a:cubicBezTo>
                  <a:cubicBezTo>
                    <a:pt x="149" y="136"/>
                    <a:pt x="148" y="136"/>
                    <a:pt x="149" y="135"/>
                  </a:cubicBezTo>
                  <a:lnTo>
                    <a:pt x="148" y="135"/>
                  </a:lnTo>
                  <a:close/>
                  <a:moveTo>
                    <a:pt x="144" y="132"/>
                  </a:moveTo>
                  <a:cubicBezTo>
                    <a:pt x="143" y="133"/>
                    <a:pt x="143" y="133"/>
                    <a:pt x="143" y="134"/>
                  </a:cubicBezTo>
                  <a:cubicBezTo>
                    <a:pt x="144" y="134"/>
                    <a:pt x="144" y="133"/>
                    <a:pt x="144" y="132"/>
                  </a:cubicBezTo>
                  <a:moveTo>
                    <a:pt x="141" y="132"/>
                  </a:moveTo>
                  <a:cubicBezTo>
                    <a:pt x="141" y="133"/>
                    <a:pt x="141" y="131"/>
                    <a:pt x="140" y="132"/>
                  </a:cubicBezTo>
                  <a:cubicBezTo>
                    <a:pt x="140" y="133"/>
                    <a:pt x="140" y="134"/>
                    <a:pt x="140" y="134"/>
                  </a:cubicBezTo>
                  <a:cubicBezTo>
                    <a:pt x="140" y="135"/>
                    <a:pt x="140" y="134"/>
                    <a:pt x="141" y="135"/>
                  </a:cubicBezTo>
                  <a:cubicBezTo>
                    <a:pt x="140" y="135"/>
                    <a:pt x="139" y="136"/>
                    <a:pt x="139" y="136"/>
                  </a:cubicBezTo>
                  <a:cubicBezTo>
                    <a:pt x="139" y="137"/>
                    <a:pt x="139" y="137"/>
                    <a:pt x="140" y="137"/>
                  </a:cubicBezTo>
                  <a:cubicBezTo>
                    <a:pt x="140" y="137"/>
                    <a:pt x="141" y="136"/>
                    <a:pt x="140" y="136"/>
                  </a:cubicBezTo>
                  <a:cubicBezTo>
                    <a:pt x="140" y="136"/>
                    <a:pt x="141" y="135"/>
                    <a:pt x="141" y="135"/>
                  </a:cubicBezTo>
                  <a:cubicBezTo>
                    <a:pt x="140" y="134"/>
                    <a:pt x="142" y="133"/>
                    <a:pt x="141" y="132"/>
                  </a:cubicBezTo>
                  <a:moveTo>
                    <a:pt x="140" y="131"/>
                  </a:moveTo>
                  <a:cubicBezTo>
                    <a:pt x="140" y="131"/>
                    <a:pt x="141" y="131"/>
                    <a:pt x="141" y="131"/>
                  </a:cubicBezTo>
                  <a:cubicBezTo>
                    <a:pt x="141" y="131"/>
                    <a:pt x="142" y="131"/>
                    <a:pt x="142" y="130"/>
                  </a:cubicBezTo>
                  <a:cubicBezTo>
                    <a:pt x="141" y="130"/>
                    <a:pt x="140" y="131"/>
                    <a:pt x="140" y="131"/>
                  </a:cubicBezTo>
                  <a:moveTo>
                    <a:pt x="117" y="30"/>
                  </a:moveTo>
                  <a:cubicBezTo>
                    <a:pt x="117" y="30"/>
                    <a:pt x="117" y="30"/>
                    <a:pt x="116" y="30"/>
                  </a:cubicBezTo>
                  <a:cubicBezTo>
                    <a:pt x="117" y="31"/>
                    <a:pt x="115" y="30"/>
                    <a:pt x="116" y="31"/>
                  </a:cubicBezTo>
                  <a:cubicBezTo>
                    <a:pt x="116" y="31"/>
                    <a:pt x="116" y="31"/>
                    <a:pt x="117" y="30"/>
                  </a:cubicBezTo>
                  <a:moveTo>
                    <a:pt x="121" y="43"/>
                  </a:moveTo>
                  <a:cubicBezTo>
                    <a:pt x="120" y="43"/>
                    <a:pt x="120" y="42"/>
                    <a:pt x="119" y="42"/>
                  </a:cubicBezTo>
                  <a:cubicBezTo>
                    <a:pt x="119" y="42"/>
                    <a:pt x="120" y="43"/>
                    <a:pt x="121" y="43"/>
                  </a:cubicBezTo>
                  <a:moveTo>
                    <a:pt x="133" y="48"/>
                  </a:moveTo>
                  <a:cubicBezTo>
                    <a:pt x="132" y="48"/>
                    <a:pt x="133" y="47"/>
                    <a:pt x="132" y="47"/>
                  </a:cubicBezTo>
                  <a:cubicBezTo>
                    <a:pt x="132" y="47"/>
                    <a:pt x="132" y="48"/>
                    <a:pt x="133" y="48"/>
                  </a:cubicBezTo>
                  <a:moveTo>
                    <a:pt x="135" y="51"/>
                  </a:moveTo>
                  <a:cubicBezTo>
                    <a:pt x="135" y="51"/>
                    <a:pt x="135" y="49"/>
                    <a:pt x="134" y="49"/>
                  </a:cubicBezTo>
                  <a:cubicBezTo>
                    <a:pt x="134" y="50"/>
                    <a:pt x="135" y="52"/>
                    <a:pt x="135" y="51"/>
                  </a:cubicBezTo>
                  <a:moveTo>
                    <a:pt x="147" y="73"/>
                  </a:moveTo>
                  <a:cubicBezTo>
                    <a:pt x="147" y="73"/>
                    <a:pt x="146" y="73"/>
                    <a:pt x="146" y="73"/>
                  </a:cubicBezTo>
                  <a:cubicBezTo>
                    <a:pt x="146" y="74"/>
                    <a:pt x="146" y="74"/>
                    <a:pt x="146" y="74"/>
                  </a:cubicBezTo>
                  <a:cubicBezTo>
                    <a:pt x="147" y="74"/>
                    <a:pt x="147" y="74"/>
                    <a:pt x="147" y="73"/>
                  </a:cubicBezTo>
                  <a:moveTo>
                    <a:pt x="145" y="86"/>
                  </a:moveTo>
                  <a:cubicBezTo>
                    <a:pt x="145" y="85"/>
                    <a:pt x="146" y="85"/>
                    <a:pt x="145" y="84"/>
                  </a:cubicBezTo>
                  <a:cubicBezTo>
                    <a:pt x="145" y="84"/>
                    <a:pt x="145" y="85"/>
                    <a:pt x="144" y="85"/>
                  </a:cubicBezTo>
                  <a:cubicBezTo>
                    <a:pt x="144" y="85"/>
                    <a:pt x="145" y="86"/>
                    <a:pt x="145" y="86"/>
                  </a:cubicBezTo>
                  <a:moveTo>
                    <a:pt x="152" y="89"/>
                  </a:moveTo>
                  <a:cubicBezTo>
                    <a:pt x="152" y="88"/>
                    <a:pt x="152" y="88"/>
                    <a:pt x="152" y="88"/>
                  </a:cubicBezTo>
                  <a:cubicBezTo>
                    <a:pt x="152" y="88"/>
                    <a:pt x="152" y="88"/>
                    <a:pt x="151" y="89"/>
                  </a:cubicBezTo>
                  <a:cubicBezTo>
                    <a:pt x="151" y="89"/>
                    <a:pt x="151" y="88"/>
                    <a:pt x="150" y="88"/>
                  </a:cubicBezTo>
                  <a:cubicBezTo>
                    <a:pt x="150" y="90"/>
                    <a:pt x="151" y="89"/>
                    <a:pt x="152" y="89"/>
                  </a:cubicBezTo>
                  <a:moveTo>
                    <a:pt x="153" y="103"/>
                  </a:moveTo>
                  <a:cubicBezTo>
                    <a:pt x="153" y="103"/>
                    <a:pt x="153" y="102"/>
                    <a:pt x="152" y="102"/>
                  </a:cubicBezTo>
                  <a:cubicBezTo>
                    <a:pt x="152" y="103"/>
                    <a:pt x="152" y="103"/>
                    <a:pt x="153" y="103"/>
                  </a:cubicBezTo>
                  <a:moveTo>
                    <a:pt x="148" y="110"/>
                  </a:moveTo>
                  <a:cubicBezTo>
                    <a:pt x="148" y="109"/>
                    <a:pt x="148" y="109"/>
                    <a:pt x="148" y="109"/>
                  </a:cubicBezTo>
                  <a:cubicBezTo>
                    <a:pt x="147" y="108"/>
                    <a:pt x="147" y="110"/>
                    <a:pt x="148" y="110"/>
                  </a:cubicBezTo>
                  <a:moveTo>
                    <a:pt x="151" y="112"/>
                  </a:moveTo>
                  <a:cubicBezTo>
                    <a:pt x="151" y="111"/>
                    <a:pt x="152" y="110"/>
                    <a:pt x="151" y="110"/>
                  </a:cubicBezTo>
                  <a:cubicBezTo>
                    <a:pt x="151" y="111"/>
                    <a:pt x="150" y="112"/>
                    <a:pt x="151" y="112"/>
                  </a:cubicBezTo>
                  <a:moveTo>
                    <a:pt x="150" y="116"/>
                  </a:moveTo>
                  <a:cubicBezTo>
                    <a:pt x="151" y="115"/>
                    <a:pt x="150" y="114"/>
                    <a:pt x="150" y="114"/>
                  </a:cubicBezTo>
                  <a:cubicBezTo>
                    <a:pt x="150" y="114"/>
                    <a:pt x="149" y="116"/>
                    <a:pt x="150" y="116"/>
                  </a:cubicBezTo>
                  <a:moveTo>
                    <a:pt x="146" y="121"/>
                  </a:moveTo>
                  <a:cubicBezTo>
                    <a:pt x="147" y="121"/>
                    <a:pt x="147" y="120"/>
                    <a:pt x="147" y="119"/>
                  </a:cubicBezTo>
                  <a:cubicBezTo>
                    <a:pt x="146" y="119"/>
                    <a:pt x="146" y="120"/>
                    <a:pt x="146" y="121"/>
                  </a:cubicBezTo>
                  <a:moveTo>
                    <a:pt x="150" y="126"/>
                  </a:moveTo>
                  <a:cubicBezTo>
                    <a:pt x="151" y="126"/>
                    <a:pt x="151" y="125"/>
                    <a:pt x="151" y="124"/>
                  </a:cubicBezTo>
                  <a:cubicBezTo>
                    <a:pt x="151" y="124"/>
                    <a:pt x="151" y="124"/>
                    <a:pt x="151" y="125"/>
                  </a:cubicBezTo>
                  <a:cubicBezTo>
                    <a:pt x="150" y="125"/>
                    <a:pt x="149" y="126"/>
                    <a:pt x="150" y="126"/>
                  </a:cubicBezTo>
                  <a:moveTo>
                    <a:pt x="142" y="129"/>
                  </a:moveTo>
                  <a:cubicBezTo>
                    <a:pt x="142" y="128"/>
                    <a:pt x="142" y="127"/>
                    <a:pt x="141" y="126"/>
                  </a:cubicBezTo>
                  <a:cubicBezTo>
                    <a:pt x="141" y="127"/>
                    <a:pt x="140" y="128"/>
                    <a:pt x="141" y="128"/>
                  </a:cubicBezTo>
                  <a:cubicBezTo>
                    <a:pt x="141" y="128"/>
                    <a:pt x="142" y="129"/>
                    <a:pt x="142" y="129"/>
                  </a:cubicBezTo>
                  <a:moveTo>
                    <a:pt x="142" y="123"/>
                  </a:moveTo>
                  <a:cubicBezTo>
                    <a:pt x="141" y="123"/>
                    <a:pt x="142" y="124"/>
                    <a:pt x="142" y="125"/>
                  </a:cubicBezTo>
                  <a:cubicBezTo>
                    <a:pt x="142" y="125"/>
                    <a:pt x="142" y="125"/>
                    <a:pt x="142" y="126"/>
                  </a:cubicBezTo>
                  <a:cubicBezTo>
                    <a:pt x="141" y="125"/>
                    <a:pt x="141" y="125"/>
                    <a:pt x="141" y="126"/>
                  </a:cubicBezTo>
                  <a:cubicBezTo>
                    <a:pt x="142" y="126"/>
                    <a:pt x="141" y="126"/>
                    <a:pt x="142" y="126"/>
                  </a:cubicBezTo>
                  <a:cubicBezTo>
                    <a:pt x="142" y="127"/>
                    <a:pt x="142" y="127"/>
                    <a:pt x="143" y="127"/>
                  </a:cubicBezTo>
                  <a:cubicBezTo>
                    <a:pt x="143" y="126"/>
                    <a:pt x="142" y="124"/>
                    <a:pt x="142" y="123"/>
                  </a:cubicBezTo>
                  <a:moveTo>
                    <a:pt x="144" y="111"/>
                  </a:moveTo>
                  <a:cubicBezTo>
                    <a:pt x="144" y="111"/>
                    <a:pt x="144" y="111"/>
                    <a:pt x="143" y="111"/>
                  </a:cubicBezTo>
                  <a:cubicBezTo>
                    <a:pt x="143" y="112"/>
                    <a:pt x="143" y="111"/>
                    <a:pt x="143" y="112"/>
                  </a:cubicBezTo>
                  <a:cubicBezTo>
                    <a:pt x="144" y="112"/>
                    <a:pt x="144" y="110"/>
                    <a:pt x="144" y="111"/>
                  </a:cubicBezTo>
                  <a:moveTo>
                    <a:pt x="143" y="106"/>
                  </a:moveTo>
                  <a:cubicBezTo>
                    <a:pt x="143" y="107"/>
                    <a:pt x="143" y="107"/>
                    <a:pt x="144" y="107"/>
                  </a:cubicBezTo>
                  <a:cubicBezTo>
                    <a:pt x="144" y="107"/>
                    <a:pt x="144" y="107"/>
                    <a:pt x="144" y="106"/>
                  </a:cubicBezTo>
                  <a:lnTo>
                    <a:pt x="143" y="106"/>
                  </a:lnTo>
                  <a:close/>
                  <a:moveTo>
                    <a:pt x="144" y="105"/>
                  </a:moveTo>
                  <a:cubicBezTo>
                    <a:pt x="143" y="105"/>
                    <a:pt x="142" y="105"/>
                    <a:pt x="142" y="106"/>
                  </a:cubicBezTo>
                  <a:cubicBezTo>
                    <a:pt x="143" y="106"/>
                    <a:pt x="143" y="106"/>
                    <a:pt x="143" y="105"/>
                  </a:cubicBezTo>
                  <a:cubicBezTo>
                    <a:pt x="143" y="105"/>
                    <a:pt x="144" y="106"/>
                    <a:pt x="144" y="105"/>
                  </a:cubicBezTo>
                  <a:cubicBezTo>
                    <a:pt x="144" y="105"/>
                    <a:pt x="144" y="105"/>
                    <a:pt x="144" y="105"/>
                  </a:cubicBezTo>
                  <a:moveTo>
                    <a:pt x="141" y="89"/>
                  </a:moveTo>
                  <a:cubicBezTo>
                    <a:pt x="141" y="90"/>
                    <a:pt x="141" y="90"/>
                    <a:pt x="141" y="91"/>
                  </a:cubicBezTo>
                  <a:cubicBezTo>
                    <a:pt x="141" y="90"/>
                    <a:pt x="142" y="90"/>
                    <a:pt x="142" y="89"/>
                  </a:cubicBezTo>
                  <a:lnTo>
                    <a:pt x="141" y="89"/>
                  </a:lnTo>
                  <a:close/>
                  <a:moveTo>
                    <a:pt x="91" y="18"/>
                  </a:moveTo>
                  <a:cubicBezTo>
                    <a:pt x="92" y="18"/>
                    <a:pt x="92" y="18"/>
                    <a:pt x="93" y="18"/>
                  </a:cubicBezTo>
                  <a:cubicBezTo>
                    <a:pt x="93" y="18"/>
                    <a:pt x="93" y="17"/>
                    <a:pt x="93" y="17"/>
                  </a:cubicBezTo>
                  <a:cubicBezTo>
                    <a:pt x="92" y="17"/>
                    <a:pt x="91" y="18"/>
                    <a:pt x="91" y="18"/>
                  </a:cubicBezTo>
                  <a:moveTo>
                    <a:pt x="87" y="16"/>
                  </a:moveTo>
                  <a:cubicBezTo>
                    <a:pt x="87" y="16"/>
                    <a:pt x="87" y="16"/>
                    <a:pt x="87" y="16"/>
                  </a:cubicBezTo>
                  <a:cubicBezTo>
                    <a:pt x="87" y="17"/>
                    <a:pt x="88" y="16"/>
                    <a:pt x="88" y="16"/>
                  </a:cubicBezTo>
                  <a:cubicBezTo>
                    <a:pt x="88" y="16"/>
                    <a:pt x="87" y="15"/>
                    <a:pt x="87" y="16"/>
                  </a:cubicBezTo>
                  <a:moveTo>
                    <a:pt x="21" y="71"/>
                  </a:moveTo>
                  <a:cubicBezTo>
                    <a:pt x="21" y="70"/>
                    <a:pt x="22" y="70"/>
                    <a:pt x="21" y="69"/>
                  </a:cubicBezTo>
                  <a:cubicBezTo>
                    <a:pt x="21" y="70"/>
                    <a:pt x="20" y="70"/>
                    <a:pt x="21" y="71"/>
                  </a:cubicBezTo>
                  <a:moveTo>
                    <a:pt x="19" y="74"/>
                  </a:moveTo>
                  <a:cubicBezTo>
                    <a:pt x="19" y="74"/>
                    <a:pt x="19" y="74"/>
                    <a:pt x="19" y="74"/>
                  </a:cubicBezTo>
                  <a:cubicBezTo>
                    <a:pt x="20" y="73"/>
                    <a:pt x="19" y="73"/>
                    <a:pt x="19" y="72"/>
                  </a:cubicBezTo>
                  <a:cubicBezTo>
                    <a:pt x="19" y="72"/>
                    <a:pt x="18" y="73"/>
                    <a:pt x="18" y="73"/>
                  </a:cubicBezTo>
                  <a:cubicBezTo>
                    <a:pt x="18" y="74"/>
                    <a:pt x="19" y="73"/>
                    <a:pt x="19" y="74"/>
                  </a:cubicBezTo>
                  <a:cubicBezTo>
                    <a:pt x="18" y="74"/>
                    <a:pt x="18" y="74"/>
                    <a:pt x="19" y="74"/>
                  </a:cubicBezTo>
                  <a:moveTo>
                    <a:pt x="20" y="78"/>
                  </a:moveTo>
                  <a:cubicBezTo>
                    <a:pt x="21" y="78"/>
                    <a:pt x="21" y="77"/>
                    <a:pt x="21" y="77"/>
                  </a:cubicBezTo>
                  <a:cubicBezTo>
                    <a:pt x="20" y="77"/>
                    <a:pt x="20" y="78"/>
                    <a:pt x="20" y="78"/>
                  </a:cubicBezTo>
                  <a:moveTo>
                    <a:pt x="20" y="145"/>
                  </a:moveTo>
                  <a:cubicBezTo>
                    <a:pt x="20" y="146"/>
                    <a:pt x="21" y="146"/>
                    <a:pt x="21" y="145"/>
                  </a:cubicBezTo>
                  <a:lnTo>
                    <a:pt x="20" y="145"/>
                  </a:lnTo>
                  <a:close/>
                  <a:moveTo>
                    <a:pt x="20" y="139"/>
                  </a:moveTo>
                  <a:cubicBezTo>
                    <a:pt x="19" y="139"/>
                    <a:pt x="19" y="139"/>
                    <a:pt x="19" y="140"/>
                  </a:cubicBezTo>
                  <a:cubicBezTo>
                    <a:pt x="20" y="140"/>
                    <a:pt x="20" y="139"/>
                    <a:pt x="20" y="139"/>
                  </a:cubicBezTo>
                  <a:moveTo>
                    <a:pt x="39" y="136"/>
                  </a:moveTo>
                  <a:cubicBezTo>
                    <a:pt x="39" y="137"/>
                    <a:pt x="38" y="136"/>
                    <a:pt x="38" y="137"/>
                  </a:cubicBezTo>
                  <a:cubicBezTo>
                    <a:pt x="38" y="137"/>
                    <a:pt x="39" y="137"/>
                    <a:pt x="39" y="137"/>
                  </a:cubicBezTo>
                  <a:cubicBezTo>
                    <a:pt x="39" y="137"/>
                    <a:pt x="39" y="137"/>
                    <a:pt x="39" y="136"/>
                  </a:cubicBezTo>
                  <a:moveTo>
                    <a:pt x="40" y="131"/>
                  </a:moveTo>
                  <a:cubicBezTo>
                    <a:pt x="40" y="130"/>
                    <a:pt x="40" y="131"/>
                    <a:pt x="39" y="131"/>
                  </a:cubicBezTo>
                  <a:cubicBezTo>
                    <a:pt x="39" y="131"/>
                    <a:pt x="38" y="130"/>
                    <a:pt x="38" y="131"/>
                  </a:cubicBezTo>
                  <a:cubicBezTo>
                    <a:pt x="38" y="131"/>
                    <a:pt x="39" y="131"/>
                    <a:pt x="39" y="131"/>
                  </a:cubicBezTo>
                  <a:cubicBezTo>
                    <a:pt x="39" y="132"/>
                    <a:pt x="39" y="132"/>
                    <a:pt x="40" y="132"/>
                  </a:cubicBezTo>
                  <a:cubicBezTo>
                    <a:pt x="39" y="131"/>
                    <a:pt x="40" y="131"/>
                    <a:pt x="40" y="131"/>
                  </a:cubicBezTo>
                  <a:moveTo>
                    <a:pt x="16" y="129"/>
                  </a:moveTo>
                  <a:cubicBezTo>
                    <a:pt x="17" y="130"/>
                    <a:pt x="16" y="131"/>
                    <a:pt x="17" y="131"/>
                  </a:cubicBezTo>
                  <a:cubicBezTo>
                    <a:pt x="18" y="131"/>
                    <a:pt x="16" y="131"/>
                    <a:pt x="17" y="131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6" y="130"/>
                    <a:pt x="17" y="129"/>
                    <a:pt x="16" y="129"/>
                  </a:cubicBezTo>
                  <a:moveTo>
                    <a:pt x="38" y="128"/>
                  </a:moveTo>
                  <a:cubicBezTo>
                    <a:pt x="38" y="129"/>
                    <a:pt x="39" y="130"/>
                    <a:pt x="39" y="130"/>
                  </a:cubicBezTo>
                  <a:cubicBezTo>
                    <a:pt x="39" y="129"/>
                    <a:pt x="38" y="128"/>
                    <a:pt x="39" y="127"/>
                  </a:cubicBezTo>
                  <a:cubicBezTo>
                    <a:pt x="38" y="127"/>
                    <a:pt x="38" y="128"/>
                    <a:pt x="38" y="128"/>
                  </a:cubicBezTo>
                  <a:moveTo>
                    <a:pt x="37" y="126"/>
                  </a:moveTo>
                  <a:cubicBezTo>
                    <a:pt x="37" y="126"/>
                    <a:pt x="37" y="127"/>
                    <a:pt x="38" y="127"/>
                  </a:cubicBezTo>
                  <a:cubicBezTo>
                    <a:pt x="39" y="126"/>
                    <a:pt x="37" y="125"/>
                    <a:pt x="37" y="126"/>
                  </a:cubicBezTo>
                  <a:moveTo>
                    <a:pt x="17" y="112"/>
                  </a:moveTo>
                  <a:cubicBezTo>
                    <a:pt x="17" y="111"/>
                    <a:pt x="18" y="111"/>
                    <a:pt x="18" y="111"/>
                  </a:cubicBezTo>
                  <a:cubicBezTo>
                    <a:pt x="17" y="110"/>
                    <a:pt x="16" y="112"/>
                    <a:pt x="17" y="112"/>
                  </a:cubicBezTo>
                  <a:moveTo>
                    <a:pt x="24" y="95"/>
                  </a:moveTo>
                  <a:cubicBezTo>
                    <a:pt x="25" y="95"/>
                    <a:pt x="25" y="95"/>
                    <a:pt x="25" y="95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25" y="94"/>
                    <a:pt x="24" y="94"/>
                    <a:pt x="24" y="95"/>
                  </a:cubicBezTo>
                  <a:moveTo>
                    <a:pt x="24" y="67"/>
                  </a:moveTo>
                  <a:cubicBezTo>
                    <a:pt x="24" y="67"/>
                    <a:pt x="24" y="69"/>
                    <a:pt x="25" y="68"/>
                  </a:cubicBezTo>
                  <a:cubicBezTo>
                    <a:pt x="24" y="68"/>
                    <a:pt x="25" y="66"/>
                    <a:pt x="24" y="67"/>
                  </a:cubicBezTo>
                  <a:moveTo>
                    <a:pt x="26" y="64"/>
                  </a:moveTo>
                  <a:cubicBezTo>
                    <a:pt x="26" y="64"/>
                    <a:pt x="25" y="64"/>
                    <a:pt x="25" y="65"/>
                  </a:cubicBezTo>
                  <a:cubicBezTo>
                    <a:pt x="26" y="65"/>
                    <a:pt x="27" y="64"/>
                    <a:pt x="26" y="64"/>
                  </a:cubicBezTo>
                  <a:moveTo>
                    <a:pt x="23" y="61"/>
                  </a:moveTo>
                  <a:cubicBezTo>
                    <a:pt x="24" y="62"/>
                    <a:pt x="23" y="60"/>
                    <a:pt x="23" y="60"/>
                  </a:cubicBezTo>
                  <a:cubicBezTo>
                    <a:pt x="23" y="60"/>
                    <a:pt x="22" y="61"/>
                    <a:pt x="23" y="61"/>
                  </a:cubicBezTo>
                  <a:moveTo>
                    <a:pt x="26" y="53"/>
                  </a:moveTo>
                  <a:cubicBezTo>
                    <a:pt x="26" y="54"/>
                    <a:pt x="26" y="54"/>
                    <a:pt x="25" y="54"/>
                  </a:cubicBezTo>
                  <a:cubicBezTo>
                    <a:pt x="25" y="55"/>
                    <a:pt x="25" y="56"/>
                    <a:pt x="26" y="56"/>
                  </a:cubicBezTo>
                  <a:cubicBezTo>
                    <a:pt x="25" y="56"/>
                    <a:pt x="25" y="56"/>
                    <a:pt x="25" y="57"/>
                  </a:cubicBezTo>
                  <a:cubicBezTo>
                    <a:pt x="26" y="58"/>
                    <a:pt x="25" y="60"/>
                    <a:pt x="25" y="61"/>
                  </a:cubicBezTo>
                  <a:cubicBezTo>
                    <a:pt x="25" y="61"/>
                    <a:pt x="25" y="62"/>
                    <a:pt x="25" y="61"/>
                  </a:cubicBezTo>
                  <a:cubicBezTo>
                    <a:pt x="25" y="61"/>
                    <a:pt x="25" y="61"/>
                    <a:pt x="25" y="60"/>
                  </a:cubicBezTo>
                  <a:cubicBezTo>
                    <a:pt x="26" y="60"/>
                    <a:pt x="26" y="60"/>
                    <a:pt x="26" y="59"/>
                  </a:cubicBezTo>
                  <a:cubicBezTo>
                    <a:pt x="26" y="59"/>
                    <a:pt x="26" y="59"/>
                    <a:pt x="26" y="58"/>
                  </a:cubicBezTo>
                  <a:cubicBezTo>
                    <a:pt x="26" y="57"/>
                    <a:pt x="27" y="57"/>
                    <a:pt x="2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5"/>
                    <a:pt x="27" y="53"/>
                    <a:pt x="26" y="53"/>
                  </a:cubicBezTo>
                  <a:moveTo>
                    <a:pt x="29" y="26"/>
                  </a:moveTo>
                  <a:cubicBezTo>
                    <a:pt x="29" y="27"/>
                    <a:pt x="28" y="27"/>
                    <a:pt x="28" y="28"/>
                  </a:cubicBezTo>
                  <a:cubicBezTo>
                    <a:pt x="28" y="28"/>
                    <a:pt x="28" y="28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30"/>
                    <a:pt x="28" y="31"/>
                    <a:pt x="29" y="31"/>
                  </a:cubicBezTo>
                  <a:cubicBezTo>
                    <a:pt x="29" y="31"/>
                    <a:pt x="29" y="29"/>
                    <a:pt x="29" y="28"/>
                  </a:cubicBezTo>
                  <a:cubicBezTo>
                    <a:pt x="29" y="27"/>
                    <a:pt x="30" y="27"/>
                    <a:pt x="29" y="26"/>
                  </a:cubicBezTo>
                  <a:moveTo>
                    <a:pt x="51" y="1"/>
                  </a:moveTo>
                  <a:cubicBezTo>
                    <a:pt x="50" y="1"/>
                    <a:pt x="50" y="0"/>
                    <a:pt x="49" y="1"/>
                  </a:cubicBezTo>
                  <a:cubicBezTo>
                    <a:pt x="49" y="1"/>
                    <a:pt x="50" y="1"/>
                    <a:pt x="50" y="1"/>
                  </a:cubicBezTo>
                  <a:cubicBezTo>
                    <a:pt x="51" y="1"/>
                    <a:pt x="51" y="1"/>
                    <a:pt x="51" y="1"/>
                  </a:cubicBezTo>
                  <a:moveTo>
                    <a:pt x="46" y="3"/>
                  </a:moveTo>
                  <a:cubicBezTo>
                    <a:pt x="47" y="3"/>
                    <a:pt x="47" y="1"/>
                    <a:pt x="46" y="1"/>
                  </a:cubicBezTo>
                  <a:cubicBezTo>
                    <a:pt x="46" y="2"/>
                    <a:pt x="45" y="2"/>
                    <a:pt x="46" y="3"/>
                  </a:cubicBezTo>
                  <a:moveTo>
                    <a:pt x="47" y="4"/>
                  </a:moveTo>
                  <a:cubicBezTo>
                    <a:pt x="47" y="4"/>
                    <a:pt x="47" y="3"/>
                    <a:pt x="46" y="3"/>
                  </a:cubicBezTo>
                  <a:cubicBezTo>
                    <a:pt x="45" y="4"/>
                    <a:pt x="45" y="4"/>
                    <a:pt x="46" y="4"/>
                  </a:cubicBezTo>
                  <a:cubicBezTo>
                    <a:pt x="46" y="4"/>
                    <a:pt x="47" y="4"/>
                    <a:pt x="47" y="4"/>
                  </a:cubicBezTo>
                  <a:moveTo>
                    <a:pt x="28" y="26"/>
                  </a:moveTo>
                  <a:cubicBezTo>
                    <a:pt x="29" y="26"/>
                    <a:pt x="29" y="25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29" y="24"/>
                    <a:pt x="28" y="26"/>
                  </a:cubicBezTo>
                  <a:moveTo>
                    <a:pt x="42" y="24"/>
                  </a:moveTo>
                  <a:cubicBezTo>
                    <a:pt x="42" y="23"/>
                    <a:pt x="42" y="24"/>
                    <a:pt x="42" y="25"/>
                  </a:cubicBezTo>
                  <a:cubicBezTo>
                    <a:pt x="42" y="24"/>
                    <a:pt x="43" y="25"/>
                    <a:pt x="42" y="24"/>
                  </a:cubicBezTo>
                  <a:moveTo>
                    <a:pt x="44" y="22"/>
                  </a:moveTo>
                  <a:cubicBezTo>
                    <a:pt x="44" y="22"/>
                    <a:pt x="44" y="22"/>
                    <a:pt x="44" y="22"/>
                  </a:cubicBezTo>
                  <a:cubicBezTo>
                    <a:pt x="44" y="23"/>
                    <a:pt x="44" y="22"/>
                    <a:pt x="43" y="22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23"/>
                    <a:pt x="45" y="23"/>
                    <a:pt x="44" y="22"/>
                  </a:cubicBezTo>
                  <a:cubicBezTo>
                    <a:pt x="44" y="22"/>
                    <a:pt x="44" y="22"/>
                    <a:pt x="44" y="22"/>
                  </a:cubicBezTo>
                  <a:moveTo>
                    <a:pt x="51" y="21"/>
                  </a:moveTo>
                  <a:cubicBezTo>
                    <a:pt x="51" y="21"/>
                    <a:pt x="50" y="21"/>
                    <a:pt x="50" y="21"/>
                  </a:cubicBezTo>
                  <a:cubicBezTo>
                    <a:pt x="50" y="22"/>
                    <a:pt x="51" y="22"/>
                    <a:pt x="51" y="21"/>
                  </a:cubicBezTo>
                  <a:moveTo>
                    <a:pt x="50" y="7"/>
                  </a:moveTo>
                  <a:cubicBezTo>
                    <a:pt x="50" y="7"/>
                    <a:pt x="49" y="8"/>
                    <a:pt x="48" y="8"/>
                  </a:cubicBezTo>
                  <a:cubicBezTo>
                    <a:pt x="49" y="7"/>
                    <a:pt x="47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8"/>
                    <a:pt x="45" y="7"/>
                    <a:pt x="45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5" y="8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9"/>
                    <a:pt x="41" y="8"/>
                  </a:cubicBezTo>
                  <a:cubicBezTo>
                    <a:pt x="42" y="8"/>
                    <a:pt x="42" y="8"/>
                    <a:pt x="41" y="8"/>
                  </a:cubicBezTo>
                  <a:cubicBezTo>
                    <a:pt x="41" y="9"/>
                    <a:pt x="40" y="7"/>
                    <a:pt x="40" y="8"/>
                  </a:cubicBezTo>
                  <a:cubicBezTo>
                    <a:pt x="40" y="9"/>
                    <a:pt x="41" y="8"/>
                    <a:pt x="41" y="9"/>
                  </a:cubicBezTo>
                  <a:cubicBezTo>
                    <a:pt x="40" y="9"/>
                    <a:pt x="39" y="8"/>
                    <a:pt x="38" y="9"/>
                  </a:cubicBezTo>
                  <a:cubicBezTo>
                    <a:pt x="38" y="10"/>
                    <a:pt x="38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6" y="10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5" y="9"/>
                    <a:pt x="35" y="10"/>
                    <a:pt x="34" y="10"/>
                  </a:cubicBezTo>
                  <a:cubicBezTo>
                    <a:pt x="34" y="10"/>
                    <a:pt x="34" y="9"/>
                    <a:pt x="34" y="9"/>
                  </a:cubicBezTo>
                  <a:cubicBezTo>
                    <a:pt x="33" y="10"/>
                    <a:pt x="34" y="10"/>
                    <a:pt x="35" y="10"/>
                  </a:cubicBezTo>
                  <a:cubicBezTo>
                    <a:pt x="34" y="10"/>
                    <a:pt x="34" y="11"/>
                    <a:pt x="34" y="11"/>
                  </a:cubicBezTo>
                  <a:cubicBezTo>
                    <a:pt x="34" y="11"/>
                    <a:pt x="34" y="11"/>
                    <a:pt x="34" y="12"/>
                  </a:cubicBezTo>
                  <a:cubicBezTo>
                    <a:pt x="34" y="12"/>
                    <a:pt x="33" y="11"/>
                    <a:pt x="33" y="12"/>
                  </a:cubicBezTo>
                  <a:cubicBezTo>
                    <a:pt x="33" y="12"/>
                    <a:pt x="33" y="13"/>
                    <a:pt x="32" y="13"/>
                  </a:cubicBezTo>
                  <a:cubicBezTo>
                    <a:pt x="32" y="14"/>
                    <a:pt x="31" y="16"/>
                    <a:pt x="30" y="17"/>
                  </a:cubicBezTo>
                  <a:cubicBezTo>
                    <a:pt x="30" y="17"/>
                    <a:pt x="30" y="18"/>
                    <a:pt x="30" y="18"/>
                  </a:cubicBezTo>
                  <a:cubicBezTo>
                    <a:pt x="29" y="21"/>
                    <a:pt x="29" y="22"/>
                    <a:pt x="29" y="24"/>
                  </a:cubicBezTo>
                  <a:cubicBezTo>
                    <a:pt x="30" y="25"/>
                    <a:pt x="29" y="23"/>
                    <a:pt x="30" y="22"/>
                  </a:cubicBezTo>
                  <a:cubicBezTo>
                    <a:pt x="30" y="21"/>
                    <a:pt x="31" y="20"/>
                    <a:pt x="32" y="19"/>
                  </a:cubicBezTo>
                  <a:cubicBezTo>
                    <a:pt x="31" y="19"/>
                    <a:pt x="31" y="18"/>
                    <a:pt x="31" y="18"/>
                  </a:cubicBezTo>
                  <a:cubicBezTo>
                    <a:pt x="31" y="18"/>
                    <a:pt x="32" y="17"/>
                    <a:pt x="32" y="17"/>
                  </a:cubicBezTo>
                  <a:cubicBezTo>
                    <a:pt x="32" y="17"/>
                    <a:pt x="32" y="16"/>
                    <a:pt x="32" y="16"/>
                  </a:cubicBezTo>
                  <a:cubicBezTo>
                    <a:pt x="32" y="15"/>
                    <a:pt x="33" y="15"/>
                    <a:pt x="33" y="14"/>
                  </a:cubicBezTo>
                  <a:cubicBezTo>
                    <a:pt x="34" y="14"/>
                    <a:pt x="33" y="15"/>
                    <a:pt x="34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4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7" y="11"/>
                    <a:pt x="37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9" y="11"/>
                    <a:pt x="40" y="11"/>
                    <a:pt x="40" y="11"/>
                  </a:cubicBezTo>
                  <a:cubicBezTo>
                    <a:pt x="40" y="10"/>
                    <a:pt x="41" y="10"/>
                    <a:pt x="42" y="10"/>
                  </a:cubicBezTo>
                  <a:cubicBezTo>
                    <a:pt x="42" y="10"/>
                    <a:pt x="41" y="10"/>
                    <a:pt x="41" y="11"/>
                  </a:cubicBezTo>
                  <a:cubicBezTo>
                    <a:pt x="42" y="10"/>
                    <a:pt x="42" y="10"/>
                    <a:pt x="43" y="10"/>
                  </a:cubicBezTo>
                  <a:cubicBezTo>
                    <a:pt x="43" y="9"/>
                    <a:pt x="42" y="10"/>
                    <a:pt x="42" y="10"/>
                  </a:cubicBezTo>
                  <a:cubicBezTo>
                    <a:pt x="42" y="9"/>
                    <a:pt x="43" y="10"/>
                    <a:pt x="44" y="9"/>
                  </a:cubicBezTo>
                  <a:cubicBezTo>
                    <a:pt x="44" y="9"/>
                    <a:pt x="44" y="9"/>
                    <a:pt x="45" y="9"/>
                  </a:cubicBezTo>
                  <a:cubicBezTo>
                    <a:pt x="44" y="9"/>
                    <a:pt x="45" y="9"/>
                    <a:pt x="45" y="9"/>
                  </a:cubicBezTo>
                  <a:cubicBezTo>
                    <a:pt x="46" y="9"/>
                    <a:pt x="47" y="9"/>
                    <a:pt x="47" y="8"/>
                  </a:cubicBezTo>
                  <a:cubicBezTo>
                    <a:pt x="48" y="9"/>
                    <a:pt x="47" y="9"/>
                    <a:pt x="47" y="9"/>
                  </a:cubicBezTo>
                  <a:cubicBezTo>
                    <a:pt x="48" y="9"/>
                    <a:pt x="48" y="9"/>
                    <a:pt x="48" y="8"/>
                  </a:cubicBezTo>
                  <a:cubicBezTo>
                    <a:pt x="50" y="9"/>
                    <a:pt x="51" y="9"/>
                    <a:pt x="52" y="9"/>
                  </a:cubicBezTo>
                  <a:cubicBezTo>
                    <a:pt x="52" y="10"/>
                    <a:pt x="51" y="10"/>
                    <a:pt x="52" y="10"/>
                  </a:cubicBezTo>
                  <a:cubicBezTo>
                    <a:pt x="52" y="10"/>
                    <a:pt x="52" y="9"/>
                    <a:pt x="52" y="9"/>
                  </a:cubicBezTo>
                  <a:cubicBezTo>
                    <a:pt x="53" y="9"/>
                    <a:pt x="53" y="10"/>
                    <a:pt x="54" y="9"/>
                  </a:cubicBezTo>
                  <a:cubicBezTo>
                    <a:pt x="53" y="9"/>
                    <a:pt x="52" y="9"/>
                    <a:pt x="52" y="8"/>
                  </a:cubicBezTo>
                  <a:cubicBezTo>
                    <a:pt x="52" y="8"/>
                    <a:pt x="53" y="8"/>
                    <a:pt x="53" y="8"/>
                  </a:cubicBezTo>
                  <a:cubicBezTo>
                    <a:pt x="54" y="8"/>
                    <a:pt x="54" y="8"/>
                    <a:pt x="55" y="8"/>
                  </a:cubicBezTo>
                  <a:cubicBezTo>
                    <a:pt x="55" y="8"/>
                    <a:pt x="54" y="7"/>
                    <a:pt x="53" y="7"/>
                  </a:cubicBezTo>
                  <a:cubicBezTo>
                    <a:pt x="52" y="7"/>
                    <a:pt x="50" y="7"/>
                    <a:pt x="50" y="7"/>
                  </a:cubicBezTo>
                  <a:moveTo>
                    <a:pt x="62" y="8"/>
                  </a:moveTo>
                  <a:cubicBezTo>
                    <a:pt x="61" y="9"/>
                    <a:pt x="62" y="9"/>
                    <a:pt x="63" y="9"/>
                  </a:cubicBezTo>
                  <a:cubicBezTo>
                    <a:pt x="63" y="8"/>
                    <a:pt x="62" y="8"/>
                    <a:pt x="62" y="8"/>
                  </a:cubicBezTo>
                  <a:moveTo>
                    <a:pt x="70" y="5"/>
                  </a:moveTo>
                  <a:cubicBezTo>
                    <a:pt x="70" y="5"/>
                    <a:pt x="69" y="5"/>
                    <a:pt x="68" y="4"/>
                  </a:cubicBezTo>
                  <a:cubicBezTo>
                    <a:pt x="68" y="5"/>
                    <a:pt x="69" y="6"/>
                    <a:pt x="69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70" y="5"/>
                    <a:pt x="70" y="5"/>
                  </a:cubicBezTo>
                  <a:moveTo>
                    <a:pt x="71" y="8"/>
                  </a:moveTo>
                  <a:cubicBezTo>
                    <a:pt x="71" y="7"/>
                    <a:pt x="70" y="7"/>
                    <a:pt x="70" y="8"/>
                  </a:cubicBezTo>
                  <a:cubicBezTo>
                    <a:pt x="70" y="8"/>
                    <a:pt x="71" y="8"/>
                    <a:pt x="71" y="8"/>
                  </a:cubicBezTo>
                  <a:moveTo>
                    <a:pt x="71" y="10"/>
                  </a:moveTo>
                  <a:cubicBezTo>
                    <a:pt x="72" y="9"/>
                    <a:pt x="71" y="9"/>
                    <a:pt x="70" y="9"/>
                  </a:cubicBezTo>
                  <a:cubicBezTo>
                    <a:pt x="70" y="9"/>
                    <a:pt x="71" y="9"/>
                    <a:pt x="71" y="10"/>
                  </a:cubicBezTo>
                  <a:moveTo>
                    <a:pt x="66" y="23"/>
                  </a:moveTo>
                  <a:cubicBezTo>
                    <a:pt x="66" y="22"/>
                    <a:pt x="65" y="23"/>
                    <a:pt x="65" y="23"/>
                  </a:cubicBezTo>
                  <a:cubicBezTo>
                    <a:pt x="65" y="24"/>
                    <a:pt x="66" y="24"/>
                    <a:pt x="66" y="23"/>
                  </a:cubicBezTo>
                  <a:moveTo>
                    <a:pt x="66" y="25"/>
                  </a:moveTo>
                  <a:cubicBezTo>
                    <a:pt x="66" y="26"/>
                    <a:pt x="66" y="26"/>
                    <a:pt x="67" y="26"/>
                  </a:cubicBezTo>
                  <a:cubicBezTo>
                    <a:pt x="67" y="25"/>
                    <a:pt x="67" y="25"/>
                    <a:pt x="66" y="25"/>
                  </a:cubicBezTo>
                  <a:moveTo>
                    <a:pt x="69" y="25"/>
                  </a:moveTo>
                  <a:cubicBezTo>
                    <a:pt x="69" y="24"/>
                    <a:pt x="68" y="24"/>
                    <a:pt x="68" y="25"/>
                  </a:cubicBezTo>
                  <a:cubicBezTo>
                    <a:pt x="68" y="25"/>
                    <a:pt x="69" y="25"/>
                    <a:pt x="69" y="25"/>
                  </a:cubicBezTo>
                  <a:moveTo>
                    <a:pt x="77" y="14"/>
                  </a:moveTo>
                  <a:cubicBezTo>
                    <a:pt x="76" y="14"/>
                    <a:pt x="76" y="15"/>
                    <a:pt x="76" y="14"/>
                  </a:cubicBezTo>
                  <a:cubicBezTo>
                    <a:pt x="75" y="14"/>
                    <a:pt x="74" y="12"/>
                    <a:pt x="73" y="13"/>
                  </a:cubicBezTo>
                  <a:cubicBezTo>
                    <a:pt x="74" y="14"/>
                    <a:pt x="75" y="14"/>
                    <a:pt x="75" y="14"/>
                  </a:cubicBezTo>
                  <a:cubicBezTo>
                    <a:pt x="75" y="14"/>
                    <a:pt x="74" y="14"/>
                    <a:pt x="75" y="14"/>
                  </a:cubicBezTo>
                  <a:cubicBezTo>
                    <a:pt x="75" y="14"/>
                    <a:pt x="76" y="16"/>
                    <a:pt x="77" y="14"/>
                  </a:cubicBezTo>
                  <a:moveTo>
                    <a:pt x="72" y="26"/>
                  </a:moveTo>
                  <a:cubicBezTo>
                    <a:pt x="71" y="26"/>
                    <a:pt x="71" y="25"/>
                    <a:pt x="71" y="25"/>
                  </a:cubicBezTo>
                  <a:cubicBezTo>
                    <a:pt x="71" y="25"/>
                    <a:pt x="70" y="26"/>
                    <a:pt x="70" y="26"/>
                  </a:cubicBezTo>
                  <a:cubicBezTo>
                    <a:pt x="71" y="26"/>
                    <a:pt x="71" y="26"/>
                    <a:pt x="72" y="26"/>
                  </a:cubicBezTo>
                  <a:moveTo>
                    <a:pt x="83" y="17"/>
                  </a:moveTo>
                  <a:cubicBezTo>
                    <a:pt x="82" y="17"/>
                    <a:pt x="82" y="16"/>
                    <a:pt x="81" y="16"/>
                  </a:cubicBezTo>
                  <a:cubicBezTo>
                    <a:pt x="82" y="17"/>
                    <a:pt x="81" y="18"/>
                    <a:pt x="82" y="18"/>
                  </a:cubicBezTo>
                  <a:cubicBezTo>
                    <a:pt x="82" y="18"/>
                    <a:pt x="83" y="18"/>
                    <a:pt x="83" y="17"/>
                  </a:cubicBezTo>
                  <a:cubicBezTo>
                    <a:pt x="83" y="17"/>
                    <a:pt x="83" y="17"/>
                    <a:pt x="83" y="17"/>
                  </a:cubicBezTo>
                  <a:moveTo>
                    <a:pt x="84" y="20"/>
                  </a:moveTo>
                  <a:cubicBezTo>
                    <a:pt x="84" y="19"/>
                    <a:pt x="84" y="20"/>
                    <a:pt x="83" y="20"/>
                  </a:cubicBezTo>
                  <a:cubicBezTo>
                    <a:pt x="84" y="21"/>
                    <a:pt x="85" y="20"/>
                    <a:pt x="84" y="20"/>
                  </a:cubicBezTo>
                  <a:moveTo>
                    <a:pt x="95" y="27"/>
                  </a:moveTo>
                  <a:cubicBezTo>
                    <a:pt x="94" y="27"/>
                    <a:pt x="95" y="27"/>
                    <a:pt x="95" y="27"/>
                  </a:cubicBezTo>
                  <a:cubicBezTo>
                    <a:pt x="94" y="26"/>
                    <a:pt x="93" y="26"/>
                    <a:pt x="93" y="26"/>
                  </a:cubicBezTo>
                  <a:cubicBezTo>
                    <a:pt x="94" y="25"/>
                    <a:pt x="94" y="26"/>
                    <a:pt x="95" y="26"/>
                  </a:cubicBezTo>
                  <a:cubicBezTo>
                    <a:pt x="94" y="25"/>
                    <a:pt x="94" y="25"/>
                    <a:pt x="93" y="25"/>
                  </a:cubicBezTo>
                  <a:cubicBezTo>
                    <a:pt x="93" y="26"/>
                    <a:pt x="93" y="26"/>
                    <a:pt x="92" y="26"/>
                  </a:cubicBezTo>
                  <a:cubicBezTo>
                    <a:pt x="93" y="26"/>
                    <a:pt x="94" y="27"/>
                    <a:pt x="95" y="27"/>
                  </a:cubicBezTo>
                  <a:moveTo>
                    <a:pt x="106" y="35"/>
                  </a:moveTo>
                  <a:cubicBezTo>
                    <a:pt x="106" y="34"/>
                    <a:pt x="106" y="34"/>
                    <a:pt x="106" y="34"/>
                  </a:cubicBezTo>
                  <a:cubicBezTo>
                    <a:pt x="105" y="34"/>
                    <a:pt x="105" y="34"/>
                    <a:pt x="105" y="35"/>
                  </a:cubicBezTo>
                  <a:cubicBezTo>
                    <a:pt x="105" y="35"/>
                    <a:pt x="106" y="35"/>
                    <a:pt x="106" y="35"/>
                  </a:cubicBezTo>
                  <a:moveTo>
                    <a:pt x="109" y="37"/>
                  </a:moveTo>
                  <a:cubicBezTo>
                    <a:pt x="108" y="36"/>
                    <a:pt x="109" y="36"/>
                    <a:pt x="108" y="36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6"/>
                    <a:pt x="107" y="35"/>
                    <a:pt x="106" y="35"/>
                  </a:cubicBezTo>
                  <a:cubicBezTo>
                    <a:pt x="106" y="36"/>
                    <a:pt x="107" y="36"/>
                    <a:pt x="107" y="37"/>
                  </a:cubicBezTo>
                  <a:cubicBezTo>
                    <a:pt x="108" y="37"/>
                    <a:pt x="108" y="36"/>
                    <a:pt x="108" y="36"/>
                  </a:cubicBezTo>
                  <a:cubicBezTo>
                    <a:pt x="108" y="37"/>
                    <a:pt x="109" y="37"/>
                    <a:pt x="108" y="37"/>
                  </a:cubicBezTo>
                  <a:cubicBezTo>
                    <a:pt x="110" y="38"/>
                    <a:pt x="109" y="38"/>
                    <a:pt x="109" y="37"/>
                  </a:cubicBezTo>
                  <a:moveTo>
                    <a:pt x="115" y="69"/>
                  </a:moveTo>
                  <a:cubicBezTo>
                    <a:pt x="114" y="68"/>
                    <a:pt x="114" y="68"/>
                    <a:pt x="114" y="68"/>
                  </a:cubicBezTo>
                  <a:cubicBezTo>
                    <a:pt x="114" y="68"/>
                    <a:pt x="113" y="68"/>
                    <a:pt x="113" y="68"/>
                  </a:cubicBezTo>
                  <a:cubicBezTo>
                    <a:pt x="114" y="68"/>
                    <a:pt x="113" y="70"/>
                    <a:pt x="115" y="69"/>
                  </a:cubicBezTo>
                  <a:moveTo>
                    <a:pt x="115" y="69"/>
                  </a:moveTo>
                  <a:cubicBezTo>
                    <a:pt x="115" y="69"/>
                    <a:pt x="115" y="69"/>
                    <a:pt x="115" y="69"/>
                  </a:cubicBezTo>
                  <a:cubicBezTo>
                    <a:pt x="115" y="69"/>
                    <a:pt x="114" y="70"/>
                    <a:pt x="115" y="70"/>
                  </a:cubicBezTo>
                  <a:cubicBezTo>
                    <a:pt x="116" y="70"/>
                    <a:pt x="115" y="69"/>
                    <a:pt x="115" y="69"/>
                  </a:cubicBezTo>
                  <a:moveTo>
                    <a:pt x="116" y="72"/>
                  </a:moveTo>
                  <a:cubicBezTo>
                    <a:pt x="116" y="71"/>
                    <a:pt x="116" y="70"/>
                    <a:pt x="115" y="71"/>
                  </a:cubicBezTo>
                  <a:cubicBezTo>
                    <a:pt x="116" y="71"/>
                    <a:pt x="115" y="72"/>
                    <a:pt x="116" y="72"/>
                  </a:cubicBezTo>
                  <a:moveTo>
                    <a:pt x="126" y="70"/>
                  </a:moveTo>
                  <a:cubicBezTo>
                    <a:pt x="125" y="70"/>
                    <a:pt x="125" y="69"/>
                    <a:pt x="125" y="69"/>
                  </a:cubicBezTo>
                  <a:cubicBezTo>
                    <a:pt x="125" y="70"/>
                    <a:pt x="125" y="70"/>
                    <a:pt x="126" y="70"/>
                  </a:cubicBezTo>
                  <a:moveTo>
                    <a:pt x="119" y="75"/>
                  </a:moveTo>
                  <a:cubicBezTo>
                    <a:pt x="119" y="75"/>
                    <a:pt x="119" y="74"/>
                    <a:pt x="118" y="75"/>
                  </a:cubicBezTo>
                  <a:cubicBezTo>
                    <a:pt x="117" y="75"/>
                    <a:pt x="118" y="76"/>
                    <a:pt x="119" y="75"/>
                  </a:cubicBezTo>
                  <a:moveTo>
                    <a:pt x="130" y="85"/>
                  </a:moveTo>
                  <a:cubicBezTo>
                    <a:pt x="130" y="84"/>
                    <a:pt x="130" y="84"/>
                    <a:pt x="130" y="84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0" y="84"/>
                    <a:pt x="130" y="85"/>
                    <a:pt x="130" y="85"/>
                  </a:cubicBezTo>
                  <a:moveTo>
                    <a:pt x="130" y="86"/>
                  </a:moveTo>
                  <a:cubicBezTo>
                    <a:pt x="130" y="86"/>
                    <a:pt x="131" y="85"/>
                    <a:pt x="130" y="85"/>
                  </a:cubicBezTo>
                  <a:cubicBezTo>
                    <a:pt x="129" y="86"/>
                    <a:pt x="130" y="85"/>
                    <a:pt x="129" y="85"/>
                  </a:cubicBezTo>
                  <a:cubicBezTo>
                    <a:pt x="128" y="85"/>
                    <a:pt x="129" y="86"/>
                    <a:pt x="130" y="86"/>
                  </a:cubicBezTo>
                  <a:moveTo>
                    <a:pt x="128" y="95"/>
                  </a:moveTo>
                  <a:cubicBezTo>
                    <a:pt x="128" y="95"/>
                    <a:pt x="128" y="94"/>
                    <a:pt x="127" y="94"/>
                  </a:cubicBezTo>
                  <a:cubicBezTo>
                    <a:pt x="128" y="94"/>
                    <a:pt x="127" y="95"/>
                    <a:pt x="128" y="95"/>
                  </a:cubicBezTo>
                  <a:moveTo>
                    <a:pt x="128" y="103"/>
                  </a:moveTo>
                  <a:cubicBezTo>
                    <a:pt x="128" y="103"/>
                    <a:pt x="128" y="103"/>
                    <a:pt x="128" y="102"/>
                  </a:cubicBezTo>
                  <a:cubicBezTo>
                    <a:pt x="127" y="102"/>
                    <a:pt x="127" y="103"/>
                    <a:pt x="127" y="103"/>
                  </a:cubicBezTo>
                  <a:cubicBezTo>
                    <a:pt x="127" y="103"/>
                    <a:pt x="127" y="103"/>
                    <a:pt x="127" y="103"/>
                  </a:cubicBezTo>
                  <a:cubicBezTo>
                    <a:pt x="128" y="103"/>
                    <a:pt x="128" y="103"/>
                    <a:pt x="128" y="103"/>
                  </a:cubicBezTo>
                  <a:moveTo>
                    <a:pt x="127" y="105"/>
                  </a:moveTo>
                  <a:cubicBezTo>
                    <a:pt x="128" y="104"/>
                    <a:pt x="128" y="104"/>
                    <a:pt x="129" y="104"/>
                  </a:cubicBezTo>
                  <a:cubicBezTo>
                    <a:pt x="128" y="104"/>
                    <a:pt x="127" y="104"/>
                    <a:pt x="127" y="105"/>
                  </a:cubicBezTo>
                  <a:moveTo>
                    <a:pt x="132" y="104"/>
                  </a:moveTo>
                  <a:cubicBezTo>
                    <a:pt x="132" y="104"/>
                    <a:pt x="132" y="102"/>
                    <a:pt x="131" y="102"/>
                  </a:cubicBezTo>
                  <a:cubicBezTo>
                    <a:pt x="131" y="102"/>
                    <a:pt x="131" y="102"/>
                    <a:pt x="132" y="103"/>
                  </a:cubicBezTo>
                  <a:cubicBezTo>
                    <a:pt x="132" y="103"/>
                    <a:pt x="131" y="105"/>
                    <a:pt x="132" y="104"/>
                  </a:cubicBezTo>
                  <a:moveTo>
                    <a:pt x="130" y="111"/>
                  </a:moveTo>
                  <a:cubicBezTo>
                    <a:pt x="131" y="112"/>
                    <a:pt x="131" y="112"/>
                    <a:pt x="131" y="112"/>
                  </a:cubicBezTo>
                  <a:cubicBezTo>
                    <a:pt x="131" y="112"/>
                    <a:pt x="132" y="112"/>
                    <a:pt x="132" y="111"/>
                  </a:cubicBezTo>
                  <a:lnTo>
                    <a:pt x="130" y="111"/>
                  </a:lnTo>
                  <a:close/>
                  <a:moveTo>
                    <a:pt x="129" y="110"/>
                  </a:moveTo>
                  <a:cubicBezTo>
                    <a:pt x="129" y="110"/>
                    <a:pt x="129" y="110"/>
                    <a:pt x="129" y="109"/>
                  </a:cubicBezTo>
                  <a:cubicBezTo>
                    <a:pt x="128" y="109"/>
                    <a:pt x="127" y="109"/>
                    <a:pt x="128" y="110"/>
                  </a:cubicBezTo>
                  <a:cubicBezTo>
                    <a:pt x="128" y="109"/>
                    <a:pt x="129" y="110"/>
                    <a:pt x="129" y="110"/>
                  </a:cubicBezTo>
                  <a:moveTo>
                    <a:pt x="128" y="113"/>
                  </a:moveTo>
                  <a:cubicBezTo>
                    <a:pt x="128" y="113"/>
                    <a:pt x="128" y="112"/>
                    <a:pt x="127" y="112"/>
                  </a:cubicBezTo>
                  <a:cubicBezTo>
                    <a:pt x="128" y="112"/>
                    <a:pt x="127" y="114"/>
                    <a:pt x="128" y="113"/>
                  </a:cubicBezTo>
                  <a:moveTo>
                    <a:pt x="128" y="113"/>
                  </a:moveTo>
                  <a:cubicBezTo>
                    <a:pt x="129" y="113"/>
                    <a:pt x="128" y="112"/>
                    <a:pt x="129" y="111"/>
                  </a:cubicBezTo>
                  <a:cubicBezTo>
                    <a:pt x="128" y="111"/>
                    <a:pt x="129" y="110"/>
                    <a:pt x="128" y="110"/>
                  </a:cubicBezTo>
                  <a:cubicBezTo>
                    <a:pt x="128" y="112"/>
                    <a:pt x="129" y="112"/>
                    <a:pt x="128" y="113"/>
                  </a:cubicBezTo>
                  <a:moveTo>
                    <a:pt x="36" y="10"/>
                  </a:moveTo>
                  <a:cubicBezTo>
                    <a:pt x="36" y="10"/>
                    <a:pt x="36" y="11"/>
                    <a:pt x="35" y="11"/>
                  </a:cubicBezTo>
                  <a:cubicBezTo>
                    <a:pt x="35" y="11"/>
                    <a:pt x="35" y="11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0"/>
                    <a:pt x="36" y="10"/>
                    <a:pt x="36" y="10"/>
                  </a:cubicBezTo>
                  <a:moveTo>
                    <a:pt x="79" y="199"/>
                  </a:moveTo>
                  <a:cubicBezTo>
                    <a:pt x="79" y="198"/>
                    <a:pt x="79" y="198"/>
                    <a:pt x="80" y="198"/>
                  </a:cubicBezTo>
                  <a:cubicBezTo>
                    <a:pt x="80" y="199"/>
                    <a:pt x="79" y="199"/>
                    <a:pt x="79" y="199"/>
                  </a:cubicBezTo>
                  <a:moveTo>
                    <a:pt x="112" y="39"/>
                  </a:moveTo>
                  <a:cubicBezTo>
                    <a:pt x="113" y="39"/>
                    <a:pt x="114" y="40"/>
                    <a:pt x="115" y="41"/>
                  </a:cubicBezTo>
                  <a:cubicBezTo>
                    <a:pt x="114" y="42"/>
                    <a:pt x="114" y="41"/>
                    <a:pt x="114" y="41"/>
                  </a:cubicBezTo>
                  <a:cubicBezTo>
                    <a:pt x="113" y="40"/>
                    <a:pt x="113" y="39"/>
                    <a:pt x="112" y="39"/>
                  </a:cubicBezTo>
                  <a:moveTo>
                    <a:pt x="132" y="65"/>
                  </a:moveTo>
                  <a:cubicBezTo>
                    <a:pt x="133" y="65"/>
                    <a:pt x="133" y="66"/>
                    <a:pt x="134" y="67"/>
                  </a:cubicBezTo>
                  <a:cubicBezTo>
                    <a:pt x="133" y="67"/>
                    <a:pt x="132" y="65"/>
                    <a:pt x="132" y="65"/>
                  </a:cubicBezTo>
                  <a:moveTo>
                    <a:pt x="93" y="180"/>
                  </a:moveTo>
                  <a:cubicBezTo>
                    <a:pt x="92" y="178"/>
                    <a:pt x="94" y="178"/>
                    <a:pt x="95" y="178"/>
                  </a:cubicBezTo>
                  <a:cubicBezTo>
                    <a:pt x="95" y="178"/>
                    <a:pt x="96" y="177"/>
                    <a:pt x="96" y="178"/>
                  </a:cubicBezTo>
                  <a:cubicBezTo>
                    <a:pt x="96" y="178"/>
                    <a:pt x="95" y="178"/>
                    <a:pt x="94" y="179"/>
                  </a:cubicBezTo>
                  <a:cubicBezTo>
                    <a:pt x="94" y="179"/>
                    <a:pt x="93" y="179"/>
                    <a:pt x="93" y="180"/>
                  </a:cubicBezTo>
                  <a:moveTo>
                    <a:pt x="71" y="194"/>
                  </a:moveTo>
                  <a:cubicBezTo>
                    <a:pt x="71" y="194"/>
                    <a:pt x="71" y="193"/>
                    <a:pt x="72" y="193"/>
                  </a:cubicBezTo>
                  <a:cubicBezTo>
                    <a:pt x="72" y="194"/>
                    <a:pt x="72" y="194"/>
                    <a:pt x="72" y="195"/>
                  </a:cubicBezTo>
                  <a:cubicBezTo>
                    <a:pt x="72" y="195"/>
                    <a:pt x="71" y="195"/>
                    <a:pt x="71" y="194"/>
                  </a:cubicBezTo>
                  <a:moveTo>
                    <a:pt x="89" y="181"/>
                  </a:moveTo>
                  <a:cubicBezTo>
                    <a:pt x="89" y="180"/>
                    <a:pt x="90" y="180"/>
                    <a:pt x="91" y="179"/>
                  </a:cubicBezTo>
                  <a:cubicBezTo>
                    <a:pt x="91" y="180"/>
                    <a:pt x="90" y="180"/>
                    <a:pt x="89" y="181"/>
                  </a:cubicBezTo>
                  <a:moveTo>
                    <a:pt x="104" y="173"/>
                  </a:moveTo>
                  <a:cubicBezTo>
                    <a:pt x="103" y="173"/>
                    <a:pt x="102" y="174"/>
                    <a:pt x="102" y="175"/>
                  </a:cubicBezTo>
                  <a:cubicBezTo>
                    <a:pt x="102" y="173"/>
                    <a:pt x="105" y="173"/>
                    <a:pt x="106" y="171"/>
                  </a:cubicBezTo>
                  <a:cubicBezTo>
                    <a:pt x="107" y="171"/>
                    <a:pt x="105" y="172"/>
                    <a:pt x="104" y="173"/>
                  </a:cubicBezTo>
                  <a:moveTo>
                    <a:pt x="70" y="192"/>
                  </a:moveTo>
                  <a:cubicBezTo>
                    <a:pt x="72" y="192"/>
                    <a:pt x="72" y="192"/>
                    <a:pt x="72" y="192"/>
                  </a:cubicBezTo>
                  <a:cubicBezTo>
                    <a:pt x="71" y="192"/>
                    <a:pt x="70" y="193"/>
                    <a:pt x="70" y="192"/>
                  </a:cubicBezTo>
                  <a:moveTo>
                    <a:pt x="63" y="193"/>
                  </a:moveTo>
                  <a:cubicBezTo>
                    <a:pt x="64" y="192"/>
                    <a:pt x="64" y="192"/>
                    <a:pt x="65" y="193"/>
                  </a:cubicBezTo>
                  <a:cubicBezTo>
                    <a:pt x="64" y="193"/>
                    <a:pt x="64" y="193"/>
                    <a:pt x="63" y="193"/>
                  </a:cubicBezTo>
                  <a:moveTo>
                    <a:pt x="67" y="193"/>
                  </a:moveTo>
                  <a:cubicBezTo>
                    <a:pt x="68" y="192"/>
                    <a:pt x="68" y="192"/>
                    <a:pt x="69" y="193"/>
                  </a:cubicBezTo>
                  <a:cubicBezTo>
                    <a:pt x="69" y="193"/>
                    <a:pt x="68" y="193"/>
                    <a:pt x="67" y="193"/>
                  </a:cubicBezTo>
                  <a:cubicBezTo>
                    <a:pt x="67" y="193"/>
                    <a:pt x="67" y="193"/>
                    <a:pt x="67" y="193"/>
                  </a:cubicBezTo>
                  <a:moveTo>
                    <a:pt x="89" y="195"/>
                  </a:moveTo>
                  <a:cubicBezTo>
                    <a:pt x="90" y="195"/>
                    <a:pt x="90" y="194"/>
                    <a:pt x="91" y="194"/>
                  </a:cubicBezTo>
                  <a:cubicBezTo>
                    <a:pt x="92" y="195"/>
                    <a:pt x="92" y="193"/>
                    <a:pt x="93" y="194"/>
                  </a:cubicBezTo>
                  <a:cubicBezTo>
                    <a:pt x="93" y="194"/>
                    <a:pt x="93" y="194"/>
                    <a:pt x="93" y="194"/>
                  </a:cubicBezTo>
                  <a:cubicBezTo>
                    <a:pt x="92" y="194"/>
                    <a:pt x="91" y="195"/>
                    <a:pt x="91" y="195"/>
                  </a:cubicBezTo>
                  <a:cubicBezTo>
                    <a:pt x="91" y="195"/>
                    <a:pt x="90" y="196"/>
                    <a:pt x="89" y="195"/>
                  </a:cubicBezTo>
                  <a:moveTo>
                    <a:pt x="16" y="46"/>
                  </a:moveTo>
                  <a:cubicBezTo>
                    <a:pt x="16" y="45"/>
                    <a:pt x="16" y="43"/>
                    <a:pt x="17" y="41"/>
                  </a:cubicBezTo>
                  <a:cubicBezTo>
                    <a:pt x="17" y="43"/>
                    <a:pt x="17" y="44"/>
                    <a:pt x="17" y="46"/>
                  </a:cubicBezTo>
                  <a:cubicBezTo>
                    <a:pt x="17" y="46"/>
                    <a:pt x="17" y="46"/>
                    <a:pt x="16" y="46"/>
                  </a:cubicBezTo>
                  <a:moveTo>
                    <a:pt x="80" y="37"/>
                  </a:moveTo>
                  <a:cubicBezTo>
                    <a:pt x="79" y="36"/>
                    <a:pt x="79" y="36"/>
                    <a:pt x="79" y="36"/>
                  </a:cubicBezTo>
                  <a:cubicBezTo>
                    <a:pt x="80" y="36"/>
                    <a:pt x="81" y="36"/>
                    <a:pt x="80" y="37"/>
                  </a:cubicBezTo>
                  <a:moveTo>
                    <a:pt x="39" y="88"/>
                  </a:moveTo>
                  <a:cubicBezTo>
                    <a:pt x="40" y="88"/>
                    <a:pt x="40" y="89"/>
                    <a:pt x="40" y="89"/>
                  </a:cubicBezTo>
                  <a:cubicBezTo>
                    <a:pt x="40" y="90"/>
                    <a:pt x="40" y="91"/>
                    <a:pt x="39" y="90"/>
                  </a:cubicBezTo>
                  <a:cubicBezTo>
                    <a:pt x="40" y="90"/>
                    <a:pt x="39" y="89"/>
                    <a:pt x="39" y="88"/>
                  </a:cubicBezTo>
                  <a:moveTo>
                    <a:pt x="72" y="32"/>
                  </a:moveTo>
                  <a:cubicBezTo>
                    <a:pt x="72" y="32"/>
                    <a:pt x="71" y="31"/>
                    <a:pt x="71" y="31"/>
                  </a:cubicBezTo>
                  <a:cubicBezTo>
                    <a:pt x="70" y="31"/>
                    <a:pt x="69" y="30"/>
                    <a:pt x="69" y="30"/>
                  </a:cubicBezTo>
                  <a:cubicBezTo>
                    <a:pt x="70" y="31"/>
                    <a:pt x="73" y="31"/>
                    <a:pt x="72" y="32"/>
                  </a:cubicBezTo>
                  <a:moveTo>
                    <a:pt x="42" y="28"/>
                  </a:moveTo>
                  <a:cubicBezTo>
                    <a:pt x="43" y="28"/>
                    <a:pt x="42" y="28"/>
                    <a:pt x="43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2" y="28"/>
                    <a:pt x="43" y="28"/>
                    <a:pt x="42" y="28"/>
                  </a:cubicBezTo>
                  <a:moveTo>
                    <a:pt x="63" y="25"/>
                  </a:moveTo>
                  <a:cubicBezTo>
                    <a:pt x="62" y="25"/>
                    <a:pt x="62" y="25"/>
                    <a:pt x="62" y="24"/>
                  </a:cubicBezTo>
                  <a:cubicBezTo>
                    <a:pt x="63" y="24"/>
                    <a:pt x="63" y="24"/>
                    <a:pt x="63" y="25"/>
                  </a:cubicBezTo>
                  <a:moveTo>
                    <a:pt x="75" y="31"/>
                  </a:moveTo>
                  <a:cubicBezTo>
                    <a:pt x="74" y="32"/>
                    <a:pt x="74" y="30"/>
                    <a:pt x="74" y="31"/>
                  </a:cubicBezTo>
                  <a:cubicBezTo>
                    <a:pt x="74" y="30"/>
                    <a:pt x="72" y="30"/>
                    <a:pt x="73" y="29"/>
                  </a:cubicBezTo>
                  <a:cubicBezTo>
                    <a:pt x="73" y="30"/>
                    <a:pt x="74" y="31"/>
                    <a:pt x="75" y="31"/>
                  </a:cubicBezTo>
                  <a:moveTo>
                    <a:pt x="80" y="34"/>
                  </a:moveTo>
                  <a:cubicBezTo>
                    <a:pt x="79" y="34"/>
                    <a:pt x="79" y="33"/>
                    <a:pt x="79" y="33"/>
                  </a:cubicBezTo>
                  <a:cubicBezTo>
                    <a:pt x="79" y="33"/>
                    <a:pt x="81" y="33"/>
                    <a:pt x="80" y="34"/>
                  </a:cubicBezTo>
                  <a:moveTo>
                    <a:pt x="75" y="30"/>
                  </a:moveTo>
                  <a:cubicBezTo>
                    <a:pt x="74" y="29"/>
                    <a:pt x="73" y="29"/>
                    <a:pt x="74" y="28"/>
                  </a:cubicBezTo>
                  <a:cubicBezTo>
                    <a:pt x="74" y="29"/>
                    <a:pt x="75" y="29"/>
                    <a:pt x="75" y="30"/>
                  </a:cubicBezTo>
                  <a:moveTo>
                    <a:pt x="73" y="28"/>
                  </a:moveTo>
                  <a:cubicBezTo>
                    <a:pt x="72" y="28"/>
                    <a:pt x="73" y="28"/>
                    <a:pt x="73" y="29"/>
                  </a:cubicBezTo>
                  <a:cubicBezTo>
                    <a:pt x="72" y="29"/>
                    <a:pt x="72" y="28"/>
                    <a:pt x="72" y="28"/>
                  </a:cubicBezTo>
                  <a:cubicBezTo>
                    <a:pt x="72" y="27"/>
                    <a:pt x="72" y="27"/>
                    <a:pt x="73" y="28"/>
                  </a:cubicBezTo>
                  <a:moveTo>
                    <a:pt x="16" y="57"/>
                  </a:moveTo>
                  <a:cubicBezTo>
                    <a:pt x="15" y="57"/>
                    <a:pt x="16" y="56"/>
                    <a:pt x="16" y="55"/>
                  </a:cubicBezTo>
                  <a:cubicBezTo>
                    <a:pt x="16" y="53"/>
                    <a:pt x="16" y="51"/>
                    <a:pt x="16" y="49"/>
                  </a:cubicBezTo>
                  <a:cubicBezTo>
                    <a:pt x="16" y="48"/>
                    <a:pt x="15" y="47"/>
                    <a:pt x="17" y="47"/>
                  </a:cubicBezTo>
                  <a:cubicBezTo>
                    <a:pt x="16" y="48"/>
                    <a:pt x="17" y="50"/>
                    <a:pt x="16" y="52"/>
                  </a:cubicBezTo>
                  <a:cubicBezTo>
                    <a:pt x="16" y="54"/>
                    <a:pt x="16" y="56"/>
                    <a:pt x="16" y="57"/>
                  </a:cubicBezTo>
                  <a:moveTo>
                    <a:pt x="17" y="37"/>
                  </a:moveTo>
                  <a:cubicBezTo>
                    <a:pt x="17" y="37"/>
                    <a:pt x="17" y="36"/>
                    <a:pt x="18" y="35"/>
                  </a:cubicBezTo>
                  <a:cubicBezTo>
                    <a:pt x="18" y="36"/>
                    <a:pt x="18" y="37"/>
                    <a:pt x="17" y="37"/>
                  </a:cubicBezTo>
                  <a:moveTo>
                    <a:pt x="20" y="23"/>
                  </a:moveTo>
                  <a:cubicBezTo>
                    <a:pt x="20" y="23"/>
                    <a:pt x="20" y="22"/>
                    <a:pt x="20" y="21"/>
                  </a:cubicBezTo>
                  <a:cubicBezTo>
                    <a:pt x="21" y="21"/>
                    <a:pt x="20" y="22"/>
                    <a:pt x="20" y="23"/>
                  </a:cubicBezTo>
                  <a:moveTo>
                    <a:pt x="18" y="35"/>
                  </a:moveTo>
                  <a:cubicBezTo>
                    <a:pt x="17" y="34"/>
                    <a:pt x="18" y="32"/>
                    <a:pt x="18" y="31"/>
                  </a:cubicBezTo>
                  <a:cubicBezTo>
                    <a:pt x="19" y="32"/>
                    <a:pt x="18" y="34"/>
                    <a:pt x="18" y="35"/>
                  </a:cubicBezTo>
                  <a:moveTo>
                    <a:pt x="16" y="75"/>
                  </a:moveTo>
                  <a:cubicBezTo>
                    <a:pt x="15" y="74"/>
                    <a:pt x="15" y="73"/>
                    <a:pt x="15" y="72"/>
                  </a:cubicBezTo>
                  <a:cubicBezTo>
                    <a:pt x="16" y="73"/>
                    <a:pt x="15" y="74"/>
                    <a:pt x="16" y="75"/>
                  </a:cubicBezTo>
                  <a:moveTo>
                    <a:pt x="16" y="93"/>
                  </a:moveTo>
                  <a:cubicBezTo>
                    <a:pt x="15" y="93"/>
                    <a:pt x="16" y="92"/>
                    <a:pt x="16" y="92"/>
                  </a:cubicBezTo>
                  <a:cubicBezTo>
                    <a:pt x="16" y="90"/>
                    <a:pt x="16" y="87"/>
                    <a:pt x="16" y="85"/>
                  </a:cubicBezTo>
                  <a:cubicBezTo>
                    <a:pt x="17" y="85"/>
                    <a:pt x="16" y="86"/>
                    <a:pt x="16" y="87"/>
                  </a:cubicBezTo>
                  <a:cubicBezTo>
                    <a:pt x="16" y="89"/>
                    <a:pt x="16" y="90"/>
                    <a:pt x="16" y="93"/>
                  </a:cubicBezTo>
                  <a:moveTo>
                    <a:pt x="16" y="60"/>
                  </a:moveTo>
                  <a:cubicBezTo>
                    <a:pt x="15" y="60"/>
                    <a:pt x="15" y="58"/>
                    <a:pt x="16" y="58"/>
                  </a:cubicBezTo>
                  <a:cubicBezTo>
                    <a:pt x="16" y="59"/>
                    <a:pt x="16" y="59"/>
                    <a:pt x="16" y="60"/>
                  </a:cubicBezTo>
                  <a:moveTo>
                    <a:pt x="16" y="72"/>
                  </a:moveTo>
                  <a:cubicBezTo>
                    <a:pt x="15" y="72"/>
                    <a:pt x="15" y="71"/>
                    <a:pt x="16" y="71"/>
                  </a:cubicBezTo>
                  <a:cubicBezTo>
                    <a:pt x="16" y="71"/>
                    <a:pt x="16" y="72"/>
                    <a:pt x="16" y="72"/>
                  </a:cubicBezTo>
                  <a:moveTo>
                    <a:pt x="95" y="48"/>
                  </a:moveTo>
                  <a:cubicBezTo>
                    <a:pt x="94" y="48"/>
                    <a:pt x="94" y="47"/>
                    <a:pt x="93" y="47"/>
                  </a:cubicBezTo>
                  <a:cubicBezTo>
                    <a:pt x="94" y="47"/>
                    <a:pt x="94" y="48"/>
                    <a:pt x="95" y="48"/>
                  </a:cubicBezTo>
                  <a:moveTo>
                    <a:pt x="121" y="143"/>
                  </a:moveTo>
                  <a:cubicBezTo>
                    <a:pt x="121" y="143"/>
                    <a:pt x="121" y="143"/>
                    <a:pt x="121" y="142"/>
                  </a:cubicBezTo>
                  <a:cubicBezTo>
                    <a:pt x="121" y="142"/>
                    <a:pt x="120" y="142"/>
                    <a:pt x="120" y="142"/>
                  </a:cubicBezTo>
                  <a:cubicBezTo>
                    <a:pt x="120" y="142"/>
                    <a:pt x="121" y="142"/>
                    <a:pt x="121" y="142"/>
                  </a:cubicBezTo>
                  <a:cubicBezTo>
                    <a:pt x="121" y="142"/>
                    <a:pt x="122" y="143"/>
                    <a:pt x="121" y="143"/>
                  </a:cubicBezTo>
                  <a:moveTo>
                    <a:pt x="119" y="147"/>
                  </a:moveTo>
                  <a:cubicBezTo>
                    <a:pt x="118" y="147"/>
                    <a:pt x="119" y="146"/>
                    <a:pt x="119" y="146"/>
                  </a:cubicBezTo>
                  <a:cubicBezTo>
                    <a:pt x="120" y="146"/>
                    <a:pt x="119" y="147"/>
                    <a:pt x="119" y="147"/>
                  </a:cubicBezTo>
                  <a:moveTo>
                    <a:pt x="119" y="141"/>
                  </a:moveTo>
                  <a:cubicBezTo>
                    <a:pt x="119" y="140"/>
                    <a:pt x="119" y="139"/>
                    <a:pt x="120" y="140"/>
                  </a:cubicBezTo>
                  <a:cubicBezTo>
                    <a:pt x="119" y="140"/>
                    <a:pt x="119" y="141"/>
                    <a:pt x="119" y="141"/>
                  </a:cubicBezTo>
                  <a:moveTo>
                    <a:pt x="117" y="145"/>
                  </a:moveTo>
                  <a:cubicBezTo>
                    <a:pt x="117" y="144"/>
                    <a:pt x="118" y="144"/>
                    <a:pt x="118" y="144"/>
                  </a:cubicBezTo>
                  <a:cubicBezTo>
                    <a:pt x="118" y="143"/>
                    <a:pt x="118" y="143"/>
                    <a:pt x="119" y="143"/>
                  </a:cubicBezTo>
                  <a:cubicBezTo>
                    <a:pt x="119" y="144"/>
                    <a:pt x="118" y="144"/>
                    <a:pt x="117" y="145"/>
                  </a:cubicBezTo>
                  <a:moveTo>
                    <a:pt x="120" y="141"/>
                  </a:moveTo>
                  <a:cubicBezTo>
                    <a:pt x="120" y="141"/>
                    <a:pt x="121" y="141"/>
                    <a:pt x="121" y="140"/>
                  </a:cubicBezTo>
                  <a:cubicBezTo>
                    <a:pt x="121" y="140"/>
                    <a:pt x="120" y="140"/>
                    <a:pt x="120" y="140"/>
                  </a:cubicBezTo>
                  <a:cubicBezTo>
                    <a:pt x="120" y="140"/>
                    <a:pt x="121" y="140"/>
                    <a:pt x="121" y="140"/>
                  </a:cubicBezTo>
                  <a:cubicBezTo>
                    <a:pt x="121" y="139"/>
                    <a:pt x="120" y="139"/>
                    <a:pt x="120" y="138"/>
                  </a:cubicBezTo>
                  <a:cubicBezTo>
                    <a:pt x="121" y="138"/>
                    <a:pt x="121" y="139"/>
                    <a:pt x="120" y="139"/>
                  </a:cubicBezTo>
                  <a:cubicBezTo>
                    <a:pt x="121" y="139"/>
                    <a:pt x="121" y="140"/>
                    <a:pt x="122" y="139"/>
                  </a:cubicBezTo>
                  <a:cubicBezTo>
                    <a:pt x="122" y="140"/>
                    <a:pt x="121" y="140"/>
                    <a:pt x="121" y="140"/>
                  </a:cubicBezTo>
                  <a:cubicBezTo>
                    <a:pt x="121" y="140"/>
                    <a:pt x="122" y="140"/>
                    <a:pt x="122" y="140"/>
                  </a:cubicBezTo>
                  <a:cubicBezTo>
                    <a:pt x="122" y="141"/>
                    <a:pt x="121" y="141"/>
                    <a:pt x="121" y="141"/>
                  </a:cubicBezTo>
                  <a:cubicBezTo>
                    <a:pt x="121" y="141"/>
                    <a:pt x="121" y="141"/>
                    <a:pt x="120" y="141"/>
                  </a:cubicBezTo>
                  <a:moveTo>
                    <a:pt x="124" y="131"/>
                  </a:moveTo>
                  <a:cubicBezTo>
                    <a:pt x="124" y="130"/>
                    <a:pt x="123" y="130"/>
                    <a:pt x="124" y="129"/>
                  </a:cubicBezTo>
                  <a:cubicBezTo>
                    <a:pt x="124" y="129"/>
                    <a:pt x="125" y="129"/>
                    <a:pt x="125" y="128"/>
                  </a:cubicBezTo>
                  <a:cubicBezTo>
                    <a:pt x="126" y="129"/>
                    <a:pt x="125" y="130"/>
                    <a:pt x="124" y="131"/>
                  </a:cubicBezTo>
                  <a:cubicBezTo>
                    <a:pt x="125" y="131"/>
                    <a:pt x="125" y="130"/>
                    <a:pt x="125" y="131"/>
                  </a:cubicBezTo>
                  <a:cubicBezTo>
                    <a:pt x="126" y="130"/>
                    <a:pt x="126" y="128"/>
                    <a:pt x="128" y="128"/>
                  </a:cubicBezTo>
                  <a:cubicBezTo>
                    <a:pt x="127" y="129"/>
                    <a:pt x="127" y="129"/>
                    <a:pt x="126" y="130"/>
                  </a:cubicBezTo>
                  <a:cubicBezTo>
                    <a:pt x="126" y="130"/>
                    <a:pt x="127" y="131"/>
                    <a:pt x="127" y="130"/>
                  </a:cubicBezTo>
                  <a:cubicBezTo>
                    <a:pt x="127" y="132"/>
                    <a:pt x="126" y="133"/>
                    <a:pt x="126" y="135"/>
                  </a:cubicBezTo>
                  <a:cubicBezTo>
                    <a:pt x="125" y="134"/>
                    <a:pt x="126" y="133"/>
                    <a:pt x="126" y="133"/>
                  </a:cubicBezTo>
                  <a:cubicBezTo>
                    <a:pt x="125" y="132"/>
                    <a:pt x="124" y="133"/>
                    <a:pt x="125" y="133"/>
                  </a:cubicBezTo>
                  <a:cubicBezTo>
                    <a:pt x="124" y="134"/>
                    <a:pt x="125" y="132"/>
                    <a:pt x="125" y="132"/>
                  </a:cubicBezTo>
                  <a:cubicBezTo>
                    <a:pt x="125" y="132"/>
                    <a:pt x="125" y="132"/>
                    <a:pt x="126" y="133"/>
                  </a:cubicBezTo>
                  <a:cubicBezTo>
                    <a:pt x="126" y="132"/>
                    <a:pt x="126" y="131"/>
                    <a:pt x="127" y="131"/>
                  </a:cubicBezTo>
                  <a:cubicBezTo>
                    <a:pt x="126" y="130"/>
                    <a:pt x="126" y="131"/>
                    <a:pt x="126" y="131"/>
                  </a:cubicBezTo>
                  <a:cubicBezTo>
                    <a:pt x="126" y="131"/>
                    <a:pt x="125" y="131"/>
                    <a:pt x="125" y="131"/>
                  </a:cubicBezTo>
                  <a:cubicBezTo>
                    <a:pt x="125" y="131"/>
                    <a:pt x="125" y="132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moveTo>
                    <a:pt x="117" y="140"/>
                  </a:moveTo>
                  <a:cubicBezTo>
                    <a:pt x="117" y="139"/>
                    <a:pt x="116" y="138"/>
                    <a:pt x="116" y="138"/>
                  </a:cubicBezTo>
                  <a:cubicBezTo>
                    <a:pt x="116" y="137"/>
                    <a:pt x="117" y="138"/>
                    <a:pt x="117" y="137"/>
                  </a:cubicBezTo>
                  <a:cubicBezTo>
                    <a:pt x="116" y="136"/>
                    <a:pt x="117" y="136"/>
                    <a:pt x="117" y="135"/>
                  </a:cubicBezTo>
                  <a:cubicBezTo>
                    <a:pt x="117" y="134"/>
                    <a:pt x="117" y="133"/>
                    <a:pt x="117" y="132"/>
                  </a:cubicBezTo>
                  <a:cubicBezTo>
                    <a:pt x="117" y="132"/>
                    <a:pt x="118" y="132"/>
                    <a:pt x="118" y="132"/>
                  </a:cubicBezTo>
                  <a:cubicBezTo>
                    <a:pt x="119" y="132"/>
                    <a:pt x="118" y="133"/>
                    <a:pt x="120" y="133"/>
                  </a:cubicBezTo>
                  <a:cubicBezTo>
                    <a:pt x="120" y="134"/>
                    <a:pt x="119" y="134"/>
                    <a:pt x="119" y="134"/>
                  </a:cubicBezTo>
                  <a:cubicBezTo>
                    <a:pt x="120" y="135"/>
                    <a:pt x="120" y="133"/>
                    <a:pt x="121" y="133"/>
                  </a:cubicBezTo>
                  <a:cubicBezTo>
                    <a:pt x="121" y="133"/>
                    <a:pt x="121" y="133"/>
                    <a:pt x="122" y="133"/>
                  </a:cubicBezTo>
                  <a:cubicBezTo>
                    <a:pt x="120" y="134"/>
                    <a:pt x="121" y="135"/>
                    <a:pt x="120" y="137"/>
                  </a:cubicBezTo>
                  <a:cubicBezTo>
                    <a:pt x="120" y="137"/>
                    <a:pt x="120" y="136"/>
                    <a:pt x="120" y="136"/>
                  </a:cubicBezTo>
                  <a:cubicBezTo>
                    <a:pt x="120" y="135"/>
                    <a:pt x="119" y="135"/>
                    <a:pt x="119" y="135"/>
                  </a:cubicBezTo>
                  <a:cubicBezTo>
                    <a:pt x="118" y="135"/>
                    <a:pt x="119" y="135"/>
                    <a:pt x="119" y="136"/>
                  </a:cubicBezTo>
                  <a:cubicBezTo>
                    <a:pt x="118" y="137"/>
                    <a:pt x="117" y="138"/>
                    <a:pt x="118" y="139"/>
                  </a:cubicBezTo>
                  <a:cubicBezTo>
                    <a:pt x="117" y="139"/>
                    <a:pt x="117" y="140"/>
                    <a:pt x="117" y="140"/>
                  </a:cubicBezTo>
                  <a:moveTo>
                    <a:pt x="118" y="137"/>
                  </a:moveTo>
                  <a:cubicBezTo>
                    <a:pt x="118" y="137"/>
                    <a:pt x="118" y="136"/>
                    <a:pt x="118" y="136"/>
                  </a:cubicBezTo>
                  <a:cubicBezTo>
                    <a:pt x="117" y="136"/>
                    <a:pt x="117" y="137"/>
                    <a:pt x="117" y="137"/>
                  </a:cubicBezTo>
                  <a:cubicBezTo>
                    <a:pt x="117" y="138"/>
                    <a:pt x="118" y="137"/>
                    <a:pt x="118" y="137"/>
                  </a:cubicBezTo>
                  <a:moveTo>
                    <a:pt x="123" y="133"/>
                  </a:moveTo>
                  <a:cubicBezTo>
                    <a:pt x="123" y="133"/>
                    <a:pt x="123" y="133"/>
                    <a:pt x="123" y="133"/>
                  </a:cubicBezTo>
                  <a:cubicBezTo>
                    <a:pt x="124" y="133"/>
                    <a:pt x="124" y="132"/>
                    <a:pt x="124" y="132"/>
                  </a:cubicBezTo>
                  <a:cubicBezTo>
                    <a:pt x="124" y="132"/>
                    <a:pt x="124" y="132"/>
                    <a:pt x="123" y="132"/>
                  </a:cubicBezTo>
                  <a:cubicBezTo>
                    <a:pt x="123" y="132"/>
                    <a:pt x="123" y="132"/>
                    <a:pt x="122" y="133"/>
                  </a:cubicBezTo>
                  <a:cubicBezTo>
                    <a:pt x="122" y="132"/>
                    <a:pt x="122" y="132"/>
                    <a:pt x="122" y="131"/>
                  </a:cubicBezTo>
                  <a:cubicBezTo>
                    <a:pt x="123" y="131"/>
                    <a:pt x="123" y="132"/>
                    <a:pt x="123" y="132"/>
                  </a:cubicBezTo>
                  <a:cubicBezTo>
                    <a:pt x="123" y="132"/>
                    <a:pt x="123" y="131"/>
                    <a:pt x="123" y="130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4" y="132"/>
                    <a:pt x="124" y="133"/>
                    <a:pt x="124" y="134"/>
                  </a:cubicBezTo>
                  <a:cubicBezTo>
                    <a:pt x="124" y="134"/>
                    <a:pt x="124" y="134"/>
                    <a:pt x="123" y="134"/>
                  </a:cubicBezTo>
                  <a:cubicBezTo>
                    <a:pt x="123" y="134"/>
                    <a:pt x="124" y="135"/>
                    <a:pt x="124" y="135"/>
                  </a:cubicBezTo>
                  <a:cubicBezTo>
                    <a:pt x="123" y="135"/>
                    <a:pt x="123" y="135"/>
                    <a:pt x="123" y="135"/>
                  </a:cubicBezTo>
                  <a:cubicBezTo>
                    <a:pt x="121" y="135"/>
                    <a:pt x="122" y="134"/>
                    <a:pt x="122" y="133"/>
                  </a:cubicBezTo>
                  <a:cubicBezTo>
                    <a:pt x="123" y="133"/>
                    <a:pt x="123" y="134"/>
                    <a:pt x="123" y="134"/>
                  </a:cubicBezTo>
                  <a:cubicBezTo>
                    <a:pt x="123" y="133"/>
                    <a:pt x="122" y="133"/>
                    <a:pt x="123" y="133"/>
                  </a:cubicBezTo>
                  <a:moveTo>
                    <a:pt x="120" y="149"/>
                  </a:moveTo>
                  <a:cubicBezTo>
                    <a:pt x="120" y="149"/>
                    <a:pt x="120" y="148"/>
                    <a:pt x="120" y="148"/>
                  </a:cubicBezTo>
                  <a:cubicBezTo>
                    <a:pt x="120" y="148"/>
                    <a:pt x="120" y="147"/>
                    <a:pt x="120" y="147"/>
                  </a:cubicBezTo>
                  <a:cubicBezTo>
                    <a:pt x="121" y="146"/>
                    <a:pt x="121" y="145"/>
                    <a:pt x="122" y="146"/>
                  </a:cubicBezTo>
                  <a:cubicBezTo>
                    <a:pt x="122" y="146"/>
                    <a:pt x="121" y="146"/>
                    <a:pt x="121" y="146"/>
                  </a:cubicBezTo>
                  <a:cubicBezTo>
                    <a:pt x="122" y="147"/>
                    <a:pt x="122" y="147"/>
                    <a:pt x="122" y="147"/>
                  </a:cubicBezTo>
                  <a:cubicBezTo>
                    <a:pt x="123" y="147"/>
                    <a:pt x="122" y="146"/>
                    <a:pt x="123" y="145"/>
                  </a:cubicBezTo>
                  <a:cubicBezTo>
                    <a:pt x="124" y="145"/>
                    <a:pt x="123" y="146"/>
                    <a:pt x="123" y="146"/>
                  </a:cubicBezTo>
                  <a:cubicBezTo>
                    <a:pt x="123" y="146"/>
                    <a:pt x="123" y="147"/>
                    <a:pt x="123" y="147"/>
                  </a:cubicBezTo>
                  <a:cubicBezTo>
                    <a:pt x="123" y="148"/>
                    <a:pt x="122" y="149"/>
                    <a:pt x="122" y="150"/>
                  </a:cubicBezTo>
                  <a:cubicBezTo>
                    <a:pt x="121" y="150"/>
                    <a:pt x="122" y="149"/>
                    <a:pt x="121" y="149"/>
                  </a:cubicBezTo>
                  <a:cubicBezTo>
                    <a:pt x="122" y="149"/>
                    <a:pt x="123" y="148"/>
                    <a:pt x="123" y="147"/>
                  </a:cubicBezTo>
                  <a:cubicBezTo>
                    <a:pt x="122" y="147"/>
                    <a:pt x="121" y="147"/>
                    <a:pt x="121" y="148"/>
                  </a:cubicBezTo>
                  <a:cubicBezTo>
                    <a:pt x="121" y="148"/>
                    <a:pt x="122" y="148"/>
                    <a:pt x="122" y="147"/>
                  </a:cubicBezTo>
                  <a:cubicBezTo>
                    <a:pt x="122" y="148"/>
                    <a:pt x="120" y="148"/>
                    <a:pt x="120" y="149"/>
                  </a:cubicBezTo>
                  <a:moveTo>
                    <a:pt x="124" y="128"/>
                  </a:moveTo>
                  <a:cubicBezTo>
                    <a:pt x="123" y="127"/>
                    <a:pt x="125" y="127"/>
                    <a:pt x="125" y="126"/>
                  </a:cubicBezTo>
                  <a:cubicBezTo>
                    <a:pt x="124" y="127"/>
                    <a:pt x="124" y="126"/>
                    <a:pt x="124" y="126"/>
                  </a:cubicBezTo>
                  <a:cubicBezTo>
                    <a:pt x="125" y="126"/>
                    <a:pt x="124" y="125"/>
                    <a:pt x="125" y="125"/>
                  </a:cubicBezTo>
                  <a:cubicBezTo>
                    <a:pt x="126" y="125"/>
                    <a:pt x="126" y="126"/>
                    <a:pt x="126" y="125"/>
                  </a:cubicBezTo>
                  <a:cubicBezTo>
                    <a:pt x="127" y="125"/>
                    <a:pt x="126" y="126"/>
                    <a:pt x="126" y="126"/>
                  </a:cubicBezTo>
                  <a:cubicBezTo>
                    <a:pt x="126" y="126"/>
                    <a:pt x="126" y="125"/>
                    <a:pt x="125" y="125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5" y="127"/>
                    <a:pt x="125" y="127"/>
                    <a:pt x="125" y="127"/>
                  </a:cubicBezTo>
                  <a:cubicBezTo>
                    <a:pt x="125" y="127"/>
                    <a:pt x="126" y="127"/>
                    <a:pt x="126" y="128"/>
                  </a:cubicBezTo>
                  <a:cubicBezTo>
                    <a:pt x="125" y="128"/>
                    <a:pt x="124" y="127"/>
                    <a:pt x="124" y="128"/>
                  </a:cubicBezTo>
                  <a:moveTo>
                    <a:pt x="115" y="153"/>
                  </a:moveTo>
                  <a:cubicBezTo>
                    <a:pt x="115" y="153"/>
                    <a:pt x="114" y="153"/>
                    <a:pt x="114" y="154"/>
                  </a:cubicBezTo>
                  <a:cubicBezTo>
                    <a:pt x="113" y="153"/>
                    <a:pt x="115" y="152"/>
                    <a:pt x="115" y="153"/>
                  </a:cubicBezTo>
                  <a:moveTo>
                    <a:pt x="21" y="168"/>
                  </a:moveTo>
                  <a:cubicBezTo>
                    <a:pt x="21" y="167"/>
                    <a:pt x="21" y="166"/>
                    <a:pt x="21" y="165"/>
                  </a:cubicBezTo>
                  <a:cubicBezTo>
                    <a:pt x="22" y="165"/>
                    <a:pt x="21" y="167"/>
                    <a:pt x="21" y="168"/>
                  </a:cubicBezTo>
                  <a:moveTo>
                    <a:pt x="115" y="153"/>
                  </a:moveTo>
                  <a:cubicBezTo>
                    <a:pt x="115" y="153"/>
                    <a:pt x="115" y="152"/>
                    <a:pt x="115" y="152"/>
                  </a:cubicBezTo>
                  <a:cubicBezTo>
                    <a:pt x="115" y="151"/>
                    <a:pt x="115" y="150"/>
                    <a:pt x="116" y="151"/>
                  </a:cubicBezTo>
                  <a:cubicBezTo>
                    <a:pt x="116" y="151"/>
                    <a:pt x="115" y="152"/>
                    <a:pt x="115" y="152"/>
                  </a:cubicBezTo>
                  <a:cubicBezTo>
                    <a:pt x="115" y="152"/>
                    <a:pt x="116" y="152"/>
                    <a:pt x="116" y="152"/>
                  </a:cubicBezTo>
                  <a:cubicBezTo>
                    <a:pt x="116" y="152"/>
                    <a:pt x="116" y="153"/>
                    <a:pt x="115" y="153"/>
                  </a:cubicBezTo>
                  <a:moveTo>
                    <a:pt x="34" y="165"/>
                  </a:moveTo>
                  <a:cubicBezTo>
                    <a:pt x="35" y="165"/>
                    <a:pt x="35" y="166"/>
                    <a:pt x="35" y="166"/>
                  </a:cubicBezTo>
                  <a:cubicBezTo>
                    <a:pt x="36" y="166"/>
                    <a:pt x="35" y="166"/>
                    <a:pt x="36" y="166"/>
                  </a:cubicBezTo>
                  <a:cubicBezTo>
                    <a:pt x="36" y="167"/>
                    <a:pt x="36" y="168"/>
                    <a:pt x="36" y="169"/>
                  </a:cubicBezTo>
                  <a:cubicBezTo>
                    <a:pt x="36" y="169"/>
                    <a:pt x="36" y="170"/>
                    <a:pt x="37" y="170"/>
                  </a:cubicBezTo>
                  <a:cubicBezTo>
                    <a:pt x="37" y="171"/>
                    <a:pt x="37" y="171"/>
                    <a:pt x="37" y="172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7" y="173"/>
                    <a:pt x="37" y="173"/>
                    <a:pt x="38" y="174"/>
                  </a:cubicBezTo>
                  <a:cubicBezTo>
                    <a:pt x="38" y="174"/>
                    <a:pt x="37" y="174"/>
                    <a:pt x="37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38" y="175"/>
                    <a:pt x="39" y="175"/>
                    <a:pt x="39" y="176"/>
                  </a:cubicBezTo>
                  <a:cubicBezTo>
                    <a:pt x="38" y="176"/>
                    <a:pt x="38" y="176"/>
                    <a:pt x="38" y="177"/>
                  </a:cubicBezTo>
                  <a:cubicBezTo>
                    <a:pt x="38" y="176"/>
                    <a:pt x="38" y="176"/>
                    <a:pt x="39" y="176"/>
                  </a:cubicBezTo>
                  <a:cubicBezTo>
                    <a:pt x="39" y="176"/>
                    <a:pt x="39" y="176"/>
                    <a:pt x="40" y="176"/>
                  </a:cubicBezTo>
                  <a:cubicBezTo>
                    <a:pt x="40" y="175"/>
                    <a:pt x="40" y="176"/>
                    <a:pt x="40" y="176"/>
                  </a:cubicBezTo>
                  <a:cubicBezTo>
                    <a:pt x="40" y="176"/>
                    <a:pt x="41" y="175"/>
                    <a:pt x="40" y="176"/>
                  </a:cubicBezTo>
                  <a:cubicBezTo>
                    <a:pt x="41" y="175"/>
                    <a:pt x="41" y="176"/>
                    <a:pt x="41" y="175"/>
                  </a:cubicBezTo>
                  <a:cubicBezTo>
                    <a:pt x="41" y="175"/>
                    <a:pt x="41" y="174"/>
                    <a:pt x="42" y="174"/>
                  </a:cubicBezTo>
                  <a:cubicBezTo>
                    <a:pt x="41" y="174"/>
                    <a:pt x="41" y="175"/>
                    <a:pt x="41" y="175"/>
                  </a:cubicBezTo>
                  <a:cubicBezTo>
                    <a:pt x="40" y="175"/>
                    <a:pt x="41" y="175"/>
                    <a:pt x="41" y="175"/>
                  </a:cubicBezTo>
                  <a:cubicBezTo>
                    <a:pt x="41" y="174"/>
                    <a:pt x="41" y="174"/>
                    <a:pt x="41" y="174"/>
                  </a:cubicBezTo>
                  <a:cubicBezTo>
                    <a:pt x="41" y="174"/>
                    <a:pt x="40" y="175"/>
                    <a:pt x="40" y="175"/>
                  </a:cubicBezTo>
                  <a:cubicBezTo>
                    <a:pt x="40" y="175"/>
                    <a:pt x="40" y="175"/>
                    <a:pt x="41" y="174"/>
                  </a:cubicBezTo>
                  <a:cubicBezTo>
                    <a:pt x="41" y="174"/>
                    <a:pt x="40" y="175"/>
                    <a:pt x="40" y="174"/>
                  </a:cubicBezTo>
                  <a:cubicBezTo>
                    <a:pt x="40" y="175"/>
                    <a:pt x="39" y="175"/>
                    <a:pt x="39" y="175"/>
                  </a:cubicBezTo>
                  <a:cubicBezTo>
                    <a:pt x="40" y="175"/>
                    <a:pt x="40" y="174"/>
                    <a:pt x="40" y="174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4"/>
                    <a:pt x="39" y="175"/>
                    <a:pt x="39" y="174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4"/>
                    <a:pt x="41" y="174"/>
                    <a:pt x="41" y="174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0" y="174"/>
                    <a:pt x="41" y="173"/>
                    <a:pt x="40" y="174"/>
                  </a:cubicBezTo>
                  <a:cubicBezTo>
                    <a:pt x="39" y="174"/>
                    <a:pt x="40" y="174"/>
                    <a:pt x="39" y="174"/>
                  </a:cubicBezTo>
                  <a:cubicBezTo>
                    <a:pt x="39" y="174"/>
                    <a:pt x="40" y="174"/>
                    <a:pt x="40" y="173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2" y="172"/>
                    <a:pt x="43" y="172"/>
                    <a:pt x="42" y="172"/>
                  </a:cubicBezTo>
                  <a:cubicBezTo>
                    <a:pt x="42" y="172"/>
                    <a:pt x="42" y="172"/>
                    <a:pt x="43" y="171"/>
                  </a:cubicBezTo>
                  <a:cubicBezTo>
                    <a:pt x="44" y="171"/>
                    <a:pt x="43" y="171"/>
                    <a:pt x="43" y="172"/>
                  </a:cubicBezTo>
                  <a:cubicBezTo>
                    <a:pt x="43" y="171"/>
                    <a:pt x="43" y="171"/>
                    <a:pt x="43" y="171"/>
                  </a:cubicBezTo>
                  <a:cubicBezTo>
                    <a:pt x="43" y="171"/>
                    <a:pt x="43" y="172"/>
                    <a:pt x="43" y="172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43" y="172"/>
                    <a:pt x="43" y="172"/>
                    <a:pt x="43" y="172"/>
                  </a:cubicBezTo>
                  <a:cubicBezTo>
                    <a:pt x="43" y="173"/>
                    <a:pt x="43" y="173"/>
                    <a:pt x="44" y="173"/>
                  </a:cubicBezTo>
                  <a:cubicBezTo>
                    <a:pt x="45" y="174"/>
                    <a:pt x="47" y="174"/>
                    <a:pt x="48" y="175"/>
                  </a:cubicBezTo>
                  <a:cubicBezTo>
                    <a:pt x="48" y="175"/>
                    <a:pt x="49" y="175"/>
                    <a:pt x="49" y="175"/>
                  </a:cubicBezTo>
                  <a:cubicBezTo>
                    <a:pt x="50" y="176"/>
                    <a:pt x="50" y="175"/>
                    <a:pt x="51" y="175"/>
                  </a:cubicBezTo>
                  <a:cubicBezTo>
                    <a:pt x="52" y="175"/>
                    <a:pt x="52" y="176"/>
                    <a:pt x="53" y="176"/>
                  </a:cubicBezTo>
                  <a:cubicBezTo>
                    <a:pt x="54" y="176"/>
                    <a:pt x="53" y="176"/>
                    <a:pt x="54" y="176"/>
                  </a:cubicBezTo>
                  <a:cubicBezTo>
                    <a:pt x="55" y="176"/>
                    <a:pt x="56" y="177"/>
                    <a:pt x="57" y="177"/>
                  </a:cubicBezTo>
                  <a:cubicBezTo>
                    <a:pt x="58" y="176"/>
                    <a:pt x="57" y="178"/>
                    <a:pt x="57" y="177"/>
                  </a:cubicBezTo>
                  <a:cubicBezTo>
                    <a:pt x="58" y="178"/>
                    <a:pt x="59" y="177"/>
                    <a:pt x="59" y="177"/>
                  </a:cubicBezTo>
                  <a:cubicBezTo>
                    <a:pt x="60" y="177"/>
                    <a:pt x="61" y="177"/>
                    <a:pt x="61" y="178"/>
                  </a:cubicBezTo>
                  <a:cubicBezTo>
                    <a:pt x="61" y="178"/>
                    <a:pt x="62" y="178"/>
                    <a:pt x="63" y="178"/>
                  </a:cubicBezTo>
                  <a:cubicBezTo>
                    <a:pt x="63" y="178"/>
                    <a:pt x="64" y="178"/>
                    <a:pt x="64" y="178"/>
                  </a:cubicBezTo>
                  <a:cubicBezTo>
                    <a:pt x="65" y="178"/>
                    <a:pt x="65" y="178"/>
                    <a:pt x="65" y="178"/>
                  </a:cubicBezTo>
                  <a:cubicBezTo>
                    <a:pt x="65" y="178"/>
                    <a:pt x="65" y="178"/>
                    <a:pt x="65" y="178"/>
                  </a:cubicBezTo>
                  <a:cubicBezTo>
                    <a:pt x="66" y="178"/>
                    <a:pt x="67" y="179"/>
                    <a:pt x="68" y="179"/>
                  </a:cubicBezTo>
                  <a:cubicBezTo>
                    <a:pt x="69" y="179"/>
                    <a:pt x="69" y="179"/>
                    <a:pt x="69" y="179"/>
                  </a:cubicBezTo>
                  <a:cubicBezTo>
                    <a:pt x="69" y="179"/>
                    <a:pt x="69" y="179"/>
                    <a:pt x="69" y="179"/>
                  </a:cubicBezTo>
                  <a:cubicBezTo>
                    <a:pt x="70" y="179"/>
                    <a:pt x="71" y="179"/>
                    <a:pt x="72" y="179"/>
                  </a:cubicBezTo>
                  <a:cubicBezTo>
                    <a:pt x="72" y="179"/>
                    <a:pt x="72" y="179"/>
                    <a:pt x="72" y="179"/>
                  </a:cubicBezTo>
                  <a:cubicBezTo>
                    <a:pt x="73" y="179"/>
                    <a:pt x="73" y="178"/>
                    <a:pt x="73" y="179"/>
                  </a:cubicBezTo>
                  <a:cubicBezTo>
                    <a:pt x="74" y="179"/>
                    <a:pt x="74" y="179"/>
                    <a:pt x="74" y="178"/>
                  </a:cubicBezTo>
                  <a:cubicBezTo>
                    <a:pt x="74" y="179"/>
                    <a:pt x="75" y="179"/>
                    <a:pt x="76" y="179"/>
                  </a:cubicBezTo>
                  <a:cubicBezTo>
                    <a:pt x="76" y="179"/>
                    <a:pt x="77" y="178"/>
                    <a:pt x="77" y="178"/>
                  </a:cubicBezTo>
                  <a:cubicBezTo>
                    <a:pt x="78" y="178"/>
                    <a:pt x="78" y="178"/>
                    <a:pt x="78" y="178"/>
                  </a:cubicBezTo>
                  <a:cubicBezTo>
                    <a:pt x="79" y="177"/>
                    <a:pt x="81" y="177"/>
                    <a:pt x="82" y="177"/>
                  </a:cubicBezTo>
                  <a:cubicBezTo>
                    <a:pt x="82" y="177"/>
                    <a:pt x="83" y="176"/>
                    <a:pt x="83" y="176"/>
                  </a:cubicBezTo>
                  <a:cubicBezTo>
                    <a:pt x="83" y="176"/>
                    <a:pt x="84" y="176"/>
                    <a:pt x="84" y="176"/>
                  </a:cubicBezTo>
                  <a:cubicBezTo>
                    <a:pt x="85" y="176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6" y="175"/>
                    <a:pt x="86" y="175"/>
                    <a:pt x="86" y="174"/>
                  </a:cubicBezTo>
                  <a:cubicBezTo>
                    <a:pt x="87" y="174"/>
                    <a:pt x="88" y="174"/>
                    <a:pt x="89" y="174"/>
                  </a:cubicBezTo>
                  <a:cubicBezTo>
                    <a:pt x="89" y="173"/>
                    <a:pt x="89" y="173"/>
                    <a:pt x="90" y="173"/>
                  </a:cubicBezTo>
                  <a:cubicBezTo>
                    <a:pt x="90" y="173"/>
                    <a:pt x="90" y="173"/>
                    <a:pt x="90" y="173"/>
                  </a:cubicBezTo>
                  <a:cubicBezTo>
                    <a:pt x="91" y="173"/>
                    <a:pt x="91" y="172"/>
                    <a:pt x="91" y="172"/>
                  </a:cubicBezTo>
                  <a:cubicBezTo>
                    <a:pt x="91" y="172"/>
                    <a:pt x="91" y="172"/>
                    <a:pt x="91" y="172"/>
                  </a:cubicBezTo>
                  <a:cubicBezTo>
                    <a:pt x="92" y="172"/>
                    <a:pt x="91" y="172"/>
                    <a:pt x="92" y="172"/>
                  </a:cubicBezTo>
                  <a:cubicBezTo>
                    <a:pt x="92" y="171"/>
                    <a:pt x="93" y="171"/>
                    <a:pt x="94" y="171"/>
                  </a:cubicBezTo>
                  <a:cubicBezTo>
                    <a:pt x="94" y="170"/>
                    <a:pt x="95" y="170"/>
                    <a:pt x="95" y="170"/>
                  </a:cubicBezTo>
                  <a:cubicBezTo>
                    <a:pt x="95" y="169"/>
                    <a:pt x="96" y="170"/>
                    <a:pt x="96" y="170"/>
                  </a:cubicBezTo>
                  <a:cubicBezTo>
                    <a:pt x="96" y="169"/>
                    <a:pt x="96" y="169"/>
                    <a:pt x="96" y="169"/>
                  </a:cubicBezTo>
                  <a:cubicBezTo>
                    <a:pt x="97" y="168"/>
                    <a:pt x="97" y="168"/>
                    <a:pt x="98" y="168"/>
                  </a:cubicBezTo>
                  <a:cubicBezTo>
                    <a:pt x="98" y="167"/>
                    <a:pt x="99" y="167"/>
                    <a:pt x="100" y="166"/>
                  </a:cubicBezTo>
                  <a:cubicBezTo>
                    <a:pt x="100" y="166"/>
                    <a:pt x="99" y="167"/>
                    <a:pt x="100" y="167"/>
                  </a:cubicBezTo>
                  <a:cubicBezTo>
                    <a:pt x="100" y="167"/>
                    <a:pt x="100" y="166"/>
                    <a:pt x="100" y="166"/>
                  </a:cubicBezTo>
                  <a:cubicBezTo>
                    <a:pt x="100" y="166"/>
                    <a:pt x="101" y="165"/>
                    <a:pt x="101" y="165"/>
                  </a:cubicBezTo>
                  <a:cubicBezTo>
                    <a:pt x="102" y="165"/>
                    <a:pt x="101" y="164"/>
                    <a:pt x="101" y="164"/>
                  </a:cubicBezTo>
                  <a:cubicBezTo>
                    <a:pt x="102" y="163"/>
                    <a:pt x="102" y="163"/>
                    <a:pt x="103" y="162"/>
                  </a:cubicBezTo>
                  <a:cubicBezTo>
                    <a:pt x="104" y="162"/>
                    <a:pt x="104" y="161"/>
                    <a:pt x="105" y="161"/>
                  </a:cubicBezTo>
                  <a:cubicBezTo>
                    <a:pt x="105" y="160"/>
                    <a:pt x="105" y="160"/>
                    <a:pt x="105" y="160"/>
                  </a:cubicBezTo>
                  <a:cubicBezTo>
                    <a:pt x="106" y="159"/>
                    <a:pt x="107" y="158"/>
                    <a:pt x="107" y="157"/>
                  </a:cubicBezTo>
                  <a:cubicBezTo>
                    <a:pt x="108" y="157"/>
                    <a:pt x="108" y="156"/>
                    <a:pt x="108" y="156"/>
                  </a:cubicBezTo>
                  <a:cubicBezTo>
                    <a:pt x="108" y="156"/>
                    <a:pt x="109" y="156"/>
                    <a:pt x="109" y="156"/>
                  </a:cubicBezTo>
                  <a:cubicBezTo>
                    <a:pt x="109" y="156"/>
                    <a:pt x="109" y="155"/>
                    <a:pt x="109" y="155"/>
                  </a:cubicBezTo>
                  <a:cubicBezTo>
                    <a:pt x="110" y="154"/>
                    <a:pt x="111" y="153"/>
                    <a:pt x="112" y="152"/>
                  </a:cubicBezTo>
                  <a:cubicBezTo>
                    <a:pt x="113" y="152"/>
                    <a:pt x="112" y="152"/>
                    <a:pt x="112" y="153"/>
                  </a:cubicBezTo>
                  <a:cubicBezTo>
                    <a:pt x="111" y="153"/>
                    <a:pt x="112" y="154"/>
                    <a:pt x="111" y="154"/>
                  </a:cubicBezTo>
                  <a:cubicBezTo>
                    <a:pt x="110" y="154"/>
                    <a:pt x="111" y="155"/>
                    <a:pt x="111" y="155"/>
                  </a:cubicBezTo>
                  <a:cubicBezTo>
                    <a:pt x="110" y="155"/>
                    <a:pt x="110" y="155"/>
                    <a:pt x="110" y="155"/>
                  </a:cubicBezTo>
                  <a:cubicBezTo>
                    <a:pt x="111" y="155"/>
                    <a:pt x="111" y="156"/>
                    <a:pt x="110" y="156"/>
                  </a:cubicBezTo>
                  <a:cubicBezTo>
                    <a:pt x="110" y="157"/>
                    <a:pt x="110" y="156"/>
                    <a:pt x="111" y="156"/>
                  </a:cubicBezTo>
                  <a:cubicBezTo>
                    <a:pt x="110" y="157"/>
                    <a:pt x="110" y="158"/>
                    <a:pt x="109" y="159"/>
                  </a:cubicBezTo>
                  <a:cubicBezTo>
                    <a:pt x="110" y="159"/>
                    <a:pt x="110" y="158"/>
                    <a:pt x="111" y="159"/>
                  </a:cubicBezTo>
                  <a:cubicBezTo>
                    <a:pt x="110" y="160"/>
                    <a:pt x="110" y="162"/>
                    <a:pt x="109" y="162"/>
                  </a:cubicBezTo>
                  <a:cubicBezTo>
                    <a:pt x="109" y="162"/>
                    <a:pt x="109" y="162"/>
                    <a:pt x="109" y="162"/>
                  </a:cubicBezTo>
                  <a:cubicBezTo>
                    <a:pt x="109" y="163"/>
                    <a:pt x="108" y="162"/>
                    <a:pt x="109" y="163"/>
                  </a:cubicBezTo>
                  <a:cubicBezTo>
                    <a:pt x="108" y="163"/>
                    <a:pt x="108" y="162"/>
                    <a:pt x="108" y="162"/>
                  </a:cubicBezTo>
                  <a:cubicBezTo>
                    <a:pt x="108" y="163"/>
                    <a:pt x="107" y="164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5" y="167"/>
                    <a:pt x="104" y="167"/>
                  </a:cubicBezTo>
                  <a:cubicBezTo>
                    <a:pt x="103" y="167"/>
                    <a:pt x="104" y="168"/>
                    <a:pt x="104" y="168"/>
                  </a:cubicBezTo>
                  <a:cubicBezTo>
                    <a:pt x="103" y="168"/>
                    <a:pt x="103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70"/>
                    <a:pt x="101" y="170"/>
                    <a:pt x="102" y="170"/>
                  </a:cubicBezTo>
                  <a:cubicBezTo>
                    <a:pt x="102" y="170"/>
                    <a:pt x="102" y="170"/>
                    <a:pt x="102" y="170"/>
                  </a:cubicBezTo>
                  <a:cubicBezTo>
                    <a:pt x="103" y="170"/>
                    <a:pt x="103" y="170"/>
                    <a:pt x="103" y="169"/>
                  </a:cubicBezTo>
                  <a:cubicBezTo>
                    <a:pt x="103" y="170"/>
                    <a:pt x="104" y="170"/>
                    <a:pt x="104" y="170"/>
                  </a:cubicBezTo>
                  <a:cubicBezTo>
                    <a:pt x="104" y="170"/>
                    <a:pt x="104" y="170"/>
                    <a:pt x="104" y="169"/>
                  </a:cubicBezTo>
                  <a:cubicBezTo>
                    <a:pt x="104" y="169"/>
                    <a:pt x="104" y="170"/>
                    <a:pt x="104" y="169"/>
                  </a:cubicBezTo>
                  <a:cubicBezTo>
                    <a:pt x="104" y="168"/>
                    <a:pt x="105" y="168"/>
                    <a:pt x="106" y="167"/>
                  </a:cubicBezTo>
                  <a:cubicBezTo>
                    <a:pt x="107" y="167"/>
                    <a:pt x="107" y="166"/>
                    <a:pt x="108" y="165"/>
                  </a:cubicBezTo>
                  <a:cubicBezTo>
                    <a:pt x="108" y="165"/>
                    <a:pt x="108" y="165"/>
                    <a:pt x="109" y="164"/>
                  </a:cubicBezTo>
                  <a:cubicBezTo>
                    <a:pt x="109" y="164"/>
                    <a:pt x="109" y="164"/>
                    <a:pt x="110" y="163"/>
                  </a:cubicBezTo>
                  <a:cubicBezTo>
                    <a:pt x="110" y="163"/>
                    <a:pt x="111" y="162"/>
                    <a:pt x="112" y="161"/>
                  </a:cubicBezTo>
                  <a:cubicBezTo>
                    <a:pt x="112" y="161"/>
                    <a:pt x="112" y="161"/>
                    <a:pt x="112" y="162"/>
                  </a:cubicBezTo>
                  <a:cubicBezTo>
                    <a:pt x="113" y="161"/>
                    <a:pt x="113" y="160"/>
                    <a:pt x="114" y="159"/>
                  </a:cubicBezTo>
                  <a:cubicBezTo>
                    <a:pt x="114" y="159"/>
                    <a:pt x="114" y="159"/>
                    <a:pt x="114" y="158"/>
                  </a:cubicBezTo>
                  <a:cubicBezTo>
                    <a:pt x="115" y="158"/>
                    <a:pt x="115" y="158"/>
                    <a:pt x="116" y="158"/>
                  </a:cubicBezTo>
                  <a:cubicBezTo>
                    <a:pt x="116" y="158"/>
                    <a:pt x="116" y="158"/>
                    <a:pt x="115" y="158"/>
                  </a:cubicBezTo>
                  <a:cubicBezTo>
                    <a:pt x="115" y="157"/>
                    <a:pt x="116" y="158"/>
                    <a:pt x="116" y="157"/>
                  </a:cubicBezTo>
                  <a:cubicBezTo>
                    <a:pt x="117" y="158"/>
                    <a:pt x="116" y="159"/>
                    <a:pt x="116" y="159"/>
                  </a:cubicBezTo>
                  <a:cubicBezTo>
                    <a:pt x="116" y="160"/>
                    <a:pt x="116" y="160"/>
                    <a:pt x="115" y="160"/>
                  </a:cubicBezTo>
                  <a:cubicBezTo>
                    <a:pt x="114" y="160"/>
                    <a:pt x="115" y="160"/>
                    <a:pt x="115" y="160"/>
                  </a:cubicBezTo>
                  <a:cubicBezTo>
                    <a:pt x="114" y="160"/>
                    <a:pt x="114" y="161"/>
                    <a:pt x="115" y="161"/>
                  </a:cubicBezTo>
                  <a:cubicBezTo>
                    <a:pt x="114" y="161"/>
                    <a:pt x="115" y="162"/>
                    <a:pt x="114" y="162"/>
                  </a:cubicBezTo>
                  <a:cubicBezTo>
                    <a:pt x="113" y="162"/>
                    <a:pt x="114" y="162"/>
                    <a:pt x="114" y="161"/>
                  </a:cubicBezTo>
                  <a:cubicBezTo>
                    <a:pt x="113" y="161"/>
                    <a:pt x="113" y="162"/>
                    <a:pt x="114" y="163"/>
                  </a:cubicBezTo>
                  <a:cubicBezTo>
                    <a:pt x="113" y="163"/>
                    <a:pt x="112" y="164"/>
                    <a:pt x="111" y="165"/>
                  </a:cubicBezTo>
                  <a:cubicBezTo>
                    <a:pt x="111" y="165"/>
                    <a:pt x="110" y="165"/>
                    <a:pt x="110" y="166"/>
                  </a:cubicBezTo>
                  <a:cubicBezTo>
                    <a:pt x="110" y="166"/>
                    <a:pt x="110" y="166"/>
                    <a:pt x="110" y="166"/>
                  </a:cubicBezTo>
                  <a:cubicBezTo>
                    <a:pt x="108" y="167"/>
                    <a:pt x="107" y="170"/>
                    <a:pt x="106" y="170"/>
                  </a:cubicBezTo>
                  <a:cubicBezTo>
                    <a:pt x="105" y="169"/>
                    <a:pt x="106" y="169"/>
                    <a:pt x="106" y="169"/>
                  </a:cubicBezTo>
                  <a:cubicBezTo>
                    <a:pt x="105" y="169"/>
                    <a:pt x="105" y="170"/>
                    <a:pt x="105" y="171"/>
                  </a:cubicBezTo>
                  <a:cubicBezTo>
                    <a:pt x="105" y="171"/>
                    <a:pt x="104" y="171"/>
                    <a:pt x="104" y="172"/>
                  </a:cubicBezTo>
                  <a:cubicBezTo>
                    <a:pt x="103" y="172"/>
                    <a:pt x="103" y="172"/>
                    <a:pt x="102" y="172"/>
                  </a:cubicBezTo>
                  <a:cubicBezTo>
                    <a:pt x="101" y="173"/>
                    <a:pt x="101" y="174"/>
                    <a:pt x="100" y="175"/>
                  </a:cubicBezTo>
                  <a:cubicBezTo>
                    <a:pt x="99" y="174"/>
                    <a:pt x="99" y="175"/>
                    <a:pt x="99" y="174"/>
                  </a:cubicBezTo>
                  <a:cubicBezTo>
                    <a:pt x="99" y="174"/>
                    <a:pt x="99" y="175"/>
                    <a:pt x="99" y="175"/>
                  </a:cubicBezTo>
                  <a:cubicBezTo>
                    <a:pt x="98" y="175"/>
                    <a:pt x="97" y="175"/>
                    <a:pt x="97" y="176"/>
                  </a:cubicBezTo>
                  <a:cubicBezTo>
                    <a:pt x="96" y="176"/>
                    <a:pt x="95" y="177"/>
                    <a:pt x="95" y="177"/>
                  </a:cubicBezTo>
                  <a:cubicBezTo>
                    <a:pt x="94" y="177"/>
                    <a:pt x="93" y="178"/>
                    <a:pt x="93" y="178"/>
                  </a:cubicBezTo>
                  <a:cubicBezTo>
                    <a:pt x="92" y="179"/>
                    <a:pt x="92" y="178"/>
                    <a:pt x="91" y="179"/>
                  </a:cubicBezTo>
                  <a:cubicBezTo>
                    <a:pt x="91" y="179"/>
                    <a:pt x="91" y="179"/>
                    <a:pt x="91" y="179"/>
                  </a:cubicBezTo>
                  <a:cubicBezTo>
                    <a:pt x="90" y="179"/>
                    <a:pt x="90" y="179"/>
                    <a:pt x="90" y="179"/>
                  </a:cubicBezTo>
                  <a:cubicBezTo>
                    <a:pt x="90" y="179"/>
                    <a:pt x="89" y="179"/>
                    <a:pt x="89" y="180"/>
                  </a:cubicBezTo>
                  <a:cubicBezTo>
                    <a:pt x="88" y="180"/>
                    <a:pt x="88" y="180"/>
                    <a:pt x="88" y="180"/>
                  </a:cubicBezTo>
                  <a:cubicBezTo>
                    <a:pt x="88" y="181"/>
                    <a:pt x="88" y="181"/>
                    <a:pt x="88" y="181"/>
                  </a:cubicBezTo>
                  <a:cubicBezTo>
                    <a:pt x="87" y="181"/>
                    <a:pt x="87" y="181"/>
                    <a:pt x="86" y="181"/>
                  </a:cubicBezTo>
                  <a:cubicBezTo>
                    <a:pt x="86" y="182"/>
                    <a:pt x="85" y="181"/>
                    <a:pt x="85" y="182"/>
                  </a:cubicBezTo>
                  <a:cubicBezTo>
                    <a:pt x="85" y="182"/>
                    <a:pt x="85" y="181"/>
                    <a:pt x="84" y="182"/>
                  </a:cubicBezTo>
                  <a:cubicBezTo>
                    <a:pt x="84" y="182"/>
                    <a:pt x="84" y="182"/>
                    <a:pt x="85" y="182"/>
                  </a:cubicBezTo>
                  <a:cubicBezTo>
                    <a:pt x="85" y="183"/>
                    <a:pt x="84" y="182"/>
                    <a:pt x="84" y="182"/>
                  </a:cubicBezTo>
                  <a:cubicBezTo>
                    <a:pt x="83" y="183"/>
                    <a:pt x="82" y="183"/>
                    <a:pt x="82" y="183"/>
                  </a:cubicBezTo>
                  <a:cubicBezTo>
                    <a:pt x="81" y="183"/>
                    <a:pt x="81" y="183"/>
                    <a:pt x="81" y="183"/>
                  </a:cubicBezTo>
                  <a:cubicBezTo>
                    <a:pt x="81" y="183"/>
                    <a:pt x="80" y="183"/>
                    <a:pt x="80" y="183"/>
                  </a:cubicBezTo>
                  <a:cubicBezTo>
                    <a:pt x="79" y="184"/>
                    <a:pt x="78" y="184"/>
                    <a:pt x="76" y="184"/>
                  </a:cubicBezTo>
                  <a:cubicBezTo>
                    <a:pt x="75" y="184"/>
                    <a:pt x="74" y="184"/>
                    <a:pt x="72" y="184"/>
                  </a:cubicBezTo>
                  <a:cubicBezTo>
                    <a:pt x="72" y="184"/>
                    <a:pt x="72" y="184"/>
                    <a:pt x="72" y="184"/>
                  </a:cubicBezTo>
                  <a:cubicBezTo>
                    <a:pt x="71" y="184"/>
                    <a:pt x="70" y="185"/>
                    <a:pt x="70" y="184"/>
                  </a:cubicBezTo>
                  <a:cubicBezTo>
                    <a:pt x="69" y="184"/>
                    <a:pt x="68" y="185"/>
                    <a:pt x="67" y="184"/>
                  </a:cubicBezTo>
                  <a:cubicBezTo>
                    <a:pt x="67" y="184"/>
                    <a:pt x="68" y="184"/>
                    <a:pt x="68" y="184"/>
                  </a:cubicBezTo>
                  <a:cubicBezTo>
                    <a:pt x="68" y="184"/>
                    <a:pt x="67" y="184"/>
                    <a:pt x="67" y="184"/>
                  </a:cubicBezTo>
                  <a:cubicBezTo>
                    <a:pt x="67" y="184"/>
                    <a:pt x="66" y="184"/>
                    <a:pt x="66" y="184"/>
                  </a:cubicBezTo>
                  <a:cubicBezTo>
                    <a:pt x="66" y="184"/>
                    <a:pt x="66" y="184"/>
                    <a:pt x="66" y="184"/>
                  </a:cubicBezTo>
                  <a:cubicBezTo>
                    <a:pt x="65" y="185"/>
                    <a:pt x="64" y="184"/>
                    <a:pt x="62" y="184"/>
                  </a:cubicBezTo>
                  <a:cubicBezTo>
                    <a:pt x="62" y="183"/>
                    <a:pt x="61" y="183"/>
                    <a:pt x="59" y="183"/>
                  </a:cubicBezTo>
                  <a:cubicBezTo>
                    <a:pt x="59" y="183"/>
                    <a:pt x="60" y="183"/>
                    <a:pt x="60" y="184"/>
                  </a:cubicBezTo>
                  <a:cubicBezTo>
                    <a:pt x="59" y="184"/>
                    <a:pt x="58" y="184"/>
                    <a:pt x="57" y="184"/>
                  </a:cubicBezTo>
                  <a:cubicBezTo>
                    <a:pt x="56" y="184"/>
                    <a:pt x="55" y="183"/>
                    <a:pt x="54" y="183"/>
                  </a:cubicBezTo>
                  <a:cubicBezTo>
                    <a:pt x="54" y="183"/>
                    <a:pt x="55" y="183"/>
                    <a:pt x="55" y="183"/>
                  </a:cubicBezTo>
                  <a:cubicBezTo>
                    <a:pt x="55" y="182"/>
                    <a:pt x="54" y="183"/>
                    <a:pt x="54" y="184"/>
                  </a:cubicBezTo>
                  <a:cubicBezTo>
                    <a:pt x="54" y="184"/>
                    <a:pt x="53" y="184"/>
                    <a:pt x="53" y="183"/>
                  </a:cubicBezTo>
                  <a:cubicBezTo>
                    <a:pt x="52" y="184"/>
                    <a:pt x="50" y="183"/>
                    <a:pt x="48" y="183"/>
                  </a:cubicBezTo>
                  <a:cubicBezTo>
                    <a:pt x="49" y="183"/>
                    <a:pt x="47" y="182"/>
                    <a:pt x="47" y="183"/>
                  </a:cubicBezTo>
                  <a:cubicBezTo>
                    <a:pt x="47" y="184"/>
                    <a:pt x="48" y="182"/>
                    <a:pt x="48" y="183"/>
                  </a:cubicBezTo>
                  <a:cubicBezTo>
                    <a:pt x="46" y="183"/>
                    <a:pt x="43" y="183"/>
                    <a:pt x="42" y="182"/>
                  </a:cubicBezTo>
                  <a:cubicBezTo>
                    <a:pt x="42" y="182"/>
                    <a:pt x="42" y="182"/>
                    <a:pt x="42" y="182"/>
                  </a:cubicBezTo>
                  <a:cubicBezTo>
                    <a:pt x="42" y="182"/>
                    <a:pt x="42" y="182"/>
                    <a:pt x="42" y="182"/>
                  </a:cubicBezTo>
                  <a:cubicBezTo>
                    <a:pt x="41" y="182"/>
                    <a:pt x="40" y="182"/>
                    <a:pt x="40" y="182"/>
                  </a:cubicBezTo>
                  <a:cubicBezTo>
                    <a:pt x="39" y="182"/>
                    <a:pt x="38" y="181"/>
                    <a:pt x="38" y="181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6" y="180"/>
                    <a:pt x="35" y="179"/>
                    <a:pt x="34" y="178"/>
                  </a:cubicBezTo>
                  <a:cubicBezTo>
                    <a:pt x="34" y="178"/>
                    <a:pt x="33" y="178"/>
                    <a:pt x="33" y="178"/>
                  </a:cubicBezTo>
                  <a:cubicBezTo>
                    <a:pt x="33" y="177"/>
                    <a:pt x="33" y="176"/>
                    <a:pt x="32" y="176"/>
                  </a:cubicBezTo>
                  <a:cubicBezTo>
                    <a:pt x="32" y="175"/>
                    <a:pt x="32" y="174"/>
                    <a:pt x="32" y="173"/>
                  </a:cubicBezTo>
                  <a:cubicBezTo>
                    <a:pt x="32" y="173"/>
                    <a:pt x="32" y="173"/>
                    <a:pt x="32" y="172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2" y="172"/>
                    <a:pt x="32" y="171"/>
                    <a:pt x="31" y="171"/>
                  </a:cubicBezTo>
                  <a:cubicBezTo>
                    <a:pt x="31" y="170"/>
                    <a:pt x="32" y="170"/>
                    <a:pt x="32" y="169"/>
                  </a:cubicBezTo>
                  <a:cubicBezTo>
                    <a:pt x="32" y="169"/>
                    <a:pt x="32" y="169"/>
                    <a:pt x="32" y="168"/>
                  </a:cubicBezTo>
                  <a:cubicBezTo>
                    <a:pt x="32" y="168"/>
                    <a:pt x="32" y="167"/>
                    <a:pt x="32" y="166"/>
                  </a:cubicBezTo>
                  <a:cubicBezTo>
                    <a:pt x="32" y="166"/>
                    <a:pt x="32" y="166"/>
                    <a:pt x="33" y="166"/>
                  </a:cubicBezTo>
                  <a:cubicBezTo>
                    <a:pt x="33" y="168"/>
                    <a:pt x="33" y="168"/>
                    <a:pt x="33" y="168"/>
                  </a:cubicBezTo>
                  <a:cubicBezTo>
                    <a:pt x="33" y="168"/>
                    <a:pt x="34" y="168"/>
                    <a:pt x="34" y="168"/>
                  </a:cubicBezTo>
                  <a:cubicBezTo>
                    <a:pt x="34" y="167"/>
                    <a:pt x="33" y="168"/>
                    <a:pt x="33" y="167"/>
                  </a:cubicBezTo>
                  <a:cubicBezTo>
                    <a:pt x="33" y="167"/>
                    <a:pt x="34" y="167"/>
                    <a:pt x="34" y="167"/>
                  </a:cubicBezTo>
                  <a:cubicBezTo>
                    <a:pt x="34" y="167"/>
                    <a:pt x="34" y="166"/>
                    <a:pt x="34" y="166"/>
                  </a:cubicBezTo>
                  <a:cubicBezTo>
                    <a:pt x="34" y="166"/>
                    <a:pt x="35" y="166"/>
                    <a:pt x="34" y="165"/>
                  </a:cubicBezTo>
                  <a:moveTo>
                    <a:pt x="106" y="169"/>
                  </a:moveTo>
                  <a:cubicBezTo>
                    <a:pt x="106" y="168"/>
                    <a:pt x="107" y="169"/>
                    <a:pt x="107" y="168"/>
                  </a:cubicBezTo>
                  <a:cubicBezTo>
                    <a:pt x="107" y="168"/>
                    <a:pt x="106" y="168"/>
                    <a:pt x="106" y="169"/>
                  </a:cubicBezTo>
                  <a:moveTo>
                    <a:pt x="109" y="160"/>
                  </a:moveTo>
                  <a:cubicBezTo>
                    <a:pt x="109" y="160"/>
                    <a:pt x="110" y="160"/>
                    <a:pt x="110" y="160"/>
                  </a:cubicBezTo>
                  <a:cubicBezTo>
                    <a:pt x="110" y="159"/>
                    <a:pt x="109" y="159"/>
                    <a:pt x="109" y="159"/>
                  </a:cubicBezTo>
                  <a:cubicBezTo>
                    <a:pt x="109" y="159"/>
                    <a:pt x="108" y="159"/>
                    <a:pt x="108" y="160"/>
                  </a:cubicBezTo>
                  <a:cubicBezTo>
                    <a:pt x="109" y="159"/>
                    <a:pt x="109" y="160"/>
                    <a:pt x="109" y="160"/>
                  </a:cubicBezTo>
                  <a:moveTo>
                    <a:pt x="106" y="160"/>
                  </a:moveTo>
                  <a:cubicBezTo>
                    <a:pt x="106" y="160"/>
                    <a:pt x="107" y="159"/>
                    <a:pt x="107" y="159"/>
                  </a:cubicBezTo>
                  <a:cubicBezTo>
                    <a:pt x="106" y="159"/>
                    <a:pt x="106" y="159"/>
                    <a:pt x="106" y="160"/>
                  </a:cubicBezTo>
                  <a:moveTo>
                    <a:pt x="102" y="165"/>
                  </a:moveTo>
                  <a:cubicBezTo>
                    <a:pt x="102" y="164"/>
                    <a:pt x="103" y="164"/>
                    <a:pt x="103" y="163"/>
                  </a:cubicBezTo>
                  <a:cubicBezTo>
                    <a:pt x="103" y="164"/>
                    <a:pt x="102" y="164"/>
                    <a:pt x="102" y="165"/>
                  </a:cubicBezTo>
                  <a:moveTo>
                    <a:pt x="102" y="172"/>
                  </a:moveTo>
                  <a:cubicBezTo>
                    <a:pt x="103" y="172"/>
                    <a:pt x="103" y="170"/>
                    <a:pt x="103" y="170"/>
                  </a:cubicBezTo>
                  <a:cubicBezTo>
                    <a:pt x="103" y="171"/>
                    <a:pt x="102" y="171"/>
                    <a:pt x="102" y="172"/>
                  </a:cubicBezTo>
                  <a:moveTo>
                    <a:pt x="89" y="174"/>
                  </a:moveTo>
                  <a:cubicBezTo>
                    <a:pt x="90" y="174"/>
                    <a:pt x="90" y="174"/>
                    <a:pt x="90" y="174"/>
                  </a:cubicBezTo>
                  <a:cubicBezTo>
                    <a:pt x="90" y="174"/>
                    <a:pt x="89" y="174"/>
                    <a:pt x="89" y="174"/>
                  </a:cubicBezTo>
                  <a:moveTo>
                    <a:pt x="85" y="177"/>
                  </a:moveTo>
                  <a:cubicBezTo>
                    <a:pt x="85" y="177"/>
                    <a:pt x="85" y="176"/>
                    <a:pt x="85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4" y="178"/>
                    <a:pt x="84" y="177"/>
                    <a:pt x="85" y="177"/>
                  </a:cubicBezTo>
                  <a:moveTo>
                    <a:pt x="64" y="181"/>
                  </a:moveTo>
                  <a:cubicBezTo>
                    <a:pt x="64" y="182"/>
                    <a:pt x="64" y="181"/>
                    <a:pt x="65" y="181"/>
                  </a:cubicBezTo>
                  <a:cubicBezTo>
                    <a:pt x="64" y="181"/>
                    <a:pt x="64" y="181"/>
                    <a:pt x="64" y="181"/>
                  </a:cubicBezTo>
                  <a:moveTo>
                    <a:pt x="62" y="184"/>
                  </a:moveTo>
                  <a:cubicBezTo>
                    <a:pt x="63" y="183"/>
                    <a:pt x="65" y="185"/>
                    <a:pt x="65" y="184"/>
                  </a:cubicBezTo>
                  <a:cubicBezTo>
                    <a:pt x="64" y="183"/>
                    <a:pt x="65" y="183"/>
                    <a:pt x="64" y="184"/>
                  </a:cubicBezTo>
                  <a:cubicBezTo>
                    <a:pt x="64" y="185"/>
                    <a:pt x="63" y="182"/>
                    <a:pt x="62" y="184"/>
                  </a:cubicBezTo>
                  <a:moveTo>
                    <a:pt x="57" y="184"/>
                  </a:moveTo>
                  <a:cubicBezTo>
                    <a:pt x="58" y="184"/>
                    <a:pt x="59" y="184"/>
                    <a:pt x="59" y="183"/>
                  </a:cubicBezTo>
                  <a:cubicBezTo>
                    <a:pt x="58" y="183"/>
                    <a:pt x="58" y="183"/>
                    <a:pt x="57" y="184"/>
                  </a:cubicBezTo>
                  <a:moveTo>
                    <a:pt x="57" y="183"/>
                  </a:moveTo>
                  <a:cubicBezTo>
                    <a:pt x="56" y="183"/>
                    <a:pt x="56" y="183"/>
                    <a:pt x="56" y="183"/>
                  </a:cubicBezTo>
                  <a:cubicBezTo>
                    <a:pt x="55" y="183"/>
                    <a:pt x="57" y="184"/>
                    <a:pt x="57" y="183"/>
                  </a:cubicBezTo>
                  <a:moveTo>
                    <a:pt x="48" y="176"/>
                  </a:moveTo>
                  <a:cubicBezTo>
                    <a:pt x="49" y="176"/>
                    <a:pt x="49" y="176"/>
                    <a:pt x="49" y="176"/>
                  </a:cubicBezTo>
                  <a:cubicBezTo>
                    <a:pt x="50" y="175"/>
                    <a:pt x="48" y="175"/>
                    <a:pt x="48" y="176"/>
                  </a:cubicBezTo>
                  <a:moveTo>
                    <a:pt x="45" y="176"/>
                  </a:moveTo>
                  <a:cubicBezTo>
                    <a:pt x="46" y="176"/>
                    <a:pt x="46" y="178"/>
                    <a:pt x="47" y="177"/>
                  </a:cubicBezTo>
                  <a:cubicBezTo>
                    <a:pt x="47" y="177"/>
                    <a:pt x="46" y="177"/>
                    <a:pt x="46" y="176"/>
                  </a:cubicBezTo>
                  <a:cubicBezTo>
                    <a:pt x="46" y="175"/>
                    <a:pt x="47" y="176"/>
                    <a:pt x="47" y="175"/>
                  </a:cubicBezTo>
                  <a:cubicBezTo>
                    <a:pt x="46" y="175"/>
                    <a:pt x="46" y="176"/>
                    <a:pt x="45" y="176"/>
                  </a:cubicBezTo>
                  <a:moveTo>
                    <a:pt x="43" y="173"/>
                  </a:moveTo>
                  <a:cubicBezTo>
                    <a:pt x="43" y="173"/>
                    <a:pt x="43" y="173"/>
                    <a:pt x="43" y="173"/>
                  </a:cubicBezTo>
                  <a:cubicBezTo>
                    <a:pt x="42" y="174"/>
                    <a:pt x="42" y="174"/>
                    <a:pt x="43" y="173"/>
                  </a:cubicBezTo>
                  <a:moveTo>
                    <a:pt x="42" y="175"/>
                  </a:moveTo>
                  <a:cubicBezTo>
                    <a:pt x="42" y="176"/>
                    <a:pt x="42" y="175"/>
                    <a:pt x="42" y="175"/>
                  </a:cubicBezTo>
                  <a:cubicBezTo>
                    <a:pt x="42" y="175"/>
                    <a:pt x="42" y="175"/>
                    <a:pt x="42" y="175"/>
                  </a:cubicBezTo>
                  <a:cubicBezTo>
                    <a:pt x="42" y="175"/>
                    <a:pt x="42" y="175"/>
                    <a:pt x="42" y="175"/>
                  </a:cubicBezTo>
                  <a:moveTo>
                    <a:pt x="41" y="173"/>
                  </a:moveTo>
                  <a:cubicBezTo>
                    <a:pt x="42" y="172"/>
                    <a:pt x="43" y="172"/>
                    <a:pt x="43" y="172"/>
                  </a:cubicBezTo>
                  <a:cubicBezTo>
                    <a:pt x="42" y="172"/>
                    <a:pt x="42" y="172"/>
                    <a:pt x="42" y="172"/>
                  </a:cubicBezTo>
                  <a:cubicBezTo>
                    <a:pt x="42" y="172"/>
                    <a:pt x="42" y="173"/>
                    <a:pt x="41" y="173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2" y="173"/>
                    <a:pt x="41" y="173"/>
                    <a:pt x="41" y="173"/>
                  </a:cubicBezTo>
                  <a:moveTo>
                    <a:pt x="42" y="172"/>
                  </a:moveTo>
                  <a:cubicBezTo>
                    <a:pt x="42" y="172"/>
                    <a:pt x="42" y="172"/>
                    <a:pt x="42" y="172"/>
                  </a:cubicBezTo>
                  <a:cubicBezTo>
                    <a:pt x="43" y="172"/>
                    <a:pt x="43" y="172"/>
                    <a:pt x="42" y="172"/>
                  </a:cubicBezTo>
                  <a:moveTo>
                    <a:pt x="41" y="174"/>
                  </a:moveTo>
                  <a:cubicBezTo>
                    <a:pt x="42" y="173"/>
                    <a:pt x="41" y="174"/>
                    <a:pt x="42" y="173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1" y="174"/>
                    <a:pt x="41" y="173"/>
                    <a:pt x="41" y="174"/>
                  </a:cubicBezTo>
                  <a:moveTo>
                    <a:pt x="43" y="172"/>
                  </a:moveTo>
                  <a:cubicBezTo>
                    <a:pt x="43" y="172"/>
                    <a:pt x="42" y="172"/>
                    <a:pt x="42" y="172"/>
                  </a:cubicBezTo>
                  <a:cubicBezTo>
                    <a:pt x="42" y="172"/>
                    <a:pt x="43" y="172"/>
                    <a:pt x="42" y="173"/>
                  </a:cubicBezTo>
                  <a:cubicBezTo>
                    <a:pt x="42" y="173"/>
                    <a:pt x="42" y="173"/>
                    <a:pt x="43" y="172"/>
                  </a:cubicBezTo>
                  <a:moveTo>
                    <a:pt x="42" y="173"/>
                  </a:moveTo>
                  <a:cubicBezTo>
                    <a:pt x="42" y="173"/>
                    <a:pt x="42" y="173"/>
                    <a:pt x="42" y="174"/>
                  </a:cubicBezTo>
                  <a:cubicBezTo>
                    <a:pt x="42" y="173"/>
                    <a:pt x="42" y="173"/>
                    <a:pt x="42" y="173"/>
                  </a:cubicBezTo>
                  <a:moveTo>
                    <a:pt x="34" y="172"/>
                  </a:moveTo>
                  <a:cubicBezTo>
                    <a:pt x="34" y="172"/>
                    <a:pt x="33" y="172"/>
                    <a:pt x="33" y="172"/>
                  </a:cubicBezTo>
                  <a:cubicBezTo>
                    <a:pt x="34" y="172"/>
                    <a:pt x="34" y="172"/>
                    <a:pt x="35" y="172"/>
                  </a:cubicBezTo>
                  <a:cubicBezTo>
                    <a:pt x="35" y="172"/>
                    <a:pt x="34" y="172"/>
                    <a:pt x="34" y="172"/>
                  </a:cubicBezTo>
                  <a:moveTo>
                    <a:pt x="33" y="170"/>
                  </a:moveTo>
                  <a:cubicBezTo>
                    <a:pt x="33" y="170"/>
                    <a:pt x="32" y="170"/>
                    <a:pt x="32" y="170"/>
                  </a:cubicBezTo>
                  <a:cubicBezTo>
                    <a:pt x="32" y="170"/>
                    <a:pt x="32" y="169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1"/>
                    <a:pt x="32" y="171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3" y="170"/>
                    <a:pt x="33" y="170"/>
                    <a:pt x="33" y="170"/>
                  </a:cubicBezTo>
                  <a:moveTo>
                    <a:pt x="119" y="152"/>
                  </a:moveTo>
                  <a:cubicBezTo>
                    <a:pt x="119" y="151"/>
                    <a:pt x="119" y="151"/>
                    <a:pt x="119" y="150"/>
                  </a:cubicBezTo>
                  <a:cubicBezTo>
                    <a:pt x="119" y="149"/>
                    <a:pt x="120" y="149"/>
                    <a:pt x="121" y="149"/>
                  </a:cubicBezTo>
                  <a:cubicBezTo>
                    <a:pt x="121" y="150"/>
                    <a:pt x="121" y="151"/>
                    <a:pt x="121" y="152"/>
                  </a:cubicBezTo>
                  <a:cubicBezTo>
                    <a:pt x="121" y="151"/>
                    <a:pt x="120" y="151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1" y="151"/>
                    <a:pt x="121" y="154"/>
                    <a:pt x="119" y="153"/>
                  </a:cubicBezTo>
                  <a:cubicBezTo>
                    <a:pt x="119" y="153"/>
                    <a:pt x="120" y="153"/>
                    <a:pt x="119" y="152"/>
                  </a:cubicBezTo>
                  <a:cubicBezTo>
                    <a:pt x="118" y="152"/>
                    <a:pt x="119" y="155"/>
                    <a:pt x="117" y="155"/>
                  </a:cubicBezTo>
                  <a:cubicBezTo>
                    <a:pt x="118" y="155"/>
                    <a:pt x="118" y="155"/>
                    <a:pt x="118" y="155"/>
                  </a:cubicBezTo>
                  <a:cubicBezTo>
                    <a:pt x="119" y="155"/>
                    <a:pt x="119" y="154"/>
                    <a:pt x="119" y="154"/>
                  </a:cubicBezTo>
                  <a:cubicBezTo>
                    <a:pt x="120" y="154"/>
                    <a:pt x="119" y="156"/>
                    <a:pt x="118" y="156"/>
                  </a:cubicBezTo>
                  <a:cubicBezTo>
                    <a:pt x="118" y="156"/>
                    <a:pt x="118" y="157"/>
                    <a:pt x="117" y="157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5"/>
                    <a:pt x="118" y="156"/>
                    <a:pt x="118" y="156"/>
                  </a:cubicBezTo>
                  <a:cubicBezTo>
                    <a:pt x="118" y="155"/>
                    <a:pt x="117" y="155"/>
                    <a:pt x="118" y="155"/>
                  </a:cubicBezTo>
                  <a:cubicBezTo>
                    <a:pt x="117" y="155"/>
                    <a:pt x="117" y="155"/>
                    <a:pt x="117" y="155"/>
                  </a:cubicBezTo>
                  <a:cubicBezTo>
                    <a:pt x="116" y="155"/>
                    <a:pt x="117" y="154"/>
                    <a:pt x="117" y="153"/>
                  </a:cubicBezTo>
                  <a:cubicBezTo>
                    <a:pt x="117" y="153"/>
                    <a:pt x="118" y="152"/>
                    <a:pt x="119" y="152"/>
                  </a:cubicBezTo>
                  <a:moveTo>
                    <a:pt x="116" y="150"/>
                  </a:moveTo>
                  <a:cubicBezTo>
                    <a:pt x="116" y="150"/>
                    <a:pt x="116" y="150"/>
                    <a:pt x="116" y="150"/>
                  </a:cubicBezTo>
                  <a:cubicBezTo>
                    <a:pt x="116" y="150"/>
                    <a:pt x="116" y="150"/>
                    <a:pt x="117" y="150"/>
                  </a:cubicBezTo>
                  <a:cubicBezTo>
                    <a:pt x="117" y="151"/>
                    <a:pt x="116" y="150"/>
                    <a:pt x="116" y="150"/>
                  </a:cubicBezTo>
                  <a:moveTo>
                    <a:pt x="115" y="154"/>
                  </a:moveTo>
                  <a:cubicBezTo>
                    <a:pt x="115" y="154"/>
                    <a:pt x="115" y="154"/>
                    <a:pt x="114" y="155"/>
                  </a:cubicBezTo>
                  <a:cubicBezTo>
                    <a:pt x="114" y="154"/>
                    <a:pt x="115" y="153"/>
                    <a:pt x="115" y="154"/>
                  </a:cubicBezTo>
                </a:path>
              </a:pathLst>
            </a:custGeom>
            <a:solidFill>
              <a:srgbClr val="C84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</p:grpSp>
      <p:sp>
        <p:nvSpPr>
          <p:cNvPr id="245" name="Freeform 26"/>
          <p:cNvSpPr>
            <a:spLocks noEditPoints="1"/>
          </p:cNvSpPr>
          <p:nvPr/>
        </p:nvSpPr>
        <p:spPr bwMode="auto">
          <a:xfrm>
            <a:off x="7827859" y="6011818"/>
            <a:ext cx="379845" cy="540811"/>
          </a:xfrm>
          <a:custGeom>
            <a:avLst/>
            <a:gdLst>
              <a:gd name="T0" fmla="*/ 140 w 398"/>
              <a:gd name="T1" fmla="*/ 449 h 567"/>
              <a:gd name="T2" fmla="*/ 145 w 398"/>
              <a:gd name="T3" fmla="*/ 129 h 567"/>
              <a:gd name="T4" fmla="*/ 287 w 398"/>
              <a:gd name="T5" fmla="*/ 540 h 567"/>
              <a:gd name="T6" fmla="*/ 303 w 398"/>
              <a:gd name="T7" fmla="*/ 549 h 567"/>
              <a:gd name="T8" fmla="*/ 171 w 398"/>
              <a:gd name="T9" fmla="*/ 526 h 567"/>
              <a:gd name="T10" fmla="*/ 175 w 398"/>
              <a:gd name="T11" fmla="*/ 533 h 567"/>
              <a:gd name="T12" fmla="*/ 24 w 398"/>
              <a:gd name="T13" fmla="*/ 540 h 567"/>
              <a:gd name="T14" fmla="*/ 262 w 398"/>
              <a:gd name="T15" fmla="*/ 443 h 567"/>
              <a:gd name="T16" fmla="*/ 268 w 398"/>
              <a:gd name="T17" fmla="*/ 549 h 567"/>
              <a:gd name="T18" fmla="*/ 93 w 398"/>
              <a:gd name="T19" fmla="*/ 437 h 567"/>
              <a:gd name="T20" fmla="*/ 86 w 398"/>
              <a:gd name="T21" fmla="*/ 353 h 567"/>
              <a:gd name="T22" fmla="*/ 140 w 398"/>
              <a:gd name="T23" fmla="*/ 299 h 567"/>
              <a:gd name="T24" fmla="*/ 201 w 398"/>
              <a:gd name="T25" fmla="*/ 278 h 567"/>
              <a:gd name="T26" fmla="*/ 70 w 398"/>
              <a:gd name="T27" fmla="*/ 148 h 567"/>
              <a:gd name="T28" fmla="*/ 304 w 398"/>
              <a:gd name="T29" fmla="*/ 77 h 567"/>
              <a:gd name="T30" fmla="*/ 303 w 398"/>
              <a:gd name="T31" fmla="*/ 74 h 567"/>
              <a:gd name="T32" fmla="*/ 121 w 398"/>
              <a:gd name="T33" fmla="*/ 59 h 567"/>
              <a:gd name="T34" fmla="*/ 80 w 398"/>
              <a:gd name="T35" fmla="*/ 303 h 567"/>
              <a:gd name="T36" fmla="*/ 32 w 398"/>
              <a:gd name="T37" fmla="*/ 434 h 567"/>
              <a:gd name="T38" fmla="*/ 46 w 398"/>
              <a:gd name="T39" fmla="*/ 138 h 567"/>
              <a:gd name="T40" fmla="*/ 298 w 398"/>
              <a:gd name="T41" fmla="*/ 20 h 567"/>
              <a:gd name="T42" fmla="*/ 244 w 398"/>
              <a:gd name="T43" fmla="*/ 122 h 567"/>
              <a:gd name="T44" fmla="*/ 108 w 398"/>
              <a:gd name="T45" fmla="*/ 170 h 567"/>
              <a:gd name="T46" fmla="*/ 244 w 398"/>
              <a:gd name="T47" fmla="*/ 276 h 567"/>
              <a:gd name="T48" fmla="*/ 140 w 398"/>
              <a:gd name="T49" fmla="*/ 331 h 567"/>
              <a:gd name="T50" fmla="*/ 154 w 398"/>
              <a:gd name="T51" fmla="*/ 225 h 567"/>
              <a:gd name="T52" fmla="*/ 134 w 398"/>
              <a:gd name="T53" fmla="*/ 152 h 567"/>
              <a:gd name="T54" fmla="*/ 262 w 398"/>
              <a:gd name="T55" fmla="*/ 254 h 567"/>
              <a:gd name="T56" fmla="*/ 141 w 398"/>
              <a:gd name="T57" fmla="*/ 354 h 567"/>
              <a:gd name="T58" fmla="*/ 123 w 398"/>
              <a:gd name="T59" fmla="*/ 449 h 567"/>
              <a:gd name="T60" fmla="*/ 306 w 398"/>
              <a:gd name="T61" fmla="*/ 450 h 567"/>
              <a:gd name="T62" fmla="*/ 362 w 398"/>
              <a:gd name="T63" fmla="*/ 551 h 567"/>
              <a:gd name="T64" fmla="*/ 340 w 398"/>
              <a:gd name="T65" fmla="*/ 556 h 567"/>
              <a:gd name="T66" fmla="*/ 385 w 398"/>
              <a:gd name="T67" fmla="*/ 511 h 567"/>
              <a:gd name="T68" fmla="*/ 330 w 398"/>
              <a:gd name="T69" fmla="*/ 532 h 567"/>
              <a:gd name="T70" fmla="*/ 354 w 398"/>
              <a:gd name="T71" fmla="*/ 496 h 567"/>
              <a:gd name="T72" fmla="*/ 215 w 398"/>
              <a:gd name="T73" fmla="*/ 299 h 567"/>
              <a:gd name="T74" fmla="*/ 218 w 398"/>
              <a:gd name="T75" fmla="*/ 276 h 567"/>
              <a:gd name="T76" fmla="*/ 90 w 398"/>
              <a:gd name="T77" fmla="*/ 388 h 567"/>
              <a:gd name="T78" fmla="*/ 368 w 398"/>
              <a:gd name="T79" fmla="*/ 495 h 567"/>
              <a:gd name="T80" fmla="*/ 334 w 398"/>
              <a:gd name="T81" fmla="*/ 455 h 567"/>
              <a:gd name="T82" fmla="*/ 312 w 398"/>
              <a:gd name="T83" fmla="*/ 474 h 567"/>
              <a:gd name="T84" fmla="*/ 255 w 398"/>
              <a:gd name="T85" fmla="*/ 453 h 567"/>
              <a:gd name="T86" fmla="*/ 189 w 398"/>
              <a:gd name="T87" fmla="*/ 454 h 567"/>
              <a:gd name="T88" fmla="*/ 136 w 398"/>
              <a:gd name="T89" fmla="*/ 399 h 567"/>
              <a:gd name="T90" fmla="*/ 122 w 398"/>
              <a:gd name="T91" fmla="*/ 346 h 567"/>
              <a:gd name="T92" fmla="*/ 122 w 398"/>
              <a:gd name="T93" fmla="*/ 324 h 567"/>
              <a:gd name="T94" fmla="*/ 34 w 398"/>
              <a:gd name="T95" fmla="*/ 440 h 567"/>
              <a:gd name="T96" fmla="*/ 305 w 398"/>
              <a:gd name="T97" fmla="*/ 24 h 567"/>
              <a:gd name="T98" fmla="*/ 285 w 398"/>
              <a:gd name="T99" fmla="*/ 38 h 567"/>
              <a:gd name="T100" fmla="*/ 129 w 398"/>
              <a:gd name="T101" fmla="*/ 106 h 567"/>
              <a:gd name="T102" fmla="*/ 204 w 398"/>
              <a:gd name="T103" fmla="*/ 286 h 567"/>
              <a:gd name="T104" fmla="*/ 221 w 398"/>
              <a:gd name="T105" fmla="*/ 475 h 567"/>
              <a:gd name="T106" fmla="*/ 267 w 398"/>
              <a:gd name="T107" fmla="*/ 81 h 567"/>
              <a:gd name="T108" fmla="*/ 80 w 398"/>
              <a:gd name="T109" fmla="*/ 406 h 567"/>
              <a:gd name="T110" fmla="*/ 85 w 398"/>
              <a:gd name="T111" fmla="*/ 459 h 567"/>
              <a:gd name="T112" fmla="*/ 158 w 398"/>
              <a:gd name="T113" fmla="*/ 483 h 567"/>
              <a:gd name="T114" fmla="*/ 356 w 398"/>
              <a:gd name="T115" fmla="*/ 507 h 567"/>
              <a:gd name="T116" fmla="*/ 185 w 398"/>
              <a:gd name="T117" fmla="*/ 483 h 567"/>
              <a:gd name="T118" fmla="*/ 355 w 398"/>
              <a:gd name="T119" fmla="*/ 508 h 567"/>
              <a:gd name="T120" fmla="*/ 74 w 398"/>
              <a:gd name="T121" fmla="*/ 480 h 567"/>
              <a:gd name="T122" fmla="*/ 165 w 398"/>
              <a:gd name="T123" fmla="*/ 480 h 567"/>
              <a:gd name="T124" fmla="*/ 78 w 398"/>
              <a:gd name="T125" fmla="*/ 484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8" h="567">
                <a:moveTo>
                  <a:pt x="149" y="129"/>
                </a:moveTo>
                <a:cubicBezTo>
                  <a:pt x="149" y="130"/>
                  <a:pt x="147" y="130"/>
                  <a:pt x="148" y="132"/>
                </a:cubicBezTo>
                <a:cubicBezTo>
                  <a:pt x="147" y="131"/>
                  <a:pt x="147" y="131"/>
                  <a:pt x="147" y="131"/>
                </a:cubicBezTo>
                <a:cubicBezTo>
                  <a:pt x="146" y="130"/>
                  <a:pt x="148" y="130"/>
                  <a:pt x="147" y="130"/>
                </a:cubicBezTo>
                <a:cubicBezTo>
                  <a:pt x="147" y="129"/>
                  <a:pt x="148" y="129"/>
                  <a:pt x="149" y="129"/>
                </a:cubicBezTo>
                <a:moveTo>
                  <a:pt x="155" y="126"/>
                </a:moveTo>
                <a:cubicBezTo>
                  <a:pt x="154" y="127"/>
                  <a:pt x="154" y="126"/>
                  <a:pt x="154" y="127"/>
                </a:cubicBezTo>
                <a:cubicBezTo>
                  <a:pt x="153" y="128"/>
                  <a:pt x="153" y="126"/>
                  <a:pt x="152" y="126"/>
                </a:cubicBezTo>
                <a:cubicBezTo>
                  <a:pt x="152" y="125"/>
                  <a:pt x="149" y="126"/>
                  <a:pt x="150" y="124"/>
                </a:cubicBezTo>
                <a:cubicBezTo>
                  <a:pt x="152" y="124"/>
                  <a:pt x="153" y="125"/>
                  <a:pt x="155" y="126"/>
                </a:cubicBezTo>
                <a:moveTo>
                  <a:pt x="149" y="131"/>
                </a:moveTo>
                <a:cubicBezTo>
                  <a:pt x="151" y="131"/>
                  <a:pt x="151" y="131"/>
                  <a:pt x="151" y="131"/>
                </a:cubicBezTo>
                <a:cubicBezTo>
                  <a:pt x="151" y="133"/>
                  <a:pt x="149" y="133"/>
                  <a:pt x="149" y="131"/>
                </a:cubicBezTo>
                <a:moveTo>
                  <a:pt x="195" y="127"/>
                </a:moveTo>
                <a:cubicBezTo>
                  <a:pt x="192" y="128"/>
                  <a:pt x="193" y="128"/>
                  <a:pt x="190" y="127"/>
                </a:cubicBezTo>
                <a:cubicBezTo>
                  <a:pt x="188" y="127"/>
                  <a:pt x="189" y="129"/>
                  <a:pt x="187" y="129"/>
                </a:cubicBezTo>
                <a:cubicBezTo>
                  <a:pt x="178" y="128"/>
                  <a:pt x="178" y="128"/>
                  <a:pt x="178" y="128"/>
                </a:cubicBezTo>
                <a:cubicBezTo>
                  <a:pt x="175" y="127"/>
                  <a:pt x="179" y="128"/>
                  <a:pt x="181" y="128"/>
                </a:cubicBezTo>
                <a:cubicBezTo>
                  <a:pt x="181" y="127"/>
                  <a:pt x="177" y="126"/>
                  <a:pt x="178" y="125"/>
                </a:cubicBezTo>
                <a:cubicBezTo>
                  <a:pt x="176" y="125"/>
                  <a:pt x="177" y="127"/>
                  <a:pt x="176" y="127"/>
                </a:cubicBezTo>
                <a:cubicBezTo>
                  <a:pt x="170" y="127"/>
                  <a:pt x="170" y="124"/>
                  <a:pt x="168" y="122"/>
                </a:cubicBezTo>
                <a:cubicBezTo>
                  <a:pt x="165" y="123"/>
                  <a:pt x="161" y="122"/>
                  <a:pt x="160" y="121"/>
                </a:cubicBezTo>
                <a:cubicBezTo>
                  <a:pt x="164" y="120"/>
                  <a:pt x="171" y="123"/>
                  <a:pt x="175" y="124"/>
                </a:cubicBezTo>
                <a:cubicBezTo>
                  <a:pt x="175" y="124"/>
                  <a:pt x="173" y="123"/>
                  <a:pt x="173" y="122"/>
                </a:cubicBezTo>
                <a:cubicBezTo>
                  <a:pt x="177" y="123"/>
                  <a:pt x="181" y="123"/>
                  <a:pt x="181" y="126"/>
                </a:cubicBezTo>
                <a:cubicBezTo>
                  <a:pt x="186" y="128"/>
                  <a:pt x="190" y="124"/>
                  <a:pt x="195" y="125"/>
                </a:cubicBezTo>
                <a:cubicBezTo>
                  <a:pt x="195" y="125"/>
                  <a:pt x="195" y="127"/>
                  <a:pt x="197" y="126"/>
                </a:cubicBezTo>
                <a:cubicBezTo>
                  <a:pt x="197" y="125"/>
                  <a:pt x="194" y="125"/>
                  <a:pt x="195" y="123"/>
                </a:cubicBezTo>
                <a:cubicBezTo>
                  <a:pt x="198" y="124"/>
                  <a:pt x="200" y="122"/>
                  <a:pt x="202" y="123"/>
                </a:cubicBezTo>
                <a:cubicBezTo>
                  <a:pt x="204" y="123"/>
                  <a:pt x="205" y="124"/>
                  <a:pt x="208" y="124"/>
                </a:cubicBezTo>
                <a:cubicBezTo>
                  <a:pt x="208" y="124"/>
                  <a:pt x="207" y="124"/>
                  <a:pt x="206" y="124"/>
                </a:cubicBezTo>
                <a:cubicBezTo>
                  <a:pt x="203" y="126"/>
                  <a:pt x="203" y="130"/>
                  <a:pt x="197" y="130"/>
                </a:cubicBezTo>
                <a:cubicBezTo>
                  <a:pt x="200" y="129"/>
                  <a:pt x="200" y="126"/>
                  <a:pt x="202" y="126"/>
                </a:cubicBezTo>
                <a:cubicBezTo>
                  <a:pt x="202" y="125"/>
                  <a:pt x="200" y="125"/>
                  <a:pt x="199" y="125"/>
                </a:cubicBezTo>
                <a:cubicBezTo>
                  <a:pt x="198" y="126"/>
                  <a:pt x="198" y="127"/>
                  <a:pt x="197" y="129"/>
                </a:cubicBezTo>
                <a:cubicBezTo>
                  <a:pt x="194" y="129"/>
                  <a:pt x="195" y="128"/>
                  <a:pt x="195" y="127"/>
                </a:cubicBezTo>
                <a:moveTo>
                  <a:pt x="158" y="131"/>
                </a:moveTo>
                <a:cubicBezTo>
                  <a:pt x="158" y="132"/>
                  <a:pt x="157" y="133"/>
                  <a:pt x="157" y="133"/>
                </a:cubicBezTo>
                <a:cubicBezTo>
                  <a:pt x="156" y="133"/>
                  <a:pt x="156" y="133"/>
                  <a:pt x="155" y="132"/>
                </a:cubicBezTo>
                <a:cubicBezTo>
                  <a:pt x="155" y="131"/>
                  <a:pt x="156" y="131"/>
                  <a:pt x="156" y="131"/>
                </a:cubicBezTo>
                <a:cubicBezTo>
                  <a:pt x="156" y="131"/>
                  <a:pt x="157" y="131"/>
                  <a:pt x="157" y="131"/>
                </a:cubicBezTo>
                <a:cubicBezTo>
                  <a:pt x="157" y="131"/>
                  <a:pt x="158" y="131"/>
                  <a:pt x="158" y="131"/>
                </a:cubicBezTo>
                <a:moveTo>
                  <a:pt x="180" y="134"/>
                </a:moveTo>
                <a:cubicBezTo>
                  <a:pt x="178" y="134"/>
                  <a:pt x="178" y="134"/>
                  <a:pt x="178" y="134"/>
                </a:cubicBezTo>
                <a:cubicBezTo>
                  <a:pt x="175" y="134"/>
                  <a:pt x="175" y="132"/>
                  <a:pt x="173" y="132"/>
                </a:cubicBezTo>
                <a:cubicBezTo>
                  <a:pt x="165" y="131"/>
                  <a:pt x="175" y="132"/>
                  <a:pt x="176" y="131"/>
                </a:cubicBezTo>
                <a:cubicBezTo>
                  <a:pt x="177" y="132"/>
                  <a:pt x="180" y="132"/>
                  <a:pt x="180" y="134"/>
                </a:cubicBezTo>
                <a:moveTo>
                  <a:pt x="165" y="133"/>
                </a:moveTo>
                <a:cubicBezTo>
                  <a:pt x="163" y="133"/>
                  <a:pt x="162" y="133"/>
                  <a:pt x="161" y="132"/>
                </a:cubicBezTo>
                <a:cubicBezTo>
                  <a:pt x="162" y="131"/>
                  <a:pt x="166" y="133"/>
                  <a:pt x="165" y="130"/>
                </a:cubicBezTo>
                <a:cubicBezTo>
                  <a:pt x="168" y="130"/>
                  <a:pt x="166" y="133"/>
                  <a:pt x="165" y="133"/>
                </a:cubicBezTo>
                <a:moveTo>
                  <a:pt x="156" y="126"/>
                </a:moveTo>
                <a:cubicBezTo>
                  <a:pt x="154" y="126"/>
                  <a:pt x="156" y="124"/>
                  <a:pt x="157" y="125"/>
                </a:cubicBezTo>
                <a:cubicBezTo>
                  <a:pt x="156" y="124"/>
                  <a:pt x="153" y="125"/>
                  <a:pt x="152" y="123"/>
                </a:cubicBezTo>
                <a:cubicBezTo>
                  <a:pt x="154" y="122"/>
                  <a:pt x="154" y="124"/>
                  <a:pt x="156" y="123"/>
                </a:cubicBezTo>
                <a:cubicBezTo>
                  <a:pt x="157" y="125"/>
                  <a:pt x="159" y="125"/>
                  <a:pt x="158" y="126"/>
                </a:cubicBezTo>
                <a:cubicBezTo>
                  <a:pt x="157" y="127"/>
                  <a:pt x="156" y="124"/>
                  <a:pt x="156" y="126"/>
                </a:cubicBezTo>
                <a:moveTo>
                  <a:pt x="145" y="126"/>
                </a:moveTo>
                <a:cubicBezTo>
                  <a:pt x="143" y="123"/>
                  <a:pt x="149" y="124"/>
                  <a:pt x="148" y="126"/>
                </a:cubicBezTo>
                <a:cubicBezTo>
                  <a:pt x="147" y="125"/>
                  <a:pt x="146" y="125"/>
                  <a:pt x="145" y="126"/>
                </a:cubicBezTo>
                <a:moveTo>
                  <a:pt x="144" y="445"/>
                </a:moveTo>
                <a:cubicBezTo>
                  <a:pt x="142" y="447"/>
                  <a:pt x="146" y="446"/>
                  <a:pt x="147" y="446"/>
                </a:cubicBezTo>
                <a:cubicBezTo>
                  <a:pt x="146" y="448"/>
                  <a:pt x="142" y="448"/>
                  <a:pt x="143" y="446"/>
                </a:cubicBezTo>
                <a:cubicBezTo>
                  <a:pt x="141" y="447"/>
                  <a:pt x="141" y="448"/>
                  <a:pt x="140" y="449"/>
                </a:cubicBezTo>
                <a:cubicBezTo>
                  <a:pt x="138" y="448"/>
                  <a:pt x="135" y="449"/>
                  <a:pt x="133" y="448"/>
                </a:cubicBezTo>
                <a:cubicBezTo>
                  <a:pt x="133" y="448"/>
                  <a:pt x="135" y="447"/>
                  <a:pt x="134" y="446"/>
                </a:cubicBezTo>
                <a:cubicBezTo>
                  <a:pt x="134" y="446"/>
                  <a:pt x="128" y="447"/>
                  <a:pt x="132" y="445"/>
                </a:cubicBezTo>
                <a:cubicBezTo>
                  <a:pt x="136" y="445"/>
                  <a:pt x="135" y="446"/>
                  <a:pt x="136" y="447"/>
                </a:cubicBezTo>
                <a:cubicBezTo>
                  <a:pt x="138" y="447"/>
                  <a:pt x="140" y="447"/>
                  <a:pt x="142" y="446"/>
                </a:cubicBezTo>
                <a:cubicBezTo>
                  <a:pt x="142" y="443"/>
                  <a:pt x="139" y="446"/>
                  <a:pt x="136" y="446"/>
                </a:cubicBezTo>
                <a:cubicBezTo>
                  <a:pt x="136" y="444"/>
                  <a:pt x="132" y="444"/>
                  <a:pt x="128" y="444"/>
                </a:cubicBezTo>
                <a:cubicBezTo>
                  <a:pt x="126" y="444"/>
                  <a:pt x="124" y="445"/>
                  <a:pt x="122" y="444"/>
                </a:cubicBezTo>
                <a:cubicBezTo>
                  <a:pt x="121" y="444"/>
                  <a:pt x="120" y="444"/>
                  <a:pt x="119" y="444"/>
                </a:cubicBezTo>
                <a:cubicBezTo>
                  <a:pt x="119" y="444"/>
                  <a:pt x="119" y="444"/>
                  <a:pt x="119" y="444"/>
                </a:cubicBezTo>
                <a:cubicBezTo>
                  <a:pt x="119" y="444"/>
                  <a:pt x="119" y="444"/>
                  <a:pt x="119" y="444"/>
                </a:cubicBezTo>
                <a:cubicBezTo>
                  <a:pt x="119" y="444"/>
                  <a:pt x="119" y="443"/>
                  <a:pt x="119" y="443"/>
                </a:cubicBezTo>
                <a:cubicBezTo>
                  <a:pt x="119" y="443"/>
                  <a:pt x="119" y="442"/>
                  <a:pt x="120" y="442"/>
                </a:cubicBezTo>
                <a:cubicBezTo>
                  <a:pt x="120" y="443"/>
                  <a:pt x="120" y="443"/>
                  <a:pt x="120" y="443"/>
                </a:cubicBezTo>
                <a:cubicBezTo>
                  <a:pt x="120" y="443"/>
                  <a:pt x="120" y="443"/>
                  <a:pt x="120" y="443"/>
                </a:cubicBezTo>
                <a:cubicBezTo>
                  <a:pt x="120" y="444"/>
                  <a:pt x="120" y="444"/>
                  <a:pt x="120" y="444"/>
                </a:cubicBezTo>
                <a:cubicBezTo>
                  <a:pt x="120" y="444"/>
                  <a:pt x="120" y="444"/>
                  <a:pt x="120" y="444"/>
                </a:cubicBezTo>
                <a:cubicBezTo>
                  <a:pt x="121" y="444"/>
                  <a:pt x="121" y="444"/>
                  <a:pt x="122" y="444"/>
                </a:cubicBezTo>
                <a:cubicBezTo>
                  <a:pt x="124" y="444"/>
                  <a:pt x="125" y="444"/>
                  <a:pt x="127" y="444"/>
                </a:cubicBezTo>
                <a:cubicBezTo>
                  <a:pt x="130" y="443"/>
                  <a:pt x="134" y="443"/>
                  <a:pt x="137" y="444"/>
                </a:cubicBezTo>
                <a:cubicBezTo>
                  <a:pt x="143" y="444"/>
                  <a:pt x="150" y="444"/>
                  <a:pt x="156" y="444"/>
                </a:cubicBezTo>
                <a:cubicBezTo>
                  <a:pt x="154" y="445"/>
                  <a:pt x="152" y="445"/>
                  <a:pt x="150" y="445"/>
                </a:cubicBezTo>
                <a:cubicBezTo>
                  <a:pt x="147" y="445"/>
                  <a:pt x="145" y="444"/>
                  <a:pt x="144" y="445"/>
                </a:cubicBezTo>
                <a:moveTo>
                  <a:pt x="172" y="438"/>
                </a:moveTo>
                <a:cubicBezTo>
                  <a:pt x="173" y="436"/>
                  <a:pt x="177" y="437"/>
                  <a:pt x="180" y="437"/>
                </a:cubicBezTo>
                <a:cubicBezTo>
                  <a:pt x="181" y="436"/>
                  <a:pt x="181" y="436"/>
                  <a:pt x="184" y="437"/>
                </a:cubicBezTo>
                <a:cubicBezTo>
                  <a:pt x="185" y="441"/>
                  <a:pt x="173" y="438"/>
                  <a:pt x="172" y="438"/>
                </a:cubicBezTo>
                <a:moveTo>
                  <a:pt x="163" y="436"/>
                </a:moveTo>
                <a:cubicBezTo>
                  <a:pt x="163" y="436"/>
                  <a:pt x="162" y="438"/>
                  <a:pt x="163" y="438"/>
                </a:cubicBezTo>
                <a:cubicBezTo>
                  <a:pt x="165" y="438"/>
                  <a:pt x="165" y="437"/>
                  <a:pt x="164" y="437"/>
                </a:cubicBezTo>
                <a:cubicBezTo>
                  <a:pt x="166" y="435"/>
                  <a:pt x="169" y="437"/>
                  <a:pt x="172" y="437"/>
                </a:cubicBezTo>
                <a:cubicBezTo>
                  <a:pt x="172" y="438"/>
                  <a:pt x="172" y="438"/>
                  <a:pt x="172" y="438"/>
                </a:cubicBezTo>
                <a:cubicBezTo>
                  <a:pt x="170" y="438"/>
                  <a:pt x="168" y="438"/>
                  <a:pt x="166" y="438"/>
                </a:cubicBezTo>
                <a:cubicBezTo>
                  <a:pt x="165" y="439"/>
                  <a:pt x="163" y="439"/>
                  <a:pt x="162" y="439"/>
                </a:cubicBezTo>
                <a:cubicBezTo>
                  <a:pt x="159" y="440"/>
                  <a:pt x="157" y="440"/>
                  <a:pt x="154" y="440"/>
                </a:cubicBezTo>
                <a:cubicBezTo>
                  <a:pt x="152" y="440"/>
                  <a:pt x="152" y="438"/>
                  <a:pt x="149" y="439"/>
                </a:cubicBezTo>
                <a:cubicBezTo>
                  <a:pt x="148" y="438"/>
                  <a:pt x="149" y="438"/>
                  <a:pt x="149" y="437"/>
                </a:cubicBezTo>
                <a:cubicBezTo>
                  <a:pt x="149" y="436"/>
                  <a:pt x="147" y="436"/>
                  <a:pt x="145" y="436"/>
                </a:cubicBezTo>
                <a:cubicBezTo>
                  <a:pt x="146" y="433"/>
                  <a:pt x="150" y="436"/>
                  <a:pt x="149" y="434"/>
                </a:cubicBezTo>
                <a:cubicBezTo>
                  <a:pt x="151" y="433"/>
                  <a:pt x="150" y="436"/>
                  <a:pt x="151" y="437"/>
                </a:cubicBezTo>
                <a:cubicBezTo>
                  <a:pt x="153" y="436"/>
                  <a:pt x="152" y="438"/>
                  <a:pt x="153" y="438"/>
                </a:cubicBezTo>
                <a:cubicBezTo>
                  <a:pt x="153" y="438"/>
                  <a:pt x="155" y="438"/>
                  <a:pt x="155" y="438"/>
                </a:cubicBezTo>
                <a:cubicBezTo>
                  <a:pt x="156" y="438"/>
                  <a:pt x="155" y="440"/>
                  <a:pt x="157" y="439"/>
                </a:cubicBezTo>
                <a:cubicBezTo>
                  <a:pt x="157" y="439"/>
                  <a:pt x="157" y="439"/>
                  <a:pt x="157" y="438"/>
                </a:cubicBezTo>
                <a:cubicBezTo>
                  <a:pt x="156" y="437"/>
                  <a:pt x="155" y="438"/>
                  <a:pt x="154" y="437"/>
                </a:cubicBezTo>
                <a:cubicBezTo>
                  <a:pt x="154" y="437"/>
                  <a:pt x="155" y="436"/>
                  <a:pt x="155" y="436"/>
                </a:cubicBezTo>
                <a:cubicBezTo>
                  <a:pt x="154" y="435"/>
                  <a:pt x="151" y="437"/>
                  <a:pt x="152" y="434"/>
                </a:cubicBezTo>
                <a:cubicBezTo>
                  <a:pt x="157" y="435"/>
                  <a:pt x="159" y="435"/>
                  <a:pt x="163" y="436"/>
                </a:cubicBezTo>
                <a:moveTo>
                  <a:pt x="162" y="438"/>
                </a:moveTo>
                <a:cubicBezTo>
                  <a:pt x="160" y="437"/>
                  <a:pt x="161" y="436"/>
                  <a:pt x="159" y="436"/>
                </a:cubicBezTo>
                <a:cubicBezTo>
                  <a:pt x="157" y="438"/>
                  <a:pt x="161" y="439"/>
                  <a:pt x="162" y="438"/>
                </a:cubicBezTo>
                <a:moveTo>
                  <a:pt x="151" y="123"/>
                </a:moveTo>
                <a:cubicBezTo>
                  <a:pt x="149" y="123"/>
                  <a:pt x="148" y="120"/>
                  <a:pt x="146" y="120"/>
                </a:cubicBezTo>
                <a:cubicBezTo>
                  <a:pt x="147" y="119"/>
                  <a:pt x="149" y="119"/>
                  <a:pt x="150" y="121"/>
                </a:cubicBezTo>
                <a:cubicBezTo>
                  <a:pt x="151" y="120"/>
                  <a:pt x="155" y="119"/>
                  <a:pt x="156" y="121"/>
                </a:cubicBezTo>
                <a:cubicBezTo>
                  <a:pt x="157" y="123"/>
                  <a:pt x="154" y="121"/>
                  <a:pt x="153" y="121"/>
                </a:cubicBezTo>
                <a:cubicBezTo>
                  <a:pt x="152" y="121"/>
                  <a:pt x="152" y="122"/>
                  <a:pt x="151" y="123"/>
                </a:cubicBezTo>
                <a:moveTo>
                  <a:pt x="192" y="435"/>
                </a:moveTo>
                <a:cubicBezTo>
                  <a:pt x="195" y="435"/>
                  <a:pt x="200" y="438"/>
                  <a:pt x="194" y="438"/>
                </a:cubicBezTo>
                <a:cubicBezTo>
                  <a:pt x="198" y="436"/>
                  <a:pt x="191" y="437"/>
                  <a:pt x="192" y="435"/>
                </a:cubicBezTo>
                <a:moveTo>
                  <a:pt x="184" y="439"/>
                </a:moveTo>
                <a:cubicBezTo>
                  <a:pt x="188" y="439"/>
                  <a:pt x="188" y="439"/>
                  <a:pt x="188" y="439"/>
                </a:cubicBezTo>
                <a:cubicBezTo>
                  <a:pt x="190" y="441"/>
                  <a:pt x="182" y="441"/>
                  <a:pt x="184" y="439"/>
                </a:cubicBezTo>
                <a:moveTo>
                  <a:pt x="145" y="129"/>
                </a:moveTo>
                <a:cubicBezTo>
                  <a:pt x="146" y="129"/>
                  <a:pt x="146" y="129"/>
                  <a:pt x="146" y="129"/>
                </a:cubicBezTo>
                <a:cubicBezTo>
                  <a:pt x="147" y="132"/>
                  <a:pt x="147" y="132"/>
                  <a:pt x="147" y="132"/>
                </a:cubicBezTo>
                <a:cubicBezTo>
                  <a:pt x="146" y="132"/>
                  <a:pt x="146" y="132"/>
                  <a:pt x="146" y="132"/>
                </a:cubicBezTo>
                <a:cubicBezTo>
                  <a:pt x="146" y="131"/>
                  <a:pt x="145" y="131"/>
                  <a:pt x="145" y="129"/>
                </a:cubicBezTo>
                <a:moveTo>
                  <a:pt x="144" y="434"/>
                </a:moveTo>
                <a:cubicBezTo>
                  <a:pt x="145" y="432"/>
                  <a:pt x="148" y="433"/>
                  <a:pt x="149" y="431"/>
                </a:cubicBezTo>
                <a:cubicBezTo>
                  <a:pt x="153" y="431"/>
                  <a:pt x="158" y="430"/>
                  <a:pt x="161" y="432"/>
                </a:cubicBezTo>
                <a:cubicBezTo>
                  <a:pt x="159" y="432"/>
                  <a:pt x="157" y="432"/>
                  <a:pt x="155" y="432"/>
                </a:cubicBezTo>
                <a:cubicBezTo>
                  <a:pt x="153" y="432"/>
                  <a:pt x="151" y="432"/>
                  <a:pt x="149" y="432"/>
                </a:cubicBezTo>
                <a:cubicBezTo>
                  <a:pt x="147" y="432"/>
                  <a:pt x="146" y="434"/>
                  <a:pt x="144" y="434"/>
                </a:cubicBezTo>
                <a:moveTo>
                  <a:pt x="265" y="258"/>
                </a:moveTo>
                <a:cubicBezTo>
                  <a:pt x="266" y="260"/>
                  <a:pt x="267" y="262"/>
                  <a:pt x="268" y="264"/>
                </a:cubicBezTo>
                <a:cubicBezTo>
                  <a:pt x="269" y="267"/>
                  <a:pt x="269" y="269"/>
                  <a:pt x="270" y="272"/>
                </a:cubicBezTo>
                <a:cubicBezTo>
                  <a:pt x="270" y="273"/>
                  <a:pt x="270" y="273"/>
                  <a:pt x="270" y="274"/>
                </a:cubicBezTo>
                <a:cubicBezTo>
                  <a:pt x="270" y="275"/>
                  <a:pt x="270" y="276"/>
                  <a:pt x="270" y="276"/>
                </a:cubicBezTo>
                <a:cubicBezTo>
                  <a:pt x="270" y="278"/>
                  <a:pt x="270" y="279"/>
                  <a:pt x="270" y="281"/>
                </a:cubicBezTo>
                <a:cubicBezTo>
                  <a:pt x="269" y="284"/>
                  <a:pt x="269" y="287"/>
                  <a:pt x="269" y="290"/>
                </a:cubicBezTo>
                <a:cubicBezTo>
                  <a:pt x="268" y="289"/>
                  <a:pt x="268" y="287"/>
                  <a:pt x="268" y="284"/>
                </a:cubicBezTo>
                <a:cubicBezTo>
                  <a:pt x="269" y="282"/>
                  <a:pt x="269" y="278"/>
                  <a:pt x="269" y="275"/>
                </a:cubicBezTo>
                <a:cubicBezTo>
                  <a:pt x="269" y="272"/>
                  <a:pt x="268" y="269"/>
                  <a:pt x="267" y="267"/>
                </a:cubicBezTo>
                <a:cubicBezTo>
                  <a:pt x="266" y="264"/>
                  <a:pt x="266" y="261"/>
                  <a:pt x="265" y="258"/>
                </a:cubicBezTo>
                <a:moveTo>
                  <a:pt x="205" y="131"/>
                </a:moveTo>
                <a:cubicBezTo>
                  <a:pt x="201" y="131"/>
                  <a:pt x="207" y="133"/>
                  <a:pt x="202" y="133"/>
                </a:cubicBezTo>
                <a:cubicBezTo>
                  <a:pt x="203" y="134"/>
                  <a:pt x="204" y="134"/>
                  <a:pt x="204" y="135"/>
                </a:cubicBezTo>
                <a:cubicBezTo>
                  <a:pt x="202" y="135"/>
                  <a:pt x="201" y="134"/>
                  <a:pt x="199" y="134"/>
                </a:cubicBezTo>
                <a:cubicBezTo>
                  <a:pt x="197" y="134"/>
                  <a:pt x="193" y="134"/>
                  <a:pt x="194" y="132"/>
                </a:cubicBezTo>
                <a:cubicBezTo>
                  <a:pt x="196" y="132"/>
                  <a:pt x="198" y="133"/>
                  <a:pt x="199" y="133"/>
                </a:cubicBezTo>
                <a:cubicBezTo>
                  <a:pt x="201" y="134"/>
                  <a:pt x="199" y="131"/>
                  <a:pt x="199" y="132"/>
                </a:cubicBezTo>
                <a:cubicBezTo>
                  <a:pt x="200" y="130"/>
                  <a:pt x="204" y="132"/>
                  <a:pt x="202" y="129"/>
                </a:cubicBezTo>
                <a:cubicBezTo>
                  <a:pt x="207" y="131"/>
                  <a:pt x="208" y="128"/>
                  <a:pt x="211" y="130"/>
                </a:cubicBezTo>
                <a:cubicBezTo>
                  <a:pt x="211" y="130"/>
                  <a:pt x="210" y="131"/>
                  <a:pt x="210" y="132"/>
                </a:cubicBezTo>
                <a:cubicBezTo>
                  <a:pt x="209" y="131"/>
                  <a:pt x="205" y="132"/>
                  <a:pt x="205" y="131"/>
                </a:cubicBezTo>
                <a:moveTo>
                  <a:pt x="135" y="431"/>
                </a:moveTo>
                <a:cubicBezTo>
                  <a:pt x="137" y="430"/>
                  <a:pt x="138" y="430"/>
                  <a:pt x="138" y="431"/>
                </a:cubicBezTo>
                <a:cubicBezTo>
                  <a:pt x="139" y="431"/>
                  <a:pt x="139" y="431"/>
                  <a:pt x="140" y="430"/>
                </a:cubicBezTo>
                <a:cubicBezTo>
                  <a:pt x="140" y="431"/>
                  <a:pt x="143" y="430"/>
                  <a:pt x="144" y="430"/>
                </a:cubicBezTo>
                <a:cubicBezTo>
                  <a:pt x="145" y="430"/>
                  <a:pt x="147" y="429"/>
                  <a:pt x="145" y="431"/>
                </a:cubicBezTo>
                <a:cubicBezTo>
                  <a:pt x="144" y="430"/>
                  <a:pt x="141" y="432"/>
                  <a:pt x="139" y="432"/>
                </a:cubicBezTo>
                <a:cubicBezTo>
                  <a:pt x="137" y="433"/>
                  <a:pt x="137" y="431"/>
                  <a:pt x="135" y="431"/>
                </a:cubicBezTo>
                <a:moveTo>
                  <a:pt x="207" y="535"/>
                </a:moveTo>
                <a:cubicBezTo>
                  <a:pt x="206" y="532"/>
                  <a:pt x="216" y="532"/>
                  <a:pt x="215" y="535"/>
                </a:cubicBezTo>
                <a:cubicBezTo>
                  <a:pt x="213" y="535"/>
                  <a:pt x="214" y="533"/>
                  <a:pt x="211" y="533"/>
                </a:cubicBezTo>
                <a:cubicBezTo>
                  <a:pt x="209" y="533"/>
                  <a:pt x="212" y="535"/>
                  <a:pt x="213" y="535"/>
                </a:cubicBezTo>
                <a:cubicBezTo>
                  <a:pt x="217" y="536"/>
                  <a:pt x="216" y="532"/>
                  <a:pt x="220" y="533"/>
                </a:cubicBezTo>
                <a:cubicBezTo>
                  <a:pt x="219" y="535"/>
                  <a:pt x="215" y="537"/>
                  <a:pt x="212" y="536"/>
                </a:cubicBezTo>
                <a:cubicBezTo>
                  <a:pt x="209" y="536"/>
                  <a:pt x="210" y="535"/>
                  <a:pt x="207" y="535"/>
                </a:cubicBezTo>
                <a:moveTo>
                  <a:pt x="287" y="541"/>
                </a:moveTo>
                <a:cubicBezTo>
                  <a:pt x="290" y="541"/>
                  <a:pt x="293" y="540"/>
                  <a:pt x="293" y="543"/>
                </a:cubicBezTo>
                <a:cubicBezTo>
                  <a:pt x="291" y="542"/>
                  <a:pt x="291" y="541"/>
                  <a:pt x="288" y="541"/>
                </a:cubicBezTo>
                <a:cubicBezTo>
                  <a:pt x="287" y="544"/>
                  <a:pt x="292" y="542"/>
                  <a:pt x="291" y="545"/>
                </a:cubicBezTo>
                <a:cubicBezTo>
                  <a:pt x="288" y="544"/>
                  <a:pt x="282" y="542"/>
                  <a:pt x="283" y="544"/>
                </a:cubicBezTo>
                <a:cubicBezTo>
                  <a:pt x="282" y="546"/>
                  <a:pt x="278" y="544"/>
                  <a:pt x="278" y="543"/>
                </a:cubicBezTo>
                <a:cubicBezTo>
                  <a:pt x="280" y="542"/>
                  <a:pt x="281" y="543"/>
                  <a:pt x="282" y="543"/>
                </a:cubicBezTo>
                <a:cubicBezTo>
                  <a:pt x="283" y="542"/>
                  <a:pt x="283" y="541"/>
                  <a:pt x="283" y="541"/>
                </a:cubicBezTo>
                <a:cubicBezTo>
                  <a:pt x="285" y="541"/>
                  <a:pt x="286" y="542"/>
                  <a:pt x="287" y="541"/>
                </a:cubicBezTo>
                <a:moveTo>
                  <a:pt x="273" y="533"/>
                </a:moveTo>
                <a:cubicBezTo>
                  <a:pt x="276" y="532"/>
                  <a:pt x="283" y="533"/>
                  <a:pt x="288" y="533"/>
                </a:cubicBezTo>
                <a:cubicBezTo>
                  <a:pt x="286" y="534"/>
                  <a:pt x="285" y="535"/>
                  <a:pt x="285" y="537"/>
                </a:cubicBezTo>
                <a:cubicBezTo>
                  <a:pt x="282" y="538"/>
                  <a:pt x="284" y="535"/>
                  <a:pt x="284" y="534"/>
                </a:cubicBezTo>
                <a:cubicBezTo>
                  <a:pt x="281" y="534"/>
                  <a:pt x="282" y="535"/>
                  <a:pt x="282" y="536"/>
                </a:cubicBezTo>
                <a:cubicBezTo>
                  <a:pt x="281" y="536"/>
                  <a:pt x="279" y="537"/>
                  <a:pt x="280" y="536"/>
                </a:cubicBezTo>
                <a:cubicBezTo>
                  <a:pt x="279" y="537"/>
                  <a:pt x="279" y="538"/>
                  <a:pt x="281" y="538"/>
                </a:cubicBezTo>
                <a:cubicBezTo>
                  <a:pt x="281" y="539"/>
                  <a:pt x="282" y="538"/>
                  <a:pt x="282" y="538"/>
                </a:cubicBezTo>
                <a:cubicBezTo>
                  <a:pt x="282" y="538"/>
                  <a:pt x="285" y="541"/>
                  <a:pt x="287" y="540"/>
                </a:cubicBezTo>
                <a:cubicBezTo>
                  <a:pt x="286" y="541"/>
                  <a:pt x="282" y="541"/>
                  <a:pt x="281" y="540"/>
                </a:cubicBezTo>
                <a:cubicBezTo>
                  <a:pt x="276" y="539"/>
                  <a:pt x="277" y="541"/>
                  <a:pt x="272" y="540"/>
                </a:cubicBezTo>
                <a:cubicBezTo>
                  <a:pt x="272" y="538"/>
                  <a:pt x="275" y="539"/>
                  <a:pt x="278" y="539"/>
                </a:cubicBezTo>
                <a:cubicBezTo>
                  <a:pt x="278" y="537"/>
                  <a:pt x="278" y="537"/>
                  <a:pt x="278" y="537"/>
                </a:cubicBezTo>
                <a:cubicBezTo>
                  <a:pt x="274" y="537"/>
                  <a:pt x="274" y="539"/>
                  <a:pt x="270" y="537"/>
                </a:cubicBezTo>
                <a:cubicBezTo>
                  <a:pt x="269" y="537"/>
                  <a:pt x="269" y="538"/>
                  <a:pt x="269" y="539"/>
                </a:cubicBezTo>
                <a:cubicBezTo>
                  <a:pt x="266" y="539"/>
                  <a:pt x="267" y="538"/>
                  <a:pt x="265" y="538"/>
                </a:cubicBezTo>
                <a:cubicBezTo>
                  <a:pt x="262" y="538"/>
                  <a:pt x="263" y="540"/>
                  <a:pt x="259" y="539"/>
                </a:cubicBezTo>
                <a:cubicBezTo>
                  <a:pt x="259" y="537"/>
                  <a:pt x="262" y="537"/>
                  <a:pt x="265" y="537"/>
                </a:cubicBezTo>
                <a:cubicBezTo>
                  <a:pt x="269" y="535"/>
                  <a:pt x="268" y="534"/>
                  <a:pt x="269" y="533"/>
                </a:cubicBezTo>
                <a:cubicBezTo>
                  <a:pt x="273" y="532"/>
                  <a:pt x="269" y="535"/>
                  <a:pt x="273" y="534"/>
                </a:cubicBezTo>
                <a:cubicBezTo>
                  <a:pt x="274" y="534"/>
                  <a:pt x="274" y="533"/>
                  <a:pt x="273" y="533"/>
                </a:cubicBezTo>
                <a:moveTo>
                  <a:pt x="219" y="543"/>
                </a:moveTo>
                <a:cubicBezTo>
                  <a:pt x="217" y="543"/>
                  <a:pt x="217" y="542"/>
                  <a:pt x="215" y="542"/>
                </a:cubicBezTo>
                <a:cubicBezTo>
                  <a:pt x="213" y="541"/>
                  <a:pt x="212" y="542"/>
                  <a:pt x="211" y="542"/>
                </a:cubicBezTo>
                <a:cubicBezTo>
                  <a:pt x="209" y="541"/>
                  <a:pt x="207" y="540"/>
                  <a:pt x="205" y="539"/>
                </a:cubicBezTo>
                <a:cubicBezTo>
                  <a:pt x="208" y="536"/>
                  <a:pt x="211" y="541"/>
                  <a:pt x="215" y="540"/>
                </a:cubicBezTo>
                <a:cubicBezTo>
                  <a:pt x="216" y="541"/>
                  <a:pt x="217" y="542"/>
                  <a:pt x="219" y="543"/>
                </a:cubicBezTo>
                <a:moveTo>
                  <a:pt x="233" y="542"/>
                </a:moveTo>
                <a:cubicBezTo>
                  <a:pt x="233" y="543"/>
                  <a:pt x="228" y="543"/>
                  <a:pt x="228" y="542"/>
                </a:cubicBezTo>
                <a:cubicBezTo>
                  <a:pt x="225" y="543"/>
                  <a:pt x="224" y="544"/>
                  <a:pt x="220" y="543"/>
                </a:cubicBezTo>
                <a:cubicBezTo>
                  <a:pt x="225" y="543"/>
                  <a:pt x="222" y="541"/>
                  <a:pt x="218" y="540"/>
                </a:cubicBezTo>
                <a:cubicBezTo>
                  <a:pt x="223" y="537"/>
                  <a:pt x="226" y="542"/>
                  <a:pt x="232" y="541"/>
                </a:cubicBezTo>
                <a:cubicBezTo>
                  <a:pt x="232" y="541"/>
                  <a:pt x="232" y="542"/>
                  <a:pt x="233" y="542"/>
                </a:cubicBezTo>
                <a:moveTo>
                  <a:pt x="319" y="541"/>
                </a:moveTo>
                <a:cubicBezTo>
                  <a:pt x="316" y="541"/>
                  <a:pt x="316" y="541"/>
                  <a:pt x="316" y="541"/>
                </a:cubicBezTo>
                <a:cubicBezTo>
                  <a:pt x="317" y="540"/>
                  <a:pt x="317" y="538"/>
                  <a:pt x="320" y="538"/>
                </a:cubicBezTo>
                <a:cubicBezTo>
                  <a:pt x="321" y="540"/>
                  <a:pt x="319" y="540"/>
                  <a:pt x="319" y="541"/>
                </a:cubicBezTo>
                <a:moveTo>
                  <a:pt x="318" y="533"/>
                </a:moveTo>
                <a:cubicBezTo>
                  <a:pt x="316" y="533"/>
                  <a:pt x="316" y="532"/>
                  <a:pt x="313" y="532"/>
                </a:cubicBezTo>
                <a:cubicBezTo>
                  <a:pt x="312" y="533"/>
                  <a:pt x="312" y="534"/>
                  <a:pt x="310" y="534"/>
                </a:cubicBezTo>
                <a:cubicBezTo>
                  <a:pt x="311" y="533"/>
                  <a:pt x="311" y="532"/>
                  <a:pt x="310" y="532"/>
                </a:cubicBezTo>
                <a:cubicBezTo>
                  <a:pt x="312" y="531"/>
                  <a:pt x="318" y="530"/>
                  <a:pt x="318" y="533"/>
                </a:cubicBezTo>
                <a:moveTo>
                  <a:pt x="309" y="532"/>
                </a:moveTo>
                <a:cubicBezTo>
                  <a:pt x="308" y="535"/>
                  <a:pt x="304" y="532"/>
                  <a:pt x="300" y="533"/>
                </a:cubicBezTo>
                <a:cubicBezTo>
                  <a:pt x="302" y="536"/>
                  <a:pt x="294" y="533"/>
                  <a:pt x="290" y="534"/>
                </a:cubicBezTo>
                <a:cubicBezTo>
                  <a:pt x="290" y="532"/>
                  <a:pt x="295" y="533"/>
                  <a:pt x="298" y="533"/>
                </a:cubicBezTo>
                <a:cubicBezTo>
                  <a:pt x="302" y="532"/>
                  <a:pt x="306" y="531"/>
                  <a:pt x="309" y="532"/>
                </a:cubicBezTo>
                <a:moveTo>
                  <a:pt x="311" y="535"/>
                </a:moveTo>
                <a:cubicBezTo>
                  <a:pt x="311" y="536"/>
                  <a:pt x="309" y="536"/>
                  <a:pt x="309" y="536"/>
                </a:cubicBezTo>
                <a:cubicBezTo>
                  <a:pt x="309" y="537"/>
                  <a:pt x="309" y="538"/>
                  <a:pt x="311" y="538"/>
                </a:cubicBezTo>
                <a:cubicBezTo>
                  <a:pt x="311" y="539"/>
                  <a:pt x="305" y="539"/>
                  <a:pt x="309" y="540"/>
                </a:cubicBezTo>
                <a:cubicBezTo>
                  <a:pt x="308" y="542"/>
                  <a:pt x="305" y="539"/>
                  <a:pt x="305" y="539"/>
                </a:cubicBezTo>
                <a:cubicBezTo>
                  <a:pt x="304" y="539"/>
                  <a:pt x="302" y="539"/>
                  <a:pt x="301" y="539"/>
                </a:cubicBezTo>
                <a:cubicBezTo>
                  <a:pt x="300" y="539"/>
                  <a:pt x="300" y="538"/>
                  <a:pt x="300" y="538"/>
                </a:cubicBezTo>
                <a:cubicBezTo>
                  <a:pt x="298" y="538"/>
                  <a:pt x="297" y="538"/>
                  <a:pt x="297" y="537"/>
                </a:cubicBezTo>
                <a:cubicBezTo>
                  <a:pt x="295" y="537"/>
                  <a:pt x="292" y="537"/>
                  <a:pt x="293" y="535"/>
                </a:cubicBezTo>
                <a:cubicBezTo>
                  <a:pt x="296" y="536"/>
                  <a:pt x="299" y="536"/>
                  <a:pt x="302" y="537"/>
                </a:cubicBezTo>
                <a:cubicBezTo>
                  <a:pt x="304" y="537"/>
                  <a:pt x="305" y="540"/>
                  <a:pt x="308" y="538"/>
                </a:cubicBezTo>
                <a:cubicBezTo>
                  <a:pt x="306" y="537"/>
                  <a:pt x="301" y="537"/>
                  <a:pt x="302" y="535"/>
                </a:cubicBezTo>
                <a:cubicBezTo>
                  <a:pt x="307" y="534"/>
                  <a:pt x="307" y="537"/>
                  <a:pt x="311" y="535"/>
                </a:cubicBezTo>
                <a:moveTo>
                  <a:pt x="207" y="540"/>
                </a:moveTo>
                <a:cubicBezTo>
                  <a:pt x="207" y="541"/>
                  <a:pt x="208" y="541"/>
                  <a:pt x="206" y="541"/>
                </a:cubicBezTo>
                <a:cubicBezTo>
                  <a:pt x="202" y="541"/>
                  <a:pt x="193" y="540"/>
                  <a:pt x="186" y="539"/>
                </a:cubicBezTo>
                <a:cubicBezTo>
                  <a:pt x="183" y="539"/>
                  <a:pt x="183" y="538"/>
                  <a:pt x="186" y="538"/>
                </a:cubicBezTo>
                <a:cubicBezTo>
                  <a:pt x="193" y="539"/>
                  <a:pt x="200" y="539"/>
                  <a:pt x="207" y="540"/>
                </a:cubicBezTo>
                <a:moveTo>
                  <a:pt x="305" y="543"/>
                </a:moveTo>
                <a:cubicBezTo>
                  <a:pt x="303" y="544"/>
                  <a:pt x="304" y="547"/>
                  <a:pt x="300" y="546"/>
                </a:cubicBezTo>
                <a:cubicBezTo>
                  <a:pt x="303" y="545"/>
                  <a:pt x="297" y="543"/>
                  <a:pt x="302" y="543"/>
                </a:cubicBezTo>
                <a:cubicBezTo>
                  <a:pt x="301" y="542"/>
                  <a:pt x="297" y="543"/>
                  <a:pt x="298" y="541"/>
                </a:cubicBezTo>
                <a:cubicBezTo>
                  <a:pt x="302" y="543"/>
                  <a:pt x="306" y="541"/>
                  <a:pt x="312" y="542"/>
                </a:cubicBezTo>
                <a:cubicBezTo>
                  <a:pt x="309" y="544"/>
                  <a:pt x="313" y="542"/>
                  <a:pt x="313" y="544"/>
                </a:cubicBezTo>
                <a:cubicBezTo>
                  <a:pt x="308" y="545"/>
                  <a:pt x="309" y="543"/>
                  <a:pt x="305" y="543"/>
                </a:cubicBezTo>
                <a:moveTo>
                  <a:pt x="303" y="549"/>
                </a:moveTo>
                <a:cubicBezTo>
                  <a:pt x="306" y="551"/>
                  <a:pt x="296" y="549"/>
                  <a:pt x="296" y="551"/>
                </a:cubicBezTo>
                <a:cubicBezTo>
                  <a:pt x="293" y="550"/>
                  <a:pt x="292" y="551"/>
                  <a:pt x="289" y="550"/>
                </a:cubicBezTo>
                <a:cubicBezTo>
                  <a:pt x="293" y="550"/>
                  <a:pt x="298" y="548"/>
                  <a:pt x="300" y="548"/>
                </a:cubicBezTo>
                <a:cubicBezTo>
                  <a:pt x="296" y="549"/>
                  <a:pt x="299" y="550"/>
                  <a:pt x="303" y="549"/>
                </a:cubicBezTo>
                <a:moveTo>
                  <a:pt x="235" y="537"/>
                </a:moveTo>
                <a:cubicBezTo>
                  <a:pt x="233" y="537"/>
                  <a:pt x="233" y="538"/>
                  <a:pt x="232" y="538"/>
                </a:cubicBezTo>
                <a:cubicBezTo>
                  <a:pt x="230" y="538"/>
                  <a:pt x="231" y="536"/>
                  <a:pt x="228" y="536"/>
                </a:cubicBezTo>
                <a:cubicBezTo>
                  <a:pt x="231" y="534"/>
                  <a:pt x="228" y="533"/>
                  <a:pt x="233" y="533"/>
                </a:cubicBezTo>
                <a:cubicBezTo>
                  <a:pt x="233" y="535"/>
                  <a:pt x="231" y="534"/>
                  <a:pt x="231" y="536"/>
                </a:cubicBezTo>
                <a:cubicBezTo>
                  <a:pt x="234" y="537"/>
                  <a:pt x="237" y="535"/>
                  <a:pt x="234" y="534"/>
                </a:cubicBezTo>
                <a:cubicBezTo>
                  <a:pt x="235" y="533"/>
                  <a:pt x="235" y="533"/>
                  <a:pt x="235" y="534"/>
                </a:cubicBezTo>
                <a:cubicBezTo>
                  <a:pt x="237" y="534"/>
                  <a:pt x="237" y="534"/>
                  <a:pt x="237" y="534"/>
                </a:cubicBezTo>
                <a:cubicBezTo>
                  <a:pt x="238" y="536"/>
                  <a:pt x="235" y="535"/>
                  <a:pt x="235" y="537"/>
                </a:cubicBezTo>
                <a:cubicBezTo>
                  <a:pt x="239" y="536"/>
                  <a:pt x="240" y="535"/>
                  <a:pt x="244" y="537"/>
                </a:cubicBezTo>
                <a:cubicBezTo>
                  <a:pt x="244" y="538"/>
                  <a:pt x="241" y="539"/>
                  <a:pt x="240" y="539"/>
                </a:cubicBezTo>
                <a:cubicBezTo>
                  <a:pt x="237" y="539"/>
                  <a:pt x="237" y="538"/>
                  <a:pt x="235" y="537"/>
                </a:cubicBezTo>
                <a:moveTo>
                  <a:pt x="120" y="528"/>
                </a:moveTo>
                <a:cubicBezTo>
                  <a:pt x="121" y="530"/>
                  <a:pt x="112" y="527"/>
                  <a:pt x="109" y="526"/>
                </a:cubicBezTo>
                <a:cubicBezTo>
                  <a:pt x="111" y="524"/>
                  <a:pt x="116" y="528"/>
                  <a:pt x="120" y="528"/>
                </a:cubicBezTo>
                <a:moveTo>
                  <a:pt x="159" y="523"/>
                </a:moveTo>
                <a:cubicBezTo>
                  <a:pt x="158" y="521"/>
                  <a:pt x="156" y="521"/>
                  <a:pt x="152" y="520"/>
                </a:cubicBezTo>
                <a:cubicBezTo>
                  <a:pt x="153" y="519"/>
                  <a:pt x="159" y="519"/>
                  <a:pt x="159" y="521"/>
                </a:cubicBezTo>
                <a:cubicBezTo>
                  <a:pt x="159" y="519"/>
                  <a:pt x="162" y="521"/>
                  <a:pt x="164" y="520"/>
                </a:cubicBezTo>
                <a:cubicBezTo>
                  <a:pt x="161" y="517"/>
                  <a:pt x="154" y="519"/>
                  <a:pt x="153" y="519"/>
                </a:cubicBezTo>
                <a:cubicBezTo>
                  <a:pt x="153" y="519"/>
                  <a:pt x="153" y="518"/>
                  <a:pt x="153" y="518"/>
                </a:cubicBezTo>
                <a:cubicBezTo>
                  <a:pt x="151" y="518"/>
                  <a:pt x="150" y="519"/>
                  <a:pt x="149" y="519"/>
                </a:cubicBezTo>
                <a:cubicBezTo>
                  <a:pt x="148" y="519"/>
                  <a:pt x="147" y="518"/>
                  <a:pt x="146" y="518"/>
                </a:cubicBezTo>
                <a:cubicBezTo>
                  <a:pt x="144" y="518"/>
                  <a:pt x="141" y="518"/>
                  <a:pt x="140" y="517"/>
                </a:cubicBezTo>
                <a:cubicBezTo>
                  <a:pt x="136" y="517"/>
                  <a:pt x="140" y="514"/>
                  <a:pt x="136" y="515"/>
                </a:cubicBezTo>
                <a:cubicBezTo>
                  <a:pt x="135" y="515"/>
                  <a:pt x="136" y="516"/>
                  <a:pt x="137" y="516"/>
                </a:cubicBezTo>
                <a:cubicBezTo>
                  <a:pt x="136" y="517"/>
                  <a:pt x="132" y="515"/>
                  <a:pt x="129" y="515"/>
                </a:cubicBezTo>
                <a:cubicBezTo>
                  <a:pt x="131" y="515"/>
                  <a:pt x="133" y="515"/>
                  <a:pt x="134" y="514"/>
                </a:cubicBezTo>
                <a:cubicBezTo>
                  <a:pt x="134" y="514"/>
                  <a:pt x="134" y="514"/>
                  <a:pt x="134" y="513"/>
                </a:cubicBezTo>
                <a:cubicBezTo>
                  <a:pt x="132" y="513"/>
                  <a:pt x="131" y="514"/>
                  <a:pt x="129" y="514"/>
                </a:cubicBezTo>
                <a:cubicBezTo>
                  <a:pt x="130" y="512"/>
                  <a:pt x="122" y="511"/>
                  <a:pt x="120" y="510"/>
                </a:cubicBezTo>
                <a:cubicBezTo>
                  <a:pt x="122" y="510"/>
                  <a:pt x="123" y="509"/>
                  <a:pt x="126" y="510"/>
                </a:cubicBezTo>
                <a:cubicBezTo>
                  <a:pt x="126" y="509"/>
                  <a:pt x="124" y="509"/>
                  <a:pt x="122" y="508"/>
                </a:cubicBezTo>
                <a:cubicBezTo>
                  <a:pt x="125" y="507"/>
                  <a:pt x="136" y="509"/>
                  <a:pt x="142" y="510"/>
                </a:cubicBezTo>
                <a:cubicBezTo>
                  <a:pt x="144" y="510"/>
                  <a:pt x="144" y="510"/>
                  <a:pt x="144" y="511"/>
                </a:cubicBezTo>
                <a:cubicBezTo>
                  <a:pt x="145" y="511"/>
                  <a:pt x="145" y="510"/>
                  <a:pt x="146" y="510"/>
                </a:cubicBezTo>
                <a:cubicBezTo>
                  <a:pt x="148" y="510"/>
                  <a:pt x="147" y="512"/>
                  <a:pt x="148" y="512"/>
                </a:cubicBezTo>
                <a:cubicBezTo>
                  <a:pt x="149" y="512"/>
                  <a:pt x="149" y="511"/>
                  <a:pt x="151" y="511"/>
                </a:cubicBezTo>
                <a:cubicBezTo>
                  <a:pt x="153" y="511"/>
                  <a:pt x="155" y="513"/>
                  <a:pt x="158" y="513"/>
                </a:cubicBezTo>
                <a:cubicBezTo>
                  <a:pt x="162" y="514"/>
                  <a:pt x="166" y="514"/>
                  <a:pt x="170" y="515"/>
                </a:cubicBezTo>
                <a:cubicBezTo>
                  <a:pt x="174" y="515"/>
                  <a:pt x="177" y="517"/>
                  <a:pt x="181" y="518"/>
                </a:cubicBezTo>
                <a:cubicBezTo>
                  <a:pt x="183" y="518"/>
                  <a:pt x="184" y="518"/>
                  <a:pt x="184" y="518"/>
                </a:cubicBezTo>
                <a:cubicBezTo>
                  <a:pt x="191" y="518"/>
                  <a:pt x="196" y="521"/>
                  <a:pt x="202" y="520"/>
                </a:cubicBezTo>
                <a:cubicBezTo>
                  <a:pt x="203" y="520"/>
                  <a:pt x="204" y="521"/>
                  <a:pt x="205" y="521"/>
                </a:cubicBezTo>
                <a:cubicBezTo>
                  <a:pt x="204" y="522"/>
                  <a:pt x="199" y="520"/>
                  <a:pt x="200" y="523"/>
                </a:cubicBezTo>
                <a:cubicBezTo>
                  <a:pt x="203" y="522"/>
                  <a:pt x="206" y="522"/>
                  <a:pt x="208" y="521"/>
                </a:cubicBezTo>
                <a:cubicBezTo>
                  <a:pt x="212" y="523"/>
                  <a:pt x="221" y="522"/>
                  <a:pt x="227" y="524"/>
                </a:cubicBezTo>
                <a:cubicBezTo>
                  <a:pt x="229" y="524"/>
                  <a:pt x="229" y="525"/>
                  <a:pt x="230" y="526"/>
                </a:cubicBezTo>
                <a:cubicBezTo>
                  <a:pt x="233" y="527"/>
                  <a:pt x="236" y="527"/>
                  <a:pt x="237" y="528"/>
                </a:cubicBezTo>
                <a:cubicBezTo>
                  <a:pt x="236" y="531"/>
                  <a:pt x="231" y="528"/>
                  <a:pt x="229" y="528"/>
                </a:cubicBezTo>
                <a:cubicBezTo>
                  <a:pt x="226" y="528"/>
                  <a:pt x="223" y="528"/>
                  <a:pt x="221" y="527"/>
                </a:cubicBezTo>
                <a:cubicBezTo>
                  <a:pt x="220" y="527"/>
                  <a:pt x="219" y="528"/>
                  <a:pt x="219" y="528"/>
                </a:cubicBezTo>
                <a:cubicBezTo>
                  <a:pt x="218" y="528"/>
                  <a:pt x="216" y="527"/>
                  <a:pt x="216" y="526"/>
                </a:cubicBezTo>
                <a:cubicBezTo>
                  <a:pt x="215" y="526"/>
                  <a:pt x="212" y="527"/>
                  <a:pt x="211" y="527"/>
                </a:cubicBezTo>
                <a:cubicBezTo>
                  <a:pt x="208" y="526"/>
                  <a:pt x="207" y="526"/>
                  <a:pt x="203" y="526"/>
                </a:cubicBezTo>
                <a:cubicBezTo>
                  <a:pt x="203" y="525"/>
                  <a:pt x="207" y="525"/>
                  <a:pt x="204" y="523"/>
                </a:cubicBezTo>
                <a:cubicBezTo>
                  <a:pt x="202" y="524"/>
                  <a:pt x="204" y="524"/>
                  <a:pt x="203" y="525"/>
                </a:cubicBezTo>
                <a:cubicBezTo>
                  <a:pt x="201" y="526"/>
                  <a:pt x="198" y="525"/>
                  <a:pt x="197" y="527"/>
                </a:cubicBezTo>
                <a:cubicBezTo>
                  <a:pt x="190" y="525"/>
                  <a:pt x="185" y="525"/>
                  <a:pt x="180" y="523"/>
                </a:cubicBezTo>
                <a:cubicBezTo>
                  <a:pt x="176" y="523"/>
                  <a:pt x="173" y="524"/>
                  <a:pt x="171" y="526"/>
                </a:cubicBezTo>
                <a:cubicBezTo>
                  <a:pt x="169" y="525"/>
                  <a:pt x="166" y="524"/>
                  <a:pt x="163" y="524"/>
                </a:cubicBezTo>
                <a:cubicBezTo>
                  <a:pt x="163" y="521"/>
                  <a:pt x="163" y="521"/>
                  <a:pt x="163" y="521"/>
                </a:cubicBezTo>
                <a:cubicBezTo>
                  <a:pt x="161" y="521"/>
                  <a:pt x="159" y="521"/>
                  <a:pt x="159" y="523"/>
                </a:cubicBezTo>
                <a:moveTo>
                  <a:pt x="194" y="525"/>
                </a:moveTo>
                <a:cubicBezTo>
                  <a:pt x="194" y="525"/>
                  <a:pt x="193" y="524"/>
                  <a:pt x="192" y="524"/>
                </a:cubicBezTo>
                <a:cubicBezTo>
                  <a:pt x="192" y="527"/>
                  <a:pt x="195" y="525"/>
                  <a:pt x="198" y="526"/>
                </a:cubicBezTo>
                <a:cubicBezTo>
                  <a:pt x="197" y="525"/>
                  <a:pt x="198" y="523"/>
                  <a:pt x="196" y="522"/>
                </a:cubicBezTo>
                <a:cubicBezTo>
                  <a:pt x="194" y="523"/>
                  <a:pt x="197" y="525"/>
                  <a:pt x="194" y="525"/>
                </a:cubicBezTo>
                <a:moveTo>
                  <a:pt x="187" y="523"/>
                </a:moveTo>
                <a:cubicBezTo>
                  <a:pt x="190" y="524"/>
                  <a:pt x="190" y="522"/>
                  <a:pt x="192" y="522"/>
                </a:cubicBezTo>
                <a:cubicBezTo>
                  <a:pt x="192" y="523"/>
                  <a:pt x="194" y="523"/>
                  <a:pt x="194" y="522"/>
                </a:cubicBezTo>
                <a:cubicBezTo>
                  <a:pt x="191" y="523"/>
                  <a:pt x="193" y="520"/>
                  <a:pt x="190" y="520"/>
                </a:cubicBezTo>
                <a:cubicBezTo>
                  <a:pt x="190" y="522"/>
                  <a:pt x="187" y="521"/>
                  <a:pt x="187" y="523"/>
                </a:cubicBezTo>
                <a:moveTo>
                  <a:pt x="181" y="521"/>
                </a:moveTo>
                <a:cubicBezTo>
                  <a:pt x="181" y="523"/>
                  <a:pt x="184" y="524"/>
                  <a:pt x="186" y="524"/>
                </a:cubicBezTo>
                <a:cubicBezTo>
                  <a:pt x="187" y="523"/>
                  <a:pt x="185" y="523"/>
                  <a:pt x="186" y="521"/>
                </a:cubicBezTo>
                <a:cubicBezTo>
                  <a:pt x="183" y="521"/>
                  <a:pt x="183" y="522"/>
                  <a:pt x="181" y="521"/>
                </a:cubicBezTo>
                <a:moveTo>
                  <a:pt x="141" y="512"/>
                </a:moveTo>
                <a:cubicBezTo>
                  <a:pt x="140" y="512"/>
                  <a:pt x="140" y="511"/>
                  <a:pt x="140" y="510"/>
                </a:cubicBezTo>
                <a:cubicBezTo>
                  <a:pt x="138" y="510"/>
                  <a:pt x="135" y="510"/>
                  <a:pt x="135" y="512"/>
                </a:cubicBezTo>
                <a:cubicBezTo>
                  <a:pt x="138" y="513"/>
                  <a:pt x="140" y="513"/>
                  <a:pt x="141" y="512"/>
                </a:cubicBezTo>
                <a:moveTo>
                  <a:pt x="169" y="518"/>
                </a:moveTo>
                <a:cubicBezTo>
                  <a:pt x="172" y="518"/>
                  <a:pt x="178" y="521"/>
                  <a:pt x="176" y="519"/>
                </a:cubicBezTo>
                <a:cubicBezTo>
                  <a:pt x="175" y="518"/>
                  <a:pt x="167" y="516"/>
                  <a:pt x="169" y="518"/>
                </a:cubicBezTo>
                <a:moveTo>
                  <a:pt x="165" y="522"/>
                </a:moveTo>
                <a:cubicBezTo>
                  <a:pt x="165" y="525"/>
                  <a:pt x="175" y="523"/>
                  <a:pt x="176" y="521"/>
                </a:cubicBezTo>
                <a:cubicBezTo>
                  <a:pt x="171" y="520"/>
                  <a:pt x="171" y="524"/>
                  <a:pt x="165" y="522"/>
                </a:cubicBezTo>
                <a:moveTo>
                  <a:pt x="198" y="437"/>
                </a:moveTo>
                <a:cubicBezTo>
                  <a:pt x="202" y="437"/>
                  <a:pt x="200" y="434"/>
                  <a:pt x="203" y="435"/>
                </a:cubicBezTo>
                <a:cubicBezTo>
                  <a:pt x="203" y="437"/>
                  <a:pt x="199" y="436"/>
                  <a:pt x="200" y="439"/>
                </a:cubicBezTo>
                <a:cubicBezTo>
                  <a:pt x="198" y="439"/>
                  <a:pt x="198" y="438"/>
                  <a:pt x="198" y="437"/>
                </a:cubicBezTo>
                <a:moveTo>
                  <a:pt x="40" y="485"/>
                </a:moveTo>
                <a:cubicBezTo>
                  <a:pt x="42" y="486"/>
                  <a:pt x="41" y="487"/>
                  <a:pt x="42" y="488"/>
                </a:cubicBezTo>
                <a:cubicBezTo>
                  <a:pt x="42" y="489"/>
                  <a:pt x="42" y="490"/>
                  <a:pt x="42" y="491"/>
                </a:cubicBezTo>
                <a:cubicBezTo>
                  <a:pt x="43" y="491"/>
                  <a:pt x="43" y="492"/>
                  <a:pt x="44" y="493"/>
                </a:cubicBezTo>
                <a:cubicBezTo>
                  <a:pt x="44" y="494"/>
                  <a:pt x="43" y="493"/>
                  <a:pt x="42" y="491"/>
                </a:cubicBezTo>
                <a:cubicBezTo>
                  <a:pt x="41" y="490"/>
                  <a:pt x="41" y="489"/>
                  <a:pt x="41" y="488"/>
                </a:cubicBezTo>
                <a:cubicBezTo>
                  <a:pt x="40" y="487"/>
                  <a:pt x="40" y="486"/>
                  <a:pt x="40" y="485"/>
                </a:cubicBezTo>
                <a:moveTo>
                  <a:pt x="205" y="534"/>
                </a:moveTo>
                <a:cubicBezTo>
                  <a:pt x="202" y="534"/>
                  <a:pt x="204" y="532"/>
                  <a:pt x="201" y="532"/>
                </a:cubicBezTo>
                <a:cubicBezTo>
                  <a:pt x="202" y="530"/>
                  <a:pt x="205" y="534"/>
                  <a:pt x="206" y="532"/>
                </a:cubicBezTo>
                <a:cubicBezTo>
                  <a:pt x="210" y="533"/>
                  <a:pt x="204" y="532"/>
                  <a:pt x="205" y="534"/>
                </a:cubicBezTo>
                <a:moveTo>
                  <a:pt x="199" y="528"/>
                </a:moveTo>
                <a:cubicBezTo>
                  <a:pt x="199" y="526"/>
                  <a:pt x="201" y="527"/>
                  <a:pt x="201" y="526"/>
                </a:cubicBezTo>
                <a:cubicBezTo>
                  <a:pt x="204" y="527"/>
                  <a:pt x="205" y="527"/>
                  <a:pt x="208" y="527"/>
                </a:cubicBezTo>
                <a:cubicBezTo>
                  <a:pt x="206" y="530"/>
                  <a:pt x="204" y="528"/>
                  <a:pt x="199" y="528"/>
                </a:cubicBezTo>
                <a:moveTo>
                  <a:pt x="176" y="538"/>
                </a:moveTo>
                <a:cubicBezTo>
                  <a:pt x="173" y="537"/>
                  <a:pt x="173" y="537"/>
                  <a:pt x="173" y="537"/>
                </a:cubicBezTo>
                <a:cubicBezTo>
                  <a:pt x="173" y="537"/>
                  <a:pt x="174" y="537"/>
                  <a:pt x="174" y="536"/>
                </a:cubicBezTo>
                <a:cubicBezTo>
                  <a:pt x="172" y="535"/>
                  <a:pt x="172" y="535"/>
                  <a:pt x="172" y="535"/>
                </a:cubicBezTo>
                <a:cubicBezTo>
                  <a:pt x="171" y="535"/>
                  <a:pt x="171" y="537"/>
                  <a:pt x="172" y="537"/>
                </a:cubicBezTo>
                <a:cubicBezTo>
                  <a:pt x="170" y="538"/>
                  <a:pt x="168" y="536"/>
                  <a:pt x="167" y="535"/>
                </a:cubicBezTo>
                <a:cubicBezTo>
                  <a:pt x="167" y="536"/>
                  <a:pt x="168" y="537"/>
                  <a:pt x="168" y="538"/>
                </a:cubicBezTo>
                <a:cubicBezTo>
                  <a:pt x="166" y="536"/>
                  <a:pt x="163" y="536"/>
                  <a:pt x="158" y="535"/>
                </a:cubicBezTo>
                <a:cubicBezTo>
                  <a:pt x="159" y="534"/>
                  <a:pt x="163" y="536"/>
                  <a:pt x="162" y="534"/>
                </a:cubicBezTo>
                <a:cubicBezTo>
                  <a:pt x="163" y="533"/>
                  <a:pt x="165" y="535"/>
                  <a:pt x="165" y="535"/>
                </a:cubicBezTo>
                <a:cubicBezTo>
                  <a:pt x="166" y="535"/>
                  <a:pt x="166" y="534"/>
                  <a:pt x="166" y="534"/>
                </a:cubicBezTo>
                <a:cubicBezTo>
                  <a:pt x="168" y="534"/>
                  <a:pt x="170" y="535"/>
                  <a:pt x="175" y="535"/>
                </a:cubicBezTo>
                <a:cubicBezTo>
                  <a:pt x="175" y="536"/>
                  <a:pt x="177" y="536"/>
                  <a:pt x="176" y="538"/>
                </a:cubicBezTo>
                <a:moveTo>
                  <a:pt x="223" y="134"/>
                </a:moveTo>
                <a:cubicBezTo>
                  <a:pt x="223" y="136"/>
                  <a:pt x="219" y="136"/>
                  <a:pt x="218" y="135"/>
                </a:cubicBezTo>
                <a:cubicBezTo>
                  <a:pt x="218" y="133"/>
                  <a:pt x="221" y="134"/>
                  <a:pt x="223" y="134"/>
                </a:cubicBezTo>
                <a:moveTo>
                  <a:pt x="184" y="533"/>
                </a:moveTo>
                <a:cubicBezTo>
                  <a:pt x="180" y="533"/>
                  <a:pt x="177" y="530"/>
                  <a:pt x="175" y="533"/>
                </a:cubicBezTo>
                <a:cubicBezTo>
                  <a:pt x="172" y="533"/>
                  <a:pt x="173" y="531"/>
                  <a:pt x="170" y="531"/>
                </a:cubicBezTo>
                <a:cubicBezTo>
                  <a:pt x="166" y="530"/>
                  <a:pt x="164" y="532"/>
                  <a:pt x="162" y="530"/>
                </a:cubicBezTo>
                <a:cubicBezTo>
                  <a:pt x="163" y="529"/>
                  <a:pt x="166" y="529"/>
                  <a:pt x="170" y="530"/>
                </a:cubicBezTo>
                <a:cubicBezTo>
                  <a:pt x="175" y="530"/>
                  <a:pt x="183" y="530"/>
                  <a:pt x="184" y="533"/>
                </a:cubicBezTo>
                <a:moveTo>
                  <a:pt x="186" y="533"/>
                </a:moveTo>
                <a:cubicBezTo>
                  <a:pt x="187" y="528"/>
                  <a:pt x="194" y="534"/>
                  <a:pt x="199" y="532"/>
                </a:cubicBezTo>
                <a:cubicBezTo>
                  <a:pt x="197" y="535"/>
                  <a:pt x="198" y="533"/>
                  <a:pt x="200" y="534"/>
                </a:cubicBezTo>
                <a:cubicBezTo>
                  <a:pt x="197" y="537"/>
                  <a:pt x="191" y="531"/>
                  <a:pt x="186" y="533"/>
                </a:cubicBezTo>
                <a:moveTo>
                  <a:pt x="179" y="527"/>
                </a:moveTo>
                <a:cubicBezTo>
                  <a:pt x="177" y="526"/>
                  <a:pt x="177" y="527"/>
                  <a:pt x="175" y="527"/>
                </a:cubicBezTo>
                <a:cubicBezTo>
                  <a:pt x="174" y="524"/>
                  <a:pt x="179" y="527"/>
                  <a:pt x="179" y="525"/>
                </a:cubicBezTo>
                <a:cubicBezTo>
                  <a:pt x="184" y="527"/>
                  <a:pt x="188" y="528"/>
                  <a:pt x="193" y="528"/>
                </a:cubicBezTo>
                <a:cubicBezTo>
                  <a:pt x="195" y="530"/>
                  <a:pt x="182" y="527"/>
                  <a:pt x="179" y="527"/>
                </a:cubicBezTo>
                <a:moveTo>
                  <a:pt x="0" y="507"/>
                </a:moveTo>
                <a:cubicBezTo>
                  <a:pt x="1" y="509"/>
                  <a:pt x="2" y="510"/>
                  <a:pt x="3" y="511"/>
                </a:cubicBezTo>
                <a:cubicBezTo>
                  <a:pt x="4" y="512"/>
                  <a:pt x="5" y="513"/>
                  <a:pt x="5" y="513"/>
                </a:cubicBezTo>
                <a:cubicBezTo>
                  <a:pt x="7" y="514"/>
                  <a:pt x="9" y="515"/>
                  <a:pt x="10" y="517"/>
                </a:cubicBezTo>
                <a:cubicBezTo>
                  <a:pt x="14" y="519"/>
                  <a:pt x="17" y="521"/>
                  <a:pt x="22" y="524"/>
                </a:cubicBezTo>
                <a:cubicBezTo>
                  <a:pt x="22" y="524"/>
                  <a:pt x="23" y="524"/>
                  <a:pt x="23" y="525"/>
                </a:cubicBezTo>
                <a:cubicBezTo>
                  <a:pt x="24" y="525"/>
                  <a:pt x="24" y="526"/>
                  <a:pt x="25" y="526"/>
                </a:cubicBezTo>
                <a:cubicBezTo>
                  <a:pt x="26" y="527"/>
                  <a:pt x="27" y="527"/>
                  <a:pt x="28" y="528"/>
                </a:cubicBezTo>
                <a:cubicBezTo>
                  <a:pt x="28" y="528"/>
                  <a:pt x="29" y="529"/>
                  <a:pt x="30" y="529"/>
                </a:cubicBezTo>
                <a:cubicBezTo>
                  <a:pt x="32" y="530"/>
                  <a:pt x="38" y="532"/>
                  <a:pt x="42" y="535"/>
                </a:cubicBezTo>
                <a:cubicBezTo>
                  <a:pt x="45" y="536"/>
                  <a:pt x="46" y="535"/>
                  <a:pt x="49" y="536"/>
                </a:cubicBezTo>
                <a:cubicBezTo>
                  <a:pt x="57" y="540"/>
                  <a:pt x="63" y="541"/>
                  <a:pt x="69" y="543"/>
                </a:cubicBezTo>
                <a:cubicBezTo>
                  <a:pt x="74" y="544"/>
                  <a:pt x="79" y="546"/>
                  <a:pt x="84" y="548"/>
                </a:cubicBezTo>
                <a:cubicBezTo>
                  <a:pt x="83" y="548"/>
                  <a:pt x="82" y="548"/>
                  <a:pt x="80" y="548"/>
                </a:cubicBezTo>
                <a:cubicBezTo>
                  <a:pt x="80" y="550"/>
                  <a:pt x="83" y="549"/>
                  <a:pt x="85" y="550"/>
                </a:cubicBezTo>
                <a:cubicBezTo>
                  <a:pt x="85" y="552"/>
                  <a:pt x="90" y="555"/>
                  <a:pt x="93" y="554"/>
                </a:cubicBezTo>
                <a:cubicBezTo>
                  <a:pt x="90" y="552"/>
                  <a:pt x="88" y="549"/>
                  <a:pt x="85" y="548"/>
                </a:cubicBezTo>
                <a:cubicBezTo>
                  <a:pt x="89" y="548"/>
                  <a:pt x="92" y="551"/>
                  <a:pt x="97" y="551"/>
                </a:cubicBezTo>
                <a:cubicBezTo>
                  <a:pt x="95" y="552"/>
                  <a:pt x="99" y="554"/>
                  <a:pt x="94" y="553"/>
                </a:cubicBezTo>
                <a:cubicBezTo>
                  <a:pt x="95" y="554"/>
                  <a:pt x="99" y="555"/>
                  <a:pt x="100" y="555"/>
                </a:cubicBezTo>
                <a:cubicBezTo>
                  <a:pt x="100" y="553"/>
                  <a:pt x="97" y="552"/>
                  <a:pt x="98" y="550"/>
                </a:cubicBezTo>
                <a:cubicBezTo>
                  <a:pt x="103" y="551"/>
                  <a:pt x="103" y="551"/>
                  <a:pt x="103" y="551"/>
                </a:cubicBezTo>
                <a:cubicBezTo>
                  <a:pt x="97" y="550"/>
                  <a:pt x="103" y="555"/>
                  <a:pt x="107" y="554"/>
                </a:cubicBezTo>
                <a:cubicBezTo>
                  <a:pt x="107" y="553"/>
                  <a:pt x="104" y="554"/>
                  <a:pt x="104" y="553"/>
                </a:cubicBezTo>
                <a:cubicBezTo>
                  <a:pt x="102" y="551"/>
                  <a:pt x="109" y="554"/>
                  <a:pt x="112" y="554"/>
                </a:cubicBezTo>
                <a:cubicBezTo>
                  <a:pt x="113" y="554"/>
                  <a:pt x="114" y="555"/>
                  <a:pt x="114" y="556"/>
                </a:cubicBezTo>
                <a:cubicBezTo>
                  <a:pt x="117" y="555"/>
                  <a:pt x="121" y="558"/>
                  <a:pt x="124" y="560"/>
                </a:cubicBezTo>
                <a:cubicBezTo>
                  <a:pt x="119" y="560"/>
                  <a:pt x="113" y="559"/>
                  <a:pt x="111" y="562"/>
                </a:cubicBezTo>
                <a:cubicBezTo>
                  <a:pt x="110" y="562"/>
                  <a:pt x="111" y="561"/>
                  <a:pt x="109" y="560"/>
                </a:cubicBezTo>
                <a:cubicBezTo>
                  <a:pt x="106" y="560"/>
                  <a:pt x="110" y="562"/>
                  <a:pt x="109" y="563"/>
                </a:cubicBezTo>
                <a:cubicBezTo>
                  <a:pt x="105" y="562"/>
                  <a:pt x="104" y="562"/>
                  <a:pt x="101" y="562"/>
                </a:cubicBezTo>
                <a:cubicBezTo>
                  <a:pt x="100" y="560"/>
                  <a:pt x="103" y="561"/>
                  <a:pt x="105" y="561"/>
                </a:cubicBezTo>
                <a:cubicBezTo>
                  <a:pt x="107" y="559"/>
                  <a:pt x="98" y="559"/>
                  <a:pt x="97" y="560"/>
                </a:cubicBezTo>
                <a:cubicBezTo>
                  <a:pt x="94" y="559"/>
                  <a:pt x="95" y="557"/>
                  <a:pt x="91" y="557"/>
                </a:cubicBezTo>
                <a:cubicBezTo>
                  <a:pt x="90" y="557"/>
                  <a:pt x="89" y="558"/>
                  <a:pt x="87" y="558"/>
                </a:cubicBezTo>
                <a:cubicBezTo>
                  <a:pt x="87" y="559"/>
                  <a:pt x="91" y="559"/>
                  <a:pt x="90" y="559"/>
                </a:cubicBezTo>
                <a:cubicBezTo>
                  <a:pt x="92" y="559"/>
                  <a:pt x="92" y="560"/>
                  <a:pt x="93" y="561"/>
                </a:cubicBezTo>
                <a:cubicBezTo>
                  <a:pt x="95" y="561"/>
                  <a:pt x="98" y="561"/>
                  <a:pt x="101" y="562"/>
                </a:cubicBezTo>
                <a:cubicBezTo>
                  <a:pt x="92" y="561"/>
                  <a:pt x="83" y="559"/>
                  <a:pt x="73" y="557"/>
                </a:cubicBezTo>
                <a:cubicBezTo>
                  <a:pt x="75" y="555"/>
                  <a:pt x="75" y="553"/>
                  <a:pt x="75" y="551"/>
                </a:cubicBezTo>
                <a:cubicBezTo>
                  <a:pt x="72" y="550"/>
                  <a:pt x="71" y="551"/>
                  <a:pt x="68" y="550"/>
                </a:cubicBezTo>
                <a:cubicBezTo>
                  <a:pt x="65" y="550"/>
                  <a:pt x="71" y="552"/>
                  <a:pt x="68" y="553"/>
                </a:cubicBezTo>
                <a:cubicBezTo>
                  <a:pt x="66" y="553"/>
                  <a:pt x="65" y="552"/>
                  <a:pt x="63" y="551"/>
                </a:cubicBezTo>
                <a:cubicBezTo>
                  <a:pt x="62" y="554"/>
                  <a:pt x="66" y="555"/>
                  <a:pt x="70" y="556"/>
                </a:cubicBezTo>
                <a:cubicBezTo>
                  <a:pt x="66" y="557"/>
                  <a:pt x="58" y="553"/>
                  <a:pt x="52" y="552"/>
                </a:cubicBezTo>
                <a:cubicBezTo>
                  <a:pt x="53" y="552"/>
                  <a:pt x="54" y="552"/>
                  <a:pt x="54" y="551"/>
                </a:cubicBezTo>
                <a:cubicBezTo>
                  <a:pt x="51" y="550"/>
                  <a:pt x="50" y="550"/>
                  <a:pt x="48" y="550"/>
                </a:cubicBezTo>
                <a:cubicBezTo>
                  <a:pt x="48" y="551"/>
                  <a:pt x="48" y="551"/>
                  <a:pt x="50" y="552"/>
                </a:cubicBezTo>
                <a:cubicBezTo>
                  <a:pt x="44" y="552"/>
                  <a:pt x="35" y="548"/>
                  <a:pt x="25" y="542"/>
                </a:cubicBezTo>
                <a:cubicBezTo>
                  <a:pt x="26" y="542"/>
                  <a:pt x="26" y="542"/>
                  <a:pt x="26" y="542"/>
                </a:cubicBezTo>
                <a:cubicBezTo>
                  <a:pt x="26" y="542"/>
                  <a:pt x="26" y="541"/>
                  <a:pt x="24" y="540"/>
                </a:cubicBezTo>
                <a:cubicBezTo>
                  <a:pt x="21" y="537"/>
                  <a:pt x="15" y="536"/>
                  <a:pt x="19" y="539"/>
                </a:cubicBezTo>
                <a:cubicBezTo>
                  <a:pt x="19" y="540"/>
                  <a:pt x="17" y="538"/>
                  <a:pt x="14" y="537"/>
                </a:cubicBezTo>
                <a:cubicBezTo>
                  <a:pt x="14" y="536"/>
                  <a:pt x="13" y="535"/>
                  <a:pt x="13" y="535"/>
                </a:cubicBezTo>
                <a:cubicBezTo>
                  <a:pt x="12" y="534"/>
                  <a:pt x="11" y="534"/>
                  <a:pt x="11" y="533"/>
                </a:cubicBezTo>
                <a:cubicBezTo>
                  <a:pt x="9" y="532"/>
                  <a:pt x="8" y="531"/>
                  <a:pt x="7" y="530"/>
                </a:cubicBezTo>
                <a:cubicBezTo>
                  <a:pt x="5" y="526"/>
                  <a:pt x="4" y="523"/>
                  <a:pt x="4" y="520"/>
                </a:cubicBezTo>
                <a:cubicBezTo>
                  <a:pt x="3" y="518"/>
                  <a:pt x="3" y="517"/>
                  <a:pt x="2" y="515"/>
                </a:cubicBezTo>
                <a:cubicBezTo>
                  <a:pt x="2" y="514"/>
                  <a:pt x="2" y="513"/>
                  <a:pt x="1" y="512"/>
                </a:cubicBezTo>
                <a:cubicBezTo>
                  <a:pt x="1" y="510"/>
                  <a:pt x="1" y="509"/>
                  <a:pt x="0" y="507"/>
                </a:cubicBezTo>
                <a:moveTo>
                  <a:pt x="94" y="555"/>
                </a:moveTo>
                <a:cubicBezTo>
                  <a:pt x="93" y="557"/>
                  <a:pt x="101" y="559"/>
                  <a:pt x="102" y="558"/>
                </a:cubicBezTo>
                <a:cubicBezTo>
                  <a:pt x="99" y="556"/>
                  <a:pt x="97" y="557"/>
                  <a:pt x="94" y="555"/>
                </a:cubicBezTo>
                <a:moveTo>
                  <a:pt x="75" y="551"/>
                </a:moveTo>
                <a:cubicBezTo>
                  <a:pt x="78" y="553"/>
                  <a:pt x="79" y="554"/>
                  <a:pt x="77" y="556"/>
                </a:cubicBezTo>
                <a:cubicBezTo>
                  <a:pt x="82" y="558"/>
                  <a:pt x="79" y="553"/>
                  <a:pt x="81" y="554"/>
                </a:cubicBezTo>
                <a:cubicBezTo>
                  <a:pt x="82" y="556"/>
                  <a:pt x="90" y="558"/>
                  <a:pt x="90" y="555"/>
                </a:cubicBezTo>
                <a:cubicBezTo>
                  <a:pt x="87" y="553"/>
                  <a:pt x="88" y="555"/>
                  <a:pt x="86" y="555"/>
                </a:cubicBezTo>
                <a:cubicBezTo>
                  <a:pt x="82" y="553"/>
                  <a:pt x="79" y="550"/>
                  <a:pt x="75" y="551"/>
                </a:cubicBezTo>
                <a:moveTo>
                  <a:pt x="51" y="546"/>
                </a:moveTo>
                <a:cubicBezTo>
                  <a:pt x="55" y="549"/>
                  <a:pt x="56" y="548"/>
                  <a:pt x="59" y="549"/>
                </a:cubicBezTo>
                <a:cubicBezTo>
                  <a:pt x="60" y="549"/>
                  <a:pt x="66" y="552"/>
                  <a:pt x="65" y="550"/>
                </a:cubicBezTo>
                <a:cubicBezTo>
                  <a:pt x="65" y="548"/>
                  <a:pt x="60" y="548"/>
                  <a:pt x="60" y="547"/>
                </a:cubicBezTo>
                <a:cubicBezTo>
                  <a:pt x="57" y="549"/>
                  <a:pt x="54" y="546"/>
                  <a:pt x="51" y="546"/>
                </a:cubicBezTo>
                <a:moveTo>
                  <a:pt x="54" y="544"/>
                </a:moveTo>
                <a:cubicBezTo>
                  <a:pt x="55" y="543"/>
                  <a:pt x="53" y="542"/>
                  <a:pt x="51" y="541"/>
                </a:cubicBezTo>
                <a:cubicBezTo>
                  <a:pt x="49" y="542"/>
                  <a:pt x="51" y="543"/>
                  <a:pt x="54" y="544"/>
                </a:cubicBezTo>
                <a:moveTo>
                  <a:pt x="44" y="545"/>
                </a:moveTo>
                <a:cubicBezTo>
                  <a:pt x="47" y="546"/>
                  <a:pt x="48" y="546"/>
                  <a:pt x="50" y="545"/>
                </a:cubicBezTo>
                <a:cubicBezTo>
                  <a:pt x="48" y="545"/>
                  <a:pt x="48" y="544"/>
                  <a:pt x="45" y="543"/>
                </a:cubicBezTo>
                <a:lnTo>
                  <a:pt x="44" y="545"/>
                </a:lnTo>
                <a:close/>
                <a:moveTo>
                  <a:pt x="40" y="545"/>
                </a:moveTo>
                <a:cubicBezTo>
                  <a:pt x="41" y="545"/>
                  <a:pt x="45" y="543"/>
                  <a:pt x="40" y="541"/>
                </a:cubicBezTo>
                <a:cubicBezTo>
                  <a:pt x="39" y="541"/>
                  <a:pt x="38" y="541"/>
                  <a:pt x="37" y="542"/>
                </a:cubicBezTo>
                <a:cubicBezTo>
                  <a:pt x="37" y="543"/>
                  <a:pt x="37" y="544"/>
                  <a:pt x="40" y="545"/>
                </a:cubicBezTo>
                <a:moveTo>
                  <a:pt x="18" y="534"/>
                </a:moveTo>
                <a:cubicBezTo>
                  <a:pt x="16" y="533"/>
                  <a:pt x="16" y="534"/>
                  <a:pt x="19" y="536"/>
                </a:cubicBezTo>
                <a:cubicBezTo>
                  <a:pt x="20" y="536"/>
                  <a:pt x="20" y="535"/>
                  <a:pt x="19" y="533"/>
                </a:cubicBezTo>
                <a:cubicBezTo>
                  <a:pt x="18" y="533"/>
                  <a:pt x="18" y="532"/>
                  <a:pt x="17" y="531"/>
                </a:cubicBezTo>
                <a:cubicBezTo>
                  <a:pt x="16" y="530"/>
                  <a:pt x="15" y="529"/>
                  <a:pt x="14" y="528"/>
                </a:cubicBezTo>
                <a:cubicBezTo>
                  <a:pt x="12" y="528"/>
                  <a:pt x="14" y="529"/>
                  <a:pt x="15" y="531"/>
                </a:cubicBezTo>
                <a:cubicBezTo>
                  <a:pt x="17" y="533"/>
                  <a:pt x="18" y="534"/>
                  <a:pt x="18" y="534"/>
                </a:cubicBezTo>
                <a:moveTo>
                  <a:pt x="272" y="443"/>
                </a:moveTo>
                <a:cubicBezTo>
                  <a:pt x="269" y="442"/>
                  <a:pt x="264" y="443"/>
                  <a:pt x="264" y="441"/>
                </a:cubicBezTo>
                <a:cubicBezTo>
                  <a:pt x="268" y="441"/>
                  <a:pt x="269" y="442"/>
                  <a:pt x="274" y="442"/>
                </a:cubicBezTo>
                <a:cubicBezTo>
                  <a:pt x="273" y="443"/>
                  <a:pt x="272" y="443"/>
                  <a:pt x="272" y="443"/>
                </a:cubicBezTo>
                <a:moveTo>
                  <a:pt x="269" y="441"/>
                </a:moveTo>
                <a:cubicBezTo>
                  <a:pt x="266" y="439"/>
                  <a:pt x="274" y="439"/>
                  <a:pt x="275" y="440"/>
                </a:cubicBezTo>
                <a:cubicBezTo>
                  <a:pt x="274" y="441"/>
                  <a:pt x="270" y="439"/>
                  <a:pt x="269" y="441"/>
                </a:cubicBezTo>
                <a:moveTo>
                  <a:pt x="303" y="444"/>
                </a:moveTo>
                <a:cubicBezTo>
                  <a:pt x="302" y="444"/>
                  <a:pt x="301" y="445"/>
                  <a:pt x="300" y="445"/>
                </a:cubicBezTo>
                <a:cubicBezTo>
                  <a:pt x="300" y="445"/>
                  <a:pt x="299" y="445"/>
                  <a:pt x="298" y="445"/>
                </a:cubicBezTo>
                <a:cubicBezTo>
                  <a:pt x="298" y="445"/>
                  <a:pt x="297" y="445"/>
                  <a:pt x="296" y="445"/>
                </a:cubicBezTo>
                <a:cubicBezTo>
                  <a:pt x="294" y="445"/>
                  <a:pt x="291" y="445"/>
                  <a:pt x="289" y="443"/>
                </a:cubicBezTo>
                <a:cubicBezTo>
                  <a:pt x="288" y="443"/>
                  <a:pt x="286" y="444"/>
                  <a:pt x="283" y="444"/>
                </a:cubicBezTo>
                <a:cubicBezTo>
                  <a:pt x="283" y="443"/>
                  <a:pt x="284" y="443"/>
                  <a:pt x="285" y="443"/>
                </a:cubicBezTo>
                <a:cubicBezTo>
                  <a:pt x="285" y="443"/>
                  <a:pt x="284" y="443"/>
                  <a:pt x="284" y="442"/>
                </a:cubicBezTo>
                <a:cubicBezTo>
                  <a:pt x="287" y="440"/>
                  <a:pt x="296" y="447"/>
                  <a:pt x="297" y="442"/>
                </a:cubicBezTo>
                <a:cubicBezTo>
                  <a:pt x="297" y="442"/>
                  <a:pt x="298" y="442"/>
                  <a:pt x="298" y="442"/>
                </a:cubicBezTo>
                <a:cubicBezTo>
                  <a:pt x="299" y="443"/>
                  <a:pt x="299" y="443"/>
                  <a:pt x="300" y="443"/>
                </a:cubicBezTo>
                <a:cubicBezTo>
                  <a:pt x="300" y="443"/>
                  <a:pt x="301" y="444"/>
                  <a:pt x="303" y="444"/>
                </a:cubicBezTo>
                <a:moveTo>
                  <a:pt x="261" y="441"/>
                </a:moveTo>
                <a:cubicBezTo>
                  <a:pt x="256" y="440"/>
                  <a:pt x="256" y="442"/>
                  <a:pt x="251" y="441"/>
                </a:cubicBezTo>
                <a:cubicBezTo>
                  <a:pt x="251" y="438"/>
                  <a:pt x="257" y="440"/>
                  <a:pt x="259" y="439"/>
                </a:cubicBezTo>
                <a:cubicBezTo>
                  <a:pt x="261" y="439"/>
                  <a:pt x="265" y="442"/>
                  <a:pt x="262" y="443"/>
                </a:cubicBezTo>
                <a:cubicBezTo>
                  <a:pt x="262" y="445"/>
                  <a:pt x="266" y="441"/>
                  <a:pt x="266" y="443"/>
                </a:cubicBezTo>
                <a:cubicBezTo>
                  <a:pt x="265" y="446"/>
                  <a:pt x="261" y="444"/>
                  <a:pt x="259" y="444"/>
                </a:cubicBezTo>
                <a:cubicBezTo>
                  <a:pt x="258" y="442"/>
                  <a:pt x="260" y="442"/>
                  <a:pt x="261" y="441"/>
                </a:cubicBezTo>
                <a:moveTo>
                  <a:pt x="287" y="448"/>
                </a:moveTo>
                <a:cubicBezTo>
                  <a:pt x="281" y="446"/>
                  <a:pt x="278" y="447"/>
                  <a:pt x="271" y="445"/>
                </a:cubicBezTo>
                <a:cubicBezTo>
                  <a:pt x="272" y="443"/>
                  <a:pt x="276" y="442"/>
                  <a:pt x="282" y="443"/>
                </a:cubicBezTo>
                <a:cubicBezTo>
                  <a:pt x="283" y="445"/>
                  <a:pt x="277" y="442"/>
                  <a:pt x="277" y="444"/>
                </a:cubicBezTo>
                <a:cubicBezTo>
                  <a:pt x="280" y="447"/>
                  <a:pt x="286" y="444"/>
                  <a:pt x="287" y="448"/>
                </a:cubicBezTo>
                <a:moveTo>
                  <a:pt x="277" y="548"/>
                </a:moveTo>
                <a:cubicBezTo>
                  <a:pt x="277" y="550"/>
                  <a:pt x="275" y="550"/>
                  <a:pt x="277" y="550"/>
                </a:cubicBezTo>
                <a:cubicBezTo>
                  <a:pt x="276" y="552"/>
                  <a:pt x="273" y="550"/>
                  <a:pt x="273" y="548"/>
                </a:cubicBezTo>
                <a:lnTo>
                  <a:pt x="277" y="548"/>
                </a:lnTo>
                <a:close/>
                <a:moveTo>
                  <a:pt x="244" y="441"/>
                </a:moveTo>
                <a:cubicBezTo>
                  <a:pt x="247" y="441"/>
                  <a:pt x="249" y="443"/>
                  <a:pt x="254" y="442"/>
                </a:cubicBezTo>
                <a:cubicBezTo>
                  <a:pt x="253" y="444"/>
                  <a:pt x="249" y="442"/>
                  <a:pt x="250" y="444"/>
                </a:cubicBezTo>
                <a:cubicBezTo>
                  <a:pt x="247" y="443"/>
                  <a:pt x="244" y="444"/>
                  <a:pt x="244" y="441"/>
                </a:cubicBezTo>
                <a:moveTo>
                  <a:pt x="207" y="432"/>
                </a:moveTo>
                <a:cubicBezTo>
                  <a:pt x="208" y="430"/>
                  <a:pt x="217" y="431"/>
                  <a:pt x="219" y="433"/>
                </a:cubicBezTo>
                <a:cubicBezTo>
                  <a:pt x="220" y="435"/>
                  <a:pt x="218" y="433"/>
                  <a:pt x="216" y="433"/>
                </a:cubicBezTo>
                <a:cubicBezTo>
                  <a:pt x="214" y="432"/>
                  <a:pt x="209" y="433"/>
                  <a:pt x="207" y="432"/>
                </a:cubicBezTo>
                <a:moveTo>
                  <a:pt x="298" y="449"/>
                </a:moveTo>
                <a:cubicBezTo>
                  <a:pt x="301" y="449"/>
                  <a:pt x="302" y="448"/>
                  <a:pt x="302" y="448"/>
                </a:cubicBezTo>
                <a:cubicBezTo>
                  <a:pt x="303" y="447"/>
                  <a:pt x="303" y="446"/>
                  <a:pt x="307" y="447"/>
                </a:cubicBezTo>
                <a:cubicBezTo>
                  <a:pt x="306" y="448"/>
                  <a:pt x="303" y="448"/>
                  <a:pt x="302" y="450"/>
                </a:cubicBezTo>
                <a:cubicBezTo>
                  <a:pt x="300" y="450"/>
                  <a:pt x="297" y="449"/>
                  <a:pt x="295" y="449"/>
                </a:cubicBezTo>
                <a:cubicBezTo>
                  <a:pt x="294" y="449"/>
                  <a:pt x="292" y="449"/>
                  <a:pt x="292" y="447"/>
                </a:cubicBezTo>
                <a:cubicBezTo>
                  <a:pt x="293" y="448"/>
                  <a:pt x="295" y="447"/>
                  <a:pt x="297" y="447"/>
                </a:cubicBezTo>
                <a:cubicBezTo>
                  <a:pt x="298" y="447"/>
                  <a:pt x="298" y="447"/>
                  <a:pt x="298" y="448"/>
                </a:cubicBezTo>
                <a:cubicBezTo>
                  <a:pt x="299" y="448"/>
                  <a:pt x="299" y="448"/>
                  <a:pt x="298" y="449"/>
                </a:cubicBezTo>
                <a:moveTo>
                  <a:pt x="224" y="432"/>
                </a:moveTo>
                <a:cubicBezTo>
                  <a:pt x="227" y="431"/>
                  <a:pt x="233" y="432"/>
                  <a:pt x="237" y="432"/>
                </a:cubicBezTo>
                <a:cubicBezTo>
                  <a:pt x="233" y="433"/>
                  <a:pt x="228" y="433"/>
                  <a:pt x="224" y="432"/>
                </a:cubicBezTo>
                <a:moveTo>
                  <a:pt x="235" y="438"/>
                </a:moveTo>
                <a:cubicBezTo>
                  <a:pt x="237" y="439"/>
                  <a:pt x="238" y="438"/>
                  <a:pt x="240" y="439"/>
                </a:cubicBezTo>
                <a:cubicBezTo>
                  <a:pt x="240" y="440"/>
                  <a:pt x="237" y="440"/>
                  <a:pt x="236" y="441"/>
                </a:cubicBezTo>
                <a:cubicBezTo>
                  <a:pt x="235" y="440"/>
                  <a:pt x="235" y="439"/>
                  <a:pt x="235" y="438"/>
                </a:cubicBezTo>
                <a:moveTo>
                  <a:pt x="209" y="438"/>
                </a:moveTo>
                <a:cubicBezTo>
                  <a:pt x="210" y="436"/>
                  <a:pt x="208" y="436"/>
                  <a:pt x="205" y="436"/>
                </a:cubicBezTo>
                <a:cubicBezTo>
                  <a:pt x="208" y="433"/>
                  <a:pt x="213" y="437"/>
                  <a:pt x="217" y="436"/>
                </a:cubicBezTo>
                <a:cubicBezTo>
                  <a:pt x="218" y="436"/>
                  <a:pt x="218" y="438"/>
                  <a:pt x="220" y="438"/>
                </a:cubicBezTo>
                <a:cubicBezTo>
                  <a:pt x="223" y="438"/>
                  <a:pt x="219" y="437"/>
                  <a:pt x="220" y="436"/>
                </a:cubicBezTo>
                <a:cubicBezTo>
                  <a:pt x="221" y="436"/>
                  <a:pt x="222" y="437"/>
                  <a:pt x="224" y="437"/>
                </a:cubicBezTo>
                <a:cubicBezTo>
                  <a:pt x="225" y="438"/>
                  <a:pt x="221" y="438"/>
                  <a:pt x="224" y="439"/>
                </a:cubicBezTo>
                <a:cubicBezTo>
                  <a:pt x="223" y="440"/>
                  <a:pt x="219" y="441"/>
                  <a:pt x="218" y="439"/>
                </a:cubicBezTo>
                <a:cubicBezTo>
                  <a:pt x="216" y="439"/>
                  <a:pt x="216" y="441"/>
                  <a:pt x="214" y="440"/>
                </a:cubicBezTo>
                <a:cubicBezTo>
                  <a:pt x="213" y="439"/>
                  <a:pt x="215" y="439"/>
                  <a:pt x="217" y="439"/>
                </a:cubicBezTo>
                <a:cubicBezTo>
                  <a:pt x="217" y="438"/>
                  <a:pt x="216" y="438"/>
                  <a:pt x="216" y="437"/>
                </a:cubicBezTo>
                <a:cubicBezTo>
                  <a:pt x="212" y="438"/>
                  <a:pt x="211" y="440"/>
                  <a:pt x="206" y="440"/>
                </a:cubicBezTo>
                <a:cubicBezTo>
                  <a:pt x="209" y="438"/>
                  <a:pt x="205" y="439"/>
                  <a:pt x="202" y="439"/>
                </a:cubicBezTo>
                <a:cubicBezTo>
                  <a:pt x="202" y="438"/>
                  <a:pt x="203" y="438"/>
                  <a:pt x="203" y="437"/>
                </a:cubicBezTo>
                <a:cubicBezTo>
                  <a:pt x="206" y="437"/>
                  <a:pt x="206" y="438"/>
                  <a:pt x="209" y="438"/>
                </a:cubicBezTo>
                <a:moveTo>
                  <a:pt x="247" y="432"/>
                </a:moveTo>
                <a:cubicBezTo>
                  <a:pt x="248" y="433"/>
                  <a:pt x="250" y="433"/>
                  <a:pt x="252" y="433"/>
                </a:cubicBezTo>
                <a:cubicBezTo>
                  <a:pt x="253" y="433"/>
                  <a:pt x="255" y="433"/>
                  <a:pt x="257" y="433"/>
                </a:cubicBezTo>
                <a:cubicBezTo>
                  <a:pt x="259" y="433"/>
                  <a:pt x="259" y="434"/>
                  <a:pt x="261" y="434"/>
                </a:cubicBezTo>
                <a:cubicBezTo>
                  <a:pt x="263" y="434"/>
                  <a:pt x="263" y="434"/>
                  <a:pt x="265" y="434"/>
                </a:cubicBezTo>
                <a:cubicBezTo>
                  <a:pt x="272" y="435"/>
                  <a:pt x="283" y="437"/>
                  <a:pt x="292" y="438"/>
                </a:cubicBezTo>
                <a:cubicBezTo>
                  <a:pt x="292" y="441"/>
                  <a:pt x="286" y="438"/>
                  <a:pt x="283" y="438"/>
                </a:cubicBezTo>
                <a:cubicBezTo>
                  <a:pt x="281" y="437"/>
                  <a:pt x="279" y="439"/>
                  <a:pt x="276" y="437"/>
                </a:cubicBezTo>
                <a:cubicBezTo>
                  <a:pt x="275" y="437"/>
                  <a:pt x="275" y="438"/>
                  <a:pt x="276" y="439"/>
                </a:cubicBezTo>
                <a:cubicBezTo>
                  <a:pt x="275" y="440"/>
                  <a:pt x="272" y="437"/>
                  <a:pt x="273" y="436"/>
                </a:cubicBezTo>
                <a:cubicBezTo>
                  <a:pt x="264" y="436"/>
                  <a:pt x="258" y="434"/>
                  <a:pt x="252" y="435"/>
                </a:cubicBezTo>
                <a:cubicBezTo>
                  <a:pt x="250" y="434"/>
                  <a:pt x="247" y="434"/>
                  <a:pt x="247" y="432"/>
                </a:cubicBezTo>
                <a:moveTo>
                  <a:pt x="268" y="549"/>
                </a:moveTo>
                <a:cubicBezTo>
                  <a:pt x="271" y="551"/>
                  <a:pt x="262" y="551"/>
                  <a:pt x="260" y="550"/>
                </a:cubicBezTo>
                <a:cubicBezTo>
                  <a:pt x="261" y="549"/>
                  <a:pt x="268" y="551"/>
                  <a:pt x="268" y="549"/>
                </a:cubicBezTo>
                <a:moveTo>
                  <a:pt x="258" y="534"/>
                </a:moveTo>
                <a:cubicBezTo>
                  <a:pt x="259" y="534"/>
                  <a:pt x="261" y="536"/>
                  <a:pt x="263" y="535"/>
                </a:cubicBezTo>
                <a:cubicBezTo>
                  <a:pt x="264" y="538"/>
                  <a:pt x="257" y="534"/>
                  <a:pt x="258" y="534"/>
                </a:cubicBezTo>
                <a:cubicBezTo>
                  <a:pt x="257" y="534"/>
                  <a:pt x="253" y="535"/>
                  <a:pt x="250" y="535"/>
                </a:cubicBezTo>
                <a:cubicBezTo>
                  <a:pt x="247" y="534"/>
                  <a:pt x="245" y="534"/>
                  <a:pt x="242" y="534"/>
                </a:cubicBezTo>
                <a:cubicBezTo>
                  <a:pt x="242" y="533"/>
                  <a:pt x="241" y="533"/>
                  <a:pt x="238" y="533"/>
                </a:cubicBezTo>
                <a:cubicBezTo>
                  <a:pt x="242" y="531"/>
                  <a:pt x="245" y="534"/>
                  <a:pt x="250" y="534"/>
                </a:cubicBezTo>
                <a:cubicBezTo>
                  <a:pt x="253" y="534"/>
                  <a:pt x="255" y="533"/>
                  <a:pt x="258" y="534"/>
                </a:cubicBezTo>
                <a:moveTo>
                  <a:pt x="266" y="546"/>
                </a:moveTo>
                <a:cubicBezTo>
                  <a:pt x="265" y="544"/>
                  <a:pt x="269" y="545"/>
                  <a:pt x="268" y="543"/>
                </a:cubicBezTo>
                <a:cubicBezTo>
                  <a:pt x="269" y="543"/>
                  <a:pt x="270" y="543"/>
                  <a:pt x="271" y="544"/>
                </a:cubicBezTo>
                <a:cubicBezTo>
                  <a:pt x="269" y="544"/>
                  <a:pt x="269" y="546"/>
                  <a:pt x="266" y="546"/>
                </a:cubicBezTo>
                <a:moveTo>
                  <a:pt x="271" y="544"/>
                </a:moveTo>
                <a:cubicBezTo>
                  <a:pt x="273" y="544"/>
                  <a:pt x="270" y="540"/>
                  <a:pt x="274" y="541"/>
                </a:cubicBezTo>
                <a:cubicBezTo>
                  <a:pt x="275" y="543"/>
                  <a:pt x="271" y="544"/>
                  <a:pt x="273" y="544"/>
                </a:cubicBezTo>
                <a:cubicBezTo>
                  <a:pt x="273" y="546"/>
                  <a:pt x="271" y="545"/>
                  <a:pt x="271" y="544"/>
                </a:cubicBezTo>
                <a:moveTo>
                  <a:pt x="267" y="534"/>
                </a:moveTo>
                <a:cubicBezTo>
                  <a:pt x="264" y="534"/>
                  <a:pt x="264" y="532"/>
                  <a:pt x="262" y="533"/>
                </a:cubicBezTo>
                <a:cubicBezTo>
                  <a:pt x="258" y="533"/>
                  <a:pt x="270" y="531"/>
                  <a:pt x="267" y="534"/>
                </a:cubicBezTo>
                <a:moveTo>
                  <a:pt x="355" y="454"/>
                </a:moveTo>
                <a:cubicBezTo>
                  <a:pt x="359" y="456"/>
                  <a:pt x="359" y="457"/>
                  <a:pt x="362" y="458"/>
                </a:cubicBezTo>
                <a:cubicBezTo>
                  <a:pt x="361" y="460"/>
                  <a:pt x="360" y="459"/>
                  <a:pt x="359" y="458"/>
                </a:cubicBezTo>
                <a:cubicBezTo>
                  <a:pt x="357" y="457"/>
                  <a:pt x="356" y="456"/>
                  <a:pt x="356" y="458"/>
                </a:cubicBezTo>
                <a:cubicBezTo>
                  <a:pt x="352" y="457"/>
                  <a:pt x="355" y="455"/>
                  <a:pt x="355" y="454"/>
                </a:cubicBezTo>
                <a:moveTo>
                  <a:pt x="319" y="564"/>
                </a:moveTo>
                <a:cubicBezTo>
                  <a:pt x="314" y="566"/>
                  <a:pt x="306" y="564"/>
                  <a:pt x="301" y="564"/>
                </a:cubicBezTo>
                <a:cubicBezTo>
                  <a:pt x="296" y="565"/>
                  <a:pt x="293" y="567"/>
                  <a:pt x="290" y="566"/>
                </a:cubicBezTo>
                <a:cubicBezTo>
                  <a:pt x="290" y="564"/>
                  <a:pt x="294" y="565"/>
                  <a:pt x="297" y="564"/>
                </a:cubicBezTo>
                <a:cubicBezTo>
                  <a:pt x="298" y="564"/>
                  <a:pt x="300" y="563"/>
                  <a:pt x="302" y="563"/>
                </a:cubicBezTo>
                <a:cubicBezTo>
                  <a:pt x="303" y="563"/>
                  <a:pt x="303" y="564"/>
                  <a:pt x="304" y="564"/>
                </a:cubicBezTo>
                <a:cubicBezTo>
                  <a:pt x="305" y="564"/>
                  <a:pt x="308" y="562"/>
                  <a:pt x="309" y="564"/>
                </a:cubicBezTo>
                <a:cubicBezTo>
                  <a:pt x="314" y="563"/>
                  <a:pt x="314" y="563"/>
                  <a:pt x="319" y="564"/>
                </a:cubicBezTo>
                <a:moveTo>
                  <a:pt x="253" y="537"/>
                </a:moveTo>
                <a:cubicBezTo>
                  <a:pt x="253" y="536"/>
                  <a:pt x="256" y="536"/>
                  <a:pt x="257" y="536"/>
                </a:cubicBezTo>
                <a:cubicBezTo>
                  <a:pt x="258" y="538"/>
                  <a:pt x="254" y="538"/>
                  <a:pt x="253" y="537"/>
                </a:cubicBezTo>
                <a:moveTo>
                  <a:pt x="242" y="545"/>
                </a:moveTo>
                <a:cubicBezTo>
                  <a:pt x="241" y="544"/>
                  <a:pt x="239" y="543"/>
                  <a:pt x="237" y="543"/>
                </a:cubicBezTo>
                <a:cubicBezTo>
                  <a:pt x="240" y="538"/>
                  <a:pt x="249" y="541"/>
                  <a:pt x="255" y="542"/>
                </a:cubicBezTo>
                <a:cubicBezTo>
                  <a:pt x="256" y="541"/>
                  <a:pt x="256" y="540"/>
                  <a:pt x="256" y="540"/>
                </a:cubicBezTo>
                <a:cubicBezTo>
                  <a:pt x="259" y="542"/>
                  <a:pt x="261" y="540"/>
                  <a:pt x="265" y="540"/>
                </a:cubicBezTo>
                <a:cubicBezTo>
                  <a:pt x="268" y="539"/>
                  <a:pt x="267" y="541"/>
                  <a:pt x="270" y="542"/>
                </a:cubicBezTo>
                <a:cubicBezTo>
                  <a:pt x="266" y="543"/>
                  <a:pt x="263" y="541"/>
                  <a:pt x="259" y="542"/>
                </a:cubicBezTo>
                <a:cubicBezTo>
                  <a:pt x="257" y="543"/>
                  <a:pt x="257" y="545"/>
                  <a:pt x="254" y="544"/>
                </a:cubicBezTo>
                <a:cubicBezTo>
                  <a:pt x="254" y="543"/>
                  <a:pt x="255" y="543"/>
                  <a:pt x="255" y="543"/>
                </a:cubicBezTo>
                <a:cubicBezTo>
                  <a:pt x="249" y="543"/>
                  <a:pt x="243" y="540"/>
                  <a:pt x="242" y="545"/>
                </a:cubicBezTo>
                <a:moveTo>
                  <a:pt x="259" y="559"/>
                </a:moveTo>
                <a:cubicBezTo>
                  <a:pt x="258" y="562"/>
                  <a:pt x="254" y="562"/>
                  <a:pt x="250" y="561"/>
                </a:cubicBezTo>
                <a:cubicBezTo>
                  <a:pt x="249" y="562"/>
                  <a:pt x="241" y="562"/>
                  <a:pt x="242" y="559"/>
                </a:cubicBezTo>
                <a:cubicBezTo>
                  <a:pt x="248" y="560"/>
                  <a:pt x="255" y="559"/>
                  <a:pt x="259" y="559"/>
                </a:cubicBezTo>
                <a:moveTo>
                  <a:pt x="32" y="98"/>
                </a:moveTo>
                <a:cubicBezTo>
                  <a:pt x="32" y="93"/>
                  <a:pt x="34" y="85"/>
                  <a:pt x="34" y="80"/>
                </a:cubicBezTo>
                <a:cubicBezTo>
                  <a:pt x="35" y="85"/>
                  <a:pt x="34" y="92"/>
                  <a:pt x="32" y="98"/>
                </a:cubicBezTo>
                <a:moveTo>
                  <a:pt x="126" y="474"/>
                </a:moveTo>
                <a:cubicBezTo>
                  <a:pt x="128" y="472"/>
                  <a:pt x="132" y="473"/>
                  <a:pt x="135" y="474"/>
                </a:cubicBezTo>
                <a:cubicBezTo>
                  <a:pt x="133" y="476"/>
                  <a:pt x="129" y="474"/>
                  <a:pt x="126" y="474"/>
                </a:cubicBezTo>
                <a:moveTo>
                  <a:pt x="137" y="471"/>
                </a:moveTo>
                <a:cubicBezTo>
                  <a:pt x="125" y="471"/>
                  <a:pt x="125" y="471"/>
                  <a:pt x="125" y="471"/>
                </a:cubicBezTo>
                <a:cubicBezTo>
                  <a:pt x="126" y="470"/>
                  <a:pt x="139" y="469"/>
                  <a:pt x="137" y="471"/>
                </a:cubicBezTo>
                <a:moveTo>
                  <a:pt x="133" y="477"/>
                </a:moveTo>
                <a:cubicBezTo>
                  <a:pt x="131" y="479"/>
                  <a:pt x="129" y="478"/>
                  <a:pt x="126" y="478"/>
                </a:cubicBezTo>
                <a:cubicBezTo>
                  <a:pt x="127" y="476"/>
                  <a:pt x="132" y="476"/>
                  <a:pt x="133" y="477"/>
                </a:cubicBezTo>
                <a:moveTo>
                  <a:pt x="93" y="437"/>
                </a:moveTo>
                <a:cubicBezTo>
                  <a:pt x="92" y="437"/>
                  <a:pt x="93" y="431"/>
                  <a:pt x="93" y="428"/>
                </a:cubicBezTo>
                <a:cubicBezTo>
                  <a:pt x="95" y="428"/>
                  <a:pt x="93" y="433"/>
                  <a:pt x="93" y="437"/>
                </a:cubicBezTo>
                <a:moveTo>
                  <a:pt x="134" y="483"/>
                </a:moveTo>
                <a:cubicBezTo>
                  <a:pt x="139" y="482"/>
                  <a:pt x="143" y="482"/>
                  <a:pt x="147" y="483"/>
                </a:cubicBezTo>
                <a:cubicBezTo>
                  <a:pt x="149" y="483"/>
                  <a:pt x="151" y="483"/>
                  <a:pt x="153" y="483"/>
                </a:cubicBezTo>
                <a:cubicBezTo>
                  <a:pt x="154" y="483"/>
                  <a:pt x="156" y="483"/>
                  <a:pt x="159" y="483"/>
                </a:cubicBezTo>
                <a:cubicBezTo>
                  <a:pt x="157" y="484"/>
                  <a:pt x="159" y="484"/>
                  <a:pt x="161" y="484"/>
                </a:cubicBezTo>
                <a:cubicBezTo>
                  <a:pt x="161" y="484"/>
                  <a:pt x="162" y="484"/>
                  <a:pt x="162" y="484"/>
                </a:cubicBezTo>
                <a:cubicBezTo>
                  <a:pt x="163" y="484"/>
                  <a:pt x="163" y="484"/>
                  <a:pt x="163" y="484"/>
                </a:cubicBezTo>
                <a:cubicBezTo>
                  <a:pt x="163" y="485"/>
                  <a:pt x="163" y="485"/>
                  <a:pt x="163" y="485"/>
                </a:cubicBezTo>
                <a:cubicBezTo>
                  <a:pt x="162" y="485"/>
                  <a:pt x="162" y="485"/>
                  <a:pt x="162" y="485"/>
                </a:cubicBezTo>
                <a:cubicBezTo>
                  <a:pt x="162" y="485"/>
                  <a:pt x="162" y="485"/>
                  <a:pt x="161" y="485"/>
                </a:cubicBezTo>
                <a:cubicBezTo>
                  <a:pt x="161" y="485"/>
                  <a:pt x="160" y="485"/>
                  <a:pt x="159" y="485"/>
                </a:cubicBezTo>
                <a:cubicBezTo>
                  <a:pt x="158" y="485"/>
                  <a:pt x="157" y="485"/>
                  <a:pt x="156" y="485"/>
                </a:cubicBezTo>
                <a:cubicBezTo>
                  <a:pt x="153" y="485"/>
                  <a:pt x="151" y="485"/>
                  <a:pt x="149" y="485"/>
                </a:cubicBezTo>
                <a:cubicBezTo>
                  <a:pt x="148" y="485"/>
                  <a:pt x="149" y="483"/>
                  <a:pt x="149" y="483"/>
                </a:cubicBezTo>
                <a:cubicBezTo>
                  <a:pt x="148" y="483"/>
                  <a:pt x="143" y="484"/>
                  <a:pt x="141" y="483"/>
                </a:cubicBezTo>
                <a:cubicBezTo>
                  <a:pt x="139" y="484"/>
                  <a:pt x="141" y="484"/>
                  <a:pt x="139" y="486"/>
                </a:cubicBezTo>
                <a:cubicBezTo>
                  <a:pt x="136" y="484"/>
                  <a:pt x="130" y="486"/>
                  <a:pt x="125" y="484"/>
                </a:cubicBezTo>
                <a:cubicBezTo>
                  <a:pt x="123" y="485"/>
                  <a:pt x="124" y="485"/>
                  <a:pt x="125" y="485"/>
                </a:cubicBezTo>
                <a:cubicBezTo>
                  <a:pt x="122" y="487"/>
                  <a:pt x="121" y="484"/>
                  <a:pt x="119" y="484"/>
                </a:cubicBezTo>
                <a:cubicBezTo>
                  <a:pt x="119" y="483"/>
                  <a:pt x="129" y="483"/>
                  <a:pt x="125" y="482"/>
                </a:cubicBezTo>
                <a:cubicBezTo>
                  <a:pt x="128" y="481"/>
                  <a:pt x="132" y="483"/>
                  <a:pt x="128" y="485"/>
                </a:cubicBezTo>
                <a:cubicBezTo>
                  <a:pt x="130" y="484"/>
                  <a:pt x="134" y="484"/>
                  <a:pt x="134" y="483"/>
                </a:cubicBezTo>
                <a:moveTo>
                  <a:pt x="165" y="470"/>
                </a:moveTo>
                <a:cubicBezTo>
                  <a:pt x="164" y="471"/>
                  <a:pt x="164" y="471"/>
                  <a:pt x="163" y="471"/>
                </a:cubicBezTo>
                <a:cubicBezTo>
                  <a:pt x="163" y="471"/>
                  <a:pt x="163" y="471"/>
                  <a:pt x="162" y="471"/>
                </a:cubicBezTo>
                <a:cubicBezTo>
                  <a:pt x="162" y="471"/>
                  <a:pt x="162" y="472"/>
                  <a:pt x="162" y="472"/>
                </a:cubicBezTo>
                <a:cubicBezTo>
                  <a:pt x="161" y="472"/>
                  <a:pt x="160" y="472"/>
                  <a:pt x="159" y="471"/>
                </a:cubicBezTo>
                <a:cubicBezTo>
                  <a:pt x="158" y="471"/>
                  <a:pt x="156" y="471"/>
                  <a:pt x="155" y="471"/>
                </a:cubicBezTo>
                <a:cubicBezTo>
                  <a:pt x="153" y="471"/>
                  <a:pt x="152" y="471"/>
                  <a:pt x="150" y="471"/>
                </a:cubicBezTo>
                <a:cubicBezTo>
                  <a:pt x="152" y="470"/>
                  <a:pt x="154" y="470"/>
                  <a:pt x="157" y="470"/>
                </a:cubicBezTo>
                <a:cubicBezTo>
                  <a:pt x="158" y="470"/>
                  <a:pt x="160" y="471"/>
                  <a:pt x="161" y="471"/>
                </a:cubicBezTo>
                <a:cubicBezTo>
                  <a:pt x="162" y="471"/>
                  <a:pt x="162" y="471"/>
                  <a:pt x="162" y="471"/>
                </a:cubicBezTo>
                <a:cubicBezTo>
                  <a:pt x="163" y="471"/>
                  <a:pt x="163" y="471"/>
                  <a:pt x="163" y="471"/>
                </a:cubicBezTo>
                <a:cubicBezTo>
                  <a:pt x="164" y="471"/>
                  <a:pt x="164" y="471"/>
                  <a:pt x="165" y="470"/>
                </a:cubicBezTo>
                <a:moveTo>
                  <a:pt x="86" y="420"/>
                </a:moveTo>
                <a:cubicBezTo>
                  <a:pt x="87" y="420"/>
                  <a:pt x="88" y="417"/>
                  <a:pt x="88" y="415"/>
                </a:cubicBezTo>
                <a:cubicBezTo>
                  <a:pt x="88" y="414"/>
                  <a:pt x="87" y="413"/>
                  <a:pt x="87" y="413"/>
                </a:cubicBezTo>
                <a:cubicBezTo>
                  <a:pt x="87" y="410"/>
                  <a:pt x="88" y="408"/>
                  <a:pt x="88" y="404"/>
                </a:cubicBezTo>
                <a:cubicBezTo>
                  <a:pt x="89" y="406"/>
                  <a:pt x="90" y="404"/>
                  <a:pt x="91" y="407"/>
                </a:cubicBezTo>
                <a:cubicBezTo>
                  <a:pt x="89" y="412"/>
                  <a:pt x="90" y="407"/>
                  <a:pt x="88" y="407"/>
                </a:cubicBezTo>
                <a:cubicBezTo>
                  <a:pt x="88" y="412"/>
                  <a:pt x="91" y="411"/>
                  <a:pt x="89" y="419"/>
                </a:cubicBezTo>
                <a:cubicBezTo>
                  <a:pt x="86" y="419"/>
                  <a:pt x="88" y="422"/>
                  <a:pt x="87" y="427"/>
                </a:cubicBezTo>
                <a:cubicBezTo>
                  <a:pt x="85" y="428"/>
                  <a:pt x="84" y="423"/>
                  <a:pt x="85" y="418"/>
                </a:cubicBezTo>
                <a:cubicBezTo>
                  <a:pt x="86" y="417"/>
                  <a:pt x="86" y="418"/>
                  <a:pt x="86" y="420"/>
                </a:cubicBezTo>
                <a:moveTo>
                  <a:pt x="161" y="479"/>
                </a:moveTo>
                <a:cubicBezTo>
                  <a:pt x="161" y="479"/>
                  <a:pt x="161" y="479"/>
                  <a:pt x="162" y="479"/>
                </a:cubicBezTo>
                <a:cubicBezTo>
                  <a:pt x="162" y="479"/>
                  <a:pt x="162" y="479"/>
                  <a:pt x="163" y="479"/>
                </a:cubicBezTo>
                <a:cubicBezTo>
                  <a:pt x="163" y="479"/>
                  <a:pt x="164" y="479"/>
                  <a:pt x="165" y="479"/>
                </a:cubicBezTo>
                <a:cubicBezTo>
                  <a:pt x="166" y="480"/>
                  <a:pt x="168" y="480"/>
                  <a:pt x="170" y="480"/>
                </a:cubicBezTo>
                <a:cubicBezTo>
                  <a:pt x="170" y="481"/>
                  <a:pt x="168" y="481"/>
                  <a:pt x="166" y="480"/>
                </a:cubicBezTo>
                <a:cubicBezTo>
                  <a:pt x="165" y="480"/>
                  <a:pt x="164" y="480"/>
                  <a:pt x="164" y="480"/>
                </a:cubicBezTo>
                <a:cubicBezTo>
                  <a:pt x="163" y="480"/>
                  <a:pt x="163" y="480"/>
                  <a:pt x="162" y="480"/>
                </a:cubicBezTo>
                <a:cubicBezTo>
                  <a:pt x="162" y="479"/>
                  <a:pt x="161" y="479"/>
                  <a:pt x="161" y="479"/>
                </a:cubicBezTo>
                <a:moveTo>
                  <a:pt x="143" y="488"/>
                </a:moveTo>
                <a:cubicBezTo>
                  <a:pt x="143" y="489"/>
                  <a:pt x="137" y="488"/>
                  <a:pt x="135" y="488"/>
                </a:cubicBezTo>
                <a:cubicBezTo>
                  <a:pt x="136" y="486"/>
                  <a:pt x="141" y="487"/>
                  <a:pt x="143" y="488"/>
                </a:cubicBezTo>
                <a:moveTo>
                  <a:pt x="86" y="394"/>
                </a:moveTo>
                <a:cubicBezTo>
                  <a:pt x="85" y="392"/>
                  <a:pt x="84" y="391"/>
                  <a:pt x="84" y="386"/>
                </a:cubicBezTo>
                <a:cubicBezTo>
                  <a:pt x="86" y="386"/>
                  <a:pt x="85" y="391"/>
                  <a:pt x="86" y="394"/>
                </a:cubicBezTo>
                <a:moveTo>
                  <a:pt x="88" y="357"/>
                </a:moveTo>
                <a:cubicBezTo>
                  <a:pt x="88" y="358"/>
                  <a:pt x="87" y="359"/>
                  <a:pt x="87" y="361"/>
                </a:cubicBezTo>
                <a:cubicBezTo>
                  <a:pt x="87" y="359"/>
                  <a:pt x="86" y="357"/>
                  <a:pt x="86" y="353"/>
                </a:cubicBezTo>
                <a:cubicBezTo>
                  <a:pt x="87" y="354"/>
                  <a:pt x="87" y="357"/>
                  <a:pt x="88" y="357"/>
                </a:cubicBezTo>
                <a:moveTo>
                  <a:pt x="168" y="471"/>
                </a:moveTo>
                <a:cubicBezTo>
                  <a:pt x="181" y="471"/>
                  <a:pt x="185" y="471"/>
                  <a:pt x="198" y="472"/>
                </a:cubicBezTo>
                <a:cubicBezTo>
                  <a:pt x="201" y="473"/>
                  <a:pt x="194" y="473"/>
                  <a:pt x="192" y="473"/>
                </a:cubicBezTo>
                <a:cubicBezTo>
                  <a:pt x="185" y="473"/>
                  <a:pt x="174" y="472"/>
                  <a:pt x="166" y="472"/>
                </a:cubicBezTo>
                <a:cubicBezTo>
                  <a:pt x="166" y="471"/>
                  <a:pt x="167" y="471"/>
                  <a:pt x="168" y="471"/>
                </a:cubicBezTo>
                <a:moveTo>
                  <a:pt x="89" y="303"/>
                </a:moveTo>
                <a:cubicBezTo>
                  <a:pt x="89" y="297"/>
                  <a:pt x="91" y="299"/>
                  <a:pt x="92" y="301"/>
                </a:cubicBezTo>
                <a:cubicBezTo>
                  <a:pt x="92" y="306"/>
                  <a:pt x="90" y="302"/>
                  <a:pt x="89" y="303"/>
                </a:cubicBezTo>
                <a:moveTo>
                  <a:pt x="136" y="281"/>
                </a:moveTo>
                <a:cubicBezTo>
                  <a:pt x="140" y="281"/>
                  <a:pt x="143" y="281"/>
                  <a:pt x="143" y="283"/>
                </a:cubicBezTo>
                <a:cubicBezTo>
                  <a:pt x="139" y="283"/>
                  <a:pt x="136" y="282"/>
                  <a:pt x="136" y="281"/>
                </a:cubicBezTo>
                <a:moveTo>
                  <a:pt x="84" y="289"/>
                </a:moveTo>
                <a:cubicBezTo>
                  <a:pt x="84" y="286"/>
                  <a:pt x="84" y="284"/>
                  <a:pt x="84" y="282"/>
                </a:cubicBezTo>
                <a:cubicBezTo>
                  <a:pt x="86" y="281"/>
                  <a:pt x="89" y="281"/>
                  <a:pt x="91" y="281"/>
                </a:cubicBezTo>
                <a:cubicBezTo>
                  <a:pt x="97" y="281"/>
                  <a:pt x="102" y="281"/>
                  <a:pt x="108" y="282"/>
                </a:cubicBezTo>
                <a:cubicBezTo>
                  <a:pt x="112" y="282"/>
                  <a:pt x="110" y="280"/>
                  <a:pt x="116" y="280"/>
                </a:cubicBezTo>
                <a:cubicBezTo>
                  <a:pt x="116" y="281"/>
                  <a:pt x="115" y="281"/>
                  <a:pt x="115" y="282"/>
                </a:cubicBezTo>
                <a:cubicBezTo>
                  <a:pt x="123" y="282"/>
                  <a:pt x="126" y="281"/>
                  <a:pt x="131" y="280"/>
                </a:cubicBezTo>
                <a:cubicBezTo>
                  <a:pt x="130" y="283"/>
                  <a:pt x="136" y="283"/>
                  <a:pt x="140" y="285"/>
                </a:cubicBezTo>
                <a:cubicBezTo>
                  <a:pt x="139" y="286"/>
                  <a:pt x="135" y="286"/>
                  <a:pt x="132" y="285"/>
                </a:cubicBezTo>
                <a:cubicBezTo>
                  <a:pt x="128" y="284"/>
                  <a:pt x="125" y="283"/>
                  <a:pt x="123" y="283"/>
                </a:cubicBezTo>
                <a:cubicBezTo>
                  <a:pt x="123" y="285"/>
                  <a:pt x="118" y="287"/>
                  <a:pt x="113" y="287"/>
                </a:cubicBezTo>
                <a:cubicBezTo>
                  <a:pt x="112" y="285"/>
                  <a:pt x="118" y="286"/>
                  <a:pt x="118" y="285"/>
                </a:cubicBezTo>
                <a:cubicBezTo>
                  <a:pt x="116" y="283"/>
                  <a:pt x="113" y="285"/>
                  <a:pt x="113" y="285"/>
                </a:cubicBezTo>
                <a:cubicBezTo>
                  <a:pt x="111" y="285"/>
                  <a:pt x="106" y="286"/>
                  <a:pt x="104" y="286"/>
                </a:cubicBezTo>
                <a:cubicBezTo>
                  <a:pt x="104" y="285"/>
                  <a:pt x="103" y="284"/>
                  <a:pt x="103" y="284"/>
                </a:cubicBezTo>
                <a:cubicBezTo>
                  <a:pt x="101" y="284"/>
                  <a:pt x="101" y="285"/>
                  <a:pt x="98" y="286"/>
                </a:cubicBezTo>
                <a:cubicBezTo>
                  <a:pt x="96" y="286"/>
                  <a:pt x="96" y="285"/>
                  <a:pt x="95" y="285"/>
                </a:cubicBezTo>
                <a:cubicBezTo>
                  <a:pt x="93" y="285"/>
                  <a:pt x="93" y="287"/>
                  <a:pt x="88" y="286"/>
                </a:cubicBezTo>
                <a:cubicBezTo>
                  <a:pt x="87" y="285"/>
                  <a:pt x="87" y="286"/>
                  <a:pt x="87" y="286"/>
                </a:cubicBezTo>
                <a:cubicBezTo>
                  <a:pt x="87" y="287"/>
                  <a:pt x="87" y="287"/>
                  <a:pt x="87" y="287"/>
                </a:cubicBezTo>
                <a:cubicBezTo>
                  <a:pt x="86" y="288"/>
                  <a:pt x="84" y="281"/>
                  <a:pt x="84" y="289"/>
                </a:cubicBezTo>
                <a:moveTo>
                  <a:pt x="86" y="285"/>
                </a:moveTo>
                <a:cubicBezTo>
                  <a:pt x="86" y="284"/>
                  <a:pt x="86" y="284"/>
                  <a:pt x="86" y="284"/>
                </a:cubicBezTo>
                <a:cubicBezTo>
                  <a:pt x="86" y="284"/>
                  <a:pt x="86" y="284"/>
                  <a:pt x="86" y="284"/>
                </a:cubicBezTo>
                <a:cubicBezTo>
                  <a:pt x="86" y="284"/>
                  <a:pt x="86" y="284"/>
                  <a:pt x="86" y="284"/>
                </a:cubicBezTo>
                <a:cubicBezTo>
                  <a:pt x="86" y="284"/>
                  <a:pt x="86" y="284"/>
                  <a:pt x="86" y="284"/>
                </a:cubicBezTo>
                <a:cubicBezTo>
                  <a:pt x="86" y="284"/>
                  <a:pt x="87" y="284"/>
                  <a:pt x="87" y="284"/>
                </a:cubicBezTo>
                <a:cubicBezTo>
                  <a:pt x="88" y="284"/>
                  <a:pt x="89" y="284"/>
                  <a:pt x="90" y="284"/>
                </a:cubicBezTo>
                <a:cubicBezTo>
                  <a:pt x="91" y="284"/>
                  <a:pt x="93" y="284"/>
                  <a:pt x="94" y="284"/>
                </a:cubicBezTo>
                <a:cubicBezTo>
                  <a:pt x="96" y="285"/>
                  <a:pt x="97" y="284"/>
                  <a:pt x="96" y="282"/>
                </a:cubicBezTo>
                <a:cubicBezTo>
                  <a:pt x="94" y="282"/>
                  <a:pt x="91" y="282"/>
                  <a:pt x="88" y="283"/>
                </a:cubicBezTo>
                <a:cubicBezTo>
                  <a:pt x="87" y="283"/>
                  <a:pt x="86" y="283"/>
                  <a:pt x="85" y="283"/>
                </a:cubicBezTo>
                <a:cubicBezTo>
                  <a:pt x="85" y="283"/>
                  <a:pt x="85" y="284"/>
                  <a:pt x="85" y="284"/>
                </a:cubicBezTo>
                <a:cubicBezTo>
                  <a:pt x="85" y="284"/>
                  <a:pt x="86" y="285"/>
                  <a:pt x="86" y="285"/>
                </a:cubicBezTo>
                <a:moveTo>
                  <a:pt x="94" y="399"/>
                </a:moveTo>
                <a:cubicBezTo>
                  <a:pt x="97" y="399"/>
                  <a:pt x="95" y="405"/>
                  <a:pt x="95" y="407"/>
                </a:cubicBezTo>
                <a:cubicBezTo>
                  <a:pt x="93" y="407"/>
                  <a:pt x="95" y="401"/>
                  <a:pt x="94" y="399"/>
                </a:cubicBezTo>
                <a:moveTo>
                  <a:pt x="92" y="397"/>
                </a:moveTo>
                <a:cubicBezTo>
                  <a:pt x="93" y="399"/>
                  <a:pt x="91" y="407"/>
                  <a:pt x="91" y="412"/>
                </a:cubicBezTo>
                <a:cubicBezTo>
                  <a:pt x="90" y="409"/>
                  <a:pt x="92" y="401"/>
                  <a:pt x="92" y="397"/>
                </a:cubicBezTo>
                <a:moveTo>
                  <a:pt x="167" y="300"/>
                </a:moveTo>
                <a:cubicBezTo>
                  <a:pt x="167" y="300"/>
                  <a:pt x="168" y="300"/>
                  <a:pt x="168" y="300"/>
                </a:cubicBezTo>
                <a:cubicBezTo>
                  <a:pt x="168" y="300"/>
                  <a:pt x="168" y="300"/>
                  <a:pt x="169" y="300"/>
                </a:cubicBezTo>
                <a:cubicBezTo>
                  <a:pt x="169" y="300"/>
                  <a:pt x="170" y="300"/>
                  <a:pt x="170" y="300"/>
                </a:cubicBezTo>
                <a:cubicBezTo>
                  <a:pt x="171" y="300"/>
                  <a:pt x="173" y="300"/>
                  <a:pt x="174" y="300"/>
                </a:cubicBezTo>
                <a:cubicBezTo>
                  <a:pt x="176" y="301"/>
                  <a:pt x="174" y="301"/>
                  <a:pt x="172" y="301"/>
                </a:cubicBezTo>
                <a:cubicBezTo>
                  <a:pt x="171" y="301"/>
                  <a:pt x="170" y="301"/>
                  <a:pt x="169" y="301"/>
                </a:cubicBezTo>
                <a:cubicBezTo>
                  <a:pt x="168" y="301"/>
                  <a:pt x="168" y="300"/>
                  <a:pt x="167" y="300"/>
                </a:cubicBezTo>
                <a:moveTo>
                  <a:pt x="124" y="298"/>
                </a:moveTo>
                <a:cubicBezTo>
                  <a:pt x="127" y="297"/>
                  <a:pt x="134" y="297"/>
                  <a:pt x="141" y="298"/>
                </a:cubicBezTo>
                <a:cubicBezTo>
                  <a:pt x="147" y="298"/>
                  <a:pt x="168" y="300"/>
                  <a:pt x="157" y="300"/>
                </a:cubicBezTo>
                <a:cubicBezTo>
                  <a:pt x="152" y="300"/>
                  <a:pt x="146" y="299"/>
                  <a:pt x="140" y="299"/>
                </a:cubicBezTo>
                <a:cubicBezTo>
                  <a:pt x="134" y="298"/>
                  <a:pt x="128" y="298"/>
                  <a:pt x="124" y="298"/>
                </a:cubicBezTo>
                <a:moveTo>
                  <a:pt x="109" y="177"/>
                </a:moveTo>
                <a:cubicBezTo>
                  <a:pt x="111" y="174"/>
                  <a:pt x="109" y="184"/>
                  <a:pt x="110" y="187"/>
                </a:cubicBezTo>
                <a:cubicBezTo>
                  <a:pt x="109" y="185"/>
                  <a:pt x="108" y="181"/>
                  <a:pt x="109" y="179"/>
                </a:cubicBezTo>
                <a:cubicBezTo>
                  <a:pt x="109" y="178"/>
                  <a:pt x="109" y="177"/>
                  <a:pt x="109" y="177"/>
                </a:cubicBezTo>
                <a:moveTo>
                  <a:pt x="111" y="163"/>
                </a:moveTo>
                <a:cubicBezTo>
                  <a:pt x="110" y="166"/>
                  <a:pt x="110" y="169"/>
                  <a:pt x="110" y="174"/>
                </a:cubicBezTo>
                <a:cubicBezTo>
                  <a:pt x="108" y="171"/>
                  <a:pt x="108" y="163"/>
                  <a:pt x="111" y="163"/>
                </a:cubicBezTo>
                <a:moveTo>
                  <a:pt x="116" y="157"/>
                </a:moveTo>
                <a:cubicBezTo>
                  <a:pt x="117" y="154"/>
                  <a:pt x="118" y="157"/>
                  <a:pt x="119" y="157"/>
                </a:cubicBezTo>
                <a:cubicBezTo>
                  <a:pt x="119" y="159"/>
                  <a:pt x="117" y="160"/>
                  <a:pt x="117" y="161"/>
                </a:cubicBezTo>
                <a:cubicBezTo>
                  <a:pt x="116" y="160"/>
                  <a:pt x="119" y="157"/>
                  <a:pt x="116" y="157"/>
                </a:cubicBezTo>
                <a:moveTo>
                  <a:pt x="205" y="473"/>
                </a:moveTo>
                <a:cubicBezTo>
                  <a:pt x="208" y="472"/>
                  <a:pt x="217" y="473"/>
                  <a:pt x="219" y="474"/>
                </a:cubicBezTo>
                <a:cubicBezTo>
                  <a:pt x="215" y="476"/>
                  <a:pt x="208" y="474"/>
                  <a:pt x="205" y="473"/>
                </a:cubicBezTo>
                <a:moveTo>
                  <a:pt x="142" y="287"/>
                </a:moveTo>
                <a:cubicBezTo>
                  <a:pt x="141" y="281"/>
                  <a:pt x="155" y="282"/>
                  <a:pt x="165" y="285"/>
                </a:cubicBezTo>
                <a:cubicBezTo>
                  <a:pt x="167" y="285"/>
                  <a:pt x="165" y="284"/>
                  <a:pt x="163" y="284"/>
                </a:cubicBezTo>
                <a:cubicBezTo>
                  <a:pt x="164" y="284"/>
                  <a:pt x="166" y="283"/>
                  <a:pt x="167" y="284"/>
                </a:cubicBezTo>
                <a:cubicBezTo>
                  <a:pt x="167" y="284"/>
                  <a:pt x="168" y="284"/>
                  <a:pt x="168" y="284"/>
                </a:cubicBezTo>
                <a:cubicBezTo>
                  <a:pt x="168" y="284"/>
                  <a:pt x="168" y="284"/>
                  <a:pt x="168" y="284"/>
                </a:cubicBezTo>
                <a:cubicBezTo>
                  <a:pt x="169" y="284"/>
                  <a:pt x="169" y="284"/>
                  <a:pt x="169" y="284"/>
                </a:cubicBezTo>
                <a:cubicBezTo>
                  <a:pt x="169" y="284"/>
                  <a:pt x="169" y="284"/>
                  <a:pt x="170" y="284"/>
                </a:cubicBezTo>
                <a:cubicBezTo>
                  <a:pt x="171" y="285"/>
                  <a:pt x="172" y="285"/>
                  <a:pt x="173" y="286"/>
                </a:cubicBezTo>
                <a:cubicBezTo>
                  <a:pt x="174" y="286"/>
                  <a:pt x="174" y="285"/>
                  <a:pt x="173" y="285"/>
                </a:cubicBezTo>
                <a:cubicBezTo>
                  <a:pt x="175" y="284"/>
                  <a:pt x="181" y="285"/>
                  <a:pt x="182" y="286"/>
                </a:cubicBezTo>
                <a:cubicBezTo>
                  <a:pt x="183" y="285"/>
                  <a:pt x="186" y="285"/>
                  <a:pt x="186" y="283"/>
                </a:cubicBezTo>
                <a:cubicBezTo>
                  <a:pt x="189" y="285"/>
                  <a:pt x="192" y="284"/>
                  <a:pt x="195" y="283"/>
                </a:cubicBezTo>
                <a:cubicBezTo>
                  <a:pt x="196" y="283"/>
                  <a:pt x="196" y="284"/>
                  <a:pt x="197" y="284"/>
                </a:cubicBezTo>
                <a:cubicBezTo>
                  <a:pt x="197" y="285"/>
                  <a:pt x="198" y="285"/>
                  <a:pt x="198" y="285"/>
                </a:cubicBezTo>
                <a:cubicBezTo>
                  <a:pt x="199" y="284"/>
                  <a:pt x="196" y="285"/>
                  <a:pt x="197" y="282"/>
                </a:cubicBezTo>
                <a:cubicBezTo>
                  <a:pt x="198" y="281"/>
                  <a:pt x="198" y="282"/>
                  <a:pt x="198" y="283"/>
                </a:cubicBezTo>
                <a:cubicBezTo>
                  <a:pt x="200" y="282"/>
                  <a:pt x="201" y="282"/>
                  <a:pt x="201" y="282"/>
                </a:cubicBezTo>
                <a:cubicBezTo>
                  <a:pt x="201" y="282"/>
                  <a:pt x="202" y="282"/>
                  <a:pt x="202" y="282"/>
                </a:cubicBezTo>
                <a:cubicBezTo>
                  <a:pt x="202" y="282"/>
                  <a:pt x="202" y="282"/>
                  <a:pt x="202" y="282"/>
                </a:cubicBezTo>
                <a:cubicBezTo>
                  <a:pt x="202" y="282"/>
                  <a:pt x="202" y="282"/>
                  <a:pt x="202" y="282"/>
                </a:cubicBezTo>
                <a:cubicBezTo>
                  <a:pt x="202" y="282"/>
                  <a:pt x="202" y="282"/>
                  <a:pt x="202" y="282"/>
                </a:cubicBezTo>
                <a:cubicBezTo>
                  <a:pt x="202" y="283"/>
                  <a:pt x="204" y="284"/>
                  <a:pt x="204" y="284"/>
                </a:cubicBezTo>
                <a:cubicBezTo>
                  <a:pt x="204" y="284"/>
                  <a:pt x="204" y="284"/>
                  <a:pt x="204" y="284"/>
                </a:cubicBezTo>
                <a:cubicBezTo>
                  <a:pt x="204" y="284"/>
                  <a:pt x="204" y="284"/>
                  <a:pt x="204" y="284"/>
                </a:cubicBezTo>
                <a:cubicBezTo>
                  <a:pt x="204" y="284"/>
                  <a:pt x="204" y="284"/>
                  <a:pt x="204" y="284"/>
                </a:cubicBezTo>
                <a:cubicBezTo>
                  <a:pt x="204" y="284"/>
                  <a:pt x="204" y="284"/>
                  <a:pt x="204" y="284"/>
                </a:cubicBezTo>
                <a:cubicBezTo>
                  <a:pt x="204" y="284"/>
                  <a:pt x="203" y="284"/>
                  <a:pt x="203" y="284"/>
                </a:cubicBezTo>
                <a:cubicBezTo>
                  <a:pt x="203" y="283"/>
                  <a:pt x="203" y="283"/>
                  <a:pt x="202" y="283"/>
                </a:cubicBezTo>
                <a:cubicBezTo>
                  <a:pt x="202" y="283"/>
                  <a:pt x="202" y="283"/>
                  <a:pt x="201" y="283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0" y="282"/>
                  <a:pt x="200" y="282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1" y="281"/>
                  <a:pt x="200" y="284"/>
                </a:cubicBezTo>
                <a:cubicBezTo>
                  <a:pt x="200" y="284"/>
                  <a:pt x="200" y="284"/>
                  <a:pt x="200" y="284"/>
                </a:cubicBezTo>
                <a:cubicBezTo>
                  <a:pt x="200" y="284"/>
                  <a:pt x="200" y="284"/>
                  <a:pt x="200" y="284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0" y="282"/>
                  <a:pt x="200" y="281"/>
                  <a:pt x="201" y="279"/>
                </a:cubicBezTo>
                <a:cubicBezTo>
                  <a:pt x="200" y="279"/>
                  <a:pt x="200" y="279"/>
                  <a:pt x="200" y="279"/>
                </a:cubicBezTo>
                <a:cubicBezTo>
                  <a:pt x="201" y="279"/>
                  <a:pt x="201" y="279"/>
                  <a:pt x="201" y="279"/>
                </a:cubicBezTo>
                <a:cubicBezTo>
                  <a:pt x="202" y="279"/>
                  <a:pt x="202" y="279"/>
                  <a:pt x="202" y="279"/>
                </a:cubicBezTo>
                <a:cubicBezTo>
                  <a:pt x="202" y="279"/>
                  <a:pt x="202" y="278"/>
                  <a:pt x="202" y="278"/>
                </a:cubicBezTo>
                <a:cubicBezTo>
                  <a:pt x="202" y="278"/>
                  <a:pt x="202" y="278"/>
                  <a:pt x="202" y="278"/>
                </a:cubicBezTo>
                <a:cubicBezTo>
                  <a:pt x="202" y="278"/>
                  <a:pt x="202" y="278"/>
                  <a:pt x="202" y="278"/>
                </a:cubicBezTo>
                <a:cubicBezTo>
                  <a:pt x="202" y="278"/>
                  <a:pt x="201" y="278"/>
                  <a:pt x="201" y="278"/>
                </a:cubicBezTo>
                <a:cubicBezTo>
                  <a:pt x="201" y="278"/>
                  <a:pt x="201" y="278"/>
                  <a:pt x="201" y="278"/>
                </a:cubicBezTo>
                <a:cubicBezTo>
                  <a:pt x="201" y="278"/>
                  <a:pt x="201" y="278"/>
                  <a:pt x="201" y="278"/>
                </a:cubicBezTo>
                <a:cubicBezTo>
                  <a:pt x="202" y="278"/>
                  <a:pt x="202" y="278"/>
                  <a:pt x="202" y="278"/>
                </a:cubicBezTo>
                <a:cubicBezTo>
                  <a:pt x="202" y="278"/>
                  <a:pt x="203" y="278"/>
                  <a:pt x="203" y="278"/>
                </a:cubicBezTo>
                <a:cubicBezTo>
                  <a:pt x="204" y="278"/>
                  <a:pt x="204" y="278"/>
                  <a:pt x="205" y="278"/>
                </a:cubicBezTo>
                <a:cubicBezTo>
                  <a:pt x="205" y="278"/>
                  <a:pt x="205" y="278"/>
                  <a:pt x="206" y="278"/>
                </a:cubicBezTo>
                <a:cubicBezTo>
                  <a:pt x="206" y="278"/>
                  <a:pt x="206" y="278"/>
                  <a:pt x="207" y="278"/>
                </a:cubicBezTo>
                <a:cubicBezTo>
                  <a:pt x="207" y="278"/>
                  <a:pt x="207" y="278"/>
                  <a:pt x="207" y="278"/>
                </a:cubicBezTo>
                <a:cubicBezTo>
                  <a:pt x="208" y="278"/>
                  <a:pt x="209" y="277"/>
                  <a:pt x="209" y="277"/>
                </a:cubicBezTo>
                <a:cubicBezTo>
                  <a:pt x="210" y="277"/>
                  <a:pt x="211" y="277"/>
                  <a:pt x="211" y="277"/>
                </a:cubicBezTo>
                <a:cubicBezTo>
                  <a:pt x="211" y="277"/>
                  <a:pt x="210" y="277"/>
                  <a:pt x="210" y="277"/>
                </a:cubicBezTo>
                <a:cubicBezTo>
                  <a:pt x="210" y="277"/>
                  <a:pt x="210" y="277"/>
                  <a:pt x="210" y="277"/>
                </a:cubicBezTo>
                <a:cubicBezTo>
                  <a:pt x="210" y="277"/>
                  <a:pt x="210" y="277"/>
                  <a:pt x="210" y="277"/>
                </a:cubicBezTo>
                <a:cubicBezTo>
                  <a:pt x="210" y="277"/>
                  <a:pt x="210" y="277"/>
                  <a:pt x="210" y="277"/>
                </a:cubicBezTo>
                <a:cubicBezTo>
                  <a:pt x="209" y="278"/>
                  <a:pt x="209" y="278"/>
                  <a:pt x="209" y="279"/>
                </a:cubicBezTo>
                <a:cubicBezTo>
                  <a:pt x="208" y="280"/>
                  <a:pt x="207" y="280"/>
                  <a:pt x="207" y="281"/>
                </a:cubicBezTo>
                <a:cubicBezTo>
                  <a:pt x="206" y="281"/>
                  <a:pt x="206" y="282"/>
                  <a:pt x="205" y="283"/>
                </a:cubicBezTo>
                <a:cubicBezTo>
                  <a:pt x="205" y="283"/>
                  <a:pt x="205" y="283"/>
                  <a:pt x="205" y="283"/>
                </a:cubicBezTo>
                <a:cubicBezTo>
                  <a:pt x="204" y="283"/>
                  <a:pt x="205" y="283"/>
                  <a:pt x="205" y="283"/>
                </a:cubicBezTo>
                <a:cubicBezTo>
                  <a:pt x="205" y="283"/>
                  <a:pt x="205" y="283"/>
                  <a:pt x="205" y="283"/>
                </a:cubicBezTo>
                <a:cubicBezTo>
                  <a:pt x="205" y="283"/>
                  <a:pt x="205" y="283"/>
                  <a:pt x="205" y="283"/>
                </a:cubicBezTo>
                <a:cubicBezTo>
                  <a:pt x="205" y="283"/>
                  <a:pt x="205" y="283"/>
                  <a:pt x="204" y="283"/>
                </a:cubicBezTo>
                <a:cubicBezTo>
                  <a:pt x="204" y="282"/>
                  <a:pt x="204" y="282"/>
                  <a:pt x="203" y="282"/>
                </a:cubicBezTo>
                <a:cubicBezTo>
                  <a:pt x="203" y="282"/>
                  <a:pt x="204" y="283"/>
                  <a:pt x="204" y="283"/>
                </a:cubicBezTo>
                <a:cubicBezTo>
                  <a:pt x="203" y="283"/>
                  <a:pt x="201" y="281"/>
                  <a:pt x="199" y="280"/>
                </a:cubicBezTo>
                <a:cubicBezTo>
                  <a:pt x="198" y="280"/>
                  <a:pt x="196" y="281"/>
                  <a:pt x="195" y="280"/>
                </a:cubicBezTo>
                <a:cubicBezTo>
                  <a:pt x="195" y="280"/>
                  <a:pt x="194" y="279"/>
                  <a:pt x="193" y="279"/>
                </a:cubicBezTo>
                <a:cubicBezTo>
                  <a:pt x="192" y="279"/>
                  <a:pt x="193" y="280"/>
                  <a:pt x="192" y="280"/>
                </a:cubicBezTo>
                <a:cubicBezTo>
                  <a:pt x="191" y="281"/>
                  <a:pt x="188" y="279"/>
                  <a:pt x="187" y="280"/>
                </a:cubicBezTo>
                <a:cubicBezTo>
                  <a:pt x="187" y="279"/>
                  <a:pt x="188" y="278"/>
                  <a:pt x="190" y="279"/>
                </a:cubicBezTo>
                <a:cubicBezTo>
                  <a:pt x="187" y="278"/>
                  <a:pt x="191" y="277"/>
                  <a:pt x="190" y="275"/>
                </a:cubicBezTo>
                <a:cubicBezTo>
                  <a:pt x="189" y="275"/>
                  <a:pt x="189" y="276"/>
                  <a:pt x="188" y="276"/>
                </a:cubicBezTo>
                <a:cubicBezTo>
                  <a:pt x="186" y="276"/>
                  <a:pt x="189" y="277"/>
                  <a:pt x="188" y="278"/>
                </a:cubicBezTo>
                <a:cubicBezTo>
                  <a:pt x="187" y="279"/>
                  <a:pt x="186" y="278"/>
                  <a:pt x="185" y="278"/>
                </a:cubicBezTo>
                <a:cubicBezTo>
                  <a:pt x="184" y="278"/>
                  <a:pt x="182" y="279"/>
                  <a:pt x="182" y="279"/>
                </a:cubicBezTo>
                <a:cubicBezTo>
                  <a:pt x="182" y="279"/>
                  <a:pt x="178" y="277"/>
                  <a:pt x="179" y="279"/>
                </a:cubicBezTo>
                <a:cubicBezTo>
                  <a:pt x="177" y="279"/>
                  <a:pt x="178" y="278"/>
                  <a:pt x="176" y="278"/>
                </a:cubicBezTo>
                <a:cubicBezTo>
                  <a:pt x="175" y="277"/>
                  <a:pt x="175" y="278"/>
                  <a:pt x="175" y="279"/>
                </a:cubicBezTo>
                <a:cubicBezTo>
                  <a:pt x="171" y="278"/>
                  <a:pt x="168" y="277"/>
                  <a:pt x="164" y="279"/>
                </a:cubicBezTo>
                <a:cubicBezTo>
                  <a:pt x="162" y="278"/>
                  <a:pt x="161" y="278"/>
                  <a:pt x="160" y="278"/>
                </a:cubicBezTo>
                <a:cubicBezTo>
                  <a:pt x="160" y="277"/>
                  <a:pt x="159" y="277"/>
                  <a:pt x="158" y="277"/>
                </a:cubicBezTo>
                <a:cubicBezTo>
                  <a:pt x="157" y="277"/>
                  <a:pt x="156" y="277"/>
                  <a:pt x="155" y="277"/>
                </a:cubicBezTo>
                <a:cubicBezTo>
                  <a:pt x="155" y="278"/>
                  <a:pt x="156" y="278"/>
                  <a:pt x="158" y="278"/>
                </a:cubicBezTo>
                <a:cubicBezTo>
                  <a:pt x="155" y="279"/>
                  <a:pt x="153" y="278"/>
                  <a:pt x="148" y="278"/>
                </a:cubicBezTo>
                <a:cubicBezTo>
                  <a:pt x="145" y="278"/>
                  <a:pt x="147" y="280"/>
                  <a:pt x="145" y="280"/>
                </a:cubicBezTo>
                <a:cubicBezTo>
                  <a:pt x="140" y="279"/>
                  <a:pt x="138" y="281"/>
                  <a:pt x="135" y="280"/>
                </a:cubicBezTo>
                <a:cubicBezTo>
                  <a:pt x="133" y="280"/>
                  <a:pt x="130" y="279"/>
                  <a:pt x="127" y="278"/>
                </a:cubicBezTo>
                <a:cubicBezTo>
                  <a:pt x="121" y="277"/>
                  <a:pt x="113" y="274"/>
                  <a:pt x="105" y="268"/>
                </a:cubicBezTo>
                <a:cubicBezTo>
                  <a:pt x="97" y="263"/>
                  <a:pt x="90" y="255"/>
                  <a:pt x="85" y="248"/>
                </a:cubicBezTo>
                <a:cubicBezTo>
                  <a:pt x="83" y="245"/>
                  <a:pt x="79" y="241"/>
                  <a:pt x="80" y="238"/>
                </a:cubicBezTo>
                <a:cubicBezTo>
                  <a:pt x="79" y="235"/>
                  <a:pt x="78" y="236"/>
                  <a:pt x="77" y="234"/>
                </a:cubicBezTo>
                <a:cubicBezTo>
                  <a:pt x="76" y="232"/>
                  <a:pt x="75" y="230"/>
                  <a:pt x="74" y="228"/>
                </a:cubicBezTo>
                <a:cubicBezTo>
                  <a:pt x="73" y="226"/>
                  <a:pt x="73" y="224"/>
                  <a:pt x="72" y="222"/>
                </a:cubicBezTo>
                <a:cubicBezTo>
                  <a:pt x="71" y="218"/>
                  <a:pt x="70" y="215"/>
                  <a:pt x="69" y="212"/>
                </a:cubicBezTo>
                <a:cubicBezTo>
                  <a:pt x="69" y="210"/>
                  <a:pt x="69" y="209"/>
                  <a:pt x="69" y="208"/>
                </a:cubicBezTo>
                <a:cubicBezTo>
                  <a:pt x="68" y="206"/>
                  <a:pt x="68" y="205"/>
                  <a:pt x="68" y="203"/>
                </a:cubicBezTo>
                <a:cubicBezTo>
                  <a:pt x="68" y="201"/>
                  <a:pt x="68" y="198"/>
                  <a:pt x="68" y="196"/>
                </a:cubicBezTo>
                <a:cubicBezTo>
                  <a:pt x="70" y="200"/>
                  <a:pt x="68" y="206"/>
                  <a:pt x="71" y="211"/>
                </a:cubicBezTo>
                <a:cubicBezTo>
                  <a:pt x="73" y="212"/>
                  <a:pt x="71" y="206"/>
                  <a:pt x="71" y="203"/>
                </a:cubicBezTo>
                <a:cubicBezTo>
                  <a:pt x="70" y="201"/>
                  <a:pt x="71" y="199"/>
                  <a:pt x="71" y="199"/>
                </a:cubicBezTo>
                <a:cubicBezTo>
                  <a:pt x="70" y="196"/>
                  <a:pt x="69" y="195"/>
                  <a:pt x="69" y="193"/>
                </a:cubicBezTo>
                <a:cubicBezTo>
                  <a:pt x="70" y="187"/>
                  <a:pt x="70" y="179"/>
                  <a:pt x="68" y="176"/>
                </a:cubicBezTo>
                <a:cubicBezTo>
                  <a:pt x="69" y="166"/>
                  <a:pt x="67" y="158"/>
                  <a:pt x="70" y="152"/>
                </a:cubicBezTo>
                <a:cubicBezTo>
                  <a:pt x="70" y="151"/>
                  <a:pt x="70" y="150"/>
                  <a:pt x="70" y="149"/>
                </a:cubicBezTo>
                <a:cubicBezTo>
                  <a:pt x="70" y="149"/>
                  <a:pt x="70" y="148"/>
                  <a:pt x="70" y="148"/>
                </a:cubicBezTo>
                <a:cubicBezTo>
                  <a:pt x="70" y="147"/>
                  <a:pt x="70" y="147"/>
                  <a:pt x="70" y="147"/>
                </a:cubicBezTo>
                <a:cubicBezTo>
                  <a:pt x="70" y="147"/>
                  <a:pt x="70" y="146"/>
                  <a:pt x="70" y="146"/>
                </a:cubicBezTo>
                <a:cubicBezTo>
                  <a:pt x="70" y="143"/>
                  <a:pt x="70" y="139"/>
                  <a:pt x="71" y="136"/>
                </a:cubicBezTo>
                <a:cubicBezTo>
                  <a:pt x="72" y="129"/>
                  <a:pt x="73" y="122"/>
                  <a:pt x="74" y="117"/>
                </a:cubicBezTo>
                <a:cubicBezTo>
                  <a:pt x="73" y="114"/>
                  <a:pt x="74" y="110"/>
                  <a:pt x="75" y="106"/>
                </a:cubicBezTo>
                <a:cubicBezTo>
                  <a:pt x="76" y="101"/>
                  <a:pt x="77" y="96"/>
                  <a:pt x="78" y="90"/>
                </a:cubicBezTo>
                <a:cubicBezTo>
                  <a:pt x="79" y="82"/>
                  <a:pt x="80" y="73"/>
                  <a:pt x="81" y="66"/>
                </a:cubicBezTo>
                <a:cubicBezTo>
                  <a:pt x="81" y="64"/>
                  <a:pt x="81" y="62"/>
                  <a:pt x="82" y="61"/>
                </a:cubicBezTo>
                <a:cubicBezTo>
                  <a:pt x="82" y="60"/>
                  <a:pt x="82" y="59"/>
                  <a:pt x="82" y="59"/>
                </a:cubicBezTo>
                <a:cubicBezTo>
                  <a:pt x="82" y="58"/>
                  <a:pt x="83" y="58"/>
                  <a:pt x="83" y="57"/>
                </a:cubicBezTo>
                <a:cubicBezTo>
                  <a:pt x="90" y="58"/>
                  <a:pt x="96" y="60"/>
                  <a:pt x="102" y="61"/>
                </a:cubicBezTo>
                <a:cubicBezTo>
                  <a:pt x="111" y="62"/>
                  <a:pt x="121" y="65"/>
                  <a:pt x="126" y="64"/>
                </a:cubicBezTo>
                <a:cubicBezTo>
                  <a:pt x="131" y="67"/>
                  <a:pt x="134" y="66"/>
                  <a:pt x="139" y="66"/>
                </a:cubicBezTo>
                <a:cubicBezTo>
                  <a:pt x="142" y="67"/>
                  <a:pt x="142" y="67"/>
                  <a:pt x="144" y="68"/>
                </a:cubicBezTo>
                <a:cubicBezTo>
                  <a:pt x="148" y="69"/>
                  <a:pt x="153" y="69"/>
                  <a:pt x="158" y="69"/>
                </a:cubicBezTo>
                <a:cubicBezTo>
                  <a:pt x="161" y="70"/>
                  <a:pt x="163" y="70"/>
                  <a:pt x="165" y="70"/>
                </a:cubicBezTo>
                <a:cubicBezTo>
                  <a:pt x="167" y="70"/>
                  <a:pt x="169" y="70"/>
                  <a:pt x="170" y="70"/>
                </a:cubicBezTo>
                <a:cubicBezTo>
                  <a:pt x="173" y="71"/>
                  <a:pt x="176" y="72"/>
                  <a:pt x="179" y="72"/>
                </a:cubicBezTo>
                <a:cubicBezTo>
                  <a:pt x="181" y="72"/>
                  <a:pt x="183" y="71"/>
                  <a:pt x="185" y="71"/>
                </a:cubicBezTo>
                <a:cubicBezTo>
                  <a:pt x="187" y="71"/>
                  <a:pt x="189" y="73"/>
                  <a:pt x="191" y="73"/>
                </a:cubicBezTo>
                <a:cubicBezTo>
                  <a:pt x="194" y="73"/>
                  <a:pt x="198" y="72"/>
                  <a:pt x="201" y="73"/>
                </a:cubicBezTo>
                <a:cubicBezTo>
                  <a:pt x="201" y="73"/>
                  <a:pt x="201" y="72"/>
                  <a:pt x="202" y="72"/>
                </a:cubicBezTo>
                <a:cubicBezTo>
                  <a:pt x="204" y="72"/>
                  <a:pt x="206" y="73"/>
                  <a:pt x="209" y="73"/>
                </a:cubicBezTo>
                <a:cubicBezTo>
                  <a:pt x="212" y="75"/>
                  <a:pt x="213" y="77"/>
                  <a:pt x="219" y="77"/>
                </a:cubicBezTo>
                <a:cubicBezTo>
                  <a:pt x="220" y="79"/>
                  <a:pt x="215" y="79"/>
                  <a:pt x="215" y="83"/>
                </a:cubicBezTo>
                <a:cubicBezTo>
                  <a:pt x="216" y="84"/>
                  <a:pt x="220" y="83"/>
                  <a:pt x="222" y="83"/>
                </a:cubicBezTo>
                <a:cubicBezTo>
                  <a:pt x="223" y="82"/>
                  <a:pt x="222" y="82"/>
                  <a:pt x="223" y="81"/>
                </a:cubicBezTo>
                <a:cubicBezTo>
                  <a:pt x="226" y="80"/>
                  <a:pt x="225" y="83"/>
                  <a:pt x="227" y="83"/>
                </a:cubicBezTo>
                <a:cubicBezTo>
                  <a:pt x="231" y="84"/>
                  <a:pt x="230" y="82"/>
                  <a:pt x="233" y="82"/>
                </a:cubicBezTo>
                <a:cubicBezTo>
                  <a:pt x="233" y="83"/>
                  <a:pt x="234" y="84"/>
                  <a:pt x="234" y="85"/>
                </a:cubicBezTo>
                <a:cubicBezTo>
                  <a:pt x="237" y="85"/>
                  <a:pt x="237" y="84"/>
                  <a:pt x="240" y="84"/>
                </a:cubicBezTo>
                <a:cubicBezTo>
                  <a:pt x="240" y="85"/>
                  <a:pt x="239" y="85"/>
                  <a:pt x="239" y="86"/>
                </a:cubicBezTo>
                <a:cubicBezTo>
                  <a:pt x="243" y="86"/>
                  <a:pt x="245" y="85"/>
                  <a:pt x="247" y="87"/>
                </a:cubicBezTo>
                <a:cubicBezTo>
                  <a:pt x="248" y="87"/>
                  <a:pt x="248" y="86"/>
                  <a:pt x="247" y="86"/>
                </a:cubicBezTo>
                <a:cubicBezTo>
                  <a:pt x="250" y="85"/>
                  <a:pt x="256" y="85"/>
                  <a:pt x="258" y="86"/>
                </a:cubicBezTo>
                <a:cubicBezTo>
                  <a:pt x="260" y="86"/>
                  <a:pt x="259" y="85"/>
                  <a:pt x="261" y="86"/>
                </a:cubicBezTo>
                <a:cubicBezTo>
                  <a:pt x="263" y="85"/>
                  <a:pt x="265" y="84"/>
                  <a:pt x="266" y="83"/>
                </a:cubicBezTo>
                <a:cubicBezTo>
                  <a:pt x="267" y="84"/>
                  <a:pt x="267" y="85"/>
                  <a:pt x="269" y="85"/>
                </a:cubicBezTo>
                <a:cubicBezTo>
                  <a:pt x="269" y="85"/>
                  <a:pt x="270" y="85"/>
                  <a:pt x="271" y="84"/>
                </a:cubicBezTo>
                <a:cubicBezTo>
                  <a:pt x="271" y="83"/>
                  <a:pt x="270" y="83"/>
                  <a:pt x="270" y="81"/>
                </a:cubicBezTo>
                <a:cubicBezTo>
                  <a:pt x="272" y="81"/>
                  <a:pt x="271" y="81"/>
                  <a:pt x="271" y="82"/>
                </a:cubicBezTo>
                <a:cubicBezTo>
                  <a:pt x="274" y="82"/>
                  <a:pt x="273" y="81"/>
                  <a:pt x="275" y="81"/>
                </a:cubicBezTo>
                <a:cubicBezTo>
                  <a:pt x="277" y="81"/>
                  <a:pt x="280" y="85"/>
                  <a:pt x="281" y="81"/>
                </a:cubicBezTo>
                <a:cubicBezTo>
                  <a:pt x="281" y="81"/>
                  <a:pt x="279" y="81"/>
                  <a:pt x="279" y="82"/>
                </a:cubicBezTo>
                <a:cubicBezTo>
                  <a:pt x="277" y="81"/>
                  <a:pt x="277" y="79"/>
                  <a:pt x="277" y="78"/>
                </a:cubicBezTo>
                <a:cubicBezTo>
                  <a:pt x="278" y="78"/>
                  <a:pt x="280" y="77"/>
                  <a:pt x="283" y="77"/>
                </a:cubicBezTo>
                <a:cubicBezTo>
                  <a:pt x="283" y="78"/>
                  <a:pt x="278" y="77"/>
                  <a:pt x="279" y="79"/>
                </a:cubicBezTo>
                <a:cubicBezTo>
                  <a:pt x="282" y="80"/>
                  <a:pt x="288" y="78"/>
                  <a:pt x="288" y="76"/>
                </a:cubicBezTo>
                <a:cubicBezTo>
                  <a:pt x="291" y="76"/>
                  <a:pt x="294" y="74"/>
                  <a:pt x="295" y="76"/>
                </a:cubicBezTo>
                <a:cubicBezTo>
                  <a:pt x="296" y="76"/>
                  <a:pt x="296" y="76"/>
                  <a:pt x="296" y="75"/>
                </a:cubicBezTo>
                <a:cubicBezTo>
                  <a:pt x="296" y="75"/>
                  <a:pt x="297" y="74"/>
                  <a:pt x="297" y="74"/>
                </a:cubicBezTo>
                <a:cubicBezTo>
                  <a:pt x="298" y="74"/>
                  <a:pt x="297" y="75"/>
                  <a:pt x="297" y="75"/>
                </a:cubicBezTo>
                <a:cubicBezTo>
                  <a:pt x="298" y="77"/>
                  <a:pt x="300" y="76"/>
                  <a:pt x="300" y="79"/>
                </a:cubicBezTo>
                <a:cubicBezTo>
                  <a:pt x="301" y="79"/>
                  <a:pt x="303" y="78"/>
                  <a:pt x="303" y="77"/>
                </a:cubicBezTo>
                <a:cubicBezTo>
                  <a:pt x="302" y="77"/>
                  <a:pt x="301" y="77"/>
                  <a:pt x="300" y="77"/>
                </a:cubicBezTo>
                <a:cubicBezTo>
                  <a:pt x="300" y="77"/>
                  <a:pt x="300" y="76"/>
                  <a:pt x="299" y="75"/>
                </a:cubicBezTo>
                <a:cubicBezTo>
                  <a:pt x="299" y="75"/>
                  <a:pt x="299" y="74"/>
                  <a:pt x="299" y="74"/>
                </a:cubicBezTo>
                <a:cubicBezTo>
                  <a:pt x="300" y="73"/>
                  <a:pt x="300" y="75"/>
                  <a:pt x="301" y="76"/>
                </a:cubicBezTo>
                <a:cubicBezTo>
                  <a:pt x="302" y="75"/>
                  <a:pt x="300" y="74"/>
                  <a:pt x="302" y="75"/>
                </a:cubicBezTo>
                <a:cubicBezTo>
                  <a:pt x="302" y="75"/>
                  <a:pt x="301" y="75"/>
                  <a:pt x="302" y="75"/>
                </a:cubicBezTo>
                <a:cubicBezTo>
                  <a:pt x="302" y="75"/>
                  <a:pt x="302" y="75"/>
                  <a:pt x="301" y="75"/>
                </a:cubicBezTo>
                <a:cubicBezTo>
                  <a:pt x="301" y="74"/>
                  <a:pt x="300" y="74"/>
                  <a:pt x="301" y="74"/>
                </a:cubicBezTo>
                <a:cubicBezTo>
                  <a:pt x="301" y="74"/>
                  <a:pt x="302" y="75"/>
                  <a:pt x="302" y="76"/>
                </a:cubicBezTo>
                <a:cubicBezTo>
                  <a:pt x="303" y="76"/>
                  <a:pt x="304" y="77"/>
                  <a:pt x="304" y="77"/>
                </a:cubicBezTo>
                <a:cubicBezTo>
                  <a:pt x="305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11" y="79"/>
                  <a:pt x="301" y="78"/>
                  <a:pt x="302" y="78"/>
                </a:cubicBezTo>
                <a:cubicBezTo>
                  <a:pt x="302" y="78"/>
                  <a:pt x="302" y="78"/>
                  <a:pt x="302" y="78"/>
                </a:cubicBezTo>
                <a:cubicBezTo>
                  <a:pt x="302" y="78"/>
                  <a:pt x="302" y="78"/>
                  <a:pt x="302" y="78"/>
                </a:cubicBezTo>
                <a:cubicBezTo>
                  <a:pt x="302" y="78"/>
                  <a:pt x="302" y="77"/>
                  <a:pt x="302" y="77"/>
                </a:cubicBezTo>
                <a:cubicBezTo>
                  <a:pt x="303" y="75"/>
                  <a:pt x="302" y="74"/>
                  <a:pt x="302" y="74"/>
                </a:cubicBezTo>
                <a:cubicBezTo>
                  <a:pt x="301" y="74"/>
                  <a:pt x="301" y="74"/>
                  <a:pt x="301" y="74"/>
                </a:cubicBezTo>
                <a:cubicBezTo>
                  <a:pt x="301" y="74"/>
                  <a:pt x="301" y="75"/>
                  <a:pt x="301" y="75"/>
                </a:cubicBezTo>
                <a:cubicBezTo>
                  <a:pt x="301" y="76"/>
                  <a:pt x="300" y="76"/>
                  <a:pt x="300" y="76"/>
                </a:cubicBezTo>
                <a:cubicBezTo>
                  <a:pt x="299" y="76"/>
                  <a:pt x="299" y="76"/>
                  <a:pt x="299" y="75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8" y="74"/>
                  <a:pt x="298" y="74"/>
                  <a:pt x="298" y="73"/>
                </a:cubicBezTo>
                <a:cubicBezTo>
                  <a:pt x="298" y="74"/>
                  <a:pt x="298" y="75"/>
                  <a:pt x="298" y="75"/>
                </a:cubicBezTo>
                <a:cubicBezTo>
                  <a:pt x="298" y="76"/>
                  <a:pt x="298" y="76"/>
                  <a:pt x="298" y="77"/>
                </a:cubicBezTo>
                <a:cubicBezTo>
                  <a:pt x="298" y="77"/>
                  <a:pt x="298" y="77"/>
                  <a:pt x="298" y="77"/>
                </a:cubicBezTo>
                <a:cubicBezTo>
                  <a:pt x="298" y="77"/>
                  <a:pt x="298" y="77"/>
                  <a:pt x="298" y="77"/>
                </a:cubicBezTo>
                <a:cubicBezTo>
                  <a:pt x="298" y="77"/>
                  <a:pt x="298" y="77"/>
                  <a:pt x="298" y="77"/>
                </a:cubicBezTo>
                <a:cubicBezTo>
                  <a:pt x="315" y="80"/>
                  <a:pt x="303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8" y="79"/>
                  <a:pt x="288" y="75"/>
                  <a:pt x="297" y="77"/>
                </a:cubicBezTo>
                <a:cubicBezTo>
                  <a:pt x="297" y="77"/>
                  <a:pt x="297" y="77"/>
                  <a:pt x="297" y="77"/>
                </a:cubicBezTo>
                <a:cubicBezTo>
                  <a:pt x="297" y="77"/>
                  <a:pt x="297" y="77"/>
                  <a:pt x="297" y="77"/>
                </a:cubicBezTo>
                <a:cubicBezTo>
                  <a:pt x="297" y="76"/>
                  <a:pt x="297" y="76"/>
                  <a:pt x="297" y="75"/>
                </a:cubicBezTo>
                <a:cubicBezTo>
                  <a:pt x="297" y="75"/>
                  <a:pt x="297" y="75"/>
                  <a:pt x="297" y="74"/>
                </a:cubicBezTo>
                <a:cubicBezTo>
                  <a:pt x="297" y="74"/>
                  <a:pt x="297" y="74"/>
                  <a:pt x="297" y="74"/>
                </a:cubicBezTo>
                <a:cubicBezTo>
                  <a:pt x="297" y="73"/>
                  <a:pt x="297" y="73"/>
                  <a:pt x="297" y="73"/>
                </a:cubicBezTo>
                <a:cubicBezTo>
                  <a:pt x="297" y="73"/>
                  <a:pt x="297" y="73"/>
                  <a:pt x="297" y="73"/>
                </a:cubicBezTo>
                <a:cubicBezTo>
                  <a:pt x="297" y="73"/>
                  <a:pt x="297" y="74"/>
                  <a:pt x="297" y="74"/>
                </a:cubicBezTo>
                <a:cubicBezTo>
                  <a:pt x="297" y="74"/>
                  <a:pt x="297" y="74"/>
                  <a:pt x="297" y="74"/>
                </a:cubicBezTo>
                <a:cubicBezTo>
                  <a:pt x="297" y="74"/>
                  <a:pt x="297" y="74"/>
                  <a:pt x="298" y="74"/>
                </a:cubicBezTo>
                <a:cubicBezTo>
                  <a:pt x="298" y="74"/>
                  <a:pt x="298" y="74"/>
                  <a:pt x="298" y="74"/>
                </a:cubicBezTo>
                <a:cubicBezTo>
                  <a:pt x="298" y="74"/>
                  <a:pt x="299" y="74"/>
                  <a:pt x="299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8" y="74"/>
                  <a:pt x="298" y="74"/>
                  <a:pt x="298" y="74"/>
                </a:cubicBezTo>
                <a:cubicBezTo>
                  <a:pt x="298" y="74"/>
                  <a:pt x="298" y="74"/>
                  <a:pt x="298" y="74"/>
                </a:cubicBezTo>
                <a:cubicBezTo>
                  <a:pt x="298" y="74"/>
                  <a:pt x="298" y="74"/>
                  <a:pt x="298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300" y="74"/>
                  <a:pt x="300" y="74"/>
                  <a:pt x="301" y="74"/>
                </a:cubicBezTo>
                <a:cubicBezTo>
                  <a:pt x="301" y="74"/>
                  <a:pt x="301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3" y="73"/>
                  <a:pt x="303" y="73"/>
                  <a:pt x="302" y="74"/>
                </a:cubicBezTo>
                <a:cubicBezTo>
                  <a:pt x="303" y="73"/>
                  <a:pt x="303" y="73"/>
                  <a:pt x="303" y="73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3" y="73"/>
                  <a:pt x="303" y="73"/>
                  <a:pt x="303" y="73"/>
                </a:cubicBezTo>
                <a:cubicBezTo>
                  <a:pt x="303" y="74"/>
                  <a:pt x="303" y="74"/>
                  <a:pt x="303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1" y="74"/>
                  <a:pt x="301" y="74"/>
                  <a:pt x="301" y="74"/>
                </a:cubicBezTo>
                <a:cubicBezTo>
                  <a:pt x="301" y="74"/>
                  <a:pt x="300" y="75"/>
                  <a:pt x="300" y="75"/>
                </a:cubicBezTo>
                <a:cubicBezTo>
                  <a:pt x="300" y="75"/>
                  <a:pt x="300" y="75"/>
                  <a:pt x="300" y="75"/>
                </a:cubicBezTo>
                <a:cubicBezTo>
                  <a:pt x="300" y="75"/>
                  <a:pt x="300" y="75"/>
                  <a:pt x="300" y="75"/>
                </a:cubicBezTo>
                <a:cubicBezTo>
                  <a:pt x="299" y="75"/>
                  <a:pt x="300" y="75"/>
                  <a:pt x="299" y="75"/>
                </a:cubicBezTo>
                <a:cubicBezTo>
                  <a:pt x="299" y="74"/>
                  <a:pt x="299" y="74"/>
                  <a:pt x="299" y="73"/>
                </a:cubicBezTo>
                <a:cubicBezTo>
                  <a:pt x="298" y="72"/>
                  <a:pt x="298" y="74"/>
                  <a:pt x="297" y="75"/>
                </a:cubicBezTo>
                <a:cubicBezTo>
                  <a:pt x="297" y="75"/>
                  <a:pt x="298" y="75"/>
                  <a:pt x="298" y="75"/>
                </a:cubicBezTo>
                <a:cubicBezTo>
                  <a:pt x="297" y="76"/>
                  <a:pt x="297" y="75"/>
                  <a:pt x="297" y="75"/>
                </a:cubicBezTo>
                <a:cubicBezTo>
                  <a:pt x="296" y="74"/>
                  <a:pt x="296" y="73"/>
                  <a:pt x="297" y="73"/>
                </a:cubicBezTo>
                <a:cubicBezTo>
                  <a:pt x="295" y="72"/>
                  <a:pt x="295" y="70"/>
                  <a:pt x="292" y="69"/>
                </a:cubicBezTo>
                <a:cubicBezTo>
                  <a:pt x="293" y="70"/>
                  <a:pt x="293" y="70"/>
                  <a:pt x="293" y="71"/>
                </a:cubicBezTo>
                <a:cubicBezTo>
                  <a:pt x="294" y="71"/>
                  <a:pt x="294" y="72"/>
                  <a:pt x="295" y="72"/>
                </a:cubicBezTo>
                <a:cubicBezTo>
                  <a:pt x="296" y="73"/>
                  <a:pt x="296" y="74"/>
                  <a:pt x="295" y="75"/>
                </a:cubicBezTo>
                <a:cubicBezTo>
                  <a:pt x="293" y="74"/>
                  <a:pt x="295" y="72"/>
                  <a:pt x="293" y="72"/>
                </a:cubicBezTo>
                <a:cubicBezTo>
                  <a:pt x="293" y="72"/>
                  <a:pt x="292" y="72"/>
                  <a:pt x="292" y="72"/>
                </a:cubicBezTo>
                <a:cubicBezTo>
                  <a:pt x="291" y="73"/>
                  <a:pt x="292" y="73"/>
                  <a:pt x="291" y="74"/>
                </a:cubicBezTo>
                <a:cubicBezTo>
                  <a:pt x="292" y="75"/>
                  <a:pt x="293" y="74"/>
                  <a:pt x="293" y="75"/>
                </a:cubicBezTo>
                <a:cubicBezTo>
                  <a:pt x="293" y="76"/>
                  <a:pt x="293" y="75"/>
                  <a:pt x="292" y="75"/>
                </a:cubicBezTo>
                <a:cubicBezTo>
                  <a:pt x="291" y="74"/>
                  <a:pt x="290" y="73"/>
                  <a:pt x="289" y="73"/>
                </a:cubicBezTo>
                <a:cubicBezTo>
                  <a:pt x="290" y="72"/>
                  <a:pt x="291" y="72"/>
                  <a:pt x="291" y="71"/>
                </a:cubicBezTo>
                <a:cubicBezTo>
                  <a:pt x="288" y="71"/>
                  <a:pt x="284" y="69"/>
                  <a:pt x="283" y="66"/>
                </a:cubicBezTo>
                <a:cubicBezTo>
                  <a:pt x="282" y="67"/>
                  <a:pt x="283" y="69"/>
                  <a:pt x="284" y="70"/>
                </a:cubicBezTo>
                <a:cubicBezTo>
                  <a:pt x="280" y="70"/>
                  <a:pt x="277" y="64"/>
                  <a:pt x="271" y="65"/>
                </a:cubicBezTo>
                <a:cubicBezTo>
                  <a:pt x="269" y="65"/>
                  <a:pt x="271" y="63"/>
                  <a:pt x="267" y="63"/>
                </a:cubicBezTo>
                <a:cubicBezTo>
                  <a:pt x="265" y="62"/>
                  <a:pt x="265" y="64"/>
                  <a:pt x="264" y="64"/>
                </a:cubicBezTo>
                <a:cubicBezTo>
                  <a:pt x="260" y="62"/>
                  <a:pt x="257" y="63"/>
                  <a:pt x="254" y="61"/>
                </a:cubicBezTo>
                <a:cubicBezTo>
                  <a:pt x="253" y="61"/>
                  <a:pt x="253" y="62"/>
                  <a:pt x="252" y="62"/>
                </a:cubicBezTo>
                <a:cubicBezTo>
                  <a:pt x="250" y="62"/>
                  <a:pt x="250" y="63"/>
                  <a:pt x="249" y="64"/>
                </a:cubicBezTo>
                <a:cubicBezTo>
                  <a:pt x="249" y="64"/>
                  <a:pt x="249" y="65"/>
                  <a:pt x="247" y="65"/>
                </a:cubicBezTo>
                <a:cubicBezTo>
                  <a:pt x="247" y="63"/>
                  <a:pt x="250" y="61"/>
                  <a:pt x="247" y="60"/>
                </a:cubicBezTo>
                <a:cubicBezTo>
                  <a:pt x="245" y="60"/>
                  <a:pt x="248" y="61"/>
                  <a:pt x="247" y="63"/>
                </a:cubicBezTo>
                <a:cubicBezTo>
                  <a:pt x="243" y="62"/>
                  <a:pt x="241" y="63"/>
                  <a:pt x="239" y="63"/>
                </a:cubicBezTo>
                <a:cubicBezTo>
                  <a:pt x="235" y="63"/>
                  <a:pt x="233" y="60"/>
                  <a:pt x="229" y="60"/>
                </a:cubicBezTo>
                <a:cubicBezTo>
                  <a:pt x="227" y="60"/>
                  <a:pt x="229" y="63"/>
                  <a:pt x="226" y="62"/>
                </a:cubicBezTo>
                <a:cubicBezTo>
                  <a:pt x="223" y="62"/>
                  <a:pt x="226" y="61"/>
                  <a:pt x="225" y="60"/>
                </a:cubicBezTo>
                <a:cubicBezTo>
                  <a:pt x="225" y="60"/>
                  <a:pt x="222" y="60"/>
                  <a:pt x="223" y="58"/>
                </a:cubicBezTo>
                <a:cubicBezTo>
                  <a:pt x="219" y="59"/>
                  <a:pt x="221" y="60"/>
                  <a:pt x="219" y="62"/>
                </a:cubicBezTo>
                <a:cubicBezTo>
                  <a:pt x="217" y="61"/>
                  <a:pt x="212" y="60"/>
                  <a:pt x="209" y="61"/>
                </a:cubicBezTo>
                <a:cubicBezTo>
                  <a:pt x="207" y="60"/>
                  <a:pt x="209" y="59"/>
                  <a:pt x="210" y="58"/>
                </a:cubicBezTo>
                <a:cubicBezTo>
                  <a:pt x="209" y="57"/>
                  <a:pt x="205" y="58"/>
                  <a:pt x="201" y="58"/>
                </a:cubicBezTo>
                <a:cubicBezTo>
                  <a:pt x="202" y="56"/>
                  <a:pt x="200" y="55"/>
                  <a:pt x="204" y="55"/>
                </a:cubicBezTo>
                <a:cubicBezTo>
                  <a:pt x="204" y="54"/>
                  <a:pt x="202" y="54"/>
                  <a:pt x="200" y="54"/>
                </a:cubicBezTo>
                <a:cubicBezTo>
                  <a:pt x="198" y="54"/>
                  <a:pt x="200" y="56"/>
                  <a:pt x="199" y="57"/>
                </a:cubicBezTo>
                <a:cubicBezTo>
                  <a:pt x="196" y="57"/>
                  <a:pt x="197" y="59"/>
                  <a:pt x="193" y="59"/>
                </a:cubicBezTo>
                <a:cubicBezTo>
                  <a:pt x="192" y="59"/>
                  <a:pt x="192" y="60"/>
                  <a:pt x="192" y="61"/>
                </a:cubicBezTo>
                <a:cubicBezTo>
                  <a:pt x="186" y="60"/>
                  <a:pt x="180" y="60"/>
                  <a:pt x="175" y="59"/>
                </a:cubicBezTo>
                <a:cubicBezTo>
                  <a:pt x="174" y="59"/>
                  <a:pt x="174" y="60"/>
                  <a:pt x="174" y="60"/>
                </a:cubicBezTo>
                <a:cubicBezTo>
                  <a:pt x="170" y="60"/>
                  <a:pt x="167" y="61"/>
                  <a:pt x="165" y="60"/>
                </a:cubicBezTo>
                <a:cubicBezTo>
                  <a:pt x="164" y="60"/>
                  <a:pt x="165" y="59"/>
                  <a:pt x="165" y="59"/>
                </a:cubicBezTo>
                <a:cubicBezTo>
                  <a:pt x="164" y="58"/>
                  <a:pt x="161" y="59"/>
                  <a:pt x="160" y="59"/>
                </a:cubicBezTo>
                <a:cubicBezTo>
                  <a:pt x="159" y="59"/>
                  <a:pt x="159" y="60"/>
                  <a:pt x="158" y="60"/>
                </a:cubicBezTo>
                <a:cubicBezTo>
                  <a:pt x="156" y="62"/>
                  <a:pt x="161" y="60"/>
                  <a:pt x="160" y="62"/>
                </a:cubicBezTo>
                <a:cubicBezTo>
                  <a:pt x="155" y="64"/>
                  <a:pt x="157" y="59"/>
                  <a:pt x="152" y="61"/>
                </a:cubicBezTo>
                <a:cubicBezTo>
                  <a:pt x="152" y="60"/>
                  <a:pt x="153" y="60"/>
                  <a:pt x="153" y="59"/>
                </a:cubicBezTo>
                <a:cubicBezTo>
                  <a:pt x="150" y="58"/>
                  <a:pt x="147" y="61"/>
                  <a:pt x="146" y="59"/>
                </a:cubicBezTo>
                <a:cubicBezTo>
                  <a:pt x="145" y="59"/>
                  <a:pt x="145" y="60"/>
                  <a:pt x="145" y="60"/>
                </a:cubicBezTo>
                <a:cubicBezTo>
                  <a:pt x="139" y="59"/>
                  <a:pt x="135" y="60"/>
                  <a:pt x="130" y="60"/>
                </a:cubicBezTo>
                <a:cubicBezTo>
                  <a:pt x="130" y="59"/>
                  <a:pt x="133" y="60"/>
                  <a:pt x="133" y="59"/>
                </a:cubicBezTo>
                <a:cubicBezTo>
                  <a:pt x="132" y="57"/>
                  <a:pt x="122" y="61"/>
                  <a:pt x="129" y="61"/>
                </a:cubicBezTo>
                <a:cubicBezTo>
                  <a:pt x="128" y="62"/>
                  <a:pt x="124" y="61"/>
                  <a:pt x="122" y="61"/>
                </a:cubicBezTo>
                <a:cubicBezTo>
                  <a:pt x="122" y="60"/>
                  <a:pt x="121" y="59"/>
                  <a:pt x="121" y="58"/>
                </a:cubicBezTo>
                <a:cubicBezTo>
                  <a:pt x="120" y="58"/>
                  <a:pt x="120" y="59"/>
                  <a:pt x="121" y="59"/>
                </a:cubicBezTo>
                <a:cubicBezTo>
                  <a:pt x="119" y="60"/>
                  <a:pt x="117" y="59"/>
                  <a:pt x="114" y="59"/>
                </a:cubicBezTo>
                <a:cubicBezTo>
                  <a:pt x="113" y="58"/>
                  <a:pt x="112" y="58"/>
                  <a:pt x="111" y="58"/>
                </a:cubicBezTo>
                <a:cubicBezTo>
                  <a:pt x="111" y="58"/>
                  <a:pt x="111" y="58"/>
                  <a:pt x="111" y="58"/>
                </a:cubicBezTo>
                <a:cubicBezTo>
                  <a:pt x="110" y="58"/>
                  <a:pt x="110" y="59"/>
                  <a:pt x="110" y="59"/>
                </a:cubicBezTo>
                <a:cubicBezTo>
                  <a:pt x="109" y="59"/>
                  <a:pt x="110" y="57"/>
                  <a:pt x="108" y="58"/>
                </a:cubicBezTo>
                <a:cubicBezTo>
                  <a:pt x="108" y="59"/>
                  <a:pt x="109" y="59"/>
                  <a:pt x="109" y="59"/>
                </a:cubicBezTo>
                <a:cubicBezTo>
                  <a:pt x="109" y="60"/>
                  <a:pt x="107" y="59"/>
                  <a:pt x="107" y="58"/>
                </a:cubicBezTo>
                <a:cubicBezTo>
                  <a:pt x="106" y="58"/>
                  <a:pt x="107" y="60"/>
                  <a:pt x="106" y="60"/>
                </a:cubicBezTo>
                <a:cubicBezTo>
                  <a:pt x="105" y="60"/>
                  <a:pt x="105" y="58"/>
                  <a:pt x="105" y="57"/>
                </a:cubicBezTo>
                <a:cubicBezTo>
                  <a:pt x="104" y="57"/>
                  <a:pt x="103" y="58"/>
                  <a:pt x="102" y="58"/>
                </a:cubicBezTo>
                <a:cubicBezTo>
                  <a:pt x="102" y="58"/>
                  <a:pt x="102" y="58"/>
                  <a:pt x="101" y="58"/>
                </a:cubicBezTo>
                <a:cubicBezTo>
                  <a:pt x="101" y="58"/>
                  <a:pt x="101" y="59"/>
                  <a:pt x="101" y="59"/>
                </a:cubicBezTo>
                <a:cubicBezTo>
                  <a:pt x="100" y="59"/>
                  <a:pt x="99" y="59"/>
                  <a:pt x="98" y="60"/>
                </a:cubicBezTo>
                <a:cubicBezTo>
                  <a:pt x="98" y="61"/>
                  <a:pt x="97" y="62"/>
                  <a:pt x="97" y="62"/>
                </a:cubicBezTo>
                <a:cubicBezTo>
                  <a:pt x="96" y="63"/>
                  <a:pt x="97" y="65"/>
                  <a:pt x="95" y="64"/>
                </a:cubicBezTo>
                <a:cubicBezTo>
                  <a:pt x="95" y="64"/>
                  <a:pt x="94" y="64"/>
                  <a:pt x="94" y="65"/>
                </a:cubicBezTo>
                <a:cubicBezTo>
                  <a:pt x="94" y="65"/>
                  <a:pt x="95" y="66"/>
                  <a:pt x="95" y="66"/>
                </a:cubicBezTo>
                <a:cubicBezTo>
                  <a:pt x="95" y="66"/>
                  <a:pt x="94" y="66"/>
                  <a:pt x="94" y="66"/>
                </a:cubicBezTo>
                <a:cubicBezTo>
                  <a:pt x="93" y="67"/>
                  <a:pt x="93" y="67"/>
                  <a:pt x="95" y="68"/>
                </a:cubicBezTo>
                <a:cubicBezTo>
                  <a:pt x="94" y="70"/>
                  <a:pt x="94" y="70"/>
                  <a:pt x="94" y="72"/>
                </a:cubicBezTo>
                <a:cubicBezTo>
                  <a:pt x="94" y="72"/>
                  <a:pt x="94" y="73"/>
                  <a:pt x="94" y="73"/>
                </a:cubicBezTo>
                <a:cubicBezTo>
                  <a:pt x="94" y="73"/>
                  <a:pt x="94" y="73"/>
                  <a:pt x="94" y="73"/>
                </a:cubicBezTo>
                <a:cubicBezTo>
                  <a:pt x="94" y="74"/>
                  <a:pt x="94" y="74"/>
                  <a:pt x="94" y="74"/>
                </a:cubicBezTo>
                <a:cubicBezTo>
                  <a:pt x="94" y="75"/>
                  <a:pt x="93" y="75"/>
                  <a:pt x="92" y="76"/>
                </a:cubicBezTo>
                <a:cubicBezTo>
                  <a:pt x="92" y="78"/>
                  <a:pt x="94" y="79"/>
                  <a:pt x="91" y="80"/>
                </a:cubicBezTo>
                <a:cubicBezTo>
                  <a:pt x="92" y="81"/>
                  <a:pt x="92" y="82"/>
                  <a:pt x="92" y="83"/>
                </a:cubicBezTo>
                <a:cubicBezTo>
                  <a:pt x="90" y="95"/>
                  <a:pt x="88" y="108"/>
                  <a:pt x="88" y="120"/>
                </a:cubicBezTo>
                <a:cubicBezTo>
                  <a:pt x="88" y="121"/>
                  <a:pt x="87" y="121"/>
                  <a:pt x="86" y="121"/>
                </a:cubicBezTo>
                <a:cubicBezTo>
                  <a:pt x="88" y="131"/>
                  <a:pt x="86" y="140"/>
                  <a:pt x="86" y="148"/>
                </a:cubicBezTo>
                <a:cubicBezTo>
                  <a:pt x="86" y="151"/>
                  <a:pt x="89" y="149"/>
                  <a:pt x="88" y="152"/>
                </a:cubicBezTo>
                <a:cubicBezTo>
                  <a:pt x="86" y="152"/>
                  <a:pt x="85" y="153"/>
                  <a:pt x="85" y="155"/>
                </a:cubicBezTo>
                <a:cubicBezTo>
                  <a:pt x="86" y="156"/>
                  <a:pt x="86" y="152"/>
                  <a:pt x="88" y="153"/>
                </a:cubicBezTo>
                <a:cubicBezTo>
                  <a:pt x="88" y="156"/>
                  <a:pt x="87" y="158"/>
                  <a:pt x="86" y="158"/>
                </a:cubicBezTo>
                <a:cubicBezTo>
                  <a:pt x="86" y="159"/>
                  <a:pt x="87" y="160"/>
                  <a:pt x="88" y="160"/>
                </a:cubicBezTo>
                <a:cubicBezTo>
                  <a:pt x="88" y="166"/>
                  <a:pt x="88" y="169"/>
                  <a:pt x="87" y="176"/>
                </a:cubicBezTo>
                <a:cubicBezTo>
                  <a:pt x="84" y="173"/>
                  <a:pt x="84" y="173"/>
                  <a:pt x="81" y="172"/>
                </a:cubicBezTo>
                <a:cubicBezTo>
                  <a:pt x="80" y="174"/>
                  <a:pt x="81" y="174"/>
                  <a:pt x="82" y="174"/>
                </a:cubicBezTo>
                <a:cubicBezTo>
                  <a:pt x="82" y="177"/>
                  <a:pt x="80" y="177"/>
                  <a:pt x="78" y="178"/>
                </a:cubicBezTo>
                <a:cubicBezTo>
                  <a:pt x="79" y="182"/>
                  <a:pt x="77" y="186"/>
                  <a:pt x="79" y="189"/>
                </a:cubicBezTo>
                <a:cubicBezTo>
                  <a:pt x="79" y="191"/>
                  <a:pt x="77" y="190"/>
                  <a:pt x="77" y="192"/>
                </a:cubicBezTo>
                <a:cubicBezTo>
                  <a:pt x="77" y="193"/>
                  <a:pt x="78" y="193"/>
                  <a:pt x="78" y="194"/>
                </a:cubicBezTo>
                <a:cubicBezTo>
                  <a:pt x="79" y="197"/>
                  <a:pt x="77" y="197"/>
                  <a:pt x="77" y="200"/>
                </a:cubicBezTo>
                <a:cubicBezTo>
                  <a:pt x="76" y="201"/>
                  <a:pt x="75" y="202"/>
                  <a:pt x="75" y="205"/>
                </a:cubicBezTo>
                <a:cubicBezTo>
                  <a:pt x="77" y="207"/>
                  <a:pt x="76" y="197"/>
                  <a:pt x="77" y="203"/>
                </a:cubicBezTo>
                <a:cubicBezTo>
                  <a:pt x="77" y="205"/>
                  <a:pt x="77" y="207"/>
                  <a:pt x="77" y="207"/>
                </a:cubicBezTo>
                <a:cubicBezTo>
                  <a:pt x="77" y="209"/>
                  <a:pt x="78" y="210"/>
                  <a:pt x="78" y="211"/>
                </a:cubicBezTo>
                <a:cubicBezTo>
                  <a:pt x="78" y="213"/>
                  <a:pt x="77" y="213"/>
                  <a:pt x="77" y="215"/>
                </a:cubicBezTo>
                <a:cubicBezTo>
                  <a:pt x="77" y="222"/>
                  <a:pt x="77" y="231"/>
                  <a:pt x="77" y="235"/>
                </a:cubicBezTo>
                <a:cubicBezTo>
                  <a:pt x="77" y="237"/>
                  <a:pt x="78" y="236"/>
                  <a:pt x="78" y="237"/>
                </a:cubicBezTo>
                <a:cubicBezTo>
                  <a:pt x="77" y="241"/>
                  <a:pt x="77" y="249"/>
                  <a:pt x="79" y="254"/>
                </a:cubicBezTo>
                <a:cubicBezTo>
                  <a:pt x="80" y="256"/>
                  <a:pt x="79" y="257"/>
                  <a:pt x="79" y="258"/>
                </a:cubicBezTo>
                <a:cubicBezTo>
                  <a:pt x="79" y="260"/>
                  <a:pt x="80" y="261"/>
                  <a:pt x="80" y="261"/>
                </a:cubicBezTo>
                <a:cubicBezTo>
                  <a:pt x="80" y="263"/>
                  <a:pt x="79" y="263"/>
                  <a:pt x="78" y="263"/>
                </a:cubicBezTo>
                <a:cubicBezTo>
                  <a:pt x="78" y="264"/>
                  <a:pt x="79" y="268"/>
                  <a:pt x="79" y="268"/>
                </a:cubicBezTo>
                <a:cubicBezTo>
                  <a:pt x="79" y="270"/>
                  <a:pt x="80" y="271"/>
                  <a:pt x="79" y="274"/>
                </a:cubicBezTo>
                <a:cubicBezTo>
                  <a:pt x="80" y="273"/>
                  <a:pt x="80" y="271"/>
                  <a:pt x="80" y="270"/>
                </a:cubicBezTo>
                <a:cubicBezTo>
                  <a:pt x="81" y="268"/>
                  <a:pt x="80" y="276"/>
                  <a:pt x="80" y="279"/>
                </a:cubicBezTo>
                <a:cubicBezTo>
                  <a:pt x="79" y="276"/>
                  <a:pt x="78" y="281"/>
                  <a:pt x="77" y="277"/>
                </a:cubicBezTo>
                <a:cubicBezTo>
                  <a:pt x="76" y="278"/>
                  <a:pt x="79" y="279"/>
                  <a:pt x="78" y="282"/>
                </a:cubicBezTo>
                <a:cubicBezTo>
                  <a:pt x="79" y="284"/>
                  <a:pt x="80" y="280"/>
                  <a:pt x="80" y="282"/>
                </a:cubicBezTo>
                <a:cubicBezTo>
                  <a:pt x="80" y="286"/>
                  <a:pt x="79" y="282"/>
                  <a:pt x="78" y="284"/>
                </a:cubicBezTo>
                <a:cubicBezTo>
                  <a:pt x="78" y="286"/>
                  <a:pt x="80" y="285"/>
                  <a:pt x="80" y="286"/>
                </a:cubicBezTo>
                <a:cubicBezTo>
                  <a:pt x="80" y="287"/>
                  <a:pt x="79" y="291"/>
                  <a:pt x="81" y="290"/>
                </a:cubicBezTo>
                <a:cubicBezTo>
                  <a:pt x="81" y="295"/>
                  <a:pt x="81" y="299"/>
                  <a:pt x="80" y="303"/>
                </a:cubicBezTo>
                <a:cubicBezTo>
                  <a:pt x="78" y="303"/>
                  <a:pt x="78" y="305"/>
                  <a:pt x="77" y="303"/>
                </a:cubicBezTo>
                <a:cubicBezTo>
                  <a:pt x="76" y="307"/>
                  <a:pt x="75" y="316"/>
                  <a:pt x="76" y="320"/>
                </a:cubicBezTo>
                <a:cubicBezTo>
                  <a:pt x="76" y="321"/>
                  <a:pt x="77" y="321"/>
                  <a:pt x="77" y="321"/>
                </a:cubicBezTo>
                <a:cubicBezTo>
                  <a:pt x="78" y="329"/>
                  <a:pt x="76" y="338"/>
                  <a:pt x="78" y="342"/>
                </a:cubicBezTo>
                <a:cubicBezTo>
                  <a:pt x="77" y="347"/>
                  <a:pt x="76" y="353"/>
                  <a:pt x="79" y="353"/>
                </a:cubicBezTo>
                <a:cubicBezTo>
                  <a:pt x="78" y="356"/>
                  <a:pt x="79" y="358"/>
                  <a:pt x="79" y="361"/>
                </a:cubicBezTo>
                <a:cubicBezTo>
                  <a:pt x="79" y="363"/>
                  <a:pt x="79" y="365"/>
                  <a:pt x="79" y="366"/>
                </a:cubicBezTo>
                <a:cubicBezTo>
                  <a:pt x="79" y="368"/>
                  <a:pt x="80" y="369"/>
                  <a:pt x="80" y="369"/>
                </a:cubicBezTo>
                <a:cubicBezTo>
                  <a:pt x="81" y="373"/>
                  <a:pt x="80" y="378"/>
                  <a:pt x="80" y="382"/>
                </a:cubicBezTo>
                <a:cubicBezTo>
                  <a:pt x="81" y="385"/>
                  <a:pt x="80" y="391"/>
                  <a:pt x="81" y="396"/>
                </a:cubicBezTo>
                <a:cubicBezTo>
                  <a:pt x="81" y="400"/>
                  <a:pt x="83" y="402"/>
                  <a:pt x="83" y="405"/>
                </a:cubicBezTo>
                <a:cubicBezTo>
                  <a:pt x="83" y="408"/>
                  <a:pt x="82" y="412"/>
                  <a:pt x="83" y="415"/>
                </a:cubicBezTo>
                <a:cubicBezTo>
                  <a:pt x="81" y="415"/>
                  <a:pt x="81" y="416"/>
                  <a:pt x="80" y="416"/>
                </a:cubicBezTo>
                <a:cubicBezTo>
                  <a:pt x="80" y="413"/>
                  <a:pt x="77" y="414"/>
                  <a:pt x="77" y="412"/>
                </a:cubicBezTo>
                <a:cubicBezTo>
                  <a:pt x="76" y="412"/>
                  <a:pt x="78" y="415"/>
                  <a:pt x="77" y="417"/>
                </a:cubicBezTo>
                <a:cubicBezTo>
                  <a:pt x="75" y="415"/>
                  <a:pt x="72" y="414"/>
                  <a:pt x="71" y="418"/>
                </a:cubicBezTo>
                <a:cubicBezTo>
                  <a:pt x="71" y="419"/>
                  <a:pt x="72" y="420"/>
                  <a:pt x="72" y="421"/>
                </a:cubicBezTo>
                <a:cubicBezTo>
                  <a:pt x="72" y="423"/>
                  <a:pt x="72" y="428"/>
                  <a:pt x="72" y="432"/>
                </a:cubicBezTo>
                <a:cubicBezTo>
                  <a:pt x="72" y="435"/>
                  <a:pt x="74" y="437"/>
                  <a:pt x="72" y="440"/>
                </a:cubicBezTo>
                <a:cubicBezTo>
                  <a:pt x="75" y="443"/>
                  <a:pt x="74" y="453"/>
                  <a:pt x="75" y="459"/>
                </a:cubicBezTo>
                <a:cubicBezTo>
                  <a:pt x="75" y="461"/>
                  <a:pt x="76" y="462"/>
                  <a:pt x="77" y="464"/>
                </a:cubicBezTo>
                <a:cubicBezTo>
                  <a:pt x="78" y="469"/>
                  <a:pt x="76" y="475"/>
                  <a:pt x="76" y="481"/>
                </a:cubicBezTo>
                <a:cubicBezTo>
                  <a:pt x="74" y="480"/>
                  <a:pt x="73" y="484"/>
                  <a:pt x="72" y="484"/>
                </a:cubicBezTo>
                <a:cubicBezTo>
                  <a:pt x="71" y="485"/>
                  <a:pt x="71" y="486"/>
                  <a:pt x="71" y="486"/>
                </a:cubicBezTo>
                <a:cubicBezTo>
                  <a:pt x="71" y="487"/>
                  <a:pt x="71" y="488"/>
                  <a:pt x="70" y="488"/>
                </a:cubicBezTo>
                <a:cubicBezTo>
                  <a:pt x="70" y="490"/>
                  <a:pt x="69" y="491"/>
                  <a:pt x="68" y="492"/>
                </a:cubicBezTo>
                <a:cubicBezTo>
                  <a:pt x="68" y="493"/>
                  <a:pt x="67" y="493"/>
                  <a:pt x="66" y="495"/>
                </a:cubicBezTo>
                <a:cubicBezTo>
                  <a:pt x="66" y="495"/>
                  <a:pt x="66" y="496"/>
                  <a:pt x="65" y="496"/>
                </a:cubicBezTo>
                <a:cubicBezTo>
                  <a:pt x="65" y="497"/>
                  <a:pt x="65" y="496"/>
                  <a:pt x="65" y="496"/>
                </a:cubicBezTo>
                <a:cubicBezTo>
                  <a:pt x="65" y="496"/>
                  <a:pt x="65" y="496"/>
                  <a:pt x="65" y="496"/>
                </a:cubicBezTo>
                <a:cubicBezTo>
                  <a:pt x="65" y="495"/>
                  <a:pt x="65" y="495"/>
                  <a:pt x="65" y="495"/>
                </a:cubicBezTo>
                <a:cubicBezTo>
                  <a:pt x="65" y="495"/>
                  <a:pt x="65" y="495"/>
                  <a:pt x="65" y="494"/>
                </a:cubicBezTo>
                <a:cubicBezTo>
                  <a:pt x="63" y="497"/>
                  <a:pt x="63" y="494"/>
                  <a:pt x="62" y="490"/>
                </a:cubicBezTo>
                <a:cubicBezTo>
                  <a:pt x="61" y="492"/>
                  <a:pt x="60" y="491"/>
                  <a:pt x="59" y="490"/>
                </a:cubicBezTo>
                <a:cubicBezTo>
                  <a:pt x="58" y="488"/>
                  <a:pt x="57" y="486"/>
                  <a:pt x="56" y="486"/>
                </a:cubicBezTo>
                <a:cubicBezTo>
                  <a:pt x="56" y="488"/>
                  <a:pt x="55" y="488"/>
                  <a:pt x="55" y="489"/>
                </a:cubicBezTo>
                <a:cubicBezTo>
                  <a:pt x="54" y="489"/>
                  <a:pt x="54" y="488"/>
                  <a:pt x="54" y="487"/>
                </a:cubicBezTo>
                <a:cubicBezTo>
                  <a:pt x="54" y="487"/>
                  <a:pt x="54" y="486"/>
                  <a:pt x="54" y="486"/>
                </a:cubicBezTo>
                <a:cubicBezTo>
                  <a:pt x="54" y="486"/>
                  <a:pt x="54" y="485"/>
                  <a:pt x="54" y="485"/>
                </a:cubicBezTo>
                <a:cubicBezTo>
                  <a:pt x="54" y="485"/>
                  <a:pt x="54" y="486"/>
                  <a:pt x="54" y="486"/>
                </a:cubicBezTo>
                <a:cubicBezTo>
                  <a:pt x="54" y="486"/>
                  <a:pt x="54" y="486"/>
                  <a:pt x="54" y="485"/>
                </a:cubicBezTo>
                <a:cubicBezTo>
                  <a:pt x="54" y="485"/>
                  <a:pt x="54" y="485"/>
                  <a:pt x="54" y="485"/>
                </a:cubicBezTo>
                <a:cubicBezTo>
                  <a:pt x="54" y="485"/>
                  <a:pt x="54" y="486"/>
                  <a:pt x="53" y="486"/>
                </a:cubicBezTo>
                <a:cubicBezTo>
                  <a:pt x="53" y="486"/>
                  <a:pt x="53" y="486"/>
                  <a:pt x="53" y="486"/>
                </a:cubicBezTo>
                <a:cubicBezTo>
                  <a:pt x="52" y="486"/>
                  <a:pt x="52" y="486"/>
                  <a:pt x="51" y="488"/>
                </a:cubicBezTo>
                <a:cubicBezTo>
                  <a:pt x="50" y="488"/>
                  <a:pt x="50" y="487"/>
                  <a:pt x="50" y="486"/>
                </a:cubicBezTo>
                <a:cubicBezTo>
                  <a:pt x="50" y="487"/>
                  <a:pt x="49" y="486"/>
                  <a:pt x="48" y="488"/>
                </a:cubicBezTo>
                <a:cubicBezTo>
                  <a:pt x="48" y="488"/>
                  <a:pt x="48" y="490"/>
                  <a:pt x="48" y="490"/>
                </a:cubicBezTo>
                <a:cubicBezTo>
                  <a:pt x="47" y="491"/>
                  <a:pt x="45" y="489"/>
                  <a:pt x="45" y="491"/>
                </a:cubicBezTo>
                <a:cubicBezTo>
                  <a:pt x="44" y="491"/>
                  <a:pt x="45" y="492"/>
                  <a:pt x="45" y="493"/>
                </a:cubicBezTo>
                <a:cubicBezTo>
                  <a:pt x="45" y="491"/>
                  <a:pt x="44" y="490"/>
                  <a:pt x="42" y="488"/>
                </a:cubicBezTo>
                <a:cubicBezTo>
                  <a:pt x="43" y="485"/>
                  <a:pt x="42" y="484"/>
                  <a:pt x="42" y="481"/>
                </a:cubicBezTo>
                <a:cubicBezTo>
                  <a:pt x="42" y="480"/>
                  <a:pt x="41" y="481"/>
                  <a:pt x="40" y="480"/>
                </a:cubicBezTo>
                <a:cubicBezTo>
                  <a:pt x="43" y="476"/>
                  <a:pt x="42" y="467"/>
                  <a:pt x="45" y="463"/>
                </a:cubicBezTo>
                <a:cubicBezTo>
                  <a:pt x="45" y="455"/>
                  <a:pt x="45" y="455"/>
                  <a:pt x="45" y="455"/>
                </a:cubicBezTo>
                <a:cubicBezTo>
                  <a:pt x="42" y="455"/>
                  <a:pt x="40" y="458"/>
                  <a:pt x="37" y="459"/>
                </a:cubicBezTo>
                <a:cubicBezTo>
                  <a:pt x="37" y="453"/>
                  <a:pt x="34" y="460"/>
                  <a:pt x="32" y="457"/>
                </a:cubicBezTo>
                <a:cubicBezTo>
                  <a:pt x="32" y="453"/>
                  <a:pt x="32" y="453"/>
                  <a:pt x="32" y="453"/>
                </a:cubicBezTo>
                <a:cubicBezTo>
                  <a:pt x="31" y="453"/>
                  <a:pt x="30" y="455"/>
                  <a:pt x="28" y="454"/>
                </a:cubicBezTo>
                <a:cubicBezTo>
                  <a:pt x="29" y="449"/>
                  <a:pt x="29" y="448"/>
                  <a:pt x="29" y="443"/>
                </a:cubicBezTo>
                <a:cubicBezTo>
                  <a:pt x="30" y="443"/>
                  <a:pt x="31" y="442"/>
                  <a:pt x="31" y="440"/>
                </a:cubicBezTo>
                <a:cubicBezTo>
                  <a:pt x="31" y="436"/>
                  <a:pt x="30" y="440"/>
                  <a:pt x="30" y="438"/>
                </a:cubicBezTo>
                <a:cubicBezTo>
                  <a:pt x="30" y="434"/>
                  <a:pt x="30" y="434"/>
                  <a:pt x="30" y="434"/>
                </a:cubicBezTo>
                <a:cubicBezTo>
                  <a:pt x="32" y="434"/>
                  <a:pt x="32" y="434"/>
                  <a:pt x="32" y="434"/>
                </a:cubicBezTo>
                <a:cubicBezTo>
                  <a:pt x="31" y="430"/>
                  <a:pt x="34" y="427"/>
                  <a:pt x="31" y="426"/>
                </a:cubicBezTo>
                <a:cubicBezTo>
                  <a:pt x="31" y="426"/>
                  <a:pt x="33" y="432"/>
                  <a:pt x="30" y="431"/>
                </a:cubicBezTo>
                <a:cubicBezTo>
                  <a:pt x="30" y="401"/>
                  <a:pt x="30" y="401"/>
                  <a:pt x="30" y="401"/>
                </a:cubicBezTo>
                <a:cubicBezTo>
                  <a:pt x="29" y="400"/>
                  <a:pt x="29" y="399"/>
                  <a:pt x="28" y="398"/>
                </a:cubicBezTo>
                <a:cubicBezTo>
                  <a:pt x="27" y="398"/>
                  <a:pt x="27" y="400"/>
                  <a:pt x="25" y="399"/>
                </a:cubicBezTo>
                <a:cubicBezTo>
                  <a:pt x="24" y="394"/>
                  <a:pt x="23" y="395"/>
                  <a:pt x="24" y="389"/>
                </a:cubicBezTo>
                <a:cubicBezTo>
                  <a:pt x="22" y="388"/>
                  <a:pt x="23" y="391"/>
                  <a:pt x="22" y="393"/>
                </a:cubicBezTo>
                <a:cubicBezTo>
                  <a:pt x="22" y="396"/>
                  <a:pt x="22" y="391"/>
                  <a:pt x="22" y="390"/>
                </a:cubicBezTo>
                <a:cubicBezTo>
                  <a:pt x="23" y="383"/>
                  <a:pt x="20" y="372"/>
                  <a:pt x="24" y="370"/>
                </a:cubicBezTo>
                <a:cubicBezTo>
                  <a:pt x="23" y="368"/>
                  <a:pt x="21" y="367"/>
                  <a:pt x="22" y="362"/>
                </a:cubicBezTo>
                <a:cubicBezTo>
                  <a:pt x="23" y="362"/>
                  <a:pt x="22" y="365"/>
                  <a:pt x="23" y="365"/>
                </a:cubicBezTo>
                <a:cubicBezTo>
                  <a:pt x="24" y="365"/>
                  <a:pt x="24" y="364"/>
                  <a:pt x="24" y="364"/>
                </a:cubicBezTo>
                <a:cubicBezTo>
                  <a:pt x="24" y="362"/>
                  <a:pt x="24" y="360"/>
                  <a:pt x="22" y="359"/>
                </a:cubicBezTo>
                <a:cubicBezTo>
                  <a:pt x="22" y="352"/>
                  <a:pt x="24" y="347"/>
                  <a:pt x="22" y="342"/>
                </a:cubicBezTo>
                <a:cubicBezTo>
                  <a:pt x="24" y="347"/>
                  <a:pt x="24" y="338"/>
                  <a:pt x="22" y="337"/>
                </a:cubicBezTo>
                <a:cubicBezTo>
                  <a:pt x="22" y="331"/>
                  <a:pt x="23" y="324"/>
                  <a:pt x="23" y="318"/>
                </a:cubicBezTo>
                <a:cubicBezTo>
                  <a:pt x="22" y="304"/>
                  <a:pt x="25" y="286"/>
                  <a:pt x="22" y="276"/>
                </a:cubicBezTo>
                <a:cubicBezTo>
                  <a:pt x="23" y="274"/>
                  <a:pt x="24" y="276"/>
                  <a:pt x="24" y="276"/>
                </a:cubicBezTo>
                <a:cubicBezTo>
                  <a:pt x="24" y="275"/>
                  <a:pt x="24" y="274"/>
                  <a:pt x="25" y="274"/>
                </a:cubicBezTo>
                <a:cubicBezTo>
                  <a:pt x="25" y="271"/>
                  <a:pt x="24" y="272"/>
                  <a:pt x="24" y="269"/>
                </a:cubicBezTo>
                <a:cubicBezTo>
                  <a:pt x="24" y="267"/>
                  <a:pt x="25" y="265"/>
                  <a:pt x="25" y="263"/>
                </a:cubicBezTo>
                <a:cubicBezTo>
                  <a:pt x="25" y="261"/>
                  <a:pt x="24" y="261"/>
                  <a:pt x="24" y="258"/>
                </a:cubicBezTo>
                <a:cubicBezTo>
                  <a:pt x="24" y="256"/>
                  <a:pt x="25" y="255"/>
                  <a:pt x="26" y="256"/>
                </a:cubicBezTo>
                <a:cubicBezTo>
                  <a:pt x="26" y="253"/>
                  <a:pt x="24" y="253"/>
                  <a:pt x="25" y="249"/>
                </a:cubicBezTo>
                <a:cubicBezTo>
                  <a:pt x="25" y="249"/>
                  <a:pt x="25" y="251"/>
                  <a:pt x="26" y="251"/>
                </a:cubicBezTo>
                <a:cubicBezTo>
                  <a:pt x="27" y="250"/>
                  <a:pt x="26" y="247"/>
                  <a:pt x="27" y="244"/>
                </a:cubicBezTo>
                <a:cubicBezTo>
                  <a:pt x="27" y="244"/>
                  <a:pt x="28" y="242"/>
                  <a:pt x="28" y="242"/>
                </a:cubicBezTo>
                <a:cubicBezTo>
                  <a:pt x="29" y="235"/>
                  <a:pt x="28" y="227"/>
                  <a:pt x="28" y="223"/>
                </a:cubicBezTo>
                <a:cubicBezTo>
                  <a:pt x="28" y="222"/>
                  <a:pt x="27" y="221"/>
                  <a:pt x="27" y="221"/>
                </a:cubicBezTo>
                <a:cubicBezTo>
                  <a:pt x="29" y="217"/>
                  <a:pt x="28" y="210"/>
                  <a:pt x="27" y="205"/>
                </a:cubicBezTo>
                <a:cubicBezTo>
                  <a:pt x="29" y="205"/>
                  <a:pt x="29" y="205"/>
                  <a:pt x="29" y="205"/>
                </a:cubicBezTo>
                <a:cubicBezTo>
                  <a:pt x="29" y="203"/>
                  <a:pt x="29" y="200"/>
                  <a:pt x="28" y="199"/>
                </a:cubicBezTo>
                <a:cubicBezTo>
                  <a:pt x="29" y="196"/>
                  <a:pt x="29" y="200"/>
                  <a:pt x="30" y="200"/>
                </a:cubicBezTo>
                <a:cubicBezTo>
                  <a:pt x="30" y="197"/>
                  <a:pt x="29" y="196"/>
                  <a:pt x="29" y="193"/>
                </a:cubicBezTo>
                <a:cubicBezTo>
                  <a:pt x="30" y="189"/>
                  <a:pt x="30" y="183"/>
                  <a:pt x="29" y="180"/>
                </a:cubicBezTo>
                <a:cubicBezTo>
                  <a:pt x="29" y="178"/>
                  <a:pt x="30" y="177"/>
                  <a:pt x="30" y="176"/>
                </a:cubicBezTo>
                <a:cubicBezTo>
                  <a:pt x="28" y="162"/>
                  <a:pt x="29" y="146"/>
                  <a:pt x="32" y="130"/>
                </a:cubicBezTo>
                <a:cubicBezTo>
                  <a:pt x="32" y="127"/>
                  <a:pt x="32" y="125"/>
                  <a:pt x="31" y="123"/>
                </a:cubicBezTo>
                <a:cubicBezTo>
                  <a:pt x="32" y="119"/>
                  <a:pt x="33" y="116"/>
                  <a:pt x="34" y="111"/>
                </a:cubicBezTo>
                <a:cubicBezTo>
                  <a:pt x="36" y="112"/>
                  <a:pt x="36" y="112"/>
                  <a:pt x="36" y="112"/>
                </a:cubicBezTo>
                <a:cubicBezTo>
                  <a:pt x="36" y="108"/>
                  <a:pt x="34" y="102"/>
                  <a:pt x="37" y="99"/>
                </a:cubicBezTo>
                <a:cubicBezTo>
                  <a:pt x="39" y="100"/>
                  <a:pt x="36" y="104"/>
                  <a:pt x="36" y="106"/>
                </a:cubicBezTo>
                <a:cubicBezTo>
                  <a:pt x="36" y="108"/>
                  <a:pt x="38" y="108"/>
                  <a:pt x="38" y="112"/>
                </a:cubicBezTo>
                <a:cubicBezTo>
                  <a:pt x="38" y="111"/>
                  <a:pt x="39" y="110"/>
                  <a:pt x="39" y="108"/>
                </a:cubicBezTo>
                <a:cubicBezTo>
                  <a:pt x="40" y="111"/>
                  <a:pt x="43" y="110"/>
                  <a:pt x="44" y="112"/>
                </a:cubicBezTo>
                <a:cubicBezTo>
                  <a:pt x="46" y="116"/>
                  <a:pt x="43" y="121"/>
                  <a:pt x="44" y="126"/>
                </a:cubicBezTo>
                <a:cubicBezTo>
                  <a:pt x="44" y="127"/>
                  <a:pt x="43" y="130"/>
                  <a:pt x="42" y="129"/>
                </a:cubicBezTo>
                <a:cubicBezTo>
                  <a:pt x="42" y="131"/>
                  <a:pt x="42" y="132"/>
                  <a:pt x="43" y="133"/>
                </a:cubicBezTo>
                <a:cubicBezTo>
                  <a:pt x="44" y="133"/>
                  <a:pt x="44" y="132"/>
                  <a:pt x="44" y="130"/>
                </a:cubicBezTo>
                <a:cubicBezTo>
                  <a:pt x="45" y="132"/>
                  <a:pt x="44" y="139"/>
                  <a:pt x="43" y="141"/>
                </a:cubicBezTo>
                <a:cubicBezTo>
                  <a:pt x="41" y="140"/>
                  <a:pt x="41" y="141"/>
                  <a:pt x="40" y="142"/>
                </a:cubicBezTo>
                <a:cubicBezTo>
                  <a:pt x="40" y="144"/>
                  <a:pt x="42" y="145"/>
                  <a:pt x="40" y="148"/>
                </a:cubicBezTo>
                <a:cubicBezTo>
                  <a:pt x="41" y="148"/>
                  <a:pt x="41" y="148"/>
                  <a:pt x="41" y="149"/>
                </a:cubicBezTo>
                <a:cubicBezTo>
                  <a:pt x="43" y="149"/>
                  <a:pt x="41" y="141"/>
                  <a:pt x="43" y="142"/>
                </a:cubicBezTo>
                <a:cubicBezTo>
                  <a:pt x="43" y="146"/>
                  <a:pt x="43" y="151"/>
                  <a:pt x="42" y="154"/>
                </a:cubicBezTo>
                <a:cubicBezTo>
                  <a:pt x="42" y="157"/>
                  <a:pt x="44" y="154"/>
                  <a:pt x="44" y="156"/>
                </a:cubicBezTo>
                <a:cubicBezTo>
                  <a:pt x="45" y="153"/>
                  <a:pt x="44" y="150"/>
                  <a:pt x="45" y="148"/>
                </a:cubicBezTo>
                <a:cubicBezTo>
                  <a:pt x="46" y="149"/>
                  <a:pt x="47" y="149"/>
                  <a:pt x="47" y="150"/>
                </a:cubicBezTo>
                <a:cubicBezTo>
                  <a:pt x="48" y="150"/>
                  <a:pt x="49" y="149"/>
                  <a:pt x="50" y="148"/>
                </a:cubicBezTo>
                <a:cubicBezTo>
                  <a:pt x="49" y="144"/>
                  <a:pt x="48" y="149"/>
                  <a:pt x="46" y="148"/>
                </a:cubicBezTo>
                <a:cubicBezTo>
                  <a:pt x="47" y="146"/>
                  <a:pt x="46" y="146"/>
                  <a:pt x="45" y="146"/>
                </a:cubicBezTo>
                <a:cubicBezTo>
                  <a:pt x="45" y="143"/>
                  <a:pt x="46" y="143"/>
                  <a:pt x="46" y="141"/>
                </a:cubicBezTo>
                <a:cubicBezTo>
                  <a:pt x="47" y="141"/>
                  <a:pt x="46" y="143"/>
                  <a:pt x="46" y="144"/>
                </a:cubicBezTo>
                <a:cubicBezTo>
                  <a:pt x="49" y="143"/>
                  <a:pt x="46" y="139"/>
                  <a:pt x="46" y="138"/>
                </a:cubicBezTo>
                <a:cubicBezTo>
                  <a:pt x="46" y="134"/>
                  <a:pt x="48" y="133"/>
                  <a:pt x="49" y="131"/>
                </a:cubicBezTo>
                <a:cubicBezTo>
                  <a:pt x="49" y="129"/>
                  <a:pt x="46" y="131"/>
                  <a:pt x="47" y="127"/>
                </a:cubicBezTo>
                <a:cubicBezTo>
                  <a:pt x="48" y="126"/>
                  <a:pt x="49" y="125"/>
                  <a:pt x="50" y="125"/>
                </a:cubicBezTo>
                <a:cubicBezTo>
                  <a:pt x="50" y="123"/>
                  <a:pt x="49" y="123"/>
                  <a:pt x="48" y="121"/>
                </a:cubicBezTo>
                <a:cubicBezTo>
                  <a:pt x="49" y="112"/>
                  <a:pt x="52" y="100"/>
                  <a:pt x="54" y="89"/>
                </a:cubicBezTo>
                <a:cubicBezTo>
                  <a:pt x="54" y="87"/>
                  <a:pt x="52" y="88"/>
                  <a:pt x="52" y="86"/>
                </a:cubicBezTo>
                <a:cubicBezTo>
                  <a:pt x="51" y="86"/>
                  <a:pt x="51" y="88"/>
                  <a:pt x="50" y="89"/>
                </a:cubicBezTo>
                <a:cubicBezTo>
                  <a:pt x="49" y="86"/>
                  <a:pt x="46" y="90"/>
                  <a:pt x="45" y="90"/>
                </a:cubicBezTo>
                <a:cubicBezTo>
                  <a:pt x="45" y="88"/>
                  <a:pt x="45" y="88"/>
                  <a:pt x="45" y="88"/>
                </a:cubicBezTo>
                <a:cubicBezTo>
                  <a:pt x="45" y="86"/>
                  <a:pt x="45" y="86"/>
                  <a:pt x="45" y="86"/>
                </a:cubicBezTo>
                <a:cubicBezTo>
                  <a:pt x="47" y="88"/>
                  <a:pt x="49" y="88"/>
                  <a:pt x="50" y="84"/>
                </a:cubicBezTo>
                <a:cubicBezTo>
                  <a:pt x="48" y="83"/>
                  <a:pt x="48" y="87"/>
                  <a:pt x="46" y="85"/>
                </a:cubicBezTo>
                <a:cubicBezTo>
                  <a:pt x="49" y="82"/>
                  <a:pt x="48" y="79"/>
                  <a:pt x="48" y="76"/>
                </a:cubicBezTo>
                <a:cubicBezTo>
                  <a:pt x="46" y="77"/>
                  <a:pt x="47" y="79"/>
                  <a:pt x="46" y="81"/>
                </a:cubicBezTo>
                <a:cubicBezTo>
                  <a:pt x="45" y="85"/>
                  <a:pt x="44" y="87"/>
                  <a:pt x="42" y="90"/>
                </a:cubicBezTo>
                <a:cubicBezTo>
                  <a:pt x="42" y="88"/>
                  <a:pt x="40" y="85"/>
                  <a:pt x="39" y="89"/>
                </a:cubicBezTo>
                <a:cubicBezTo>
                  <a:pt x="39" y="86"/>
                  <a:pt x="38" y="82"/>
                  <a:pt x="38" y="79"/>
                </a:cubicBezTo>
                <a:cubicBezTo>
                  <a:pt x="38" y="77"/>
                  <a:pt x="39" y="78"/>
                  <a:pt x="40" y="76"/>
                </a:cubicBezTo>
                <a:cubicBezTo>
                  <a:pt x="41" y="73"/>
                  <a:pt x="40" y="71"/>
                  <a:pt x="41" y="68"/>
                </a:cubicBezTo>
                <a:cubicBezTo>
                  <a:pt x="41" y="66"/>
                  <a:pt x="42" y="66"/>
                  <a:pt x="42" y="65"/>
                </a:cubicBezTo>
                <a:cubicBezTo>
                  <a:pt x="43" y="63"/>
                  <a:pt x="43" y="62"/>
                  <a:pt x="43" y="60"/>
                </a:cubicBezTo>
                <a:cubicBezTo>
                  <a:pt x="43" y="58"/>
                  <a:pt x="44" y="57"/>
                  <a:pt x="44" y="55"/>
                </a:cubicBezTo>
                <a:cubicBezTo>
                  <a:pt x="46" y="51"/>
                  <a:pt x="48" y="46"/>
                  <a:pt x="50" y="40"/>
                </a:cubicBezTo>
                <a:cubicBezTo>
                  <a:pt x="51" y="37"/>
                  <a:pt x="52" y="35"/>
                  <a:pt x="53" y="32"/>
                </a:cubicBezTo>
                <a:cubicBezTo>
                  <a:pt x="54" y="31"/>
                  <a:pt x="54" y="30"/>
                  <a:pt x="55" y="29"/>
                </a:cubicBezTo>
                <a:cubicBezTo>
                  <a:pt x="56" y="28"/>
                  <a:pt x="56" y="27"/>
                  <a:pt x="57" y="26"/>
                </a:cubicBezTo>
                <a:cubicBezTo>
                  <a:pt x="58" y="24"/>
                  <a:pt x="61" y="22"/>
                  <a:pt x="60" y="19"/>
                </a:cubicBezTo>
                <a:cubicBezTo>
                  <a:pt x="62" y="16"/>
                  <a:pt x="63" y="18"/>
                  <a:pt x="64" y="17"/>
                </a:cubicBezTo>
                <a:cubicBezTo>
                  <a:pt x="66" y="15"/>
                  <a:pt x="66" y="15"/>
                  <a:pt x="65" y="14"/>
                </a:cubicBezTo>
                <a:cubicBezTo>
                  <a:pt x="68" y="11"/>
                  <a:pt x="68" y="14"/>
                  <a:pt x="70" y="12"/>
                </a:cubicBezTo>
                <a:cubicBezTo>
                  <a:pt x="71" y="12"/>
                  <a:pt x="72" y="11"/>
                  <a:pt x="72" y="11"/>
                </a:cubicBezTo>
                <a:cubicBezTo>
                  <a:pt x="73" y="10"/>
                  <a:pt x="74" y="9"/>
                  <a:pt x="74" y="9"/>
                </a:cubicBezTo>
                <a:cubicBezTo>
                  <a:pt x="75" y="8"/>
                  <a:pt x="77" y="8"/>
                  <a:pt x="78" y="8"/>
                </a:cubicBezTo>
                <a:cubicBezTo>
                  <a:pt x="80" y="7"/>
                  <a:pt x="79" y="6"/>
                  <a:pt x="79" y="6"/>
                </a:cubicBezTo>
                <a:cubicBezTo>
                  <a:pt x="80" y="6"/>
                  <a:pt x="81" y="6"/>
                  <a:pt x="82" y="6"/>
                </a:cubicBezTo>
                <a:cubicBezTo>
                  <a:pt x="83" y="6"/>
                  <a:pt x="84" y="6"/>
                  <a:pt x="86" y="6"/>
                </a:cubicBezTo>
                <a:cubicBezTo>
                  <a:pt x="88" y="6"/>
                  <a:pt x="91" y="7"/>
                  <a:pt x="94" y="7"/>
                </a:cubicBezTo>
                <a:cubicBezTo>
                  <a:pt x="95" y="7"/>
                  <a:pt x="96" y="6"/>
                  <a:pt x="96" y="5"/>
                </a:cubicBezTo>
                <a:cubicBezTo>
                  <a:pt x="100" y="6"/>
                  <a:pt x="105" y="7"/>
                  <a:pt x="110" y="8"/>
                </a:cubicBezTo>
                <a:cubicBezTo>
                  <a:pt x="112" y="8"/>
                  <a:pt x="113" y="9"/>
                  <a:pt x="115" y="9"/>
                </a:cubicBezTo>
                <a:cubicBezTo>
                  <a:pt x="116" y="9"/>
                  <a:pt x="117" y="9"/>
                  <a:pt x="118" y="9"/>
                </a:cubicBezTo>
                <a:cubicBezTo>
                  <a:pt x="120" y="9"/>
                  <a:pt x="123" y="10"/>
                  <a:pt x="125" y="10"/>
                </a:cubicBezTo>
                <a:cubicBezTo>
                  <a:pt x="135" y="11"/>
                  <a:pt x="146" y="11"/>
                  <a:pt x="155" y="11"/>
                </a:cubicBezTo>
                <a:cubicBezTo>
                  <a:pt x="158" y="11"/>
                  <a:pt x="160" y="10"/>
                  <a:pt x="163" y="10"/>
                </a:cubicBezTo>
                <a:cubicBezTo>
                  <a:pt x="169" y="10"/>
                  <a:pt x="175" y="11"/>
                  <a:pt x="180" y="10"/>
                </a:cubicBezTo>
                <a:cubicBezTo>
                  <a:pt x="175" y="9"/>
                  <a:pt x="177" y="8"/>
                  <a:pt x="182" y="8"/>
                </a:cubicBezTo>
                <a:cubicBezTo>
                  <a:pt x="179" y="8"/>
                  <a:pt x="202" y="9"/>
                  <a:pt x="210" y="10"/>
                </a:cubicBezTo>
                <a:cubicBezTo>
                  <a:pt x="212" y="10"/>
                  <a:pt x="212" y="10"/>
                  <a:pt x="213" y="10"/>
                </a:cubicBezTo>
                <a:cubicBezTo>
                  <a:pt x="215" y="11"/>
                  <a:pt x="218" y="10"/>
                  <a:pt x="220" y="10"/>
                </a:cubicBezTo>
                <a:cubicBezTo>
                  <a:pt x="222" y="11"/>
                  <a:pt x="224" y="11"/>
                  <a:pt x="225" y="11"/>
                </a:cubicBezTo>
                <a:cubicBezTo>
                  <a:pt x="228" y="11"/>
                  <a:pt x="229" y="10"/>
                  <a:pt x="234" y="11"/>
                </a:cubicBezTo>
                <a:cubicBezTo>
                  <a:pt x="235" y="11"/>
                  <a:pt x="237" y="12"/>
                  <a:pt x="237" y="12"/>
                </a:cubicBezTo>
                <a:cubicBezTo>
                  <a:pt x="239" y="12"/>
                  <a:pt x="241" y="11"/>
                  <a:pt x="242" y="11"/>
                </a:cubicBezTo>
                <a:cubicBezTo>
                  <a:pt x="243" y="11"/>
                  <a:pt x="244" y="12"/>
                  <a:pt x="245" y="12"/>
                </a:cubicBezTo>
                <a:cubicBezTo>
                  <a:pt x="248" y="12"/>
                  <a:pt x="251" y="12"/>
                  <a:pt x="253" y="12"/>
                </a:cubicBezTo>
                <a:cubicBezTo>
                  <a:pt x="256" y="12"/>
                  <a:pt x="267" y="14"/>
                  <a:pt x="271" y="15"/>
                </a:cubicBezTo>
                <a:cubicBezTo>
                  <a:pt x="272" y="15"/>
                  <a:pt x="272" y="13"/>
                  <a:pt x="274" y="14"/>
                </a:cubicBezTo>
                <a:cubicBezTo>
                  <a:pt x="274" y="15"/>
                  <a:pt x="273" y="15"/>
                  <a:pt x="273" y="15"/>
                </a:cubicBezTo>
                <a:cubicBezTo>
                  <a:pt x="274" y="16"/>
                  <a:pt x="275" y="15"/>
                  <a:pt x="277" y="16"/>
                </a:cubicBezTo>
                <a:cubicBezTo>
                  <a:pt x="277" y="15"/>
                  <a:pt x="277" y="15"/>
                  <a:pt x="276" y="14"/>
                </a:cubicBezTo>
                <a:cubicBezTo>
                  <a:pt x="277" y="13"/>
                  <a:pt x="279" y="15"/>
                  <a:pt x="278" y="16"/>
                </a:cubicBezTo>
                <a:cubicBezTo>
                  <a:pt x="281" y="16"/>
                  <a:pt x="282" y="16"/>
                  <a:pt x="284" y="17"/>
                </a:cubicBezTo>
                <a:cubicBezTo>
                  <a:pt x="285" y="17"/>
                  <a:pt x="290" y="17"/>
                  <a:pt x="292" y="17"/>
                </a:cubicBezTo>
                <a:cubicBezTo>
                  <a:pt x="294" y="18"/>
                  <a:pt x="296" y="19"/>
                  <a:pt x="298" y="20"/>
                </a:cubicBezTo>
                <a:cubicBezTo>
                  <a:pt x="301" y="21"/>
                  <a:pt x="305" y="22"/>
                  <a:pt x="309" y="23"/>
                </a:cubicBezTo>
                <a:cubicBezTo>
                  <a:pt x="313" y="25"/>
                  <a:pt x="317" y="27"/>
                  <a:pt x="320" y="28"/>
                </a:cubicBezTo>
                <a:cubicBezTo>
                  <a:pt x="322" y="30"/>
                  <a:pt x="327" y="31"/>
                  <a:pt x="330" y="34"/>
                </a:cubicBezTo>
                <a:cubicBezTo>
                  <a:pt x="332" y="35"/>
                  <a:pt x="331" y="36"/>
                  <a:pt x="333" y="37"/>
                </a:cubicBezTo>
                <a:cubicBezTo>
                  <a:pt x="336" y="41"/>
                  <a:pt x="340" y="44"/>
                  <a:pt x="342" y="47"/>
                </a:cubicBezTo>
                <a:cubicBezTo>
                  <a:pt x="343" y="49"/>
                  <a:pt x="344" y="50"/>
                  <a:pt x="344" y="52"/>
                </a:cubicBezTo>
                <a:cubicBezTo>
                  <a:pt x="345" y="53"/>
                  <a:pt x="345" y="55"/>
                  <a:pt x="345" y="56"/>
                </a:cubicBezTo>
                <a:cubicBezTo>
                  <a:pt x="347" y="59"/>
                  <a:pt x="347" y="65"/>
                  <a:pt x="348" y="67"/>
                </a:cubicBezTo>
                <a:cubicBezTo>
                  <a:pt x="348" y="68"/>
                  <a:pt x="348" y="69"/>
                  <a:pt x="349" y="70"/>
                </a:cubicBezTo>
                <a:cubicBezTo>
                  <a:pt x="349" y="71"/>
                  <a:pt x="349" y="72"/>
                  <a:pt x="349" y="72"/>
                </a:cubicBezTo>
                <a:cubicBezTo>
                  <a:pt x="349" y="75"/>
                  <a:pt x="349" y="75"/>
                  <a:pt x="349" y="78"/>
                </a:cubicBezTo>
                <a:cubicBezTo>
                  <a:pt x="348" y="79"/>
                  <a:pt x="348" y="80"/>
                  <a:pt x="348" y="81"/>
                </a:cubicBezTo>
                <a:cubicBezTo>
                  <a:pt x="348" y="82"/>
                  <a:pt x="348" y="83"/>
                  <a:pt x="348" y="85"/>
                </a:cubicBezTo>
                <a:cubicBezTo>
                  <a:pt x="348" y="85"/>
                  <a:pt x="348" y="86"/>
                  <a:pt x="348" y="86"/>
                </a:cubicBezTo>
                <a:cubicBezTo>
                  <a:pt x="348" y="87"/>
                  <a:pt x="348" y="87"/>
                  <a:pt x="348" y="87"/>
                </a:cubicBezTo>
                <a:cubicBezTo>
                  <a:pt x="347" y="87"/>
                  <a:pt x="347" y="87"/>
                  <a:pt x="347" y="87"/>
                </a:cubicBezTo>
                <a:cubicBezTo>
                  <a:pt x="347" y="89"/>
                  <a:pt x="347" y="89"/>
                  <a:pt x="347" y="89"/>
                </a:cubicBezTo>
                <a:cubicBezTo>
                  <a:pt x="347" y="89"/>
                  <a:pt x="346" y="89"/>
                  <a:pt x="346" y="90"/>
                </a:cubicBezTo>
                <a:cubicBezTo>
                  <a:pt x="346" y="90"/>
                  <a:pt x="346" y="90"/>
                  <a:pt x="346" y="90"/>
                </a:cubicBezTo>
                <a:cubicBezTo>
                  <a:pt x="346" y="90"/>
                  <a:pt x="346" y="90"/>
                  <a:pt x="346" y="90"/>
                </a:cubicBezTo>
                <a:cubicBezTo>
                  <a:pt x="346" y="91"/>
                  <a:pt x="346" y="91"/>
                  <a:pt x="346" y="91"/>
                </a:cubicBezTo>
                <a:cubicBezTo>
                  <a:pt x="346" y="91"/>
                  <a:pt x="346" y="91"/>
                  <a:pt x="346" y="91"/>
                </a:cubicBezTo>
                <a:cubicBezTo>
                  <a:pt x="345" y="92"/>
                  <a:pt x="345" y="92"/>
                  <a:pt x="345" y="92"/>
                </a:cubicBezTo>
                <a:cubicBezTo>
                  <a:pt x="345" y="93"/>
                  <a:pt x="345" y="93"/>
                  <a:pt x="345" y="93"/>
                </a:cubicBezTo>
                <a:cubicBezTo>
                  <a:pt x="344" y="96"/>
                  <a:pt x="342" y="102"/>
                  <a:pt x="338" y="106"/>
                </a:cubicBezTo>
                <a:cubicBezTo>
                  <a:pt x="335" y="111"/>
                  <a:pt x="330" y="115"/>
                  <a:pt x="326" y="116"/>
                </a:cubicBezTo>
                <a:cubicBezTo>
                  <a:pt x="326" y="117"/>
                  <a:pt x="323" y="119"/>
                  <a:pt x="320" y="121"/>
                </a:cubicBezTo>
                <a:cubicBezTo>
                  <a:pt x="317" y="123"/>
                  <a:pt x="313" y="124"/>
                  <a:pt x="309" y="126"/>
                </a:cubicBezTo>
                <a:cubicBezTo>
                  <a:pt x="308" y="126"/>
                  <a:pt x="305" y="126"/>
                  <a:pt x="303" y="127"/>
                </a:cubicBezTo>
                <a:cubicBezTo>
                  <a:pt x="291" y="130"/>
                  <a:pt x="279" y="133"/>
                  <a:pt x="269" y="133"/>
                </a:cubicBezTo>
                <a:cubicBezTo>
                  <a:pt x="267" y="133"/>
                  <a:pt x="265" y="131"/>
                  <a:pt x="263" y="133"/>
                </a:cubicBezTo>
                <a:cubicBezTo>
                  <a:pt x="263" y="133"/>
                  <a:pt x="265" y="133"/>
                  <a:pt x="266" y="133"/>
                </a:cubicBezTo>
                <a:cubicBezTo>
                  <a:pt x="264" y="134"/>
                  <a:pt x="254" y="135"/>
                  <a:pt x="255" y="132"/>
                </a:cubicBezTo>
                <a:cubicBezTo>
                  <a:pt x="254" y="134"/>
                  <a:pt x="252" y="133"/>
                  <a:pt x="249" y="134"/>
                </a:cubicBezTo>
                <a:cubicBezTo>
                  <a:pt x="247" y="134"/>
                  <a:pt x="244" y="136"/>
                  <a:pt x="239" y="135"/>
                </a:cubicBezTo>
                <a:cubicBezTo>
                  <a:pt x="239" y="134"/>
                  <a:pt x="241" y="134"/>
                  <a:pt x="242" y="134"/>
                </a:cubicBezTo>
                <a:cubicBezTo>
                  <a:pt x="242" y="133"/>
                  <a:pt x="240" y="131"/>
                  <a:pt x="244" y="132"/>
                </a:cubicBezTo>
                <a:cubicBezTo>
                  <a:pt x="243" y="130"/>
                  <a:pt x="241" y="132"/>
                  <a:pt x="239" y="132"/>
                </a:cubicBezTo>
                <a:cubicBezTo>
                  <a:pt x="240" y="131"/>
                  <a:pt x="241" y="130"/>
                  <a:pt x="241" y="129"/>
                </a:cubicBezTo>
                <a:cubicBezTo>
                  <a:pt x="238" y="129"/>
                  <a:pt x="238" y="130"/>
                  <a:pt x="235" y="130"/>
                </a:cubicBezTo>
                <a:cubicBezTo>
                  <a:pt x="237" y="128"/>
                  <a:pt x="233" y="127"/>
                  <a:pt x="231" y="128"/>
                </a:cubicBezTo>
                <a:cubicBezTo>
                  <a:pt x="232" y="130"/>
                  <a:pt x="236" y="130"/>
                  <a:pt x="236" y="133"/>
                </a:cubicBezTo>
                <a:cubicBezTo>
                  <a:pt x="235" y="134"/>
                  <a:pt x="232" y="134"/>
                  <a:pt x="231" y="135"/>
                </a:cubicBezTo>
                <a:cubicBezTo>
                  <a:pt x="230" y="134"/>
                  <a:pt x="230" y="133"/>
                  <a:pt x="228" y="132"/>
                </a:cubicBezTo>
                <a:cubicBezTo>
                  <a:pt x="225" y="132"/>
                  <a:pt x="226" y="135"/>
                  <a:pt x="229" y="135"/>
                </a:cubicBezTo>
                <a:cubicBezTo>
                  <a:pt x="225" y="137"/>
                  <a:pt x="223" y="133"/>
                  <a:pt x="222" y="131"/>
                </a:cubicBezTo>
                <a:cubicBezTo>
                  <a:pt x="220" y="132"/>
                  <a:pt x="216" y="132"/>
                  <a:pt x="217" y="135"/>
                </a:cubicBezTo>
                <a:cubicBezTo>
                  <a:pt x="216" y="135"/>
                  <a:pt x="214" y="135"/>
                  <a:pt x="214" y="136"/>
                </a:cubicBezTo>
                <a:cubicBezTo>
                  <a:pt x="212" y="134"/>
                  <a:pt x="207" y="134"/>
                  <a:pt x="207" y="132"/>
                </a:cubicBezTo>
                <a:cubicBezTo>
                  <a:pt x="210" y="132"/>
                  <a:pt x="212" y="132"/>
                  <a:pt x="211" y="134"/>
                </a:cubicBezTo>
                <a:cubicBezTo>
                  <a:pt x="216" y="135"/>
                  <a:pt x="216" y="135"/>
                  <a:pt x="216" y="135"/>
                </a:cubicBezTo>
                <a:cubicBezTo>
                  <a:pt x="217" y="132"/>
                  <a:pt x="211" y="134"/>
                  <a:pt x="212" y="131"/>
                </a:cubicBezTo>
                <a:cubicBezTo>
                  <a:pt x="215" y="131"/>
                  <a:pt x="215" y="131"/>
                  <a:pt x="217" y="132"/>
                </a:cubicBezTo>
                <a:cubicBezTo>
                  <a:pt x="217" y="130"/>
                  <a:pt x="213" y="130"/>
                  <a:pt x="213" y="128"/>
                </a:cubicBezTo>
                <a:cubicBezTo>
                  <a:pt x="210" y="128"/>
                  <a:pt x="208" y="130"/>
                  <a:pt x="206" y="128"/>
                </a:cubicBezTo>
                <a:cubicBezTo>
                  <a:pt x="206" y="126"/>
                  <a:pt x="213" y="124"/>
                  <a:pt x="212" y="123"/>
                </a:cubicBezTo>
                <a:cubicBezTo>
                  <a:pt x="214" y="122"/>
                  <a:pt x="217" y="124"/>
                  <a:pt x="221" y="123"/>
                </a:cubicBezTo>
                <a:cubicBezTo>
                  <a:pt x="219" y="124"/>
                  <a:pt x="221" y="124"/>
                  <a:pt x="221" y="125"/>
                </a:cubicBezTo>
                <a:cubicBezTo>
                  <a:pt x="225" y="126"/>
                  <a:pt x="223" y="121"/>
                  <a:pt x="228" y="122"/>
                </a:cubicBezTo>
                <a:cubicBezTo>
                  <a:pt x="230" y="122"/>
                  <a:pt x="229" y="122"/>
                  <a:pt x="229" y="123"/>
                </a:cubicBezTo>
                <a:cubicBezTo>
                  <a:pt x="231" y="124"/>
                  <a:pt x="230" y="122"/>
                  <a:pt x="232" y="122"/>
                </a:cubicBezTo>
                <a:cubicBezTo>
                  <a:pt x="236" y="121"/>
                  <a:pt x="236" y="124"/>
                  <a:pt x="240" y="123"/>
                </a:cubicBezTo>
                <a:cubicBezTo>
                  <a:pt x="243" y="123"/>
                  <a:pt x="238" y="122"/>
                  <a:pt x="239" y="120"/>
                </a:cubicBezTo>
                <a:cubicBezTo>
                  <a:pt x="239" y="121"/>
                  <a:pt x="244" y="120"/>
                  <a:pt x="244" y="122"/>
                </a:cubicBezTo>
                <a:cubicBezTo>
                  <a:pt x="246" y="121"/>
                  <a:pt x="243" y="120"/>
                  <a:pt x="242" y="120"/>
                </a:cubicBezTo>
                <a:cubicBezTo>
                  <a:pt x="244" y="119"/>
                  <a:pt x="249" y="120"/>
                  <a:pt x="252" y="119"/>
                </a:cubicBezTo>
                <a:cubicBezTo>
                  <a:pt x="250" y="117"/>
                  <a:pt x="248" y="120"/>
                  <a:pt x="246" y="119"/>
                </a:cubicBezTo>
                <a:cubicBezTo>
                  <a:pt x="245" y="118"/>
                  <a:pt x="242" y="118"/>
                  <a:pt x="244" y="116"/>
                </a:cubicBezTo>
                <a:cubicBezTo>
                  <a:pt x="240" y="115"/>
                  <a:pt x="240" y="118"/>
                  <a:pt x="236" y="117"/>
                </a:cubicBezTo>
                <a:cubicBezTo>
                  <a:pt x="233" y="117"/>
                  <a:pt x="235" y="116"/>
                  <a:pt x="231" y="117"/>
                </a:cubicBezTo>
                <a:cubicBezTo>
                  <a:pt x="229" y="117"/>
                  <a:pt x="228" y="117"/>
                  <a:pt x="226" y="118"/>
                </a:cubicBezTo>
                <a:cubicBezTo>
                  <a:pt x="224" y="117"/>
                  <a:pt x="222" y="116"/>
                  <a:pt x="220" y="115"/>
                </a:cubicBezTo>
                <a:cubicBezTo>
                  <a:pt x="216" y="116"/>
                  <a:pt x="222" y="116"/>
                  <a:pt x="220" y="117"/>
                </a:cubicBezTo>
                <a:cubicBezTo>
                  <a:pt x="216" y="119"/>
                  <a:pt x="208" y="115"/>
                  <a:pt x="207" y="118"/>
                </a:cubicBezTo>
                <a:cubicBezTo>
                  <a:pt x="205" y="117"/>
                  <a:pt x="203" y="116"/>
                  <a:pt x="200" y="116"/>
                </a:cubicBezTo>
                <a:cubicBezTo>
                  <a:pt x="202" y="113"/>
                  <a:pt x="205" y="118"/>
                  <a:pt x="208" y="116"/>
                </a:cubicBezTo>
                <a:cubicBezTo>
                  <a:pt x="205" y="113"/>
                  <a:pt x="200" y="111"/>
                  <a:pt x="197" y="109"/>
                </a:cubicBezTo>
                <a:cubicBezTo>
                  <a:pt x="193" y="111"/>
                  <a:pt x="199" y="112"/>
                  <a:pt x="201" y="113"/>
                </a:cubicBezTo>
                <a:cubicBezTo>
                  <a:pt x="201" y="115"/>
                  <a:pt x="194" y="112"/>
                  <a:pt x="195" y="116"/>
                </a:cubicBezTo>
                <a:cubicBezTo>
                  <a:pt x="193" y="116"/>
                  <a:pt x="192" y="115"/>
                  <a:pt x="192" y="115"/>
                </a:cubicBezTo>
                <a:cubicBezTo>
                  <a:pt x="190" y="116"/>
                  <a:pt x="186" y="115"/>
                  <a:pt x="181" y="115"/>
                </a:cubicBezTo>
                <a:cubicBezTo>
                  <a:pt x="182" y="113"/>
                  <a:pt x="186" y="115"/>
                  <a:pt x="185" y="113"/>
                </a:cubicBezTo>
                <a:cubicBezTo>
                  <a:pt x="183" y="112"/>
                  <a:pt x="181" y="112"/>
                  <a:pt x="179" y="111"/>
                </a:cubicBezTo>
                <a:cubicBezTo>
                  <a:pt x="176" y="111"/>
                  <a:pt x="177" y="113"/>
                  <a:pt x="177" y="114"/>
                </a:cubicBezTo>
                <a:cubicBezTo>
                  <a:pt x="174" y="114"/>
                  <a:pt x="169" y="114"/>
                  <a:pt x="169" y="113"/>
                </a:cubicBezTo>
                <a:cubicBezTo>
                  <a:pt x="169" y="110"/>
                  <a:pt x="173" y="114"/>
                  <a:pt x="175" y="112"/>
                </a:cubicBezTo>
                <a:cubicBezTo>
                  <a:pt x="172" y="109"/>
                  <a:pt x="169" y="112"/>
                  <a:pt x="166" y="110"/>
                </a:cubicBezTo>
                <a:cubicBezTo>
                  <a:pt x="166" y="112"/>
                  <a:pt x="167" y="112"/>
                  <a:pt x="167" y="113"/>
                </a:cubicBezTo>
                <a:cubicBezTo>
                  <a:pt x="158" y="112"/>
                  <a:pt x="158" y="112"/>
                  <a:pt x="158" y="112"/>
                </a:cubicBezTo>
                <a:cubicBezTo>
                  <a:pt x="157" y="111"/>
                  <a:pt x="159" y="111"/>
                  <a:pt x="160" y="112"/>
                </a:cubicBezTo>
                <a:cubicBezTo>
                  <a:pt x="162" y="112"/>
                  <a:pt x="165" y="112"/>
                  <a:pt x="164" y="111"/>
                </a:cubicBezTo>
                <a:cubicBezTo>
                  <a:pt x="163" y="110"/>
                  <a:pt x="161" y="110"/>
                  <a:pt x="159" y="110"/>
                </a:cubicBezTo>
                <a:cubicBezTo>
                  <a:pt x="158" y="110"/>
                  <a:pt x="156" y="110"/>
                  <a:pt x="154" y="110"/>
                </a:cubicBezTo>
                <a:cubicBezTo>
                  <a:pt x="159" y="113"/>
                  <a:pt x="150" y="110"/>
                  <a:pt x="147" y="110"/>
                </a:cubicBezTo>
                <a:cubicBezTo>
                  <a:pt x="145" y="109"/>
                  <a:pt x="151" y="110"/>
                  <a:pt x="153" y="110"/>
                </a:cubicBezTo>
                <a:cubicBezTo>
                  <a:pt x="151" y="108"/>
                  <a:pt x="146" y="109"/>
                  <a:pt x="145" y="109"/>
                </a:cubicBezTo>
                <a:cubicBezTo>
                  <a:pt x="142" y="107"/>
                  <a:pt x="135" y="105"/>
                  <a:pt x="134" y="107"/>
                </a:cubicBezTo>
                <a:cubicBezTo>
                  <a:pt x="135" y="109"/>
                  <a:pt x="139" y="108"/>
                  <a:pt x="142" y="109"/>
                </a:cubicBezTo>
                <a:cubicBezTo>
                  <a:pt x="143" y="110"/>
                  <a:pt x="139" y="109"/>
                  <a:pt x="138" y="109"/>
                </a:cubicBezTo>
                <a:cubicBezTo>
                  <a:pt x="135" y="108"/>
                  <a:pt x="132" y="108"/>
                  <a:pt x="132" y="109"/>
                </a:cubicBezTo>
                <a:cubicBezTo>
                  <a:pt x="126" y="107"/>
                  <a:pt x="124" y="107"/>
                  <a:pt x="118" y="106"/>
                </a:cubicBezTo>
                <a:cubicBezTo>
                  <a:pt x="118" y="105"/>
                  <a:pt x="117" y="105"/>
                  <a:pt x="117" y="105"/>
                </a:cubicBezTo>
                <a:cubicBezTo>
                  <a:pt x="117" y="105"/>
                  <a:pt x="117" y="105"/>
                  <a:pt x="117" y="105"/>
                </a:cubicBezTo>
                <a:cubicBezTo>
                  <a:pt x="117" y="105"/>
                  <a:pt x="117" y="105"/>
                  <a:pt x="117" y="105"/>
                </a:cubicBezTo>
                <a:cubicBezTo>
                  <a:pt x="117" y="106"/>
                  <a:pt x="117" y="106"/>
                  <a:pt x="117" y="106"/>
                </a:cubicBezTo>
                <a:cubicBezTo>
                  <a:pt x="117" y="106"/>
                  <a:pt x="117" y="106"/>
                  <a:pt x="117" y="107"/>
                </a:cubicBezTo>
                <a:cubicBezTo>
                  <a:pt x="118" y="107"/>
                  <a:pt x="118" y="107"/>
                  <a:pt x="118" y="108"/>
                </a:cubicBezTo>
                <a:cubicBezTo>
                  <a:pt x="118" y="110"/>
                  <a:pt x="117" y="110"/>
                  <a:pt x="115" y="108"/>
                </a:cubicBezTo>
                <a:cubicBezTo>
                  <a:pt x="116" y="112"/>
                  <a:pt x="115" y="113"/>
                  <a:pt x="114" y="115"/>
                </a:cubicBezTo>
                <a:cubicBezTo>
                  <a:pt x="114" y="117"/>
                  <a:pt x="113" y="119"/>
                  <a:pt x="113" y="122"/>
                </a:cubicBezTo>
                <a:cubicBezTo>
                  <a:pt x="112" y="122"/>
                  <a:pt x="112" y="121"/>
                  <a:pt x="111" y="119"/>
                </a:cubicBezTo>
                <a:cubicBezTo>
                  <a:pt x="111" y="121"/>
                  <a:pt x="110" y="120"/>
                  <a:pt x="110" y="121"/>
                </a:cubicBezTo>
                <a:cubicBezTo>
                  <a:pt x="110" y="122"/>
                  <a:pt x="111" y="124"/>
                  <a:pt x="112" y="123"/>
                </a:cubicBezTo>
                <a:cubicBezTo>
                  <a:pt x="113" y="127"/>
                  <a:pt x="112" y="129"/>
                  <a:pt x="112" y="133"/>
                </a:cubicBezTo>
                <a:cubicBezTo>
                  <a:pt x="113" y="133"/>
                  <a:pt x="113" y="134"/>
                  <a:pt x="114" y="133"/>
                </a:cubicBezTo>
                <a:cubicBezTo>
                  <a:pt x="114" y="135"/>
                  <a:pt x="112" y="137"/>
                  <a:pt x="113" y="140"/>
                </a:cubicBezTo>
                <a:cubicBezTo>
                  <a:pt x="112" y="138"/>
                  <a:pt x="110" y="139"/>
                  <a:pt x="109" y="141"/>
                </a:cubicBezTo>
                <a:cubicBezTo>
                  <a:pt x="108" y="140"/>
                  <a:pt x="110" y="139"/>
                  <a:pt x="110" y="137"/>
                </a:cubicBezTo>
                <a:cubicBezTo>
                  <a:pt x="109" y="137"/>
                  <a:pt x="108" y="137"/>
                  <a:pt x="108" y="139"/>
                </a:cubicBezTo>
                <a:cubicBezTo>
                  <a:pt x="108" y="143"/>
                  <a:pt x="111" y="140"/>
                  <a:pt x="112" y="142"/>
                </a:cubicBezTo>
                <a:cubicBezTo>
                  <a:pt x="110" y="146"/>
                  <a:pt x="110" y="146"/>
                  <a:pt x="110" y="151"/>
                </a:cubicBezTo>
                <a:cubicBezTo>
                  <a:pt x="108" y="151"/>
                  <a:pt x="108" y="151"/>
                  <a:pt x="108" y="151"/>
                </a:cubicBezTo>
                <a:cubicBezTo>
                  <a:pt x="107" y="156"/>
                  <a:pt x="109" y="157"/>
                  <a:pt x="109" y="163"/>
                </a:cubicBezTo>
                <a:cubicBezTo>
                  <a:pt x="107" y="161"/>
                  <a:pt x="107" y="164"/>
                  <a:pt x="107" y="164"/>
                </a:cubicBezTo>
                <a:cubicBezTo>
                  <a:pt x="106" y="165"/>
                  <a:pt x="104" y="163"/>
                  <a:pt x="104" y="166"/>
                </a:cubicBezTo>
                <a:cubicBezTo>
                  <a:pt x="105" y="169"/>
                  <a:pt x="106" y="163"/>
                  <a:pt x="108" y="164"/>
                </a:cubicBezTo>
                <a:cubicBezTo>
                  <a:pt x="109" y="168"/>
                  <a:pt x="106" y="167"/>
                  <a:pt x="106" y="171"/>
                </a:cubicBezTo>
                <a:cubicBezTo>
                  <a:pt x="107" y="172"/>
                  <a:pt x="107" y="171"/>
                  <a:pt x="108" y="170"/>
                </a:cubicBezTo>
                <a:cubicBezTo>
                  <a:pt x="109" y="172"/>
                  <a:pt x="107" y="174"/>
                  <a:pt x="107" y="177"/>
                </a:cubicBezTo>
                <a:cubicBezTo>
                  <a:pt x="107" y="179"/>
                  <a:pt x="108" y="182"/>
                  <a:pt x="108" y="184"/>
                </a:cubicBezTo>
                <a:cubicBezTo>
                  <a:pt x="109" y="186"/>
                  <a:pt x="108" y="189"/>
                  <a:pt x="109" y="190"/>
                </a:cubicBezTo>
                <a:cubicBezTo>
                  <a:pt x="108" y="191"/>
                  <a:pt x="108" y="190"/>
                  <a:pt x="107" y="190"/>
                </a:cubicBezTo>
                <a:cubicBezTo>
                  <a:pt x="107" y="193"/>
                  <a:pt x="109" y="193"/>
                  <a:pt x="108" y="195"/>
                </a:cubicBezTo>
                <a:cubicBezTo>
                  <a:pt x="107" y="196"/>
                  <a:pt x="107" y="193"/>
                  <a:pt x="106" y="193"/>
                </a:cubicBezTo>
                <a:cubicBezTo>
                  <a:pt x="106" y="196"/>
                  <a:pt x="108" y="195"/>
                  <a:pt x="108" y="198"/>
                </a:cubicBezTo>
                <a:cubicBezTo>
                  <a:pt x="109" y="197"/>
                  <a:pt x="109" y="194"/>
                  <a:pt x="111" y="194"/>
                </a:cubicBezTo>
                <a:cubicBezTo>
                  <a:pt x="111" y="195"/>
                  <a:pt x="112" y="197"/>
                  <a:pt x="111" y="197"/>
                </a:cubicBezTo>
                <a:cubicBezTo>
                  <a:pt x="111" y="198"/>
                  <a:pt x="110" y="196"/>
                  <a:pt x="110" y="197"/>
                </a:cubicBezTo>
                <a:cubicBezTo>
                  <a:pt x="109" y="199"/>
                  <a:pt x="108" y="201"/>
                  <a:pt x="109" y="206"/>
                </a:cubicBezTo>
                <a:cubicBezTo>
                  <a:pt x="110" y="209"/>
                  <a:pt x="109" y="203"/>
                  <a:pt x="111" y="206"/>
                </a:cubicBezTo>
                <a:cubicBezTo>
                  <a:pt x="111" y="207"/>
                  <a:pt x="112" y="208"/>
                  <a:pt x="112" y="209"/>
                </a:cubicBezTo>
                <a:cubicBezTo>
                  <a:pt x="112" y="210"/>
                  <a:pt x="112" y="212"/>
                  <a:pt x="112" y="213"/>
                </a:cubicBezTo>
                <a:cubicBezTo>
                  <a:pt x="110" y="213"/>
                  <a:pt x="110" y="213"/>
                  <a:pt x="110" y="213"/>
                </a:cubicBezTo>
                <a:cubicBezTo>
                  <a:pt x="110" y="216"/>
                  <a:pt x="111" y="215"/>
                  <a:pt x="112" y="217"/>
                </a:cubicBezTo>
                <a:cubicBezTo>
                  <a:pt x="113" y="220"/>
                  <a:pt x="111" y="221"/>
                  <a:pt x="115" y="221"/>
                </a:cubicBezTo>
                <a:cubicBezTo>
                  <a:pt x="114" y="219"/>
                  <a:pt x="114" y="215"/>
                  <a:pt x="116" y="219"/>
                </a:cubicBezTo>
                <a:cubicBezTo>
                  <a:pt x="117" y="217"/>
                  <a:pt x="114" y="213"/>
                  <a:pt x="113" y="211"/>
                </a:cubicBezTo>
                <a:cubicBezTo>
                  <a:pt x="115" y="210"/>
                  <a:pt x="116" y="214"/>
                  <a:pt x="117" y="215"/>
                </a:cubicBezTo>
                <a:cubicBezTo>
                  <a:pt x="118" y="218"/>
                  <a:pt x="119" y="220"/>
                  <a:pt x="120" y="222"/>
                </a:cubicBezTo>
                <a:cubicBezTo>
                  <a:pt x="118" y="224"/>
                  <a:pt x="118" y="224"/>
                  <a:pt x="118" y="224"/>
                </a:cubicBezTo>
                <a:cubicBezTo>
                  <a:pt x="119" y="225"/>
                  <a:pt x="120" y="226"/>
                  <a:pt x="120" y="226"/>
                </a:cubicBezTo>
                <a:cubicBezTo>
                  <a:pt x="121" y="226"/>
                  <a:pt x="122" y="226"/>
                  <a:pt x="122" y="225"/>
                </a:cubicBezTo>
                <a:cubicBezTo>
                  <a:pt x="124" y="226"/>
                  <a:pt x="124" y="226"/>
                  <a:pt x="124" y="226"/>
                </a:cubicBezTo>
                <a:cubicBezTo>
                  <a:pt x="124" y="227"/>
                  <a:pt x="125" y="228"/>
                  <a:pt x="125" y="228"/>
                </a:cubicBezTo>
                <a:cubicBezTo>
                  <a:pt x="125" y="229"/>
                  <a:pt x="124" y="228"/>
                  <a:pt x="123" y="228"/>
                </a:cubicBezTo>
                <a:cubicBezTo>
                  <a:pt x="125" y="230"/>
                  <a:pt x="125" y="231"/>
                  <a:pt x="126" y="232"/>
                </a:cubicBezTo>
                <a:cubicBezTo>
                  <a:pt x="127" y="233"/>
                  <a:pt x="128" y="234"/>
                  <a:pt x="130" y="235"/>
                </a:cubicBezTo>
                <a:cubicBezTo>
                  <a:pt x="130" y="235"/>
                  <a:pt x="129" y="235"/>
                  <a:pt x="129" y="235"/>
                </a:cubicBezTo>
                <a:cubicBezTo>
                  <a:pt x="134" y="240"/>
                  <a:pt x="138" y="240"/>
                  <a:pt x="144" y="242"/>
                </a:cubicBezTo>
                <a:cubicBezTo>
                  <a:pt x="145" y="240"/>
                  <a:pt x="148" y="240"/>
                  <a:pt x="153" y="241"/>
                </a:cubicBezTo>
                <a:cubicBezTo>
                  <a:pt x="152" y="240"/>
                  <a:pt x="151" y="240"/>
                  <a:pt x="150" y="240"/>
                </a:cubicBezTo>
                <a:cubicBezTo>
                  <a:pt x="148" y="240"/>
                  <a:pt x="147" y="240"/>
                  <a:pt x="146" y="239"/>
                </a:cubicBezTo>
                <a:cubicBezTo>
                  <a:pt x="148" y="238"/>
                  <a:pt x="152" y="240"/>
                  <a:pt x="155" y="239"/>
                </a:cubicBezTo>
                <a:cubicBezTo>
                  <a:pt x="156" y="240"/>
                  <a:pt x="155" y="240"/>
                  <a:pt x="153" y="240"/>
                </a:cubicBezTo>
                <a:cubicBezTo>
                  <a:pt x="157" y="241"/>
                  <a:pt x="153" y="243"/>
                  <a:pt x="155" y="244"/>
                </a:cubicBezTo>
                <a:cubicBezTo>
                  <a:pt x="159" y="244"/>
                  <a:pt x="154" y="242"/>
                  <a:pt x="157" y="242"/>
                </a:cubicBezTo>
                <a:cubicBezTo>
                  <a:pt x="161" y="241"/>
                  <a:pt x="159" y="245"/>
                  <a:pt x="164" y="244"/>
                </a:cubicBezTo>
                <a:cubicBezTo>
                  <a:pt x="166" y="244"/>
                  <a:pt x="162" y="241"/>
                  <a:pt x="165" y="241"/>
                </a:cubicBezTo>
                <a:cubicBezTo>
                  <a:pt x="167" y="242"/>
                  <a:pt x="173" y="240"/>
                  <a:pt x="170" y="242"/>
                </a:cubicBezTo>
                <a:cubicBezTo>
                  <a:pt x="175" y="241"/>
                  <a:pt x="180" y="241"/>
                  <a:pt x="184" y="242"/>
                </a:cubicBezTo>
                <a:cubicBezTo>
                  <a:pt x="186" y="239"/>
                  <a:pt x="180" y="240"/>
                  <a:pt x="177" y="240"/>
                </a:cubicBezTo>
                <a:cubicBezTo>
                  <a:pt x="178" y="237"/>
                  <a:pt x="182" y="240"/>
                  <a:pt x="184" y="240"/>
                </a:cubicBezTo>
                <a:cubicBezTo>
                  <a:pt x="187" y="239"/>
                  <a:pt x="188" y="238"/>
                  <a:pt x="191" y="239"/>
                </a:cubicBezTo>
                <a:cubicBezTo>
                  <a:pt x="191" y="241"/>
                  <a:pt x="189" y="241"/>
                  <a:pt x="186" y="240"/>
                </a:cubicBezTo>
                <a:cubicBezTo>
                  <a:pt x="186" y="242"/>
                  <a:pt x="189" y="242"/>
                  <a:pt x="191" y="242"/>
                </a:cubicBezTo>
                <a:cubicBezTo>
                  <a:pt x="191" y="243"/>
                  <a:pt x="190" y="244"/>
                  <a:pt x="192" y="245"/>
                </a:cubicBezTo>
                <a:cubicBezTo>
                  <a:pt x="193" y="245"/>
                  <a:pt x="191" y="242"/>
                  <a:pt x="194" y="242"/>
                </a:cubicBezTo>
                <a:cubicBezTo>
                  <a:pt x="196" y="241"/>
                  <a:pt x="190" y="240"/>
                  <a:pt x="194" y="239"/>
                </a:cubicBezTo>
                <a:cubicBezTo>
                  <a:pt x="196" y="239"/>
                  <a:pt x="195" y="240"/>
                  <a:pt x="194" y="240"/>
                </a:cubicBezTo>
                <a:cubicBezTo>
                  <a:pt x="200" y="241"/>
                  <a:pt x="201" y="241"/>
                  <a:pt x="207" y="243"/>
                </a:cubicBezTo>
                <a:cubicBezTo>
                  <a:pt x="206" y="246"/>
                  <a:pt x="202" y="241"/>
                  <a:pt x="201" y="243"/>
                </a:cubicBezTo>
                <a:cubicBezTo>
                  <a:pt x="203" y="245"/>
                  <a:pt x="204" y="244"/>
                  <a:pt x="207" y="246"/>
                </a:cubicBezTo>
                <a:cubicBezTo>
                  <a:pt x="209" y="246"/>
                  <a:pt x="207" y="244"/>
                  <a:pt x="207" y="244"/>
                </a:cubicBezTo>
                <a:cubicBezTo>
                  <a:pt x="209" y="242"/>
                  <a:pt x="211" y="245"/>
                  <a:pt x="211" y="243"/>
                </a:cubicBezTo>
                <a:cubicBezTo>
                  <a:pt x="215" y="244"/>
                  <a:pt x="218" y="243"/>
                  <a:pt x="220" y="246"/>
                </a:cubicBezTo>
                <a:cubicBezTo>
                  <a:pt x="222" y="246"/>
                  <a:pt x="225" y="247"/>
                  <a:pt x="229" y="250"/>
                </a:cubicBezTo>
                <a:cubicBezTo>
                  <a:pt x="232" y="252"/>
                  <a:pt x="236" y="256"/>
                  <a:pt x="239" y="260"/>
                </a:cubicBezTo>
                <a:cubicBezTo>
                  <a:pt x="239" y="262"/>
                  <a:pt x="240" y="263"/>
                  <a:pt x="240" y="263"/>
                </a:cubicBezTo>
                <a:cubicBezTo>
                  <a:pt x="241" y="264"/>
                  <a:pt x="241" y="265"/>
                  <a:pt x="241" y="266"/>
                </a:cubicBezTo>
                <a:cubicBezTo>
                  <a:pt x="242" y="267"/>
                  <a:pt x="242" y="268"/>
                  <a:pt x="242" y="271"/>
                </a:cubicBezTo>
                <a:cubicBezTo>
                  <a:pt x="242" y="272"/>
                  <a:pt x="243" y="271"/>
                  <a:pt x="243" y="273"/>
                </a:cubicBezTo>
                <a:cubicBezTo>
                  <a:pt x="243" y="274"/>
                  <a:pt x="244" y="275"/>
                  <a:pt x="244" y="276"/>
                </a:cubicBezTo>
                <a:cubicBezTo>
                  <a:pt x="244" y="277"/>
                  <a:pt x="244" y="278"/>
                  <a:pt x="244" y="279"/>
                </a:cubicBezTo>
                <a:cubicBezTo>
                  <a:pt x="244" y="280"/>
                  <a:pt x="243" y="282"/>
                  <a:pt x="243" y="284"/>
                </a:cubicBezTo>
                <a:cubicBezTo>
                  <a:pt x="243" y="285"/>
                  <a:pt x="243" y="287"/>
                  <a:pt x="243" y="288"/>
                </a:cubicBezTo>
                <a:cubicBezTo>
                  <a:pt x="243" y="289"/>
                  <a:pt x="242" y="290"/>
                  <a:pt x="242" y="291"/>
                </a:cubicBezTo>
                <a:cubicBezTo>
                  <a:pt x="242" y="291"/>
                  <a:pt x="242" y="292"/>
                  <a:pt x="242" y="292"/>
                </a:cubicBezTo>
                <a:cubicBezTo>
                  <a:pt x="242" y="294"/>
                  <a:pt x="242" y="294"/>
                  <a:pt x="242" y="294"/>
                </a:cubicBezTo>
                <a:cubicBezTo>
                  <a:pt x="241" y="295"/>
                  <a:pt x="241" y="295"/>
                  <a:pt x="241" y="295"/>
                </a:cubicBezTo>
                <a:cubicBezTo>
                  <a:pt x="241" y="295"/>
                  <a:pt x="241" y="295"/>
                  <a:pt x="241" y="295"/>
                </a:cubicBezTo>
                <a:cubicBezTo>
                  <a:pt x="241" y="295"/>
                  <a:pt x="241" y="295"/>
                  <a:pt x="241" y="295"/>
                </a:cubicBezTo>
                <a:cubicBezTo>
                  <a:pt x="241" y="296"/>
                  <a:pt x="241" y="296"/>
                  <a:pt x="241" y="296"/>
                </a:cubicBezTo>
                <a:cubicBezTo>
                  <a:pt x="241" y="296"/>
                  <a:pt x="241" y="296"/>
                  <a:pt x="241" y="296"/>
                </a:cubicBezTo>
                <a:cubicBezTo>
                  <a:pt x="240" y="298"/>
                  <a:pt x="240" y="299"/>
                  <a:pt x="239" y="300"/>
                </a:cubicBezTo>
                <a:cubicBezTo>
                  <a:pt x="238" y="302"/>
                  <a:pt x="238" y="303"/>
                  <a:pt x="237" y="304"/>
                </a:cubicBezTo>
                <a:cubicBezTo>
                  <a:pt x="236" y="306"/>
                  <a:pt x="235" y="307"/>
                  <a:pt x="234" y="308"/>
                </a:cubicBezTo>
                <a:cubicBezTo>
                  <a:pt x="233" y="309"/>
                  <a:pt x="234" y="310"/>
                  <a:pt x="233" y="311"/>
                </a:cubicBezTo>
                <a:cubicBezTo>
                  <a:pt x="232" y="312"/>
                  <a:pt x="231" y="312"/>
                  <a:pt x="230" y="313"/>
                </a:cubicBezTo>
                <a:cubicBezTo>
                  <a:pt x="230" y="313"/>
                  <a:pt x="229" y="313"/>
                  <a:pt x="228" y="315"/>
                </a:cubicBezTo>
                <a:cubicBezTo>
                  <a:pt x="225" y="314"/>
                  <a:pt x="228" y="312"/>
                  <a:pt x="228" y="310"/>
                </a:cubicBezTo>
                <a:cubicBezTo>
                  <a:pt x="230" y="310"/>
                  <a:pt x="231" y="309"/>
                  <a:pt x="233" y="308"/>
                </a:cubicBezTo>
                <a:cubicBezTo>
                  <a:pt x="234" y="307"/>
                  <a:pt x="234" y="306"/>
                  <a:pt x="235" y="305"/>
                </a:cubicBezTo>
                <a:cubicBezTo>
                  <a:pt x="236" y="304"/>
                  <a:pt x="236" y="303"/>
                  <a:pt x="236" y="302"/>
                </a:cubicBezTo>
                <a:cubicBezTo>
                  <a:pt x="235" y="302"/>
                  <a:pt x="235" y="303"/>
                  <a:pt x="234" y="304"/>
                </a:cubicBezTo>
                <a:cubicBezTo>
                  <a:pt x="233" y="305"/>
                  <a:pt x="232" y="307"/>
                  <a:pt x="231" y="308"/>
                </a:cubicBezTo>
                <a:cubicBezTo>
                  <a:pt x="230" y="308"/>
                  <a:pt x="229" y="307"/>
                  <a:pt x="229" y="307"/>
                </a:cubicBezTo>
                <a:cubicBezTo>
                  <a:pt x="228" y="308"/>
                  <a:pt x="227" y="308"/>
                  <a:pt x="226" y="309"/>
                </a:cubicBezTo>
                <a:cubicBezTo>
                  <a:pt x="225" y="310"/>
                  <a:pt x="224" y="311"/>
                  <a:pt x="223" y="311"/>
                </a:cubicBezTo>
                <a:cubicBezTo>
                  <a:pt x="223" y="312"/>
                  <a:pt x="224" y="312"/>
                  <a:pt x="225" y="311"/>
                </a:cubicBezTo>
                <a:cubicBezTo>
                  <a:pt x="226" y="311"/>
                  <a:pt x="227" y="310"/>
                  <a:pt x="227" y="312"/>
                </a:cubicBezTo>
                <a:cubicBezTo>
                  <a:pt x="226" y="313"/>
                  <a:pt x="220" y="318"/>
                  <a:pt x="226" y="316"/>
                </a:cubicBezTo>
                <a:cubicBezTo>
                  <a:pt x="225" y="316"/>
                  <a:pt x="225" y="317"/>
                  <a:pt x="224" y="318"/>
                </a:cubicBezTo>
                <a:cubicBezTo>
                  <a:pt x="223" y="318"/>
                  <a:pt x="222" y="319"/>
                  <a:pt x="221" y="320"/>
                </a:cubicBezTo>
                <a:cubicBezTo>
                  <a:pt x="219" y="321"/>
                  <a:pt x="217" y="321"/>
                  <a:pt x="217" y="320"/>
                </a:cubicBezTo>
                <a:cubicBezTo>
                  <a:pt x="215" y="322"/>
                  <a:pt x="211" y="324"/>
                  <a:pt x="207" y="325"/>
                </a:cubicBezTo>
                <a:cubicBezTo>
                  <a:pt x="203" y="325"/>
                  <a:pt x="199" y="326"/>
                  <a:pt x="195" y="326"/>
                </a:cubicBezTo>
                <a:cubicBezTo>
                  <a:pt x="190" y="327"/>
                  <a:pt x="185" y="327"/>
                  <a:pt x="180" y="327"/>
                </a:cubicBezTo>
                <a:cubicBezTo>
                  <a:pt x="175" y="328"/>
                  <a:pt x="170" y="328"/>
                  <a:pt x="166" y="328"/>
                </a:cubicBezTo>
                <a:cubicBezTo>
                  <a:pt x="164" y="328"/>
                  <a:pt x="165" y="326"/>
                  <a:pt x="163" y="326"/>
                </a:cubicBezTo>
                <a:cubicBezTo>
                  <a:pt x="161" y="327"/>
                  <a:pt x="159" y="326"/>
                  <a:pt x="159" y="326"/>
                </a:cubicBezTo>
                <a:cubicBezTo>
                  <a:pt x="158" y="326"/>
                  <a:pt x="158" y="328"/>
                  <a:pt x="155" y="327"/>
                </a:cubicBezTo>
                <a:cubicBezTo>
                  <a:pt x="154" y="325"/>
                  <a:pt x="157" y="326"/>
                  <a:pt x="157" y="325"/>
                </a:cubicBezTo>
                <a:cubicBezTo>
                  <a:pt x="158" y="325"/>
                  <a:pt x="158" y="324"/>
                  <a:pt x="159" y="324"/>
                </a:cubicBezTo>
                <a:cubicBezTo>
                  <a:pt x="160" y="323"/>
                  <a:pt x="164" y="326"/>
                  <a:pt x="163" y="323"/>
                </a:cubicBezTo>
                <a:cubicBezTo>
                  <a:pt x="163" y="322"/>
                  <a:pt x="162" y="324"/>
                  <a:pt x="161" y="323"/>
                </a:cubicBezTo>
                <a:cubicBezTo>
                  <a:pt x="160" y="323"/>
                  <a:pt x="160" y="320"/>
                  <a:pt x="157" y="321"/>
                </a:cubicBezTo>
                <a:cubicBezTo>
                  <a:pt x="157" y="322"/>
                  <a:pt x="161" y="321"/>
                  <a:pt x="160" y="323"/>
                </a:cubicBezTo>
                <a:cubicBezTo>
                  <a:pt x="156" y="323"/>
                  <a:pt x="150" y="321"/>
                  <a:pt x="146" y="321"/>
                </a:cubicBezTo>
                <a:cubicBezTo>
                  <a:pt x="147" y="323"/>
                  <a:pt x="152" y="322"/>
                  <a:pt x="154" y="323"/>
                </a:cubicBezTo>
                <a:cubicBezTo>
                  <a:pt x="156" y="326"/>
                  <a:pt x="153" y="325"/>
                  <a:pt x="153" y="327"/>
                </a:cubicBezTo>
                <a:cubicBezTo>
                  <a:pt x="146" y="327"/>
                  <a:pt x="139" y="325"/>
                  <a:pt x="132" y="324"/>
                </a:cubicBezTo>
                <a:cubicBezTo>
                  <a:pt x="130" y="324"/>
                  <a:pt x="128" y="325"/>
                  <a:pt x="126" y="325"/>
                </a:cubicBezTo>
                <a:cubicBezTo>
                  <a:pt x="125" y="325"/>
                  <a:pt x="125" y="325"/>
                  <a:pt x="125" y="325"/>
                </a:cubicBezTo>
                <a:cubicBezTo>
                  <a:pt x="125" y="325"/>
                  <a:pt x="125" y="325"/>
                  <a:pt x="125" y="325"/>
                </a:cubicBezTo>
                <a:cubicBezTo>
                  <a:pt x="125" y="325"/>
                  <a:pt x="125" y="325"/>
                  <a:pt x="125" y="325"/>
                </a:cubicBezTo>
                <a:cubicBezTo>
                  <a:pt x="125" y="326"/>
                  <a:pt x="125" y="326"/>
                  <a:pt x="125" y="326"/>
                </a:cubicBezTo>
                <a:cubicBezTo>
                  <a:pt x="125" y="326"/>
                  <a:pt x="125" y="326"/>
                  <a:pt x="125" y="326"/>
                </a:cubicBezTo>
                <a:cubicBezTo>
                  <a:pt x="125" y="327"/>
                  <a:pt x="125" y="327"/>
                  <a:pt x="125" y="328"/>
                </a:cubicBezTo>
                <a:cubicBezTo>
                  <a:pt x="124" y="329"/>
                  <a:pt x="124" y="330"/>
                  <a:pt x="124" y="331"/>
                </a:cubicBezTo>
                <a:cubicBezTo>
                  <a:pt x="126" y="334"/>
                  <a:pt x="127" y="333"/>
                  <a:pt x="127" y="331"/>
                </a:cubicBezTo>
                <a:cubicBezTo>
                  <a:pt x="128" y="333"/>
                  <a:pt x="127" y="335"/>
                  <a:pt x="129" y="337"/>
                </a:cubicBezTo>
                <a:cubicBezTo>
                  <a:pt x="131" y="339"/>
                  <a:pt x="129" y="335"/>
                  <a:pt x="129" y="334"/>
                </a:cubicBezTo>
                <a:cubicBezTo>
                  <a:pt x="129" y="333"/>
                  <a:pt x="129" y="331"/>
                  <a:pt x="129" y="330"/>
                </a:cubicBezTo>
                <a:cubicBezTo>
                  <a:pt x="131" y="330"/>
                  <a:pt x="132" y="331"/>
                  <a:pt x="133" y="331"/>
                </a:cubicBezTo>
                <a:cubicBezTo>
                  <a:pt x="134" y="330"/>
                  <a:pt x="133" y="329"/>
                  <a:pt x="134" y="329"/>
                </a:cubicBezTo>
                <a:cubicBezTo>
                  <a:pt x="136" y="329"/>
                  <a:pt x="138" y="330"/>
                  <a:pt x="140" y="331"/>
                </a:cubicBezTo>
                <a:cubicBezTo>
                  <a:pt x="141" y="331"/>
                  <a:pt x="138" y="330"/>
                  <a:pt x="139" y="329"/>
                </a:cubicBezTo>
                <a:cubicBezTo>
                  <a:pt x="142" y="330"/>
                  <a:pt x="144" y="330"/>
                  <a:pt x="147" y="330"/>
                </a:cubicBezTo>
                <a:cubicBezTo>
                  <a:pt x="149" y="330"/>
                  <a:pt x="152" y="330"/>
                  <a:pt x="154" y="331"/>
                </a:cubicBezTo>
                <a:cubicBezTo>
                  <a:pt x="153" y="333"/>
                  <a:pt x="158" y="333"/>
                  <a:pt x="159" y="335"/>
                </a:cubicBezTo>
                <a:cubicBezTo>
                  <a:pt x="161" y="335"/>
                  <a:pt x="158" y="331"/>
                  <a:pt x="161" y="333"/>
                </a:cubicBezTo>
                <a:cubicBezTo>
                  <a:pt x="160" y="332"/>
                  <a:pt x="159" y="332"/>
                  <a:pt x="159" y="332"/>
                </a:cubicBezTo>
                <a:cubicBezTo>
                  <a:pt x="156" y="331"/>
                  <a:pt x="160" y="331"/>
                  <a:pt x="161" y="331"/>
                </a:cubicBezTo>
                <a:cubicBezTo>
                  <a:pt x="162" y="332"/>
                  <a:pt x="163" y="334"/>
                  <a:pt x="165" y="334"/>
                </a:cubicBezTo>
                <a:cubicBezTo>
                  <a:pt x="166" y="332"/>
                  <a:pt x="164" y="332"/>
                  <a:pt x="163" y="332"/>
                </a:cubicBezTo>
                <a:cubicBezTo>
                  <a:pt x="163" y="330"/>
                  <a:pt x="165" y="332"/>
                  <a:pt x="166" y="332"/>
                </a:cubicBezTo>
                <a:cubicBezTo>
                  <a:pt x="167" y="332"/>
                  <a:pt x="168" y="332"/>
                  <a:pt x="169" y="332"/>
                </a:cubicBezTo>
                <a:cubicBezTo>
                  <a:pt x="171" y="332"/>
                  <a:pt x="172" y="332"/>
                  <a:pt x="173" y="332"/>
                </a:cubicBezTo>
                <a:cubicBezTo>
                  <a:pt x="176" y="331"/>
                  <a:pt x="179" y="331"/>
                  <a:pt x="182" y="332"/>
                </a:cubicBezTo>
                <a:cubicBezTo>
                  <a:pt x="183" y="333"/>
                  <a:pt x="181" y="333"/>
                  <a:pt x="179" y="333"/>
                </a:cubicBezTo>
                <a:cubicBezTo>
                  <a:pt x="181" y="336"/>
                  <a:pt x="185" y="333"/>
                  <a:pt x="186" y="332"/>
                </a:cubicBezTo>
                <a:cubicBezTo>
                  <a:pt x="191" y="331"/>
                  <a:pt x="193" y="332"/>
                  <a:pt x="196" y="332"/>
                </a:cubicBezTo>
                <a:cubicBezTo>
                  <a:pt x="197" y="333"/>
                  <a:pt x="198" y="333"/>
                  <a:pt x="199" y="333"/>
                </a:cubicBezTo>
                <a:cubicBezTo>
                  <a:pt x="201" y="333"/>
                  <a:pt x="202" y="333"/>
                  <a:pt x="204" y="332"/>
                </a:cubicBezTo>
                <a:cubicBezTo>
                  <a:pt x="205" y="330"/>
                  <a:pt x="199" y="332"/>
                  <a:pt x="196" y="332"/>
                </a:cubicBezTo>
                <a:cubicBezTo>
                  <a:pt x="200" y="330"/>
                  <a:pt x="205" y="329"/>
                  <a:pt x="210" y="328"/>
                </a:cubicBezTo>
                <a:cubicBezTo>
                  <a:pt x="215" y="327"/>
                  <a:pt x="220" y="326"/>
                  <a:pt x="224" y="324"/>
                </a:cubicBezTo>
                <a:cubicBezTo>
                  <a:pt x="225" y="323"/>
                  <a:pt x="225" y="321"/>
                  <a:pt x="226" y="321"/>
                </a:cubicBezTo>
                <a:cubicBezTo>
                  <a:pt x="227" y="320"/>
                  <a:pt x="226" y="322"/>
                  <a:pt x="226" y="322"/>
                </a:cubicBezTo>
                <a:cubicBezTo>
                  <a:pt x="227" y="322"/>
                  <a:pt x="228" y="321"/>
                  <a:pt x="229" y="320"/>
                </a:cubicBezTo>
                <a:cubicBezTo>
                  <a:pt x="230" y="318"/>
                  <a:pt x="231" y="317"/>
                  <a:pt x="232" y="316"/>
                </a:cubicBezTo>
                <a:cubicBezTo>
                  <a:pt x="234" y="315"/>
                  <a:pt x="236" y="314"/>
                  <a:pt x="237" y="313"/>
                </a:cubicBezTo>
                <a:cubicBezTo>
                  <a:pt x="239" y="312"/>
                  <a:pt x="240" y="311"/>
                  <a:pt x="241" y="309"/>
                </a:cubicBezTo>
                <a:cubicBezTo>
                  <a:pt x="242" y="308"/>
                  <a:pt x="241" y="307"/>
                  <a:pt x="241" y="307"/>
                </a:cubicBezTo>
                <a:cubicBezTo>
                  <a:pt x="242" y="304"/>
                  <a:pt x="244" y="301"/>
                  <a:pt x="245" y="298"/>
                </a:cubicBezTo>
                <a:cubicBezTo>
                  <a:pt x="245" y="297"/>
                  <a:pt x="245" y="297"/>
                  <a:pt x="245" y="297"/>
                </a:cubicBezTo>
                <a:cubicBezTo>
                  <a:pt x="245" y="297"/>
                  <a:pt x="245" y="297"/>
                  <a:pt x="245" y="297"/>
                </a:cubicBezTo>
                <a:cubicBezTo>
                  <a:pt x="245" y="296"/>
                  <a:pt x="245" y="296"/>
                  <a:pt x="245" y="296"/>
                </a:cubicBezTo>
                <a:cubicBezTo>
                  <a:pt x="245" y="296"/>
                  <a:pt x="245" y="296"/>
                  <a:pt x="245" y="296"/>
                </a:cubicBezTo>
                <a:cubicBezTo>
                  <a:pt x="246" y="296"/>
                  <a:pt x="246" y="296"/>
                  <a:pt x="246" y="296"/>
                </a:cubicBezTo>
                <a:cubicBezTo>
                  <a:pt x="246" y="295"/>
                  <a:pt x="246" y="295"/>
                  <a:pt x="246" y="294"/>
                </a:cubicBezTo>
                <a:cubicBezTo>
                  <a:pt x="246" y="293"/>
                  <a:pt x="246" y="292"/>
                  <a:pt x="247" y="291"/>
                </a:cubicBezTo>
                <a:cubicBezTo>
                  <a:pt x="247" y="288"/>
                  <a:pt x="248" y="286"/>
                  <a:pt x="248" y="283"/>
                </a:cubicBezTo>
                <a:cubicBezTo>
                  <a:pt x="248" y="282"/>
                  <a:pt x="248" y="281"/>
                  <a:pt x="248" y="280"/>
                </a:cubicBezTo>
                <a:cubicBezTo>
                  <a:pt x="249" y="279"/>
                  <a:pt x="249" y="278"/>
                  <a:pt x="249" y="277"/>
                </a:cubicBezTo>
                <a:cubicBezTo>
                  <a:pt x="249" y="275"/>
                  <a:pt x="248" y="276"/>
                  <a:pt x="248" y="277"/>
                </a:cubicBezTo>
                <a:cubicBezTo>
                  <a:pt x="248" y="274"/>
                  <a:pt x="247" y="270"/>
                  <a:pt x="246" y="265"/>
                </a:cubicBezTo>
                <a:cubicBezTo>
                  <a:pt x="245" y="261"/>
                  <a:pt x="243" y="257"/>
                  <a:pt x="242" y="255"/>
                </a:cubicBezTo>
                <a:cubicBezTo>
                  <a:pt x="241" y="254"/>
                  <a:pt x="240" y="253"/>
                  <a:pt x="239" y="252"/>
                </a:cubicBezTo>
                <a:cubicBezTo>
                  <a:pt x="238" y="251"/>
                  <a:pt x="237" y="251"/>
                  <a:pt x="237" y="250"/>
                </a:cubicBezTo>
                <a:cubicBezTo>
                  <a:pt x="236" y="250"/>
                  <a:pt x="236" y="250"/>
                  <a:pt x="235" y="249"/>
                </a:cubicBezTo>
                <a:cubicBezTo>
                  <a:pt x="231" y="245"/>
                  <a:pt x="226" y="242"/>
                  <a:pt x="220" y="239"/>
                </a:cubicBezTo>
                <a:cubicBezTo>
                  <a:pt x="215" y="236"/>
                  <a:pt x="209" y="234"/>
                  <a:pt x="205" y="232"/>
                </a:cubicBezTo>
                <a:cubicBezTo>
                  <a:pt x="204" y="229"/>
                  <a:pt x="201" y="228"/>
                  <a:pt x="201" y="226"/>
                </a:cubicBezTo>
                <a:cubicBezTo>
                  <a:pt x="196" y="225"/>
                  <a:pt x="193" y="225"/>
                  <a:pt x="190" y="224"/>
                </a:cubicBezTo>
                <a:cubicBezTo>
                  <a:pt x="186" y="224"/>
                  <a:pt x="183" y="224"/>
                  <a:pt x="178" y="224"/>
                </a:cubicBezTo>
                <a:cubicBezTo>
                  <a:pt x="177" y="224"/>
                  <a:pt x="177" y="225"/>
                  <a:pt x="176" y="225"/>
                </a:cubicBezTo>
                <a:cubicBezTo>
                  <a:pt x="174" y="225"/>
                  <a:pt x="172" y="225"/>
                  <a:pt x="171" y="225"/>
                </a:cubicBezTo>
                <a:cubicBezTo>
                  <a:pt x="169" y="225"/>
                  <a:pt x="172" y="226"/>
                  <a:pt x="173" y="226"/>
                </a:cubicBezTo>
                <a:cubicBezTo>
                  <a:pt x="178" y="227"/>
                  <a:pt x="179" y="224"/>
                  <a:pt x="182" y="226"/>
                </a:cubicBezTo>
                <a:cubicBezTo>
                  <a:pt x="180" y="227"/>
                  <a:pt x="177" y="228"/>
                  <a:pt x="173" y="228"/>
                </a:cubicBezTo>
                <a:cubicBezTo>
                  <a:pt x="173" y="228"/>
                  <a:pt x="174" y="229"/>
                  <a:pt x="175" y="229"/>
                </a:cubicBezTo>
                <a:cubicBezTo>
                  <a:pt x="174" y="230"/>
                  <a:pt x="173" y="229"/>
                  <a:pt x="173" y="229"/>
                </a:cubicBezTo>
                <a:cubicBezTo>
                  <a:pt x="172" y="228"/>
                  <a:pt x="170" y="228"/>
                  <a:pt x="171" y="226"/>
                </a:cubicBezTo>
                <a:cubicBezTo>
                  <a:pt x="170" y="226"/>
                  <a:pt x="168" y="226"/>
                  <a:pt x="167" y="226"/>
                </a:cubicBezTo>
                <a:cubicBezTo>
                  <a:pt x="166" y="226"/>
                  <a:pt x="166" y="226"/>
                  <a:pt x="165" y="226"/>
                </a:cubicBezTo>
                <a:cubicBezTo>
                  <a:pt x="165" y="225"/>
                  <a:pt x="164" y="225"/>
                  <a:pt x="164" y="225"/>
                </a:cubicBezTo>
                <a:cubicBezTo>
                  <a:pt x="162" y="225"/>
                  <a:pt x="162" y="227"/>
                  <a:pt x="159" y="226"/>
                </a:cubicBezTo>
                <a:cubicBezTo>
                  <a:pt x="159" y="224"/>
                  <a:pt x="155" y="225"/>
                  <a:pt x="155" y="222"/>
                </a:cubicBezTo>
                <a:cubicBezTo>
                  <a:pt x="153" y="223"/>
                  <a:pt x="156" y="225"/>
                  <a:pt x="154" y="225"/>
                </a:cubicBezTo>
                <a:cubicBezTo>
                  <a:pt x="153" y="225"/>
                  <a:pt x="152" y="225"/>
                  <a:pt x="152" y="225"/>
                </a:cubicBezTo>
                <a:cubicBezTo>
                  <a:pt x="152" y="224"/>
                  <a:pt x="152" y="224"/>
                  <a:pt x="152" y="223"/>
                </a:cubicBezTo>
                <a:cubicBezTo>
                  <a:pt x="152" y="224"/>
                  <a:pt x="151" y="224"/>
                  <a:pt x="150" y="223"/>
                </a:cubicBezTo>
                <a:cubicBezTo>
                  <a:pt x="149" y="223"/>
                  <a:pt x="148" y="223"/>
                  <a:pt x="148" y="224"/>
                </a:cubicBezTo>
                <a:cubicBezTo>
                  <a:pt x="148" y="226"/>
                  <a:pt x="149" y="225"/>
                  <a:pt x="150" y="225"/>
                </a:cubicBezTo>
                <a:cubicBezTo>
                  <a:pt x="150" y="225"/>
                  <a:pt x="151" y="224"/>
                  <a:pt x="151" y="225"/>
                </a:cubicBezTo>
                <a:cubicBezTo>
                  <a:pt x="151" y="226"/>
                  <a:pt x="150" y="226"/>
                  <a:pt x="150" y="226"/>
                </a:cubicBezTo>
                <a:cubicBezTo>
                  <a:pt x="149" y="226"/>
                  <a:pt x="148" y="225"/>
                  <a:pt x="147" y="225"/>
                </a:cubicBezTo>
                <a:cubicBezTo>
                  <a:pt x="147" y="225"/>
                  <a:pt x="145" y="226"/>
                  <a:pt x="145" y="226"/>
                </a:cubicBezTo>
                <a:cubicBezTo>
                  <a:pt x="144" y="226"/>
                  <a:pt x="143" y="226"/>
                  <a:pt x="142" y="226"/>
                </a:cubicBezTo>
                <a:cubicBezTo>
                  <a:pt x="142" y="225"/>
                  <a:pt x="141" y="225"/>
                  <a:pt x="140" y="224"/>
                </a:cubicBezTo>
                <a:cubicBezTo>
                  <a:pt x="138" y="223"/>
                  <a:pt x="137" y="222"/>
                  <a:pt x="137" y="221"/>
                </a:cubicBezTo>
                <a:cubicBezTo>
                  <a:pt x="136" y="221"/>
                  <a:pt x="135" y="220"/>
                  <a:pt x="135" y="219"/>
                </a:cubicBezTo>
                <a:cubicBezTo>
                  <a:pt x="134" y="218"/>
                  <a:pt x="133" y="217"/>
                  <a:pt x="132" y="217"/>
                </a:cubicBezTo>
                <a:cubicBezTo>
                  <a:pt x="131" y="216"/>
                  <a:pt x="130" y="215"/>
                  <a:pt x="129" y="215"/>
                </a:cubicBezTo>
                <a:cubicBezTo>
                  <a:pt x="129" y="216"/>
                  <a:pt x="129" y="216"/>
                  <a:pt x="129" y="217"/>
                </a:cubicBezTo>
                <a:cubicBezTo>
                  <a:pt x="130" y="217"/>
                  <a:pt x="130" y="218"/>
                  <a:pt x="131" y="218"/>
                </a:cubicBezTo>
                <a:cubicBezTo>
                  <a:pt x="132" y="219"/>
                  <a:pt x="133" y="219"/>
                  <a:pt x="133" y="221"/>
                </a:cubicBezTo>
                <a:cubicBezTo>
                  <a:pt x="132" y="221"/>
                  <a:pt x="131" y="221"/>
                  <a:pt x="130" y="220"/>
                </a:cubicBezTo>
                <a:cubicBezTo>
                  <a:pt x="130" y="219"/>
                  <a:pt x="129" y="218"/>
                  <a:pt x="128" y="218"/>
                </a:cubicBezTo>
                <a:cubicBezTo>
                  <a:pt x="128" y="217"/>
                  <a:pt x="127" y="216"/>
                  <a:pt x="127" y="214"/>
                </a:cubicBezTo>
                <a:cubicBezTo>
                  <a:pt x="126" y="213"/>
                  <a:pt x="126" y="212"/>
                  <a:pt x="125" y="211"/>
                </a:cubicBezTo>
                <a:cubicBezTo>
                  <a:pt x="126" y="209"/>
                  <a:pt x="127" y="211"/>
                  <a:pt x="128" y="211"/>
                </a:cubicBezTo>
                <a:cubicBezTo>
                  <a:pt x="127" y="210"/>
                  <a:pt x="125" y="209"/>
                  <a:pt x="124" y="208"/>
                </a:cubicBezTo>
                <a:cubicBezTo>
                  <a:pt x="124" y="207"/>
                  <a:pt x="124" y="206"/>
                  <a:pt x="124" y="205"/>
                </a:cubicBezTo>
                <a:cubicBezTo>
                  <a:pt x="124" y="204"/>
                  <a:pt x="123" y="203"/>
                  <a:pt x="123" y="201"/>
                </a:cubicBezTo>
                <a:cubicBezTo>
                  <a:pt x="122" y="201"/>
                  <a:pt x="125" y="205"/>
                  <a:pt x="122" y="204"/>
                </a:cubicBezTo>
                <a:cubicBezTo>
                  <a:pt x="121" y="202"/>
                  <a:pt x="121" y="199"/>
                  <a:pt x="120" y="199"/>
                </a:cubicBezTo>
                <a:cubicBezTo>
                  <a:pt x="120" y="197"/>
                  <a:pt x="120" y="194"/>
                  <a:pt x="122" y="193"/>
                </a:cubicBezTo>
                <a:cubicBezTo>
                  <a:pt x="121" y="192"/>
                  <a:pt x="121" y="190"/>
                  <a:pt x="119" y="190"/>
                </a:cubicBezTo>
                <a:cubicBezTo>
                  <a:pt x="118" y="188"/>
                  <a:pt x="121" y="187"/>
                  <a:pt x="118" y="187"/>
                </a:cubicBezTo>
                <a:cubicBezTo>
                  <a:pt x="118" y="184"/>
                  <a:pt x="120" y="184"/>
                  <a:pt x="121" y="182"/>
                </a:cubicBezTo>
                <a:cubicBezTo>
                  <a:pt x="120" y="180"/>
                  <a:pt x="120" y="184"/>
                  <a:pt x="118" y="183"/>
                </a:cubicBezTo>
                <a:cubicBezTo>
                  <a:pt x="120" y="177"/>
                  <a:pt x="117" y="172"/>
                  <a:pt x="119" y="166"/>
                </a:cubicBezTo>
                <a:cubicBezTo>
                  <a:pt x="118" y="165"/>
                  <a:pt x="117" y="165"/>
                  <a:pt x="118" y="163"/>
                </a:cubicBezTo>
                <a:cubicBezTo>
                  <a:pt x="120" y="166"/>
                  <a:pt x="119" y="161"/>
                  <a:pt x="121" y="161"/>
                </a:cubicBezTo>
                <a:cubicBezTo>
                  <a:pt x="120" y="160"/>
                  <a:pt x="120" y="153"/>
                  <a:pt x="118" y="155"/>
                </a:cubicBezTo>
                <a:cubicBezTo>
                  <a:pt x="116" y="154"/>
                  <a:pt x="119" y="153"/>
                  <a:pt x="119" y="152"/>
                </a:cubicBezTo>
                <a:cubicBezTo>
                  <a:pt x="119" y="152"/>
                  <a:pt x="119" y="151"/>
                  <a:pt x="119" y="151"/>
                </a:cubicBezTo>
                <a:cubicBezTo>
                  <a:pt x="118" y="151"/>
                  <a:pt x="118" y="151"/>
                  <a:pt x="118" y="152"/>
                </a:cubicBezTo>
                <a:cubicBezTo>
                  <a:pt x="118" y="152"/>
                  <a:pt x="117" y="152"/>
                  <a:pt x="117" y="151"/>
                </a:cubicBezTo>
                <a:cubicBezTo>
                  <a:pt x="118" y="144"/>
                  <a:pt x="118" y="138"/>
                  <a:pt x="119" y="133"/>
                </a:cubicBezTo>
                <a:cubicBezTo>
                  <a:pt x="119" y="132"/>
                  <a:pt x="119" y="132"/>
                  <a:pt x="120" y="131"/>
                </a:cubicBezTo>
                <a:cubicBezTo>
                  <a:pt x="120" y="129"/>
                  <a:pt x="119" y="127"/>
                  <a:pt x="119" y="125"/>
                </a:cubicBezTo>
                <a:cubicBezTo>
                  <a:pt x="120" y="124"/>
                  <a:pt x="120" y="123"/>
                  <a:pt x="121" y="123"/>
                </a:cubicBezTo>
                <a:cubicBezTo>
                  <a:pt x="121" y="120"/>
                  <a:pt x="122" y="117"/>
                  <a:pt x="122" y="114"/>
                </a:cubicBezTo>
                <a:cubicBezTo>
                  <a:pt x="122" y="113"/>
                  <a:pt x="122" y="111"/>
                  <a:pt x="123" y="112"/>
                </a:cubicBezTo>
                <a:cubicBezTo>
                  <a:pt x="129" y="113"/>
                  <a:pt x="135" y="115"/>
                  <a:pt x="139" y="119"/>
                </a:cubicBezTo>
                <a:cubicBezTo>
                  <a:pt x="140" y="122"/>
                  <a:pt x="141" y="124"/>
                  <a:pt x="143" y="125"/>
                </a:cubicBezTo>
                <a:cubicBezTo>
                  <a:pt x="143" y="126"/>
                  <a:pt x="143" y="126"/>
                  <a:pt x="141" y="126"/>
                </a:cubicBezTo>
                <a:cubicBezTo>
                  <a:pt x="143" y="127"/>
                  <a:pt x="143" y="130"/>
                  <a:pt x="145" y="131"/>
                </a:cubicBezTo>
                <a:cubicBezTo>
                  <a:pt x="144" y="131"/>
                  <a:pt x="145" y="134"/>
                  <a:pt x="145" y="135"/>
                </a:cubicBezTo>
                <a:cubicBezTo>
                  <a:pt x="145" y="136"/>
                  <a:pt x="143" y="135"/>
                  <a:pt x="145" y="136"/>
                </a:cubicBezTo>
                <a:cubicBezTo>
                  <a:pt x="143" y="135"/>
                  <a:pt x="141" y="135"/>
                  <a:pt x="139" y="134"/>
                </a:cubicBezTo>
                <a:cubicBezTo>
                  <a:pt x="138" y="134"/>
                  <a:pt x="139" y="135"/>
                  <a:pt x="138" y="135"/>
                </a:cubicBezTo>
                <a:cubicBezTo>
                  <a:pt x="138" y="136"/>
                  <a:pt x="138" y="136"/>
                  <a:pt x="138" y="136"/>
                </a:cubicBezTo>
                <a:cubicBezTo>
                  <a:pt x="138" y="137"/>
                  <a:pt x="137" y="138"/>
                  <a:pt x="137" y="139"/>
                </a:cubicBezTo>
                <a:cubicBezTo>
                  <a:pt x="137" y="139"/>
                  <a:pt x="136" y="139"/>
                  <a:pt x="136" y="140"/>
                </a:cubicBezTo>
                <a:cubicBezTo>
                  <a:pt x="135" y="141"/>
                  <a:pt x="136" y="142"/>
                  <a:pt x="136" y="143"/>
                </a:cubicBezTo>
                <a:cubicBezTo>
                  <a:pt x="135" y="144"/>
                  <a:pt x="135" y="144"/>
                  <a:pt x="135" y="144"/>
                </a:cubicBezTo>
                <a:cubicBezTo>
                  <a:pt x="135" y="146"/>
                  <a:pt x="136" y="147"/>
                  <a:pt x="134" y="147"/>
                </a:cubicBezTo>
                <a:cubicBezTo>
                  <a:pt x="134" y="148"/>
                  <a:pt x="135" y="148"/>
                  <a:pt x="135" y="148"/>
                </a:cubicBezTo>
                <a:cubicBezTo>
                  <a:pt x="135" y="149"/>
                  <a:pt x="135" y="150"/>
                  <a:pt x="135" y="151"/>
                </a:cubicBezTo>
                <a:cubicBezTo>
                  <a:pt x="135" y="152"/>
                  <a:pt x="134" y="152"/>
                  <a:pt x="134" y="152"/>
                </a:cubicBezTo>
                <a:cubicBezTo>
                  <a:pt x="134" y="152"/>
                  <a:pt x="134" y="153"/>
                  <a:pt x="134" y="153"/>
                </a:cubicBezTo>
                <a:cubicBezTo>
                  <a:pt x="134" y="153"/>
                  <a:pt x="135" y="154"/>
                  <a:pt x="135" y="154"/>
                </a:cubicBezTo>
                <a:cubicBezTo>
                  <a:pt x="135" y="156"/>
                  <a:pt x="134" y="158"/>
                  <a:pt x="134" y="160"/>
                </a:cubicBezTo>
                <a:cubicBezTo>
                  <a:pt x="134" y="162"/>
                  <a:pt x="134" y="162"/>
                  <a:pt x="134" y="164"/>
                </a:cubicBezTo>
                <a:cubicBezTo>
                  <a:pt x="135" y="166"/>
                  <a:pt x="134" y="169"/>
                  <a:pt x="133" y="172"/>
                </a:cubicBezTo>
                <a:cubicBezTo>
                  <a:pt x="133" y="173"/>
                  <a:pt x="134" y="174"/>
                  <a:pt x="135" y="174"/>
                </a:cubicBezTo>
                <a:cubicBezTo>
                  <a:pt x="134" y="179"/>
                  <a:pt x="134" y="185"/>
                  <a:pt x="135" y="191"/>
                </a:cubicBezTo>
                <a:cubicBezTo>
                  <a:pt x="135" y="193"/>
                  <a:pt x="133" y="190"/>
                  <a:pt x="133" y="193"/>
                </a:cubicBezTo>
                <a:cubicBezTo>
                  <a:pt x="134" y="195"/>
                  <a:pt x="135" y="192"/>
                  <a:pt x="136" y="193"/>
                </a:cubicBezTo>
                <a:cubicBezTo>
                  <a:pt x="136" y="194"/>
                  <a:pt x="136" y="195"/>
                  <a:pt x="136" y="196"/>
                </a:cubicBezTo>
                <a:cubicBezTo>
                  <a:pt x="136" y="197"/>
                  <a:pt x="136" y="198"/>
                  <a:pt x="137" y="199"/>
                </a:cubicBezTo>
                <a:cubicBezTo>
                  <a:pt x="137" y="199"/>
                  <a:pt x="137" y="200"/>
                  <a:pt x="137" y="201"/>
                </a:cubicBezTo>
                <a:cubicBezTo>
                  <a:pt x="137" y="201"/>
                  <a:pt x="138" y="202"/>
                  <a:pt x="138" y="202"/>
                </a:cubicBezTo>
                <a:cubicBezTo>
                  <a:pt x="137" y="203"/>
                  <a:pt x="137" y="202"/>
                  <a:pt x="136" y="202"/>
                </a:cubicBezTo>
                <a:cubicBezTo>
                  <a:pt x="135" y="204"/>
                  <a:pt x="139" y="203"/>
                  <a:pt x="139" y="203"/>
                </a:cubicBezTo>
                <a:cubicBezTo>
                  <a:pt x="140" y="204"/>
                  <a:pt x="137" y="203"/>
                  <a:pt x="137" y="204"/>
                </a:cubicBezTo>
                <a:cubicBezTo>
                  <a:pt x="137" y="205"/>
                  <a:pt x="138" y="205"/>
                  <a:pt x="139" y="204"/>
                </a:cubicBezTo>
                <a:cubicBezTo>
                  <a:pt x="140" y="205"/>
                  <a:pt x="140" y="206"/>
                  <a:pt x="140" y="206"/>
                </a:cubicBezTo>
                <a:cubicBezTo>
                  <a:pt x="140" y="207"/>
                  <a:pt x="140" y="207"/>
                  <a:pt x="138" y="208"/>
                </a:cubicBezTo>
                <a:cubicBezTo>
                  <a:pt x="139" y="208"/>
                  <a:pt x="139" y="208"/>
                  <a:pt x="139" y="209"/>
                </a:cubicBezTo>
                <a:cubicBezTo>
                  <a:pt x="140" y="209"/>
                  <a:pt x="140" y="206"/>
                  <a:pt x="141" y="208"/>
                </a:cubicBezTo>
                <a:cubicBezTo>
                  <a:pt x="143" y="209"/>
                  <a:pt x="141" y="208"/>
                  <a:pt x="140" y="210"/>
                </a:cubicBezTo>
                <a:cubicBezTo>
                  <a:pt x="141" y="210"/>
                  <a:pt x="140" y="211"/>
                  <a:pt x="141" y="211"/>
                </a:cubicBezTo>
                <a:cubicBezTo>
                  <a:pt x="142" y="211"/>
                  <a:pt x="143" y="209"/>
                  <a:pt x="144" y="208"/>
                </a:cubicBezTo>
                <a:cubicBezTo>
                  <a:pt x="144" y="209"/>
                  <a:pt x="144" y="209"/>
                  <a:pt x="145" y="209"/>
                </a:cubicBezTo>
                <a:cubicBezTo>
                  <a:pt x="145" y="209"/>
                  <a:pt x="145" y="210"/>
                  <a:pt x="146" y="210"/>
                </a:cubicBezTo>
                <a:cubicBezTo>
                  <a:pt x="145" y="210"/>
                  <a:pt x="144" y="211"/>
                  <a:pt x="144" y="212"/>
                </a:cubicBezTo>
                <a:cubicBezTo>
                  <a:pt x="145" y="211"/>
                  <a:pt x="145" y="213"/>
                  <a:pt x="146" y="210"/>
                </a:cubicBezTo>
                <a:cubicBezTo>
                  <a:pt x="148" y="211"/>
                  <a:pt x="149" y="212"/>
                  <a:pt x="148" y="214"/>
                </a:cubicBezTo>
                <a:cubicBezTo>
                  <a:pt x="149" y="214"/>
                  <a:pt x="151" y="212"/>
                  <a:pt x="150" y="214"/>
                </a:cubicBezTo>
                <a:cubicBezTo>
                  <a:pt x="151" y="214"/>
                  <a:pt x="150" y="212"/>
                  <a:pt x="152" y="213"/>
                </a:cubicBezTo>
                <a:cubicBezTo>
                  <a:pt x="152" y="212"/>
                  <a:pt x="152" y="212"/>
                  <a:pt x="151" y="212"/>
                </a:cubicBezTo>
                <a:cubicBezTo>
                  <a:pt x="152" y="212"/>
                  <a:pt x="152" y="211"/>
                  <a:pt x="153" y="211"/>
                </a:cubicBezTo>
                <a:cubicBezTo>
                  <a:pt x="154" y="211"/>
                  <a:pt x="154" y="212"/>
                  <a:pt x="154" y="213"/>
                </a:cubicBezTo>
                <a:cubicBezTo>
                  <a:pt x="154" y="213"/>
                  <a:pt x="155" y="213"/>
                  <a:pt x="155" y="212"/>
                </a:cubicBezTo>
                <a:cubicBezTo>
                  <a:pt x="155" y="212"/>
                  <a:pt x="156" y="211"/>
                  <a:pt x="157" y="212"/>
                </a:cubicBezTo>
                <a:cubicBezTo>
                  <a:pt x="157" y="213"/>
                  <a:pt x="157" y="213"/>
                  <a:pt x="157" y="213"/>
                </a:cubicBezTo>
                <a:cubicBezTo>
                  <a:pt x="157" y="213"/>
                  <a:pt x="157" y="213"/>
                  <a:pt x="158" y="213"/>
                </a:cubicBezTo>
                <a:cubicBezTo>
                  <a:pt x="158" y="212"/>
                  <a:pt x="159" y="212"/>
                  <a:pt x="160" y="212"/>
                </a:cubicBezTo>
                <a:cubicBezTo>
                  <a:pt x="162" y="212"/>
                  <a:pt x="163" y="213"/>
                  <a:pt x="164" y="214"/>
                </a:cubicBezTo>
                <a:cubicBezTo>
                  <a:pt x="165" y="211"/>
                  <a:pt x="172" y="213"/>
                  <a:pt x="174" y="213"/>
                </a:cubicBezTo>
                <a:cubicBezTo>
                  <a:pt x="174" y="212"/>
                  <a:pt x="172" y="211"/>
                  <a:pt x="171" y="212"/>
                </a:cubicBezTo>
                <a:cubicBezTo>
                  <a:pt x="176" y="210"/>
                  <a:pt x="184" y="213"/>
                  <a:pt x="191" y="213"/>
                </a:cubicBezTo>
                <a:cubicBezTo>
                  <a:pt x="193" y="215"/>
                  <a:pt x="194" y="217"/>
                  <a:pt x="199" y="219"/>
                </a:cubicBezTo>
                <a:cubicBezTo>
                  <a:pt x="202" y="220"/>
                  <a:pt x="201" y="218"/>
                  <a:pt x="205" y="219"/>
                </a:cubicBezTo>
                <a:cubicBezTo>
                  <a:pt x="202" y="216"/>
                  <a:pt x="210" y="217"/>
                  <a:pt x="205" y="215"/>
                </a:cubicBezTo>
                <a:cubicBezTo>
                  <a:pt x="206" y="214"/>
                  <a:pt x="214" y="217"/>
                  <a:pt x="212" y="213"/>
                </a:cubicBezTo>
                <a:cubicBezTo>
                  <a:pt x="216" y="214"/>
                  <a:pt x="220" y="215"/>
                  <a:pt x="225" y="217"/>
                </a:cubicBezTo>
                <a:cubicBezTo>
                  <a:pt x="230" y="218"/>
                  <a:pt x="235" y="221"/>
                  <a:pt x="241" y="224"/>
                </a:cubicBezTo>
                <a:cubicBezTo>
                  <a:pt x="246" y="228"/>
                  <a:pt x="252" y="233"/>
                  <a:pt x="257" y="239"/>
                </a:cubicBezTo>
                <a:cubicBezTo>
                  <a:pt x="262" y="245"/>
                  <a:pt x="265" y="251"/>
                  <a:pt x="268" y="257"/>
                </a:cubicBezTo>
                <a:cubicBezTo>
                  <a:pt x="267" y="257"/>
                  <a:pt x="266" y="256"/>
                  <a:pt x="265" y="255"/>
                </a:cubicBezTo>
                <a:cubicBezTo>
                  <a:pt x="265" y="254"/>
                  <a:pt x="265" y="253"/>
                  <a:pt x="264" y="253"/>
                </a:cubicBezTo>
                <a:cubicBezTo>
                  <a:pt x="264" y="252"/>
                  <a:pt x="263" y="251"/>
                  <a:pt x="263" y="250"/>
                </a:cubicBezTo>
                <a:cubicBezTo>
                  <a:pt x="262" y="247"/>
                  <a:pt x="260" y="245"/>
                  <a:pt x="259" y="243"/>
                </a:cubicBezTo>
                <a:cubicBezTo>
                  <a:pt x="258" y="242"/>
                  <a:pt x="257" y="241"/>
                  <a:pt x="257" y="240"/>
                </a:cubicBezTo>
                <a:cubicBezTo>
                  <a:pt x="256" y="239"/>
                  <a:pt x="255" y="238"/>
                  <a:pt x="254" y="237"/>
                </a:cubicBezTo>
                <a:cubicBezTo>
                  <a:pt x="249" y="231"/>
                  <a:pt x="242" y="226"/>
                  <a:pt x="238" y="224"/>
                </a:cubicBezTo>
                <a:cubicBezTo>
                  <a:pt x="239" y="226"/>
                  <a:pt x="241" y="227"/>
                  <a:pt x="243" y="229"/>
                </a:cubicBezTo>
                <a:cubicBezTo>
                  <a:pt x="244" y="230"/>
                  <a:pt x="246" y="232"/>
                  <a:pt x="246" y="233"/>
                </a:cubicBezTo>
                <a:cubicBezTo>
                  <a:pt x="249" y="236"/>
                  <a:pt x="250" y="236"/>
                  <a:pt x="252" y="237"/>
                </a:cubicBezTo>
                <a:cubicBezTo>
                  <a:pt x="253" y="237"/>
                  <a:pt x="254" y="238"/>
                  <a:pt x="257" y="241"/>
                </a:cubicBezTo>
                <a:cubicBezTo>
                  <a:pt x="256" y="242"/>
                  <a:pt x="256" y="242"/>
                  <a:pt x="256" y="242"/>
                </a:cubicBezTo>
                <a:cubicBezTo>
                  <a:pt x="259" y="246"/>
                  <a:pt x="261" y="250"/>
                  <a:pt x="262" y="254"/>
                </a:cubicBezTo>
                <a:cubicBezTo>
                  <a:pt x="264" y="257"/>
                  <a:pt x="264" y="260"/>
                  <a:pt x="264" y="263"/>
                </a:cubicBezTo>
                <a:cubicBezTo>
                  <a:pt x="265" y="265"/>
                  <a:pt x="266" y="264"/>
                  <a:pt x="266" y="267"/>
                </a:cubicBezTo>
                <a:cubicBezTo>
                  <a:pt x="267" y="269"/>
                  <a:pt x="267" y="272"/>
                  <a:pt x="267" y="274"/>
                </a:cubicBezTo>
                <a:cubicBezTo>
                  <a:pt x="267" y="277"/>
                  <a:pt x="267" y="279"/>
                  <a:pt x="267" y="281"/>
                </a:cubicBezTo>
                <a:cubicBezTo>
                  <a:pt x="266" y="285"/>
                  <a:pt x="266" y="282"/>
                  <a:pt x="265" y="284"/>
                </a:cubicBezTo>
                <a:cubicBezTo>
                  <a:pt x="264" y="291"/>
                  <a:pt x="266" y="284"/>
                  <a:pt x="266" y="288"/>
                </a:cubicBezTo>
                <a:cubicBezTo>
                  <a:pt x="266" y="290"/>
                  <a:pt x="265" y="293"/>
                  <a:pt x="265" y="295"/>
                </a:cubicBezTo>
                <a:cubicBezTo>
                  <a:pt x="265" y="296"/>
                  <a:pt x="265" y="296"/>
                  <a:pt x="265" y="297"/>
                </a:cubicBezTo>
                <a:cubicBezTo>
                  <a:pt x="265" y="297"/>
                  <a:pt x="265" y="297"/>
                  <a:pt x="265" y="297"/>
                </a:cubicBezTo>
                <a:cubicBezTo>
                  <a:pt x="265" y="297"/>
                  <a:pt x="266" y="298"/>
                  <a:pt x="266" y="297"/>
                </a:cubicBezTo>
                <a:cubicBezTo>
                  <a:pt x="266" y="298"/>
                  <a:pt x="266" y="299"/>
                  <a:pt x="265" y="300"/>
                </a:cubicBezTo>
                <a:cubicBezTo>
                  <a:pt x="265" y="300"/>
                  <a:pt x="265" y="300"/>
                  <a:pt x="265" y="301"/>
                </a:cubicBezTo>
                <a:cubicBezTo>
                  <a:pt x="265" y="301"/>
                  <a:pt x="265" y="301"/>
                  <a:pt x="265" y="301"/>
                </a:cubicBezTo>
                <a:cubicBezTo>
                  <a:pt x="265" y="301"/>
                  <a:pt x="265" y="301"/>
                  <a:pt x="265" y="301"/>
                </a:cubicBezTo>
                <a:cubicBezTo>
                  <a:pt x="265" y="301"/>
                  <a:pt x="265" y="301"/>
                  <a:pt x="265" y="301"/>
                </a:cubicBezTo>
                <a:cubicBezTo>
                  <a:pt x="264" y="303"/>
                  <a:pt x="264" y="303"/>
                  <a:pt x="264" y="303"/>
                </a:cubicBezTo>
                <a:cubicBezTo>
                  <a:pt x="264" y="304"/>
                  <a:pt x="264" y="304"/>
                  <a:pt x="264" y="304"/>
                </a:cubicBezTo>
                <a:cubicBezTo>
                  <a:pt x="263" y="307"/>
                  <a:pt x="261" y="310"/>
                  <a:pt x="259" y="314"/>
                </a:cubicBezTo>
                <a:cubicBezTo>
                  <a:pt x="258" y="317"/>
                  <a:pt x="256" y="320"/>
                  <a:pt x="254" y="323"/>
                </a:cubicBezTo>
                <a:cubicBezTo>
                  <a:pt x="251" y="326"/>
                  <a:pt x="249" y="328"/>
                  <a:pt x="247" y="330"/>
                </a:cubicBezTo>
                <a:cubicBezTo>
                  <a:pt x="249" y="327"/>
                  <a:pt x="253" y="322"/>
                  <a:pt x="257" y="317"/>
                </a:cubicBezTo>
                <a:cubicBezTo>
                  <a:pt x="258" y="315"/>
                  <a:pt x="260" y="312"/>
                  <a:pt x="261" y="309"/>
                </a:cubicBezTo>
                <a:cubicBezTo>
                  <a:pt x="262" y="308"/>
                  <a:pt x="262" y="307"/>
                  <a:pt x="263" y="305"/>
                </a:cubicBezTo>
                <a:cubicBezTo>
                  <a:pt x="263" y="305"/>
                  <a:pt x="263" y="304"/>
                  <a:pt x="263" y="303"/>
                </a:cubicBezTo>
                <a:cubicBezTo>
                  <a:pt x="264" y="303"/>
                  <a:pt x="264" y="303"/>
                  <a:pt x="264" y="303"/>
                </a:cubicBezTo>
                <a:cubicBezTo>
                  <a:pt x="264" y="302"/>
                  <a:pt x="264" y="302"/>
                  <a:pt x="264" y="302"/>
                </a:cubicBezTo>
                <a:cubicBezTo>
                  <a:pt x="264" y="301"/>
                  <a:pt x="264" y="301"/>
                  <a:pt x="264" y="301"/>
                </a:cubicBezTo>
                <a:cubicBezTo>
                  <a:pt x="264" y="301"/>
                  <a:pt x="264" y="301"/>
                  <a:pt x="264" y="301"/>
                </a:cubicBezTo>
                <a:cubicBezTo>
                  <a:pt x="264" y="301"/>
                  <a:pt x="264" y="301"/>
                  <a:pt x="264" y="301"/>
                </a:cubicBezTo>
                <a:cubicBezTo>
                  <a:pt x="264" y="299"/>
                  <a:pt x="264" y="298"/>
                  <a:pt x="262" y="297"/>
                </a:cubicBezTo>
                <a:cubicBezTo>
                  <a:pt x="262" y="298"/>
                  <a:pt x="261" y="299"/>
                  <a:pt x="262" y="300"/>
                </a:cubicBezTo>
                <a:cubicBezTo>
                  <a:pt x="262" y="300"/>
                  <a:pt x="262" y="300"/>
                  <a:pt x="262" y="300"/>
                </a:cubicBezTo>
                <a:cubicBezTo>
                  <a:pt x="262" y="300"/>
                  <a:pt x="262" y="300"/>
                  <a:pt x="262" y="300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3"/>
                  <a:pt x="262" y="303"/>
                  <a:pt x="262" y="303"/>
                </a:cubicBezTo>
                <a:cubicBezTo>
                  <a:pt x="260" y="306"/>
                  <a:pt x="259" y="309"/>
                  <a:pt x="258" y="313"/>
                </a:cubicBezTo>
                <a:cubicBezTo>
                  <a:pt x="257" y="314"/>
                  <a:pt x="256" y="316"/>
                  <a:pt x="255" y="318"/>
                </a:cubicBezTo>
                <a:cubicBezTo>
                  <a:pt x="254" y="320"/>
                  <a:pt x="252" y="322"/>
                  <a:pt x="250" y="324"/>
                </a:cubicBezTo>
                <a:cubicBezTo>
                  <a:pt x="251" y="321"/>
                  <a:pt x="250" y="323"/>
                  <a:pt x="249" y="323"/>
                </a:cubicBezTo>
                <a:cubicBezTo>
                  <a:pt x="244" y="329"/>
                  <a:pt x="237" y="334"/>
                  <a:pt x="230" y="338"/>
                </a:cubicBezTo>
                <a:cubicBezTo>
                  <a:pt x="224" y="342"/>
                  <a:pt x="217" y="344"/>
                  <a:pt x="209" y="346"/>
                </a:cubicBezTo>
                <a:cubicBezTo>
                  <a:pt x="206" y="346"/>
                  <a:pt x="211" y="344"/>
                  <a:pt x="207" y="344"/>
                </a:cubicBezTo>
                <a:cubicBezTo>
                  <a:pt x="202" y="345"/>
                  <a:pt x="210" y="347"/>
                  <a:pt x="201" y="347"/>
                </a:cubicBezTo>
                <a:cubicBezTo>
                  <a:pt x="200" y="347"/>
                  <a:pt x="200" y="346"/>
                  <a:pt x="201" y="345"/>
                </a:cubicBezTo>
                <a:cubicBezTo>
                  <a:pt x="203" y="344"/>
                  <a:pt x="204" y="343"/>
                  <a:pt x="206" y="343"/>
                </a:cubicBezTo>
                <a:cubicBezTo>
                  <a:pt x="205" y="342"/>
                  <a:pt x="203" y="342"/>
                  <a:pt x="202" y="343"/>
                </a:cubicBezTo>
                <a:cubicBezTo>
                  <a:pt x="200" y="343"/>
                  <a:pt x="199" y="344"/>
                  <a:pt x="200" y="346"/>
                </a:cubicBezTo>
                <a:cubicBezTo>
                  <a:pt x="197" y="346"/>
                  <a:pt x="195" y="346"/>
                  <a:pt x="197" y="346"/>
                </a:cubicBezTo>
                <a:cubicBezTo>
                  <a:pt x="191" y="347"/>
                  <a:pt x="185" y="347"/>
                  <a:pt x="179" y="347"/>
                </a:cubicBezTo>
                <a:cubicBezTo>
                  <a:pt x="173" y="347"/>
                  <a:pt x="164" y="347"/>
                  <a:pt x="163" y="347"/>
                </a:cubicBezTo>
                <a:cubicBezTo>
                  <a:pt x="159" y="346"/>
                  <a:pt x="153" y="346"/>
                  <a:pt x="150" y="346"/>
                </a:cubicBezTo>
                <a:cubicBezTo>
                  <a:pt x="150" y="346"/>
                  <a:pt x="150" y="347"/>
                  <a:pt x="150" y="347"/>
                </a:cubicBezTo>
                <a:cubicBezTo>
                  <a:pt x="150" y="347"/>
                  <a:pt x="148" y="347"/>
                  <a:pt x="147" y="347"/>
                </a:cubicBezTo>
                <a:cubicBezTo>
                  <a:pt x="145" y="345"/>
                  <a:pt x="147" y="346"/>
                  <a:pt x="145" y="345"/>
                </a:cubicBezTo>
                <a:cubicBezTo>
                  <a:pt x="142" y="343"/>
                  <a:pt x="143" y="344"/>
                  <a:pt x="142" y="344"/>
                </a:cubicBezTo>
                <a:cubicBezTo>
                  <a:pt x="140" y="343"/>
                  <a:pt x="144" y="344"/>
                  <a:pt x="143" y="343"/>
                </a:cubicBezTo>
                <a:cubicBezTo>
                  <a:pt x="142" y="342"/>
                  <a:pt x="141" y="342"/>
                  <a:pt x="140" y="341"/>
                </a:cubicBezTo>
                <a:cubicBezTo>
                  <a:pt x="139" y="342"/>
                  <a:pt x="139" y="342"/>
                  <a:pt x="138" y="343"/>
                </a:cubicBezTo>
                <a:cubicBezTo>
                  <a:pt x="141" y="347"/>
                  <a:pt x="142" y="350"/>
                  <a:pt x="143" y="353"/>
                </a:cubicBezTo>
                <a:cubicBezTo>
                  <a:pt x="143" y="354"/>
                  <a:pt x="143" y="355"/>
                  <a:pt x="141" y="354"/>
                </a:cubicBezTo>
                <a:cubicBezTo>
                  <a:pt x="143" y="358"/>
                  <a:pt x="141" y="360"/>
                  <a:pt x="141" y="365"/>
                </a:cubicBezTo>
                <a:cubicBezTo>
                  <a:pt x="141" y="366"/>
                  <a:pt x="140" y="365"/>
                  <a:pt x="139" y="365"/>
                </a:cubicBezTo>
                <a:cubicBezTo>
                  <a:pt x="138" y="366"/>
                  <a:pt x="139" y="366"/>
                  <a:pt x="140" y="367"/>
                </a:cubicBezTo>
                <a:cubicBezTo>
                  <a:pt x="140" y="369"/>
                  <a:pt x="140" y="373"/>
                  <a:pt x="140" y="376"/>
                </a:cubicBezTo>
                <a:cubicBezTo>
                  <a:pt x="140" y="381"/>
                  <a:pt x="138" y="386"/>
                  <a:pt x="138" y="391"/>
                </a:cubicBezTo>
                <a:cubicBezTo>
                  <a:pt x="137" y="393"/>
                  <a:pt x="139" y="395"/>
                  <a:pt x="137" y="397"/>
                </a:cubicBezTo>
                <a:cubicBezTo>
                  <a:pt x="137" y="397"/>
                  <a:pt x="138" y="397"/>
                  <a:pt x="138" y="398"/>
                </a:cubicBezTo>
                <a:cubicBezTo>
                  <a:pt x="138" y="400"/>
                  <a:pt x="137" y="401"/>
                  <a:pt x="136" y="402"/>
                </a:cubicBezTo>
                <a:cubicBezTo>
                  <a:pt x="137" y="404"/>
                  <a:pt x="137" y="407"/>
                  <a:pt x="136" y="410"/>
                </a:cubicBezTo>
                <a:cubicBezTo>
                  <a:pt x="136" y="413"/>
                  <a:pt x="135" y="417"/>
                  <a:pt x="135" y="421"/>
                </a:cubicBezTo>
                <a:cubicBezTo>
                  <a:pt x="134" y="424"/>
                  <a:pt x="134" y="421"/>
                  <a:pt x="132" y="423"/>
                </a:cubicBezTo>
                <a:cubicBezTo>
                  <a:pt x="132" y="426"/>
                  <a:pt x="136" y="422"/>
                  <a:pt x="135" y="427"/>
                </a:cubicBezTo>
                <a:cubicBezTo>
                  <a:pt x="134" y="427"/>
                  <a:pt x="134" y="426"/>
                  <a:pt x="132" y="429"/>
                </a:cubicBezTo>
                <a:cubicBezTo>
                  <a:pt x="131" y="430"/>
                  <a:pt x="132" y="430"/>
                  <a:pt x="132" y="431"/>
                </a:cubicBezTo>
                <a:cubicBezTo>
                  <a:pt x="132" y="431"/>
                  <a:pt x="133" y="431"/>
                  <a:pt x="133" y="431"/>
                </a:cubicBezTo>
                <a:cubicBezTo>
                  <a:pt x="133" y="431"/>
                  <a:pt x="133" y="431"/>
                  <a:pt x="133" y="432"/>
                </a:cubicBezTo>
                <a:cubicBezTo>
                  <a:pt x="133" y="432"/>
                  <a:pt x="132" y="432"/>
                  <a:pt x="132" y="432"/>
                </a:cubicBezTo>
                <a:cubicBezTo>
                  <a:pt x="132" y="432"/>
                  <a:pt x="131" y="433"/>
                  <a:pt x="131" y="433"/>
                </a:cubicBezTo>
                <a:cubicBezTo>
                  <a:pt x="131" y="433"/>
                  <a:pt x="131" y="432"/>
                  <a:pt x="131" y="432"/>
                </a:cubicBezTo>
                <a:cubicBezTo>
                  <a:pt x="131" y="431"/>
                  <a:pt x="131" y="431"/>
                  <a:pt x="130" y="431"/>
                </a:cubicBezTo>
                <a:cubicBezTo>
                  <a:pt x="130" y="432"/>
                  <a:pt x="130" y="433"/>
                  <a:pt x="130" y="433"/>
                </a:cubicBezTo>
                <a:cubicBezTo>
                  <a:pt x="130" y="433"/>
                  <a:pt x="130" y="433"/>
                  <a:pt x="130" y="433"/>
                </a:cubicBezTo>
                <a:cubicBezTo>
                  <a:pt x="130" y="434"/>
                  <a:pt x="130" y="433"/>
                  <a:pt x="130" y="433"/>
                </a:cubicBezTo>
                <a:cubicBezTo>
                  <a:pt x="131" y="433"/>
                  <a:pt x="131" y="433"/>
                  <a:pt x="131" y="433"/>
                </a:cubicBezTo>
                <a:cubicBezTo>
                  <a:pt x="133" y="433"/>
                  <a:pt x="134" y="432"/>
                  <a:pt x="135" y="432"/>
                </a:cubicBezTo>
                <a:cubicBezTo>
                  <a:pt x="134" y="434"/>
                  <a:pt x="133" y="434"/>
                  <a:pt x="131" y="434"/>
                </a:cubicBezTo>
                <a:cubicBezTo>
                  <a:pt x="130" y="436"/>
                  <a:pt x="134" y="433"/>
                  <a:pt x="135" y="434"/>
                </a:cubicBezTo>
                <a:cubicBezTo>
                  <a:pt x="135" y="435"/>
                  <a:pt x="138" y="434"/>
                  <a:pt x="138" y="435"/>
                </a:cubicBezTo>
                <a:cubicBezTo>
                  <a:pt x="140" y="434"/>
                  <a:pt x="144" y="431"/>
                  <a:pt x="145" y="432"/>
                </a:cubicBezTo>
                <a:cubicBezTo>
                  <a:pt x="144" y="433"/>
                  <a:pt x="143" y="434"/>
                  <a:pt x="142" y="435"/>
                </a:cubicBezTo>
                <a:cubicBezTo>
                  <a:pt x="141" y="435"/>
                  <a:pt x="141" y="434"/>
                  <a:pt x="140" y="434"/>
                </a:cubicBezTo>
                <a:cubicBezTo>
                  <a:pt x="137" y="437"/>
                  <a:pt x="143" y="436"/>
                  <a:pt x="144" y="436"/>
                </a:cubicBezTo>
                <a:cubicBezTo>
                  <a:pt x="143" y="437"/>
                  <a:pt x="142" y="437"/>
                  <a:pt x="141" y="439"/>
                </a:cubicBezTo>
                <a:cubicBezTo>
                  <a:pt x="142" y="439"/>
                  <a:pt x="143" y="437"/>
                  <a:pt x="145" y="437"/>
                </a:cubicBezTo>
                <a:cubicBezTo>
                  <a:pt x="147" y="437"/>
                  <a:pt x="146" y="438"/>
                  <a:pt x="147" y="439"/>
                </a:cubicBezTo>
                <a:cubicBezTo>
                  <a:pt x="145" y="439"/>
                  <a:pt x="142" y="440"/>
                  <a:pt x="139" y="440"/>
                </a:cubicBezTo>
                <a:cubicBezTo>
                  <a:pt x="136" y="440"/>
                  <a:pt x="133" y="440"/>
                  <a:pt x="133" y="438"/>
                </a:cubicBezTo>
                <a:cubicBezTo>
                  <a:pt x="131" y="439"/>
                  <a:pt x="133" y="439"/>
                  <a:pt x="131" y="440"/>
                </a:cubicBezTo>
                <a:cubicBezTo>
                  <a:pt x="130" y="440"/>
                  <a:pt x="128" y="440"/>
                  <a:pt x="126" y="440"/>
                </a:cubicBezTo>
                <a:cubicBezTo>
                  <a:pt x="125" y="440"/>
                  <a:pt x="124" y="440"/>
                  <a:pt x="123" y="440"/>
                </a:cubicBezTo>
                <a:cubicBezTo>
                  <a:pt x="123" y="440"/>
                  <a:pt x="123" y="440"/>
                  <a:pt x="123" y="440"/>
                </a:cubicBezTo>
                <a:cubicBezTo>
                  <a:pt x="123" y="439"/>
                  <a:pt x="123" y="439"/>
                  <a:pt x="124" y="439"/>
                </a:cubicBezTo>
                <a:cubicBezTo>
                  <a:pt x="124" y="439"/>
                  <a:pt x="124" y="438"/>
                  <a:pt x="124" y="438"/>
                </a:cubicBezTo>
                <a:cubicBezTo>
                  <a:pt x="124" y="437"/>
                  <a:pt x="123" y="438"/>
                  <a:pt x="123" y="438"/>
                </a:cubicBezTo>
                <a:cubicBezTo>
                  <a:pt x="123" y="433"/>
                  <a:pt x="125" y="429"/>
                  <a:pt x="123" y="427"/>
                </a:cubicBezTo>
                <a:cubicBezTo>
                  <a:pt x="125" y="424"/>
                  <a:pt x="124" y="416"/>
                  <a:pt x="123" y="414"/>
                </a:cubicBezTo>
                <a:cubicBezTo>
                  <a:pt x="124" y="412"/>
                  <a:pt x="124" y="408"/>
                  <a:pt x="125" y="406"/>
                </a:cubicBezTo>
                <a:cubicBezTo>
                  <a:pt x="123" y="406"/>
                  <a:pt x="123" y="410"/>
                  <a:pt x="122" y="412"/>
                </a:cubicBezTo>
                <a:cubicBezTo>
                  <a:pt x="119" y="412"/>
                  <a:pt x="122" y="410"/>
                  <a:pt x="122" y="408"/>
                </a:cubicBezTo>
                <a:cubicBezTo>
                  <a:pt x="122" y="406"/>
                  <a:pt x="120" y="408"/>
                  <a:pt x="119" y="408"/>
                </a:cubicBezTo>
                <a:cubicBezTo>
                  <a:pt x="118" y="413"/>
                  <a:pt x="120" y="414"/>
                  <a:pt x="121" y="416"/>
                </a:cubicBezTo>
                <a:cubicBezTo>
                  <a:pt x="120" y="427"/>
                  <a:pt x="121" y="432"/>
                  <a:pt x="120" y="441"/>
                </a:cubicBezTo>
                <a:cubicBezTo>
                  <a:pt x="119" y="439"/>
                  <a:pt x="116" y="442"/>
                  <a:pt x="116" y="440"/>
                </a:cubicBezTo>
                <a:cubicBezTo>
                  <a:pt x="115" y="441"/>
                  <a:pt x="116" y="445"/>
                  <a:pt x="115" y="446"/>
                </a:cubicBezTo>
                <a:cubicBezTo>
                  <a:pt x="116" y="445"/>
                  <a:pt x="117" y="444"/>
                  <a:pt x="117" y="443"/>
                </a:cubicBezTo>
                <a:cubicBezTo>
                  <a:pt x="118" y="442"/>
                  <a:pt x="118" y="443"/>
                  <a:pt x="118" y="444"/>
                </a:cubicBezTo>
                <a:cubicBezTo>
                  <a:pt x="118" y="445"/>
                  <a:pt x="118" y="445"/>
                  <a:pt x="118" y="445"/>
                </a:cubicBezTo>
                <a:cubicBezTo>
                  <a:pt x="118" y="445"/>
                  <a:pt x="118" y="446"/>
                  <a:pt x="118" y="446"/>
                </a:cubicBezTo>
                <a:cubicBezTo>
                  <a:pt x="118" y="446"/>
                  <a:pt x="118" y="446"/>
                  <a:pt x="118" y="446"/>
                </a:cubicBezTo>
                <a:cubicBezTo>
                  <a:pt x="118" y="446"/>
                  <a:pt x="118" y="446"/>
                  <a:pt x="118" y="446"/>
                </a:cubicBezTo>
                <a:cubicBezTo>
                  <a:pt x="119" y="446"/>
                  <a:pt x="120" y="446"/>
                  <a:pt x="121" y="446"/>
                </a:cubicBezTo>
                <a:cubicBezTo>
                  <a:pt x="120" y="447"/>
                  <a:pt x="118" y="448"/>
                  <a:pt x="119" y="448"/>
                </a:cubicBezTo>
                <a:cubicBezTo>
                  <a:pt x="122" y="449"/>
                  <a:pt x="122" y="445"/>
                  <a:pt x="125" y="446"/>
                </a:cubicBezTo>
                <a:cubicBezTo>
                  <a:pt x="122" y="448"/>
                  <a:pt x="122" y="448"/>
                  <a:pt x="123" y="449"/>
                </a:cubicBezTo>
                <a:cubicBezTo>
                  <a:pt x="125" y="449"/>
                  <a:pt x="125" y="448"/>
                  <a:pt x="123" y="448"/>
                </a:cubicBezTo>
                <a:cubicBezTo>
                  <a:pt x="124" y="447"/>
                  <a:pt x="126" y="448"/>
                  <a:pt x="127" y="447"/>
                </a:cubicBezTo>
                <a:cubicBezTo>
                  <a:pt x="128" y="448"/>
                  <a:pt x="130" y="449"/>
                  <a:pt x="127" y="451"/>
                </a:cubicBezTo>
                <a:cubicBezTo>
                  <a:pt x="131" y="451"/>
                  <a:pt x="132" y="449"/>
                  <a:pt x="136" y="449"/>
                </a:cubicBezTo>
                <a:cubicBezTo>
                  <a:pt x="140" y="449"/>
                  <a:pt x="137" y="452"/>
                  <a:pt x="141" y="452"/>
                </a:cubicBezTo>
                <a:cubicBezTo>
                  <a:pt x="144" y="451"/>
                  <a:pt x="147" y="450"/>
                  <a:pt x="146" y="448"/>
                </a:cubicBezTo>
                <a:cubicBezTo>
                  <a:pt x="152" y="448"/>
                  <a:pt x="154" y="447"/>
                  <a:pt x="154" y="445"/>
                </a:cubicBezTo>
                <a:cubicBezTo>
                  <a:pt x="157" y="445"/>
                  <a:pt x="156" y="446"/>
                  <a:pt x="159" y="446"/>
                </a:cubicBezTo>
                <a:cubicBezTo>
                  <a:pt x="159" y="447"/>
                  <a:pt x="157" y="447"/>
                  <a:pt x="156" y="447"/>
                </a:cubicBezTo>
                <a:cubicBezTo>
                  <a:pt x="155" y="449"/>
                  <a:pt x="157" y="449"/>
                  <a:pt x="159" y="450"/>
                </a:cubicBezTo>
                <a:cubicBezTo>
                  <a:pt x="163" y="449"/>
                  <a:pt x="162" y="449"/>
                  <a:pt x="165" y="450"/>
                </a:cubicBezTo>
                <a:cubicBezTo>
                  <a:pt x="167" y="453"/>
                  <a:pt x="162" y="451"/>
                  <a:pt x="163" y="453"/>
                </a:cubicBezTo>
                <a:cubicBezTo>
                  <a:pt x="163" y="454"/>
                  <a:pt x="166" y="453"/>
                  <a:pt x="165" y="452"/>
                </a:cubicBezTo>
                <a:cubicBezTo>
                  <a:pt x="169" y="452"/>
                  <a:pt x="170" y="451"/>
                  <a:pt x="174" y="451"/>
                </a:cubicBezTo>
                <a:cubicBezTo>
                  <a:pt x="174" y="450"/>
                  <a:pt x="174" y="449"/>
                  <a:pt x="173" y="448"/>
                </a:cubicBezTo>
                <a:cubicBezTo>
                  <a:pt x="172" y="449"/>
                  <a:pt x="169" y="449"/>
                  <a:pt x="166" y="449"/>
                </a:cubicBezTo>
                <a:cubicBezTo>
                  <a:pt x="167" y="446"/>
                  <a:pt x="161" y="447"/>
                  <a:pt x="162" y="444"/>
                </a:cubicBezTo>
                <a:cubicBezTo>
                  <a:pt x="163" y="444"/>
                  <a:pt x="163" y="444"/>
                  <a:pt x="164" y="444"/>
                </a:cubicBezTo>
                <a:cubicBezTo>
                  <a:pt x="165" y="444"/>
                  <a:pt x="166" y="444"/>
                  <a:pt x="166" y="444"/>
                </a:cubicBezTo>
                <a:cubicBezTo>
                  <a:pt x="168" y="444"/>
                  <a:pt x="170" y="444"/>
                  <a:pt x="171" y="444"/>
                </a:cubicBezTo>
                <a:cubicBezTo>
                  <a:pt x="175" y="444"/>
                  <a:pt x="179" y="444"/>
                  <a:pt x="183" y="445"/>
                </a:cubicBezTo>
                <a:cubicBezTo>
                  <a:pt x="190" y="445"/>
                  <a:pt x="198" y="445"/>
                  <a:pt x="203" y="446"/>
                </a:cubicBezTo>
                <a:cubicBezTo>
                  <a:pt x="202" y="449"/>
                  <a:pt x="200" y="446"/>
                  <a:pt x="199" y="446"/>
                </a:cubicBezTo>
                <a:cubicBezTo>
                  <a:pt x="190" y="446"/>
                  <a:pt x="178" y="446"/>
                  <a:pt x="170" y="445"/>
                </a:cubicBezTo>
                <a:cubicBezTo>
                  <a:pt x="172" y="446"/>
                  <a:pt x="177" y="446"/>
                  <a:pt x="178" y="449"/>
                </a:cubicBezTo>
                <a:cubicBezTo>
                  <a:pt x="181" y="449"/>
                  <a:pt x="179" y="446"/>
                  <a:pt x="183" y="447"/>
                </a:cubicBezTo>
                <a:cubicBezTo>
                  <a:pt x="185" y="447"/>
                  <a:pt x="184" y="448"/>
                  <a:pt x="186" y="448"/>
                </a:cubicBezTo>
                <a:cubicBezTo>
                  <a:pt x="188" y="449"/>
                  <a:pt x="189" y="447"/>
                  <a:pt x="189" y="447"/>
                </a:cubicBezTo>
                <a:cubicBezTo>
                  <a:pt x="189" y="447"/>
                  <a:pt x="190" y="448"/>
                  <a:pt x="191" y="448"/>
                </a:cubicBezTo>
                <a:cubicBezTo>
                  <a:pt x="192" y="448"/>
                  <a:pt x="192" y="447"/>
                  <a:pt x="193" y="447"/>
                </a:cubicBezTo>
                <a:cubicBezTo>
                  <a:pt x="197" y="448"/>
                  <a:pt x="200" y="449"/>
                  <a:pt x="205" y="448"/>
                </a:cubicBezTo>
                <a:cubicBezTo>
                  <a:pt x="207" y="448"/>
                  <a:pt x="207" y="449"/>
                  <a:pt x="207" y="449"/>
                </a:cubicBezTo>
                <a:cubicBezTo>
                  <a:pt x="210" y="449"/>
                  <a:pt x="206" y="448"/>
                  <a:pt x="207" y="447"/>
                </a:cubicBezTo>
                <a:cubicBezTo>
                  <a:pt x="210" y="447"/>
                  <a:pt x="210" y="448"/>
                  <a:pt x="211" y="449"/>
                </a:cubicBezTo>
                <a:cubicBezTo>
                  <a:pt x="213" y="449"/>
                  <a:pt x="212" y="447"/>
                  <a:pt x="212" y="446"/>
                </a:cubicBezTo>
                <a:cubicBezTo>
                  <a:pt x="220" y="446"/>
                  <a:pt x="227" y="446"/>
                  <a:pt x="234" y="447"/>
                </a:cubicBezTo>
                <a:cubicBezTo>
                  <a:pt x="235" y="447"/>
                  <a:pt x="235" y="448"/>
                  <a:pt x="236" y="448"/>
                </a:cubicBezTo>
                <a:cubicBezTo>
                  <a:pt x="237" y="448"/>
                  <a:pt x="240" y="448"/>
                  <a:pt x="241" y="448"/>
                </a:cubicBezTo>
                <a:cubicBezTo>
                  <a:pt x="243" y="448"/>
                  <a:pt x="246" y="449"/>
                  <a:pt x="247" y="448"/>
                </a:cubicBezTo>
                <a:cubicBezTo>
                  <a:pt x="248" y="448"/>
                  <a:pt x="250" y="448"/>
                  <a:pt x="250" y="449"/>
                </a:cubicBezTo>
                <a:cubicBezTo>
                  <a:pt x="255" y="448"/>
                  <a:pt x="266" y="452"/>
                  <a:pt x="273" y="451"/>
                </a:cubicBezTo>
                <a:cubicBezTo>
                  <a:pt x="274" y="453"/>
                  <a:pt x="271" y="452"/>
                  <a:pt x="270" y="453"/>
                </a:cubicBezTo>
                <a:cubicBezTo>
                  <a:pt x="266" y="452"/>
                  <a:pt x="264" y="452"/>
                  <a:pt x="261" y="452"/>
                </a:cubicBezTo>
                <a:cubicBezTo>
                  <a:pt x="259" y="452"/>
                  <a:pt x="259" y="454"/>
                  <a:pt x="256" y="453"/>
                </a:cubicBezTo>
                <a:cubicBezTo>
                  <a:pt x="259" y="455"/>
                  <a:pt x="262" y="453"/>
                  <a:pt x="265" y="453"/>
                </a:cubicBezTo>
                <a:cubicBezTo>
                  <a:pt x="266" y="454"/>
                  <a:pt x="272" y="454"/>
                  <a:pt x="271" y="456"/>
                </a:cubicBezTo>
                <a:cubicBezTo>
                  <a:pt x="273" y="455"/>
                  <a:pt x="270" y="453"/>
                  <a:pt x="273" y="453"/>
                </a:cubicBezTo>
                <a:cubicBezTo>
                  <a:pt x="276" y="453"/>
                  <a:pt x="276" y="454"/>
                  <a:pt x="278" y="454"/>
                </a:cubicBezTo>
                <a:cubicBezTo>
                  <a:pt x="279" y="452"/>
                  <a:pt x="276" y="453"/>
                  <a:pt x="274" y="452"/>
                </a:cubicBezTo>
                <a:cubicBezTo>
                  <a:pt x="276" y="451"/>
                  <a:pt x="281" y="451"/>
                  <a:pt x="284" y="452"/>
                </a:cubicBezTo>
                <a:cubicBezTo>
                  <a:pt x="287" y="452"/>
                  <a:pt x="290" y="452"/>
                  <a:pt x="292" y="453"/>
                </a:cubicBezTo>
                <a:cubicBezTo>
                  <a:pt x="293" y="453"/>
                  <a:pt x="295" y="454"/>
                  <a:pt x="295" y="454"/>
                </a:cubicBezTo>
                <a:cubicBezTo>
                  <a:pt x="296" y="454"/>
                  <a:pt x="296" y="453"/>
                  <a:pt x="297" y="453"/>
                </a:cubicBezTo>
                <a:cubicBezTo>
                  <a:pt x="299" y="453"/>
                  <a:pt x="301" y="456"/>
                  <a:pt x="303" y="454"/>
                </a:cubicBezTo>
                <a:cubicBezTo>
                  <a:pt x="305" y="454"/>
                  <a:pt x="305" y="455"/>
                  <a:pt x="305" y="456"/>
                </a:cubicBezTo>
                <a:cubicBezTo>
                  <a:pt x="308" y="457"/>
                  <a:pt x="308" y="455"/>
                  <a:pt x="311" y="456"/>
                </a:cubicBezTo>
                <a:cubicBezTo>
                  <a:pt x="311" y="457"/>
                  <a:pt x="309" y="457"/>
                  <a:pt x="307" y="456"/>
                </a:cubicBezTo>
                <a:cubicBezTo>
                  <a:pt x="307" y="458"/>
                  <a:pt x="310" y="459"/>
                  <a:pt x="310" y="460"/>
                </a:cubicBezTo>
                <a:cubicBezTo>
                  <a:pt x="312" y="460"/>
                  <a:pt x="315" y="461"/>
                  <a:pt x="315" y="459"/>
                </a:cubicBezTo>
                <a:cubicBezTo>
                  <a:pt x="315" y="460"/>
                  <a:pt x="320" y="462"/>
                  <a:pt x="320" y="460"/>
                </a:cubicBezTo>
                <a:cubicBezTo>
                  <a:pt x="319" y="458"/>
                  <a:pt x="316" y="459"/>
                  <a:pt x="313" y="458"/>
                </a:cubicBezTo>
                <a:cubicBezTo>
                  <a:pt x="314" y="457"/>
                  <a:pt x="316" y="458"/>
                  <a:pt x="318" y="458"/>
                </a:cubicBezTo>
                <a:cubicBezTo>
                  <a:pt x="318" y="456"/>
                  <a:pt x="313" y="455"/>
                  <a:pt x="313" y="453"/>
                </a:cubicBezTo>
                <a:cubicBezTo>
                  <a:pt x="309" y="453"/>
                  <a:pt x="308" y="452"/>
                  <a:pt x="306" y="450"/>
                </a:cubicBezTo>
                <a:cubicBezTo>
                  <a:pt x="307" y="449"/>
                  <a:pt x="309" y="453"/>
                  <a:pt x="311" y="451"/>
                </a:cubicBezTo>
                <a:cubicBezTo>
                  <a:pt x="311" y="450"/>
                  <a:pt x="309" y="450"/>
                  <a:pt x="309" y="450"/>
                </a:cubicBezTo>
                <a:cubicBezTo>
                  <a:pt x="306" y="448"/>
                  <a:pt x="315" y="448"/>
                  <a:pt x="307" y="446"/>
                </a:cubicBezTo>
                <a:cubicBezTo>
                  <a:pt x="308" y="444"/>
                  <a:pt x="310" y="445"/>
                  <a:pt x="312" y="446"/>
                </a:cubicBezTo>
                <a:cubicBezTo>
                  <a:pt x="314" y="447"/>
                  <a:pt x="316" y="448"/>
                  <a:pt x="317" y="447"/>
                </a:cubicBezTo>
                <a:cubicBezTo>
                  <a:pt x="313" y="445"/>
                  <a:pt x="311" y="443"/>
                  <a:pt x="306" y="442"/>
                </a:cubicBezTo>
                <a:cubicBezTo>
                  <a:pt x="302" y="441"/>
                  <a:pt x="307" y="444"/>
                  <a:pt x="305" y="445"/>
                </a:cubicBezTo>
                <a:cubicBezTo>
                  <a:pt x="302" y="443"/>
                  <a:pt x="302" y="441"/>
                  <a:pt x="301" y="440"/>
                </a:cubicBezTo>
                <a:cubicBezTo>
                  <a:pt x="297" y="440"/>
                  <a:pt x="296" y="440"/>
                  <a:pt x="294" y="439"/>
                </a:cubicBezTo>
                <a:cubicBezTo>
                  <a:pt x="295" y="438"/>
                  <a:pt x="296" y="438"/>
                  <a:pt x="298" y="438"/>
                </a:cubicBezTo>
                <a:cubicBezTo>
                  <a:pt x="299" y="438"/>
                  <a:pt x="301" y="438"/>
                  <a:pt x="303" y="439"/>
                </a:cubicBezTo>
                <a:cubicBezTo>
                  <a:pt x="307" y="440"/>
                  <a:pt x="310" y="441"/>
                  <a:pt x="314" y="442"/>
                </a:cubicBezTo>
                <a:cubicBezTo>
                  <a:pt x="313" y="442"/>
                  <a:pt x="311" y="441"/>
                  <a:pt x="311" y="443"/>
                </a:cubicBezTo>
                <a:cubicBezTo>
                  <a:pt x="315" y="445"/>
                  <a:pt x="314" y="441"/>
                  <a:pt x="318" y="443"/>
                </a:cubicBezTo>
                <a:cubicBezTo>
                  <a:pt x="318" y="443"/>
                  <a:pt x="318" y="442"/>
                  <a:pt x="317" y="442"/>
                </a:cubicBezTo>
                <a:cubicBezTo>
                  <a:pt x="321" y="442"/>
                  <a:pt x="326" y="443"/>
                  <a:pt x="327" y="440"/>
                </a:cubicBezTo>
                <a:cubicBezTo>
                  <a:pt x="331" y="441"/>
                  <a:pt x="330" y="442"/>
                  <a:pt x="332" y="443"/>
                </a:cubicBezTo>
                <a:cubicBezTo>
                  <a:pt x="336" y="446"/>
                  <a:pt x="338" y="445"/>
                  <a:pt x="342" y="447"/>
                </a:cubicBezTo>
                <a:cubicBezTo>
                  <a:pt x="342" y="448"/>
                  <a:pt x="341" y="448"/>
                  <a:pt x="339" y="447"/>
                </a:cubicBezTo>
                <a:cubicBezTo>
                  <a:pt x="339" y="449"/>
                  <a:pt x="342" y="451"/>
                  <a:pt x="344" y="452"/>
                </a:cubicBezTo>
                <a:cubicBezTo>
                  <a:pt x="347" y="453"/>
                  <a:pt x="349" y="454"/>
                  <a:pt x="348" y="456"/>
                </a:cubicBezTo>
                <a:cubicBezTo>
                  <a:pt x="352" y="457"/>
                  <a:pt x="349" y="453"/>
                  <a:pt x="348" y="451"/>
                </a:cubicBezTo>
                <a:cubicBezTo>
                  <a:pt x="348" y="450"/>
                  <a:pt x="351" y="453"/>
                  <a:pt x="353" y="453"/>
                </a:cubicBezTo>
                <a:cubicBezTo>
                  <a:pt x="349" y="453"/>
                  <a:pt x="353" y="456"/>
                  <a:pt x="353" y="458"/>
                </a:cubicBezTo>
                <a:cubicBezTo>
                  <a:pt x="356" y="459"/>
                  <a:pt x="358" y="459"/>
                  <a:pt x="360" y="459"/>
                </a:cubicBezTo>
                <a:cubicBezTo>
                  <a:pt x="363" y="460"/>
                  <a:pt x="366" y="461"/>
                  <a:pt x="369" y="463"/>
                </a:cubicBezTo>
                <a:cubicBezTo>
                  <a:pt x="372" y="465"/>
                  <a:pt x="370" y="466"/>
                  <a:pt x="371" y="467"/>
                </a:cubicBezTo>
                <a:cubicBezTo>
                  <a:pt x="372" y="468"/>
                  <a:pt x="373" y="467"/>
                  <a:pt x="374" y="468"/>
                </a:cubicBezTo>
                <a:cubicBezTo>
                  <a:pt x="376" y="470"/>
                  <a:pt x="372" y="465"/>
                  <a:pt x="376" y="467"/>
                </a:cubicBezTo>
                <a:cubicBezTo>
                  <a:pt x="379" y="469"/>
                  <a:pt x="378" y="470"/>
                  <a:pt x="377" y="470"/>
                </a:cubicBezTo>
                <a:cubicBezTo>
                  <a:pt x="379" y="472"/>
                  <a:pt x="381" y="473"/>
                  <a:pt x="383" y="474"/>
                </a:cubicBezTo>
                <a:cubicBezTo>
                  <a:pt x="385" y="476"/>
                  <a:pt x="387" y="478"/>
                  <a:pt x="390" y="482"/>
                </a:cubicBezTo>
                <a:cubicBezTo>
                  <a:pt x="390" y="483"/>
                  <a:pt x="391" y="484"/>
                  <a:pt x="391" y="484"/>
                </a:cubicBezTo>
                <a:cubicBezTo>
                  <a:pt x="391" y="485"/>
                  <a:pt x="391" y="486"/>
                  <a:pt x="392" y="487"/>
                </a:cubicBezTo>
                <a:cubicBezTo>
                  <a:pt x="392" y="488"/>
                  <a:pt x="392" y="489"/>
                  <a:pt x="393" y="490"/>
                </a:cubicBezTo>
                <a:cubicBezTo>
                  <a:pt x="394" y="492"/>
                  <a:pt x="394" y="494"/>
                  <a:pt x="395" y="496"/>
                </a:cubicBezTo>
                <a:cubicBezTo>
                  <a:pt x="395" y="496"/>
                  <a:pt x="395" y="495"/>
                  <a:pt x="395" y="493"/>
                </a:cubicBezTo>
                <a:cubicBezTo>
                  <a:pt x="394" y="492"/>
                  <a:pt x="394" y="490"/>
                  <a:pt x="393" y="489"/>
                </a:cubicBezTo>
                <a:cubicBezTo>
                  <a:pt x="393" y="490"/>
                  <a:pt x="394" y="490"/>
                  <a:pt x="394" y="490"/>
                </a:cubicBezTo>
                <a:cubicBezTo>
                  <a:pt x="394" y="491"/>
                  <a:pt x="395" y="492"/>
                  <a:pt x="395" y="492"/>
                </a:cubicBezTo>
                <a:cubicBezTo>
                  <a:pt x="396" y="494"/>
                  <a:pt x="396" y="495"/>
                  <a:pt x="397" y="497"/>
                </a:cubicBezTo>
                <a:cubicBezTo>
                  <a:pt x="398" y="502"/>
                  <a:pt x="398" y="507"/>
                  <a:pt x="398" y="513"/>
                </a:cubicBezTo>
                <a:cubicBezTo>
                  <a:pt x="397" y="516"/>
                  <a:pt x="397" y="518"/>
                  <a:pt x="396" y="521"/>
                </a:cubicBezTo>
                <a:cubicBezTo>
                  <a:pt x="395" y="522"/>
                  <a:pt x="395" y="523"/>
                  <a:pt x="394" y="525"/>
                </a:cubicBezTo>
                <a:cubicBezTo>
                  <a:pt x="394" y="526"/>
                  <a:pt x="393" y="527"/>
                  <a:pt x="393" y="528"/>
                </a:cubicBezTo>
                <a:cubicBezTo>
                  <a:pt x="390" y="532"/>
                  <a:pt x="388" y="535"/>
                  <a:pt x="386" y="537"/>
                </a:cubicBezTo>
                <a:cubicBezTo>
                  <a:pt x="386" y="538"/>
                  <a:pt x="385" y="538"/>
                  <a:pt x="384" y="538"/>
                </a:cubicBezTo>
                <a:cubicBezTo>
                  <a:pt x="384" y="539"/>
                  <a:pt x="384" y="538"/>
                  <a:pt x="383" y="538"/>
                </a:cubicBezTo>
                <a:cubicBezTo>
                  <a:pt x="382" y="538"/>
                  <a:pt x="381" y="538"/>
                  <a:pt x="379" y="540"/>
                </a:cubicBezTo>
                <a:cubicBezTo>
                  <a:pt x="378" y="542"/>
                  <a:pt x="380" y="540"/>
                  <a:pt x="380" y="542"/>
                </a:cubicBezTo>
                <a:cubicBezTo>
                  <a:pt x="379" y="543"/>
                  <a:pt x="377" y="544"/>
                  <a:pt x="375" y="546"/>
                </a:cubicBezTo>
                <a:cubicBezTo>
                  <a:pt x="374" y="546"/>
                  <a:pt x="373" y="547"/>
                  <a:pt x="373" y="548"/>
                </a:cubicBezTo>
                <a:cubicBezTo>
                  <a:pt x="372" y="548"/>
                  <a:pt x="371" y="549"/>
                  <a:pt x="370" y="549"/>
                </a:cubicBezTo>
                <a:cubicBezTo>
                  <a:pt x="369" y="550"/>
                  <a:pt x="367" y="551"/>
                  <a:pt x="366" y="552"/>
                </a:cubicBezTo>
                <a:cubicBezTo>
                  <a:pt x="365" y="552"/>
                  <a:pt x="364" y="553"/>
                  <a:pt x="364" y="553"/>
                </a:cubicBezTo>
                <a:cubicBezTo>
                  <a:pt x="363" y="554"/>
                  <a:pt x="362" y="554"/>
                  <a:pt x="362" y="555"/>
                </a:cubicBezTo>
                <a:cubicBezTo>
                  <a:pt x="361" y="553"/>
                  <a:pt x="360" y="553"/>
                  <a:pt x="358" y="554"/>
                </a:cubicBezTo>
                <a:cubicBezTo>
                  <a:pt x="357" y="554"/>
                  <a:pt x="355" y="555"/>
                  <a:pt x="354" y="555"/>
                </a:cubicBezTo>
                <a:cubicBezTo>
                  <a:pt x="355" y="556"/>
                  <a:pt x="357" y="555"/>
                  <a:pt x="357" y="556"/>
                </a:cubicBezTo>
                <a:cubicBezTo>
                  <a:pt x="355" y="558"/>
                  <a:pt x="355" y="556"/>
                  <a:pt x="354" y="556"/>
                </a:cubicBezTo>
                <a:cubicBezTo>
                  <a:pt x="351" y="557"/>
                  <a:pt x="348" y="560"/>
                  <a:pt x="344" y="559"/>
                </a:cubicBezTo>
                <a:cubicBezTo>
                  <a:pt x="348" y="556"/>
                  <a:pt x="352" y="556"/>
                  <a:pt x="357" y="553"/>
                </a:cubicBezTo>
                <a:cubicBezTo>
                  <a:pt x="358" y="553"/>
                  <a:pt x="359" y="552"/>
                  <a:pt x="360" y="552"/>
                </a:cubicBezTo>
                <a:cubicBezTo>
                  <a:pt x="361" y="551"/>
                  <a:pt x="362" y="551"/>
                  <a:pt x="362" y="551"/>
                </a:cubicBezTo>
                <a:cubicBezTo>
                  <a:pt x="362" y="550"/>
                  <a:pt x="362" y="550"/>
                  <a:pt x="363" y="549"/>
                </a:cubicBezTo>
                <a:cubicBezTo>
                  <a:pt x="363" y="549"/>
                  <a:pt x="364" y="548"/>
                  <a:pt x="365" y="547"/>
                </a:cubicBezTo>
                <a:cubicBezTo>
                  <a:pt x="364" y="549"/>
                  <a:pt x="366" y="548"/>
                  <a:pt x="369" y="546"/>
                </a:cubicBezTo>
                <a:cubicBezTo>
                  <a:pt x="370" y="546"/>
                  <a:pt x="370" y="546"/>
                  <a:pt x="371" y="545"/>
                </a:cubicBezTo>
                <a:cubicBezTo>
                  <a:pt x="372" y="545"/>
                  <a:pt x="373" y="544"/>
                  <a:pt x="373" y="544"/>
                </a:cubicBezTo>
                <a:cubicBezTo>
                  <a:pt x="375" y="543"/>
                  <a:pt x="376" y="542"/>
                  <a:pt x="376" y="542"/>
                </a:cubicBezTo>
                <a:cubicBezTo>
                  <a:pt x="377" y="541"/>
                  <a:pt x="378" y="539"/>
                  <a:pt x="379" y="537"/>
                </a:cubicBezTo>
                <a:cubicBezTo>
                  <a:pt x="381" y="536"/>
                  <a:pt x="382" y="536"/>
                  <a:pt x="383" y="536"/>
                </a:cubicBezTo>
                <a:cubicBezTo>
                  <a:pt x="384" y="535"/>
                  <a:pt x="385" y="535"/>
                  <a:pt x="386" y="535"/>
                </a:cubicBezTo>
                <a:cubicBezTo>
                  <a:pt x="387" y="533"/>
                  <a:pt x="388" y="532"/>
                  <a:pt x="388" y="531"/>
                </a:cubicBezTo>
                <a:cubicBezTo>
                  <a:pt x="389" y="530"/>
                  <a:pt x="390" y="530"/>
                  <a:pt x="391" y="529"/>
                </a:cubicBezTo>
                <a:cubicBezTo>
                  <a:pt x="392" y="527"/>
                  <a:pt x="394" y="525"/>
                  <a:pt x="396" y="518"/>
                </a:cubicBezTo>
                <a:cubicBezTo>
                  <a:pt x="395" y="516"/>
                  <a:pt x="393" y="520"/>
                  <a:pt x="391" y="523"/>
                </a:cubicBezTo>
                <a:cubicBezTo>
                  <a:pt x="389" y="525"/>
                  <a:pt x="388" y="527"/>
                  <a:pt x="388" y="523"/>
                </a:cubicBezTo>
                <a:cubicBezTo>
                  <a:pt x="389" y="522"/>
                  <a:pt x="390" y="521"/>
                  <a:pt x="391" y="519"/>
                </a:cubicBezTo>
                <a:cubicBezTo>
                  <a:pt x="391" y="518"/>
                  <a:pt x="392" y="517"/>
                  <a:pt x="393" y="516"/>
                </a:cubicBezTo>
                <a:cubicBezTo>
                  <a:pt x="394" y="514"/>
                  <a:pt x="395" y="512"/>
                  <a:pt x="396" y="513"/>
                </a:cubicBezTo>
                <a:cubicBezTo>
                  <a:pt x="397" y="507"/>
                  <a:pt x="396" y="503"/>
                  <a:pt x="396" y="503"/>
                </a:cubicBezTo>
                <a:cubicBezTo>
                  <a:pt x="395" y="502"/>
                  <a:pt x="394" y="504"/>
                  <a:pt x="394" y="507"/>
                </a:cubicBezTo>
                <a:cubicBezTo>
                  <a:pt x="393" y="505"/>
                  <a:pt x="393" y="501"/>
                  <a:pt x="394" y="502"/>
                </a:cubicBezTo>
                <a:cubicBezTo>
                  <a:pt x="394" y="500"/>
                  <a:pt x="394" y="499"/>
                  <a:pt x="394" y="498"/>
                </a:cubicBezTo>
                <a:cubicBezTo>
                  <a:pt x="394" y="498"/>
                  <a:pt x="393" y="497"/>
                  <a:pt x="393" y="496"/>
                </a:cubicBezTo>
                <a:cubicBezTo>
                  <a:pt x="393" y="494"/>
                  <a:pt x="392" y="493"/>
                  <a:pt x="392" y="492"/>
                </a:cubicBezTo>
                <a:cubicBezTo>
                  <a:pt x="391" y="490"/>
                  <a:pt x="391" y="488"/>
                  <a:pt x="390" y="486"/>
                </a:cubicBezTo>
                <a:cubicBezTo>
                  <a:pt x="390" y="485"/>
                  <a:pt x="390" y="485"/>
                  <a:pt x="389" y="485"/>
                </a:cubicBezTo>
                <a:cubicBezTo>
                  <a:pt x="389" y="485"/>
                  <a:pt x="389" y="484"/>
                  <a:pt x="389" y="484"/>
                </a:cubicBezTo>
                <a:cubicBezTo>
                  <a:pt x="388" y="484"/>
                  <a:pt x="388" y="484"/>
                  <a:pt x="388" y="484"/>
                </a:cubicBezTo>
                <a:cubicBezTo>
                  <a:pt x="388" y="485"/>
                  <a:pt x="388" y="485"/>
                  <a:pt x="388" y="486"/>
                </a:cubicBezTo>
                <a:cubicBezTo>
                  <a:pt x="388" y="487"/>
                  <a:pt x="389" y="487"/>
                  <a:pt x="389" y="489"/>
                </a:cubicBezTo>
                <a:cubicBezTo>
                  <a:pt x="389" y="488"/>
                  <a:pt x="388" y="487"/>
                  <a:pt x="388" y="486"/>
                </a:cubicBezTo>
                <a:cubicBezTo>
                  <a:pt x="387" y="486"/>
                  <a:pt x="387" y="485"/>
                  <a:pt x="386" y="484"/>
                </a:cubicBezTo>
                <a:cubicBezTo>
                  <a:pt x="385" y="482"/>
                  <a:pt x="384" y="480"/>
                  <a:pt x="383" y="480"/>
                </a:cubicBezTo>
                <a:cubicBezTo>
                  <a:pt x="382" y="480"/>
                  <a:pt x="383" y="481"/>
                  <a:pt x="382" y="482"/>
                </a:cubicBezTo>
                <a:cubicBezTo>
                  <a:pt x="384" y="483"/>
                  <a:pt x="385" y="485"/>
                  <a:pt x="386" y="487"/>
                </a:cubicBezTo>
                <a:cubicBezTo>
                  <a:pt x="388" y="489"/>
                  <a:pt x="389" y="491"/>
                  <a:pt x="390" y="491"/>
                </a:cubicBezTo>
                <a:cubicBezTo>
                  <a:pt x="391" y="492"/>
                  <a:pt x="391" y="494"/>
                  <a:pt x="392" y="495"/>
                </a:cubicBezTo>
                <a:cubicBezTo>
                  <a:pt x="392" y="496"/>
                  <a:pt x="392" y="497"/>
                  <a:pt x="392" y="498"/>
                </a:cubicBezTo>
                <a:cubicBezTo>
                  <a:pt x="392" y="499"/>
                  <a:pt x="392" y="500"/>
                  <a:pt x="392" y="501"/>
                </a:cubicBezTo>
                <a:cubicBezTo>
                  <a:pt x="392" y="503"/>
                  <a:pt x="392" y="504"/>
                  <a:pt x="392" y="507"/>
                </a:cubicBezTo>
                <a:cubicBezTo>
                  <a:pt x="391" y="508"/>
                  <a:pt x="391" y="502"/>
                  <a:pt x="390" y="502"/>
                </a:cubicBezTo>
                <a:cubicBezTo>
                  <a:pt x="389" y="503"/>
                  <a:pt x="391" y="506"/>
                  <a:pt x="391" y="507"/>
                </a:cubicBezTo>
                <a:cubicBezTo>
                  <a:pt x="391" y="510"/>
                  <a:pt x="390" y="510"/>
                  <a:pt x="389" y="514"/>
                </a:cubicBezTo>
                <a:cubicBezTo>
                  <a:pt x="389" y="516"/>
                  <a:pt x="389" y="517"/>
                  <a:pt x="389" y="519"/>
                </a:cubicBezTo>
                <a:cubicBezTo>
                  <a:pt x="389" y="520"/>
                  <a:pt x="388" y="521"/>
                  <a:pt x="388" y="522"/>
                </a:cubicBezTo>
                <a:cubicBezTo>
                  <a:pt x="388" y="523"/>
                  <a:pt x="387" y="524"/>
                  <a:pt x="387" y="525"/>
                </a:cubicBezTo>
                <a:cubicBezTo>
                  <a:pt x="385" y="527"/>
                  <a:pt x="387" y="527"/>
                  <a:pt x="388" y="528"/>
                </a:cubicBezTo>
                <a:cubicBezTo>
                  <a:pt x="387" y="529"/>
                  <a:pt x="387" y="530"/>
                  <a:pt x="386" y="530"/>
                </a:cubicBezTo>
                <a:cubicBezTo>
                  <a:pt x="386" y="531"/>
                  <a:pt x="385" y="531"/>
                  <a:pt x="385" y="532"/>
                </a:cubicBezTo>
                <a:cubicBezTo>
                  <a:pt x="384" y="533"/>
                  <a:pt x="383" y="533"/>
                  <a:pt x="382" y="534"/>
                </a:cubicBezTo>
                <a:cubicBezTo>
                  <a:pt x="381" y="534"/>
                  <a:pt x="381" y="535"/>
                  <a:pt x="380" y="535"/>
                </a:cubicBezTo>
                <a:cubicBezTo>
                  <a:pt x="379" y="535"/>
                  <a:pt x="379" y="535"/>
                  <a:pt x="378" y="536"/>
                </a:cubicBezTo>
                <a:cubicBezTo>
                  <a:pt x="374" y="539"/>
                  <a:pt x="375" y="540"/>
                  <a:pt x="375" y="542"/>
                </a:cubicBezTo>
                <a:cubicBezTo>
                  <a:pt x="373" y="542"/>
                  <a:pt x="372" y="542"/>
                  <a:pt x="371" y="543"/>
                </a:cubicBezTo>
                <a:cubicBezTo>
                  <a:pt x="369" y="543"/>
                  <a:pt x="368" y="543"/>
                  <a:pt x="367" y="543"/>
                </a:cubicBezTo>
                <a:cubicBezTo>
                  <a:pt x="367" y="544"/>
                  <a:pt x="365" y="545"/>
                  <a:pt x="364" y="547"/>
                </a:cubicBezTo>
                <a:cubicBezTo>
                  <a:pt x="363" y="548"/>
                  <a:pt x="362" y="548"/>
                  <a:pt x="361" y="549"/>
                </a:cubicBezTo>
                <a:cubicBezTo>
                  <a:pt x="359" y="550"/>
                  <a:pt x="358" y="551"/>
                  <a:pt x="357" y="551"/>
                </a:cubicBezTo>
                <a:cubicBezTo>
                  <a:pt x="355" y="552"/>
                  <a:pt x="354" y="553"/>
                  <a:pt x="353" y="553"/>
                </a:cubicBezTo>
                <a:cubicBezTo>
                  <a:pt x="353" y="552"/>
                  <a:pt x="352" y="552"/>
                  <a:pt x="350" y="553"/>
                </a:cubicBezTo>
                <a:cubicBezTo>
                  <a:pt x="349" y="553"/>
                  <a:pt x="346" y="554"/>
                  <a:pt x="345" y="554"/>
                </a:cubicBezTo>
                <a:cubicBezTo>
                  <a:pt x="343" y="555"/>
                  <a:pt x="342" y="556"/>
                  <a:pt x="341" y="557"/>
                </a:cubicBezTo>
                <a:cubicBezTo>
                  <a:pt x="341" y="557"/>
                  <a:pt x="341" y="557"/>
                  <a:pt x="340" y="558"/>
                </a:cubicBezTo>
                <a:cubicBezTo>
                  <a:pt x="339" y="558"/>
                  <a:pt x="338" y="558"/>
                  <a:pt x="336" y="558"/>
                </a:cubicBezTo>
                <a:cubicBezTo>
                  <a:pt x="337" y="558"/>
                  <a:pt x="338" y="557"/>
                  <a:pt x="340" y="556"/>
                </a:cubicBezTo>
                <a:cubicBezTo>
                  <a:pt x="339" y="555"/>
                  <a:pt x="335" y="557"/>
                  <a:pt x="334" y="557"/>
                </a:cubicBezTo>
                <a:cubicBezTo>
                  <a:pt x="335" y="558"/>
                  <a:pt x="335" y="558"/>
                  <a:pt x="336" y="559"/>
                </a:cubicBezTo>
                <a:cubicBezTo>
                  <a:pt x="340" y="560"/>
                  <a:pt x="343" y="558"/>
                  <a:pt x="340" y="561"/>
                </a:cubicBezTo>
                <a:cubicBezTo>
                  <a:pt x="345" y="560"/>
                  <a:pt x="349" y="559"/>
                  <a:pt x="353" y="558"/>
                </a:cubicBezTo>
                <a:cubicBezTo>
                  <a:pt x="352" y="559"/>
                  <a:pt x="350" y="560"/>
                  <a:pt x="347" y="560"/>
                </a:cubicBezTo>
                <a:cubicBezTo>
                  <a:pt x="346" y="561"/>
                  <a:pt x="344" y="561"/>
                  <a:pt x="343" y="561"/>
                </a:cubicBezTo>
                <a:cubicBezTo>
                  <a:pt x="342" y="561"/>
                  <a:pt x="341" y="561"/>
                  <a:pt x="340" y="561"/>
                </a:cubicBezTo>
                <a:cubicBezTo>
                  <a:pt x="339" y="561"/>
                  <a:pt x="339" y="561"/>
                  <a:pt x="338" y="562"/>
                </a:cubicBezTo>
                <a:cubicBezTo>
                  <a:pt x="334" y="563"/>
                  <a:pt x="327" y="563"/>
                  <a:pt x="320" y="563"/>
                </a:cubicBezTo>
                <a:cubicBezTo>
                  <a:pt x="321" y="561"/>
                  <a:pt x="319" y="561"/>
                  <a:pt x="319" y="560"/>
                </a:cubicBezTo>
                <a:cubicBezTo>
                  <a:pt x="314" y="559"/>
                  <a:pt x="311" y="560"/>
                  <a:pt x="307" y="560"/>
                </a:cubicBezTo>
                <a:cubicBezTo>
                  <a:pt x="307" y="558"/>
                  <a:pt x="309" y="557"/>
                  <a:pt x="311" y="557"/>
                </a:cubicBezTo>
                <a:cubicBezTo>
                  <a:pt x="308" y="555"/>
                  <a:pt x="306" y="559"/>
                  <a:pt x="304" y="560"/>
                </a:cubicBezTo>
                <a:cubicBezTo>
                  <a:pt x="300" y="560"/>
                  <a:pt x="301" y="558"/>
                  <a:pt x="298" y="558"/>
                </a:cubicBezTo>
                <a:cubicBezTo>
                  <a:pt x="296" y="558"/>
                  <a:pt x="298" y="560"/>
                  <a:pt x="301" y="560"/>
                </a:cubicBezTo>
                <a:cubicBezTo>
                  <a:pt x="299" y="563"/>
                  <a:pt x="297" y="559"/>
                  <a:pt x="295" y="558"/>
                </a:cubicBezTo>
                <a:cubicBezTo>
                  <a:pt x="291" y="559"/>
                  <a:pt x="293" y="561"/>
                  <a:pt x="292" y="562"/>
                </a:cubicBezTo>
                <a:cubicBezTo>
                  <a:pt x="288" y="562"/>
                  <a:pt x="293" y="559"/>
                  <a:pt x="289" y="559"/>
                </a:cubicBezTo>
                <a:cubicBezTo>
                  <a:pt x="288" y="560"/>
                  <a:pt x="284" y="559"/>
                  <a:pt x="285" y="562"/>
                </a:cubicBezTo>
                <a:cubicBezTo>
                  <a:pt x="282" y="561"/>
                  <a:pt x="276" y="562"/>
                  <a:pt x="279" y="561"/>
                </a:cubicBezTo>
                <a:cubicBezTo>
                  <a:pt x="276" y="561"/>
                  <a:pt x="271" y="560"/>
                  <a:pt x="270" y="561"/>
                </a:cubicBezTo>
                <a:cubicBezTo>
                  <a:pt x="268" y="560"/>
                  <a:pt x="270" y="560"/>
                  <a:pt x="270" y="559"/>
                </a:cubicBezTo>
                <a:cubicBezTo>
                  <a:pt x="267" y="558"/>
                  <a:pt x="268" y="561"/>
                  <a:pt x="267" y="561"/>
                </a:cubicBezTo>
                <a:cubicBezTo>
                  <a:pt x="265" y="559"/>
                  <a:pt x="264" y="562"/>
                  <a:pt x="259" y="561"/>
                </a:cubicBezTo>
                <a:cubicBezTo>
                  <a:pt x="259" y="560"/>
                  <a:pt x="261" y="559"/>
                  <a:pt x="262" y="558"/>
                </a:cubicBezTo>
                <a:cubicBezTo>
                  <a:pt x="280" y="560"/>
                  <a:pt x="288" y="557"/>
                  <a:pt x="305" y="557"/>
                </a:cubicBezTo>
                <a:cubicBezTo>
                  <a:pt x="306" y="556"/>
                  <a:pt x="305" y="556"/>
                  <a:pt x="304" y="555"/>
                </a:cubicBezTo>
                <a:cubicBezTo>
                  <a:pt x="307" y="555"/>
                  <a:pt x="311" y="554"/>
                  <a:pt x="314" y="554"/>
                </a:cubicBezTo>
                <a:cubicBezTo>
                  <a:pt x="315" y="554"/>
                  <a:pt x="316" y="555"/>
                  <a:pt x="317" y="555"/>
                </a:cubicBezTo>
                <a:cubicBezTo>
                  <a:pt x="318" y="555"/>
                  <a:pt x="319" y="554"/>
                  <a:pt x="319" y="554"/>
                </a:cubicBezTo>
                <a:cubicBezTo>
                  <a:pt x="321" y="555"/>
                  <a:pt x="318" y="556"/>
                  <a:pt x="323" y="555"/>
                </a:cubicBezTo>
                <a:cubicBezTo>
                  <a:pt x="321" y="559"/>
                  <a:pt x="316" y="557"/>
                  <a:pt x="313" y="558"/>
                </a:cubicBezTo>
                <a:cubicBezTo>
                  <a:pt x="317" y="560"/>
                  <a:pt x="324" y="560"/>
                  <a:pt x="332" y="560"/>
                </a:cubicBezTo>
                <a:cubicBezTo>
                  <a:pt x="331" y="560"/>
                  <a:pt x="331" y="561"/>
                  <a:pt x="331" y="562"/>
                </a:cubicBezTo>
                <a:cubicBezTo>
                  <a:pt x="335" y="561"/>
                  <a:pt x="333" y="559"/>
                  <a:pt x="332" y="557"/>
                </a:cubicBezTo>
                <a:cubicBezTo>
                  <a:pt x="327" y="557"/>
                  <a:pt x="328" y="559"/>
                  <a:pt x="324" y="559"/>
                </a:cubicBezTo>
                <a:cubicBezTo>
                  <a:pt x="325" y="557"/>
                  <a:pt x="329" y="554"/>
                  <a:pt x="322" y="553"/>
                </a:cubicBezTo>
                <a:cubicBezTo>
                  <a:pt x="326" y="553"/>
                  <a:pt x="331" y="552"/>
                  <a:pt x="336" y="551"/>
                </a:cubicBezTo>
                <a:cubicBezTo>
                  <a:pt x="339" y="550"/>
                  <a:pt x="342" y="550"/>
                  <a:pt x="345" y="549"/>
                </a:cubicBezTo>
                <a:cubicBezTo>
                  <a:pt x="348" y="548"/>
                  <a:pt x="352" y="547"/>
                  <a:pt x="354" y="546"/>
                </a:cubicBezTo>
                <a:cubicBezTo>
                  <a:pt x="355" y="546"/>
                  <a:pt x="355" y="546"/>
                  <a:pt x="355" y="546"/>
                </a:cubicBezTo>
                <a:cubicBezTo>
                  <a:pt x="356" y="545"/>
                  <a:pt x="357" y="545"/>
                  <a:pt x="358" y="544"/>
                </a:cubicBezTo>
                <a:cubicBezTo>
                  <a:pt x="359" y="543"/>
                  <a:pt x="361" y="542"/>
                  <a:pt x="362" y="541"/>
                </a:cubicBezTo>
                <a:cubicBezTo>
                  <a:pt x="364" y="540"/>
                  <a:pt x="365" y="539"/>
                  <a:pt x="367" y="538"/>
                </a:cubicBezTo>
                <a:cubicBezTo>
                  <a:pt x="368" y="537"/>
                  <a:pt x="370" y="536"/>
                  <a:pt x="371" y="535"/>
                </a:cubicBezTo>
                <a:cubicBezTo>
                  <a:pt x="373" y="533"/>
                  <a:pt x="371" y="533"/>
                  <a:pt x="374" y="530"/>
                </a:cubicBezTo>
                <a:cubicBezTo>
                  <a:pt x="376" y="529"/>
                  <a:pt x="377" y="529"/>
                  <a:pt x="378" y="529"/>
                </a:cubicBezTo>
                <a:cubicBezTo>
                  <a:pt x="379" y="529"/>
                  <a:pt x="380" y="529"/>
                  <a:pt x="381" y="529"/>
                </a:cubicBezTo>
                <a:cubicBezTo>
                  <a:pt x="383" y="526"/>
                  <a:pt x="384" y="524"/>
                  <a:pt x="385" y="522"/>
                </a:cubicBezTo>
                <a:cubicBezTo>
                  <a:pt x="385" y="521"/>
                  <a:pt x="386" y="520"/>
                  <a:pt x="386" y="519"/>
                </a:cubicBezTo>
                <a:cubicBezTo>
                  <a:pt x="387" y="518"/>
                  <a:pt x="387" y="517"/>
                  <a:pt x="387" y="515"/>
                </a:cubicBezTo>
                <a:cubicBezTo>
                  <a:pt x="387" y="515"/>
                  <a:pt x="388" y="514"/>
                  <a:pt x="388" y="513"/>
                </a:cubicBezTo>
                <a:cubicBezTo>
                  <a:pt x="388" y="513"/>
                  <a:pt x="388" y="512"/>
                  <a:pt x="388" y="511"/>
                </a:cubicBezTo>
                <a:cubicBezTo>
                  <a:pt x="387" y="510"/>
                  <a:pt x="386" y="512"/>
                  <a:pt x="385" y="513"/>
                </a:cubicBezTo>
                <a:cubicBezTo>
                  <a:pt x="386" y="514"/>
                  <a:pt x="385" y="517"/>
                  <a:pt x="384" y="520"/>
                </a:cubicBezTo>
                <a:cubicBezTo>
                  <a:pt x="383" y="522"/>
                  <a:pt x="382" y="525"/>
                  <a:pt x="382" y="526"/>
                </a:cubicBezTo>
                <a:cubicBezTo>
                  <a:pt x="380" y="528"/>
                  <a:pt x="379" y="528"/>
                  <a:pt x="378" y="527"/>
                </a:cubicBezTo>
                <a:cubicBezTo>
                  <a:pt x="378" y="527"/>
                  <a:pt x="379" y="525"/>
                  <a:pt x="379" y="523"/>
                </a:cubicBezTo>
                <a:cubicBezTo>
                  <a:pt x="380" y="522"/>
                  <a:pt x="380" y="521"/>
                  <a:pt x="381" y="520"/>
                </a:cubicBezTo>
                <a:cubicBezTo>
                  <a:pt x="381" y="520"/>
                  <a:pt x="381" y="519"/>
                  <a:pt x="381" y="519"/>
                </a:cubicBezTo>
                <a:cubicBezTo>
                  <a:pt x="382" y="518"/>
                  <a:pt x="382" y="517"/>
                  <a:pt x="382" y="516"/>
                </a:cubicBezTo>
                <a:cubicBezTo>
                  <a:pt x="382" y="515"/>
                  <a:pt x="383" y="514"/>
                  <a:pt x="383" y="512"/>
                </a:cubicBezTo>
                <a:cubicBezTo>
                  <a:pt x="384" y="511"/>
                  <a:pt x="384" y="510"/>
                  <a:pt x="384" y="508"/>
                </a:cubicBezTo>
                <a:cubicBezTo>
                  <a:pt x="384" y="508"/>
                  <a:pt x="385" y="511"/>
                  <a:pt x="385" y="511"/>
                </a:cubicBezTo>
                <a:cubicBezTo>
                  <a:pt x="385" y="510"/>
                  <a:pt x="385" y="507"/>
                  <a:pt x="385" y="504"/>
                </a:cubicBezTo>
                <a:cubicBezTo>
                  <a:pt x="385" y="503"/>
                  <a:pt x="384" y="502"/>
                  <a:pt x="384" y="501"/>
                </a:cubicBezTo>
                <a:cubicBezTo>
                  <a:pt x="384" y="501"/>
                  <a:pt x="383" y="500"/>
                  <a:pt x="383" y="501"/>
                </a:cubicBezTo>
                <a:cubicBezTo>
                  <a:pt x="383" y="500"/>
                  <a:pt x="382" y="498"/>
                  <a:pt x="382" y="497"/>
                </a:cubicBezTo>
                <a:cubicBezTo>
                  <a:pt x="381" y="495"/>
                  <a:pt x="381" y="494"/>
                  <a:pt x="380" y="492"/>
                </a:cubicBezTo>
                <a:cubicBezTo>
                  <a:pt x="378" y="489"/>
                  <a:pt x="376" y="487"/>
                  <a:pt x="374" y="484"/>
                </a:cubicBezTo>
                <a:cubicBezTo>
                  <a:pt x="369" y="480"/>
                  <a:pt x="364" y="476"/>
                  <a:pt x="360" y="474"/>
                </a:cubicBezTo>
                <a:cubicBezTo>
                  <a:pt x="354" y="471"/>
                  <a:pt x="348" y="466"/>
                  <a:pt x="343" y="464"/>
                </a:cubicBezTo>
                <a:cubicBezTo>
                  <a:pt x="341" y="463"/>
                  <a:pt x="337" y="463"/>
                  <a:pt x="334" y="462"/>
                </a:cubicBezTo>
                <a:cubicBezTo>
                  <a:pt x="330" y="461"/>
                  <a:pt x="327" y="459"/>
                  <a:pt x="324" y="460"/>
                </a:cubicBezTo>
                <a:cubicBezTo>
                  <a:pt x="324" y="462"/>
                  <a:pt x="329" y="463"/>
                  <a:pt x="328" y="465"/>
                </a:cubicBezTo>
                <a:cubicBezTo>
                  <a:pt x="333" y="466"/>
                  <a:pt x="339" y="470"/>
                  <a:pt x="339" y="472"/>
                </a:cubicBezTo>
                <a:cubicBezTo>
                  <a:pt x="341" y="471"/>
                  <a:pt x="344" y="471"/>
                  <a:pt x="348" y="473"/>
                </a:cubicBezTo>
                <a:cubicBezTo>
                  <a:pt x="350" y="472"/>
                  <a:pt x="348" y="471"/>
                  <a:pt x="349" y="470"/>
                </a:cubicBezTo>
                <a:cubicBezTo>
                  <a:pt x="355" y="472"/>
                  <a:pt x="350" y="474"/>
                  <a:pt x="348" y="475"/>
                </a:cubicBezTo>
                <a:cubicBezTo>
                  <a:pt x="349" y="476"/>
                  <a:pt x="352" y="477"/>
                  <a:pt x="355" y="480"/>
                </a:cubicBezTo>
                <a:cubicBezTo>
                  <a:pt x="356" y="481"/>
                  <a:pt x="354" y="477"/>
                  <a:pt x="357" y="478"/>
                </a:cubicBezTo>
                <a:cubicBezTo>
                  <a:pt x="357" y="477"/>
                  <a:pt x="352" y="477"/>
                  <a:pt x="351" y="474"/>
                </a:cubicBezTo>
                <a:cubicBezTo>
                  <a:pt x="352" y="474"/>
                  <a:pt x="354" y="474"/>
                  <a:pt x="355" y="474"/>
                </a:cubicBezTo>
                <a:cubicBezTo>
                  <a:pt x="358" y="476"/>
                  <a:pt x="362" y="478"/>
                  <a:pt x="366" y="481"/>
                </a:cubicBezTo>
                <a:cubicBezTo>
                  <a:pt x="369" y="485"/>
                  <a:pt x="374" y="488"/>
                  <a:pt x="378" y="496"/>
                </a:cubicBezTo>
                <a:cubicBezTo>
                  <a:pt x="378" y="498"/>
                  <a:pt x="377" y="496"/>
                  <a:pt x="376" y="494"/>
                </a:cubicBezTo>
                <a:cubicBezTo>
                  <a:pt x="375" y="492"/>
                  <a:pt x="373" y="490"/>
                  <a:pt x="372" y="491"/>
                </a:cubicBezTo>
                <a:cubicBezTo>
                  <a:pt x="371" y="492"/>
                  <a:pt x="374" y="495"/>
                  <a:pt x="375" y="498"/>
                </a:cubicBezTo>
                <a:cubicBezTo>
                  <a:pt x="376" y="500"/>
                  <a:pt x="377" y="500"/>
                  <a:pt x="377" y="500"/>
                </a:cubicBezTo>
                <a:cubicBezTo>
                  <a:pt x="378" y="500"/>
                  <a:pt x="379" y="501"/>
                  <a:pt x="379" y="503"/>
                </a:cubicBezTo>
                <a:cubicBezTo>
                  <a:pt x="376" y="500"/>
                  <a:pt x="377" y="505"/>
                  <a:pt x="377" y="508"/>
                </a:cubicBezTo>
                <a:cubicBezTo>
                  <a:pt x="378" y="511"/>
                  <a:pt x="380" y="508"/>
                  <a:pt x="378" y="511"/>
                </a:cubicBezTo>
                <a:cubicBezTo>
                  <a:pt x="377" y="512"/>
                  <a:pt x="376" y="513"/>
                  <a:pt x="375" y="515"/>
                </a:cubicBezTo>
                <a:cubicBezTo>
                  <a:pt x="374" y="516"/>
                  <a:pt x="373" y="518"/>
                  <a:pt x="373" y="520"/>
                </a:cubicBezTo>
                <a:cubicBezTo>
                  <a:pt x="374" y="519"/>
                  <a:pt x="375" y="518"/>
                  <a:pt x="376" y="517"/>
                </a:cubicBezTo>
                <a:cubicBezTo>
                  <a:pt x="377" y="516"/>
                  <a:pt x="377" y="515"/>
                  <a:pt x="378" y="516"/>
                </a:cubicBezTo>
                <a:cubicBezTo>
                  <a:pt x="378" y="517"/>
                  <a:pt x="377" y="518"/>
                  <a:pt x="377" y="518"/>
                </a:cubicBezTo>
                <a:cubicBezTo>
                  <a:pt x="376" y="519"/>
                  <a:pt x="376" y="519"/>
                  <a:pt x="376" y="519"/>
                </a:cubicBezTo>
                <a:cubicBezTo>
                  <a:pt x="375" y="520"/>
                  <a:pt x="374" y="520"/>
                  <a:pt x="373" y="521"/>
                </a:cubicBezTo>
                <a:cubicBezTo>
                  <a:pt x="373" y="522"/>
                  <a:pt x="373" y="523"/>
                  <a:pt x="372" y="524"/>
                </a:cubicBezTo>
                <a:cubicBezTo>
                  <a:pt x="373" y="526"/>
                  <a:pt x="375" y="522"/>
                  <a:pt x="376" y="522"/>
                </a:cubicBezTo>
                <a:cubicBezTo>
                  <a:pt x="378" y="521"/>
                  <a:pt x="374" y="525"/>
                  <a:pt x="374" y="525"/>
                </a:cubicBezTo>
                <a:cubicBezTo>
                  <a:pt x="373" y="527"/>
                  <a:pt x="373" y="527"/>
                  <a:pt x="372" y="528"/>
                </a:cubicBezTo>
                <a:cubicBezTo>
                  <a:pt x="372" y="529"/>
                  <a:pt x="372" y="529"/>
                  <a:pt x="371" y="530"/>
                </a:cubicBezTo>
                <a:cubicBezTo>
                  <a:pt x="370" y="531"/>
                  <a:pt x="370" y="531"/>
                  <a:pt x="369" y="532"/>
                </a:cubicBezTo>
                <a:cubicBezTo>
                  <a:pt x="369" y="532"/>
                  <a:pt x="368" y="532"/>
                  <a:pt x="367" y="533"/>
                </a:cubicBezTo>
                <a:cubicBezTo>
                  <a:pt x="366" y="534"/>
                  <a:pt x="365" y="535"/>
                  <a:pt x="363" y="536"/>
                </a:cubicBezTo>
                <a:cubicBezTo>
                  <a:pt x="361" y="537"/>
                  <a:pt x="358" y="539"/>
                  <a:pt x="355" y="540"/>
                </a:cubicBezTo>
                <a:cubicBezTo>
                  <a:pt x="356" y="539"/>
                  <a:pt x="357" y="538"/>
                  <a:pt x="358" y="538"/>
                </a:cubicBezTo>
                <a:cubicBezTo>
                  <a:pt x="359" y="537"/>
                  <a:pt x="361" y="537"/>
                  <a:pt x="363" y="535"/>
                </a:cubicBezTo>
                <a:cubicBezTo>
                  <a:pt x="362" y="534"/>
                  <a:pt x="359" y="536"/>
                  <a:pt x="356" y="538"/>
                </a:cubicBezTo>
                <a:cubicBezTo>
                  <a:pt x="356" y="537"/>
                  <a:pt x="355" y="537"/>
                  <a:pt x="354" y="537"/>
                </a:cubicBezTo>
                <a:cubicBezTo>
                  <a:pt x="353" y="537"/>
                  <a:pt x="352" y="537"/>
                  <a:pt x="351" y="537"/>
                </a:cubicBezTo>
                <a:cubicBezTo>
                  <a:pt x="351" y="537"/>
                  <a:pt x="351" y="537"/>
                  <a:pt x="351" y="537"/>
                </a:cubicBezTo>
                <a:cubicBezTo>
                  <a:pt x="350" y="538"/>
                  <a:pt x="350" y="538"/>
                  <a:pt x="351" y="538"/>
                </a:cubicBezTo>
                <a:cubicBezTo>
                  <a:pt x="352" y="538"/>
                  <a:pt x="354" y="538"/>
                  <a:pt x="354" y="540"/>
                </a:cubicBezTo>
                <a:cubicBezTo>
                  <a:pt x="353" y="540"/>
                  <a:pt x="352" y="540"/>
                  <a:pt x="352" y="541"/>
                </a:cubicBezTo>
                <a:cubicBezTo>
                  <a:pt x="348" y="542"/>
                  <a:pt x="348" y="538"/>
                  <a:pt x="345" y="538"/>
                </a:cubicBezTo>
                <a:cubicBezTo>
                  <a:pt x="341" y="539"/>
                  <a:pt x="338" y="539"/>
                  <a:pt x="335" y="539"/>
                </a:cubicBezTo>
                <a:cubicBezTo>
                  <a:pt x="333" y="539"/>
                  <a:pt x="335" y="541"/>
                  <a:pt x="333" y="542"/>
                </a:cubicBezTo>
                <a:cubicBezTo>
                  <a:pt x="328" y="543"/>
                  <a:pt x="329" y="539"/>
                  <a:pt x="323" y="541"/>
                </a:cubicBezTo>
                <a:cubicBezTo>
                  <a:pt x="324" y="538"/>
                  <a:pt x="320" y="538"/>
                  <a:pt x="320" y="535"/>
                </a:cubicBezTo>
                <a:cubicBezTo>
                  <a:pt x="324" y="537"/>
                  <a:pt x="327" y="534"/>
                  <a:pt x="329" y="533"/>
                </a:cubicBezTo>
                <a:cubicBezTo>
                  <a:pt x="328" y="532"/>
                  <a:pt x="326" y="533"/>
                  <a:pt x="325" y="533"/>
                </a:cubicBezTo>
                <a:cubicBezTo>
                  <a:pt x="326" y="532"/>
                  <a:pt x="326" y="531"/>
                  <a:pt x="326" y="530"/>
                </a:cubicBezTo>
                <a:cubicBezTo>
                  <a:pt x="328" y="530"/>
                  <a:pt x="329" y="530"/>
                  <a:pt x="329" y="532"/>
                </a:cubicBezTo>
                <a:cubicBezTo>
                  <a:pt x="330" y="532"/>
                  <a:pt x="331" y="529"/>
                  <a:pt x="331" y="531"/>
                </a:cubicBezTo>
                <a:cubicBezTo>
                  <a:pt x="333" y="532"/>
                  <a:pt x="332" y="532"/>
                  <a:pt x="330" y="532"/>
                </a:cubicBezTo>
                <a:cubicBezTo>
                  <a:pt x="331" y="533"/>
                  <a:pt x="331" y="535"/>
                  <a:pt x="329" y="536"/>
                </a:cubicBezTo>
                <a:cubicBezTo>
                  <a:pt x="330" y="538"/>
                  <a:pt x="332" y="535"/>
                  <a:pt x="335" y="535"/>
                </a:cubicBezTo>
                <a:cubicBezTo>
                  <a:pt x="335" y="536"/>
                  <a:pt x="336" y="537"/>
                  <a:pt x="336" y="539"/>
                </a:cubicBezTo>
                <a:cubicBezTo>
                  <a:pt x="339" y="538"/>
                  <a:pt x="337" y="536"/>
                  <a:pt x="340" y="535"/>
                </a:cubicBezTo>
                <a:cubicBezTo>
                  <a:pt x="340" y="533"/>
                  <a:pt x="336" y="535"/>
                  <a:pt x="336" y="533"/>
                </a:cubicBezTo>
                <a:cubicBezTo>
                  <a:pt x="338" y="533"/>
                  <a:pt x="341" y="532"/>
                  <a:pt x="341" y="533"/>
                </a:cubicBezTo>
                <a:cubicBezTo>
                  <a:pt x="342" y="532"/>
                  <a:pt x="342" y="532"/>
                  <a:pt x="343" y="531"/>
                </a:cubicBezTo>
                <a:cubicBezTo>
                  <a:pt x="344" y="530"/>
                  <a:pt x="344" y="530"/>
                  <a:pt x="346" y="529"/>
                </a:cubicBezTo>
                <a:cubicBezTo>
                  <a:pt x="345" y="531"/>
                  <a:pt x="346" y="533"/>
                  <a:pt x="348" y="532"/>
                </a:cubicBezTo>
                <a:cubicBezTo>
                  <a:pt x="349" y="532"/>
                  <a:pt x="350" y="531"/>
                  <a:pt x="351" y="530"/>
                </a:cubicBezTo>
                <a:cubicBezTo>
                  <a:pt x="354" y="530"/>
                  <a:pt x="349" y="533"/>
                  <a:pt x="352" y="533"/>
                </a:cubicBezTo>
                <a:cubicBezTo>
                  <a:pt x="353" y="532"/>
                  <a:pt x="353" y="531"/>
                  <a:pt x="356" y="530"/>
                </a:cubicBezTo>
                <a:cubicBezTo>
                  <a:pt x="356" y="531"/>
                  <a:pt x="357" y="530"/>
                  <a:pt x="358" y="530"/>
                </a:cubicBezTo>
                <a:cubicBezTo>
                  <a:pt x="358" y="531"/>
                  <a:pt x="358" y="534"/>
                  <a:pt x="361" y="534"/>
                </a:cubicBezTo>
                <a:cubicBezTo>
                  <a:pt x="362" y="532"/>
                  <a:pt x="361" y="531"/>
                  <a:pt x="364" y="529"/>
                </a:cubicBezTo>
                <a:cubicBezTo>
                  <a:pt x="367" y="530"/>
                  <a:pt x="362" y="532"/>
                  <a:pt x="364" y="534"/>
                </a:cubicBezTo>
                <a:cubicBezTo>
                  <a:pt x="369" y="531"/>
                  <a:pt x="366" y="530"/>
                  <a:pt x="367" y="529"/>
                </a:cubicBezTo>
                <a:cubicBezTo>
                  <a:pt x="369" y="527"/>
                  <a:pt x="369" y="531"/>
                  <a:pt x="372" y="527"/>
                </a:cubicBezTo>
                <a:cubicBezTo>
                  <a:pt x="372" y="526"/>
                  <a:pt x="370" y="525"/>
                  <a:pt x="372" y="522"/>
                </a:cubicBezTo>
                <a:cubicBezTo>
                  <a:pt x="371" y="522"/>
                  <a:pt x="371" y="523"/>
                  <a:pt x="370" y="524"/>
                </a:cubicBezTo>
                <a:cubicBezTo>
                  <a:pt x="370" y="525"/>
                  <a:pt x="369" y="527"/>
                  <a:pt x="367" y="528"/>
                </a:cubicBezTo>
                <a:cubicBezTo>
                  <a:pt x="367" y="526"/>
                  <a:pt x="367" y="527"/>
                  <a:pt x="366" y="527"/>
                </a:cubicBezTo>
                <a:cubicBezTo>
                  <a:pt x="365" y="528"/>
                  <a:pt x="364" y="528"/>
                  <a:pt x="363" y="528"/>
                </a:cubicBezTo>
                <a:cubicBezTo>
                  <a:pt x="363" y="528"/>
                  <a:pt x="363" y="527"/>
                  <a:pt x="362" y="527"/>
                </a:cubicBezTo>
                <a:cubicBezTo>
                  <a:pt x="362" y="526"/>
                  <a:pt x="360" y="528"/>
                  <a:pt x="360" y="526"/>
                </a:cubicBezTo>
                <a:cubicBezTo>
                  <a:pt x="360" y="525"/>
                  <a:pt x="362" y="524"/>
                  <a:pt x="363" y="523"/>
                </a:cubicBezTo>
                <a:cubicBezTo>
                  <a:pt x="364" y="523"/>
                  <a:pt x="363" y="524"/>
                  <a:pt x="363" y="524"/>
                </a:cubicBezTo>
                <a:cubicBezTo>
                  <a:pt x="363" y="525"/>
                  <a:pt x="363" y="525"/>
                  <a:pt x="363" y="526"/>
                </a:cubicBezTo>
                <a:cubicBezTo>
                  <a:pt x="365" y="524"/>
                  <a:pt x="366" y="522"/>
                  <a:pt x="366" y="521"/>
                </a:cubicBezTo>
                <a:cubicBezTo>
                  <a:pt x="365" y="520"/>
                  <a:pt x="364" y="521"/>
                  <a:pt x="362" y="522"/>
                </a:cubicBezTo>
                <a:cubicBezTo>
                  <a:pt x="361" y="523"/>
                  <a:pt x="359" y="524"/>
                  <a:pt x="358" y="526"/>
                </a:cubicBezTo>
                <a:cubicBezTo>
                  <a:pt x="356" y="525"/>
                  <a:pt x="359" y="523"/>
                  <a:pt x="360" y="522"/>
                </a:cubicBezTo>
                <a:cubicBezTo>
                  <a:pt x="358" y="522"/>
                  <a:pt x="357" y="521"/>
                  <a:pt x="358" y="519"/>
                </a:cubicBezTo>
                <a:cubicBezTo>
                  <a:pt x="357" y="519"/>
                  <a:pt x="356" y="520"/>
                  <a:pt x="356" y="519"/>
                </a:cubicBezTo>
                <a:cubicBezTo>
                  <a:pt x="354" y="520"/>
                  <a:pt x="355" y="522"/>
                  <a:pt x="352" y="522"/>
                </a:cubicBezTo>
                <a:cubicBezTo>
                  <a:pt x="351" y="520"/>
                  <a:pt x="358" y="517"/>
                  <a:pt x="360" y="513"/>
                </a:cubicBezTo>
                <a:cubicBezTo>
                  <a:pt x="360" y="513"/>
                  <a:pt x="361" y="512"/>
                  <a:pt x="361" y="512"/>
                </a:cubicBezTo>
                <a:cubicBezTo>
                  <a:pt x="361" y="512"/>
                  <a:pt x="361" y="511"/>
                  <a:pt x="361" y="511"/>
                </a:cubicBezTo>
                <a:cubicBezTo>
                  <a:pt x="361" y="511"/>
                  <a:pt x="361" y="510"/>
                  <a:pt x="362" y="510"/>
                </a:cubicBezTo>
                <a:cubicBezTo>
                  <a:pt x="362" y="510"/>
                  <a:pt x="362" y="510"/>
                  <a:pt x="362" y="510"/>
                </a:cubicBezTo>
                <a:cubicBezTo>
                  <a:pt x="362" y="509"/>
                  <a:pt x="362" y="509"/>
                  <a:pt x="362" y="509"/>
                </a:cubicBezTo>
                <a:cubicBezTo>
                  <a:pt x="362" y="509"/>
                  <a:pt x="362" y="509"/>
                  <a:pt x="362" y="510"/>
                </a:cubicBezTo>
                <a:cubicBezTo>
                  <a:pt x="362" y="510"/>
                  <a:pt x="362" y="511"/>
                  <a:pt x="362" y="511"/>
                </a:cubicBezTo>
                <a:cubicBezTo>
                  <a:pt x="363" y="511"/>
                  <a:pt x="363" y="510"/>
                  <a:pt x="363" y="510"/>
                </a:cubicBezTo>
                <a:cubicBezTo>
                  <a:pt x="363" y="510"/>
                  <a:pt x="363" y="509"/>
                  <a:pt x="363" y="509"/>
                </a:cubicBezTo>
                <a:cubicBezTo>
                  <a:pt x="363" y="509"/>
                  <a:pt x="362" y="508"/>
                  <a:pt x="362" y="508"/>
                </a:cubicBezTo>
                <a:cubicBezTo>
                  <a:pt x="362" y="508"/>
                  <a:pt x="362" y="508"/>
                  <a:pt x="362" y="507"/>
                </a:cubicBezTo>
                <a:cubicBezTo>
                  <a:pt x="363" y="507"/>
                  <a:pt x="363" y="507"/>
                  <a:pt x="363" y="507"/>
                </a:cubicBezTo>
                <a:cubicBezTo>
                  <a:pt x="363" y="507"/>
                  <a:pt x="363" y="506"/>
                  <a:pt x="363" y="506"/>
                </a:cubicBezTo>
                <a:cubicBezTo>
                  <a:pt x="363" y="506"/>
                  <a:pt x="363" y="506"/>
                  <a:pt x="363" y="506"/>
                </a:cubicBezTo>
                <a:cubicBezTo>
                  <a:pt x="363" y="506"/>
                  <a:pt x="363" y="505"/>
                  <a:pt x="362" y="505"/>
                </a:cubicBezTo>
                <a:cubicBezTo>
                  <a:pt x="362" y="505"/>
                  <a:pt x="361" y="505"/>
                  <a:pt x="361" y="504"/>
                </a:cubicBezTo>
                <a:cubicBezTo>
                  <a:pt x="360" y="503"/>
                  <a:pt x="361" y="503"/>
                  <a:pt x="360" y="502"/>
                </a:cubicBezTo>
                <a:cubicBezTo>
                  <a:pt x="359" y="500"/>
                  <a:pt x="355" y="498"/>
                  <a:pt x="355" y="496"/>
                </a:cubicBezTo>
                <a:cubicBezTo>
                  <a:pt x="356" y="495"/>
                  <a:pt x="358" y="495"/>
                  <a:pt x="359" y="496"/>
                </a:cubicBezTo>
                <a:cubicBezTo>
                  <a:pt x="360" y="496"/>
                  <a:pt x="361" y="497"/>
                  <a:pt x="361" y="497"/>
                </a:cubicBezTo>
                <a:cubicBezTo>
                  <a:pt x="362" y="498"/>
                  <a:pt x="362" y="499"/>
                  <a:pt x="363" y="500"/>
                </a:cubicBezTo>
                <a:cubicBezTo>
                  <a:pt x="363" y="499"/>
                  <a:pt x="363" y="498"/>
                  <a:pt x="363" y="497"/>
                </a:cubicBezTo>
                <a:cubicBezTo>
                  <a:pt x="362" y="496"/>
                  <a:pt x="361" y="495"/>
                  <a:pt x="360" y="494"/>
                </a:cubicBezTo>
                <a:cubicBezTo>
                  <a:pt x="357" y="492"/>
                  <a:pt x="358" y="494"/>
                  <a:pt x="357" y="495"/>
                </a:cubicBezTo>
                <a:cubicBezTo>
                  <a:pt x="356" y="493"/>
                  <a:pt x="355" y="493"/>
                  <a:pt x="354" y="494"/>
                </a:cubicBezTo>
                <a:cubicBezTo>
                  <a:pt x="353" y="493"/>
                  <a:pt x="351" y="491"/>
                  <a:pt x="351" y="493"/>
                </a:cubicBezTo>
                <a:cubicBezTo>
                  <a:pt x="351" y="493"/>
                  <a:pt x="351" y="493"/>
                  <a:pt x="352" y="494"/>
                </a:cubicBezTo>
                <a:cubicBezTo>
                  <a:pt x="353" y="494"/>
                  <a:pt x="354" y="495"/>
                  <a:pt x="354" y="496"/>
                </a:cubicBezTo>
                <a:cubicBezTo>
                  <a:pt x="350" y="494"/>
                  <a:pt x="347" y="490"/>
                  <a:pt x="342" y="488"/>
                </a:cubicBezTo>
                <a:cubicBezTo>
                  <a:pt x="341" y="488"/>
                  <a:pt x="340" y="488"/>
                  <a:pt x="338" y="488"/>
                </a:cubicBezTo>
                <a:cubicBezTo>
                  <a:pt x="335" y="486"/>
                  <a:pt x="330" y="484"/>
                  <a:pt x="326" y="482"/>
                </a:cubicBezTo>
                <a:cubicBezTo>
                  <a:pt x="319" y="479"/>
                  <a:pt x="312" y="477"/>
                  <a:pt x="308" y="475"/>
                </a:cubicBezTo>
                <a:cubicBezTo>
                  <a:pt x="308" y="475"/>
                  <a:pt x="308" y="474"/>
                  <a:pt x="308" y="474"/>
                </a:cubicBezTo>
                <a:cubicBezTo>
                  <a:pt x="308" y="473"/>
                  <a:pt x="306" y="474"/>
                  <a:pt x="305" y="473"/>
                </a:cubicBezTo>
                <a:cubicBezTo>
                  <a:pt x="308" y="470"/>
                  <a:pt x="302" y="474"/>
                  <a:pt x="299" y="472"/>
                </a:cubicBezTo>
                <a:cubicBezTo>
                  <a:pt x="297" y="471"/>
                  <a:pt x="298" y="472"/>
                  <a:pt x="297" y="473"/>
                </a:cubicBezTo>
                <a:cubicBezTo>
                  <a:pt x="296" y="473"/>
                  <a:pt x="294" y="472"/>
                  <a:pt x="292" y="472"/>
                </a:cubicBezTo>
                <a:cubicBezTo>
                  <a:pt x="290" y="472"/>
                  <a:pt x="288" y="471"/>
                  <a:pt x="288" y="470"/>
                </a:cubicBezTo>
                <a:cubicBezTo>
                  <a:pt x="285" y="470"/>
                  <a:pt x="286" y="472"/>
                  <a:pt x="282" y="471"/>
                </a:cubicBezTo>
                <a:cubicBezTo>
                  <a:pt x="282" y="469"/>
                  <a:pt x="283" y="468"/>
                  <a:pt x="286" y="469"/>
                </a:cubicBezTo>
                <a:cubicBezTo>
                  <a:pt x="287" y="467"/>
                  <a:pt x="284" y="467"/>
                  <a:pt x="281" y="466"/>
                </a:cubicBezTo>
                <a:cubicBezTo>
                  <a:pt x="280" y="468"/>
                  <a:pt x="281" y="469"/>
                  <a:pt x="281" y="470"/>
                </a:cubicBezTo>
                <a:cubicBezTo>
                  <a:pt x="270" y="469"/>
                  <a:pt x="259" y="468"/>
                  <a:pt x="247" y="467"/>
                </a:cubicBezTo>
                <a:cubicBezTo>
                  <a:pt x="236" y="466"/>
                  <a:pt x="224" y="466"/>
                  <a:pt x="213" y="465"/>
                </a:cubicBezTo>
                <a:cubicBezTo>
                  <a:pt x="202" y="464"/>
                  <a:pt x="190" y="463"/>
                  <a:pt x="179" y="463"/>
                </a:cubicBezTo>
                <a:cubicBezTo>
                  <a:pt x="174" y="462"/>
                  <a:pt x="168" y="462"/>
                  <a:pt x="162" y="462"/>
                </a:cubicBezTo>
                <a:cubicBezTo>
                  <a:pt x="155" y="462"/>
                  <a:pt x="149" y="462"/>
                  <a:pt x="142" y="462"/>
                </a:cubicBezTo>
                <a:cubicBezTo>
                  <a:pt x="133" y="462"/>
                  <a:pt x="126" y="462"/>
                  <a:pt x="117" y="461"/>
                </a:cubicBezTo>
                <a:cubicBezTo>
                  <a:pt x="115" y="461"/>
                  <a:pt x="115" y="462"/>
                  <a:pt x="113" y="462"/>
                </a:cubicBezTo>
                <a:cubicBezTo>
                  <a:pt x="111" y="462"/>
                  <a:pt x="109" y="462"/>
                  <a:pt x="106" y="462"/>
                </a:cubicBezTo>
                <a:cubicBezTo>
                  <a:pt x="105" y="462"/>
                  <a:pt x="104" y="462"/>
                  <a:pt x="103" y="462"/>
                </a:cubicBezTo>
                <a:cubicBezTo>
                  <a:pt x="102" y="461"/>
                  <a:pt x="102" y="461"/>
                  <a:pt x="102" y="461"/>
                </a:cubicBezTo>
                <a:cubicBezTo>
                  <a:pt x="102" y="461"/>
                  <a:pt x="101" y="462"/>
                  <a:pt x="101" y="461"/>
                </a:cubicBezTo>
                <a:cubicBezTo>
                  <a:pt x="101" y="459"/>
                  <a:pt x="101" y="458"/>
                  <a:pt x="102" y="456"/>
                </a:cubicBezTo>
                <a:cubicBezTo>
                  <a:pt x="102" y="452"/>
                  <a:pt x="101" y="449"/>
                  <a:pt x="101" y="445"/>
                </a:cubicBezTo>
                <a:cubicBezTo>
                  <a:pt x="102" y="440"/>
                  <a:pt x="103" y="424"/>
                  <a:pt x="103" y="415"/>
                </a:cubicBezTo>
                <a:cubicBezTo>
                  <a:pt x="103" y="410"/>
                  <a:pt x="101" y="404"/>
                  <a:pt x="104" y="397"/>
                </a:cubicBezTo>
                <a:cubicBezTo>
                  <a:pt x="103" y="391"/>
                  <a:pt x="103" y="387"/>
                  <a:pt x="104" y="382"/>
                </a:cubicBezTo>
                <a:cubicBezTo>
                  <a:pt x="104" y="383"/>
                  <a:pt x="104" y="385"/>
                  <a:pt x="102" y="384"/>
                </a:cubicBezTo>
                <a:cubicBezTo>
                  <a:pt x="104" y="376"/>
                  <a:pt x="103" y="370"/>
                  <a:pt x="103" y="360"/>
                </a:cubicBezTo>
                <a:cubicBezTo>
                  <a:pt x="104" y="361"/>
                  <a:pt x="104" y="362"/>
                  <a:pt x="105" y="363"/>
                </a:cubicBezTo>
                <a:cubicBezTo>
                  <a:pt x="106" y="359"/>
                  <a:pt x="103" y="359"/>
                  <a:pt x="103" y="357"/>
                </a:cubicBezTo>
                <a:cubicBezTo>
                  <a:pt x="103" y="354"/>
                  <a:pt x="105" y="357"/>
                  <a:pt x="106" y="358"/>
                </a:cubicBezTo>
                <a:cubicBezTo>
                  <a:pt x="106" y="355"/>
                  <a:pt x="105" y="353"/>
                  <a:pt x="104" y="349"/>
                </a:cubicBezTo>
                <a:cubicBezTo>
                  <a:pt x="105" y="346"/>
                  <a:pt x="105" y="344"/>
                  <a:pt x="105" y="340"/>
                </a:cubicBezTo>
                <a:cubicBezTo>
                  <a:pt x="105" y="338"/>
                  <a:pt x="106" y="336"/>
                  <a:pt x="106" y="335"/>
                </a:cubicBezTo>
                <a:cubicBezTo>
                  <a:pt x="106" y="332"/>
                  <a:pt x="104" y="326"/>
                  <a:pt x="105" y="321"/>
                </a:cubicBezTo>
                <a:cubicBezTo>
                  <a:pt x="105" y="319"/>
                  <a:pt x="106" y="319"/>
                  <a:pt x="106" y="318"/>
                </a:cubicBezTo>
                <a:cubicBezTo>
                  <a:pt x="106" y="317"/>
                  <a:pt x="104" y="314"/>
                  <a:pt x="106" y="313"/>
                </a:cubicBezTo>
                <a:cubicBezTo>
                  <a:pt x="106" y="312"/>
                  <a:pt x="106" y="311"/>
                  <a:pt x="106" y="309"/>
                </a:cubicBezTo>
                <a:cubicBezTo>
                  <a:pt x="106" y="308"/>
                  <a:pt x="106" y="307"/>
                  <a:pt x="106" y="307"/>
                </a:cubicBezTo>
                <a:cubicBezTo>
                  <a:pt x="106" y="306"/>
                  <a:pt x="106" y="306"/>
                  <a:pt x="106" y="305"/>
                </a:cubicBezTo>
                <a:cubicBezTo>
                  <a:pt x="107" y="305"/>
                  <a:pt x="107" y="305"/>
                  <a:pt x="107" y="305"/>
                </a:cubicBezTo>
                <a:cubicBezTo>
                  <a:pt x="110" y="304"/>
                  <a:pt x="113" y="304"/>
                  <a:pt x="116" y="304"/>
                </a:cubicBezTo>
                <a:cubicBezTo>
                  <a:pt x="118" y="304"/>
                  <a:pt x="120" y="304"/>
                  <a:pt x="121" y="304"/>
                </a:cubicBezTo>
                <a:cubicBezTo>
                  <a:pt x="123" y="304"/>
                  <a:pt x="122" y="304"/>
                  <a:pt x="125" y="304"/>
                </a:cubicBezTo>
                <a:cubicBezTo>
                  <a:pt x="127" y="304"/>
                  <a:pt x="128" y="305"/>
                  <a:pt x="129" y="305"/>
                </a:cubicBezTo>
                <a:cubicBezTo>
                  <a:pt x="129" y="305"/>
                  <a:pt x="130" y="305"/>
                  <a:pt x="132" y="305"/>
                </a:cubicBezTo>
                <a:cubicBezTo>
                  <a:pt x="137" y="305"/>
                  <a:pt x="145" y="306"/>
                  <a:pt x="149" y="306"/>
                </a:cubicBezTo>
                <a:cubicBezTo>
                  <a:pt x="151" y="306"/>
                  <a:pt x="152" y="306"/>
                  <a:pt x="155" y="306"/>
                </a:cubicBezTo>
                <a:cubicBezTo>
                  <a:pt x="156" y="306"/>
                  <a:pt x="157" y="307"/>
                  <a:pt x="158" y="307"/>
                </a:cubicBezTo>
                <a:cubicBezTo>
                  <a:pt x="159" y="307"/>
                  <a:pt x="161" y="307"/>
                  <a:pt x="163" y="307"/>
                </a:cubicBezTo>
                <a:cubicBezTo>
                  <a:pt x="165" y="307"/>
                  <a:pt x="167" y="307"/>
                  <a:pt x="169" y="307"/>
                </a:cubicBezTo>
                <a:cubicBezTo>
                  <a:pt x="171" y="307"/>
                  <a:pt x="173" y="306"/>
                  <a:pt x="175" y="306"/>
                </a:cubicBezTo>
                <a:cubicBezTo>
                  <a:pt x="177" y="306"/>
                  <a:pt x="177" y="307"/>
                  <a:pt x="179" y="307"/>
                </a:cubicBezTo>
                <a:cubicBezTo>
                  <a:pt x="185" y="307"/>
                  <a:pt x="193" y="306"/>
                  <a:pt x="199" y="304"/>
                </a:cubicBezTo>
                <a:cubicBezTo>
                  <a:pt x="200" y="304"/>
                  <a:pt x="200" y="305"/>
                  <a:pt x="201" y="304"/>
                </a:cubicBezTo>
                <a:cubicBezTo>
                  <a:pt x="203" y="304"/>
                  <a:pt x="204" y="304"/>
                  <a:pt x="205" y="303"/>
                </a:cubicBezTo>
                <a:cubicBezTo>
                  <a:pt x="206" y="303"/>
                  <a:pt x="207" y="302"/>
                  <a:pt x="208" y="302"/>
                </a:cubicBezTo>
                <a:cubicBezTo>
                  <a:pt x="209" y="301"/>
                  <a:pt x="210" y="300"/>
                  <a:pt x="210" y="300"/>
                </a:cubicBezTo>
                <a:cubicBezTo>
                  <a:pt x="211" y="300"/>
                  <a:pt x="212" y="299"/>
                  <a:pt x="212" y="299"/>
                </a:cubicBezTo>
                <a:cubicBezTo>
                  <a:pt x="214" y="298"/>
                  <a:pt x="214" y="299"/>
                  <a:pt x="215" y="299"/>
                </a:cubicBezTo>
                <a:cubicBezTo>
                  <a:pt x="217" y="296"/>
                  <a:pt x="218" y="294"/>
                  <a:pt x="220" y="291"/>
                </a:cubicBezTo>
                <a:cubicBezTo>
                  <a:pt x="220" y="291"/>
                  <a:pt x="221" y="290"/>
                  <a:pt x="222" y="290"/>
                </a:cubicBezTo>
                <a:cubicBezTo>
                  <a:pt x="222" y="289"/>
                  <a:pt x="221" y="289"/>
                  <a:pt x="220" y="289"/>
                </a:cubicBezTo>
                <a:cubicBezTo>
                  <a:pt x="221" y="289"/>
                  <a:pt x="221" y="289"/>
                  <a:pt x="221" y="289"/>
                </a:cubicBezTo>
                <a:cubicBezTo>
                  <a:pt x="221" y="288"/>
                  <a:pt x="220" y="289"/>
                  <a:pt x="220" y="289"/>
                </a:cubicBezTo>
                <a:cubicBezTo>
                  <a:pt x="220" y="289"/>
                  <a:pt x="220" y="289"/>
                  <a:pt x="220" y="289"/>
                </a:cubicBezTo>
                <a:cubicBezTo>
                  <a:pt x="220" y="289"/>
                  <a:pt x="220" y="289"/>
                  <a:pt x="220" y="289"/>
                </a:cubicBezTo>
                <a:cubicBezTo>
                  <a:pt x="220" y="289"/>
                  <a:pt x="220" y="289"/>
                  <a:pt x="220" y="289"/>
                </a:cubicBezTo>
                <a:cubicBezTo>
                  <a:pt x="221" y="289"/>
                  <a:pt x="221" y="289"/>
                  <a:pt x="221" y="289"/>
                </a:cubicBezTo>
                <a:cubicBezTo>
                  <a:pt x="221" y="288"/>
                  <a:pt x="221" y="288"/>
                  <a:pt x="221" y="288"/>
                </a:cubicBezTo>
                <a:cubicBezTo>
                  <a:pt x="221" y="288"/>
                  <a:pt x="221" y="288"/>
                  <a:pt x="221" y="287"/>
                </a:cubicBezTo>
                <a:cubicBezTo>
                  <a:pt x="221" y="287"/>
                  <a:pt x="221" y="286"/>
                  <a:pt x="221" y="285"/>
                </a:cubicBezTo>
                <a:cubicBezTo>
                  <a:pt x="221" y="285"/>
                  <a:pt x="221" y="285"/>
                  <a:pt x="221" y="284"/>
                </a:cubicBezTo>
                <a:cubicBezTo>
                  <a:pt x="221" y="284"/>
                  <a:pt x="221" y="284"/>
                  <a:pt x="221" y="284"/>
                </a:cubicBezTo>
                <a:cubicBezTo>
                  <a:pt x="221" y="283"/>
                  <a:pt x="221" y="283"/>
                  <a:pt x="221" y="282"/>
                </a:cubicBezTo>
                <a:cubicBezTo>
                  <a:pt x="221" y="281"/>
                  <a:pt x="221" y="279"/>
                  <a:pt x="223" y="278"/>
                </a:cubicBezTo>
                <a:cubicBezTo>
                  <a:pt x="222" y="276"/>
                  <a:pt x="222" y="275"/>
                  <a:pt x="221" y="273"/>
                </a:cubicBezTo>
                <a:cubicBezTo>
                  <a:pt x="222" y="273"/>
                  <a:pt x="222" y="272"/>
                  <a:pt x="224" y="271"/>
                </a:cubicBezTo>
                <a:cubicBezTo>
                  <a:pt x="223" y="269"/>
                  <a:pt x="222" y="271"/>
                  <a:pt x="221" y="271"/>
                </a:cubicBezTo>
                <a:cubicBezTo>
                  <a:pt x="219" y="269"/>
                  <a:pt x="221" y="268"/>
                  <a:pt x="219" y="266"/>
                </a:cubicBezTo>
                <a:cubicBezTo>
                  <a:pt x="218" y="266"/>
                  <a:pt x="217" y="268"/>
                  <a:pt x="216" y="267"/>
                </a:cubicBezTo>
                <a:cubicBezTo>
                  <a:pt x="216" y="266"/>
                  <a:pt x="214" y="265"/>
                  <a:pt x="212" y="264"/>
                </a:cubicBezTo>
                <a:cubicBezTo>
                  <a:pt x="210" y="264"/>
                  <a:pt x="207" y="263"/>
                  <a:pt x="204" y="262"/>
                </a:cubicBezTo>
                <a:cubicBezTo>
                  <a:pt x="203" y="261"/>
                  <a:pt x="201" y="260"/>
                  <a:pt x="199" y="259"/>
                </a:cubicBezTo>
                <a:cubicBezTo>
                  <a:pt x="196" y="259"/>
                  <a:pt x="192" y="259"/>
                  <a:pt x="189" y="259"/>
                </a:cubicBezTo>
                <a:cubicBezTo>
                  <a:pt x="185" y="259"/>
                  <a:pt x="182" y="258"/>
                  <a:pt x="180" y="257"/>
                </a:cubicBezTo>
                <a:cubicBezTo>
                  <a:pt x="179" y="257"/>
                  <a:pt x="179" y="258"/>
                  <a:pt x="178" y="259"/>
                </a:cubicBezTo>
                <a:cubicBezTo>
                  <a:pt x="172" y="257"/>
                  <a:pt x="169" y="260"/>
                  <a:pt x="161" y="258"/>
                </a:cubicBezTo>
                <a:cubicBezTo>
                  <a:pt x="161" y="259"/>
                  <a:pt x="160" y="260"/>
                  <a:pt x="158" y="260"/>
                </a:cubicBezTo>
                <a:cubicBezTo>
                  <a:pt x="157" y="260"/>
                  <a:pt x="155" y="260"/>
                  <a:pt x="153" y="260"/>
                </a:cubicBezTo>
                <a:cubicBezTo>
                  <a:pt x="152" y="260"/>
                  <a:pt x="155" y="262"/>
                  <a:pt x="155" y="262"/>
                </a:cubicBezTo>
                <a:cubicBezTo>
                  <a:pt x="156" y="262"/>
                  <a:pt x="157" y="261"/>
                  <a:pt x="158" y="261"/>
                </a:cubicBezTo>
                <a:cubicBezTo>
                  <a:pt x="160" y="260"/>
                  <a:pt x="160" y="261"/>
                  <a:pt x="161" y="261"/>
                </a:cubicBezTo>
                <a:cubicBezTo>
                  <a:pt x="163" y="261"/>
                  <a:pt x="164" y="260"/>
                  <a:pt x="165" y="260"/>
                </a:cubicBezTo>
                <a:cubicBezTo>
                  <a:pt x="167" y="260"/>
                  <a:pt x="169" y="261"/>
                  <a:pt x="171" y="261"/>
                </a:cubicBezTo>
                <a:cubicBezTo>
                  <a:pt x="173" y="261"/>
                  <a:pt x="176" y="260"/>
                  <a:pt x="180" y="261"/>
                </a:cubicBezTo>
                <a:cubicBezTo>
                  <a:pt x="181" y="261"/>
                  <a:pt x="182" y="262"/>
                  <a:pt x="183" y="262"/>
                </a:cubicBezTo>
                <a:cubicBezTo>
                  <a:pt x="184" y="263"/>
                  <a:pt x="187" y="262"/>
                  <a:pt x="189" y="262"/>
                </a:cubicBezTo>
                <a:cubicBezTo>
                  <a:pt x="192" y="263"/>
                  <a:pt x="192" y="263"/>
                  <a:pt x="196" y="263"/>
                </a:cubicBezTo>
                <a:cubicBezTo>
                  <a:pt x="198" y="264"/>
                  <a:pt x="202" y="265"/>
                  <a:pt x="206" y="266"/>
                </a:cubicBezTo>
                <a:cubicBezTo>
                  <a:pt x="206" y="267"/>
                  <a:pt x="205" y="266"/>
                  <a:pt x="205" y="267"/>
                </a:cubicBezTo>
                <a:cubicBezTo>
                  <a:pt x="206" y="268"/>
                  <a:pt x="207" y="268"/>
                  <a:pt x="208" y="268"/>
                </a:cubicBezTo>
                <a:cubicBezTo>
                  <a:pt x="208" y="269"/>
                  <a:pt x="209" y="269"/>
                  <a:pt x="208" y="270"/>
                </a:cubicBezTo>
                <a:cubicBezTo>
                  <a:pt x="209" y="270"/>
                  <a:pt x="209" y="270"/>
                  <a:pt x="209" y="269"/>
                </a:cubicBezTo>
                <a:cubicBezTo>
                  <a:pt x="210" y="268"/>
                  <a:pt x="207" y="268"/>
                  <a:pt x="207" y="267"/>
                </a:cubicBezTo>
                <a:cubicBezTo>
                  <a:pt x="208" y="266"/>
                  <a:pt x="210" y="267"/>
                  <a:pt x="211" y="267"/>
                </a:cubicBezTo>
                <a:cubicBezTo>
                  <a:pt x="213" y="268"/>
                  <a:pt x="214" y="270"/>
                  <a:pt x="215" y="271"/>
                </a:cubicBezTo>
                <a:cubicBezTo>
                  <a:pt x="215" y="272"/>
                  <a:pt x="217" y="270"/>
                  <a:pt x="216" y="271"/>
                </a:cubicBezTo>
                <a:cubicBezTo>
                  <a:pt x="216" y="272"/>
                  <a:pt x="216" y="272"/>
                  <a:pt x="215" y="272"/>
                </a:cubicBezTo>
                <a:cubicBezTo>
                  <a:pt x="215" y="272"/>
                  <a:pt x="215" y="272"/>
                  <a:pt x="214" y="272"/>
                </a:cubicBezTo>
                <a:cubicBezTo>
                  <a:pt x="214" y="272"/>
                  <a:pt x="214" y="273"/>
                  <a:pt x="213" y="272"/>
                </a:cubicBezTo>
                <a:cubicBezTo>
                  <a:pt x="213" y="272"/>
                  <a:pt x="213" y="272"/>
                  <a:pt x="213" y="272"/>
                </a:cubicBezTo>
                <a:cubicBezTo>
                  <a:pt x="213" y="271"/>
                  <a:pt x="214" y="272"/>
                  <a:pt x="214" y="272"/>
                </a:cubicBezTo>
                <a:cubicBezTo>
                  <a:pt x="214" y="271"/>
                  <a:pt x="214" y="271"/>
                  <a:pt x="214" y="271"/>
                </a:cubicBezTo>
                <a:cubicBezTo>
                  <a:pt x="213" y="270"/>
                  <a:pt x="213" y="270"/>
                  <a:pt x="213" y="270"/>
                </a:cubicBezTo>
                <a:cubicBezTo>
                  <a:pt x="212" y="270"/>
                  <a:pt x="211" y="270"/>
                  <a:pt x="210" y="269"/>
                </a:cubicBezTo>
                <a:cubicBezTo>
                  <a:pt x="209" y="270"/>
                  <a:pt x="210" y="270"/>
                  <a:pt x="211" y="271"/>
                </a:cubicBezTo>
                <a:cubicBezTo>
                  <a:pt x="212" y="272"/>
                  <a:pt x="212" y="272"/>
                  <a:pt x="211" y="273"/>
                </a:cubicBezTo>
                <a:cubicBezTo>
                  <a:pt x="212" y="273"/>
                  <a:pt x="212" y="273"/>
                  <a:pt x="213" y="273"/>
                </a:cubicBezTo>
                <a:cubicBezTo>
                  <a:pt x="213" y="273"/>
                  <a:pt x="214" y="273"/>
                  <a:pt x="214" y="273"/>
                </a:cubicBezTo>
                <a:cubicBezTo>
                  <a:pt x="215" y="273"/>
                  <a:pt x="216" y="273"/>
                  <a:pt x="215" y="274"/>
                </a:cubicBezTo>
                <a:cubicBezTo>
                  <a:pt x="217" y="274"/>
                  <a:pt x="217" y="274"/>
                  <a:pt x="217" y="273"/>
                </a:cubicBezTo>
                <a:cubicBezTo>
                  <a:pt x="216" y="273"/>
                  <a:pt x="216" y="272"/>
                  <a:pt x="217" y="272"/>
                </a:cubicBezTo>
                <a:cubicBezTo>
                  <a:pt x="218" y="273"/>
                  <a:pt x="219" y="275"/>
                  <a:pt x="218" y="276"/>
                </a:cubicBezTo>
                <a:cubicBezTo>
                  <a:pt x="217" y="275"/>
                  <a:pt x="217" y="275"/>
                  <a:pt x="216" y="275"/>
                </a:cubicBezTo>
                <a:cubicBezTo>
                  <a:pt x="216" y="275"/>
                  <a:pt x="215" y="275"/>
                  <a:pt x="214" y="275"/>
                </a:cubicBezTo>
                <a:cubicBezTo>
                  <a:pt x="215" y="276"/>
                  <a:pt x="217" y="275"/>
                  <a:pt x="216" y="276"/>
                </a:cubicBezTo>
                <a:cubicBezTo>
                  <a:pt x="216" y="276"/>
                  <a:pt x="215" y="276"/>
                  <a:pt x="215" y="276"/>
                </a:cubicBezTo>
                <a:cubicBezTo>
                  <a:pt x="214" y="277"/>
                  <a:pt x="214" y="277"/>
                  <a:pt x="214" y="277"/>
                </a:cubicBezTo>
                <a:cubicBezTo>
                  <a:pt x="214" y="277"/>
                  <a:pt x="215" y="278"/>
                  <a:pt x="215" y="278"/>
                </a:cubicBezTo>
                <a:cubicBezTo>
                  <a:pt x="215" y="279"/>
                  <a:pt x="216" y="279"/>
                  <a:pt x="216" y="279"/>
                </a:cubicBezTo>
                <a:cubicBezTo>
                  <a:pt x="216" y="279"/>
                  <a:pt x="217" y="279"/>
                  <a:pt x="217" y="278"/>
                </a:cubicBezTo>
                <a:cubicBezTo>
                  <a:pt x="217" y="278"/>
                  <a:pt x="217" y="278"/>
                  <a:pt x="217" y="277"/>
                </a:cubicBezTo>
                <a:cubicBezTo>
                  <a:pt x="217" y="277"/>
                  <a:pt x="217" y="277"/>
                  <a:pt x="217" y="277"/>
                </a:cubicBezTo>
                <a:cubicBezTo>
                  <a:pt x="218" y="277"/>
                  <a:pt x="219" y="277"/>
                  <a:pt x="218" y="278"/>
                </a:cubicBezTo>
                <a:cubicBezTo>
                  <a:pt x="218" y="278"/>
                  <a:pt x="218" y="279"/>
                  <a:pt x="218" y="279"/>
                </a:cubicBezTo>
                <a:cubicBezTo>
                  <a:pt x="218" y="280"/>
                  <a:pt x="218" y="280"/>
                  <a:pt x="218" y="280"/>
                </a:cubicBezTo>
                <a:cubicBezTo>
                  <a:pt x="215" y="279"/>
                  <a:pt x="215" y="281"/>
                  <a:pt x="214" y="282"/>
                </a:cubicBezTo>
                <a:cubicBezTo>
                  <a:pt x="216" y="283"/>
                  <a:pt x="216" y="281"/>
                  <a:pt x="217" y="282"/>
                </a:cubicBezTo>
                <a:cubicBezTo>
                  <a:pt x="217" y="283"/>
                  <a:pt x="216" y="283"/>
                  <a:pt x="216" y="283"/>
                </a:cubicBezTo>
                <a:cubicBezTo>
                  <a:pt x="215" y="283"/>
                  <a:pt x="215" y="283"/>
                  <a:pt x="215" y="284"/>
                </a:cubicBezTo>
                <a:cubicBezTo>
                  <a:pt x="214" y="284"/>
                  <a:pt x="214" y="285"/>
                  <a:pt x="214" y="286"/>
                </a:cubicBezTo>
                <a:cubicBezTo>
                  <a:pt x="214" y="288"/>
                  <a:pt x="215" y="284"/>
                  <a:pt x="216" y="284"/>
                </a:cubicBezTo>
                <a:cubicBezTo>
                  <a:pt x="216" y="285"/>
                  <a:pt x="215" y="285"/>
                  <a:pt x="215" y="286"/>
                </a:cubicBezTo>
                <a:cubicBezTo>
                  <a:pt x="215" y="287"/>
                  <a:pt x="215" y="287"/>
                  <a:pt x="215" y="287"/>
                </a:cubicBezTo>
                <a:cubicBezTo>
                  <a:pt x="215" y="287"/>
                  <a:pt x="215" y="287"/>
                  <a:pt x="215" y="287"/>
                </a:cubicBezTo>
                <a:cubicBezTo>
                  <a:pt x="215" y="287"/>
                  <a:pt x="215" y="287"/>
                  <a:pt x="215" y="287"/>
                </a:cubicBezTo>
                <a:cubicBezTo>
                  <a:pt x="215" y="288"/>
                  <a:pt x="215" y="288"/>
                  <a:pt x="215" y="288"/>
                </a:cubicBezTo>
                <a:cubicBezTo>
                  <a:pt x="215" y="288"/>
                  <a:pt x="215" y="288"/>
                  <a:pt x="215" y="288"/>
                </a:cubicBezTo>
                <a:cubicBezTo>
                  <a:pt x="215" y="288"/>
                  <a:pt x="215" y="288"/>
                  <a:pt x="215" y="288"/>
                </a:cubicBezTo>
                <a:cubicBezTo>
                  <a:pt x="215" y="288"/>
                  <a:pt x="215" y="288"/>
                  <a:pt x="215" y="288"/>
                </a:cubicBezTo>
                <a:cubicBezTo>
                  <a:pt x="215" y="287"/>
                  <a:pt x="215" y="288"/>
                  <a:pt x="215" y="287"/>
                </a:cubicBezTo>
                <a:cubicBezTo>
                  <a:pt x="215" y="288"/>
                  <a:pt x="215" y="288"/>
                  <a:pt x="215" y="289"/>
                </a:cubicBezTo>
                <a:cubicBezTo>
                  <a:pt x="214" y="290"/>
                  <a:pt x="214" y="291"/>
                  <a:pt x="213" y="292"/>
                </a:cubicBezTo>
                <a:cubicBezTo>
                  <a:pt x="211" y="294"/>
                  <a:pt x="208" y="296"/>
                  <a:pt x="204" y="297"/>
                </a:cubicBezTo>
                <a:cubicBezTo>
                  <a:pt x="203" y="298"/>
                  <a:pt x="200" y="297"/>
                  <a:pt x="199" y="299"/>
                </a:cubicBezTo>
                <a:cubicBezTo>
                  <a:pt x="197" y="299"/>
                  <a:pt x="194" y="299"/>
                  <a:pt x="191" y="300"/>
                </a:cubicBezTo>
                <a:cubicBezTo>
                  <a:pt x="187" y="300"/>
                  <a:pt x="184" y="300"/>
                  <a:pt x="182" y="300"/>
                </a:cubicBezTo>
                <a:cubicBezTo>
                  <a:pt x="184" y="298"/>
                  <a:pt x="188" y="299"/>
                  <a:pt x="191" y="299"/>
                </a:cubicBezTo>
                <a:cubicBezTo>
                  <a:pt x="196" y="298"/>
                  <a:pt x="200" y="297"/>
                  <a:pt x="203" y="296"/>
                </a:cubicBezTo>
                <a:cubicBezTo>
                  <a:pt x="202" y="294"/>
                  <a:pt x="201" y="295"/>
                  <a:pt x="201" y="293"/>
                </a:cubicBezTo>
                <a:cubicBezTo>
                  <a:pt x="199" y="294"/>
                  <a:pt x="198" y="292"/>
                  <a:pt x="197" y="294"/>
                </a:cubicBezTo>
                <a:cubicBezTo>
                  <a:pt x="198" y="294"/>
                  <a:pt x="198" y="294"/>
                  <a:pt x="200" y="294"/>
                </a:cubicBezTo>
                <a:cubicBezTo>
                  <a:pt x="200" y="297"/>
                  <a:pt x="196" y="295"/>
                  <a:pt x="193" y="295"/>
                </a:cubicBezTo>
                <a:cubicBezTo>
                  <a:pt x="193" y="297"/>
                  <a:pt x="197" y="294"/>
                  <a:pt x="196" y="297"/>
                </a:cubicBezTo>
                <a:cubicBezTo>
                  <a:pt x="192" y="297"/>
                  <a:pt x="186" y="298"/>
                  <a:pt x="181" y="298"/>
                </a:cubicBezTo>
                <a:cubicBezTo>
                  <a:pt x="178" y="298"/>
                  <a:pt x="175" y="298"/>
                  <a:pt x="172" y="298"/>
                </a:cubicBezTo>
                <a:cubicBezTo>
                  <a:pt x="170" y="297"/>
                  <a:pt x="169" y="297"/>
                  <a:pt x="167" y="297"/>
                </a:cubicBezTo>
                <a:cubicBezTo>
                  <a:pt x="164" y="297"/>
                  <a:pt x="162" y="297"/>
                  <a:pt x="160" y="297"/>
                </a:cubicBezTo>
                <a:cubicBezTo>
                  <a:pt x="150" y="296"/>
                  <a:pt x="141" y="295"/>
                  <a:pt x="132" y="295"/>
                </a:cubicBezTo>
                <a:cubicBezTo>
                  <a:pt x="123" y="295"/>
                  <a:pt x="115" y="295"/>
                  <a:pt x="107" y="295"/>
                </a:cubicBezTo>
                <a:cubicBezTo>
                  <a:pt x="105" y="295"/>
                  <a:pt x="102" y="294"/>
                  <a:pt x="100" y="295"/>
                </a:cubicBezTo>
                <a:cubicBezTo>
                  <a:pt x="99" y="295"/>
                  <a:pt x="98" y="295"/>
                  <a:pt x="98" y="295"/>
                </a:cubicBezTo>
                <a:cubicBezTo>
                  <a:pt x="98" y="295"/>
                  <a:pt x="97" y="295"/>
                  <a:pt x="97" y="295"/>
                </a:cubicBezTo>
                <a:cubicBezTo>
                  <a:pt x="97" y="295"/>
                  <a:pt x="97" y="295"/>
                  <a:pt x="97" y="295"/>
                </a:cubicBezTo>
                <a:cubicBezTo>
                  <a:pt x="96" y="295"/>
                  <a:pt x="96" y="295"/>
                  <a:pt x="96" y="295"/>
                </a:cubicBezTo>
                <a:cubicBezTo>
                  <a:pt x="96" y="297"/>
                  <a:pt x="96" y="298"/>
                  <a:pt x="96" y="299"/>
                </a:cubicBezTo>
                <a:cubicBezTo>
                  <a:pt x="96" y="303"/>
                  <a:pt x="93" y="306"/>
                  <a:pt x="95" y="311"/>
                </a:cubicBezTo>
                <a:cubicBezTo>
                  <a:pt x="94" y="310"/>
                  <a:pt x="94" y="315"/>
                  <a:pt x="93" y="316"/>
                </a:cubicBezTo>
                <a:cubicBezTo>
                  <a:pt x="93" y="317"/>
                  <a:pt x="94" y="318"/>
                  <a:pt x="94" y="316"/>
                </a:cubicBezTo>
                <a:cubicBezTo>
                  <a:pt x="95" y="328"/>
                  <a:pt x="95" y="340"/>
                  <a:pt x="94" y="350"/>
                </a:cubicBezTo>
                <a:cubicBezTo>
                  <a:pt x="93" y="361"/>
                  <a:pt x="92" y="371"/>
                  <a:pt x="93" y="380"/>
                </a:cubicBezTo>
                <a:cubicBezTo>
                  <a:pt x="93" y="382"/>
                  <a:pt x="92" y="380"/>
                  <a:pt x="92" y="380"/>
                </a:cubicBezTo>
                <a:cubicBezTo>
                  <a:pt x="92" y="384"/>
                  <a:pt x="93" y="389"/>
                  <a:pt x="92" y="395"/>
                </a:cubicBezTo>
                <a:cubicBezTo>
                  <a:pt x="91" y="395"/>
                  <a:pt x="92" y="390"/>
                  <a:pt x="90" y="390"/>
                </a:cubicBezTo>
                <a:cubicBezTo>
                  <a:pt x="90" y="394"/>
                  <a:pt x="92" y="400"/>
                  <a:pt x="90" y="403"/>
                </a:cubicBezTo>
                <a:cubicBezTo>
                  <a:pt x="87" y="404"/>
                  <a:pt x="91" y="398"/>
                  <a:pt x="89" y="397"/>
                </a:cubicBezTo>
                <a:cubicBezTo>
                  <a:pt x="88" y="393"/>
                  <a:pt x="90" y="392"/>
                  <a:pt x="90" y="388"/>
                </a:cubicBezTo>
                <a:cubicBezTo>
                  <a:pt x="89" y="387"/>
                  <a:pt x="89" y="386"/>
                  <a:pt x="89" y="385"/>
                </a:cubicBezTo>
                <a:cubicBezTo>
                  <a:pt x="88" y="385"/>
                  <a:pt x="87" y="385"/>
                  <a:pt x="87" y="388"/>
                </a:cubicBezTo>
                <a:cubicBezTo>
                  <a:pt x="86" y="383"/>
                  <a:pt x="83" y="382"/>
                  <a:pt x="83" y="382"/>
                </a:cubicBezTo>
                <a:cubicBezTo>
                  <a:pt x="80" y="384"/>
                  <a:pt x="82" y="390"/>
                  <a:pt x="81" y="393"/>
                </a:cubicBezTo>
                <a:cubicBezTo>
                  <a:pt x="79" y="394"/>
                  <a:pt x="81" y="389"/>
                  <a:pt x="81" y="388"/>
                </a:cubicBezTo>
                <a:cubicBezTo>
                  <a:pt x="80" y="386"/>
                  <a:pt x="79" y="387"/>
                  <a:pt x="79" y="386"/>
                </a:cubicBezTo>
                <a:cubicBezTo>
                  <a:pt x="79" y="382"/>
                  <a:pt x="80" y="377"/>
                  <a:pt x="80" y="370"/>
                </a:cubicBezTo>
                <a:cubicBezTo>
                  <a:pt x="81" y="368"/>
                  <a:pt x="84" y="369"/>
                  <a:pt x="84" y="373"/>
                </a:cubicBezTo>
                <a:cubicBezTo>
                  <a:pt x="86" y="374"/>
                  <a:pt x="87" y="368"/>
                  <a:pt x="86" y="367"/>
                </a:cubicBezTo>
                <a:cubicBezTo>
                  <a:pt x="87" y="364"/>
                  <a:pt x="87" y="371"/>
                  <a:pt x="89" y="371"/>
                </a:cubicBezTo>
                <a:cubicBezTo>
                  <a:pt x="89" y="368"/>
                  <a:pt x="88" y="366"/>
                  <a:pt x="87" y="366"/>
                </a:cubicBezTo>
                <a:cubicBezTo>
                  <a:pt x="87" y="362"/>
                  <a:pt x="89" y="364"/>
                  <a:pt x="89" y="359"/>
                </a:cubicBezTo>
                <a:cubicBezTo>
                  <a:pt x="91" y="362"/>
                  <a:pt x="87" y="367"/>
                  <a:pt x="90" y="370"/>
                </a:cubicBezTo>
                <a:cubicBezTo>
                  <a:pt x="90" y="374"/>
                  <a:pt x="87" y="379"/>
                  <a:pt x="89" y="384"/>
                </a:cubicBezTo>
                <a:cubicBezTo>
                  <a:pt x="91" y="385"/>
                  <a:pt x="89" y="374"/>
                  <a:pt x="91" y="379"/>
                </a:cubicBezTo>
                <a:cubicBezTo>
                  <a:pt x="90" y="373"/>
                  <a:pt x="91" y="370"/>
                  <a:pt x="90" y="366"/>
                </a:cubicBezTo>
                <a:cubicBezTo>
                  <a:pt x="90" y="363"/>
                  <a:pt x="91" y="360"/>
                  <a:pt x="92" y="361"/>
                </a:cubicBezTo>
                <a:cubicBezTo>
                  <a:pt x="91" y="356"/>
                  <a:pt x="92" y="345"/>
                  <a:pt x="93" y="336"/>
                </a:cubicBezTo>
                <a:cubicBezTo>
                  <a:pt x="92" y="331"/>
                  <a:pt x="92" y="324"/>
                  <a:pt x="93" y="321"/>
                </a:cubicBezTo>
                <a:cubicBezTo>
                  <a:pt x="92" y="317"/>
                  <a:pt x="92" y="313"/>
                  <a:pt x="92" y="308"/>
                </a:cubicBezTo>
                <a:cubicBezTo>
                  <a:pt x="93" y="309"/>
                  <a:pt x="93" y="310"/>
                  <a:pt x="94" y="311"/>
                </a:cubicBezTo>
                <a:cubicBezTo>
                  <a:pt x="94" y="308"/>
                  <a:pt x="93" y="307"/>
                  <a:pt x="93" y="305"/>
                </a:cubicBezTo>
                <a:cubicBezTo>
                  <a:pt x="93" y="300"/>
                  <a:pt x="94" y="295"/>
                  <a:pt x="93" y="291"/>
                </a:cubicBezTo>
                <a:cubicBezTo>
                  <a:pt x="92" y="291"/>
                  <a:pt x="92" y="293"/>
                  <a:pt x="91" y="295"/>
                </a:cubicBezTo>
                <a:cubicBezTo>
                  <a:pt x="91" y="294"/>
                  <a:pt x="91" y="293"/>
                  <a:pt x="91" y="292"/>
                </a:cubicBezTo>
                <a:cubicBezTo>
                  <a:pt x="91" y="292"/>
                  <a:pt x="91" y="291"/>
                  <a:pt x="91" y="291"/>
                </a:cubicBezTo>
                <a:cubicBezTo>
                  <a:pt x="91" y="290"/>
                  <a:pt x="91" y="290"/>
                  <a:pt x="91" y="290"/>
                </a:cubicBezTo>
                <a:cubicBezTo>
                  <a:pt x="91" y="290"/>
                  <a:pt x="91" y="289"/>
                  <a:pt x="91" y="289"/>
                </a:cubicBezTo>
                <a:cubicBezTo>
                  <a:pt x="93" y="289"/>
                  <a:pt x="95" y="289"/>
                  <a:pt x="96" y="288"/>
                </a:cubicBezTo>
                <a:cubicBezTo>
                  <a:pt x="102" y="288"/>
                  <a:pt x="106" y="290"/>
                  <a:pt x="111" y="290"/>
                </a:cubicBezTo>
                <a:cubicBezTo>
                  <a:pt x="113" y="290"/>
                  <a:pt x="110" y="289"/>
                  <a:pt x="110" y="288"/>
                </a:cubicBezTo>
                <a:cubicBezTo>
                  <a:pt x="116" y="288"/>
                  <a:pt x="118" y="290"/>
                  <a:pt x="125" y="289"/>
                </a:cubicBezTo>
                <a:cubicBezTo>
                  <a:pt x="126" y="289"/>
                  <a:pt x="125" y="288"/>
                  <a:pt x="128" y="288"/>
                </a:cubicBezTo>
                <a:cubicBezTo>
                  <a:pt x="128" y="287"/>
                  <a:pt x="127" y="287"/>
                  <a:pt x="125" y="287"/>
                </a:cubicBezTo>
                <a:cubicBezTo>
                  <a:pt x="129" y="286"/>
                  <a:pt x="133" y="287"/>
                  <a:pt x="137" y="288"/>
                </a:cubicBezTo>
                <a:cubicBezTo>
                  <a:pt x="140" y="288"/>
                  <a:pt x="135" y="287"/>
                  <a:pt x="138" y="286"/>
                </a:cubicBezTo>
                <a:cubicBezTo>
                  <a:pt x="143" y="287"/>
                  <a:pt x="141" y="290"/>
                  <a:pt x="149" y="290"/>
                </a:cubicBezTo>
                <a:cubicBezTo>
                  <a:pt x="148" y="289"/>
                  <a:pt x="145" y="289"/>
                  <a:pt x="145" y="288"/>
                </a:cubicBezTo>
                <a:cubicBezTo>
                  <a:pt x="151" y="289"/>
                  <a:pt x="151" y="287"/>
                  <a:pt x="154" y="288"/>
                </a:cubicBezTo>
                <a:cubicBezTo>
                  <a:pt x="154" y="288"/>
                  <a:pt x="153" y="290"/>
                  <a:pt x="154" y="290"/>
                </a:cubicBezTo>
                <a:cubicBezTo>
                  <a:pt x="156" y="290"/>
                  <a:pt x="158" y="289"/>
                  <a:pt x="156" y="289"/>
                </a:cubicBezTo>
                <a:cubicBezTo>
                  <a:pt x="155" y="287"/>
                  <a:pt x="164" y="290"/>
                  <a:pt x="163" y="288"/>
                </a:cubicBezTo>
                <a:cubicBezTo>
                  <a:pt x="161" y="286"/>
                  <a:pt x="149" y="288"/>
                  <a:pt x="151" y="285"/>
                </a:cubicBezTo>
                <a:cubicBezTo>
                  <a:pt x="149" y="285"/>
                  <a:pt x="150" y="286"/>
                  <a:pt x="150" y="287"/>
                </a:cubicBezTo>
                <a:lnTo>
                  <a:pt x="142" y="287"/>
                </a:lnTo>
                <a:close/>
                <a:moveTo>
                  <a:pt x="80" y="378"/>
                </a:moveTo>
                <a:cubicBezTo>
                  <a:pt x="82" y="377"/>
                  <a:pt x="83" y="377"/>
                  <a:pt x="84" y="372"/>
                </a:cubicBezTo>
                <a:cubicBezTo>
                  <a:pt x="80" y="372"/>
                  <a:pt x="80" y="372"/>
                  <a:pt x="80" y="372"/>
                </a:cubicBezTo>
                <a:lnTo>
                  <a:pt x="80" y="378"/>
                </a:lnTo>
                <a:close/>
                <a:moveTo>
                  <a:pt x="88" y="377"/>
                </a:moveTo>
                <a:cubicBezTo>
                  <a:pt x="88" y="373"/>
                  <a:pt x="88" y="373"/>
                  <a:pt x="88" y="373"/>
                </a:cubicBezTo>
                <a:cubicBezTo>
                  <a:pt x="86" y="374"/>
                  <a:pt x="84" y="374"/>
                  <a:pt x="84" y="381"/>
                </a:cubicBezTo>
                <a:cubicBezTo>
                  <a:pt x="87" y="383"/>
                  <a:pt x="85" y="374"/>
                  <a:pt x="88" y="377"/>
                </a:cubicBezTo>
                <a:moveTo>
                  <a:pt x="105" y="291"/>
                </a:moveTo>
                <a:cubicBezTo>
                  <a:pt x="101" y="291"/>
                  <a:pt x="102" y="288"/>
                  <a:pt x="96" y="289"/>
                </a:cubicBezTo>
                <a:cubicBezTo>
                  <a:pt x="95" y="291"/>
                  <a:pt x="99" y="291"/>
                  <a:pt x="100" y="292"/>
                </a:cubicBezTo>
                <a:cubicBezTo>
                  <a:pt x="100" y="292"/>
                  <a:pt x="107" y="292"/>
                  <a:pt x="105" y="291"/>
                </a:cubicBezTo>
                <a:moveTo>
                  <a:pt x="345" y="533"/>
                </a:moveTo>
                <a:cubicBezTo>
                  <a:pt x="343" y="534"/>
                  <a:pt x="339" y="535"/>
                  <a:pt x="340" y="537"/>
                </a:cubicBezTo>
                <a:cubicBezTo>
                  <a:pt x="344" y="537"/>
                  <a:pt x="342" y="535"/>
                  <a:pt x="344" y="535"/>
                </a:cubicBezTo>
                <a:cubicBezTo>
                  <a:pt x="344" y="536"/>
                  <a:pt x="344" y="538"/>
                  <a:pt x="347" y="537"/>
                </a:cubicBezTo>
                <a:cubicBezTo>
                  <a:pt x="346" y="536"/>
                  <a:pt x="346" y="534"/>
                  <a:pt x="345" y="533"/>
                </a:cubicBezTo>
                <a:moveTo>
                  <a:pt x="370" y="498"/>
                </a:moveTo>
                <a:cubicBezTo>
                  <a:pt x="369" y="497"/>
                  <a:pt x="369" y="496"/>
                  <a:pt x="368" y="495"/>
                </a:cubicBezTo>
                <a:cubicBezTo>
                  <a:pt x="367" y="497"/>
                  <a:pt x="366" y="496"/>
                  <a:pt x="365" y="497"/>
                </a:cubicBezTo>
                <a:cubicBezTo>
                  <a:pt x="366" y="499"/>
                  <a:pt x="368" y="498"/>
                  <a:pt x="370" y="498"/>
                </a:cubicBezTo>
                <a:moveTo>
                  <a:pt x="366" y="502"/>
                </a:moveTo>
                <a:cubicBezTo>
                  <a:pt x="365" y="502"/>
                  <a:pt x="364" y="502"/>
                  <a:pt x="363" y="502"/>
                </a:cubicBezTo>
                <a:cubicBezTo>
                  <a:pt x="362" y="502"/>
                  <a:pt x="362" y="502"/>
                  <a:pt x="360" y="501"/>
                </a:cubicBezTo>
                <a:cubicBezTo>
                  <a:pt x="361" y="501"/>
                  <a:pt x="361" y="502"/>
                  <a:pt x="362" y="502"/>
                </a:cubicBezTo>
                <a:cubicBezTo>
                  <a:pt x="362" y="503"/>
                  <a:pt x="363" y="503"/>
                  <a:pt x="364" y="503"/>
                </a:cubicBezTo>
                <a:cubicBezTo>
                  <a:pt x="365" y="504"/>
                  <a:pt x="366" y="504"/>
                  <a:pt x="366" y="502"/>
                </a:cubicBezTo>
                <a:moveTo>
                  <a:pt x="366" y="517"/>
                </a:moveTo>
                <a:cubicBezTo>
                  <a:pt x="365" y="516"/>
                  <a:pt x="366" y="512"/>
                  <a:pt x="363" y="516"/>
                </a:cubicBezTo>
                <a:cubicBezTo>
                  <a:pt x="365" y="516"/>
                  <a:pt x="363" y="518"/>
                  <a:pt x="363" y="520"/>
                </a:cubicBezTo>
                <a:cubicBezTo>
                  <a:pt x="365" y="518"/>
                  <a:pt x="365" y="519"/>
                  <a:pt x="366" y="517"/>
                </a:cubicBezTo>
                <a:moveTo>
                  <a:pt x="370" y="519"/>
                </a:moveTo>
                <a:cubicBezTo>
                  <a:pt x="370" y="519"/>
                  <a:pt x="369" y="521"/>
                  <a:pt x="370" y="522"/>
                </a:cubicBezTo>
                <a:cubicBezTo>
                  <a:pt x="370" y="521"/>
                  <a:pt x="371" y="521"/>
                  <a:pt x="371" y="520"/>
                </a:cubicBezTo>
                <a:cubicBezTo>
                  <a:pt x="372" y="520"/>
                  <a:pt x="372" y="520"/>
                  <a:pt x="372" y="520"/>
                </a:cubicBezTo>
                <a:cubicBezTo>
                  <a:pt x="372" y="519"/>
                  <a:pt x="373" y="519"/>
                  <a:pt x="373" y="518"/>
                </a:cubicBezTo>
                <a:cubicBezTo>
                  <a:pt x="372" y="517"/>
                  <a:pt x="371" y="517"/>
                  <a:pt x="370" y="519"/>
                </a:cubicBezTo>
                <a:moveTo>
                  <a:pt x="366" y="511"/>
                </a:moveTo>
                <a:cubicBezTo>
                  <a:pt x="366" y="511"/>
                  <a:pt x="366" y="510"/>
                  <a:pt x="364" y="510"/>
                </a:cubicBezTo>
                <a:cubicBezTo>
                  <a:pt x="364" y="510"/>
                  <a:pt x="364" y="511"/>
                  <a:pt x="364" y="511"/>
                </a:cubicBezTo>
                <a:cubicBezTo>
                  <a:pt x="363" y="511"/>
                  <a:pt x="363" y="512"/>
                  <a:pt x="363" y="512"/>
                </a:cubicBezTo>
                <a:cubicBezTo>
                  <a:pt x="363" y="512"/>
                  <a:pt x="364" y="513"/>
                  <a:pt x="365" y="513"/>
                </a:cubicBezTo>
                <a:cubicBezTo>
                  <a:pt x="365" y="513"/>
                  <a:pt x="365" y="513"/>
                  <a:pt x="366" y="513"/>
                </a:cubicBezTo>
                <a:cubicBezTo>
                  <a:pt x="366" y="512"/>
                  <a:pt x="366" y="512"/>
                  <a:pt x="366" y="512"/>
                </a:cubicBezTo>
                <a:cubicBezTo>
                  <a:pt x="366" y="512"/>
                  <a:pt x="366" y="512"/>
                  <a:pt x="366" y="511"/>
                </a:cubicBezTo>
                <a:moveTo>
                  <a:pt x="369" y="492"/>
                </a:moveTo>
                <a:cubicBezTo>
                  <a:pt x="369" y="493"/>
                  <a:pt x="369" y="494"/>
                  <a:pt x="370" y="495"/>
                </a:cubicBezTo>
                <a:cubicBezTo>
                  <a:pt x="370" y="495"/>
                  <a:pt x="371" y="496"/>
                  <a:pt x="372" y="497"/>
                </a:cubicBezTo>
                <a:cubicBezTo>
                  <a:pt x="372" y="498"/>
                  <a:pt x="373" y="499"/>
                  <a:pt x="374" y="500"/>
                </a:cubicBezTo>
                <a:cubicBezTo>
                  <a:pt x="374" y="501"/>
                  <a:pt x="375" y="502"/>
                  <a:pt x="375" y="504"/>
                </a:cubicBezTo>
                <a:cubicBezTo>
                  <a:pt x="374" y="504"/>
                  <a:pt x="374" y="506"/>
                  <a:pt x="373" y="506"/>
                </a:cubicBezTo>
                <a:cubicBezTo>
                  <a:pt x="372" y="506"/>
                  <a:pt x="372" y="504"/>
                  <a:pt x="372" y="504"/>
                </a:cubicBezTo>
                <a:cubicBezTo>
                  <a:pt x="372" y="506"/>
                  <a:pt x="371" y="506"/>
                  <a:pt x="370" y="507"/>
                </a:cubicBezTo>
                <a:cubicBezTo>
                  <a:pt x="370" y="508"/>
                  <a:pt x="369" y="509"/>
                  <a:pt x="369" y="510"/>
                </a:cubicBezTo>
                <a:cubicBezTo>
                  <a:pt x="369" y="512"/>
                  <a:pt x="370" y="513"/>
                  <a:pt x="369" y="515"/>
                </a:cubicBezTo>
                <a:cubicBezTo>
                  <a:pt x="371" y="515"/>
                  <a:pt x="372" y="515"/>
                  <a:pt x="374" y="514"/>
                </a:cubicBezTo>
                <a:cubicBezTo>
                  <a:pt x="374" y="514"/>
                  <a:pt x="375" y="513"/>
                  <a:pt x="376" y="512"/>
                </a:cubicBezTo>
                <a:cubicBezTo>
                  <a:pt x="376" y="511"/>
                  <a:pt x="376" y="510"/>
                  <a:pt x="377" y="508"/>
                </a:cubicBezTo>
                <a:cubicBezTo>
                  <a:pt x="376" y="507"/>
                  <a:pt x="376" y="510"/>
                  <a:pt x="375" y="510"/>
                </a:cubicBezTo>
                <a:cubicBezTo>
                  <a:pt x="375" y="511"/>
                  <a:pt x="374" y="512"/>
                  <a:pt x="373" y="512"/>
                </a:cubicBezTo>
                <a:cubicBezTo>
                  <a:pt x="372" y="512"/>
                  <a:pt x="372" y="512"/>
                  <a:pt x="372" y="511"/>
                </a:cubicBezTo>
                <a:cubicBezTo>
                  <a:pt x="373" y="510"/>
                  <a:pt x="373" y="508"/>
                  <a:pt x="374" y="508"/>
                </a:cubicBezTo>
                <a:cubicBezTo>
                  <a:pt x="374" y="507"/>
                  <a:pt x="375" y="506"/>
                  <a:pt x="376" y="506"/>
                </a:cubicBezTo>
                <a:cubicBezTo>
                  <a:pt x="376" y="505"/>
                  <a:pt x="376" y="503"/>
                  <a:pt x="375" y="501"/>
                </a:cubicBezTo>
                <a:cubicBezTo>
                  <a:pt x="375" y="501"/>
                  <a:pt x="375" y="500"/>
                  <a:pt x="374" y="499"/>
                </a:cubicBezTo>
                <a:cubicBezTo>
                  <a:pt x="374" y="499"/>
                  <a:pt x="374" y="498"/>
                  <a:pt x="373" y="497"/>
                </a:cubicBezTo>
                <a:cubicBezTo>
                  <a:pt x="373" y="496"/>
                  <a:pt x="372" y="495"/>
                  <a:pt x="371" y="494"/>
                </a:cubicBezTo>
                <a:cubicBezTo>
                  <a:pt x="370" y="493"/>
                  <a:pt x="370" y="493"/>
                  <a:pt x="369" y="492"/>
                </a:cubicBezTo>
                <a:moveTo>
                  <a:pt x="376" y="483"/>
                </a:moveTo>
                <a:cubicBezTo>
                  <a:pt x="377" y="484"/>
                  <a:pt x="377" y="485"/>
                  <a:pt x="378" y="485"/>
                </a:cubicBezTo>
                <a:cubicBezTo>
                  <a:pt x="379" y="486"/>
                  <a:pt x="379" y="487"/>
                  <a:pt x="380" y="487"/>
                </a:cubicBezTo>
                <a:cubicBezTo>
                  <a:pt x="381" y="489"/>
                  <a:pt x="382" y="489"/>
                  <a:pt x="383" y="490"/>
                </a:cubicBezTo>
                <a:cubicBezTo>
                  <a:pt x="380" y="487"/>
                  <a:pt x="380" y="487"/>
                  <a:pt x="379" y="486"/>
                </a:cubicBezTo>
                <a:cubicBezTo>
                  <a:pt x="379" y="485"/>
                  <a:pt x="379" y="484"/>
                  <a:pt x="378" y="482"/>
                </a:cubicBezTo>
                <a:lnTo>
                  <a:pt x="376" y="483"/>
                </a:lnTo>
                <a:close/>
                <a:moveTo>
                  <a:pt x="360" y="461"/>
                </a:moveTo>
                <a:cubicBezTo>
                  <a:pt x="361" y="462"/>
                  <a:pt x="367" y="468"/>
                  <a:pt x="368" y="465"/>
                </a:cubicBezTo>
                <a:cubicBezTo>
                  <a:pt x="368" y="464"/>
                  <a:pt x="361" y="460"/>
                  <a:pt x="360" y="461"/>
                </a:cubicBezTo>
                <a:moveTo>
                  <a:pt x="347" y="462"/>
                </a:moveTo>
                <a:cubicBezTo>
                  <a:pt x="352" y="464"/>
                  <a:pt x="354" y="468"/>
                  <a:pt x="359" y="469"/>
                </a:cubicBezTo>
                <a:cubicBezTo>
                  <a:pt x="362" y="467"/>
                  <a:pt x="356" y="464"/>
                  <a:pt x="354" y="465"/>
                </a:cubicBezTo>
                <a:cubicBezTo>
                  <a:pt x="350" y="463"/>
                  <a:pt x="350" y="461"/>
                  <a:pt x="347" y="462"/>
                </a:cubicBezTo>
                <a:moveTo>
                  <a:pt x="334" y="455"/>
                </a:moveTo>
                <a:cubicBezTo>
                  <a:pt x="336" y="458"/>
                  <a:pt x="342" y="457"/>
                  <a:pt x="344" y="460"/>
                </a:cubicBezTo>
                <a:cubicBezTo>
                  <a:pt x="344" y="456"/>
                  <a:pt x="337" y="456"/>
                  <a:pt x="334" y="455"/>
                </a:cubicBezTo>
                <a:moveTo>
                  <a:pt x="333" y="448"/>
                </a:moveTo>
                <a:cubicBezTo>
                  <a:pt x="337" y="449"/>
                  <a:pt x="341" y="454"/>
                  <a:pt x="345" y="453"/>
                </a:cubicBezTo>
                <a:cubicBezTo>
                  <a:pt x="340" y="452"/>
                  <a:pt x="336" y="447"/>
                  <a:pt x="333" y="448"/>
                </a:cubicBezTo>
                <a:moveTo>
                  <a:pt x="354" y="489"/>
                </a:moveTo>
                <a:cubicBezTo>
                  <a:pt x="354" y="489"/>
                  <a:pt x="353" y="489"/>
                  <a:pt x="353" y="489"/>
                </a:cubicBezTo>
                <a:cubicBezTo>
                  <a:pt x="352" y="490"/>
                  <a:pt x="353" y="491"/>
                  <a:pt x="355" y="492"/>
                </a:cubicBezTo>
                <a:cubicBezTo>
                  <a:pt x="356" y="491"/>
                  <a:pt x="356" y="490"/>
                  <a:pt x="354" y="489"/>
                </a:cubicBezTo>
                <a:moveTo>
                  <a:pt x="360" y="480"/>
                </a:moveTo>
                <a:cubicBezTo>
                  <a:pt x="359" y="480"/>
                  <a:pt x="360" y="481"/>
                  <a:pt x="361" y="483"/>
                </a:cubicBezTo>
                <a:cubicBezTo>
                  <a:pt x="363" y="484"/>
                  <a:pt x="365" y="485"/>
                  <a:pt x="366" y="486"/>
                </a:cubicBezTo>
                <a:cubicBezTo>
                  <a:pt x="363" y="486"/>
                  <a:pt x="364" y="488"/>
                  <a:pt x="367" y="491"/>
                </a:cubicBezTo>
                <a:cubicBezTo>
                  <a:pt x="368" y="490"/>
                  <a:pt x="368" y="490"/>
                  <a:pt x="368" y="488"/>
                </a:cubicBezTo>
                <a:cubicBezTo>
                  <a:pt x="368" y="487"/>
                  <a:pt x="367" y="486"/>
                  <a:pt x="366" y="485"/>
                </a:cubicBezTo>
                <a:cubicBezTo>
                  <a:pt x="364" y="483"/>
                  <a:pt x="361" y="480"/>
                  <a:pt x="360" y="480"/>
                </a:cubicBezTo>
                <a:moveTo>
                  <a:pt x="357" y="483"/>
                </a:moveTo>
                <a:cubicBezTo>
                  <a:pt x="360" y="485"/>
                  <a:pt x="359" y="486"/>
                  <a:pt x="359" y="487"/>
                </a:cubicBezTo>
                <a:cubicBezTo>
                  <a:pt x="361" y="488"/>
                  <a:pt x="362" y="489"/>
                  <a:pt x="363" y="489"/>
                </a:cubicBezTo>
                <a:cubicBezTo>
                  <a:pt x="360" y="486"/>
                  <a:pt x="360" y="485"/>
                  <a:pt x="363" y="486"/>
                </a:cubicBezTo>
                <a:cubicBezTo>
                  <a:pt x="361" y="484"/>
                  <a:pt x="356" y="482"/>
                  <a:pt x="357" y="483"/>
                </a:cubicBezTo>
                <a:moveTo>
                  <a:pt x="351" y="490"/>
                </a:moveTo>
                <a:cubicBezTo>
                  <a:pt x="349" y="488"/>
                  <a:pt x="352" y="486"/>
                  <a:pt x="347" y="484"/>
                </a:cubicBezTo>
                <a:cubicBezTo>
                  <a:pt x="346" y="484"/>
                  <a:pt x="348" y="486"/>
                  <a:pt x="347" y="487"/>
                </a:cubicBezTo>
                <a:cubicBezTo>
                  <a:pt x="347" y="487"/>
                  <a:pt x="345" y="486"/>
                  <a:pt x="345" y="487"/>
                </a:cubicBezTo>
                <a:cubicBezTo>
                  <a:pt x="345" y="488"/>
                  <a:pt x="344" y="489"/>
                  <a:pt x="347" y="490"/>
                </a:cubicBezTo>
                <a:cubicBezTo>
                  <a:pt x="348" y="487"/>
                  <a:pt x="349" y="490"/>
                  <a:pt x="351" y="490"/>
                </a:cubicBezTo>
                <a:moveTo>
                  <a:pt x="334" y="476"/>
                </a:moveTo>
                <a:cubicBezTo>
                  <a:pt x="334" y="474"/>
                  <a:pt x="336" y="475"/>
                  <a:pt x="338" y="476"/>
                </a:cubicBezTo>
                <a:cubicBezTo>
                  <a:pt x="339" y="477"/>
                  <a:pt x="340" y="478"/>
                  <a:pt x="340" y="475"/>
                </a:cubicBezTo>
                <a:cubicBezTo>
                  <a:pt x="343" y="477"/>
                  <a:pt x="344" y="477"/>
                  <a:pt x="346" y="477"/>
                </a:cubicBezTo>
                <a:cubicBezTo>
                  <a:pt x="348" y="480"/>
                  <a:pt x="350" y="482"/>
                  <a:pt x="353" y="485"/>
                </a:cubicBezTo>
                <a:cubicBezTo>
                  <a:pt x="354" y="483"/>
                  <a:pt x="354" y="483"/>
                  <a:pt x="354" y="483"/>
                </a:cubicBezTo>
                <a:cubicBezTo>
                  <a:pt x="351" y="481"/>
                  <a:pt x="349" y="479"/>
                  <a:pt x="352" y="479"/>
                </a:cubicBezTo>
                <a:cubicBezTo>
                  <a:pt x="347" y="476"/>
                  <a:pt x="343" y="475"/>
                  <a:pt x="339" y="473"/>
                </a:cubicBezTo>
                <a:cubicBezTo>
                  <a:pt x="338" y="476"/>
                  <a:pt x="329" y="471"/>
                  <a:pt x="334" y="476"/>
                </a:cubicBezTo>
                <a:moveTo>
                  <a:pt x="321" y="479"/>
                </a:moveTo>
                <a:cubicBezTo>
                  <a:pt x="325" y="480"/>
                  <a:pt x="327" y="480"/>
                  <a:pt x="331" y="481"/>
                </a:cubicBezTo>
                <a:cubicBezTo>
                  <a:pt x="333" y="483"/>
                  <a:pt x="337" y="485"/>
                  <a:pt x="341" y="488"/>
                </a:cubicBezTo>
                <a:cubicBezTo>
                  <a:pt x="342" y="487"/>
                  <a:pt x="342" y="486"/>
                  <a:pt x="342" y="485"/>
                </a:cubicBezTo>
                <a:cubicBezTo>
                  <a:pt x="340" y="485"/>
                  <a:pt x="337" y="482"/>
                  <a:pt x="336" y="483"/>
                </a:cubicBezTo>
                <a:cubicBezTo>
                  <a:pt x="337" y="485"/>
                  <a:pt x="339" y="484"/>
                  <a:pt x="340" y="485"/>
                </a:cubicBezTo>
                <a:cubicBezTo>
                  <a:pt x="337" y="486"/>
                  <a:pt x="334" y="483"/>
                  <a:pt x="334" y="481"/>
                </a:cubicBezTo>
                <a:cubicBezTo>
                  <a:pt x="338" y="482"/>
                  <a:pt x="336" y="480"/>
                  <a:pt x="339" y="480"/>
                </a:cubicBezTo>
                <a:cubicBezTo>
                  <a:pt x="341" y="481"/>
                  <a:pt x="341" y="482"/>
                  <a:pt x="343" y="482"/>
                </a:cubicBezTo>
                <a:cubicBezTo>
                  <a:pt x="343" y="481"/>
                  <a:pt x="341" y="480"/>
                  <a:pt x="341" y="478"/>
                </a:cubicBezTo>
                <a:cubicBezTo>
                  <a:pt x="342" y="478"/>
                  <a:pt x="346" y="480"/>
                  <a:pt x="344" y="478"/>
                </a:cubicBezTo>
                <a:cubicBezTo>
                  <a:pt x="341" y="477"/>
                  <a:pt x="339" y="480"/>
                  <a:pt x="335" y="477"/>
                </a:cubicBezTo>
                <a:cubicBezTo>
                  <a:pt x="337" y="481"/>
                  <a:pt x="333" y="479"/>
                  <a:pt x="332" y="479"/>
                </a:cubicBezTo>
                <a:cubicBezTo>
                  <a:pt x="333" y="480"/>
                  <a:pt x="330" y="481"/>
                  <a:pt x="329" y="480"/>
                </a:cubicBezTo>
                <a:cubicBezTo>
                  <a:pt x="330" y="477"/>
                  <a:pt x="323" y="476"/>
                  <a:pt x="323" y="474"/>
                </a:cubicBezTo>
                <a:cubicBezTo>
                  <a:pt x="322" y="477"/>
                  <a:pt x="322" y="477"/>
                  <a:pt x="322" y="477"/>
                </a:cubicBezTo>
                <a:cubicBezTo>
                  <a:pt x="325" y="478"/>
                  <a:pt x="327" y="478"/>
                  <a:pt x="327" y="480"/>
                </a:cubicBezTo>
                <a:cubicBezTo>
                  <a:pt x="325" y="479"/>
                  <a:pt x="321" y="476"/>
                  <a:pt x="321" y="479"/>
                </a:cubicBezTo>
                <a:moveTo>
                  <a:pt x="321" y="468"/>
                </a:moveTo>
                <a:cubicBezTo>
                  <a:pt x="318" y="467"/>
                  <a:pt x="319" y="466"/>
                  <a:pt x="316" y="465"/>
                </a:cubicBezTo>
                <a:cubicBezTo>
                  <a:pt x="314" y="467"/>
                  <a:pt x="320" y="469"/>
                  <a:pt x="321" y="468"/>
                </a:cubicBezTo>
                <a:moveTo>
                  <a:pt x="313" y="471"/>
                </a:moveTo>
                <a:cubicBezTo>
                  <a:pt x="317" y="473"/>
                  <a:pt x="315" y="470"/>
                  <a:pt x="317" y="470"/>
                </a:cubicBezTo>
                <a:cubicBezTo>
                  <a:pt x="319" y="471"/>
                  <a:pt x="322" y="473"/>
                  <a:pt x="322" y="471"/>
                </a:cubicBezTo>
                <a:cubicBezTo>
                  <a:pt x="319" y="470"/>
                  <a:pt x="316" y="470"/>
                  <a:pt x="315" y="469"/>
                </a:cubicBezTo>
                <a:cubicBezTo>
                  <a:pt x="315" y="471"/>
                  <a:pt x="313" y="470"/>
                  <a:pt x="313" y="471"/>
                </a:cubicBezTo>
                <a:moveTo>
                  <a:pt x="307" y="472"/>
                </a:moveTo>
                <a:cubicBezTo>
                  <a:pt x="308" y="473"/>
                  <a:pt x="311" y="475"/>
                  <a:pt x="312" y="474"/>
                </a:cubicBezTo>
                <a:cubicBezTo>
                  <a:pt x="312" y="474"/>
                  <a:pt x="311" y="473"/>
                  <a:pt x="312" y="473"/>
                </a:cubicBezTo>
                <a:cubicBezTo>
                  <a:pt x="310" y="472"/>
                  <a:pt x="307" y="471"/>
                  <a:pt x="307" y="472"/>
                </a:cubicBezTo>
                <a:moveTo>
                  <a:pt x="301" y="469"/>
                </a:moveTo>
                <a:cubicBezTo>
                  <a:pt x="298" y="469"/>
                  <a:pt x="301" y="467"/>
                  <a:pt x="298" y="467"/>
                </a:cubicBezTo>
                <a:cubicBezTo>
                  <a:pt x="296" y="467"/>
                  <a:pt x="297" y="469"/>
                  <a:pt x="294" y="468"/>
                </a:cubicBezTo>
                <a:cubicBezTo>
                  <a:pt x="293" y="468"/>
                  <a:pt x="294" y="469"/>
                  <a:pt x="295" y="469"/>
                </a:cubicBezTo>
                <a:cubicBezTo>
                  <a:pt x="296" y="469"/>
                  <a:pt x="296" y="469"/>
                  <a:pt x="295" y="470"/>
                </a:cubicBezTo>
                <a:cubicBezTo>
                  <a:pt x="293" y="470"/>
                  <a:pt x="291" y="467"/>
                  <a:pt x="290" y="469"/>
                </a:cubicBezTo>
                <a:cubicBezTo>
                  <a:pt x="293" y="470"/>
                  <a:pt x="293" y="471"/>
                  <a:pt x="295" y="471"/>
                </a:cubicBezTo>
                <a:cubicBezTo>
                  <a:pt x="298" y="471"/>
                  <a:pt x="301" y="470"/>
                  <a:pt x="305" y="471"/>
                </a:cubicBezTo>
                <a:cubicBezTo>
                  <a:pt x="306" y="470"/>
                  <a:pt x="306" y="469"/>
                  <a:pt x="307" y="470"/>
                </a:cubicBezTo>
                <a:cubicBezTo>
                  <a:pt x="311" y="470"/>
                  <a:pt x="305" y="468"/>
                  <a:pt x="304" y="469"/>
                </a:cubicBezTo>
                <a:cubicBezTo>
                  <a:pt x="303" y="469"/>
                  <a:pt x="302" y="466"/>
                  <a:pt x="301" y="468"/>
                </a:cubicBezTo>
                <a:cubicBezTo>
                  <a:pt x="301" y="468"/>
                  <a:pt x="302" y="469"/>
                  <a:pt x="301" y="469"/>
                </a:cubicBezTo>
                <a:moveTo>
                  <a:pt x="291" y="463"/>
                </a:moveTo>
                <a:cubicBezTo>
                  <a:pt x="292" y="464"/>
                  <a:pt x="294" y="464"/>
                  <a:pt x="297" y="464"/>
                </a:cubicBezTo>
                <a:cubicBezTo>
                  <a:pt x="298" y="463"/>
                  <a:pt x="294" y="463"/>
                  <a:pt x="295" y="462"/>
                </a:cubicBezTo>
                <a:cubicBezTo>
                  <a:pt x="298" y="462"/>
                  <a:pt x="299" y="463"/>
                  <a:pt x="301" y="463"/>
                </a:cubicBezTo>
                <a:cubicBezTo>
                  <a:pt x="303" y="463"/>
                  <a:pt x="301" y="463"/>
                  <a:pt x="301" y="461"/>
                </a:cubicBezTo>
                <a:cubicBezTo>
                  <a:pt x="300" y="461"/>
                  <a:pt x="298" y="461"/>
                  <a:pt x="296" y="460"/>
                </a:cubicBezTo>
                <a:cubicBezTo>
                  <a:pt x="295" y="460"/>
                  <a:pt x="293" y="460"/>
                  <a:pt x="292" y="461"/>
                </a:cubicBezTo>
                <a:cubicBezTo>
                  <a:pt x="297" y="462"/>
                  <a:pt x="292" y="462"/>
                  <a:pt x="291" y="463"/>
                </a:cubicBezTo>
                <a:moveTo>
                  <a:pt x="287" y="466"/>
                </a:moveTo>
                <a:cubicBezTo>
                  <a:pt x="286" y="465"/>
                  <a:pt x="286" y="460"/>
                  <a:pt x="283" y="462"/>
                </a:cubicBezTo>
                <a:cubicBezTo>
                  <a:pt x="284" y="462"/>
                  <a:pt x="285" y="463"/>
                  <a:pt x="284" y="464"/>
                </a:cubicBezTo>
                <a:cubicBezTo>
                  <a:pt x="282" y="464"/>
                  <a:pt x="279" y="463"/>
                  <a:pt x="280" y="465"/>
                </a:cubicBezTo>
                <a:cubicBezTo>
                  <a:pt x="283" y="465"/>
                  <a:pt x="285" y="466"/>
                  <a:pt x="288" y="467"/>
                </a:cubicBezTo>
                <a:cubicBezTo>
                  <a:pt x="289" y="467"/>
                  <a:pt x="294" y="468"/>
                  <a:pt x="291" y="467"/>
                </a:cubicBezTo>
                <a:lnTo>
                  <a:pt x="287" y="466"/>
                </a:lnTo>
                <a:close/>
                <a:moveTo>
                  <a:pt x="291" y="459"/>
                </a:moveTo>
                <a:cubicBezTo>
                  <a:pt x="290" y="458"/>
                  <a:pt x="282" y="456"/>
                  <a:pt x="284" y="457"/>
                </a:cubicBezTo>
                <a:cubicBezTo>
                  <a:pt x="284" y="458"/>
                  <a:pt x="290" y="460"/>
                  <a:pt x="291" y="459"/>
                </a:cubicBezTo>
                <a:moveTo>
                  <a:pt x="284" y="455"/>
                </a:moveTo>
                <a:cubicBezTo>
                  <a:pt x="287" y="456"/>
                  <a:pt x="285" y="453"/>
                  <a:pt x="288" y="455"/>
                </a:cubicBezTo>
                <a:cubicBezTo>
                  <a:pt x="289" y="455"/>
                  <a:pt x="288" y="456"/>
                  <a:pt x="290" y="456"/>
                </a:cubicBezTo>
                <a:cubicBezTo>
                  <a:pt x="291" y="454"/>
                  <a:pt x="291" y="454"/>
                  <a:pt x="291" y="454"/>
                </a:cubicBezTo>
                <a:cubicBezTo>
                  <a:pt x="287" y="454"/>
                  <a:pt x="286" y="452"/>
                  <a:pt x="283" y="452"/>
                </a:cubicBezTo>
                <a:cubicBezTo>
                  <a:pt x="282" y="454"/>
                  <a:pt x="286" y="454"/>
                  <a:pt x="284" y="455"/>
                </a:cubicBezTo>
                <a:moveTo>
                  <a:pt x="275" y="460"/>
                </a:moveTo>
                <a:cubicBezTo>
                  <a:pt x="274" y="462"/>
                  <a:pt x="283" y="463"/>
                  <a:pt x="281" y="462"/>
                </a:cubicBezTo>
                <a:cubicBezTo>
                  <a:pt x="277" y="462"/>
                  <a:pt x="279" y="460"/>
                  <a:pt x="275" y="460"/>
                </a:cubicBezTo>
                <a:moveTo>
                  <a:pt x="272" y="454"/>
                </a:moveTo>
                <a:cubicBezTo>
                  <a:pt x="275" y="455"/>
                  <a:pt x="276" y="457"/>
                  <a:pt x="279" y="457"/>
                </a:cubicBezTo>
                <a:cubicBezTo>
                  <a:pt x="280" y="455"/>
                  <a:pt x="274" y="453"/>
                  <a:pt x="272" y="454"/>
                </a:cubicBezTo>
                <a:moveTo>
                  <a:pt x="261" y="455"/>
                </a:moveTo>
                <a:cubicBezTo>
                  <a:pt x="263" y="455"/>
                  <a:pt x="268" y="458"/>
                  <a:pt x="270" y="456"/>
                </a:cubicBezTo>
                <a:cubicBezTo>
                  <a:pt x="267" y="455"/>
                  <a:pt x="262" y="453"/>
                  <a:pt x="261" y="455"/>
                </a:cubicBezTo>
                <a:moveTo>
                  <a:pt x="257" y="460"/>
                </a:moveTo>
                <a:cubicBezTo>
                  <a:pt x="259" y="460"/>
                  <a:pt x="261" y="464"/>
                  <a:pt x="262" y="462"/>
                </a:cubicBezTo>
                <a:cubicBezTo>
                  <a:pt x="261" y="461"/>
                  <a:pt x="258" y="458"/>
                  <a:pt x="257" y="460"/>
                </a:cubicBezTo>
                <a:moveTo>
                  <a:pt x="256" y="466"/>
                </a:moveTo>
                <a:cubicBezTo>
                  <a:pt x="258" y="467"/>
                  <a:pt x="263" y="467"/>
                  <a:pt x="267" y="468"/>
                </a:cubicBezTo>
                <a:cubicBezTo>
                  <a:pt x="268" y="465"/>
                  <a:pt x="262" y="467"/>
                  <a:pt x="263" y="465"/>
                </a:cubicBezTo>
                <a:cubicBezTo>
                  <a:pt x="264" y="465"/>
                  <a:pt x="264" y="463"/>
                  <a:pt x="262" y="463"/>
                </a:cubicBezTo>
                <a:cubicBezTo>
                  <a:pt x="261" y="464"/>
                  <a:pt x="263" y="467"/>
                  <a:pt x="261" y="466"/>
                </a:cubicBezTo>
                <a:cubicBezTo>
                  <a:pt x="260" y="465"/>
                  <a:pt x="257" y="464"/>
                  <a:pt x="256" y="466"/>
                </a:cubicBezTo>
                <a:moveTo>
                  <a:pt x="221" y="462"/>
                </a:moveTo>
                <a:cubicBezTo>
                  <a:pt x="218" y="462"/>
                  <a:pt x="218" y="461"/>
                  <a:pt x="215" y="461"/>
                </a:cubicBezTo>
                <a:cubicBezTo>
                  <a:pt x="213" y="463"/>
                  <a:pt x="220" y="463"/>
                  <a:pt x="221" y="462"/>
                </a:cubicBezTo>
                <a:moveTo>
                  <a:pt x="255" y="453"/>
                </a:moveTo>
                <a:cubicBezTo>
                  <a:pt x="254" y="453"/>
                  <a:pt x="253" y="453"/>
                  <a:pt x="253" y="453"/>
                </a:cubicBezTo>
                <a:cubicBezTo>
                  <a:pt x="256" y="454"/>
                  <a:pt x="256" y="452"/>
                  <a:pt x="257" y="451"/>
                </a:cubicBezTo>
                <a:cubicBezTo>
                  <a:pt x="253" y="450"/>
                  <a:pt x="253" y="450"/>
                  <a:pt x="253" y="450"/>
                </a:cubicBezTo>
                <a:cubicBezTo>
                  <a:pt x="252" y="452"/>
                  <a:pt x="255" y="452"/>
                  <a:pt x="255" y="453"/>
                </a:cubicBezTo>
                <a:moveTo>
                  <a:pt x="250" y="464"/>
                </a:moveTo>
                <a:cubicBezTo>
                  <a:pt x="250" y="465"/>
                  <a:pt x="251" y="466"/>
                  <a:pt x="253" y="466"/>
                </a:cubicBezTo>
                <a:cubicBezTo>
                  <a:pt x="253" y="466"/>
                  <a:pt x="254" y="466"/>
                  <a:pt x="254" y="464"/>
                </a:cubicBezTo>
                <a:lnTo>
                  <a:pt x="250" y="464"/>
                </a:lnTo>
                <a:close/>
                <a:moveTo>
                  <a:pt x="238" y="451"/>
                </a:moveTo>
                <a:cubicBezTo>
                  <a:pt x="243" y="452"/>
                  <a:pt x="244" y="451"/>
                  <a:pt x="248" y="451"/>
                </a:cubicBezTo>
                <a:cubicBezTo>
                  <a:pt x="248" y="452"/>
                  <a:pt x="245" y="452"/>
                  <a:pt x="244" y="453"/>
                </a:cubicBezTo>
                <a:cubicBezTo>
                  <a:pt x="247" y="455"/>
                  <a:pt x="249" y="452"/>
                  <a:pt x="251" y="451"/>
                </a:cubicBezTo>
                <a:cubicBezTo>
                  <a:pt x="246" y="450"/>
                  <a:pt x="242" y="451"/>
                  <a:pt x="239" y="448"/>
                </a:cubicBezTo>
                <a:cubicBezTo>
                  <a:pt x="240" y="450"/>
                  <a:pt x="238" y="450"/>
                  <a:pt x="238" y="451"/>
                </a:cubicBezTo>
                <a:moveTo>
                  <a:pt x="240" y="460"/>
                </a:moveTo>
                <a:cubicBezTo>
                  <a:pt x="230" y="460"/>
                  <a:pt x="244" y="462"/>
                  <a:pt x="244" y="460"/>
                </a:cubicBezTo>
                <a:cubicBezTo>
                  <a:pt x="242" y="460"/>
                  <a:pt x="242" y="460"/>
                  <a:pt x="240" y="460"/>
                </a:cubicBezTo>
                <a:moveTo>
                  <a:pt x="228" y="459"/>
                </a:moveTo>
                <a:cubicBezTo>
                  <a:pt x="227" y="462"/>
                  <a:pt x="227" y="462"/>
                  <a:pt x="227" y="462"/>
                </a:cubicBezTo>
                <a:cubicBezTo>
                  <a:pt x="227" y="463"/>
                  <a:pt x="220" y="462"/>
                  <a:pt x="223" y="463"/>
                </a:cubicBezTo>
                <a:cubicBezTo>
                  <a:pt x="227" y="463"/>
                  <a:pt x="230" y="463"/>
                  <a:pt x="233" y="464"/>
                </a:cubicBezTo>
                <a:cubicBezTo>
                  <a:pt x="235" y="461"/>
                  <a:pt x="228" y="463"/>
                  <a:pt x="229" y="460"/>
                </a:cubicBezTo>
                <a:cubicBezTo>
                  <a:pt x="231" y="460"/>
                  <a:pt x="232" y="460"/>
                  <a:pt x="233" y="460"/>
                </a:cubicBezTo>
                <a:cubicBezTo>
                  <a:pt x="232" y="463"/>
                  <a:pt x="242" y="466"/>
                  <a:pt x="244" y="463"/>
                </a:cubicBezTo>
                <a:cubicBezTo>
                  <a:pt x="240" y="462"/>
                  <a:pt x="236" y="462"/>
                  <a:pt x="235" y="461"/>
                </a:cubicBezTo>
                <a:cubicBezTo>
                  <a:pt x="234" y="458"/>
                  <a:pt x="238" y="460"/>
                  <a:pt x="238" y="458"/>
                </a:cubicBezTo>
                <a:cubicBezTo>
                  <a:pt x="234" y="458"/>
                  <a:pt x="233" y="460"/>
                  <a:pt x="228" y="459"/>
                </a:cubicBezTo>
                <a:moveTo>
                  <a:pt x="214" y="449"/>
                </a:moveTo>
                <a:cubicBezTo>
                  <a:pt x="217" y="449"/>
                  <a:pt x="216" y="451"/>
                  <a:pt x="218" y="451"/>
                </a:cubicBezTo>
                <a:cubicBezTo>
                  <a:pt x="220" y="450"/>
                  <a:pt x="217" y="449"/>
                  <a:pt x="219" y="449"/>
                </a:cubicBezTo>
                <a:cubicBezTo>
                  <a:pt x="219" y="450"/>
                  <a:pt x="220" y="449"/>
                  <a:pt x="222" y="449"/>
                </a:cubicBezTo>
                <a:cubicBezTo>
                  <a:pt x="222" y="451"/>
                  <a:pt x="220" y="451"/>
                  <a:pt x="222" y="452"/>
                </a:cubicBezTo>
                <a:cubicBezTo>
                  <a:pt x="223" y="452"/>
                  <a:pt x="225" y="453"/>
                  <a:pt x="225" y="452"/>
                </a:cubicBezTo>
                <a:cubicBezTo>
                  <a:pt x="225" y="452"/>
                  <a:pt x="224" y="451"/>
                  <a:pt x="225" y="451"/>
                </a:cubicBezTo>
                <a:cubicBezTo>
                  <a:pt x="230" y="451"/>
                  <a:pt x="229" y="454"/>
                  <a:pt x="232" y="454"/>
                </a:cubicBezTo>
                <a:cubicBezTo>
                  <a:pt x="232" y="452"/>
                  <a:pt x="234" y="451"/>
                  <a:pt x="234" y="448"/>
                </a:cubicBezTo>
                <a:cubicBezTo>
                  <a:pt x="229" y="449"/>
                  <a:pt x="229" y="448"/>
                  <a:pt x="225" y="447"/>
                </a:cubicBezTo>
                <a:cubicBezTo>
                  <a:pt x="225" y="448"/>
                  <a:pt x="224" y="448"/>
                  <a:pt x="223" y="448"/>
                </a:cubicBezTo>
                <a:cubicBezTo>
                  <a:pt x="220" y="448"/>
                  <a:pt x="220" y="446"/>
                  <a:pt x="216" y="446"/>
                </a:cubicBezTo>
                <a:cubicBezTo>
                  <a:pt x="216" y="448"/>
                  <a:pt x="213" y="447"/>
                  <a:pt x="214" y="449"/>
                </a:cubicBezTo>
                <a:moveTo>
                  <a:pt x="215" y="453"/>
                </a:moveTo>
                <a:cubicBezTo>
                  <a:pt x="218" y="455"/>
                  <a:pt x="216" y="455"/>
                  <a:pt x="219" y="454"/>
                </a:cubicBezTo>
                <a:cubicBezTo>
                  <a:pt x="218" y="456"/>
                  <a:pt x="222" y="456"/>
                  <a:pt x="221" y="458"/>
                </a:cubicBezTo>
                <a:cubicBezTo>
                  <a:pt x="223" y="458"/>
                  <a:pt x="225" y="456"/>
                  <a:pt x="223" y="456"/>
                </a:cubicBezTo>
                <a:cubicBezTo>
                  <a:pt x="223" y="457"/>
                  <a:pt x="221" y="457"/>
                  <a:pt x="221" y="456"/>
                </a:cubicBezTo>
                <a:cubicBezTo>
                  <a:pt x="221" y="455"/>
                  <a:pt x="221" y="455"/>
                  <a:pt x="221" y="455"/>
                </a:cubicBezTo>
                <a:cubicBezTo>
                  <a:pt x="223" y="454"/>
                  <a:pt x="228" y="456"/>
                  <a:pt x="228" y="455"/>
                </a:cubicBezTo>
                <a:cubicBezTo>
                  <a:pt x="226" y="453"/>
                  <a:pt x="224" y="454"/>
                  <a:pt x="221" y="454"/>
                </a:cubicBezTo>
                <a:cubicBezTo>
                  <a:pt x="219" y="452"/>
                  <a:pt x="216" y="452"/>
                  <a:pt x="212" y="452"/>
                </a:cubicBezTo>
                <a:cubicBezTo>
                  <a:pt x="211" y="453"/>
                  <a:pt x="213" y="452"/>
                  <a:pt x="215" y="453"/>
                </a:cubicBezTo>
                <a:moveTo>
                  <a:pt x="204" y="457"/>
                </a:moveTo>
                <a:cubicBezTo>
                  <a:pt x="205" y="457"/>
                  <a:pt x="208" y="457"/>
                  <a:pt x="208" y="458"/>
                </a:cubicBezTo>
                <a:cubicBezTo>
                  <a:pt x="206" y="458"/>
                  <a:pt x="204" y="458"/>
                  <a:pt x="202" y="458"/>
                </a:cubicBezTo>
                <a:cubicBezTo>
                  <a:pt x="201" y="459"/>
                  <a:pt x="200" y="460"/>
                  <a:pt x="200" y="461"/>
                </a:cubicBezTo>
                <a:cubicBezTo>
                  <a:pt x="206" y="462"/>
                  <a:pt x="207" y="459"/>
                  <a:pt x="211" y="460"/>
                </a:cubicBezTo>
                <a:cubicBezTo>
                  <a:pt x="212" y="459"/>
                  <a:pt x="210" y="459"/>
                  <a:pt x="209" y="458"/>
                </a:cubicBezTo>
                <a:cubicBezTo>
                  <a:pt x="209" y="458"/>
                  <a:pt x="211" y="457"/>
                  <a:pt x="211" y="457"/>
                </a:cubicBezTo>
                <a:cubicBezTo>
                  <a:pt x="211" y="457"/>
                  <a:pt x="210" y="456"/>
                  <a:pt x="210" y="456"/>
                </a:cubicBezTo>
                <a:cubicBezTo>
                  <a:pt x="209" y="456"/>
                  <a:pt x="212" y="455"/>
                  <a:pt x="209" y="455"/>
                </a:cubicBezTo>
                <a:cubicBezTo>
                  <a:pt x="210" y="458"/>
                  <a:pt x="204" y="455"/>
                  <a:pt x="204" y="457"/>
                </a:cubicBezTo>
                <a:moveTo>
                  <a:pt x="195" y="452"/>
                </a:moveTo>
                <a:cubicBezTo>
                  <a:pt x="197" y="453"/>
                  <a:pt x="202" y="452"/>
                  <a:pt x="205" y="453"/>
                </a:cubicBezTo>
                <a:cubicBezTo>
                  <a:pt x="205" y="449"/>
                  <a:pt x="198" y="450"/>
                  <a:pt x="195" y="452"/>
                </a:cubicBezTo>
                <a:moveTo>
                  <a:pt x="192" y="454"/>
                </a:moveTo>
                <a:cubicBezTo>
                  <a:pt x="192" y="454"/>
                  <a:pt x="191" y="454"/>
                  <a:pt x="190" y="454"/>
                </a:cubicBezTo>
                <a:cubicBezTo>
                  <a:pt x="189" y="454"/>
                  <a:pt x="190" y="453"/>
                  <a:pt x="188" y="453"/>
                </a:cubicBezTo>
                <a:cubicBezTo>
                  <a:pt x="187" y="453"/>
                  <a:pt x="184" y="452"/>
                  <a:pt x="184" y="454"/>
                </a:cubicBezTo>
                <a:cubicBezTo>
                  <a:pt x="185" y="454"/>
                  <a:pt x="189" y="453"/>
                  <a:pt x="189" y="454"/>
                </a:cubicBezTo>
                <a:cubicBezTo>
                  <a:pt x="185" y="454"/>
                  <a:pt x="187" y="456"/>
                  <a:pt x="185" y="456"/>
                </a:cubicBezTo>
                <a:cubicBezTo>
                  <a:pt x="184" y="455"/>
                  <a:pt x="182" y="455"/>
                  <a:pt x="180" y="455"/>
                </a:cubicBezTo>
                <a:cubicBezTo>
                  <a:pt x="180" y="458"/>
                  <a:pt x="187" y="457"/>
                  <a:pt x="190" y="458"/>
                </a:cubicBezTo>
                <a:cubicBezTo>
                  <a:pt x="190" y="459"/>
                  <a:pt x="189" y="459"/>
                  <a:pt x="189" y="459"/>
                </a:cubicBezTo>
                <a:cubicBezTo>
                  <a:pt x="192" y="460"/>
                  <a:pt x="191" y="460"/>
                  <a:pt x="194" y="459"/>
                </a:cubicBezTo>
                <a:cubicBezTo>
                  <a:pt x="195" y="457"/>
                  <a:pt x="190" y="459"/>
                  <a:pt x="191" y="457"/>
                </a:cubicBezTo>
                <a:cubicBezTo>
                  <a:pt x="196" y="457"/>
                  <a:pt x="196" y="457"/>
                  <a:pt x="196" y="457"/>
                </a:cubicBezTo>
                <a:cubicBezTo>
                  <a:pt x="197" y="455"/>
                  <a:pt x="192" y="457"/>
                  <a:pt x="191" y="455"/>
                </a:cubicBezTo>
                <a:cubicBezTo>
                  <a:pt x="191" y="455"/>
                  <a:pt x="192" y="454"/>
                  <a:pt x="192" y="454"/>
                </a:cubicBezTo>
                <a:cubicBezTo>
                  <a:pt x="193" y="455"/>
                  <a:pt x="193" y="454"/>
                  <a:pt x="192" y="454"/>
                </a:cubicBezTo>
                <a:moveTo>
                  <a:pt x="177" y="452"/>
                </a:moveTo>
                <a:cubicBezTo>
                  <a:pt x="182" y="452"/>
                  <a:pt x="179" y="451"/>
                  <a:pt x="181" y="451"/>
                </a:cubicBezTo>
                <a:cubicBezTo>
                  <a:pt x="185" y="450"/>
                  <a:pt x="189" y="452"/>
                  <a:pt x="192" y="452"/>
                </a:cubicBezTo>
                <a:cubicBezTo>
                  <a:pt x="191" y="451"/>
                  <a:pt x="192" y="450"/>
                  <a:pt x="192" y="449"/>
                </a:cubicBezTo>
                <a:cubicBezTo>
                  <a:pt x="187" y="451"/>
                  <a:pt x="184" y="449"/>
                  <a:pt x="177" y="449"/>
                </a:cubicBezTo>
                <a:lnTo>
                  <a:pt x="177" y="452"/>
                </a:lnTo>
                <a:close/>
                <a:moveTo>
                  <a:pt x="152" y="450"/>
                </a:moveTo>
                <a:cubicBezTo>
                  <a:pt x="151" y="450"/>
                  <a:pt x="152" y="451"/>
                  <a:pt x="152" y="451"/>
                </a:cubicBezTo>
                <a:cubicBezTo>
                  <a:pt x="154" y="451"/>
                  <a:pt x="155" y="450"/>
                  <a:pt x="156" y="450"/>
                </a:cubicBezTo>
                <a:cubicBezTo>
                  <a:pt x="155" y="449"/>
                  <a:pt x="153" y="449"/>
                  <a:pt x="152" y="450"/>
                </a:cubicBezTo>
                <a:moveTo>
                  <a:pt x="139" y="455"/>
                </a:moveTo>
                <a:cubicBezTo>
                  <a:pt x="141" y="455"/>
                  <a:pt x="144" y="456"/>
                  <a:pt x="145" y="454"/>
                </a:cubicBezTo>
                <a:cubicBezTo>
                  <a:pt x="144" y="454"/>
                  <a:pt x="140" y="453"/>
                  <a:pt x="139" y="455"/>
                </a:cubicBezTo>
                <a:moveTo>
                  <a:pt x="113" y="459"/>
                </a:moveTo>
                <a:cubicBezTo>
                  <a:pt x="114" y="460"/>
                  <a:pt x="114" y="459"/>
                  <a:pt x="117" y="459"/>
                </a:cubicBezTo>
                <a:cubicBezTo>
                  <a:pt x="120" y="457"/>
                  <a:pt x="114" y="457"/>
                  <a:pt x="113" y="459"/>
                </a:cubicBezTo>
                <a:moveTo>
                  <a:pt x="117" y="453"/>
                </a:moveTo>
                <a:cubicBezTo>
                  <a:pt x="119" y="453"/>
                  <a:pt x="122" y="455"/>
                  <a:pt x="126" y="454"/>
                </a:cubicBezTo>
                <a:cubicBezTo>
                  <a:pt x="124" y="453"/>
                  <a:pt x="120" y="452"/>
                  <a:pt x="117" y="453"/>
                </a:cubicBezTo>
                <a:moveTo>
                  <a:pt x="119" y="435"/>
                </a:moveTo>
                <a:cubicBezTo>
                  <a:pt x="118" y="437"/>
                  <a:pt x="117" y="437"/>
                  <a:pt x="117" y="440"/>
                </a:cubicBezTo>
                <a:cubicBezTo>
                  <a:pt x="119" y="438"/>
                  <a:pt x="119" y="438"/>
                  <a:pt x="119" y="438"/>
                </a:cubicBezTo>
                <a:cubicBezTo>
                  <a:pt x="119" y="437"/>
                  <a:pt x="120" y="435"/>
                  <a:pt x="119" y="435"/>
                </a:cubicBezTo>
                <a:moveTo>
                  <a:pt x="117" y="430"/>
                </a:moveTo>
                <a:cubicBezTo>
                  <a:pt x="115" y="434"/>
                  <a:pt x="116" y="437"/>
                  <a:pt x="119" y="434"/>
                </a:cubicBezTo>
                <a:cubicBezTo>
                  <a:pt x="119" y="433"/>
                  <a:pt x="120" y="430"/>
                  <a:pt x="119" y="431"/>
                </a:cubicBezTo>
                <a:cubicBezTo>
                  <a:pt x="119" y="431"/>
                  <a:pt x="119" y="432"/>
                  <a:pt x="118" y="432"/>
                </a:cubicBezTo>
                <a:cubicBezTo>
                  <a:pt x="119" y="429"/>
                  <a:pt x="117" y="430"/>
                  <a:pt x="117" y="430"/>
                </a:cubicBezTo>
                <a:moveTo>
                  <a:pt x="120" y="416"/>
                </a:moveTo>
                <a:cubicBezTo>
                  <a:pt x="117" y="417"/>
                  <a:pt x="119" y="420"/>
                  <a:pt x="119" y="421"/>
                </a:cubicBezTo>
                <a:cubicBezTo>
                  <a:pt x="119" y="423"/>
                  <a:pt x="117" y="428"/>
                  <a:pt x="120" y="428"/>
                </a:cubicBezTo>
                <a:cubicBezTo>
                  <a:pt x="120" y="424"/>
                  <a:pt x="121" y="418"/>
                  <a:pt x="120" y="416"/>
                </a:cubicBezTo>
                <a:moveTo>
                  <a:pt x="113" y="412"/>
                </a:moveTo>
                <a:cubicBezTo>
                  <a:pt x="112" y="413"/>
                  <a:pt x="112" y="418"/>
                  <a:pt x="114" y="417"/>
                </a:cubicBezTo>
                <a:cubicBezTo>
                  <a:pt x="113" y="415"/>
                  <a:pt x="115" y="411"/>
                  <a:pt x="113" y="412"/>
                </a:cubicBezTo>
                <a:moveTo>
                  <a:pt x="135" y="438"/>
                </a:moveTo>
                <a:cubicBezTo>
                  <a:pt x="137" y="438"/>
                  <a:pt x="137" y="440"/>
                  <a:pt x="140" y="439"/>
                </a:cubicBezTo>
                <a:cubicBezTo>
                  <a:pt x="142" y="436"/>
                  <a:pt x="138" y="437"/>
                  <a:pt x="135" y="438"/>
                </a:cubicBezTo>
                <a:moveTo>
                  <a:pt x="128" y="437"/>
                </a:moveTo>
                <a:cubicBezTo>
                  <a:pt x="131" y="436"/>
                  <a:pt x="130" y="440"/>
                  <a:pt x="132" y="438"/>
                </a:cubicBezTo>
                <a:cubicBezTo>
                  <a:pt x="130" y="437"/>
                  <a:pt x="132" y="436"/>
                  <a:pt x="135" y="435"/>
                </a:cubicBezTo>
                <a:cubicBezTo>
                  <a:pt x="132" y="436"/>
                  <a:pt x="130" y="436"/>
                  <a:pt x="128" y="437"/>
                </a:cubicBezTo>
                <a:moveTo>
                  <a:pt x="132" y="426"/>
                </a:moveTo>
                <a:cubicBezTo>
                  <a:pt x="131" y="427"/>
                  <a:pt x="128" y="429"/>
                  <a:pt x="128" y="432"/>
                </a:cubicBezTo>
                <a:cubicBezTo>
                  <a:pt x="131" y="430"/>
                  <a:pt x="131" y="428"/>
                  <a:pt x="132" y="426"/>
                </a:cubicBezTo>
                <a:moveTo>
                  <a:pt x="129" y="426"/>
                </a:moveTo>
                <a:cubicBezTo>
                  <a:pt x="129" y="428"/>
                  <a:pt x="128" y="428"/>
                  <a:pt x="127" y="428"/>
                </a:cubicBezTo>
                <a:cubicBezTo>
                  <a:pt x="126" y="429"/>
                  <a:pt x="126" y="429"/>
                  <a:pt x="125" y="431"/>
                </a:cubicBezTo>
                <a:cubicBezTo>
                  <a:pt x="127" y="431"/>
                  <a:pt x="130" y="427"/>
                  <a:pt x="129" y="426"/>
                </a:cubicBezTo>
                <a:moveTo>
                  <a:pt x="128" y="408"/>
                </a:moveTo>
                <a:cubicBezTo>
                  <a:pt x="128" y="407"/>
                  <a:pt x="129" y="406"/>
                  <a:pt x="130" y="406"/>
                </a:cubicBezTo>
                <a:cubicBezTo>
                  <a:pt x="130" y="405"/>
                  <a:pt x="130" y="404"/>
                  <a:pt x="129" y="403"/>
                </a:cubicBezTo>
                <a:cubicBezTo>
                  <a:pt x="128" y="403"/>
                  <a:pt x="126" y="408"/>
                  <a:pt x="128" y="408"/>
                </a:cubicBezTo>
                <a:moveTo>
                  <a:pt x="136" y="399"/>
                </a:moveTo>
                <a:cubicBezTo>
                  <a:pt x="135" y="400"/>
                  <a:pt x="134" y="400"/>
                  <a:pt x="134" y="401"/>
                </a:cubicBezTo>
                <a:cubicBezTo>
                  <a:pt x="135" y="400"/>
                  <a:pt x="133" y="403"/>
                  <a:pt x="133" y="403"/>
                </a:cubicBezTo>
                <a:cubicBezTo>
                  <a:pt x="132" y="403"/>
                  <a:pt x="132" y="401"/>
                  <a:pt x="131" y="402"/>
                </a:cubicBezTo>
                <a:cubicBezTo>
                  <a:pt x="131" y="405"/>
                  <a:pt x="132" y="409"/>
                  <a:pt x="131" y="412"/>
                </a:cubicBezTo>
                <a:cubicBezTo>
                  <a:pt x="131" y="414"/>
                  <a:pt x="129" y="416"/>
                  <a:pt x="128" y="418"/>
                </a:cubicBezTo>
                <a:cubicBezTo>
                  <a:pt x="128" y="416"/>
                  <a:pt x="127" y="413"/>
                  <a:pt x="126" y="415"/>
                </a:cubicBezTo>
                <a:cubicBezTo>
                  <a:pt x="128" y="415"/>
                  <a:pt x="127" y="420"/>
                  <a:pt x="129" y="420"/>
                </a:cubicBezTo>
                <a:cubicBezTo>
                  <a:pt x="129" y="420"/>
                  <a:pt x="129" y="417"/>
                  <a:pt x="130" y="418"/>
                </a:cubicBezTo>
                <a:cubicBezTo>
                  <a:pt x="130" y="419"/>
                  <a:pt x="132" y="419"/>
                  <a:pt x="130" y="421"/>
                </a:cubicBezTo>
                <a:cubicBezTo>
                  <a:pt x="130" y="420"/>
                  <a:pt x="130" y="419"/>
                  <a:pt x="130" y="419"/>
                </a:cubicBezTo>
                <a:cubicBezTo>
                  <a:pt x="129" y="421"/>
                  <a:pt x="129" y="423"/>
                  <a:pt x="128" y="424"/>
                </a:cubicBezTo>
                <a:cubicBezTo>
                  <a:pt x="127" y="424"/>
                  <a:pt x="126" y="425"/>
                  <a:pt x="126" y="427"/>
                </a:cubicBezTo>
                <a:cubicBezTo>
                  <a:pt x="128" y="425"/>
                  <a:pt x="126" y="429"/>
                  <a:pt x="129" y="426"/>
                </a:cubicBezTo>
                <a:cubicBezTo>
                  <a:pt x="129" y="424"/>
                  <a:pt x="128" y="424"/>
                  <a:pt x="129" y="422"/>
                </a:cubicBezTo>
                <a:cubicBezTo>
                  <a:pt x="131" y="422"/>
                  <a:pt x="133" y="421"/>
                  <a:pt x="135" y="420"/>
                </a:cubicBezTo>
                <a:cubicBezTo>
                  <a:pt x="135" y="418"/>
                  <a:pt x="135" y="418"/>
                  <a:pt x="135" y="418"/>
                </a:cubicBezTo>
                <a:cubicBezTo>
                  <a:pt x="134" y="418"/>
                  <a:pt x="133" y="422"/>
                  <a:pt x="133" y="420"/>
                </a:cubicBezTo>
                <a:cubicBezTo>
                  <a:pt x="133" y="420"/>
                  <a:pt x="133" y="417"/>
                  <a:pt x="133" y="417"/>
                </a:cubicBezTo>
                <a:cubicBezTo>
                  <a:pt x="133" y="417"/>
                  <a:pt x="134" y="419"/>
                  <a:pt x="134" y="418"/>
                </a:cubicBezTo>
                <a:cubicBezTo>
                  <a:pt x="135" y="416"/>
                  <a:pt x="134" y="414"/>
                  <a:pt x="134" y="412"/>
                </a:cubicBezTo>
                <a:cubicBezTo>
                  <a:pt x="134" y="411"/>
                  <a:pt x="136" y="408"/>
                  <a:pt x="134" y="408"/>
                </a:cubicBezTo>
                <a:cubicBezTo>
                  <a:pt x="134" y="411"/>
                  <a:pt x="132" y="414"/>
                  <a:pt x="131" y="417"/>
                </a:cubicBezTo>
                <a:cubicBezTo>
                  <a:pt x="129" y="416"/>
                  <a:pt x="132" y="412"/>
                  <a:pt x="133" y="410"/>
                </a:cubicBezTo>
                <a:cubicBezTo>
                  <a:pt x="133" y="409"/>
                  <a:pt x="132" y="406"/>
                  <a:pt x="133" y="404"/>
                </a:cubicBezTo>
                <a:cubicBezTo>
                  <a:pt x="135" y="403"/>
                  <a:pt x="132" y="409"/>
                  <a:pt x="135" y="407"/>
                </a:cubicBezTo>
                <a:cubicBezTo>
                  <a:pt x="134" y="404"/>
                  <a:pt x="136" y="402"/>
                  <a:pt x="136" y="399"/>
                </a:cubicBezTo>
                <a:moveTo>
                  <a:pt x="123" y="388"/>
                </a:moveTo>
                <a:cubicBezTo>
                  <a:pt x="121" y="388"/>
                  <a:pt x="118" y="391"/>
                  <a:pt x="119" y="394"/>
                </a:cubicBezTo>
                <a:cubicBezTo>
                  <a:pt x="120" y="393"/>
                  <a:pt x="120" y="392"/>
                  <a:pt x="121" y="392"/>
                </a:cubicBezTo>
                <a:cubicBezTo>
                  <a:pt x="122" y="393"/>
                  <a:pt x="121" y="396"/>
                  <a:pt x="121" y="398"/>
                </a:cubicBezTo>
                <a:cubicBezTo>
                  <a:pt x="119" y="397"/>
                  <a:pt x="120" y="399"/>
                  <a:pt x="119" y="400"/>
                </a:cubicBezTo>
                <a:cubicBezTo>
                  <a:pt x="118" y="403"/>
                  <a:pt x="119" y="403"/>
                  <a:pt x="119" y="406"/>
                </a:cubicBezTo>
                <a:cubicBezTo>
                  <a:pt x="121" y="405"/>
                  <a:pt x="120" y="405"/>
                  <a:pt x="122" y="405"/>
                </a:cubicBezTo>
                <a:lnTo>
                  <a:pt x="123" y="388"/>
                </a:lnTo>
                <a:close/>
                <a:moveTo>
                  <a:pt x="121" y="364"/>
                </a:moveTo>
                <a:cubicBezTo>
                  <a:pt x="121" y="367"/>
                  <a:pt x="121" y="369"/>
                  <a:pt x="121" y="371"/>
                </a:cubicBezTo>
                <a:cubicBezTo>
                  <a:pt x="120" y="371"/>
                  <a:pt x="121" y="369"/>
                  <a:pt x="120" y="368"/>
                </a:cubicBezTo>
                <a:cubicBezTo>
                  <a:pt x="120" y="369"/>
                  <a:pt x="120" y="370"/>
                  <a:pt x="119" y="370"/>
                </a:cubicBezTo>
                <a:cubicBezTo>
                  <a:pt x="119" y="372"/>
                  <a:pt x="119" y="372"/>
                  <a:pt x="119" y="372"/>
                </a:cubicBezTo>
                <a:cubicBezTo>
                  <a:pt x="120" y="372"/>
                  <a:pt x="121" y="372"/>
                  <a:pt x="121" y="373"/>
                </a:cubicBezTo>
                <a:cubicBezTo>
                  <a:pt x="119" y="374"/>
                  <a:pt x="121" y="378"/>
                  <a:pt x="121" y="380"/>
                </a:cubicBezTo>
                <a:cubicBezTo>
                  <a:pt x="119" y="380"/>
                  <a:pt x="119" y="380"/>
                  <a:pt x="119" y="380"/>
                </a:cubicBezTo>
                <a:cubicBezTo>
                  <a:pt x="120" y="382"/>
                  <a:pt x="120" y="384"/>
                  <a:pt x="119" y="386"/>
                </a:cubicBezTo>
                <a:cubicBezTo>
                  <a:pt x="119" y="388"/>
                  <a:pt x="118" y="389"/>
                  <a:pt x="120" y="389"/>
                </a:cubicBezTo>
                <a:cubicBezTo>
                  <a:pt x="119" y="386"/>
                  <a:pt x="121" y="383"/>
                  <a:pt x="123" y="385"/>
                </a:cubicBezTo>
                <a:cubicBezTo>
                  <a:pt x="123" y="382"/>
                  <a:pt x="123" y="379"/>
                  <a:pt x="121" y="377"/>
                </a:cubicBezTo>
                <a:cubicBezTo>
                  <a:pt x="121" y="375"/>
                  <a:pt x="122" y="372"/>
                  <a:pt x="123" y="370"/>
                </a:cubicBezTo>
                <a:cubicBezTo>
                  <a:pt x="123" y="367"/>
                  <a:pt x="123" y="365"/>
                  <a:pt x="121" y="364"/>
                </a:cubicBezTo>
                <a:moveTo>
                  <a:pt x="139" y="358"/>
                </a:moveTo>
                <a:cubicBezTo>
                  <a:pt x="140" y="360"/>
                  <a:pt x="138" y="359"/>
                  <a:pt x="140" y="361"/>
                </a:cubicBezTo>
                <a:cubicBezTo>
                  <a:pt x="141" y="360"/>
                  <a:pt x="140" y="360"/>
                  <a:pt x="141" y="359"/>
                </a:cubicBezTo>
                <a:lnTo>
                  <a:pt x="139" y="358"/>
                </a:lnTo>
                <a:close/>
                <a:moveTo>
                  <a:pt x="128" y="345"/>
                </a:moveTo>
                <a:cubicBezTo>
                  <a:pt x="127" y="346"/>
                  <a:pt x="127" y="347"/>
                  <a:pt x="127" y="349"/>
                </a:cubicBezTo>
                <a:cubicBezTo>
                  <a:pt x="129" y="352"/>
                  <a:pt x="129" y="346"/>
                  <a:pt x="128" y="345"/>
                </a:cubicBezTo>
                <a:moveTo>
                  <a:pt x="122" y="340"/>
                </a:moveTo>
                <a:cubicBezTo>
                  <a:pt x="122" y="346"/>
                  <a:pt x="120" y="338"/>
                  <a:pt x="119" y="340"/>
                </a:cubicBezTo>
                <a:cubicBezTo>
                  <a:pt x="119" y="343"/>
                  <a:pt x="120" y="346"/>
                  <a:pt x="120" y="350"/>
                </a:cubicBezTo>
                <a:cubicBezTo>
                  <a:pt x="120" y="352"/>
                  <a:pt x="122" y="349"/>
                  <a:pt x="122" y="352"/>
                </a:cubicBezTo>
                <a:cubicBezTo>
                  <a:pt x="121" y="353"/>
                  <a:pt x="119" y="354"/>
                  <a:pt x="119" y="357"/>
                </a:cubicBezTo>
                <a:cubicBezTo>
                  <a:pt x="120" y="359"/>
                  <a:pt x="121" y="361"/>
                  <a:pt x="122" y="362"/>
                </a:cubicBezTo>
                <a:cubicBezTo>
                  <a:pt x="123" y="359"/>
                  <a:pt x="123" y="355"/>
                  <a:pt x="121" y="358"/>
                </a:cubicBezTo>
                <a:cubicBezTo>
                  <a:pt x="122" y="355"/>
                  <a:pt x="123" y="354"/>
                  <a:pt x="123" y="351"/>
                </a:cubicBezTo>
                <a:cubicBezTo>
                  <a:pt x="122" y="349"/>
                  <a:pt x="122" y="347"/>
                  <a:pt x="122" y="346"/>
                </a:cubicBezTo>
                <a:cubicBezTo>
                  <a:pt x="123" y="344"/>
                  <a:pt x="123" y="342"/>
                  <a:pt x="122" y="340"/>
                </a:cubicBezTo>
                <a:moveTo>
                  <a:pt x="119" y="337"/>
                </a:moveTo>
                <a:cubicBezTo>
                  <a:pt x="120" y="336"/>
                  <a:pt x="120" y="337"/>
                  <a:pt x="121" y="338"/>
                </a:cubicBezTo>
                <a:cubicBezTo>
                  <a:pt x="121" y="336"/>
                  <a:pt x="123" y="338"/>
                  <a:pt x="123" y="335"/>
                </a:cubicBezTo>
                <a:cubicBezTo>
                  <a:pt x="122" y="333"/>
                  <a:pt x="118" y="334"/>
                  <a:pt x="119" y="337"/>
                </a:cubicBezTo>
                <a:moveTo>
                  <a:pt x="137" y="134"/>
                </a:moveTo>
                <a:cubicBezTo>
                  <a:pt x="137" y="133"/>
                  <a:pt x="137" y="133"/>
                  <a:pt x="136" y="132"/>
                </a:cubicBezTo>
                <a:cubicBezTo>
                  <a:pt x="136" y="133"/>
                  <a:pt x="134" y="127"/>
                  <a:pt x="134" y="130"/>
                </a:cubicBezTo>
                <a:cubicBezTo>
                  <a:pt x="135" y="131"/>
                  <a:pt x="135" y="131"/>
                  <a:pt x="137" y="134"/>
                </a:cubicBezTo>
                <a:moveTo>
                  <a:pt x="119" y="150"/>
                </a:moveTo>
                <a:cubicBezTo>
                  <a:pt x="119" y="147"/>
                  <a:pt x="120" y="146"/>
                  <a:pt x="119" y="143"/>
                </a:cubicBezTo>
                <a:cubicBezTo>
                  <a:pt x="118" y="144"/>
                  <a:pt x="118" y="149"/>
                  <a:pt x="119" y="150"/>
                </a:cubicBezTo>
                <a:moveTo>
                  <a:pt x="134" y="190"/>
                </a:moveTo>
                <a:cubicBezTo>
                  <a:pt x="133" y="188"/>
                  <a:pt x="134" y="187"/>
                  <a:pt x="134" y="185"/>
                </a:cubicBezTo>
                <a:cubicBezTo>
                  <a:pt x="132" y="185"/>
                  <a:pt x="132" y="190"/>
                  <a:pt x="134" y="190"/>
                </a:cubicBezTo>
                <a:moveTo>
                  <a:pt x="136" y="199"/>
                </a:moveTo>
                <a:cubicBezTo>
                  <a:pt x="135" y="199"/>
                  <a:pt x="135" y="199"/>
                  <a:pt x="135" y="198"/>
                </a:cubicBezTo>
                <a:cubicBezTo>
                  <a:pt x="135" y="198"/>
                  <a:pt x="135" y="198"/>
                  <a:pt x="135" y="197"/>
                </a:cubicBezTo>
                <a:cubicBezTo>
                  <a:pt x="135" y="196"/>
                  <a:pt x="135" y="195"/>
                  <a:pt x="134" y="195"/>
                </a:cubicBezTo>
                <a:cubicBezTo>
                  <a:pt x="134" y="195"/>
                  <a:pt x="134" y="197"/>
                  <a:pt x="134" y="198"/>
                </a:cubicBezTo>
                <a:cubicBezTo>
                  <a:pt x="134" y="199"/>
                  <a:pt x="135" y="200"/>
                  <a:pt x="136" y="199"/>
                </a:cubicBezTo>
                <a:moveTo>
                  <a:pt x="181" y="216"/>
                </a:moveTo>
                <a:cubicBezTo>
                  <a:pt x="180" y="217"/>
                  <a:pt x="180" y="219"/>
                  <a:pt x="179" y="219"/>
                </a:cubicBezTo>
                <a:cubicBezTo>
                  <a:pt x="183" y="219"/>
                  <a:pt x="183" y="219"/>
                  <a:pt x="183" y="219"/>
                </a:cubicBezTo>
                <a:cubicBezTo>
                  <a:pt x="183" y="218"/>
                  <a:pt x="183" y="217"/>
                  <a:pt x="181" y="216"/>
                </a:cubicBezTo>
                <a:moveTo>
                  <a:pt x="232" y="242"/>
                </a:moveTo>
                <a:cubicBezTo>
                  <a:pt x="227" y="239"/>
                  <a:pt x="231" y="238"/>
                  <a:pt x="224" y="236"/>
                </a:cubicBezTo>
                <a:cubicBezTo>
                  <a:pt x="223" y="237"/>
                  <a:pt x="228" y="239"/>
                  <a:pt x="224" y="239"/>
                </a:cubicBezTo>
                <a:cubicBezTo>
                  <a:pt x="227" y="241"/>
                  <a:pt x="230" y="242"/>
                  <a:pt x="232" y="242"/>
                </a:cubicBezTo>
                <a:moveTo>
                  <a:pt x="262" y="257"/>
                </a:moveTo>
                <a:cubicBezTo>
                  <a:pt x="261" y="253"/>
                  <a:pt x="260" y="252"/>
                  <a:pt x="260" y="251"/>
                </a:cubicBezTo>
                <a:cubicBezTo>
                  <a:pt x="260" y="250"/>
                  <a:pt x="260" y="249"/>
                  <a:pt x="259" y="248"/>
                </a:cubicBezTo>
                <a:cubicBezTo>
                  <a:pt x="257" y="248"/>
                  <a:pt x="260" y="253"/>
                  <a:pt x="260" y="255"/>
                </a:cubicBezTo>
                <a:cubicBezTo>
                  <a:pt x="259" y="255"/>
                  <a:pt x="256" y="250"/>
                  <a:pt x="255" y="252"/>
                </a:cubicBezTo>
                <a:cubicBezTo>
                  <a:pt x="257" y="255"/>
                  <a:pt x="258" y="257"/>
                  <a:pt x="258" y="258"/>
                </a:cubicBezTo>
                <a:cubicBezTo>
                  <a:pt x="259" y="259"/>
                  <a:pt x="259" y="259"/>
                  <a:pt x="259" y="259"/>
                </a:cubicBezTo>
                <a:cubicBezTo>
                  <a:pt x="260" y="258"/>
                  <a:pt x="261" y="256"/>
                  <a:pt x="262" y="257"/>
                </a:cubicBezTo>
                <a:moveTo>
                  <a:pt x="221" y="341"/>
                </a:moveTo>
                <a:cubicBezTo>
                  <a:pt x="223" y="340"/>
                  <a:pt x="225" y="339"/>
                  <a:pt x="227" y="338"/>
                </a:cubicBezTo>
                <a:cubicBezTo>
                  <a:pt x="228" y="337"/>
                  <a:pt x="229" y="337"/>
                  <a:pt x="229" y="336"/>
                </a:cubicBezTo>
                <a:cubicBezTo>
                  <a:pt x="227" y="337"/>
                  <a:pt x="225" y="338"/>
                  <a:pt x="223" y="338"/>
                </a:cubicBezTo>
                <a:cubicBezTo>
                  <a:pt x="222" y="339"/>
                  <a:pt x="221" y="339"/>
                  <a:pt x="221" y="341"/>
                </a:cubicBezTo>
                <a:moveTo>
                  <a:pt x="188" y="334"/>
                </a:moveTo>
                <a:cubicBezTo>
                  <a:pt x="189" y="334"/>
                  <a:pt x="191" y="334"/>
                  <a:pt x="193" y="334"/>
                </a:cubicBezTo>
                <a:cubicBezTo>
                  <a:pt x="194" y="332"/>
                  <a:pt x="186" y="332"/>
                  <a:pt x="188" y="334"/>
                </a:cubicBezTo>
                <a:moveTo>
                  <a:pt x="179" y="344"/>
                </a:moveTo>
                <a:cubicBezTo>
                  <a:pt x="182" y="344"/>
                  <a:pt x="185" y="344"/>
                  <a:pt x="185" y="342"/>
                </a:cubicBezTo>
                <a:cubicBezTo>
                  <a:pt x="183" y="343"/>
                  <a:pt x="178" y="342"/>
                  <a:pt x="179" y="344"/>
                </a:cubicBezTo>
                <a:moveTo>
                  <a:pt x="164" y="341"/>
                </a:moveTo>
                <a:cubicBezTo>
                  <a:pt x="165" y="342"/>
                  <a:pt x="165" y="342"/>
                  <a:pt x="165" y="341"/>
                </a:cubicBezTo>
                <a:cubicBezTo>
                  <a:pt x="166" y="341"/>
                  <a:pt x="166" y="341"/>
                  <a:pt x="166" y="341"/>
                </a:cubicBezTo>
                <a:cubicBezTo>
                  <a:pt x="167" y="341"/>
                  <a:pt x="167" y="341"/>
                  <a:pt x="167" y="341"/>
                </a:cubicBezTo>
                <a:cubicBezTo>
                  <a:pt x="169" y="340"/>
                  <a:pt x="170" y="340"/>
                  <a:pt x="168" y="339"/>
                </a:cubicBezTo>
                <a:cubicBezTo>
                  <a:pt x="168" y="340"/>
                  <a:pt x="166" y="339"/>
                  <a:pt x="165" y="339"/>
                </a:cubicBezTo>
                <a:cubicBezTo>
                  <a:pt x="164" y="339"/>
                  <a:pt x="164" y="340"/>
                  <a:pt x="164" y="341"/>
                </a:cubicBezTo>
                <a:moveTo>
                  <a:pt x="148" y="331"/>
                </a:moveTo>
                <a:cubicBezTo>
                  <a:pt x="150" y="333"/>
                  <a:pt x="151" y="334"/>
                  <a:pt x="154" y="334"/>
                </a:cubicBezTo>
                <a:cubicBezTo>
                  <a:pt x="154" y="331"/>
                  <a:pt x="151" y="331"/>
                  <a:pt x="148" y="331"/>
                </a:cubicBezTo>
                <a:moveTo>
                  <a:pt x="145" y="343"/>
                </a:moveTo>
                <a:cubicBezTo>
                  <a:pt x="147" y="344"/>
                  <a:pt x="148" y="343"/>
                  <a:pt x="151" y="345"/>
                </a:cubicBezTo>
                <a:cubicBezTo>
                  <a:pt x="150" y="343"/>
                  <a:pt x="149" y="344"/>
                  <a:pt x="148" y="343"/>
                </a:cubicBezTo>
                <a:cubicBezTo>
                  <a:pt x="147" y="343"/>
                  <a:pt x="143" y="340"/>
                  <a:pt x="145" y="343"/>
                </a:cubicBezTo>
                <a:moveTo>
                  <a:pt x="123" y="330"/>
                </a:moveTo>
                <a:cubicBezTo>
                  <a:pt x="123" y="328"/>
                  <a:pt x="123" y="326"/>
                  <a:pt x="122" y="324"/>
                </a:cubicBezTo>
                <a:cubicBezTo>
                  <a:pt x="122" y="324"/>
                  <a:pt x="122" y="323"/>
                  <a:pt x="122" y="323"/>
                </a:cubicBezTo>
                <a:cubicBezTo>
                  <a:pt x="121" y="322"/>
                  <a:pt x="121" y="322"/>
                  <a:pt x="121" y="322"/>
                </a:cubicBezTo>
                <a:cubicBezTo>
                  <a:pt x="121" y="322"/>
                  <a:pt x="122" y="322"/>
                  <a:pt x="122" y="322"/>
                </a:cubicBezTo>
                <a:cubicBezTo>
                  <a:pt x="122" y="321"/>
                  <a:pt x="122" y="321"/>
                  <a:pt x="122" y="320"/>
                </a:cubicBezTo>
                <a:cubicBezTo>
                  <a:pt x="122" y="320"/>
                  <a:pt x="121" y="320"/>
                  <a:pt x="121" y="320"/>
                </a:cubicBezTo>
                <a:cubicBezTo>
                  <a:pt x="120" y="320"/>
                  <a:pt x="120" y="320"/>
                  <a:pt x="120" y="320"/>
                </a:cubicBezTo>
                <a:cubicBezTo>
                  <a:pt x="120" y="320"/>
                  <a:pt x="120" y="320"/>
                  <a:pt x="120" y="320"/>
                </a:cubicBezTo>
                <a:cubicBezTo>
                  <a:pt x="120" y="320"/>
                  <a:pt x="120" y="320"/>
                  <a:pt x="120" y="320"/>
                </a:cubicBezTo>
                <a:cubicBezTo>
                  <a:pt x="120" y="321"/>
                  <a:pt x="119" y="322"/>
                  <a:pt x="119" y="322"/>
                </a:cubicBezTo>
                <a:cubicBezTo>
                  <a:pt x="119" y="323"/>
                  <a:pt x="119" y="325"/>
                  <a:pt x="120" y="326"/>
                </a:cubicBezTo>
                <a:cubicBezTo>
                  <a:pt x="120" y="325"/>
                  <a:pt x="123" y="329"/>
                  <a:pt x="123" y="330"/>
                </a:cubicBezTo>
                <a:moveTo>
                  <a:pt x="136" y="322"/>
                </a:moveTo>
                <a:cubicBezTo>
                  <a:pt x="136" y="320"/>
                  <a:pt x="131" y="321"/>
                  <a:pt x="129" y="320"/>
                </a:cubicBezTo>
                <a:cubicBezTo>
                  <a:pt x="128" y="321"/>
                  <a:pt x="128" y="321"/>
                  <a:pt x="126" y="321"/>
                </a:cubicBezTo>
                <a:cubicBezTo>
                  <a:pt x="125" y="319"/>
                  <a:pt x="124" y="319"/>
                  <a:pt x="122" y="319"/>
                </a:cubicBezTo>
                <a:cubicBezTo>
                  <a:pt x="123" y="321"/>
                  <a:pt x="125" y="320"/>
                  <a:pt x="126" y="322"/>
                </a:cubicBezTo>
                <a:cubicBezTo>
                  <a:pt x="124" y="322"/>
                  <a:pt x="123" y="322"/>
                  <a:pt x="123" y="323"/>
                </a:cubicBezTo>
                <a:cubicBezTo>
                  <a:pt x="123" y="323"/>
                  <a:pt x="123" y="323"/>
                  <a:pt x="123" y="324"/>
                </a:cubicBezTo>
                <a:cubicBezTo>
                  <a:pt x="123" y="324"/>
                  <a:pt x="123" y="324"/>
                  <a:pt x="123" y="324"/>
                </a:cubicBezTo>
                <a:cubicBezTo>
                  <a:pt x="123" y="324"/>
                  <a:pt x="123" y="325"/>
                  <a:pt x="123" y="325"/>
                </a:cubicBezTo>
                <a:cubicBezTo>
                  <a:pt x="123" y="325"/>
                  <a:pt x="123" y="325"/>
                  <a:pt x="123" y="325"/>
                </a:cubicBezTo>
                <a:cubicBezTo>
                  <a:pt x="123" y="324"/>
                  <a:pt x="123" y="324"/>
                  <a:pt x="124" y="324"/>
                </a:cubicBezTo>
                <a:cubicBezTo>
                  <a:pt x="124" y="324"/>
                  <a:pt x="124" y="324"/>
                  <a:pt x="124" y="324"/>
                </a:cubicBezTo>
                <a:cubicBezTo>
                  <a:pt x="125" y="324"/>
                  <a:pt x="125" y="324"/>
                  <a:pt x="126" y="323"/>
                </a:cubicBezTo>
                <a:cubicBezTo>
                  <a:pt x="127" y="323"/>
                  <a:pt x="128" y="323"/>
                  <a:pt x="129" y="322"/>
                </a:cubicBezTo>
                <a:cubicBezTo>
                  <a:pt x="131" y="322"/>
                  <a:pt x="134" y="321"/>
                  <a:pt x="136" y="322"/>
                </a:cubicBezTo>
                <a:moveTo>
                  <a:pt x="183" y="326"/>
                </a:moveTo>
                <a:cubicBezTo>
                  <a:pt x="183" y="325"/>
                  <a:pt x="182" y="325"/>
                  <a:pt x="182" y="324"/>
                </a:cubicBezTo>
                <a:cubicBezTo>
                  <a:pt x="179" y="325"/>
                  <a:pt x="180" y="325"/>
                  <a:pt x="177" y="324"/>
                </a:cubicBezTo>
                <a:cubicBezTo>
                  <a:pt x="176" y="326"/>
                  <a:pt x="184" y="326"/>
                  <a:pt x="183" y="326"/>
                </a:cubicBezTo>
                <a:moveTo>
                  <a:pt x="203" y="323"/>
                </a:moveTo>
                <a:cubicBezTo>
                  <a:pt x="200" y="323"/>
                  <a:pt x="199" y="323"/>
                  <a:pt x="199" y="324"/>
                </a:cubicBezTo>
                <a:cubicBezTo>
                  <a:pt x="200" y="324"/>
                  <a:pt x="201" y="325"/>
                  <a:pt x="203" y="324"/>
                </a:cubicBezTo>
                <a:lnTo>
                  <a:pt x="203" y="323"/>
                </a:lnTo>
                <a:close/>
                <a:moveTo>
                  <a:pt x="210" y="321"/>
                </a:moveTo>
                <a:cubicBezTo>
                  <a:pt x="208" y="320"/>
                  <a:pt x="207" y="318"/>
                  <a:pt x="203" y="319"/>
                </a:cubicBezTo>
                <a:cubicBezTo>
                  <a:pt x="203" y="322"/>
                  <a:pt x="205" y="320"/>
                  <a:pt x="206" y="321"/>
                </a:cubicBezTo>
                <a:cubicBezTo>
                  <a:pt x="206" y="321"/>
                  <a:pt x="204" y="322"/>
                  <a:pt x="206" y="322"/>
                </a:cubicBezTo>
                <a:cubicBezTo>
                  <a:pt x="207" y="322"/>
                  <a:pt x="209" y="322"/>
                  <a:pt x="210" y="321"/>
                </a:cubicBezTo>
                <a:moveTo>
                  <a:pt x="233" y="260"/>
                </a:moveTo>
                <a:cubicBezTo>
                  <a:pt x="235" y="262"/>
                  <a:pt x="236" y="265"/>
                  <a:pt x="238" y="265"/>
                </a:cubicBezTo>
                <a:cubicBezTo>
                  <a:pt x="236" y="262"/>
                  <a:pt x="237" y="261"/>
                  <a:pt x="235" y="258"/>
                </a:cubicBezTo>
                <a:lnTo>
                  <a:pt x="233" y="260"/>
                </a:lnTo>
                <a:close/>
                <a:moveTo>
                  <a:pt x="215" y="124"/>
                </a:moveTo>
                <a:cubicBezTo>
                  <a:pt x="215" y="125"/>
                  <a:pt x="213" y="126"/>
                  <a:pt x="210" y="126"/>
                </a:cubicBezTo>
                <a:cubicBezTo>
                  <a:pt x="212" y="126"/>
                  <a:pt x="211" y="128"/>
                  <a:pt x="214" y="128"/>
                </a:cubicBezTo>
                <a:cubicBezTo>
                  <a:pt x="214" y="127"/>
                  <a:pt x="219" y="124"/>
                  <a:pt x="215" y="124"/>
                </a:cubicBezTo>
                <a:moveTo>
                  <a:pt x="237" y="124"/>
                </a:moveTo>
                <a:cubicBezTo>
                  <a:pt x="236" y="124"/>
                  <a:pt x="236" y="123"/>
                  <a:pt x="236" y="123"/>
                </a:cubicBezTo>
                <a:cubicBezTo>
                  <a:pt x="233" y="122"/>
                  <a:pt x="233" y="124"/>
                  <a:pt x="231" y="124"/>
                </a:cubicBezTo>
                <a:cubicBezTo>
                  <a:pt x="233" y="124"/>
                  <a:pt x="237" y="125"/>
                  <a:pt x="237" y="124"/>
                </a:cubicBezTo>
                <a:moveTo>
                  <a:pt x="41" y="123"/>
                </a:moveTo>
                <a:cubicBezTo>
                  <a:pt x="41" y="121"/>
                  <a:pt x="45" y="120"/>
                  <a:pt x="43" y="118"/>
                </a:cubicBezTo>
                <a:cubicBezTo>
                  <a:pt x="42" y="119"/>
                  <a:pt x="40" y="122"/>
                  <a:pt x="41" y="123"/>
                </a:cubicBezTo>
                <a:moveTo>
                  <a:pt x="36" y="137"/>
                </a:moveTo>
                <a:cubicBezTo>
                  <a:pt x="36" y="136"/>
                  <a:pt x="36" y="135"/>
                  <a:pt x="38" y="136"/>
                </a:cubicBezTo>
                <a:cubicBezTo>
                  <a:pt x="38" y="133"/>
                  <a:pt x="37" y="132"/>
                  <a:pt x="38" y="129"/>
                </a:cubicBezTo>
                <a:cubicBezTo>
                  <a:pt x="37" y="128"/>
                  <a:pt x="34" y="133"/>
                  <a:pt x="35" y="134"/>
                </a:cubicBezTo>
                <a:cubicBezTo>
                  <a:pt x="35" y="135"/>
                  <a:pt x="36" y="134"/>
                  <a:pt x="36" y="135"/>
                </a:cubicBezTo>
                <a:cubicBezTo>
                  <a:pt x="35" y="135"/>
                  <a:pt x="33" y="138"/>
                  <a:pt x="36" y="137"/>
                </a:cubicBezTo>
                <a:moveTo>
                  <a:pt x="37" y="154"/>
                </a:moveTo>
                <a:cubicBezTo>
                  <a:pt x="39" y="155"/>
                  <a:pt x="40" y="149"/>
                  <a:pt x="39" y="149"/>
                </a:cubicBezTo>
                <a:cubicBezTo>
                  <a:pt x="38" y="150"/>
                  <a:pt x="38" y="152"/>
                  <a:pt x="37" y="154"/>
                </a:cubicBezTo>
                <a:moveTo>
                  <a:pt x="34" y="440"/>
                </a:moveTo>
                <a:cubicBezTo>
                  <a:pt x="33" y="443"/>
                  <a:pt x="37" y="443"/>
                  <a:pt x="36" y="440"/>
                </a:cubicBezTo>
                <a:lnTo>
                  <a:pt x="34" y="440"/>
                </a:lnTo>
                <a:close/>
                <a:moveTo>
                  <a:pt x="33" y="414"/>
                </a:moveTo>
                <a:cubicBezTo>
                  <a:pt x="31" y="413"/>
                  <a:pt x="31" y="416"/>
                  <a:pt x="31" y="419"/>
                </a:cubicBezTo>
                <a:cubicBezTo>
                  <a:pt x="33" y="420"/>
                  <a:pt x="33" y="417"/>
                  <a:pt x="33" y="414"/>
                </a:cubicBezTo>
                <a:moveTo>
                  <a:pt x="79" y="403"/>
                </a:moveTo>
                <a:cubicBezTo>
                  <a:pt x="78" y="404"/>
                  <a:pt x="75" y="402"/>
                  <a:pt x="75" y="406"/>
                </a:cubicBezTo>
                <a:cubicBezTo>
                  <a:pt x="76" y="407"/>
                  <a:pt x="77" y="407"/>
                  <a:pt x="78" y="407"/>
                </a:cubicBezTo>
                <a:cubicBezTo>
                  <a:pt x="78" y="405"/>
                  <a:pt x="79" y="405"/>
                  <a:pt x="79" y="403"/>
                </a:cubicBezTo>
                <a:moveTo>
                  <a:pt x="80" y="378"/>
                </a:moveTo>
                <a:cubicBezTo>
                  <a:pt x="79" y="378"/>
                  <a:pt x="79" y="379"/>
                  <a:pt x="78" y="380"/>
                </a:cubicBezTo>
                <a:cubicBezTo>
                  <a:pt x="77" y="379"/>
                  <a:pt x="75" y="378"/>
                  <a:pt x="75" y="382"/>
                </a:cubicBezTo>
                <a:cubicBezTo>
                  <a:pt x="76" y="382"/>
                  <a:pt x="76" y="381"/>
                  <a:pt x="77" y="381"/>
                </a:cubicBezTo>
                <a:cubicBezTo>
                  <a:pt x="77" y="383"/>
                  <a:pt x="77" y="384"/>
                  <a:pt x="79" y="384"/>
                </a:cubicBezTo>
                <a:cubicBezTo>
                  <a:pt x="78" y="380"/>
                  <a:pt x="79" y="380"/>
                  <a:pt x="80" y="378"/>
                </a:cubicBezTo>
                <a:moveTo>
                  <a:pt x="24" y="374"/>
                </a:moveTo>
                <a:cubicBezTo>
                  <a:pt x="24" y="376"/>
                  <a:pt x="22" y="383"/>
                  <a:pt x="25" y="382"/>
                </a:cubicBezTo>
                <a:cubicBezTo>
                  <a:pt x="27" y="382"/>
                  <a:pt x="24" y="381"/>
                  <a:pt x="24" y="379"/>
                </a:cubicBezTo>
                <a:cubicBezTo>
                  <a:pt x="25" y="379"/>
                  <a:pt x="26" y="378"/>
                  <a:pt x="26" y="377"/>
                </a:cubicBezTo>
                <a:cubicBezTo>
                  <a:pt x="23" y="378"/>
                  <a:pt x="25" y="373"/>
                  <a:pt x="24" y="374"/>
                </a:cubicBezTo>
                <a:moveTo>
                  <a:pt x="75" y="369"/>
                </a:moveTo>
                <a:cubicBezTo>
                  <a:pt x="75" y="372"/>
                  <a:pt x="76" y="375"/>
                  <a:pt x="78" y="374"/>
                </a:cubicBezTo>
                <a:cubicBezTo>
                  <a:pt x="78" y="370"/>
                  <a:pt x="74" y="368"/>
                  <a:pt x="76" y="364"/>
                </a:cubicBezTo>
                <a:cubicBezTo>
                  <a:pt x="75" y="364"/>
                  <a:pt x="75" y="368"/>
                  <a:pt x="75" y="369"/>
                </a:cubicBezTo>
                <a:moveTo>
                  <a:pt x="72" y="358"/>
                </a:moveTo>
                <a:cubicBezTo>
                  <a:pt x="73" y="359"/>
                  <a:pt x="74" y="362"/>
                  <a:pt x="76" y="363"/>
                </a:cubicBezTo>
                <a:cubicBezTo>
                  <a:pt x="76" y="358"/>
                  <a:pt x="73" y="353"/>
                  <a:pt x="72" y="358"/>
                </a:cubicBezTo>
                <a:moveTo>
                  <a:pt x="25" y="298"/>
                </a:moveTo>
                <a:cubicBezTo>
                  <a:pt x="25" y="296"/>
                  <a:pt x="27" y="297"/>
                  <a:pt x="27" y="293"/>
                </a:cubicBezTo>
                <a:cubicBezTo>
                  <a:pt x="25" y="293"/>
                  <a:pt x="24" y="297"/>
                  <a:pt x="25" y="298"/>
                </a:cubicBezTo>
                <a:moveTo>
                  <a:pt x="44" y="227"/>
                </a:moveTo>
                <a:cubicBezTo>
                  <a:pt x="46" y="227"/>
                  <a:pt x="46" y="227"/>
                  <a:pt x="46" y="227"/>
                </a:cubicBezTo>
                <a:cubicBezTo>
                  <a:pt x="46" y="224"/>
                  <a:pt x="46" y="224"/>
                  <a:pt x="46" y="224"/>
                </a:cubicBezTo>
                <a:cubicBezTo>
                  <a:pt x="45" y="223"/>
                  <a:pt x="44" y="224"/>
                  <a:pt x="44" y="227"/>
                </a:cubicBezTo>
                <a:moveTo>
                  <a:pt x="52" y="105"/>
                </a:moveTo>
                <a:cubicBezTo>
                  <a:pt x="51" y="108"/>
                  <a:pt x="51" y="115"/>
                  <a:pt x="52" y="113"/>
                </a:cubicBezTo>
                <a:cubicBezTo>
                  <a:pt x="52" y="111"/>
                  <a:pt x="53" y="104"/>
                  <a:pt x="52" y="105"/>
                </a:cubicBezTo>
                <a:moveTo>
                  <a:pt x="58" y="94"/>
                </a:moveTo>
                <a:cubicBezTo>
                  <a:pt x="57" y="96"/>
                  <a:pt x="56" y="95"/>
                  <a:pt x="55" y="99"/>
                </a:cubicBezTo>
                <a:cubicBezTo>
                  <a:pt x="57" y="99"/>
                  <a:pt x="59" y="96"/>
                  <a:pt x="58" y="94"/>
                </a:cubicBezTo>
                <a:moveTo>
                  <a:pt x="52" y="84"/>
                </a:moveTo>
                <a:cubicBezTo>
                  <a:pt x="54" y="84"/>
                  <a:pt x="53" y="78"/>
                  <a:pt x="53" y="77"/>
                </a:cubicBezTo>
                <a:cubicBezTo>
                  <a:pt x="52" y="79"/>
                  <a:pt x="51" y="81"/>
                  <a:pt x="52" y="84"/>
                </a:cubicBezTo>
                <a:moveTo>
                  <a:pt x="66" y="51"/>
                </a:moveTo>
                <a:cubicBezTo>
                  <a:pt x="66" y="54"/>
                  <a:pt x="65" y="52"/>
                  <a:pt x="64" y="53"/>
                </a:cubicBezTo>
                <a:cubicBezTo>
                  <a:pt x="62" y="57"/>
                  <a:pt x="62" y="60"/>
                  <a:pt x="62" y="62"/>
                </a:cubicBezTo>
                <a:cubicBezTo>
                  <a:pt x="62" y="62"/>
                  <a:pt x="61" y="63"/>
                  <a:pt x="61" y="64"/>
                </a:cubicBezTo>
                <a:cubicBezTo>
                  <a:pt x="61" y="69"/>
                  <a:pt x="58" y="76"/>
                  <a:pt x="57" y="82"/>
                </a:cubicBezTo>
                <a:cubicBezTo>
                  <a:pt x="58" y="81"/>
                  <a:pt x="56" y="87"/>
                  <a:pt x="58" y="84"/>
                </a:cubicBezTo>
                <a:cubicBezTo>
                  <a:pt x="58" y="82"/>
                  <a:pt x="57" y="82"/>
                  <a:pt x="58" y="80"/>
                </a:cubicBezTo>
                <a:cubicBezTo>
                  <a:pt x="59" y="80"/>
                  <a:pt x="61" y="77"/>
                  <a:pt x="61" y="75"/>
                </a:cubicBezTo>
                <a:cubicBezTo>
                  <a:pt x="62" y="73"/>
                  <a:pt x="61" y="73"/>
                  <a:pt x="62" y="70"/>
                </a:cubicBezTo>
                <a:cubicBezTo>
                  <a:pt x="63" y="68"/>
                  <a:pt x="65" y="65"/>
                  <a:pt x="65" y="63"/>
                </a:cubicBezTo>
                <a:cubicBezTo>
                  <a:pt x="65" y="62"/>
                  <a:pt x="65" y="62"/>
                  <a:pt x="65" y="61"/>
                </a:cubicBezTo>
                <a:cubicBezTo>
                  <a:pt x="66" y="59"/>
                  <a:pt x="69" y="53"/>
                  <a:pt x="66" y="51"/>
                </a:cubicBezTo>
                <a:moveTo>
                  <a:pt x="164" y="30"/>
                </a:moveTo>
                <a:cubicBezTo>
                  <a:pt x="162" y="30"/>
                  <a:pt x="160" y="29"/>
                  <a:pt x="158" y="28"/>
                </a:cubicBezTo>
                <a:cubicBezTo>
                  <a:pt x="155" y="28"/>
                  <a:pt x="155" y="29"/>
                  <a:pt x="153" y="29"/>
                </a:cubicBezTo>
                <a:cubicBezTo>
                  <a:pt x="152" y="29"/>
                  <a:pt x="152" y="29"/>
                  <a:pt x="152" y="29"/>
                </a:cubicBezTo>
                <a:cubicBezTo>
                  <a:pt x="151" y="29"/>
                  <a:pt x="151" y="29"/>
                  <a:pt x="151" y="29"/>
                </a:cubicBezTo>
                <a:cubicBezTo>
                  <a:pt x="146" y="29"/>
                  <a:pt x="143" y="30"/>
                  <a:pt x="142" y="31"/>
                </a:cubicBezTo>
                <a:cubicBezTo>
                  <a:pt x="146" y="32"/>
                  <a:pt x="151" y="31"/>
                  <a:pt x="157" y="31"/>
                </a:cubicBezTo>
                <a:cubicBezTo>
                  <a:pt x="159" y="31"/>
                  <a:pt x="163" y="33"/>
                  <a:pt x="164" y="30"/>
                </a:cubicBezTo>
                <a:moveTo>
                  <a:pt x="305" y="24"/>
                </a:moveTo>
                <a:cubicBezTo>
                  <a:pt x="303" y="23"/>
                  <a:pt x="301" y="21"/>
                  <a:pt x="299" y="21"/>
                </a:cubicBezTo>
                <a:cubicBezTo>
                  <a:pt x="297" y="23"/>
                  <a:pt x="305" y="25"/>
                  <a:pt x="305" y="24"/>
                </a:cubicBezTo>
                <a:moveTo>
                  <a:pt x="285" y="22"/>
                </a:moveTo>
                <a:cubicBezTo>
                  <a:pt x="289" y="24"/>
                  <a:pt x="290" y="20"/>
                  <a:pt x="288" y="19"/>
                </a:cubicBezTo>
                <a:cubicBezTo>
                  <a:pt x="288" y="21"/>
                  <a:pt x="284" y="19"/>
                  <a:pt x="285" y="22"/>
                </a:cubicBezTo>
                <a:moveTo>
                  <a:pt x="289" y="26"/>
                </a:moveTo>
                <a:cubicBezTo>
                  <a:pt x="287" y="25"/>
                  <a:pt x="288" y="24"/>
                  <a:pt x="285" y="23"/>
                </a:cubicBezTo>
                <a:cubicBezTo>
                  <a:pt x="279" y="23"/>
                  <a:pt x="287" y="28"/>
                  <a:pt x="289" y="26"/>
                </a:cubicBezTo>
                <a:moveTo>
                  <a:pt x="166" y="28"/>
                </a:moveTo>
                <a:cubicBezTo>
                  <a:pt x="166" y="30"/>
                  <a:pt x="168" y="30"/>
                  <a:pt x="168" y="32"/>
                </a:cubicBezTo>
                <a:cubicBezTo>
                  <a:pt x="167" y="32"/>
                  <a:pt x="166" y="32"/>
                  <a:pt x="166" y="32"/>
                </a:cubicBezTo>
                <a:cubicBezTo>
                  <a:pt x="171" y="32"/>
                  <a:pt x="172" y="28"/>
                  <a:pt x="166" y="28"/>
                </a:cubicBezTo>
                <a:moveTo>
                  <a:pt x="219" y="59"/>
                </a:moveTo>
                <a:cubicBezTo>
                  <a:pt x="217" y="58"/>
                  <a:pt x="213" y="59"/>
                  <a:pt x="211" y="59"/>
                </a:cubicBezTo>
                <a:cubicBezTo>
                  <a:pt x="215" y="59"/>
                  <a:pt x="217" y="61"/>
                  <a:pt x="219" y="59"/>
                </a:cubicBezTo>
                <a:moveTo>
                  <a:pt x="243" y="60"/>
                </a:moveTo>
                <a:cubicBezTo>
                  <a:pt x="240" y="61"/>
                  <a:pt x="240" y="59"/>
                  <a:pt x="237" y="59"/>
                </a:cubicBezTo>
                <a:cubicBezTo>
                  <a:pt x="237" y="60"/>
                  <a:pt x="235" y="60"/>
                  <a:pt x="237" y="62"/>
                </a:cubicBezTo>
                <a:cubicBezTo>
                  <a:pt x="239" y="61"/>
                  <a:pt x="243" y="63"/>
                  <a:pt x="243" y="60"/>
                </a:cubicBezTo>
                <a:moveTo>
                  <a:pt x="290" y="69"/>
                </a:moveTo>
                <a:cubicBezTo>
                  <a:pt x="290" y="68"/>
                  <a:pt x="287" y="67"/>
                  <a:pt x="287" y="68"/>
                </a:cubicBezTo>
                <a:cubicBezTo>
                  <a:pt x="287" y="69"/>
                  <a:pt x="290" y="70"/>
                  <a:pt x="290" y="69"/>
                </a:cubicBezTo>
                <a:moveTo>
                  <a:pt x="298" y="38"/>
                </a:moveTo>
                <a:cubicBezTo>
                  <a:pt x="295" y="36"/>
                  <a:pt x="294" y="37"/>
                  <a:pt x="291" y="36"/>
                </a:cubicBezTo>
                <a:cubicBezTo>
                  <a:pt x="292" y="34"/>
                  <a:pt x="287" y="34"/>
                  <a:pt x="287" y="34"/>
                </a:cubicBezTo>
                <a:cubicBezTo>
                  <a:pt x="285" y="34"/>
                  <a:pt x="285" y="32"/>
                  <a:pt x="283" y="31"/>
                </a:cubicBezTo>
                <a:cubicBezTo>
                  <a:pt x="283" y="34"/>
                  <a:pt x="277" y="31"/>
                  <a:pt x="276" y="33"/>
                </a:cubicBezTo>
                <a:cubicBezTo>
                  <a:pt x="274" y="32"/>
                  <a:pt x="271" y="32"/>
                  <a:pt x="272" y="31"/>
                </a:cubicBezTo>
                <a:cubicBezTo>
                  <a:pt x="276" y="31"/>
                  <a:pt x="276" y="33"/>
                  <a:pt x="277" y="31"/>
                </a:cubicBezTo>
                <a:cubicBezTo>
                  <a:pt x="276" y="30"/>
                  <a:pt x="275" y="30"/>
                  <a:pt x="273" y="30"/>
                </a:cubicBezTo>
                <a:cubicBezTo>
                  <a:pt x="271" y="30"/>
                  <a:pt x="264" y="32"/>
                  <a:pt x="264" y="29"/>
                </a:cubicBezTo>
                <a:cubicBezTo>
                  <a:pt x="264" y="29"/>
                  <a:pt x="265" y="29"/>
                  <a:pt x="264" y="29"/>
                </a:cubicBezTo>
                <a:cubicBezTo>
                  <a:pt x="262" y="30"/>
                  <a:pt x="259" y="25"/>
                  <a:pt x="257" y="28"/>
                </a:cubicBezTo>
                <a:cubicBezTo>
                  <a:pt x="257" y="29"/>
                  <a:pt x="261" y="29"/>
                  <a:pt x="261" y="30"/>
                </a:cubicBezTo>
                <a:cubicBezTo>
                  <a:pt x="256" y="29"/>
                  <a:pt x="253" y="27"/>
                  <a:pt x="250" y="29"/>
                </a:cubicBezTo>
                <a:cubicBezTo>
                  <a:pt x="249" y="29"/>
                  <a:pt x="249" y="27"/>
                  <a:pt x="248" y="27"/>
                </a:cubicBezTo>
                <a:cubicBezTo>
                  <a:pt x="247" y="27"/>
                  <a:pt x="242" y="26"/>
                  <a:pt x="241" y="26"/>
                </a:cubicBezTo>
                <a:cubicBezTo>
                  <a:pt x="241" y="26"/>
                  <a:pt x="242" y="25"/>
                  <a:pt x="242" y="25"/>
                </a:cubicBezTo>
                <a:cubicBezTo>
                  <a:pt x="240" y="25"/>
                  <a:pt x="237" y="26"/>
                  <a:pt x="236" y="25"/>
                </a:cubicBezTo>
                <a:cubicBezTo>
                  <a:pt x="236" y="24"/>
                  <a:pt x="236" y="23"/>
                  <a:pt x="235" y="23"/>
                </a:cubicBezTo>
                <a:cubicBezTo>
                  <a:pt x="233" y="24"/>
                  <a:pt x="235" y="25"/>
                  <a:pt x="235" y="26"/>
                </a:cubicBezTo>
                <a:cubicBezTo>
                  <a:pt x="231" y="26"/>
                  <a:pt x="234" y="28"/>
                  <a:pt x="229" y="29"/>
                </a:cubicBezTo>
                <a:cubicBezTo>
                  <a:pt x="227" y="28"/>
                  <a:pt x="228" y="27"/>
                  <a:pt x="226" y="27"/>
                </a:cubicBezTo>
                <a:cubicBezTo>
                  <a:pt x="225" y="28"/>
                  <a:pt x="223" y="28"/>
                  <a:pt x="222" y="28"/>
                </a:cubicBezTo>
                <a:cubicBezTo>
                  <a:pt x="216" y="28"/>
                  <a:pt x="209" y="28"/>
                  <a:pt x="202" y="27"/>
                </a:cubicBezTo>
                <a:cubicBezTo>
                  <a:pt x="201" y="28"/>
                  <a:pt x="201" y="29"/>
                  <a:pt x="198" y="28"/>
                </a:cubicBezTo>
                <a:cubicBezTo>
                  <a:pt x="188" y="28"/>
                  <a:pt x="183" y="29"/>
                  <a:pt x="172" y="28"/>
                </a:cubicBezTo>
                <a:cubicBezTo>
                  <a:pt x="171" y="33"/>
                  <a:pt x="179" y="30"/>
                  <a:pt x="183" y="30"/>
                </a:cubicBezTo>
                <a:cubicBezTo>
                  <a:pt x="189" y="30"/>
                  <a:pt x="194" y="32"/>
                  <a:pt x="199" y="32"/>
                </a:cubicBezTo>
                <a:cubicBezTo>
                  <a:pt x="199" y="31"/>
                  <a:pt x="200" y="31"/>
                  <a:pt x="201" y="30"/>
                </a:cubicBezTo>
                <a:cubicBezTo>
                  <a:pt x="209" y="32"/>
                  <a:pt x="214" y="31"/>
                  <a:pt x="221" y="30"/>
                </a:cubicBezTo>
                <a:cubicBezTo>
                  <a:pt x="222" y="32"/>
                  <a:pt x="218" y="32"/>
                  <a:pt x="222" y="32"/>
                </a:cubicBezTo>
                <a:cubicBezTo>
                  <a:pt x="223" y="31"/>
                  <a:pt x="226" y="31"/>
                  <a:pt x="227" y="30"/>
                </a:cubicBezTo>
                <a:cubicBezTo>
                  <a:pt x="234" y="31"/>
                  <a:pt x="241" y="31"/>
                  <a:pt x="244" y="33"/>
                </a:cubicBezTo>
                <a:cubicBezTo>
                  <a:pt x="248" y="32"/>
                  <a:pt x="252" y="33"/>
                  <a:pt x="255" y="34"/>
                </a:cubicBezTo>
                <a:cubicBezTo>
                  <a:pt x="254" y="31"/>
                  <a:pt x="260" y="33"/>
                  <a:pt x="262" y="33"/>
                </a:cubicBezTo>
                <a:cubicBezTo>
                  <a:pt x="262" y="34"/>
                  <a:pt x="259" y="33"/>
                  <a:pt x="259" y="35"/>
                </a:cubicBezTo>
                <a:cubicBezTo>
                  <a:pt x="262" y="34"/>
                  <a:pt x="263" y="35"/>
                  <a:pt x="267" y="36"/>
                </a:cubicBezTo>
                <a:cubicBezTo>
                  <a:pt x="269" y="34"/>
                  <a:pt x="263" y="35"/>
                  <a:pt x="264" y="34"/>
                </a:cubicBezTo>
                <a:cubicBezTo>
                  <a:pt x="265" y="31"/>
                  <a:pt x="268" y="34"/>
                  <a:pt x="273" y="35"/>
                </a:cubicBezTo>
                <a:cubicBezTo>
                  <a:pt x="273" y="34"/>
                  <a:pt x="273" y="33"/>
                  <a:pt x="275" y="34"/>
                </a:cubicBezTo>
                <a:cubicBezTo>
                  <a:pt x="272" y="35"/>
                  <a:pt x="275" y="34"/>
                  <a:pt x="278" y="35"/>
                </a:cubicBezTo>
                <a:cubicBezTo>
                  <a:pt x="282" y="36"/>
                  <a:pt x="284" y="37"/>
                  <a:pt x="286" y="36"/>
                </a:cubicBezTo>
                <a:cubicBezTo>
                  <a:pt x="286" y="37"/>
                  <a:pt x="286" y="38"/>
                  <a:pt x="285" y="38"/>
                </a:cubicBezTo>
                <a:cubicBezTo>
                  <a:pt x="288" y="40"/>
                  <a:pt x="288" y="38"/>
                  <a:pt x="290" y="38"/>
                </a:cubicBezTo>
                <a:cubicBezTo>
                  <a:pt x="296" y="40"/>
                  <a:pt x="302" y="42"/>
                  <a:pt x="302" y="44"/>
                </a:cubicBezTo>
                <a:cubicBezTo>
                  <a:pt x="302" y="45"/>
                  <a:pt x="300" y="45"/>
                  <a:pt x="302" y="46"/>
                </a:cubicBezTo>
                <a:cubicBezTo>
                  <a:pt x="303" y="46"/>
                  <a:pt x="304" y="44"/>
                  <a:pt x="306" y="44"/>
                </a:cubicBezTo>
                <a:cubicBezTo>
                  <a:pt x="308" y="45"/>
                  <a:pt x="308" y="49"/>
                  <a:pt x="311" y="47"/>
                </a:cubicBezTo>
                <a:cubicBezTo>
                  <a:pt x="307" y="44"/>
                  <a:pt x="304" y="44"/>
                  <a:pt x="303" y="42"/>
                </a:cubicBezTo>
                <a:cubicBezTo>
                  <a:pt x="305" y="42"/>
                  <a:pt x="308" y="43"/>
                  <a:pt x="310" y="44"/>
                </a:cubicBezTo>
                <a:cubicBezTo>
                  <a:pt x="314" y="46"/>
                  <a:pt x="311" y="45"/>
                  <a:pt x="314" y="47"/>
                </a:cubicBezTo>
                <a:cubicBezTo>
                  <a:pt x="316" y="47"/>
                  <a:pt x="316" y="46"/>
                  <a:pt x="315" y="45"/>
                </a:cubicBezTo>
                <a:cubicBezTo>
                  <a:pt x="314" y="44"/>
                  <a:pt x="312" y="42"/>
                  <a:pt x="309" y="41"/>
                </a:cubicBezTo>
                <a:cubicBezTo>
                  <a:pt x="304" y="38"/>
                  <a:pt x="299" y="37"/>
                  <a:pt x="298" y="38"/>
                </a:cubicBezTo>
                <a:moveTo>
                  <a:pt x="334" y="74"/>
                </a:moveTo>
                <a:cubicBezTo>
                  <a:pt x="333" y="73"/>
                  <a:pt x="333" y="74"/>
                  <a:pt x="332" y="75"/>
                </a:cubicBezTo>
                <a:cubicBezTo>
                  <a:pt x="332" y="77"/>
                  <a:pt x="332" y="78"/>
                  <a:pt x="333" y="79"/>
                </a:cubicBezTo>
                <a:cubicBezTo>
                  <a:pt x="334" y="81"/>
                  <a:pt x="335" y="75"/>
                  <a:pt x="334" y="74"/>
                </a:cubicBezTo>
                <a:moveTo>
                  <a:pt x="323" y="115"/>
                </a:moveTo>
                <a:cubicBezTo>
                  <a:pt x="324" y="114"/>
                  <a:pt x="326" y="113"/>
                  <a:pt x="328" y="112"/>
                </a:cubicBezTo>
                <a:cubicBezTo>
                  <a:pt x="330" y="110"/>
                  <a:pt x="332" y="109"/>
                  <a:pt x="333" y="109"/>
                </a:cubicBezTo>
                <a:cubicBezTo>
                  <a:pt x="332" y="109"/>
                  <a:pt x="331" y="109"/>
                  <a:pt x="329" y="109"/>
                </a:cubicBezTo>
                <a:cubicBezTo>
                  <a:pt x="327" y="110"/>
                  <a:pt x="326" y="110"/>
                  <a:pt x="325" y="111"/>
                </a:cubicBezTo>
                <a:cubicBezTo>
                  <a:pt x="326" y="111"/>
                  <a:pt x="327" y="111"/>
                  <a:pt x="327" y="111"/>
                </a:cubicBezTo>
                <a:cubicBezTo>
                  <a:pt x="325" y="113"/>
                  <a:pt x="323" y="114"/>
                  <a:pt x="323" y="115"/>
                </a:cubicBezTo>
                <a:moveTo>
                  <a:pt x="312" y="114"/>
                </a:moveTo>
                <a:cubicBezTo>
                  <a:pt x="314" y="114"/>
                  <a:pt x="318" y="112"/>
                  <a:pt x="318" y="110"/>
                </a:cubicBezTo>
                <a:cubicBezTo>
                  <a:pt x="316" y="110"/>
                  <a:pt x="312" y="112"/>
                  <a:pt x="312" y="114"/>
                </a:cubicBezTo>
                <a:moveTo>
                  <a:pt x="308" y="112"/>
                </a:moveTo>
                <a:cubicBezTo>
                  <a:pt x="308" y="114"/>
                  <a:pt x="311" y="113"/>
                  <a:pt x="313" y="111"/>
                </a:cubicBezTo>
                <a:cubicBezTo>
                  <a:pt x="314" y="109"/>
                  <a:pt x="310" y="112"/>
                  <a:pt x="308" y="112"/>
                </a:cubicBezTo>
                <a:moveTo>
                  <a:pt x="295" y="80"/>
                </a:moveTo>
                <a:cubicBezTo>
                  <a:pt x="296" y="81"/>
                  <a:pt x="296" y="80"/>
                  <a:pt x="297" y="79"/>
                </a:cubicBezTo>
                <a:cubicBezTo>
                  <a:pt x="297" y="79"/>
                  <a:pt x="298" y="78"/>
                  <a:pt x="298" y="77"/>
                </a:cubicBezTo>
                <a:cubicBezTo>
                  <a:pt x="296" y="78"/>
                  <a:pt x="295" y="79"/>
                  <a:pt x="295" y="80"/>
                </a:cubicBezTo>
                <a:moveTo>
                  <a:pt x="292" y="77"/>
                </a:moveTo>
                <a:cubicBezTo>
                  <a:pt x="292" y="75"/>
                  <a:pt x="291" y="76"/>
                  <a:pt x="289" y="76"/>
                </a:cubicBezTo>
                <a:cubicBezTo>
                  <a:pt x="289" y="78"/>
                  <a:pt x="291" y="78"/>
                  <a:pt x="292" y="77"/>
                </a:cubicBezTo>
                <a:moveTo>
                  <a:pt x="283" y="83"/>
                </a:moveTo>
                <a:cubicBezTo>
                  <a:pt x="285" y="83"/>
                  <a:pt x="287" y="82"/>
                  <a:pt x="287" y="81"/>
                </a:cubicBezTo>
                <a:cubicBezTo>
                  <a:pt x="285" y="80"/>
                  <a:pt x="282" y="81"/>
                  <a:pt x="283" y="83"/>
                </a:cubicBezTo>
                <a:moveTo>
                  <a:pt x="276" y="114"/>
                </a:moveTo>
                <a:cubicBezTo>
                  <a:pt x="280" y="114"/>
                  <a:pt x="278" y="112"/>
                  <a:pt x="281" y="112"/>
                </a:cubicBezTo>
                <a:cubicBezTo>
                  <a:pt x="283" y="112"/>
                  <a:pt x="292" y="113"/>
                  <a:pt x="292" y="110"/>
                </a:cubicBezTo>
                <a:cubicBezTo>
                  <a:pt x="288" y="110"/>
                  <a:pt x="285" y="112"/>
                  <a:pt x="283" y="111"/>
                </a:cubicBezTo>
                <a:cubicBezTo>
                  <a:pt x="283" y="111"/>
                  <a:pt x="286" y="110"/>
                  <a:pt x="284" y="110"/>
                </a:cubicBezTo>
                <a:cubicBezTo>
                  <a:pt x="283" y="112"/>
                  <a:pt x="275" y="111"/>
                  <a:pt x="276" y="114"/>
                </a:cubicBezTo>
                <a:moveTo>
                  <a:pt x="272" y="84"/>
                </a:moveTo>
                <a:cubicBezTo>
                  <a:pt x="275" y="84"/>
                  <a:pt x="274" y="85"/>
                  <a:pt x="276" y="84"/>
                </a:cubicBezTo>
                <a:cubicBezTo>
                  <a:pt x="276" y="83"/>
                  <a:pt x="276" y="83"/>
                  <a:pt x="275" y="82"/>
                </a:cubicBezTo>
                <a:cubicBezTo>
                  <a:pt x="273" y="82"/>
                  <a:pt x="273" y="83"/>
                  <a:pt x="272" y="84"/>
                </a:cubicBezTo>
                <a:moveTo>
                  <a:pt x="246" y="117"/>
                </a:moveTo>
                <a:cubicBezTo>
                  <a:pt x="251" y="115"/>
                  <a:pt x="254" y="118"/>
                  <a:pt x="256" y="116"/>
                </a:cubicBezTo>
                <a:cubicBezTo>
                  <a:pt x="253" y="116"/>
                  <a:pt x="253" y="113"/>
                  <a:pt x="249" y="113"/>
                </a:cubicBezTo>
                <a:cubicBezTo>
                  <a:pt x="248" y="114"/>
                  <a:pt x="248" y="115"/>
                  <a:pt x="249" y="116"/>
                </a:cubicBezTo>
                <a:cubicBezTo>
                  <a:pt x="247" y="116"/>
                  <a:pt x="246" y="116"/>
                  <a:pt x="246" y="117"/>
                </a:cubicBezTo>
                <a:moveTo>
                  <a:pt x="236" y="112"/>
                </a:moveTo>
                <a:cubicBezTo>
                  <a:pt x="239" y="113"/>
                  <a:pt x="239" y="112"/>
                  <a:pt x="239" y="110"/>
                </a:cubicBezTo>
                <a:cubicBezTo>
                  <a:pt x="237" y="110"/>
                  <a:pt x="235" y="111"/>
                  <a:pt x="236" y="112"/>
                </a:cubicBezTo>
                <a:moveTo>
                  <a:pt x="183" y="108"/>
                </a:moveTo>
                <a:cubicBezTo>
                  <a:pt x="184" y="108"/>
                  <a:pt x="184" y="109"/>
                  <a:pt x="184" y="109"/>
                </a:cubicBezTo>
                <a:cubicBezTo>
                  <a:pt x="187" y="110"/>
                  <a:pt x="191" y="109"/>
                  <a:pt x="191" y="110"/>
                </a:cubicBezTo>
                <a:cubicBezTo>
                  <a:pt x="190" y="111"/>
                  <a:pt x="186" y="110"/>
                  <a:pt x="187" y="112"/>
                </a:cubicBezTo>
                <a:cubicBezTo>
                  <a:pt x="190" y="113"/>
                  <a:pt x="190" y="112"/>
                  <a:pt x="193" y="112"/>
                </a:cubicBezTo>
                <a:cubicBezTo>
                  <a:pt x="192" y="110"/>
                  <a:pt x="194" y="109"/>
                  <a:pt x="193" y="108"/>
                </a:cubicBezTo>
                <a:cubicBezTo>
                  <a:pt x="189" y="109"/>
                  <a:pt x="186" y="108"/>
                  <a:pt x="183" y="108"/>
                </a:cubicBezTo>
                <a:moveTo>
                  <a:pt x="129" y="106"/>
                </a:moveTo>
                <a:cubicBezTo>
                  <a:pt x="131" y="106"/>
                  <a:pt x="131" y="107"/>
                  <a:pt x="133" y="107"/>
                </a:cubicBezTo>
                <a:cubicBezTo>
                  <a:pt x="131" y="105"/>
                  <a:pt x="133" y="105"/>
                  <a:pt x="132" y="104"/>
                </a:cubicBezTo>
                <a:cubicBezTo>
                  <a:pt x="130" y="103"/>
                  <a:pt x="130" y="105"/>
                  <a:pt x="129" y="106"/>
                </a:cubicBezTo>
                <a:moveTo>
                  <a:pt x="117" y="104"/>
                </a:moveTo>
                <a:cubicBezTo>
                  <a:pt x="120" y="104"/>
                  <a:pt x="122" y="106"/>
                  <a:pt x="123" y="106"/>
                </a:cubicBezTo>
                <a:cubicBezTo>
                  <a:pt x="123" y="105"/>
                  <a:pt x="122" y="104"/>
                  <a:pt x="121" y="104"/>
                </a:cubicBezTo>
                <a:cubicBezTo>
                  <a:pt x="123" y="102"/>
                  <a:pt x="127" y="106"/>
                  <a:pt x="128" y="105"/>
                </a:cubicBezTo>
                <a:cubicBezTo>
                  <a:pt x="126" y="103"/>
                  <a:pt x="122" y="103"/>
                  <a:pt x="119" y="101"/>
                </a:cubicBezTo>
                <a:cubicBezTo>
                  <a:pt x="119" y="102"/>
                  <a:pt x="121" y="104"/>
                  <a:pt x="120" y="104"/>
                </a:cubicBezTo>
                <a:cubicBezTo>
                  <a:pt x="119" y="103"/>
                  <a:pt x="117" y="103"/>
                  <a:pt x="116" y="102"/>
                </a:cubicBezTo>
                <a:cubicBezTo>
                  <a:pt x="116" y="102"/>
                  <a:pt x="116" y="102"/>
                  <a:pt x="116" y="102"/>
                </a:cubicBezTo>
                <a:cubicBezTo>
                  <a:pt x="115" y="102"/>
                  <a:pt x="114" y="102"/>
                  <a:pt x="115" y="103"/>
                </a:cubicBezTo>
                <a:cubicBezTo>
                  <a:pt x="115" y="103"/>
                  <a:pt x="115" y="104"/>
                  <a:pt x="115" y="104"/>
                </a:cubicBezTo>
                <a:cubicBezTo>
                  <a:pt x="115" y="105"/>
                  <a:pt x="115" y="105"/>
                  <a:pt x="115" y="105"/>
                </a:cubicBezTo>
                <a:cubicBezTo>
                  <a:pt x="115" y="104"/>
                  <a:pt x="115" y="104"/>
                  <a:pt x="115" y="104"/>
                </a:cubicBezTo>
                <a:cubicBezTo>
                  <a:pt x="115" y="103"/>
                  <a:pt x="115" y="103"/>
                  <a:pt x="115" y="103"/>
                </a:cubicBezTo>
                <a:cubicBezTo>
                  <a:pt x="115" y="103"/>
                  <a:pt x="115" y="103"/>
                  <a:pt x="115" y="103"/>
                </a:cubicBezTo>
                <a:cubicBezTo>
                  <a:pt x="115" y="103"/>
                  <a:pt x="115" y="103"/>
                  <a:pt x="115" y="103"/>
                </a:cubicBezTo>
                <a:cubicBezTo>
                  <a:pt x="116" y="103"/>
                  <a:pt x="116" y="103"/>
                  <a:pt x="117" y="103"/>
                </a:cubicBezTo>
                <a:lnTo>
                  <a:pt x="117" y="104"/>
                </a:lnTo>
                <a:close/>
                <a:moveTo>
                  <a:pt x="80" y="234"/>
                </a:moveTo>
                <a:cubicBezTo>
                  <a:pt x="77" y="228"/>
                  <a:pt x="78" y="226"/>
                  <a:pt x="75" y="223"/>
                </a:cubicBezTo>
                <a:cubicBezTo>
                  <a:pt x="75" y="225"/>
                  <a:pt x="74" y="224"/>
                  <a:pt x="74" y="223"/>
                </a:cubicBezTo>
                <a:cubicBezTo>
                  <a:pt x="75" y="226"/>
                  <a:pt x="75" y="228"/>
                  <a:pt x="76" y="230"/>
                </a:cubicBezTo>
                <a:cubicBezTo>
                  <a:pt x="77" y="233"/>
                  <a:pt x="78" y="234"/>
                  <a:pt x="80" y="234"/>
                </a:cubicBezTo>
                <a:moveTo>
                  <a:pt x="83" y="237"/>
                </a:moveTo>
                <a:cubicBezTo>
                  <a:pt x="83" y="236"/>
                  <a:pt x="82" y="234"/>
                  <a:pt x="81" y="234"/>
                </a:cubicBezTo>
                <a:cubicBezTo>
                  <a:pt x="82" y="237"/>
                  <a:pt x="81" y="238"/>
                  <a:pt x="83" y="242"/>
                </a:cubicBezTo>
                <a:cubicBezTo>
                  <a:pt x="85" y="242"/>
                  <a:pt x="82" y="238"/>
                  <a:pt x="83" y="237"/>
                </a:cubicBezTo>
                <a:moveTo>
                  <a:pt x="94" y="255"/>
                </a:moveTo>
                <a:cubicBezTo>
                  <a:pt x="94" y="254"/>
                  <a:pt x="92" y="252"/>
                  <a:pt x="91" y="251"/>
                </a:cubicBezTo>
                <a:cubicBezTo>
                  <a:pt x="89" y="249"/>
                  <a:pt x="88" y="248"/>
                  <a:pt x="87" y="249"/>
                </a:cubicBezTo>
                <a:cubicBezTo>
                  <a:pt x="89" y="250"/>
                  <a:pt x="90" y="252"/>
                  <a:pt x="91" y="253"/>
                </a:cubicBezTo>
                <a:cubicBezTo>
                  <a:pt x="92" y="254"/>
                  <a:pt x="93" y="255"/>
                  <a:pt x="94" y="255"/>
                </a:cubicBezTo>
                <a:moveTo>
                  <a:pt x="129" y="254"/>
                </a:moveTo>
                <a:cubicBezTo>
                  <a:pt x="127" y="253"/>
                  <a:pt x="125" y="253"/>
                  <a:pt x="124" y="252"/>
                </a:cubicBezTo>
                <a:cubicBezTo>
                  <a:pt x="122" y="252"/>
                  <a:pt x="121" y="251"/>
                  <a:pt x="120" y="251"/>
                </a:cubicBezTo>
                <a:cubicBezTo>
                  <a:pt x="121" y="252"/>
                  <a:pt x="122" y="253"/>
                  <a:pt x="123" y="253"/>
                </a:cubicBezTo>
                <a:cubicBezTo>
                  <a:pt x="123" y="254"/>
                  <a:pt x="124" y="254"/>
                  <a:pt x="125" y="254"/>
                </a:cubicBezTo>
                <a:cubicBezTo>
                  <a:pt x="126" y="254"/>
                  <a:pt x="127" y="254"/>
                  <a:pt x="129" y="254"/>
                </a:cubicBezTo>
                <a:moveTo>
                  <a:pt x="126" y="275"/>
                </a:moveTo>
                <a:cubicBezTo>
                  <a:pt x="121" y="273"/>
                  <a:pt x="120" y="272"/>
                  <a:pt x="117" y="272"/>
                </a:cubicBezTo>
                <a:cubicBezTo>
                  <a:pt x="120" y="275"/>
                  <a:pt x="125" y="276"/>
                  <a:pt x="126" y="275"/>
                </a:cubicBezTo>
                <a:moveTo>
                  <a:pt x="200" y="265"/>
                </a:moveTo>
                <a:cubicBezTo>
                  <a:pt x="198" y="265"/>
                  <a:pt x="196" y="264"/>
                  <a:pt x="195" y="265"/>
                </a:cubicBezTo>
                <a:cubicBezTo>
                  <a:pt x="195" y="266"/>
                  <a:pt x="195" y="267"/>
                  <a:pt x="196" y="268"/>
                </a:cubicBezTo>
                <a:cubicBezTo>
                  <a:pt x="196" y="265"/>
                  <a:pt x="199" y="266"/>
                  <a:pt x="200" y="265"/>
                </a:cubicBezTo>
                <a:moveTo>
                  <a:pt x="204" y="268"/>
                </a:moveTo>
                <a:cubicBezTo>
                  <a:pt x="204" y="267"/>
                  <a:pt x="203" y="265"/>
                  <a:pt x="201" y="266"/>
                </a:cubicBezTo>
                <a:cubicBezTo>
                  <a:pt x="203" y="269"/>
                  <a:pt x="200" y="266"/>
                  <a:pt x="198" y="267"/>
                </a:cubicBezTo>
                <a:cubicBezTo>
                  <a:pt x="198" y="270"/>
                  <a:pt x="203" y="269"/>
                  <a:pt x="204" y="268"/>
                </a:cubicBezTo>
                <a:moveTo>
                  <a:pt x="206" y="278"/>
                </a:moveTo>
                <a:cubicBezTo>
                  <a:pt x="206" y="278"/>
                  <a:pt x="207" y="278"/>
                  <a:pt x="207" y="278"/>
                </a:cubicBezTo>
                <a:cubicBezTo>
                  <a:pt x="207" y="278"/>
                  <a:pt x="207" y="278"/>
                  <a:pt x="207" y="278"/>
                </a:cubicBezTo>
                <a:cubicBezTo>
                  <a:pt x="207" y="278"/>
                  <a:pt x="207" y="278"/>
                  <a:pt x="207" y="278"/>
                </a:cubicBezTo>
                <a:cubicBezTo>
                  <a:pt x="207" y="278"/>
                  <a:pt x="207" y="278"/>
                  <a:pt x="207" y="278"/>
                </a:cubicBezTo>
                <a:cubicBezTo>
                  <a:pt x="207" y="278"/>
                  <a:pt x="208" y="278"/>
                  <a:pt x="208" y="278"/>
                </a:cubicBezTo>
                <a:cubicBezTo>
                  <a:pt x="208" y="278"/>
                  <a:pt x="208" y="277"/>
                  <a:pt x="209" y="277"/>
                </a:cubicBezTo>
                <a:cubicBezTo>
                  <a:pt x="208" y="278"/>
                  <a:pt x="208" y="278"/>
                  <a:pt x="207" y="278"/>
                </a:cubicBezTo>
                <a:cubicBezTo>
                  <a:pt x="207" y="278"/>
                  <a:pt x="206" y="278"/>
                  <a:pt x="206" y="278"/>
                </a:cubicBezTo>
                <a:cubicBezTo>
                  <a:pt x="206" y="278"/>
                  <a:pt x="206" y="278"/>
                  <a:pt x="206" y="278"/>
                </a:cubicBezTo>
                <a:cubicBezTo>
                  <a:pt x="206" y="278"/>
                  <a:pt x="206" y="278"/>
                  <a:pt x="206" y="278"/>
                </a:cubicBezTo>
                <a:cubicBezTo>
                  <a:pt x="206" y="278"/>
                  <a:pt x="206" y="278"/>
                  <a:pt x="206" y="278"/>
                </a:cubicBezTo>
                <a:moveTo>
                  <a:pt x="204" y="286"/>
                </a:moveTo>
                <a:cubicBezTo>
                  <a:pt x="204" y="285"/>
                  <a:pt x="203" y="284"/>
                  <a:pt x="204" y="284"/>
                </a:cubicBezTo>
                <a:cubicBezTo>
                  <a:pt x="203" y="283"/>
                  <a:pt x="202" y="282"/>
                  <a:pt x="202" y="282"/>
                </a:cubicBezTo>
                <a:cubicBezTo>
                  <a:pt x="202" y="283"/>
                  <a:pt x="202" y="283"/>
                  <a:pt x="202" y="283"/>
                </a:cubicBezTo>
                <a:cubicBezTo>
                  <a:pt x="203" y="285"/>
                  <a:pt x="203" y="285"/>
                  <a:pt x="204" y="286"/>
                </a:cubicBezTo>
                <a:moveTo>
                  <a:pt x="200" y="284"/>
                </a:moveTo>
                <a:cubicBezTo>
                  <a:pt x="201" y="285"/>
                  <a:pt x="202" y="286"/>
                  <a:pt x="202" y="287"/>
                </a:cubicBezTo>
                <a:cubicBezTo>
                  <a:pt x="202" y="286"/>
                  <a:pt x="202" y="285"/>
                  <a:pt x="201" y="285"/>
                </a:cubicBezTo>
                <a:cubicBezTo>
                  <a:pt x="201" y="284"/>
                  <a:pt x="201" y="283"/>
                  <a:pt x="200" y="284"/>
                </a:cubicBezTo>
                <a:moveTo>
                  <a:pt x="204" y="295"/>
                </a:moveTo>
                <a:cubicBezTo>
                  <a:pt x="206" y="294"/>
                  <a:pt x="210" y="293"/>
                  <a:pt x="208" y="291"/>
                </a:cubicBezTo>
                <a:cubicBezTo>
                  <a:pt x="207" y="290"/>
                  <a:pt x="208" y="291"/>
                  <a:pt x="208" y="292"/>
                </a:cubicBezTo>
                <a:cubicBezTo>
                  <a:pt x="207" y="293"/>
                  <a:pt x="203" y="293"/>
                  <a:pt x="204" y="295"/>
                </a:cubicBezTo>
                <a:moveTo>
                  <a:pt x="178" y="294"/>
                </a:moveTo>
                <a:cubicBezTo>
                  <a:pt x="176" y="294"/>
                  <a:pt x="174" y="294"/>
                  <a:pt x="174" y="296"/>
                </a:cubicBezTo>
                <a:cubicBezTo>
                  <a:pt x="176" y="296"/>
                  <a:pt x="176" y="297"/>
                  <a:pt x="178" y="297"/>
                </a:cubicBezTo>
                <a:lnTo>
                  <a:pt x="178" y="294"/>
                </a:lnTo>
                <a:close/>
                <a:moveTo>
                  <a:pt x="182" y="290"/>
                </a:moveTo>
                <a:cubicBezTo>
                  <a:pt x="184" y="290"/>
                  <a:pt x="185" y="290"/>
                  <a:pt x="186" y="289"/>
                </a:cubicBezTo>
                <a:cubicBezTo>
                  <a:pt x="187" y="288"/>
                  <a:pt x="185" y="285"/>
                  <a:pt x="184" y="287"/>
                </a:cubicBezTo>
                <a:cubicBezTo>
                  <a:pt x="186" y="288"/>
                  <a:pt x="183" y="289"/>
                  <a:pt x="182" y="290"/>
                </a:cubicBezTo>
                <a:moveTo>
                  <a:pt x="169" y="288"/>
                </a:moveTo>
                <a:cubicBezTo>
                  <a:pt x="171" y="288"/>
                  <a:pt x="176" y="289"/>
                  <a:pt x="176" y="287"/>
                </a:cubicBezTo>
                <a:cubicBezTo>
                  <a:pt x="174" y="287"/>
                  <a:pt x="169" y="286"/>
                  <a:pt x="169" y="288"/>
                </a:cubicBezTo>
                <a:moveTo>
                  <a:pt x="169" y="289"/>
                </a:moveTo>
                <a:cubicBezTo>
                  <a:pt x="169" y="291"/>
                  <a:pt x="176" y="289"/>
                  <a:pt x="179" y="290"/>
                </a:cubicBezTo>
                <a:cubicBezTo>
                  <a:pt x="179" y="289"/>
                  <a:pt x="182" y="290"/>
                  <a:pt x="181" y="288"/>
                </a:cubicBezTo>
                <a:cubicBezTo>
                  <a:pt x="176" y="288"/>
                  <a:pt x="175" y="290"/>
                  <a:pt x="169" y="289"/>
                </a:cubicBezTo>
                <a:moveTo>
                  <a:pt x="241" y="27"/>
                </a:moveTo>
                <a:cubicBezTo>
                  <a:pt x="241" y="28"/>
                  <a:pt x="238" y="29"/>
                  <a:pt x="235" y="29"/>
                </a:cubicBezTo>
                <a:cubicBezTo>
                  <a:pt x="236" y="28"/>
                  <a:pt x="237" y="27"/>
                  <a:pt x="238" y="28"/>
                </a:cubicBezTo>
                <a:cubicBezTo>
                  <a:pt x="238" y="27"/>
                  <a:pt x="238" y="27"/>
                  <a:pt x="237" y="27"/>
                </a:cubicBezTo>
                <a:cubicBezTo>
                  <a:pt x="238" y="26"/>
                  <a:pt x="240" y="27"/>
                  <a:pt x="241" y="27"/>
                </a:cubicBezTo>
                <a:moveTo>
                  <a:pt x="381" y="510"/>
                </a:moveTo>
                <a:cubicBezTo>
                  <a:pt x="380" y="509"/>
                  <a:pt x="380" y="508"/>
                  <a:pt x="380" y="506"/>
                </a:cubicBezTo>
                <a:cubicBezTo>
                  <a:pt x="380" y="504"/>
                  <a:pt x="380" y="502"/>
                  <a:pt x="379" y="500"/>
                </a:cubicBezTo>
                <a:cubicBezTo>
                  <a:pt x="380" y="500"/>
                  <a:pt x="380" y="501"/>
                  <a:pt x="380" y="501"/>
                </a:cubicBezTo>
                <a:cubicBezTo>
                  <a:pt x="381" y="502"/>
                  <a:pt x="381" y="503"/>
                  <a:pt x="381" y="504"/>
                </a:cubicBezTo>
                <a:cubicBezTo>
                  <a:pt x="381" y="505"/>
                  <a:pt x="381" y="506"/>
                  <a:pt x="381" y="507"/>
                </a:cubicBezTo>
                <a:cubicBezTo>
                  <a:pt x="381" y="508"/>
                  <a:pt x="381" y="509"/>
                  <a:pt x="381" y="510"/>
                </a:cubicBezTo>
                <a:moveTo>
                  <a:pt x="115" y="118"/>
                </a:moveTo>
                <a:cubicBezTo>
                  <a:pt x="116" y="121"/>
                  <a:pt x="116" y="127"/>
                  <a:pt x="114" y="129"/>
                </a:cubicBezTo>
                <a:cubicBezTo>
                  <a:pt x="112" y="128"/>
                  <a:pt x="114" y="128"/>
                  <a:pt x="115" y="127"/>
                </a:cubicBezTo>
                <a:cubicBezTo>
                  <a:pt x="114" y="124"/>
                  <a:pt x="115" y="120"/>
                  <a:pt x="115" y="118"/>
                </a:cubicBezTo>
                <a:moveTo>
                  <a:pt x="130" y="233"/>
                </a:moveTo>
                <a:cubicBezTo>
                  <a:pt x="133" y="234"/>
                  <a:pt x="136" y="236"/>
                  <a:pt x="140" y="237"/>
                </a:cubicBezTo>
                <a:cubicBezTo>
                  <a:pt x="137" y="237"/>
                  <a:pt x="132" y="235"/>
                  <a:pt x="130" y="233"/>
                </a:cubicBezTo>
                <a:moveTo>
                  <a:pt x="297" y="484"/>
                </a:moveTo>
                <a:cubicBezTo>
                  <a:pt x="296" y="486"/>
                  <a:pt x="294" y="485"/>
                  <a:pt x="293" y="485"/>
                </a:cubicBezTo>
                <a:cubicBezTo>
                  <a:pt x="292" y="485"/>
                  <a:pt x="291" y="485"/>
                  <a:pt x="290" y="484"/>
                </a:cubicBezTo>
                <a:cubicBezTo>
                  <a:pt x="289" y="484"/>
                  <a:pt x="288" y="484"/>
                  <a:pt x="287" y="484"/>
                </a:cubicBezTo>
                <a:cubicBezTo>
                  <a:pt x="284" y="483"/>
                  <a:pt x="280" y="484"/>
                  <a:pt x="279" y="481"/>
                </a:cubicBezTo>
                <a:cubicBezTo>
                  <a:pt x="283" y="483"/>
                  <a:pt x="286" y="483"/>
                  <a:pt x="290" y="483"/>
                </a:cubicBezTo>
                <a:cubicBezTo>
                  <a:pt x="291" y="484"/>
                  <a:pt x="292" y="484"/>
                  <a:pt x="294" y="484"/>
                </a:cubicBezTo>
                <a:cubicBezTo>
                  <a:pt x="294" y="484"/>
                  <a:pt x="296" y="484"/>
                  <a:pt x="297" y="484"/>
                </a:cubicBezTo>
                <a:moveTo>
                  <a:pt x="349" y="527"/>
                </a:moveTo>
                <a:cubicBezTo>
                  <a:pt x="350" y="526"/>
                  <a:pt x="350" y="525"/>
                  <a:pt x="352" y="524"/>
                </a:cubicBezTo>
                <a:cubicBezTo>
                  <a:pt x="353" y="525"/>
                  <a:pt x="355" y="526"/>
                  <a:pt x="356" y="528"/>
                </a:cubicBezTo>
                <a:cubicBezTo>
                  <a:pt x="353" y="529"/>
                  <a:pt x="350" y="529"/>
                  <a:pt x="349" y="527"/>
                </a:cubicBezTo>
                <a:moveTo>
                  <a:pt x="312" y="491"/>
                </a:moveTo>
                <a:cubicBezTo>
                  <a:pt x="310" y="492"/>
                  <a:pt x="305" y="489"/>
                  <a:pt x="301" y="488"/>
                </a:cubicBezTo>
                <a:cubicBezTo>
                  <a:pt x="304" y="487"/>
                  <a:pt x="309" y="490"/>
                  <a:pt x="312" y="491"/>
                </a:cubicBezTo>
                <a:moveTo>
                  <a:pt x="234" y="476"/>
                </a:moveTo>
                <a:cubicBezTo>
                  <a:pt x="240" y="476"/>
                  <a:pt x="246" y="477"/>
                  <a:pt x="251" y="477"/>
                </a:cubicBezTo>
                <a:cubicBezTo>
                  <a:pt x="241" y="479"/>
                  <a:pt x="234" y="475"/>
                  <a:pt x="221" y="475"/>
                </a:cubicBezTo>
                <a:cubicBezTo>
                  <a:pt x="219" y="474"/>
                  <a:pt x="231" y="475"/>
                  <a:pt x="234" y="476"/>
                </a:cubicBezTo>
                <a:moveTo>
                  <a:pt x="343" y="526"/>
                </a:moveTo>
                <a:cubicBezTo>
                  <a:pt x="344" y="526"/>
                  <a:pt x="344" y="525"/>
                  <a:pt x="345" y="525"/>
                </a:cubicBezTo>
                <a:cubicBezTo>
                  <a:pt x="348" y="524"/>
                  <a:pt x="348" y="524"/>
                  <a:pt x="348" y="524"/>
                </a:cubicBezTo>
                <a:cubicBezTo>
                  <a:pt x="349" y="523"/>
                  <a:pt x="350" y="523"/>
                  <a:pt x="351" y="522"/>
                </a:cubicBezTo>
                <a:cubicBezTo>
                  <a:pt x="350" y="523"/>
                  <a:pt x="347" y="525"/>
                  <a:pt x="346" y="526"/>
                </a:cubicBezTo>
                <a:cubicBezTo>
                  <a:pt x="344" y="527"/>
                  <a:pt x="343" y="527"/>
                  <a:pt x="343" y="526"/>
                </a:cubicBezTo>
                <a:moveTo>
                  <a:pt x="318" y="531"/>
                </a:moveTo>
                <a:cubicBezTo>
                  <a:pt x="319" y="530"/>
                  <a:pt x="321" y="530"/>
                  <a:pt x="324" y="530"/>
                </a:cubicBezTo>
                <a:cubicBezTo>
                  <a:pt x="323" y="532"/>
                  <a:pt x="321" y="532"/>
                  <a:pt x="318" y="531"/>
                </a:cubicBezTo>
                <a:moveTo>
                  <a:pt x="333" y="529"/>
                </a:moveTo>
                <a:cubicBezTo>
                  <a:pt x="336" y="527"/>
                  <a:pt x="338" y="528"/>
                  <a:pt x="342" y="528"/>
                </a:cubicBezTo>
                <a:cubicBezTo>
                  <a:pt x="341" y="529"/>
                  <a:pt x="338" y="530"/>
                  <a:pt x="335" y="530"/>
                </a:cubicBezTo>
                <a:cubicBezTo>
                  <a:pt x="335" y="529"/>
                  <a:pt x="334" y="529"/>
                  <a:pt x="333" y="529"/>
                </a:cubicBezTo>
                <a:moveTo>
                  <a:pt x="345" y="470"/>
                </a:moveTo>
                <a:cubicBezTo>
                  <a:pt x="341" y="468"/>
                  <a:pt x="341" y="470"/>
                  <a:pt x="338" y="468"/>
                </a:cubicBezTo>
                <a:cubicBezTo>
                  <a:pt x="337" y="464"/>
                  <a:pt x="332" y="466"/>
                  <a:pt x="330" y="464"/>
                </a:cubicBezTo>
                <a:cubicBezTo>
                  <a:pt x="331" y="464"/>
                  <a:pt x="331" y="464"/>
                  <a:pt x="332" y="463"/>
                </a:cubicBezTo>
                <a:cubicBezTo>
                  <a:pt x="333" y="464"/>
                  <a:pt x="338" y="465"/>
                  <a:pt x="338" y="466"/>
                </a:cubicBezTo>
                <a:cubicBezTo>
                  <a:pt x="340" y="467"/>
                  <a:pt x="346" y="468"/>
                  <a:pt x="345" y="470"/>
                </a:cubicBezTo>
                <a:moveTo>
                  <a:pt x="65" y="9"/>
                </a:moveTo>
                <a:cubicBezTo>
                  <a:pt x="68" y="6"/>
                  <a:pt x="72" y="3"/>
                  <a:pt x="76" y="2"/>
                </a:cubicBezTo>
                <a:cubicBezTo>
                  <a:pt x="80" y="0"/>
                  <a:pt x="85" y="0"/>
                  <a:pt x="90" y="1"/>
                </a:cubicBezTo>
                <a:cubicBezTo>
                  <a:pt x="88" y="1"/>
                  <a:pt x="86" y="1"/>
                  <a:pt x="85" y="1"/>
                </a:cubicBezTo>
                <a:cubicBezTo>
                  <a:pt x="84" y="1"/>
                  <a:pt x="83" y="1"/>
                  <a:pt x="82" y="2"/>
                </a:cubicBezTo>
                <a:cubicBezTo>
                  <a:pt x="81" y="2"/>
                  <a:pt x="80" y="2"/>
                  <a:pt x="79" y="2"/>
                </a:cubicBezTo>
                <a:cubicBezTo>
                  <a:pt x="75" y="3"/>
                  <a:pt x="71" y="5"/>
                  <a:pt x="68" y="8"/>
                </a:cubicBezTo>
                <a:cubicBezTo>
                  <a:pt x="66" y="9"/>
                  <a:pt x="65" y="9"/>
                  <a:pt x="65" y="9"/>
                </a:cubicBezTo>
                <a:moveTo>
                  <a:pt x="212" y="72"/>
                </a:moveTo>
                <a:cubicBezTo>
                  <a:pt x="218" y="72"/>
                  <a:pt x="218" y="72"/>
                  <a:pt x="218" y="72"/>
                </a:cubicBezTo>
                <a:cubicBezTo>
                  <a:pt x="218" y="73"/>
                  <a:pt x="211" y="74"/>
                  <a:pt x="212" y="72"/>
                </a:cubicBezTo>
                <a:moveTo>
                  <a:pt x="80" y="198"/>
                </a:moveTo>
                <a:cubicBezTo>
                  <a:pt x="81" y="198"/>
                  <a:pt x="82" y="202"/>
                  <a:pt x="82" y="204"/>
                </a:cubicBezTo>
                <a:cubicBezTo>
                  <a:pt x="82" y="205"/>
                  <a:pt x="81" y="209"/>
                  <a:pt x="80" y="208"/>
                </a:cubicBezTo>
                <a:cubicBezTo>
                  <a:pt x="81" y="204"/>
                  <a:pt x="80" y="203"/>
                  <a:pt x="80" y="198"/>
                </a:cubicBezTo>
                <a:moveTo>
                  <a:pt x="255" y="73"/>
                </a:moveTo>
                <a:cubicBezTo>
                  <a:pt x="257" y="74"/>
                  <a:pt x="261" y="73"/>
                  <a:pt x="265" y="73"/>
                </a:cubicBezTo>
                <a:cubicBezTo>
                  <a:pt x="268" y="73"/>
                  <a:pt x="272" y="71"/>
                  <a:pt x="273" y="73"/>
                </a:cubicBezTo>
                <a:cubicBezTo>
                  <a:pt x="268" y="73"/>
                  <a:pt x="257" y="76"/>
                  <a:pt x="255" y="73"/>
                </a:cubicBezTo>
                <a:moveTo>
                  <a:pt x="187" y="62"/>
                </a:moveTo>
                <a:cubicBezTo>
                  <a:pt x="191" y="64"/>
                  <a:pt x="180" y="63"/>
                  <a:pt x="179" y="64"/>
                </a:cubicBezTo>
                <a:cubicBezTo>
                  <a:pt x="179" y="63"/>
                  <a:pt x="177" y="63"/>
                  <a:pt x="176" y="63"/>
                </a:cubicBezTo>
                <a:cubicBezTo>
                  <a:pt x="177" y="60"/>
                  <a:pt x="186" y="63"/>
                  <a:pt x="187" y="62"/>
                </a:cubicBezTo>
                <a:moveTo>
                  <a:pt x="298" y="72"/>
                </a:moveTo>
                <a:cubicBezTo>
                  <a:pt x="298" y="72"/>
                  <a:pt x="298" y="72"/>
                  <a:pt x="299" y="72"/>
                </a:cubicBezTo>
                <a:cubicBezTo>
                  <a:pt x="299" y="72"/>
                  <a:pt x="299" y="72"/>
                  <a:pt x="299" y="72"/>
                </a:cubicBezTo>
                <a:cubicBezTo>
                  <a:pt x="299" y="72"/>
                  <a:pt x="299" y="72"/>
                  <a:pt x="299" y="73"/>
                </a:cubicBezTo>
                <a:cubicBezTo>
                  <a:pt x="300" y="73"/>
                  <a:pt x="300" y="73"/>
                  <a:pt x="300" y="73"/>
                </a:cubicBezTo>
                <a:cubicBezTo>
                  <a:pt x="300" y="73"/>
                  <a:pt x="300" y="73"/>
                  <a:pt x="300" y="73"/>
                </a:cubicBezTo>
                <a:cubicBezTo>
                  <a:pt x="299" y="73"/>
                  <a:pt x="299" y="73"/>
                  <a:pt x="299" y="73"/>
                </a:cubicBezTo>
                <a:cubicBezTo>
                  <a:pt x="299" y="73"/>
                  <a:pt x="299" y="72"/>
                  <a:pt x="298" y="72"/>
                </a:cubicBezTo>
                <a:moveTo>
                  <a:pt x="249" y="78"/>
                </a:moveTo>
                <a:cubicBezTo>
                  <a:pt x="249" y="77"/>
                  <a:pt x="254" y="79"/>
                  <a:pt x="254" y="77"/>
                </a:cubicBezTo>
                <a:cubicBezTo>
                  <a:pt x="254" y="78"/>
                  <a:pt x="260" y="76"/>
                  <a:pt x="260" y="79"/>
                </a:cubicBezTo>
                <a:cubicBezTo>
                  <a:pt x="256" y="79"/>
                  <a:pt x="254" y="78"/>
                  <a:pt x="249" y="78"/>
                </a:cubicBezTo>
                <a:moveTo>
                  <a:pt x="220" y="77"/>
                </a:moveTo>
                <a:cubicBezTo>
                  <a:pt x="225" y="77"/>
                  <a:pt x="225" y="79"/>
                  <a:pt x="228" y="80"/>
                </a:cubicBezTo>
                <a:cubicBezTo>
                  <a:pt x="228" y="80"/>
                  <a:pt x="219" y="80"/>
                  <a:pt x="220" y="77"/>
                </a:cubicBezTo>
                <a:moveTo>
                  <a:pt x="252" y="81"/>
                </a:moveTo>
                <a:cubicBezTo>
                  <a:pt x="255" y="81"/>
                  <a:pt x="258" y="80"/>
                  <a:pt x="258" y="82"/>
                </a:cubicBezTo>
                <a:cubicBezTo>
                  <a:pt x="257" y="81"/>
                  <a:pt x="252" y="83"/>
                  <a:pt x="252" y="81"/>
                </a:cubicBezTo>
                <a:moveTo>
                  <a:pt x="263" y="82"/>
                </a:moveTo>
                <a:cubicBezTo>
                  <a:pt x="264" y="80"/>
                  <a:pt x="260" y="81"/>
                  <a:pt x="261" y="79"/>
                </a:cubicBezTo>
                <a:cubicBezTo>
                  <a:pt x="263" y="79"/>
                  <a:pt x="264" y="81"/>
                  <a:pt x="267" y="81"/>
                </a:cubicBezTo>
                <a:cubicBezTo>
                  <a:pt x="267" y="82"/>
                  <a:pt x="265" y="82"/>
                  <a:pt x="263" y="82"/>
                </a:cubicBezTo>
                <a:moveTo>
                  <a:pt x="38" y="65"/>
                </a:moveTo>
                <a:cubicBezTo>
                  <a:pt x="38" y="64"/>
                  <a:pt x="38" y="62"/>
                  <a:pt x="38" y="60"/>
                </a:cubicBezTo>
                <a:cubicBezTo>
                  <a:pt x="39" y="57"/>
                  <a:pt x="40" y="54"/>
                  <a:pt x="41" y="52"/>
                </a:cubicBezTo>
                <a:cubicBezTo>
                  <a:pt x="44" y="40"/>
                  <a:pt x="48" y="31"/>
                  <a:pt x="54" y="22"/>
                </a:cubicBezTo>
                <a:cubicBezTo>
                  <a:pt x="55" y="20"/>
                  <a:pt x="56" y="19"/>
                  <a:pt x="57" y="18"/>
                </a:cubicBezTo>
                <a:cubicBezTo>
                  <a:pt x="57" y="17"/>
                  <a:pt x="58" y="15"/>
                  <a:pt x="59" y="14"/>
                </a:cubicBezTo>
                <a:cubicBezTo>
                  <a:pt x="61" y="12"/>
                  <a:pt x="62" y="11"/>
                  <a:pt x="64" y="11"/>
                </a:cubicBezTo>
                <a:cubicBezTo>
                  <a:pt x="60" y="14"/>
                  <a:pt x="56" y="18"/>
                  <a:pt x="54" y="23"/>
                </a:cubicBezTo>
                <a:cubicBezTo>
                  <a:pt x="51" y="28"/>
                  <a:pt x="49" y="34"/>
                  <a:pt x="47" y="39"/>
                </a:cubicBezTo>
                <a:cubicBezTo>
                  <a:pt x="46" y="41"/>
                  <a:pt x="45" y="43"/>
                  <a:pt x="44" y="45"/>
                </a:cubicBezTo>
                <a:cubicBezTo>
                  <a:pt x="44" y="47"/>
                  <a:pt x="43" y="49"/>
                  <a:pt x="42" y="52"/>
                </a:cubicBezTo>
                <a:cubicBezTo>
                  <a:pt x="41" y="54"/>
                  <a:pt x="40" y="56"/>
                  <a:pt x="40" y="59"/>
                </a:cubicBezTo>
                <a:cubicBezTo>
                  <a:pt x="39" y="61"/>
                  <a:pt x="39" y="63"/>
                  <a:pt x="38" y="65"/>
                </a:cubicBezTo>
                <a:moveTo>
                  <a:pt x="112" y="5"/>
                </a:moveTo>
                <a:cubicBezTo>
                  <a:pt x="113" y="5"/>
                  <a:pt x="113" y="5"/>
                  <a:pt x="115" y="5"/>
                </a:cubicBezTo>
                <a:cubicBezTo>
                  <a:pt x="116" y="5"/>
                  <a:pt x="117" y="5"/>
                  <a:pt x="118" y="5"/>
                </a:cubicBezTo>
                <a:cubicBezTo>
                  <a:pt x="119" y="5"/>
                  <a:pt x="121" y="5"/>
                  <a:pt x="122" y="6"/>
                </a:cubicBezTo>
                <a:cubicBezTo>
                  <a:pt x="121" y="7"/>
                  <a:pt x="120" y="7"/>
                  <a:pt x="118" y="6"/>
                </a:cubicBezTo>
                <a:cubicBezTo>
                  <a:pt x="118" y="6"/>
                  <a:pt x="117" y="6"/>
                  <a:pt x="117" y="6"/>
                </a:cubicBezTo>
                <a:cubicBezTo>
                  <a:pt x="116" y="6"/>
                  <a:pt x="116" y="6"/>
                  <a:pt x="116" y="6"/>
                </a:cubicBezTo>
                <a:cubicBezTo>
                  <a:pt x="115" y="6"/>
                  <a:pt x="115" y="6"/>
                  <a:pt x="115" y="6"/>
                </a:cubicBezTo>
                <a:cubicBezTo>
                  <a:pt x="114" y="5"/>
                  <a:pt x="113" y="5"/>
                  <a:pt x="112" y="5"/>
                </a:cubicBezTo>
                <a:moveTo>
                  <a:pt x="168" y="9"/>
                </a:moveTo>
                <a:cubicBezTo>
                  <a:pt x="169" y="8"/>
                  <a:pt x="172" y="8"/>
                  <a:pt x="174" y="8"/>
                </a:cubicBezTo>
                <a:cubicBezTo>
                  <a:pt x="175" y="10"/>
                  <a:pt x="170" y="9"/>
                  <a:pt x="168" y="9"/>
                </a:cubicBezTo>
                <a:moveTo>
                  <a:pt x="124" y="7"/>
                </a:moveTo>
                <a:cubicBezTo>
                  <a:pt x="124" y="4"/>
                  <a:pt x="134" y="6"/>
                  <a:pt x="136" y="7"/>
                </a:cubicBezTo>
                <a:cubicBezTo>
                  <a:pt x="134" y="8"/>
                  <a:pt x="128" y="6"/>
                  <a:pt x="124" y="7"/>
                </a:cubicBezTo>
                <a:moveTo>
                  <a:pt x="28" y="139"/>
                </a:moveTo>
                <a:cubicBezTo>
                  <a:pt x="27" y="136"/>
                  <a:pt x="28" y="134"/>
                  <a:pt x="29" y="129"/>
                </a:cubicBezTo>
                <a:cubicBezTo>
                  <a:pt x="30" y="131"/>
                  <a:pt x="28" y="136"/>
                  <a:pt x="28" y="139"/>
                </a:cubicBezTo>
                <a:moveTo>
                  <a:pt x="25" y="218"/>
                </a:moveTo>
                <a:cubicBezTo>
                  <a:pt x="23" y="216"/>
                  <a:pt x="25" y="214"/>
                  <a:pt x="25" y="212"/>
                </a:cubicBezTo>
                <a:cubicBezTo>
                  <a:pt x="25" y="203"/>
                  <a:pt x="25" y="191"/>
                  <a:pt x="25" y="183"/>
                </a:cubicBezTo>
                <a:cubicBezTo>
                  <a:pt x="28" y="185"/>
                  <a:pt x="26" y="190"/>
                  <a:pt x="26" y="192"/>
                </a:cubicBezTo>
                <a:cubicBezTo>
                  <a:pt x="26" y="199"/>
                  <a:pt x="26" y="206"/>
                  <a:pt x="25" y="218"/>
                </a:cubicBezTo>
                <a:moveTo>
                  <a:pt x="35" y="78"/>
                </a:moveTo>
                <a:cubicBezTo>
                  <a:pt x="35" y="77"/>
                  <a:pt x="35" y="74"/>
                  <a:pt x="36" y="71"/>
                </a:cubicBezTo>
                <a:cubicBezTo>
                  <a:pt x="36" y="68"/>
                  <a:pt x="37" y="66"/>
                  <a:pt x="38" y="67"/>
                </a:cubicBezTo>
                <a:cubicBezTo>
                  <a:pt x="36" y="70"/>
                  <a:pt x="37" y="73"/>
                  <a:pt x="35" y="78"/>
                </a:cubicBezTo>
                <a:moveTo>
                  <a:pt x="29" y="128"/>
                </a:moveTo>
                <a:cubicBezTo>
                  <a:pt x="28" y="127"/>
                  <a:pt x="28" y="123"/>
                  <a:pt x="29" y="122"/>
                </a:cubicBezTo>
                <a:cubicBezTo>
                  <a:pt x="31" y="122"/>
                  <a:pt x="29" y="126"/>
                  <a:pt x="29" y="128"/>
                </a:cubicBezTo>
                <a:moveTo>
                  <a:pt x="99" y="58"/>
                </a:moveTo>
                <a:cubicBezTo>
                  <a:pt x="102" y="57"/>
                  <a:pt x="113" y="61"/>
                  <a:pt x="119" y="61"/>
                </a:cubicBezTo>
                <a:cubicBezTo>
                  <a:pt x="116" y="62"/>
                  <a:pt x="105" y="59"/>
                  <a:pt x="99" y="58"/>
                </a:cubicBezTo>
                <a:moveTo>
                  <a:pt x="83" y="423"/>
                </a:moveTo>
                <a:cubicBezTo>
                  <a:pt x="82" y="422"/>
                  <a:pt x="83" y="418"/>
                  <a:pt x="82" y="416"/>
                </a:cubicBezTo>
                <a:cubicBezTo>
                  <a:pt x="81" y="416"/>
                  <a:pt x="81" y="417"/>
                  <a:pt x="80" y="419"/>
                </a:cubicBezTo>
                <a:cubicBezTo>
                  <a:pt x="78" y="417"/>
                  <a:pt x="82" y="416"/>
                  <a:pt x="81" y="413"/>
                </a:cubicBezTo>
                <a:cubicBezTo>
                  <a:pt x="82" y="415"/>
                  <a:pt x="84" y="420"/>
                  <a:pt x="83" y="423"/>
                </a:cubicBezTo>
                <a:moveTo>
                  <a:pt x="81" y="458"/>
                </a:moveTo>
                <a:cubicBezTo>
                  <a:pt x="77" y="459"/>
                  <a:pt x="80" y="451"/>
                  <a:pt x="80" y="447"/>
                </a:cubicBezTo>
                <a:cubicBezTo>
                  <a:pt x="82" y="447"/>
                  <a:pt x="80" y="455"/>
                  <a:pt x="81" y="458"/>
                </a:cubicBezTo>
                <a:moveTo>
                  <a:pt x="75" y="413"/>
                </a:moveTo>
                <a:cubicBezTo>
                  <a:pt x="75" y="408"/>
                  <a:pt x="76" y="404"/>
                  <a:pt x="77" y="404"/>
                </a:cubicBezTo>
                <a:cubicBezTo>
                  <a:pt x="76" y="405"/>
                  <a:pt x="78" y="414"/>
                  <a:pt x="75" y="413"/>
                </a:cubicBezTo>
                <a:moveTo>
                  <a:pt x="76" y="447"/>
                </a:moveTo>
                <a:cubicBezTo>
                  <a:pt x="74" y="445"/>
                  <a:pt x="76" y="438"/>
                  <a:pt x="77" y="436"/>
                </a:cubicBezTo>
                <a:cubicBezTo>
                  <a:pt x="77" y="432"/>
                  <a:pt x="76" y="432"/>
                  <a:pt x="77" y="429"/>
                </a:cubicBezTo>
                <a:cubicBezTo>
                  <a:pt x="79" y="433"/>
                  <a:pt x="76" y="442"/>
                  <a:pt x="76" y="447"/>
                </a:cubicBezTo>
                <a:moveTo>
                  <a:pt x="80" y="413"/>
                </a:moveTo>
                <a:cubicBezTo>
                  <a:pt x="79" y="412"/>
                  <a:pt x="80" y="409"/>
                  <a:pt x="80" y="406"/>
                </a:cubicBezTo>
                <a:cubicBezTo>
                  <a:pt x="80" y="405"/>
                  <a:pt x="79" y="405"/>
                  <a:pt x="79" y="405"/>
                </a:cubicBezTo>
                <a:cubicBezTo>
                  <a:pt x="78" y="403"/>
                  <a:pt x="79" y="402"/>
                  <a:pt x="79" y="401"/>
                </a:cubicBezTo>
                <a:cubicBezTo>
                  <a:pt x="79" y="399"/>
                  <a:pt x="77" y="397"/>
                  <a:pt x="78" y="392"/>
                </a:cubicBezTo>
                <a:cubicBezTo>
                  <a:pt x="80" y="390"/>
                  <a:pt x="79" y="395"/>
                  <a:pt x="79" y="398"/>
                </a:cubicBezTo>
                <a:cubicBezTo>
                  <a:pt x="81" y="397"/>
                  <a:pt x="81" y="401"/>
                  <a:pt x="82" y="396"/>
                </a:cubicBezTo>
                <a:cubicBezTo>
                  <a:pt x="84" y="398"/>
                  <a:pt x="81" y="399"/>
                  <a:pt x="81" y="400"/>
                </a:cubicBezTo>
                <a:cubicBezTo>
                  <a:pt x="81" y="402"/>
                  <a:pt x="82" y="401"/>
                  <a:pt x="82" y="402"/>
                </a:cubicBezTo>
                <a:cubicBezTo>
                  <a:pt x="83" y="404"/>
                  <a:pt x="81" y="408"/>
                  <a:pt x="81" y="412"/>
                </a:cubicBezTo>
                <a:cubicBezTo>
                  <a:pt x="81" y="412"/>
                  <a:pt x="80" y="412"/>
                  <a:pt x="80" y="413"/>
                </a:cubicBezTo>
                <a:moveTo>
                  <a:pt x="83" y="335"/>
                </a:moveTo>
                <a:cubicBezTo>
                  <a:pt x="84" y="328"/>
                  <a:pt x="82" y="325"/>
                  <a:pt x="83" y="318"/>
                </a:cubicBezTo>
                <a:cubicBezTo>
                  <a:pt x="84" y="319"/>
                  <a:pt x="84" y="316"/>
                  <a:pt x="85" y="314"/>
                </a:cubicBezTo>
                <a:cubicBezTo>
                  <a:pt x="87" y="319"/>
                  <a:pt x="86" y="327"/>
                  <a:pt x="84" y="331"/>
                </a:cubicBezTo>
                <a:cubicBezTo>
                  <a:pt x="86" y="332"/>
                  <a:pt x="86" y="330"/>
                  <a:pt x="87" y="333"/>
                </a:cubicBezTo>
                <a:cubicBezTo>
                  <a:pt x="87" y="327"/>
                  <a:pt x="88" y="311"/>
                  <a:pt x="91" y="312"/>
                </a:cubicBezTo>
                <a:cubicBezTo>
                  <a:pt x="91" y="318"/>
                  <a:pt x="89" y="319"/>
                  <a:pt x="89" y="324"/>
                </a:cubicBezTo>
                <a:cubicBezTo>
                  <a:pt x="88" y="326"/>
                  <a:pt x="90" y="330"/>
                  <a:pt x="90" y="327"/>
                </a:cubicBezTo>
                <a:cubicBezTo>
                  <a:pt x="91" y="331"/>
                  <a:pt x="91" y="337"/>
                  <a:pt x="90" y="342"/>
                </a:cubicBezTo>
                <a:cubicBezTo>
                  <a:pt x="89" y="348"/>
                  <a:pt x="89" y="353"/>
                  <a:pt x="89" y="357"/>
                </a:cubicBezTo>
                <a:cubicBezTo>
                  <a:pt x="87" y="354"/>
                  <a:pt x="88" y="347"/>
                  <a:pt x="88" y="344"/>
                </a:cubicBezTo>
                <a:cubicBezTo>
                  <a:pt x="86" y="342"/>
                  <a:pt x="85" y="348"/>
                  <a:pt x="86" y="349"/>
                </a:cubicBezTo>
                <a:cubicBezTo>
                  <a:pt x="84" y="353"/>
                  <a:pt x="85" y="343"/>
                  <a:pt x="86" y="340"/>
                </a:cubicBezTo>
                <a:cubicBezTo>
                  <a:pt x="87" y="338"/>
                  <a:pt x="87" y="342"/>
                  <a:pt x="88" y="343"/>
                </a:cubicBezTo>
                <a:cubicBezTo>
                  <a:pt x="88" y="337"/>
                  <a:pt x="89" y="336"/>
                  <a:pt x="89" y="331"/>
                </a:cubicBezTo>
                <a:cubicBezTo>
                  <a:pt x="87" y="329"/>
                  <a:pt x="88" y="335"/>
                  <a:pt x="88" y="336"/>
                </a:cubicBezTo>
                <a:cubicBezTo>
                  <a:pt x="87" y="336"/>
                  <a:pt x="87" y="333"/>
                  <a:pt x="86" y="334"/>
                </a:cubicBezTo>
                <a:cubicBezTo>
                  <a:pt x="86" y="334"/>
                  <a:pt x="86" y="339"/>
                  <a:pt x="85" y="337"/>
                </a:cubicBezTo>
                <a:cubicBezTo>
                  <a:pt x="85" y="335"/>
                  <a:pt x="84" y="335"/>
                  <a:pt x="83" y="335"/>
                </a:cubicBezTo>
                <a:moveTo>
                  <a:pt x="71" y="415"/>
                </a:moveTo>
                <a:cubicBezTo>
                  <a:pt x="71" y="409"/>
                  <a:pt x="69" y="404"/>
                  <a:pt x="69" y="398"/>
                </a:cubicBezTo>
                <a:cubicBezTo>
                  <a:pt x="68" y="394"/>
                  <a:pt x="70" y="396"/>
                  <a:pt x="69" y="392"/>
                </a:cubicBezTo>
                <a:cubicBezTo>
                  <a:pt x="67" y="384"/>
                  <a:pt x="68" y="370"/>
                  <a:pt x="68" y="352"/>
                </a:cubicBezTo>
                <a:cubicBezTo>
                  <a:pt x="69" y="351"/>
                  <a:pt x="69" y="347"/>
                  <a:pt x="70" y="347"/>
                </a:cubicBezTo>
                <a:cubicBezTo>
                  <a:pt x="73" y="347"/>
                  <a:pt x="71" y="356"/>
                  <a:pt x="74" y="353"/>
                </a:cubicBezTo>
                <a:cubicBezTo>
                  <a:pt x="75" y="358"/>
                  <a:pt x="73" y="359"/>
                  <a:pt x="74" y="365"/>
                </a:cubicBezTo>
                <a:cubicBezTo>
                  <a:pt x="77" y="365"/>
                  <a:pt x="76" y="356"/>
                  <a:pt x="77" y="351"/>
                </a:cubicBezTo>
                <a:cubicBezTo>
                  <a:pt x="78" y="351"/>
                  <a:pt x="78" y="353"/>
                  <a:pt x="79" y="353"/>
                </a:cubicBezTo>
                <a:cubicBezTo>
                  <a:pt x="76" y="359"/>
                  <a:pt x="78" y="370"/>
                  <a:pt x="77" y="380"/>
                </a:cubicBezTo>
                <a:cubicBezTo>
                  <a:pt x="75" y="381"/>
                  <a:pt x="76" y="378"/>
                  <a:pt x="76" y="376"/>
                </a:cubicBezTo>
                <a:cubicBezTo>
                  <a:pt x="75" y="372"/>
                  <a:pt x="74" y="371"/>
                  <a:pt x="73" y="369"/>
                </a:cubicBezTo>
                <a:cubicBezTo>
                  <a:pt x="71" y="374"/>
                  <a:pt x="73" y="374"/>
                  <a:pt x="74" y="377"/>
                </a:cubicBezTo>
                <a:cubicBezTo>
                  <a:pt x="73" y="388"/>
                  <a:pt x="71" y="400"/>
                  <a:pt x="72" y="409"/>
                </a:cubicBezTo>
                <a:cubicBezTo>
                  <a:pt x="72" y="410"/>
                  <a:pt x="71" y="413"/>
                  <a:pt x="71" y="415"/>
                </a:cubicBezTo>
                <a:moveTo>
                  <a:pt x="71" y="386"/>
                </a:moveTo>
                <a:cubicBezTo>
                  <a:pt x="72" y="385"/>
                  <a:pt x="72" y="382"/>
                  <a:pt x="72" y="381"/>
                </a:cubicBezTo>
                <a:cubicBezTo>
                  <a:pt x="70" y="380"/>
                  <a:pt x="70" y="387"/>
                  <a:pt x="70" y="392"/>
                </a:cubicBezTo>
                <a:cubicBezTo>
                  <a:pt x="70" y="403"/>
                  <a:pt x="71" y="390"/>
                  <a:pt x="71" y="386"/>
                </a:cubicBezTo>
                <a:moveTo>
                  <a:pt x="82" y="347"/>
                </a:moveTo>
                <a:cubicBezTo>
                  <a:pt x="82" y="347"/>
                  <a:pt x="82" y="350"/>
                  <a:pt x="83" y="350"/>
                </a:cubicBezTo>
                <a:cubicBezTo>
                  <a:pt x="84" y="350"/>
                  <a:pt x="83" y="344"/>
                  <a:pt x="84" y="342"/>
                </a:cubicBezTo>
                <a:cubicBezTo>
                  <a:pt x="83" y="342"/>
                  <a:pt x="83" y="343"/>
                  <a:pt x="83" y="344"/>
                </a:cubicBezTo>
                <a:cubicBezTo>
                  <a:pt x="81" y="344"/>
                  <a:pt x="81" y="340"/>
                  <a:pt x="80" y="346"/>
                </a:cubicBezTo>
                <a:cubicBezTo>
                  <a:pt x="79" y="343"/>
                  <a:pt x="80" y="342"/>
                  <a:pt x="80" y="338"/>
                </a:cubicBezTo>
                <a:cubicBezTo>
                  <a:pt x="81" y="336"/>
                  <a:pt x="81" y="341"/>
                  <a:pt x="81" y="341"/>
                </a:cubicBezTo>
                <a:cubicBezTo>
                  <a:pt x="81" y="341"/>
                  <a:pt x="81" y="333"/>
                  <a:pt x="81" y="331"/>
                </a:cubicBezTo>
                <a:cubicBezTo>
                  <a:pt x="83" y="331"/>
                  <a:pt x="82" y="333"/>
                  <a:pt x="82" y="336"/>
                </a:cubicBezTo>
                <a:cubicBezTo>
                  <a:pt x="84" y="341"/>
                  <a:pt x="85" y="347"/>
                  <a:pt x="85" y="356"/>
                </a:cubicBezTo>
                <a:cubicBezTo>
                  <a:pt x="84" y="355"/>
                  <a:pt x="84" y="355"/>
                  <a:pt x="83" y="354"/>
                </a:cubicBezTo>
                <a:cubicBezTo>
                  <a:pt x="84" y="357"/>
                  <a:pt x="86" y="358"/>
                  <a:pt x="85" y="363"/>
                </a:cubicBezTo>
                <a:cubicBezTo>
                  <a:pt x="83" y="362"/>
                  <a:pt x="82" y="363"/>
                  <a:pt x="82" y="367"/>
                </a:cubicBezTo>
                <a:cubicBezTo>
                  <a:pt x="79" y="365"/>
                  <a:pt x="81" y="358"/>
                  <a:pt x="80" y="352"/>
                </a:cubicBezTo>
                <a:cubicBezTo>
                  <a:pt x="82" y="352"/>
                  <a:pt x="81" y="355"/>
                  <a:pt x="82" y="353"/>
                </a:cubicBezTo>
                <a:cubicBezTo>
                  <a:pt x="82" y="351"/>
                  <a:pt x="81" y="351"/>
                  <a:pt x="82" y="347"/>
                </a:cubicBezTo>
                <a:moveTo>
                  <a:pt x="85" y="459"/>
                </a:moveTo>
                <a:cubicBezTo>
                  <a:pt x="84" y="459"/>
                  <a:pt x="85" y="455"/>
                  <a:pt x="84" y="456"/>
                </a:cubicBezTo>
                <a:cubicBezTo>
                  <a:pt x="84" y="452"/>
                  <a:pt x="84" y="448"/>
                  <a:pt x="84" y="445"/>
                </a:cubicBezTo>
                <a:cubicBezTo>
                  <a:pt x="84" y="440"/>
                  <a:pt x="84" y="434"/>
                  <a:pt x="86" y="433"/>
                </a:cubicBezTo>
                <a:cubicBezTo>
                  <a:pt x="87" y="436"/>
                  <a:pt x="85" y="436"/>
                  <a:pt x="86" y="440"/>
                </a:cubicBezTo>
                <a:cubicBezTo>
                  <a:pt x="87" y="439"/>
                  <a:pt x="87" y="439"/>
                  <a:pt x="87" y="439"/>
                </a:cubicBezTo>
                <a:cubicBezTo>
                  <a:pt x="90" y="434"/>
                  <a:pt x="88" y="431"/>
                  <a:pt x="89" y="424"/>
                </a:cubicBezTo>
                <a:cubicBezTo>
                  <a:pt x="91" y="422"/>
                  <a:pt x="89" y="428"/>
                  <a:pt x="90" y="430"/>
                </a:cubicBezTo>
                <a:cubicBezTo>
                  <a:pt x="90" y="432"/>
                  <a:pt x="90" y="434"/>
                  <a:pt x="90" y="436"/>
                </a:cubicBezTo>
                <a:cubicBezTo>
                  <a:pt x="91" y="442"/>
                  <a:pt x="90" y="449"/>
                  <a:pt x="90" y="453"/>
                </a:cubicBezTo>
                <a:cubicBezTo>
                  <a:pt x="89" y="458"/>
                  <a:pt x="89" y="452"/>
                  <a:pt x="87" y="454"/>
                </a:cubicBezTo>
                <a:cubicBezTo>
                  <a:pt x="90" y="451"/>
                  <a:pt x="90" y="442"/>
                  <a:pt x="89" y="438"/>
                </a:cubicBezTo>
                <a:cubicBezTo>
                  <a:pt x="87" y="440"/>
                  <a:pt x="86" y="443"/>
                  <a:pt x="86" y="448"/>
                </a:cubicBezTo>
                <a:cubicBezTo>
                  <a:pt x="87" y="447"/>
                  <a:pt x="88" y="446"/>
                  <a:pt x="88" y="442"/>
                </a:cubicBezTo>
                <a:cubicBezTo>
                  <a:pt x="89" y="446"/>
                  <a:pt x="85" y="453"/>
                  <a:pt x="85" y="459"/>
                </a:cubicBezTo>
                <a:moveTo>
                  <a:pt x="84" y="313"/>
                </a:moveTo>
                <a:cubicBezTo>
                  <a:pt x="81" y="306"/>
                  <a:pt x="85" y="307"/>
                  <a:pt x="85" y="299"/>
                </a:cubicBezTo>
                <a:cubicBezTo>
                  <a:pt x="84" y="304"/>
                  <a:pt x="83" y="300"/>
                  <a:pt x="83" y="294"/>
                </a:cubicBezTo>
                <a:cubicBezTo>
                  <a:pt x="85" y="297"/>
                  <a:pt x="84" y="289"/>
                  <a:pt x="86" y="288"/>
                </a:cubicBezTo>
                <a:cubicBezTo>
                  <a:pt x="86" y="290"/>
                  <a:pt x="87" y="296"/>
                  <a:pt x="88" y="290"/>
                </a:cubicBezTo>
                <a:cubicBezTo>
                  <a:pt x="90" y="293"/>
                  <a:pt x="88" y="297"/>
                  <a:pt x="88" y="301"/>
                </a:cubicBezTo>
                <a:cubicBezTo>
                  <a:pt x="86" y="299"/>
                  <a:pt x="88" y="294"/>
                  <a:pt x="85" y="293"/>
                </a:cubicBezTo>
                <a:cubicBezTo>
                  <a:pt x="85" y="294"/>
                  <a:pt x="86" y="295"/>
                  <a:pt x="86" y="296"/>
                </a:cubicBezTo>
                <a:cubicBezTo>
                  <a:pt x="86" y="299"/>
                  <a:pt x="86" y="302"/>
                  <a:pt x="86" y="305"/>
                </a:cubicBezTo>
                <a:cubicBezTo>
                  <a:pt x="86" y="307"/>
                  <a:pt x="88" y="305"/>
                  <a:pt x="88" y="311"/>
                </a:cubicBezTo>
                <a:cubicBezTo>
                  <a:pt x="86" y="312"/>
                  <a:pt x="84" y="302"/>
                  <a:pt x="84" y="313"/>
                </a:cubicBezTo>
                <a:moveTo>
                  <a:pt x="102" y="484"/>
                </a:moveTo>
                <a:cubicBezTo>
                  <a:pt x="107" y="484"/>
                  <a:pt x="105" y="485"/>
                  <a:pt x="111" y="484"/>
                </a:cubicBezTo>
                <a:cubicBezTo>
                  <a:pt x="110" y="487"/>
                  <a:pt x="100" y="485"/>
                  <a:pt x="102" y="484"/>
                </a:cubicBezTo>
                <a:moveTo>
                  <a:pt x="68" y="508"/>
                </a:moveTo>
                <a:cubicBezTo>
                  <a:pt x="65" y="508"/>
                  <a:pt x="60" y="505"/>
                  <a:pt x="56" y="503"/>
                </a:cubicBezTo>
                <a:cubicBezTo>
                  <a:pt x="59" y="503"/>
                  <a:pt x="64" y="507"/>
                  <a:pt x="68" y="508"/>
                </a:cubicBezTo>
                <a:moveTo>
                  <a:pt x="105" y="483"/>
                </a:moveTo>
                <a:cubicBezTo>
                  <a:pt x="101" y="483"/>
                  <a:pt x="96" y="484"/>
                  <a:pt x="94" y="486"/>
                </a:cubicBezTo>
                <a:cubicBezTo>
                  <a:pt x="89" y="485"/>
                  <a:pt x="82" y="486"/>
                  <a:pt x="83" y="484"/>
                </a:cubicBezTo>
                <a:cubicBezTo>
                  <a:pt x="86" y="485"/>
                  <a:pt x="93" y="484"/>
                  <a:pt x="97" y="484"/>
                </a:cubicBezTo>
                <a:cubicBezTo>
                  <a:pt x="98" y="483"/>
                  <a:pt x="96" y="483"/>
                  <a:pt x="95" y="483"/>
                </a:cubicBezTo>
                <a:cubicBezTo>
                  <a:pt x="97" y="482"/>
                  <a:pt x="103" y="482"/>
                  <a:pt x="105" y="483"/>
                </a:cubicBezTo>
                <a:moveTo>
                  <a:pt x="69" y="475"/>
                </a:moveTo>
                <a:cubicBezTo>
                  <a:pt x="69" y="474"/>
                  <a:pt x="70" y="474"/>
                  <a:pt x="72" y="475"/>
                </a:cubicBezTo>
                <a:cubicBezTo>
                  <a:pt x="72" y="474"/>
                  <a:pt x="71" y="474"/>
                  <a:pt x="73" y="473"/>
                </a:cubicBezTo>
                <a:cubicBezTo>
                  <a:pt x="75" y="473"/>
                  <a:pt x="78" y="475"/>
                  <a:pt x="81" y="475"/>
                </a:cubicBezTo>
                <a:cubicBezTo>
                  <a:pt x="86" y="477"/>
                  <a:pt x="91" y="477"/>
                  <a:pt x="97" y="479"/>
                </a:cubicBezTo>
                <a:cubicBezTo>
                  <a:pt x="98" y="479"/>
                  <a:pt x="99" y="480"/>
                  <a:pt x="99" y="480"/>
                </a:cubicBezTo>
                <a:cubicBezTo>
                  <a:pt x="108" y="482"/>
                  <a:pt x="117" y="482"/>
                  <a:pt x="126" y="484"/>
                </a:cubicBezTo>
                <a:cubicBezTo>
                  <a:pt x="127" y="484"/>
                  <a:pt x="129" y="485"/>
                  <a:pt x="131" y="485"/>
                </a:cubicBezTo>
                <a:cubicBezTo>
                  <a:pt x="132" y="486"/>
                  <a:pt x="134" y="485"/>
                  <a:pt x="135" y="485"/>
                </a:cubicBezTo>
                <a:cubicBezTo>
                  <a:pt x="136" y="485"/>
                  <a:pt x="138" y="486"/>
                  <a:pt x="139" y="486"/>
                </a:cubicBezTo>
                <a:cubicBezTo>
                  <a:pt x="145" y="487"/>
                  <a:pt x="153" y="488"/>
                  <a:pt x="160" y="489"/>
                </a:cubicBezTo>
                <a:cubicBezTo>
                  <a:pt x="159" y="491"/>
                  <a:pt x="161" y="491"/>
                  <a:pt x="161" y="492"/>
                </a:cubicBezTo>
                <a:cubicBezTo>
                  <a:pt x="164" y="492"/>
                  <a:pt x="160" y="491"/>
                  <a:pt x="161" y="489"/>
                </a:cubicBezTo>
                <a:cubicBezTo>
                  <a:pt x="168" y="490"/>
                  <a:pt x="171" y="491"/>
                  <a:pt x="174" y="489"/>
                </a:cubicBezTo>
                <a:cubicBezTo>
                  <a:pt x="176" y="488"/>
                  <a:pt x="177" y="490"/>
                  <a:pt x="178" y="491"/>
                </a:cubicBezTo>
                <a:cubicBezTo>
                  <a:pt x="180" y="491"/>
                  <a:pt x="182" y="489"/>
                  <a:pt x="184" y="491"/>
                </a:cubicBezTo>
                <a:cubicBezTo>
                  <a:pt x="184" y="487"/>
                  <a:pt x="187" y="491"/>
                  <a:pt x="189" y="490"/>
                </a:cubicBezTo>
                <a:cubicBezTo>
                  <a:pt x="187" y="489"/>
                  <a:pt x="187" y="487"/>
                  <a:pt x="186" y="486"/>
                </a:cubicBezTo>
                <a:cubicBezTo>
                  <a:pt x="184" y="487"/>
                  <a:pt x="186" y="488"/>
                  <a:pt x="183" y="490"/>
                </a:cubicBezTo>
                <a:cubicBezTo>
                  <a:pt x="181" y="489"/>
                  <a:pt x="180" y="488"/>
                  <a:pt x="177" y="488"/>
                </a:cubicBezTo>
                <a:cubicBezTo>
                  <a:pt x="177" y="486"/>
                  <a:pt x="177" y="486"/>
                  <a:pt x="177" y="486"/>
                </a:cubicBezTo>
                <a:cubicBezTo>
                  <a:pt x="174" y="485"/>
                  <a:pt x="176" y="489"/>
                  <a:pt x="172" y="489"/>
                </a:cubicBezTo>
                <a:cubicBezTo>
                  <a:pt x="172" y="488"/>
                  <a:pt x="174" y="488"/>
                  <a:pt x="174" y="486"/>
                </a:cubicBezTo>
                <a:cubicBezTo>
                  <a:pt x="170" y="485"/>
                  <a:pt x="169" y="488"/>
                  <a:pt x="166" y="486"/>
                </a:cubicBezTo>
                <a:cubicBezTo>
                  <a:pt x="163" y="487"/>
                  <a:pt x="161" y="488"/>
                  <a:pt x="156" y="487"/>
                </a:cubicBezTo>
                <a:cubicBezTo>
                  <a:pt x="157" y="486"/>
                  <a:pt x="159" y="486"/>
                  <a:pt x="162" y="486"/>
                </a:cubicBezTo>
                <a:cubicBezTo>
                  <a:pt x="161" y="485"/>
                  <a:pt x="159" y="484"/>
                  <a:pt x="158" y="483"/>
                </a:cubicBezTo>
                <a:cubicBezTo>
                  <a:pt x="156" y="483"/>
                  <a:pt x="159" y="485"/>
                  <a:pt x="159" y="485"/>
                </a:cubicBezTo>
                <a:cubicBezTo>
                  <a:pt x="158" y="486"/>
                  <a:pt x="157" y="485"/>
                  <a:pt x="156" y="485"/>
                </a:cubicBezTo>
                <a:cubicBezTo>
                  <a:pt x="155" y="485"/>
                  <a:pt x="154" y="488"/>
                  <a:pt x="151" y="485"/>
                </a:cubicBezTo>
                <a:cubicBezTo>
                  <a:pt x="151" y="484"/>
                  <a:pt x="153" y="485"/>
                  <a:pt x="154" y="485"/>
                </a:cubicBezTo>
                <a:cubicBezTo>
                  <a:pt x="155" y="484"/>
                  <a:pt x="154" y="482"/>
                  <a:pt x="157" y="483"/>
                </a:cubicBezTo>
                <a:cubicBezTo>
                  <a:pt x="154" y="480"/>
                  <a:pt x="151" y="481"/>
                  <a:pt x="148" y="480"/>
                </a:cubicBezTo>
                <a:cubicBezTo>
                  <a:pt x="147" y="483"/>
                  <a:pt x="151" y="481"/>
                  <a:pt x="152" y="482"/>
                </a:cubicBezTo>
                <a:cubicBezTo>
                  <a:pt x="153" y="485"/>
                  <a:pt x="149" y="484"/>
                  <a:pt x="148" y="485"/>
                </a:cubicBezTo>
                <a:cubicBezTo>
                  <a:pt x="145" y="484"/>
                  <a:pt x="148" y="484"/>
                  <a:pt x="147" y="482"/>
                </a:cubicBezTo>
                <a:cubicBezTo>
                  <a:pt x="146" y="480"/>
                  <a:pt x="146" y="479"/>
                  <a:pt x="142" y="478"/>
                </a:cubicBezTo>
                <a:cubicBezTo>
                  <a:pt x="142" y="476"/>
                  <a:pt x="146" y="475"/>
                  <a:pt x="146" y="477"/>
                </a:cubicBezTo>
                <a:cubicBezTo>
                  <a:pt x="149" y="477"/>
                  <a:pt x="144" y="476"/>
                  <a:pt x="146" y="474"/>
                </a:cubicBezTo>
                <a:cubicBezTo>
                  <a:pt x="148" y="473"/>
                  <a:pt x="150" y="475"/>
                  <a:pt x="152" y="475"/>
                </a:cubicBezTo>
                <a:cubicBezTo>
                  <a:pt x="153" y="475"/>
                  <a:pt x="154" y="475"/>
                  <a:pt x="156" y="475"/>
                </a:cubicBezTo>
                <a:cubicBezTo>
                  <a:pt x="160" y="476"/>
                  <a:pt x="165" y="478"/>
                  <a:pt x="169" y="478"/>
                </a:cubicBezTo>
                <a:cubicBezTo>
                  <a:pt x="171" y="479"/>
                  <a:pt x="172" y="478"/>
                  <a:pt x="173" y="478"/>
                </a:cubicBezTo>
                <a:cubicBezTo>
                  <a:pt x="180" y="479"/>
                  <a:pt x="187" y="481"/>
                  <a:pt x="194" y="482"/>
                </a:cubicBezTo>
                <a:cubicBezTo>
                  <a:pt x="197" y="482"/>
                  <a:pt x="199" y="483"/>
                  <a:pt x="201" y="483"/>
                </a:cubicBezTo>
                <a:cubicBezTo>
                  <a:pt x="216" y="486"/>
                  <a:pt x="233" y="488"/>
                  <a:pt x="248" y="490"/>
                </a:cubicBezTo>
                <a:cubicBezTo>
                  <a:pt x="249" y="491"/>
                  <a:pt x="250" y="491"/>
                  <a:pt x="251" y="492"/>
                </a:cubicBezTo>
                <a:cubicBezTo>
                  <a:pt x="254" y="493"/>
                  <a:pt x="258" y="492"/>
                  <a:pt x="261" y="492"/>
                </a:cubicBezTo>
                <a:cubicBezTo>
                  <a:pt x="264" y="492"/>
                  <a:pt x="266" y="494"/>
                  <a:pt x="269" y="493"/>
                </a:cubicBezTo>
                <a:cubicBezTo>
                  <a:pt x="272" y="492"/>
                  <a:pt x="271" y="494"/>
                  <a:pt x="273" y="495"/>
                </a:cubicBezTo>
                <a:cubicBezTo>
                  <a:pt x="278" y="494"/>
                  <a:pt x="283" y="496"/>
                  <a:pt x="288" y="494"/>
                </a:cubicBezTo>
                <a:cubicBezTo>
                  <a:pt x="289" y="494"/>
                  <a:pt x="288" y="497"/>
                  <a:pt x="286" y="496"/>
                </a:cubicBezTo>
                <a:cubicBezTo>
                  <a:pt x="289" y="498"/>
                  <a:pt x="294" y="495"/>
                  <a:pt x="293" y="494"/>
                </a:cubicBezTo>
                <a:cubicBezTo>
                  <a:pt x="296" y="495"/>
                  <a:pt x="301" y="495"/>
                  <a:pt x="301" y="498"/>
                </a:cubicBezTo>
                <a:cubicBezTo>
                  <a:pt x="305" y="495"/>
                  <a:pt x="312" y="499"/>
                  <a:pt x="316" y="496"/>
                </a:cubicBezTo>
                <a:cubicBezTo>
                  <a:pt x="317" y="495"/>
                  <a:pt x="318" y="497"/>
                  <a:pt x="318" y="497"/>
                </a:cubicBezTo>
                <a:cubicBezTo>
                  <a:pt x="319" y="497"/>
                  <a:pt x="320" y="496"/>
                  <a:pt x="321" y="496"/>
                </a:cubicBezTo>
                <a:cubicBezTo>
                  <a:pt x="322" y="496"/>
                  <a:pt x="325" y="496"/>
                  <a:pt x="327" y="497"/>
                </a:cubicBezTo>
                <a:cubicBezTo>
                  <a:pt x="327" y="497"/>
                  <a:pt x="328" y="497"/>
                  <a:pt x="329" y="497"/>
                </a:cubicBezTo>
                <a:cubicBezTo>
                  <a:pt x="329" y="497"/>
                  <a:pt x="329" y="497"/>
                  <a:pt x="329" y="497"/>
                </a:cubicBezTo>
                <a:cubicBezTo>
                  <a:pt x="330" y="497"/>
                  <a:pt x="330" y="497"/>
                  <a:pt x="330" y="497"/>
                </a:cubicBezTo>
                <a:cubicBezTo>
                  <a:pt x="330" y="497"/>
                  <a:pt x="330" y="497"/>
                  <a:pt x="331" y="497"/>
                </a:cubicBezTo>
                <a:cubicBezTo>
                  <a:pt x="331" y="497"/>
                  <a:pt x="332" y="496"/>
                  <a:pt x="332" y="495"/>
                </a:cubicBezTo>
                <a:cubicBezTo>
                  <a:pt x="332" y="495"/>
                  <a:pt x="332" y="496"/>
                  <a:pt x="333" y="497"/>
                </a:cubicBezTo>
                <a:cubicBezTo>
                  <a:pt x="333" y="497"/>
                  <a:pt x="333" y="497"/>
                  <a:pt x="333" y="497"/>
                </a:cubicBezTo>
                <a:cubicBezTo>
                  <a:pt x="333" y="497"/>
                  <a:pt x="333" y="496"/>
                  <a:pt x="333" y="496"/>
                </a:cubicBezTo>
                <a:cubicBezTo>
                  <a:pt x="333" y="496"/>
                  <a:pt x="333" y="496"/>
                  <a:pt x="333" y="496"/>
                </a:cubicBezTo>
                <a:cubicBezTo>
                  <a:pt x="334" y="496"/>
                  <a:pt x="334" y="496"/>
                  <a:pt x="334" y="496"/>
                </a:cubicBezTo>
                <a:cubicBezTo>
                  <a:pt x="335" y="495"/>
                  <a:pt x="335" y="495"/>
                  <a:pt x="335" y="495"/>
                </a:cubicBezTo>
                <a:cubicBezTo>
                  <a:pt x="335" y="495"/>
                  <a:pt x="336" y="495"/>
                  <a:pt x="336" y="495"/>
                </a:cubicBezTo>
                <a:cubicBezTo>
                  <a:pt x="336" y="495"/>
                  <a:pt x="337" y="494"/>
                  <a:pt x="337" y="494"/>
                </a:cubicBezTo>
                <a:cubicBezTo>
                  <a:pt x="337" y="494"/>
                  <a:pt x="337" y="494"/>
                  <a:pt x="337" y="494"/>
                </a:cubicBezTo>
                <a:cubicBezTo>
                  <a:pt x="337" y="494"/>
                  <a:pt x="337" y="494"/>
                  <a:pt x="337" y="493"/>
                </a:cubicBezTo>
                <a:cubicBezTo>
                  <a:pt x="337" y="493"/>
                  <a:pt x="337" y="493"/>
                  <a:pt x="337" y="493"/>
                </a:cubicBezTo>
                <a:cubicBezTo>
                  <a:pt x="337" y="493"/>
                  <a:pt x="337" y="493"/>
                  <a:pt x="337" y="493"/>
                </a:cubicBezTo>
                <a:cubicBezTo>
                  <a:pt x="337" y="493"/>
                  <a:pt x="337" y="493"/>
                  <a:pt x="337" y="493"/>
                </a:cubicBezTo>
                <a:cubicBezTo>
                  <a:pt x="337" y="493"/>
                  <a:pt x="337" y="494"/>
                  <a:pt x="338" y="494"/>
                </a:cubicBezTo>
                <a:cubicBezTo>
                  <a:pt x="338" y="494"/>
                  <a:pt x="338" y="494"/>
                  <a:pt x="338" y="494"/>
                </a:cubicBezTo>
                <a:cubicBezTo>
                  <a:pt x="339" y="495"/>
                  <a:pt x="340" y="496"/>
                  <a:pt x="341" y="498"/>
                </a:cubicBezTo>
                <a:cubicBezTo>
                  <a:pt x="342" y="499"/>
                  <a:pt x="344" y="500"/>
                  <a:pt x="344" y="500"/>
                </a:cubicBezTo>
                <a:cubicBezTo>
                  <a:pt x="346" y="502"/>
                  <a:pt x="346" y="502"/>
                  <a:pt x="347" y="503"/>
                </a:cubicBezTo>
                <a:cubicBezTo>
                  <a:pt x="347" y="503"/>
                  <a:pt x="348" y="503"/>
                  <a:pt x="349" y="504"/>
                </a:cubicBezTo>
                <a:cubicBezTo>
                  <a:pt x="349" y="504"/>
                  <a:pt x="350" y="504"/>
                  <a:pt x="350" y="504"/>
                </a:cubicBezTo>
                <a:cubicBezTo>
                  <a:pt x="350" y="505"/>
                  <a:pt x="350" y="505"/>
                  <a:pt x="350" y="505"/>
                </a:cubicBezTo>
                <a:cubicBezTo>
                  <a:pt x="351" y="505"/>
                  <a:pt x="351" y="505"/>
                  <a:pt x="351" y="506"/>
                </a:cubicBezTo>
                <a:cubicBezTo>
                  <a:pt x="352" y="506"/>
                  <a:pt x="352" y="506"/>
                  <a:pt x="353" y="506"/>
                </a:cubicBezTo>
                <a:cubicBezTo>
                  <a:pt x="353" y="507"/>
                  <a:pt x="354" y="507"/>
                  <a:pt x="354" y="507"/>
                </a:cubicBezTo>
                <a:cubicBezTo>
                  <a:pt x="354" y="507"/>
                  <a:pt x="354" y="507"/>
                  <a:pt x="354" y="507"/>
                </a:cubicBezTo>
                <a:cubicBezTo>
                  <a:pt x="355" y="507"/>
                  <a:pt x="355" y="507"/>
                  <a:pt x="355" y="507"/>
                </a:cubicBezTo>
                <a:cubicBezTo>
                  <a:pt x="355" y="507"/>
                  <a:pt x="356" y="507"/>
                  <a:pt x="356" y="507"/>
                </a:cubicBezTo>
                <a:cubicBezTo>
                  <a:pt x="356" y="507"/>
                  <a:pt x="356" y="507"/>
                  <a:pt x="356" y="507"/>
                </a:cubicBezTo>
                <a:cubicBezTo>
                  <a:pt x="356" y="507"/>
                  <a:pt x="356" y="507"/>
                  <a:pt x="356" y="508"/>
                </a:cubicBezTo>
                <a:cubicBezTo>
                  <a:pt x="356" y="508"/>
                  <a:pt x="356" y="508"/>
                  <a:pt x="356" y="508"/>
                </a:cubicBezTo>
                <a:cubicBezTo>
                  <a:pt x="356" y="508"/>
                  <a:pt x="356" y="508"/>
                  <a:pt x="356" y="508"/>
                </a:cubicBezTo>
                <a:cubicBezTo>
                  <a:pt x="355" y="508"/>
                  <a:pt x="355" y="508"/>
                  <a:pt x="355" y="508"/>
                </a:cubicBezTo>
                <a:cubicBezTo>
                  <a:pt x="353" y="508"/>
                  <a:pt x="353" y="508"/>
                  <a:pt x="352" y="509"/>
                </a:cubicBezTo>
                <a:cubicBezTo>
                  <a:pt x="351" y="509"/>
                  <a:pt x="351" y="509"/>
                  <a:pt x="351" y="509"/>
                </a:cubicBezTo>
                <a:cubicBezTo>
                  <a:pt x="351" y="509"/>
                  <a:pt x="350" y="509"/>
                  <a:pt x="350" y="509"/>
                </a:cubicBezTo>
                <a:cubicBezTo>
                  <a:pt x="349" y="510"/>
                  <a:pt x="349" y="510"/>
                  <a:pt x="348" y="510"/>
                </a:cubicBezTo>
                <a:cubicBezTo>
                  <a:pt x="348" y="511"/>
                  <a:pt x="347" y="511"/>
                  <a:pt x="347" y="511"/>
                </a:cubicBezTo>
                <a:cubicBezTo>
                  <a:pt x="347" y="511"/>
                  <a:pt x="346" y="511"/>
                  <a:pt x="346" y="511"/>
                </a:cubicBezTo>
                <a:cubicBezTo>
                  <a:pt x="346" y="512"/>
                  <a:pt x="346" y="512"/>
                  <a:pt x="346" y="512"/>
                </a:cubicBezTo>
                <a:cubicBezTo>
                  <a:pt x="344" y="513"/>
                  <a:pt x="342" y="514"/>
                  <a:pt x="340" y="516"/>
                </a:cubicBezTo>
                <a:cubicBezTo>
                  <a:pt x="339" y="517"/>
                  <a:pt x="338" y="518"/>
                  <a:pt x="337" y="518"/>
                </a:cubicBezTo>
                <a:cubicBezTo>
                  <a:pt x="336" y="519"/>
                  <a:pt x="336" y="519"/>
                  <a:pt x="335" y="520"/>
                </a:cubicBezTo>
                <a:cubicBezTo>
                  <a:pt x="335" y="520"/>
                  <a:pt x="335" y="520"/>
                  <a:pt x="335" y="520"/>
                </a:cubicBezTo>
                <a:cubicBezTo>
                  <a:pt x="335" y="520"/>
                  <a:pt x="335" y="520"/>
                  <a:pt x="335" y="520"/>
                </a:cubicBezTo>
                <a:cubicBezTo>
                  <a:pt x="335" y="520"/>
                  <a:pt x="335" y="519"/>
                  <a:pt x="335" y="519"/>
                </a:cubicBezTo>
                <a:cubicBezTo>
                  <a:pt x="334" y="519"/>
                  <a:pt x="334" y="518"/>
                  <a:pt x="333" y="518"/>
                </a:cubicBezTo>
                <a:cubicBezTo>
                  <a:pt x="332" y="517"/>
                  <a:pt x="332" y="517"/>
                  <a:pt x="332" y="517"/>
                </a:cubicBezTo>
                <a:cubicBezTo>
                  <a:pt x="331" y="517"/>
                  <a:pt x="331" y="516"/>
                  <a:pt x="331" y="516"/>
                </a:cubicBezTo>
                <a:cubicBezTo>
                  <a:pt x="330" y="516"/>
                  <a:pt x="329" y="515"/>
                  <a:pt x="328" y="514"/>
                </a:cubicBezTo>
                <a:cubicBezTo>
                  <a:pt x="325" y="512"/>
                  <a:pt x="320" y="512"/>
                  <a:pt x="318" y="509"/>
                </a:cubicBezTo>
                <a:cubicBezTo>
                  <a:pt x="317" y="509"/>
                  <a:pt x="316" y="509"/>
                  <a:pt x="314" y="509"/>
                </a:cubicBezTo>
                <a:cubicBezTo>
                  <a:pt x="313" y="508"/>
                  <a:pt x="314" y="508"/>
                  <a:pt x="313" y="507"/>
                </a:cubicBezTo>
                <a:cubicBezTo>
                  <a:pt x="311" y="507"/>
                  <a:pt x="308" y="507"/>
                  <a:pt x="306" y="506"/>
                </a:cubicBezTo>
                <a:cubicBezTo>
                  <a:pt x="302" y="504"/>
                  <a:pt x="298" y="502"/>
                  <a:pt x="294" y="501"/>
                </a:cubicBezTo>
                <a:cubicBezTo>
                  <a:pt x="293" y="501"/>
                  <a:pt x="293" y="501"/>
                  <a:pt x="292" y="501"/>
                </a:cubicBezTo>
                <a:cubicBezTo>
                  <a:pt x="291" y="501"/>
                  <a:pt x="291" y="501"/>
                  <a:pt x="291" y="500"/>
                </a:cubicBezTo>
                <a:cubicBezTo>
                  <a:pt x="290" y="500"/>
                  <a:pt x="290" y="500"/>
                  <a:pt x="290" y="500"/>
                </a:cubicBezTo>
                <a:cubicBezTo>
                  <a:pt x="290" y="500"/>
                  <a:pt x="289" y="501"/>
                  <a:pt x="288" y="501"/>
                </a:cubicBezTo>
                <a:cubicBezTo>
                  <a:pt x="287" y="501"/>
                  <a:pt x="286" y="500"/>
                  <a:pt x="285" y="500"/>
                </a:cubicBezTo>
                <a:cubicBezTo>
                  <a:pt x="283" y="500"/>
                  <a:pt x="283" y="500"/>
                  <a:pt x="281" y="500"/>
                </a:cubicBezTo>
                <a:cubicBezTo>
                  <a:pt x="274" y="499"/>
                  <a:pt x="266" y="497"/>
                  <a:pt x="260" y="497"/>
                </a:cubicBezTo>
                <a:cubicBezTo>
                  <a:pt x="259" y="497"/>
                  <a:pt x="259" y="496"/>
                  <a:pt x="257" y="496"/>
                </a:cubicBezTo>
                <a:cubicBezTo>
                  <a:pt x="254" y="496"/>
                  <a:pt x="250" y="498"/>
                  <a:pt x="245" y="495"/>
                </a:cubicBezTo>
                <a:cubicBezTo>
                  <a:pt x="241" y="497"/>
                  <a:pt x="236" y="495"/>
                  <a:pt x="229" y="495"/>
                </a:cubicBezTo>
                <a:cubicBezTo>
                  <a:pt x="229" y="493"/>
                  <a:pt x="232" y="494"/>
                  <a:pt x="232" y="493"/>
                </a:cubicBezTo>
                <a:cubicBezTo>
                  <a:pt x="229" y="493"/>
                  <a:pt x="229" y="494"/>
                  <a:pt x="228" y="495"/>
                </a:cubicBezTo>
                <a:cubicBezTo>
                  <a:pt x="226" y="493"/>
                  <a:pt x="222" y="494"/>
                  <a:pt x="219" y="493"/>
                </a:cubicBezTo>
                <a:cubicBezTo>
                  <a:pt x="216" y="493"/>
                  <a:pt x="217" y="495"/>
                  <a:pt x="216" y="495"/>
                </a:cubicBezTo>
                <a:cubicBezTo>
                  <a:pt x="211" y="495"/>
                  <a:pt x="207" y="494"/>
                  <a:pt x="202" y="494"/>
                </a:cubicBezTo>
                <a:cubicBezTo>
                  <a:pt x="198" y="493"/>
                  <a:pt x="194" y="493"/>
                  <a:pt x="190" y="493"/>
                </a:cubicBezTo>
                <a:cubicBezTo>
                  <a:pt x="188" y="493"/>
                  <a:pt x="186" y="494"/>
                  <a:pt x="184" y="494"/>
                </a:cubicBezTo>
                <a:cubicBezTo>
                  <a:pt x="178" y="494"/>
                  <a:pt x="172" y="493"/>
                  <a:pt x="166" y="493"/>
                </a:cubicBezTo>
                <a:cubicBezTo>
                  <a:pt x="165" y="493"/>
                  <a:pt x="164" y="493"/>
                  <a:pt x="163" y="493"/>
                </a:cubicBezTo>
                <a:cubicBezTo>
                  <a:pt x="163" y="493"/>
                  <a:pt x="163" y="493"/>
                  <a:pt x="162" y="493"/>
                </a:cubicBezTo>
                <a:cubicBezTo>
                  <a:pt x="161" y="493"/>
                  <a:pt x="160" y="493"/>
                  <a:pt x="159" y="493"/>
                </a:cubicBezTo>
                <a:cubicBezTo>
                  <a:pt x="156" y="493"/>
                  <a:pt x="154" y="492"/>
                  <a:pt x="150" y="492"/>
                </a:cubicBezTo>
                <a:cubicBezTo>
                  <a:pt x="147" y="492"/>
                  <a:pt x="145" y="492"/>
                  <a:pt x="142" y="492"/>
                </a:cubicBezTo>
                <a:cubicBezTo>
                  <a:pt x="129" y="492"/>
                  <a:pt x="114" y="492"/>
                  <a:pt x="101" y="491"/>
                </a:cubicBezTo>
                <a:cubicBezTo>
                  <a:pt x="102" y="489"/>
                  <a:pt x="108" y="491"/>
                  <a:pt x="114" y="490"/>
                </a:cubicBezTo>
                <a:cubicBezTo>
                  <a:pt x="117" y="490"/>
                  <a:pt x="126" y="488"/>
                  <a:pt x="125" y="491"/>
                </a:cubicBezTo>
                <a:cubicBezTo>
                  <a:pt x="131" y="491"/>
                  <a:pt x="130" y="488"/>
                  <a:pt x="136" y="489"/>
                </a:cubicBezTo>
                <a:cubicBezTo>
                  <a:pt x="136" y="490"/>
                  <a:pt x="137" y="490"/>
                  <a:pt x="139" y="491"/>
                </a:cubicBezTo>
                <a:cubicBezTo>
                  <a:pt x="139" y="489"/>
                  <a:pt x="145" y="488"/>
                  <a:pt x="149" y="490"/>
                </a:cubicBezTo>
                <a:cubicBezTo>
                  <a:pt x="151" y="488"/>
                  <a:pt x="143" y="489"/>
                  <a:pt x="145" y="487"/>
                </a:cubicBezTo>
                <a:cubicBezTo>
                  <a:pt x="148" y="487"/>
                  <a:pt x="150" y="487"/>
                  <a:pt x="152" y="487"/>
                </a:cubicBezTo>
                <a:cubicBezTo>
                  <a:pt x="154" y="487"/>
                  <a:pt x="156" y="487"/>
                  <a:pt x="158" y="487"/>
                </a:cubicBezTo>
                <a:cubicBezTo>
                  <a:pt x="160" y="487"/>
                  <a:pt x="161" y="487"/>
                  <a:pt x="163" y="487"/>
                </a:cubicBezTo>
                <a:cubicBezTo>
                  <a:pt x="164" y="487"/>
                  <a:pt x="165" y="487"/>
                  <a:pt x="167" y="487"/>
                </a:cubicBezTo>
                <a:cubicBezTo>
                  <a:pt x="168" y="484"/>
                  <a:pt x="163" y="486"/>
                  <a:pt x="164" y="483"/>
                </a:cubicBezTo>
                <a:cubicBezTo>
                  <a:pt x="170" y="485"/>
                  <a:pt x="175" y="481"/>
                  <a:pt x="180" y="484"/>
                </a:cubicBezTo>
                <a:cubicBezTo>
                  <a:pt x="182" y="484"/>
                  <a:pt x="182" y="483"/>
                  <a:pt x="181" y="483"/>
                </a:cubicBezTo>
                <a:cubicBezTo>
                  <a:pt x="183" y="482"/>
                  <a:pt x="184" y="484"/>
                  <a:pt x="185" y="483"/>
                </a:cubicBezTo>
                <a:cubicBezTo>
                  <a:pt x="187" y="483"/>
                  <a:pt x="184" y="484"/>
                  <a:pt x="184" y="485"/>
                </a:cubicBezTo>
                <a:cubicBezTo>
                  <a:pt x="190" y="484"/>
                  <a:pt x="195" y="483"/>
                  <a:pt x="202" y="485"/>
                </a:cubicBezTo>
                <a:cubicBezTo>
                  <a:pt x="202" y="484"/>
                  <a:pt x="200" y="484"/>
                  <a:pt x="200" y="484"/>
                </a:cubicBezTo>
                <a:cubicBezTo>
                  <a:pt x="203" y="484"/>
                  <a:pt x="212" y="483"/>
                  <a:pt x="217" y="485"/>
                </a:cubicBezTo>
                <a:cubicBezTo>
                  <a:pt x="220" y="486"/>
                  <a:pt x="219" y="483"/>
                  <a:pt x="222" y="484"/>
                </a:cubicBezTo>
                <a:cubicBezTo>
                  <a:pt x="223" y="485"/>
                  <a:pt x="225" y="485"/>
                  <a:pt x="228" y="485"/>
                </a:cubicBezTo>
                <a:cubicBezTo>
                  <a:pt x="229" y="486"/>
                  <a:pt x="230" y="485"/>
                  <a:pt x="230" y="484"/>
                </a:cubicBezTo>
                <a:cubicBezTo>
                  <a:pt x="232" y="485"/>
                  <a:pt x="235" y="486"/>
                  <a:pt x="235" y="484"/>
                </a:cubicBezTo>
                <a:cubicBezTo>
                  <a:pt x="235" y="483"/>
                  <a:pt x="230" y="484"/>
                  <a:pt x="228" y="483"/>
                </a:cubicBezTo>
                <a:cubicBezTo>
                  <a:pt x="228" y="481"/>
                  <a:pt x="228" y="480"/>
                  <a:pt x="225" y="480"/>
                </a:cubicBezTo>
                <a:cubicBezTo>
                  <a:pt x="225" y="480"/>
                  <a:pt x="224" y="481"/>
                  <a:pt x="224" y="481"/>
                </a:cubicBezTo>
                <a:cubicBezTo>
                  <a:pt x="224" y="482"/>
                  <a:pt x="226" y="482"/>
                  <a:pt x="225" y="483"/>
                </a:cubicBezTo>
                <a:cubicBezTo>
                  <a:pt x="219" y="482"/>
                  <a:pt x="214" y="481"/>
                  <a:pt x="210" y="481"/>
                </a:cubicBezTo>
                <a:cubicBezTo>
                  <a:pt x="205" y="481"/>
                  <a:pt x="201" y="480"/>
                  <a:pt x="197" y="480"/>
                </a:cubicBezTo>
                <a:cubicBezTo>
                  <a:pt x="189" y="480"/>
                  <a:pt x="181" y="480"/>
                  <a:pt x="170" y="479"/>
                </a:cubicBezTo>
                <a:cubicBezTo>
                  <a:pt x="169" y="478"/>
                  <a:pt x="169" y="478"/>
                  <a:pt x="170" y="477"/>
                </a:cubicBezTo>
                <a:cubicBezTo>
                  <a:pt x="168" y="477"/>
                  <a:pt x="167" y="477"/>
                  <a:pt x="166" y="477"/>
                </a:cubicBezTo>
                <a:cubicBezTo>
                  <a:pt x="164" y="477"/>
                  <a:pt x="162" y="477"/>
                  <a:pt x="161" y="477"/>
                </a:cubicBezTo>
                <a:cubicBezTo>
                  <a:pt x="157" y="477"/>
                  <a:pt x="153" y="477"/>
                  <a:pt x="149" y="477"/>
                </a:cubicBezTo>
                <a:cubicBezTo>
                  <a:pt x="148" y="477"/>
                  <a:pt x="148" y="478"/>
                  <a:pt x="146" y="478"/>
                </a:cubicBezTo>
                <a:cubicBezTo>
                  <a:pt x="142" y="478"/>
                  <a:pt x="138" y="477"/>
                  <a:pt x="140" y="475"/>
                </a:cubicBezTo>
                <a:cubicBezTo>
                  <a:pt x="136" y="476"/>
                  <a:pt x="135" y="475"/>
                  <a:pt x="136" y="477"/>
                </a:cubicBezTo>
                <a:cubicBezTo>
                  <a:pt x="135" y="477"/>
                  <a:pt x="135" y="476"/>
                  <a:pt x="132" y="476"/>
                </a:cubicBezTo>
                <a:cubicBezTo>
                  <a:pt x="134" y="474"/>
                  <a:pt x="139" y="474"/>
                  <a:pt x="142" y="472"/>
                </a:cubicBezTo>
                <a:cubicBezTo>
                  <a:pt x="147" y="474"/>
                  <a:pt x="147" y="473"/>
                  <a:pt x="154" y="473"/>
                </a:cubicBezTo>
                <a:cubicBezTo>
                  <a:pt x="156" y="475"/>
                  <a:pt x="149" y="473"/>
                  <a:pt x="150" y="475"/>
                </a:cubicBezTo>
                <a:cubicBezTo>
                  <a:pt x="152" y="476"/>
                  <a:pt x="161" y="475"/>
                  <a:pt x="157" y="473"/>
                </a:cubicBezTo>
                <a:cubicBezTo>
                  <a:pt x="158" y="473"/>
                  <a:pt x="159" y="473"/>
                  <a:pt x="161" y="473"/>
                </a:cubicBezTo>
                <a:cubicBezTo>
                  <a:pt x="161" y="473"/>
                  <a:pt x="162" y="473"/>
                  <a:pt x="162" y="473"/>
                </a:cubicBezTo>
                <a:cubicBezTo>
                  <a:pt x="163" y="473"/>
                  <a:pt x="163" y="473"/>
                  <a:pt x="163" y="473"/>
                </a:cubicBezTo>
                <a:cubicBezTo>
                  <a:pt x="164" y="473"/>
                  <a:pt x="165" y="473"/>
                  <a:pt x="166" y="473"/>
                </a:cubicBezTo>
                <a:cubicBezTo>
                  <a:pt x="167" y="475"/>
                  <a:pt x="165" y="475"/>
                  <a:pt x="163" y="475"/>
                </a:cubicBezTo>
                <a:cubicBezTo>
                  <a:pt x="165" y="476"/>
                  <a:pt x="169" y="475"/>
                  <a:pt x="169" y="474"/>
                </a:cubicBezTo>
                <a:cubicBezTo>
                  <a:pt x="174" y="474"/>
                  <a:pt x="179" y="475"/>
                  <a:pt x="185" y="474"/>
                </a:cubicBezTo>
                <a:cubicBezTo>
                  <a:pt x="188" y="475"/>
                  <a:pt x="189" y="476"/>
                  <a:pt x="192" y="476"/>
                </a:cubicBezTo>
                <a:cubicBezTo>
                  <a:pt x="193" y="476"/>
                  <a:pt x="192" y="475"/>
                  <a:pt x="194" y="475"/>
                </a:cubicBezTo>
                <a:cubicBezTo>
                  <a:pt x="203" y="476"/>
                  <a:pt x="214" y="476"/>
                  <a:pt x="221" y="478"/>
                </a:cubicBezTo>
                <a:cubicBezTo>
                  <a:pt x="222" y="480"/>
                  <a:pt x="218" y="478"/>
                  <a:pt x="216" y="478"/>
                </a:cubicBezTo>
                <a:cubicBezTo>
                  <a:pt x="219" y="481"/>
                  <a:pt x="223" y="478"/>
                  <a:pt x="225" y="477"/>
                </a:cubicBezTo>
                <a:cubicBezTo>
                  <a:pt x="231" y="479"/>
                  <a:pt x="236" y="479"/>
                  <a:pt x="241" y="480"/>
                </a:cubicBezTo>
                <a:cubicBezTo>
                  <a:pt x="243" y="480"/>
                  <a:pt x="246" y="480"/>
                  <a:pt x="249" y="480"/>
                </a:cubicBezTo>
                <a:cubicBezTo>
                  <a:pt x="251" y="480"/>
                  <a:pt x="254" y="481"/>
                  <a:pt x="257" y="481"/>
                </a:cubicBezTo>
                <a:cubicBezTo>
                  <a:pt x="257" y="482"/>
                  <a:pt x="259" y="482"/>
                  <a:pt x="257" y="483"/>
                </a:cubicBezTo>
                <a:cubicBezTo>
                  <a:pt x="260" y="484"/>
                  <a:pt x="260" y="482"/>
                  <a:pt x="261" y="482"/>
                </a:cubicBezTo>
                <a:cubicBezTo>
                  <a:pt x="269" y="484"/>
                  <a:pt x="277" y="485"/>
                  <a:pt x="284" y="486"/>
                </a:cubicBezTo>
                <a:cubicBezTo>
                  <a:pt x="285" y="486"/>
                  <a:pt x="287" y="486"/>
                  <a:pt x="289" y="486"/>
                </a:cubicBezTo>
                <a:cubicBezTo>
                  <a:pt x="290" y="486"/>
                  <a:pt x="291" y="486"/>
                  <a:pt x="292" y="486"/>
                </a:cubicBezTo>
                <a:cubicBezTo>
                  <a:pt x="292" y="486"/>
                  <a:pt x="293" y="486"/>
                  <a:pt x="293" y="486"/>
                </a:cubicBezTo>
                <a:cubicBezTo>
                  <a:pt x="295" y="487"/>
                  <a:pt x="297" y="488"/>
                  <a:pt x="299" y="489"/>
                </a:cubicBezTo>
                <a:cubicBezTo>
                  <a:pt x="300" y="489"/>
                  <a:pt x="302" y="489"/>
                  <a:pt x="303" y="489"/>
                </a:cubicBezTo>
                <a:cubicBezTo>
                  <a:pt x="304" y="490"/>
                  <a:pt x="304" y="491"/>
                  <a:pt x="306" y="492"/>
                </a:cubicBezTo>
                <a:cubicBezTo>
                  <a:pt x="307" y="492"/>
                  <a:pt x="313" y="494"/>
                  <a:pt x="316" y="494"/>
                </a:cubicBezTo>
                <a:cubicBezTo>
                  <a:pt x="317" y="494"/>
                  <a:pt x="317" y="493"/>
                  <a:pt x="318" y="494"/>
                </a:cubicBezTo>
                <a:cubicBezTo>
                  <a:pt x="319" y="495"/>
                  <a:pt x="320" y="495"/>
                  <a:pt x="323" y="497"/>
                </a:cubicBezTo>
                <a:cubicBezTo>
                  <a:pt x="325" y="498"/>
                  <a:pt x="325" y="499"/>
                  <a:pt x="328" y="498"/>
                </a:cubicBezTo>
                <a:cubicBezTo>
                  <a:pt x="330" y="499"/>
                  <a:pt x="329" y="501"/>
                  <a:pt x="332" y="502"/>
                </a:cubicBezTo>
                <a:cubicBezTo>
                  <a:pt x="332" y="501"/>
                  <a:pt x="331" y="501"/>
                  <a:pt x="330" y="500"/>
                </a:cubicBezTo>
                <a:cubicBezTo>
                  <a:pt x="332" y="499"/>
                  <a:pt x="333" y="501"/>
                  <a:pt x="335" y="502"/>
                </a:cubicBezTo>
                <a:cubicBezTo>
                  <a:pt x="339" y="505"/>
                  <a:pt x="342" y="507"/>
                  <a:pt x="345" y="509"/>
                </a:cubicBezTo>
                <a:cubicBezTo>
                  <a:pt x="346" y="510"/>
                  <a:pt x="346" y="511"/>
                  <a:pt x="347" y="511"/>
                </a:cubicBezTo>
                <a:cubicBezTo>
                  <a:pt x="348" y="510"/>
                  <a:pt x="349" y="510"/>
                  <a:pt x="351" y="509"/>
                </a:cubicBezTo>
                <a:cubicBezTo>
                  <a:pt x="351" y="509"/>
                  <a:pt x="352" y="509"/>
                  <a:pt x="352" y="508"/>
                </a:cubicBezTo>
                <a:cubicBezTo>
                  <a:pt x="352" y="508"/>
                  <a:pt x="353" y="508"/>
                  <a:pt x="353" y="508"/>
                </a:cubicBezTo>
                <a:cubicBezTo>
                  <a:pt x="355" y="508"/>
                  <a:pt x="355" y="508"/>
                  <a:pt x="355" y="508"/>
                </a:cubicBezTo>
                <a:cubicBezTo>
                  <a:pt x="356" y="508"/>
                  <a:pt x="356" y="508"/>
                  <a:pt x="356" y="508"/>
                </a:cubicBezTo>
                <a:cubicBezTo>
                  <a:pt x="356" y="508"/>
                  <a:pt x="356" y="508"/>
                  <a:pt x="356" y="508"/>
                </a:cubicBezTo>
                <a:cubicBezTo>
                  <a:pt x="356" y="508"/>
                  <a:pt x="356" y="508"/>
                  <a:pt x="356" y="507"/>
                </a:cubicBezTo>
                <a:cubicBezTo>
                  <a:pt x="356" y="507"/>
                  <a:pt x="356" y="507"/>
                  <a:pt x="356" y="507"/>
                </a:cubicBezTo>
                <a:cubicBezTo>
                  <a:pt x="356" y="507"/>
                  <a:pt x="356" y="507"/>
                  <a:pt x="356" y="507"/>
                </a:cubicBezTo>
                <a:cubicBezTo>
                  <a:pt x="356" y="507"/>
                  <a:pt x="356" y="507"/>
                  <a:pt x="356" y="507"/>
                </a:cubicBezTo>
                <a:cubicBezTo>
                  <a:pt x="355" y="507"/>
                  <a:pt x="355" y="507"/>
                  <a:pt x="354" y="507"/>
                </a:cubicBezTo>
                <a:cubicBezTo>
                  <a:pt x="354" y="507"/>
                  <a:pt x="354" y="507"/>
                  <a:pt x="354" y="507"/>
                </a:cubicBezTo>
                <a:cubicBezTo>
                  <a:pt x="353" y="506"/>
                  <a:pt x="353" y="506"/>
                  <a:pt x="353" y="506"/>
                </a:cubicBezTo>
                <a:cubicBezTo>
                  <a:pt x="352" y="506"/>
                  <a:pt x="352" y="506"/>
                  <a:pt x="351" y="506"/>
                </a:cubicBezTo>
                <a:cubicBezTo>
                  <a:pt x="351" y="505"/>
                  <a:pt x="350" y="505"/>
                  <a:pt x="350" y="505"/>
                </a:cubicBezTo>
                <a:cubicBezTo>
                  <a:pt x="350" y="504"/>
                  <a:pt x="350" y="504"/>
                  <a:pt x="350" y="504"/>
                </a:cubicBezTo>
                <a:cubicBezTo>
                  <a:pt x="349" y="504"/>
                  <a:pt x="349" y="504"/>
                  <a:pt x="349" y="504"/>
                </a:cubicBezTo>
                <a:cubicBezTo>
                  <a:pt x="348" y="503"/>
                  <a:pt x="348" y="503"/>
                  <a:pt x="348" y="503"/>
                </a:cubicBezTo>
                <a:cubicBezTo>
                  <a:pt x="347" y="503"/>
                  <a:pt x="347" y="503"/>
                  <a:pt x="347" y="503"/>
                </a:cubicBezTo>
                <a:cubicBezTo>
                  <a:pt x="346" y="502"/>
                  <a:pt x="346" y="502"/>
                  <a:pt x="346" y="502"/>
                </a:cubicBezTo>
                <a:cubicBezTo>
                  <a:pt x="346" y="502"/>
                  <a:pt x="346" y="502"/>
                  <a:pt x="346" y="502"/>
                </a:cubicBezTo>
                <a:cubicBezTo>
                  <a:pt x="346" y="502"/>
                  <a:pt x="346" y="502"/>
                  <a:pt x="347" y="502"/>
                </a:cubicBezTo>
                <a:cubicBezTo>
                  <a:pt x="346" y="502"/>
                  <a:pt x="346" y="503"/>
                  <a:pt x="346" y="503"/>
                </a:cubicBezTo>
                <a:cubicBezTo>
                  <a:pt x="346" y="503"/>
                  <a:pt x="346" y="503"/>
                  <a:pt x="345" y="503"/>
                </a:cubicBezTo>
                <a:cubicBezTo>
                  <a:pt x="345" y="504"/>
                  <a:pt x="345" y="504"/>
                  <a:pt x="344" y="504"/>
                </a:cubicBezTo>
                <a:cubicBezTo>
                  <a:pt x="344" y="505"/>
                  <a:pt x="343" y="504"/>
                  <a:pt x="342" y="505"/>
                </a:cubicBezTo>
                <a:cubicBezTo>
                  <a:pt x="341" y="505"/>
                  <a:pt x="341" y="506"/>
                  <a:pt x="340" y="507"/>
                </a:cubicBezTo>
                <a:cubicBezTo>
                  <a:pt x="339" y="507"/>
                  <a:pt x="339" y="507"/>
                  <a:pt x="339" y="507"/>
                </a:cubicBezTo>
                <a:cubicBezTo>
                  <a:pt x="339" y="507"/>
                  <a:pt x="339" y="508"/>
                  <a:pt x="338" y="508"/>
                </a:cubicBezTo>
                <a:cubicBezTo>
                  <a:pt x="338" y="508"/>
                  <a:pt x="338" y="508"/>
                  <a:pt x="337" y="508"/>
                </a:cubicBezTo>
                <a:cubicBezTo>
                  <a:pt x="337" y="507"/>
                  <a:pt x="337" y="507"/>
                  <a:pt x="337" y="507"/>
                </a:cubicBezTo>
                <a:cubicBezTo>
                  <a:pt x="337" y="508"/>
                  <a:pt x="336" y="509"/>
                  <a:pt x="334" y="509"/>
                </a:cubicBezTo>
                <a:cubicBezTo>
                  <a:pt x="333" y="510"/>
                  <a:pt x="332" y="510"/>
                  <a:pt x="331" y="510"/>
                </a:cubicBezTo>
                <a:cubicBezTo>
                  <a:pt x="331" y="509"/>
                  <a:pt x="332" y="509"/>
                  <a:pt x="333" y="509"/>
                </a:cubicBezTo>
                <a:cubicBezTo>
                  <a:pt x="333" y="508"/>
                  <a:pt x="332" y="508"/>
                  <a:pt x="331" y="508"/>
                </a:cubicBezTo>
                <a:cubicBezTo>
                  <a:pt x="331" y="508"/>
                  <a:pt x="330" y="509"/>
                  <a:pt x="330" y="510"/>
                </a:cubicBezTo>
                <a:cubicBezTo>
                  <a:pt x="329" y="509"/>
                  <a:pt x="327" y="509"/>
                  <a:pt x="324" y="509"/>
                </a:cubicBezTo>
                <a:cubicBezTo>
                  <a:pt x="324" y="510"/>
                  <a:pt x="325" y="510"/>
                  <a:pt x="326" y="510"/>
                </a:cubicBezTo>
                <a:cubicBezTo>
                  <a:pt x="323" y="511"/>
                  <a:pt x="315" y="511"/>
                  <a:pt x="310" y="511"/>
                </a:cubicBezTo>
                <a:cubicBezTo>
                  <a:pt x="307" y="510"/>
                  <a:pt x="303" y="509"/>
                  <a:pt x="297" y="509"/>
                </a:cubicBezTo>
                <a:cubicBezTo>
                  <a:pt x="297" y="510"/>
                  <a:pt x="301" y="509"/>
                  <a:pt x="300" y="511"/>
                </a:cubicBezTo>
                <a:cubicBezTo>
                  <a:pt x="295" y="511"/>
                  <a:pt x="294" y="513"/>
                  <a:pt x="288" y="513"/>
                </a:cubicBezTo>
                <a:cubicBezTo>
                  <a:pt x="285" y="512"/>
                  <a:pt x="281" y="511"/>
                  <a:pt x="277" y="511"/>
                </a:cubicBezTo>
                <a:cubicBezTo>
                  <a:pt x="277" y="510"/>
                  <a:pt x="279" y="511"/>
                  <a:pt x="280" y="511"/>
                </a:cubicBezTo>
                <a:cubicBezTo>
                  <a:pt x="278" y="509"/>
                  <a:pt x="274" y="510"/>
                  <a:pt x="276" y="512"/>
                </a:cubicBezTo>
                <a:cubicBezTo>
                  <a:pt x="274" y="512"/>
                  <a:pt x="273" y="512"/>
                  <a:pt x="272" y="511"/>
                </a:cubicBezTo>
                <a:cubicBezTo>
                  <a:pt x="267" y="512"/>
                  <a:pt x="258" y="511"/>
                  <a:pt x="251" y="511"/>
                </a:cubicBezTo>
                <a:cubicBezTo>
                  <a:pt x="254" y="509"/>
                  <a:pt x="247" y="508"/>
                  <a:pt x="245" y="509"/>
                </a:cubicBezTo>
                <a:cubicBezTo>
                  <a:pt x="246" y="512"/>
                  <a:pt x="250" y="508"/>
                  <a:pt x="249" y="511"/>
                </a:cubicBezTo>
                <a:cubicBezTo>
                  <a:pt x="240" y="511"/>
                  <a:pt x="229" y="509"/>
                  <a:pt x="223" y="509"/>
                </a:cubicBezTo>
                <a:cubicBezTo>
                  <a:pt x="223" y="508"/>
                  <a:pt x="222" y="508"/>
                  <a:pt x="222" y="507"/>
                </a:cubicBezTo>
                <a:cubicBezTo>
                  <a:pt x="221" y="508"/>
                  <a:pt x="220" y="508"/>
                  <a:pt x="219" y="509"/>
                </a:cubicBezTo>
                <a:cubicBezTo>
                  <a:pt x="215" y="508"/>
                  <a:pt x="211" y="508"/>
                  <a:pt x="207" y="507"/>
                </a:cubicBezTo>
                <a:cubicBezTo>
                  <a:pt x="200" y="507"/>
                  <a:pt x="193" y="505"/>
                  <a:pt x="185" y="504"/>
                </a:cubicBezTo>
                <a:cubicBezTo>
                  <a:pt x="183" y="504"/>
                  <a:pt x="181" y="504"/>
                  <a:pt x="179" y="504"/>
                </a:cubicBezTo>
                <a:cubicBezTo>
                  <a:pt x="172" y="503"/>
                  <a:pt x="158" y="501"/>
                  <a:pt x="148" y="500"/>
                </a:cubicBezTo>
                <a:cubicBezTo>
                  <a:pt x="145" y="499"/>
                  <a:pt x="142" y="500"/>
                  <a:pt x="139" y="499"/>
                </a:cubicBezTo>
                <a:cubicBezTo>
                  <a:pt x="133" y="499"/>
                  <a:pt x="128" y="497"/>
                  <a:pt x="122" y="496"/>
                </a:cubicBezTo>
                <a:cubicBezTo>
                  <a:pt x="115" y="495"/>
                  <a:pt x="108" y="494"/>
                  <a:pt x="101" y="492"/>
                </a:cubicBezTo>
                <a:cubicBezTo>
                  <a:pt x="100" y="492"/>
                  <a:pt x="100" y="491"/>
                  <a:pt x="98" y="491"/>
                </a:cubicBezTo>
                <a:cubicBezTo>
                  <a:pt x="96" y="490"/>
                  <a:pt x="95" y="491"/>
                  <a:pt x="94" y="490"/>
                </a:cubicBezTo>
                <a:cubicBezTo>
                  <a:pt x="92" y="490"/>
                  <a:pt x="90" y="488"/>
                  <a:pt x="87" y="489"/>
                </a:cubicBezTo>
                <a:cubicBezTo>
                  <a:pt x="82" y="487"/>
                  <a:pt x="80" y="486"/>
                  <a:pt x="77" y="485"/>
                </a:cubicBezTo>
                <a:cubicBezTo>
                  <a:pt x="74" y="484"/>
                  <a:pt x="71" y="483"/>
                  <a:pt x="68" y="481"/>
                </a:cubicBezTo>
                <a:cubicBezTo>
                  <a:pt x="68" y="480"/>
                  <a:pt x="69" y="481"/>
                  <a:pt x="69" y="480"/>
                </a:cubicBezTo>
                <a:cubicBezTo>
                  <a:pt x="71" y="480"/>
                  <a:pt x="73" y="481"/>
                  <a:pt x="75" y="482"/>
                </a:cubicBezTo>
                <a:cubicBezTo>
                  <a:pt x="76" y="483"/>
                  <a:pt x="76" y="480"/>
                  <a:pt x="77" y="480"/>
                </a:cubicBezTo>
                <a:cubicBezTo>
                  <a:pt x="75" y="479"/>
                  <a:pt x="75" y="480"/>
                  <a:pt x="74" y="480"/>
                </a:cubicBezTo>
                <a:cubicBezTo>
                  <a:pt x="72" y="479"/>
                  <a:pt x="74" y="479"/>
                  <a:pt x="73" y="478"/>
                </a:cubicBezTo>
                <a:cubicBezTo>
                  <a:pt x="72" y="477"/>
                  <a:pt x="71" y="478"/>
                  <a:pt x="71" y="478"/>
                </a:cubicBezTo>
                <a:cubicBezTo>
                  <a:pt x="70" y="477"/>
                  <a:pt x="71" y="475"/>
                  <a:pt x="69" y="475"/>
                </a:cubicBezTo>
                <a:moveTo>
                  <a:pt x="214" y="479"/>
                </a:moveTo>
                <a:cubicBezTo>
                  <a:pt x="212" y="479"/>
                  <a:pt x="211" y="476"/>
                  <a:pt x="209" y="478"/>
                </a:cubicBezTo>
                <a:cubicBezTo>
                  <a:pt x="211" y="478"/>
                  <a:pt x="212" y="481"/>
                  <a:pt x="214" y="479"/>
                </a:cubicBezTo>
                <a:moveTo>
                  <a:pt x="174" y="486"/>
                </a:moveTo>
                <a:cubicBezTo>
                  <a:pt x="172" y="485"/>
                  <a:pt x="170" y="485"/>
                  <a:pt x="168" y="484"/>
                </a:cubicBezTo>
                <a:cubicBezTo>
                  <a:pt x="167" y="487"/>
                  <a:pt x="172" y="488"/>
                  <a:pt x="173" y="488"/>
                </a:cubicBezTo>
                <a:cubicBezTo>
                  <a:pt x="170" y="487"/>
                  <a:pt x="175" y="487"/>
                  <a:pt x="174" y="486"/>
                </a:cubicBezTo>
                <a:moveTo>
                  <a:pt x="183" y="493"/>
                </a:moveTo>
                <a:cubicBezTo>
                  <a:pt x="183" y="491"/>
                  <a:pt x="177" y="490"/>
                  <a:pt x="176" y="491"/>
                </a:cubicBezTo>
                <a:cubicBezTo>
                  <a:pt x="178" y="492"/>
                  <a:pt x="179" y="493"/>
                  <a:pt x="183" y="493"/>
                </a:cubicBezTo>
                <a:moveTo>
                  <a:pt x="215" y="493"/>
                </a:moveTo>
                <a:cubicBezTo>
                  <a:pt x="213" y="492"/>
                  <a:pt x="207" y="491"/>
                  <a:pt x="207" y="493"/>
                </a:cubicBezTo>
                <a:cubicBezTo>
                  <a:pt x="210" y="492"/>
                  <a:pt x="212" y="494"/>
                  <a:pt x="215" y="493"/>
                </a:cubicBezTo>
                <a:moveTo>
                  <a:pt x="240" y="482"/>
                </a:moveTo>
                <a:cubicBezTo>
                  <a:pt x="238" y="480"/>
                  <a:pt x="231" y="482"/>
                  <a:pt x="233" y="482"/>
                </a:cubicBezTo>
                <a:cubicBezTo>
                  <a:pt x="234" y="481"/>
                  <a:pt x="239" y="483"/>
                  <a:pt x="240" y="482"/>
                </a:cubicBezTo>
                <a:moveTo>
                  <a:pt x="296" y="500"/>
                </a:moveTo>
                <a:cubicBezTo>
                  <a:pt x="295" y="499"/>
                  <a:pt x="294" y="499"/>
                  <a:pt x="293" y="499"/>
                </a:cubicBezTo>
                <a:cubicBezTo>
                  <a:pt x="293" y="498"/>
                  <a:pt x="292" y="499"/>
                  <a:pt x="291" y="499"/>
                </a:cubicBezTo>
                <a:cubicBezTo>
                  <a:pt x="292" y="500"/>
                  <a:pt x="295" y="502"/>
                  <a:pt x="296" y="500"/>
                </a:cubicBezTo>
                <a:moveTo>
                  <a:pt x="319" y="507"/>
                </a:moveTo>
                <a:cubicBezTo>
                  <a:pt x="319" y="506"/>
                  <a:pt x="316" y="507"/>
                  <a:pt x="316" y="507"/>
                </a:cubicBezTo>
                <a:cubicBezTo>
                  <a:pt x="318" y="508"/>
                  <a:pt x="320" y="509"/>
                  <a:pt x="322" y="510"/>
                </a:cubicBezTo>
                <a:cubicBezTo>
                  <a:pt x="324" y="509"/>
                  <a:pt x="320" y="508"/>
                  <a:pt x="319" y="507"/>
                </a:cubicBezTo>
                <a:moveTo>
                  <a:pt x="314" y="504"/>
                </a:moveTo>
                <a:cubicBezTo>
                  <a:pt x="317" y="505"/>
                  <a:pt x="318" y="503"/>
                  <a:pt x="319" y="502"/>
                </a:cubicBezTo>
                <a:cubicBezTo>
                  <a:pt x="316" y="503"/>
                  <a:pt x="314" y="503"/>
                  <a:pt x="314" y="504"/>
                </a:cubicBezTo>
                <a:moveTo>
                  <a:pt x="310" y="510"/>
                </a:moveTo>
                <a:cubicBezTo>
                  <a:pt x="313" y="509"/>
                  <a:pt x="321" y="512"/>
                  <a:pt x="321" y="509"/>
                </a:cubicBezTo>
                <a:cubicBezTo>
                  <a:pt x="318" y="508"/>
                  <a:pt x="320" y="509"/>
                  <a:pt x="319" y="510"/>
                </a:cubicBezTo>
                <a:cubicBezTo>
                  <a:pt x="316" y="512"/>
                  <a:pt x="310" y="506"/>
                  <a:pt x="310" y="510"/>
                </a:cubicBezTo>
                <a:moveTo>
                  <a:pt x="290" y="511"/>
                </a:moveTo>
                <a:cubicBezTo>
                  <a:pt x="292" y="512"/>
                  <a:pt x="296" y="512"/>
                  <a:pt x="296" y="510"/>
                </a:cubicBezTo>
                <a:cubicBezTo>
                  <a:pt x="292" y="509"/>
                  <a:pt x="292" y="511"/>
                  <a:pt x="290" y="511"/>
                </a:cubicBezTo>
                <a:moveTo>
                  <a:pt x="288" y="510"/>
                </a:moveTo>
                <a:cubicBezTo>
                  <a:pt x="286" y="510"/>
                  <a:pt x="285" y="509"/>
                  <a:pt x="283" y="509"/>
                </a:cubicBezTo>
                <a:cubicBezTo>
                  <a:pt x="281" y="511"/>
                  <a:pt x="287" y="511"/>
                  <a:pt x="288" y="510"/>
                </a:cubicBezTo>
                <a:moveTo>
                  <a:pt x="249" y="495"/>
                </a:moveTo>
                <a:cubicBezTo>
                  <a:pt x="250" y="495"/>
                  <a:pt x="252" y="495"/>
                  <a:pt x="253" y="495"/>
                </a:cubicBezTo>
                <a:cubicBezTo>
                  <a:pt x="255" y="492"/>
                  <a:pt x="248" y="492"/>
                  <a:pt x="249" y="495"/>
                </a:cubicBezTo>
                <a:moveTo>
                  <a:pt x="235" y="494"/>
                </a:moveTo>
                <a:cubicBezTo>
                  <a:pt x="240" y="494"/>
                  <a:pt x="238" y="497"/>
                  <a:pt x="243" y="497"/>
                </a:cubicBezTo>
                <a:cubicBezTo>
                  <a:pt x="243" y="495"/>
                  <a:pt x="239" y="495"/>
                  <a:pt x="238" y="494"/>
                </a:cubicBezTo>
                <a:cubicBezTo>
                  <a:pt x="237" y="492"/>
                  <a:pt x="241" y="494"/>
                  <a:pt x="240" y="492"/>
                </a:cubicBezTo>
                <a:cubicBezTo>
                  <a:pt x="237" y="491"/>
                  <a:pt x="237" y="493"/>
                  <a:pt x="235" y="494"/>
                </a:cubicBezTo>
                <a:moveTo>
                  <a:pt x="206" y="486"/>
                </a:moveTo>
                <a:cubicBezTo>
                  <a:pt x="203" y="485"/>
                  <a:pt x="203" y="485"/>
                  <a:pt x="203" y="485"/>
                </a:cubicBezTo>
                <a:cubicBezTo>
                  <a:pt x="202" y="487"/>
                  <a:pt x="207" y="488"/>
                  <a:pt x="206" y="486"/>
                </a:cubicBezTo>
                <a:moveTo>
                  <a:pt x="200" y="491"/>
                </a:moveTo>
                <a:cubicBezTo>
                  <a:pt x="203" y="491"/>
                  <a:pt x="205" y="491"/>
                  <a:pt x="206" y="490"/>
                </a:cubicBezTo>
                <a:cubicBezTo>
                  <a:pt x="205" y="490"/>
                  <a:pt x="204" y="489"/>
                  <a:pt x="204" y="489"/>
                </a:cubicBezTo>
                <a:cubicBezTo>
                  <a:pt x="202" y="489"/>
                  <a:pt x="200" y="489"/>
                  <a:pt x="200" y="491"/>
                </a:cubicBezTo>
                <a:moveTo>
                  <a:pt x="153" y="480"/>
                </a:moveTo>
                <a:cubicBezTo>
                  <a:pt x="152" y="478"/>
                  <a:pt x="151" y="476"/>
                  <a:pt x="149" y="475"/>
                </a:cubicBezTo>
                <a:cubicBezTo>
                  <a:pt x="147" y="477"/>
                  <a:pt x="151" y="477"/>
                  <a:pt x="152" y="478"/>
                </a:cubicBezTo>
                <a:cubicBezTo>
                  <a:pt x="152" y="478"/>
                  <a:pt x="151" y="479"/>
                  <a:pt x="152" y="479"/>
                </a:cubicBezTo>
                <a:cubicBezTo>
                  <a:pt x="152" y="479"/>
                  <a:pt x="153" y="480"/>
                  <a:pt x="153" y="480"/>
                </a:cubicBezTo>
                <a:cubicBezTo>
                  <a:pt x="154" y="481"/>
                  <a:pt x="156" y="481"/>
                  <a:pt x="157" y="481"/>
                </a:cubicBezTo>
                <a:cubicBezTo>
                  <a:pt x="158" y="480"/>
                  <a:pt x="155" y="480"/>
                  <a:pt x="153" y="480"/>
                </a:cubicBezTo>
                <a:moveTo>
                  <a:pt x="160" y="479"/>
                </a:moveTo>
                <a:cubicBezTo>
                  <a:pt x="165" y="480"/>
                  <a:pt x="165" y="480"/>
                  <a:pt x="165" y="480"/>
                </a:cubicBezTo>
                <a:cubicBezTo>
                  <a:pt x="166" y="478"/>
                  <a:pt x="159" y="477"/>
                  <a:pt x="160" y="479"/>
                </a:cubicBezTo>
                <a:moveTo>
                  <a:pt x="167" y="484"/>
                </a:moveTo>
                <a:cubicBezTo>
                  <a:pt x="167" y="481"/>
                  <a:pt x="163" y="483"/>
                  <a:pt x="161" y="481"/>
                </a:cubicBezTo>
                <a:cubicBezTo>
                  <a:pt x="162" y="482"/>
                  <a:pt x="159" y="481"/>
                  <a:pt x="158" y="482"/>
                </a:cubicBezTo>
                <a:cubicBezTo>
                  <a:pt x="162" y="484"/>
                  <a:pt x="164" y="483"/>
                  <a:pt x="167" y="484"/>
                </a:cubicBezTo>
                <a:moveTo>
                  <a:pt x="176" y="480"/>
                </a:moveTo>
                <a:cubicBezTo>
                  <a:pt x="173" y="479"/>
                  <a:pt x="173" y="481"/>
                  <a:pt x="171" y="480"/>
                </a:cubicBezTo>
                <a:cubicBezTo>
                  <a:pt x="170" y="480"/>
                  <a:pt x="166" y="478"/>
                  <a:pt x="166" y="480"/>
                </a:cubicBezTo>
                <a:cubicBezTo>
                  <a:pt x="168" y="482"/>
                  <a:pt x="175" y="482"/>
                  <a:pt x="176" y="480"/>
                </a:cubicBezTo>
                <a:moveTo>
                  <a:pt x="190" y="483"/>
                </a:moveTo>
                <a:cubicBezTo>
                  <a:pt x="188" y="483"/>
                  <a:pt x="185" y="483"/>
                  <a:pt x="185" y="485"/>
                </a:cubicBezTo>
                <a:cubicBezTo>
                  <a:pt x="187" y="485"/>
                  <a:pt x="190" y="485"/>
                  <a:pt x="190" y="483"/>
                </a:cubicBezTo>
                <a:moveTo>
                  <a:pt x="95" y="484"/>
                </a:moveTo>
                <a:cubicBezTo>
                  <a:pt x="95" y="486"/>
                  <a:pt x="95" y="487"/>
                  <a:pt x="97" y="487"/>
                </a:cubicBezTo>
                <a:cubicBezTo>
                  <a:pt x="99" y="487"/>
                  <a:pt x="99" y="486"/>
                  <a:pt x="99" y="484"/>
                </a:cubicBezTo>
                <a:cubicBezTo>
                  <a:pt x="97" y="483"/>
                  <a:pt x="97" y="485"/>
                  <a:pt x="95" y="484"/>
                </a:cubicBezTo>
                <a:moveTo>
                  <a:pt x="83" y="484"/>
                </a:moveTo>
                <a:cubicBezTo>
                  <a:pt x="83" y="485"/>
                  <a:pt x="84" y="485"/>
                  <a:pt x="84" y="486"/>
                </a:cubicBezTo>
                <a:cubicBezTo>
                  <a:pt x="83" y="486"/>
                  <a:pt x="82" y="486"/>
                  <a:pt x="83" y="486"/>
                </a:cubicBezTo>
                <a:cubicBezTo>
                  <a:pt x="85" y="486"/>
                  <a:pt x="85" y="488"/>
                  <a:pt x="89" y="488"/>
                </a:cubicBezTo>
                <a:cubicBezTo>
                  <a:pt x="90" y="486"/>
                  <a:pt x="86" y="486"/>
                  <a:pt x="84" y="485"/>
                </a:cubicBezTo>
                <a:cubicBezTo>
                  <a:pt x="85" y="485"/>
                  <a:pt x="84" y="484"/>
                  <a:pt x="83" y="484"/>
                </a:cubicBezTo>
                <a:moveTo>
                  <a:pt x="87" y="478"/>
                </a:moveTo>
                <a:cubicBezTo>
                  <a:pt x="86" y="478"/>
                  <a:pt x="86" y="478"/>
                  <a:pt x="85" y="478"/>
                </a:cubicBezTo>
                <a:cubicBezTo>
                  <a:pt x="85" y="478"/>
                  <a:pt x="85" y="478"/>
                  <a:pt x="85" y="478"/>
                </a:cubicBezTo>
                <a:cubicBezTo>
                  <a:pt x="85" y="478"/>
                  <a:pt x="85" y="478"/>
                  <a:pt x="85" y="478"/>
                </a:cubicBezTo>
                <a:cubicBezTo>
                  <a:pt x="84" y="478"/>
                  <a:pt x="84" y="478"/>
                  <a:pt x="84" y="478"/>
                </a:cubicBezTo>
                <a:cubicBezTo>
                  <a:pt x="84" y="478"/>
                  <a:pt x="84" y="478"/>
                  <a:pt x="84" y="478"/>
                </a:cubicBezTo>
                <a:cubicBezTo>
                  <a:pt x="84" y="477"/>
                  <a:pt x="84" y="476"/>
                  <a:pt x="84" y="476"/>
                </a:cubicBezTo>
                <a:cubicBezTo>
                  <a:pt x="84" y="475"/>
                  <a:pt x="84" y="474"/>
                  <a:pt x="84" y="474"/>
                </a:cubicBezTo>
                <a:cubicBezTo>
                  <a:pt x="83" y="472"/>
                  <a:pt x="83" y="471"/>
                  <a:pt x="83" y="468"/>
                </a:cubicBezTo>
                <a:cubicBezTo>
                  <a:pt x="84" y="464"/>
                  <a:pt x="85" y="460"/>
                  <a:pt x="87" y="456"/>
                </a:cubicBezTo>
                <a:cubicBezTo>
                  <a:pt x="89" y="457"/>
                  <a:pt x="89" y="463"/>
                  <a:pt x="90" y="467"/>
                </a:cubicBezTo>
                <a:cubicBezTo>
                  <a:pt x="89" y="466"/>
                  <a:pt x="87" y="465"/>
                  <a:pt x="88" y="460"/>
                </a:cubicBezTo>
                <a:cubicBezTo>
                  <a:pt x="86" y="461"/>
                  <a:pt x="86" y="464"/>
                  <a:pt x="86" y="467"/>
                </a:cubicBezTo>
                <a:cubicBezTo>
                  <a:pt x="87" y="466"/>
                  <a:pt x="89" y="469"/>
                  <a:pt x="89" y="472"/>
                </a:cubicBezTo>
                <a:cubicBezTo>
                  <a:pt x="89" y="473"/>
                  <a:pt x="89" y="473"/>
                  <a:pt x="89" y="473"/>
                </a:cubicBezTo>
                <a:cubicBezTo>
                  <a:pt x="89" y="473"/>
                  <a:pt x="90" y="473"/>
                  <a:pt x="90" y="473"/>
                </a:cubicBezTo>
                <a:cubicBezTo>
                  <a:pt x="91" y="473"/>
                  <a:pt x="91" y="473"/>
                  <a:pt x="92" y="473"/>
                </a:cubicBezTo>
                <a:cubicBezTo>
                  <a:pt x="93" y="473"/>
                  <a:pt x="94" y="473"/>
                  <a:pt x="95" y="473"/>
                </a:cubicBezTo>
                <a:cubicBezTo>
                  <a:pt x="96" y="473"/>
                  <a:pt x="97" y="474"/>
                  <a:pt x="96" y="475"/>
                </a:cubicBezTo>
                <a:cubicBezTo>
                  <a:pt x="93" y="475"/>
                  <a:pt x="93" y="474"/>
                  <a:pt x="89" y="475"/>
                </a:cubicBezTo>
                <a:cubicBezTo>
                  <a:pt x="91" y="477"/>
                  <a:pt x="95" y="476"/>
                  <a:pt x="100" y="476"/>
                </a:cubicBezTo>
                <a:cubicBezTo>
                  <a:pt x="104" y="476"/>
                  <a:pt x="108" y="475"/>
                  <a:pt x="109" y="477"/>
                </a:cubicBezTo>
                <a:cubicBezTo>
                  <a:pt x="111" y="474"/>
                  <a:pt x="111" y="474"/>
                  <a:pt x="111" y="474"/>
                </a:cubicBezTo>
                <a:cubicBezTo>
                  <a:pt x="106" y="474"/>
                  <a:pt x="104" y="475"/>
                  <a:pt x="100" y="475"/>
                </a:cubicBezTo>
                <a:cubicBezTo>
                  <a:pt x="100" y="471"/>
                  <a:pt x="115" y="472"/>
                  <a:pt x="114" y="474"/>
                </a:cubicBezTo>
                <a:cubicBezTo>
                  <a:pt x="119" y="473"/>
                  <a:pt x="122" y="473"/>
                  <a:pt x="125" y="474"/>
                </a:cubicBezTo>
                <a:cubicBezTo>
                  <a:pt x="123" y="475"/>
                  <a:pt x="120" y="475"/>
                  <a:pt x="118" y="476"/>
                </a:cubicBezTo>
                <a:cubicBezTo>
                  <a:pt x="116" y="476"/>
                  <a:pt x="118" y="474"/>
                  <a:pt x="115" y="474"/>
                </a:cubicBezTo>
                <a:cubicBezTo>
                  <a:pt x="113" y="474"/>
                  <a:pt x="113" y="476"/>
                  <a:pt x="111" y="476"/>
                </a:cubicBezTo>
                <a:cubicBezTo>
                  <a:pt x="111" y="477"/>
                  <a:pt x="114" y="476"/>
                  <a:pt x="116" y="477"/>
                </a:cubicBezTo>
                <a:cubicBezTo>
                  <a:pt x="113" y="479"/>
                  <a:pt x="106" y="479"/>
                  <a:pt x="101" y="480"/>
                </a:cubicBezTo>
                <a:cubicBezTo>
                  <a:pt x="96" y="480"/>
                  <a:pt x="92" y="478"/>
                  <a:pt x="87" y="478"/>
                </a:cubicBezTo>
                <a:moveTo>
                  <a:pt x="80" y="486"/>
                </a:moveTo>
                <a:cubicBezTo>
                  <a:pt x="78" y="486"/>
                  <a:pt x="78" y="486"/>
                  <a:pt x="78" y="486"/>
                </a:cubicBezTo>
                <a:cubicBezTo>
                  <a:pt x="77" y="486"/>
                  <a:pt x="77" y="486"/>
                  <a:pt x="77" y="486"/>
                </a:cubicBezTo>
                <a:cubicBezTo>
                  <a:pt x="76" y="486"/>
                  <a:pt x="76" y="485"/>
                  <a:pt x="76" y="485"/>
                </a:cubicBezTo>
                <a:cubicBezTo>
                  <a:pt x="76" y="485"/>
                  <a:pt x="76" y="485"/>
                  <a:pt x="76" y="485"/>
                </a:cubicBezTo>
                <a:cubicBezTo>
                  <a:pt x="76" y="485"/>
                  <a:pt x="76" y="485"/>
                  <a:pt x="76" y="485"/>
                </a:cubicBezTo>
                <a:cubicBezTo>
                  <a:pt x="77" y="485"/>
                  <a:pt x="77" y="485"/>
                  <a:pt x="77" y="485"/>
                </a:cubicBezTo>
                <a:cubicBezTo>
                  <a:pt x="77" y="485"/>
                  <a:pt x="77" y="485"/>
                  <a:pt x="77" y="485"/>
                </a:cubicBezTo>
                <a:cubicBezTo>
                  <a:pt x="78" y="485"/>
                  <a:pt x="78" y="485"/>
                  <a:pt x="77" y="484"/>
                </a:cubicBezTo>
                <a:cubicBezTo>
                  <a:pt x="78" y="484"/>
                  <a:pt x="78" y="484"/>
                  <a:pt x="78" y="484"/>
                </a:cubicBezTo>
                <a:cubicBezTo>
                  <a:pt x="78" y="482"/>
                  <a:pt x="79" y="481"/>
                  <a:pt x="80" y="480"/>
                </a:cubicBezTo>
                <a:cubicBezTo>
                  <a:pt x="80" y="481"/>
                  <a:pt x="80" y="481"/>
                  <a:pt x="79" y="482"/>
                </a:cubicBezTo>
                <a:cubicBezTo>
                  <a:pt x="79" y="482"/>
                  <a:pt x="79" y="482"/>
                  <a:pt x="79" y="482"/>
                </a:cubicBezTo>
                <a:cubicBezTo>
                  <a:pt x="79" y="483"/>
                  <a:pt x="79" y="483"/>
                  <a:pt x="79" y="483"/>
                </a:cubicBezTo>
                <a:cubicBezTo>
                  <a:pt x="79" y="483"/>
                  <a:pt x="79" y="483"/>
                  <a:pt x="79" y="483"/>
                </a:cubicBezTo>
                <a:cubicBezTo>
                  <a:pt x="80" y="483"/>
                  <a:pt x="80" y="483"/>
                  <a:pt x="80" y="483"/>
                </a:cubicBezTo>
                <a:cubicBezTo>
                  <a:pt x="80" y="483"/>
                  <a:pt x="81" y="483"/>
                  <a:pt x="81" y="483"/>
                </a:cubicBezTo>
                <a:cubicBezTo>
                  <a:pt x="81" y="484"/>
                  <a:pt x="80" y="485"/>
                  <a:pt x="80" y="486"/>
                </a:cubicBezTo>
                <a:moveTo>
                  <a:pt x="110" y="482"/>
                </a:moveTo>
                <a:cubicBezTo>
                  <a:pt x="115" y="482"/>
                  <a:pt x="115" y="482"/>
                  <a:pt x="118" y="483"/>
                </a:cubicBezTo>
                <a:cubicBezTo>
                  <a:pt x="118" y="484"/>
                  <a:pt x="106" y="484"/>
                  <a:pt x="110" y="482"/>
                </a:cubicBezTo>
              </a:path>
            </a:pathLst>
          </a:custGeom>
          <a:solidFill>
            <a:srgbClr val="F6A9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grpSp>
        <p:nvGrpSpPr>
          <p:cNvPr id="246" name="组合 245"/>
          <p:cNvGrpSpPr/>
          <p:nvPr/>
        </p:nvGrpSpPr>
        <p:grpSpPr>
          <a:xfrm flipV="1">
            <a:off x="581150" y="3871026"/>
            <a:ext cx="1447723" cy="45719"/>
            <a:chOff x="2804139" y="4450981"/>
            <a:chExt cx="7078926" cy="223552"/>
          </a:xfrm>
        </p:grpSpPr>
        <p:sp>
          <p:nvSpPr>
            <p:cNvPr id="247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48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 flipV="1">
            <a:off x="581149" y="5131787"/>
            <a:ext cx="3082263" cy="77097"/>
            <a:chOff x="2804139" y="4450981"/>
            <a:chExt cx="7078926" cy="223552"/>
          </a:xfrm>
        </p:grpSpPr>
        <p:sp>
          <p:nvSpPr>
            <p:cNvPr id="250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51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 flipV="1">
            <a:off x="581148" y="6281714"/>
            <a:ext cx="7113937" cy="77098"/>
            <a:chOff x="2804139" y="4450981"/>
            <a:chExt cx="7078926" cy="223552"/>
          </a:xfrm>
        </p:grpSpPr>
        <p:sp>
          <p:nvSpPr>
            <p:cNvPr id="253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54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</p:grpSp>
      <p:sp>
        <p:nvSpPr>
          <p:cNvPr id="255" name="矩形 254"/>
          <p:cNvSpPr/>
          <p:nvPr/>
        </p:nvSpPr>
        <p:spPr>
          <a:xfrm>
            <a:off x="4192792" y="1983311"/>
            <a:ext cx="196079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5400" dirty="0">
                <a:blipFill>
                  <a:blip r:embed="rId3"/>
                  <a:stretch>
                    <a:fillRect/>
                  </a:stretch>
                </a:blip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目  录</a:t>
            </a:r>
            <a:endParaRPr lang="en-US" altLang="zh-CN" sz="5400" dirty="0">
              <a:blipFill>
                <a:blip r:embed="rId3"/>
                <a:stretch>
                  <a:fillRect/>
                </a:stretch>
              </a:blip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grpSp>
        <p:nvGrpSpPr>
          <p:cNvPr id="256" name="组合 255"/>
          <p:cNvGrpSpPr/>
          <p:nvPr/>
        </p:nvGrpSpPr>
        <p:grpSpPr>
          <a:xfrm rot="19932630">
            <a:off x="8625539" y="1975254"/>
            <a:ext cx="2301053" cy="2813110"/>
            <a:chOff x="560388" y="1028701"/>
            <a:chExt cx="3987801" cy="4875212"/>
          </a:xfrm>
          <a:solidFill>
            <a:sysClr val="window" lastClr="FFFFFF">
              <a:lumMod val="85000"/>
            </a:sysClr>
          </a:solidFill>
        </p:grpSpPr>
        <p:sp>
          <p:nvSpPr>
            <p:cNvPr id="257" name="Freeform 5"/>
            <p:cNvSpPr/>
            <p:nvPr/>
          </p:nvSpPr>
          <p:spPr bwMode="auto">
            <a:xfrm>
              <a:off x="2046288" y="3144838"/>
              <a:ext cx="17463" cy="30162"/>
            </a:xfrm>
            <a:custGeom>
              <a:avLst/>
              <a:gdLst>
                <a:gd name="T0" fmla="*/ 1 w 4"/>
                <a:gd name="T1" fmla="*/ 2 h 7"/>
                <a:gd name="T2" fmla="*/ 2 w 4"/>
                <a:gd name="T3" fmla="*/ 5 h 7"/>
                <a:gd name="T4" fmla="*/ 1 w 4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2" y="7"/>
                    <a:pt x="4" y="0"/>
                    <a:pt x="2" y="5"/>
                  </a:cubicBezTo>
                  <a:cubicBezTo>
                    <a:pt x="1" y="5"/>
                    <a:pt x="0" y="4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58" name="Freeform 6"/>
            <p:cNvSpPr/>
            <p:nvPr/>
          </p:nvSpPr>
          <p:spPr bwMode="auto">
            <a:xfrm>
              <a:off x="1579563" y="1028701"/>
              <a:ext cx="1919288" cy="2159000"/>
            </a:xfrm>
            <a:custGeom>
              <a:avLst/>
              <a:gdLst>
                <a:gd name="T0" fmla="*/ 338 w 452"/>
                <a:gd name="T1" fmla="*/ 388 h 508"/>
                <a:gd name="T2" fmla="*/ 363 w 452"/>
                <a:gd name="T3" fmla="*/ 361 h 508"/>
                <a:gd name="T4" fmla="*/ 400 w 452"/>
                <a:gd name="T5" fmla="*/ 296 h 508"/>
                <a:gd name="T6" fmla="*/ 410 w 452"/>
                <a:gd name="T7" fmla="*/ 272 h 508"/>
                <a:gd name="T8" fmla="*/ 418 w 452"/>
                <a:gd name="T9" fmla="*/ 193 h 508"/>
                <a:gd name="T10" fmla="*/ 413 w 452"/>
                <a:gd name="T11" fmla="*/ 168 h 508"/>
                <a:gd name="T12" fmla="*/ 394 w 452"/>
                <a:gd name="T13" fmla="*/ 128 h 508"/>
                <a:gd name="T14" fmla="*/ 376 w 452"/>
                <a:gd name="T15" fmla="*/ 95 h 508"/>
                <a:gd name="T16" fmla="*/ 363 w 452"/>
                <a:gd name="T17" fmla="*/ 77 h 508"/>
                <a:gd name="T18" fmla="*/ 347 w 452"/>
                <a:gd name="T19" fmla="*/ 68 h 508"/>
                <a:gd name="T20" fmla="*/ 309 w 452"/>
                <a:gd name="T21" fmla="*/ 49 h 508"/>
                <a:gd name="T22" fmla="*/ 287 w 452"/>
                <a:gd name="T23" fmla="*/ 40 h 508"/>
                <a:gd name="T24" fmla="*/ 262 w 452"/>
                <a:gd name="T25" fmla="*/ 37 h 508"/>
                <a:gd name="T26" fmla="*/ 231 w 452"/>
                <a:gd name="T27" fmla="*/ 30 h 508"/>
                <a:gd name="T28" fmla="*/ 195 w 452"/>
                <a:gd name="T29" fmla="*/ 31 h 508"/>
                <a:gd name="T30" fmla="*/ 153 w 452"/>
                <a:gd name="T31" fmla="*/ 39 h 508"/>
                <a:gd name="T32" fmla="*/ 138 w 452"/>
                <a:gd name="T33" fmla="*/ 49 h 508"/>
                <a:gd name="T34" fmla="*/ 121 w 452"/>
                <a:gd name="T35" fmla="*/ 55 h 508"/>
                <a:gd name="T36" fmla="*/ 110 w 452"/>
                <a:gd name="T37" fmla="*/ 66 h 508"/>
                <a:gd name="T38" fmla="*/ 105 w 452"/>
                <a:gd name="T39" fmla="*/ 71 h 508"/>
                <a:gd name="T40" fmla="*/ 90 w 452"/>
                <a:gd name="T41" fmla="*/ 85 h 508"/>
                <a:gd name="T42" fmla="*/ 56 w 452"/>
                <a:gd name="T43" fmla="*/ 134 h 508"/>
                <a:gd name="T44" fmla="*/ 47 w 452"/>
                <a:gd name="T45" fmla="*/ 155 h 508"/>
                <a:gd name="T46" fmla="*/ 40 w 452"/>
                <a:gd name="T47" fmla="*/ 174 h 508"/>
                <a:gd name="T48" fmla="*/ 32 w 452"/>
                <a:gd name="T49" fmla="*/ 223 h 508"/>
                <a:gd name="T50" fmla="*/ 24 w 452"/>
                <a:gd name="T51" fmla="*/ 234 h 508"/>
                <a:gd name="T52" fmla="*/ 34 w 452"/>
                <a:gd name="T53" fmla="*/ 251 h 508"/>
                <a:gd name="T54" fmla="*/ 45 w 452"/>
                <a:gd name="T55" fmla="*/ 263 h 508"/>
                <a:gd name="T56" fmla="*/ 49 w 452"/>
                <a:gd name="T57" fmla="*/ 284 h 508"/>
                <a:gd name="T58" fmla="*/ 56 w 452"/>
                <a:gd name="T59" fmla="*/ 289 h 508"/>
                <a:gd name="T60" fmla="*/ 57 w 452"/>
                <a:gd name="T61" fmla="*/ 300 h 508"/>
                <a:gd name="T62" fmla="*/ 58 w 452"/>
                <a:gd name="T63" fmla="*/ 320 h 508"/>
                <a:gd name="T64" fmla="*/ 73 w 452"/>
                <a:gd name="T65" fmla="*/ 334 h 508"/>
                <a:gd name="T66" fmla="*/ 75 w 452"/>
                <a:gd name="T67" fmla="*/ 344 h 508"/>
                <a:gd name="T68" fmla="*/ 87 w 452"/>
                <a:gd name="T69" fmla="*/ 357 h 508"/>
                <a:gd name="T70" fmla="*/ 96 w 452"/>
                <a:gd name="T71" fmla="*/ 373 h 508"/>
                <a:gd name="T72" fmla="*/ 83 w 452"/>
                <a:gd name="T73" fmla="*/ 371 h 508"/>
                <a:gd name="T74" fmla="*/ 105 w 452"/>
                <a:gd name="T75" fmla="*/ 397 h 508"/>
                <a:gd name="T76" fmla="*/ 111 w 452"/>
                <a:gd name="T77" fmla="*/ 446 h 508"/>
                <a:gd name="T78" fmla="*/ 113 w 452"/>
                <a:gd name="T79" fmla="*/ 460 h 508"/>
                <a:gd name="T80" fmla="*/ 118 w 452"/>
                <a:gd name="T81" fmla="*/ 491 h 508"/>
                <a:gd name="T82" fmla="*/ 111 w 452"/>
                <a:gd name="T83" fmla="*/ 479 h 508"/>
                <a:gd name="T84" fmla="*/ 110 w 452"/>
                <a:gd name="T85" fmla="*/ 450 h 508"/>
                <a:gd name="T86" fmla="*/ 80 w 452"/>
                <a:gd name="T87" fmla="*/ 405 h 508"/>
                <a:gd name="T88" fmla="*/ 34 w 452"/>
                <a:gd name="T89" fmla="*/ 328 h 508"/>
                <a:gd name="T90" fmla="*/ 3 w 452"/>
                <a:gd name="T91" fmla="*/ 229 h 508"/>
                <a:gd name="T92" fmla="*/ 17 w 452"/>
                <a:gd name="T93" fmla="*/ 145 h 508"/>
                <a:gd name="T94" fmla="*/ 45 w 452"/>
                <a:gd name="T95" fmla="*/ 89 h 508"/>
                <a:gd name="T96" fmla="*/ 151 w 452"/>
                <a:gd name="T97" fmla="*/ 11 h 508"/>
                <a:gd name="T98" fmla="*/ 220 w 452"/>
                <a:gd name="T99" fmla="*/ 4 h 508"/>
                <a:gd name="T100" fmla="*/ 305 w 452"/>
                <a:gd name="T101" fmla="*/ 24 h 508"/>
                <a:gd name="T102" fmla="*/ 441 w 452"/>
                <a:gd name="T103" fmla="*/ 261 h 508"/>
                <a:gd name="T104" fmla="*/ 408 w 452"/>
                <a:gd name="T105" fmla="*/ 334 h 508"/>
                <a:gd name="T106" fmla="*/ 272 w 452"/>
                <a:gd name="T107" fmla="*/ 492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2" h="508">
                  <a:moveTo>
                    <a:pt x="272" y="492"/>
                  </a:moveTo>
                  <a:cubicBezTo>
                    <a:pt x="266" y="474"/>
                    <a:pt x="283" y="459"/>
                    <a:pt x="286" y="443"/>
                  </a:cubicBezTo>
                  <a:cubicBezTo>
                    <a:pt x="287" y="441"/>
                    <a:pt x="290" y="446"/>
                    <a:pt x="291" y="441"/>
                  </a:cubicBezTo>
                  <a:cubicBezTo>
                    <a:pt x="294" y="424"/>
                    <a:pt x="314" y="407"/>
                    <a:pt x="331" y="397"/>
                  </a:cubicBezTo>
                  <a:cubicBezTo>
                    <a:pt x="331" y="399"/>
                    <a:pt x="331" y="399"/>
                    <a:pt x="331" y="399"/>
                  </a:cubicBezTo>
                  <a:cubicBezTo>
                    <a:pt x="334" y="397"/>
                    <a:pt x="334" y="390"/>
                    <a:pt x="338" y="388"/>
                  </a:cubicBezTo>
                  <a:cubicBezTo>
                    <a:pt x="338" y="389"/>
                    <a:pt x="338" y="390"/>
                    <a:pt x="339" y="390"/>
                  </a:cubicBezTo>
                  <a:cubicBezTo>
                    <a:pt x="338" y="387"/>
                    <a:pt x="343" y="384"/>
                    <a:pt x="343" y="381"/>
                  </a:cubicBezTo>
                  <a:cubicBezTo>
                    <a:pt x="345" y="381"/>
                    <a:pt x="346" y="383"/>
                    <a:pt x="348" y="382"/>
                  </a:cubicBezTo>
                  <a:cubicBezTo>
                    <a:pt x="348" y="378"/>
                    <a:pt x="348" y="378"/>
                    <a:pt x="348" y="378"/>
                  </a:cubicBezTo>
                  <a:cubicBezTo>
                    <a:pt x="347" y="369"/>
                    <a:pt x="359" y="368"/>
                    <a:pt x="362" y="359"/>
                  </a:cubicBezTo>
                  <a:cubicBezTo>
                    <a:pt x="362" y="360"/>
                    <a:pt x="362" y="361"/>
                    <a:pt x="363" y="361"/>
                  </a:cubicBezTo>
                  <a:cubicBezTo>
                    <a:pt x="369" y="348"/>
                    <a:pt x="381" y="335"/>
                    <a:pt x="388" y="322"/>
                  </a:cubicBezTo>
                  <a:cubicBezTo>
                    <a:pt x="388" y="323"/>
                    <a:pt x="390" y="324"/>
                    <a:pt x="391" y="324"/>
                  </a:cubicBezTo>
                  <a:cubicBezTo>
                    <a:pt x="389" y="322"/>
                    <a:pt x="391" y="317"/>
                    <a:pt x="392" y="314"/>
                  </a:cubicBezTo>
                  <a:cubicBezTo>
                    <a:pt x="396" y="314"/>
                    <a:pt x="394" y="306"/>
                    <a:pt x="398" y="303"/>
                  </a:cubicBezTo>
                  <a:cubicBezTo>
                    <a:pt x="398" y="304"/>
                    <a:pt x="398" y="304"/>
                    <a:pt x="398" y="304"/>
                  </a:cubicBezTo>
                  <a:cubicBezTo>
                    <a:pt x="397" y="299"/>
                    <a:pt x="403" y="300"/>
                    <a:pt x="400" y="296"/>
                  </a:cubicBezTo>
                  <a:cubicBezTo>
                    <a:pt x="403" y="295"/>
                    <a:pt x="403" y="295"/>
                    <a:pt x="403" y="295"/>
                  </a:cubicBezTo>
                  <a:cubicBezTo>
                    <a:pt x="400" y="292"/>
                    <a:pt x="407" y="291"/>
                    <a:pt x="407" y="288"/>
                  </a:cubicBezTo>
                  <a:cubicBezTo>
                    <a:pt x="406" y="287"/>
                    <a:pt x="406" y="287"/>
                    <a:pt x="406" y="287"/>
                  </a:cubicBezTo>
                  <a:cubicBezTo>
                    <a:pt x="406" y="285"/>
                    <a:pt x="408" y="284"/>
                    <a:pt x="409" y="282"/>
                  </a:cubicBezTo>
                  <a:cubicBezTo>
                    <a:pt x="409" y="282"/>
                    <a:pt x="409" y="282"/>
                    <a:pt x="409" y="282"/>
                  </a:cubicBezTo>
                  <a:cubicBezTo>
                    <a:pt x="411" y="276"/>
                    <a:pt x="413" y="273"/>
                    <a:pt x="410" y="272"/>
                  </a:cubicBezTo>
                  <a:cubicBezTo>
                    <a:pt x="413" y="271"/>
                    <a:pt x="410" y="278"/>
                    <a:pt x="415" y="276"/>
                  </a:cubicBezTo>
                  <a:cubicBezTo>
                    <a:pt x="417" y="256"/>
                    <a:pt x="420" y="237"/>
                    <a:pt x="420" y="217"/>
                  </a:cubicBezTo>
                  <a:cubicBezTo>
                    <a:pt x="422" y="215"/>
                    <a:pt x="422" y="213"/>
                    <a:pt x="423" y="213"/>
                  </a:cubicBezTo>
                  <a:cubicBezTo>
                    <a:pt x="422" y="211"/>
                    <a:pt x="422" y="205"/>
                    <a:pt x="420" y="204"/>
                  </a:cubicBezTo>
                  <a:cubicBezTo>
                    <a:pt x="420" y="204"/>
                    <a:pt x="421" y="202"/>
                    <a:pt x="422" y="201"/>
                  </a:cubicBezTo>
                  <a:cubicBezTo>
                    <a:pt x="423" y="197"/>
                    <a:pt x="417" y="198"/>
                    <a:pt x="418" y="193"/>
                  </a:cubicBezTo>
                  <a:cubicBezTo>
                    <a:pt x="420" y="195"/>
                    <a:pt x="421" y="195"/>
                    <a:pt x="422" y="195"/>
                  </a:cubicBezTo>
                  <a:cubicBezTo>
                    <a:pt x="419" y="192"/>
                    <a:pt x="418" y="187"/>
                    <a:pt x="417" y="183"/>
                  </a:cubicBezTo>
                  <a:cubicBezTo>
                    <a:pt x="417" y="184"/>
                    <a:pt x="418" y="185"/>
                    <a:pt x="419" y="184"/>
                  </a:cubicBezTo>
                  <a:cubicBezTo>
                    <a:pt x="415" y="181"/>
                    <a:pt x="418" y="176"/>
                    <a:pt x="416" y="173"/>
                  </a:cubicBezTo>
                  <a:cubicBezTo>
                    <a:pt x="418" y="174"/>
                    <a:pt x="418" y="174"/>
                    <a:pt x="418" y="174"/>
                  </a:cubicBezTo>
                  <a:cubicBezTo>
                    <a:pt x="419" y="167"/>
                    <a:pt x="413" y="173"/>
                    <a:pt x="413" y="168"/>
                  </a:cubicBezTo>
                  <a:cubicBezTo>
                    <a:pt x="414" y="169"/>
                    <a:pt x="415" y="168"/>
                    <a:pt x="416" y="168"/>
                  </a:cubicBezTo>
                  <a:cubicBezTo>
                    <a:pt x="411" y="164"/>
                    <a:pt x="410" y="156"/>
                    <a:pt x="407" y="152"/>
                  </a:cubicBezTo>
                  <a:cubicBezTo>
                    <a:pt x="408" y="152"/>
                    <a:pt x="408" y="152"/>
                    <a:pt x="408" y="152"/>
                  </a:cubicBezTo>
                  <a:cubicBezTo>
                    <a:pt x="406" y="147"/>
                    <a:pt x="405" y="141"/>
                    <a:pt x="401" y="137"/>
                  </a:cubicBezTo>
                  <a:cubicBezTo>
                    <a:pt x="401" y="134"/>
                    <a:pt x="406" y="135"/>
                    <a:pt x="403" y="130"/>
                  </a:cubicBezTo>
                  <a:cubicBezTo>
                    <a:pt x="399" y="132"/>
                    <a:pt x="397" y="123"/>
                    <a:pt x="394" y="128"/>
                  </a:cubicBezTo>
                  <a:cubicBezTo>
                    <a:pt x="392" y="123"/>
                    <a:pt x="390" y="116"/>
                    <a:pt x="388" y="113"/>
                  </a:cubicBezTo>
                  <a:cubicBezTo>
                    <a:pt x="390" y="115"/>
                    <a:pt x="391" y="109"/>
                    <a:pt x="393" y="112"/>
                  </a:cubicBezTo>
                  <a:cubicBezTo>
                    <a:pt x="394" y="108"/>
                    <a:pt x="394" y="108"/>
                    <a:pt x="394" y="108"/>
                  </a:cubicBezTo>
                  <a:cubicBezTo>
                    <a:pt x="395" y="108"/>
                    <a:pt x="395" y="111"/>
                    <a:pt x="396" y="109"/>
                  </a:cubicBezTo>
                  <a:cubicBezTo>
                    <a:pt x="395" y="108"/>
                    <a:pt x="391" y="103"/>
                    <a:pt x="390" y="101"/>
                  </a:cubicBezTo>
                  <a:cubicBezTo>
                    <a:pt x="386" y="100"/>
                    <a:pt x="380" y="100"/>
                    <a:pt x="376" y="95"/>
                  </a:cubicBezTo>
                  <a:cubicBezTo>
                    <a:pt x="379" y="96"/>
                    <a:pt x="378" y="91"/>
                    <a:pt x="380" y="92"/>
                  </a:cubicBezTo>
                  <a:cubicBezTo>
                    <a:pt x="369" y="91"/>
                    <a:pt x="369" y="91"/>
                    <a:pt x="369" y="91"/>
                  </a:cubicBezTo>
                  <a:cubicBezTo>
                    <a:pt x="367" y="89"/>
                    <a:pt x="371" y="88"/>
                    <a:pt x="368" y="87"/>
                  </a:cubicBezTo>
                  <a:cubicBezTo>
                    <a:pt x="368" y="87"/>
                    <a:pt x="366" y="87"/>
                    <a:pt x="365" y="87"/>
                  </a:cubicBezTo>
                  <a:cubicBezTo>
                    <a:pt x="365" y="86"/>
                    <a:pt x="359" y="82"/>
                    <a:pt x="361" y="78"/>
                  </a:cubicBezTo>
                  <a:cubicBezTo>
                    <a:pt x="361" y="77"/>
                    <a:pt x="364" y="80"/>
                    <a:pt x="363" y="77"/>
                  </a:cubicBezTo>
                  <a:cubicBezTo>
                    <a:pt x="361" y="75"/>
                    <a:pt x="359" y="76"/>
                    <a:pt x="357" y="73"/>
                  </a:cubicBezTo>
                  <a:cubicBezTo>
                    <a:pt x="357" y="73"/>
                    <a:pt x="357" y="73"/>
                    <a:pt x="357" y="73"/>
                  </a:cubicBezTo>
                  <a:cubicBezTo>
                    <a:pt x="356" y="71"/>
                    <a:pt x="351" y="69"/>
                    <a:pt x="351" y="73"/>
                  </a:cubicBezTo>
                  <a:cubicBezTo>
                    <a:pt x="352" y="74"/>
                    <a:pt x="352" y="71"/>
                    <a:pt x="353" y="73"/>
                  </a:cubicBezTo>
                  <a:cubicBezTo>
                    <a:pt x="350" y="74"/>
                    <a:pt x="347" y="72"/>
                    <a:pt x="344" y="69"/>
                  </a:cubicBezTo>
                  <a:cubicBezTo>
                    <a:pt x="345" y="70"/>
                    <a:pt x="346" y="69"/>
                    <a:pt x="347" y="68"/>
                  </a:cubicBezTo>
                  <a:cubicBezTo>
                    <a:pt x="342" y="67"/>
                    <a:pt x="337" y="66"/>
                    <a:pt x="331" y="64"/>
                  </a:cubicBezTo>
                  <a:cubicBezTo>
                    <a:pt x="330" y="65"/>
                    <a:pt x="335" y="62"/>
                    <a:pt x="335" y="63"/>
                  </a:cubicBezTo>
                  <a:cubicBezTo>
                    <a:pt x="331" y="57"/>
                    <a:pt x="321" y="59"/>
                    <a:pt x="318" y="52"/>
                  </a:cubicBezTo>
                  <a:cubicBezTo>
                    <a:pt x="319" y="52"/>
                    <a:pt x="318" y="55"/>
                    <a:pt x="318" y="54"/>
                  </a:cubicBezTo>
                  <a:cubicBezTo>
                    <a:pt x="315" y="53"/>
                    <a:pt x="316" y="50"/>
                    <a:pt x="314" y="50"/>
                  </a:cubicBezTo>
                  <a:cubicBezTo>
                    <a:pt x="314" y="49"/>
                    <a:pt x="311" y="50"/>
                    <a:pt x="309" y="49"/>
                  </a:cubicBezTo>
                  <a:cubicBezTo>
                    <a:pt x="307" y="50"/>
                    <a:pt x="309" y="48"/>
                    <a:pt x="311" y="49"/>
                  </a:cubicBezTo>
                  <a:cubicBezTo>
                    <a:pt x="307" y="49"/>
                    <a:pt x="295" y="46"/>
                    <a:pt x="289" y="42"/>
                  </a:cubicBezTo>
                  <a:cubicBezTo>
                    <a:pt x="289" y="43"/>
                    <a:pt x="284" y="44"/>
                    <a:pt x="282" y="44"/>
                  </a:cubicBezTo>
                  <a:cubicBezTo>
                    <a:pt x="283" y="42"/>
                    <a:pt x="283" y="42"/>
                    <a:pt x="283" y="42"/>
                  </a:cubicBezTo>
                  <a:cubicBezTo>
                    <a:pt x="282" y="40"/>
                    <a:pt x="278" y="40"/>
                    <a:pt x="278" y="38"/>
                  </a:cubicBezTo>
                  <a:cubicBezTo>
                    <a:pt x="274" y="40"/>
                    <a:pt x="292" y="39"/>
                    <a:pt x="287" y="40"/>
                  </a:cubicBezTo>
                  <a:cubicBezTo>
                    <a:pt x="286" y="38"/>
                    <a:pt x="279" y="42"/>
                    <a:pt x="281" y="39"/>
                  </a:cubicBezTo>
                  <a:cubicBezTo>
                    <a:pt x="278" y="38"/>
                    <a:pt x="274" y="40"/>
                    <a:pt x="272" y="37"/>
                  </a:cubicBezTo>
                  <a:cubicBezTo>
                    <a:pt x="273" y="38"/>
                    <a:pt x="275" y="34"/>
                    <a:pt x="273" y="34"/>
                  </a:cubicBezTo>
                  <a:cubicBezTo>
                    <a:pt x="268" y="33"/>
                    <a:pt x="271" y="35"/>
                    <a:pt x="267" y="35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4" y="38"/>
                    <a:pt x="260" y="34"/>
                    <a:pt x="262" y="37"/>
                  </a:cubicBezTo>
                  <a:cubicBezTo>
                    <a:pt x="261" y="35"/>
                    <a:pt x="255" y="37"/>
                    <a:pt x="256" y="33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5" y="30"/>
                    <a:pt x="253" y="33"/>
                    <a:pt x="251" y="34"/>
                  </a:cubicBezTo>
                  <a:cubicBezTo>
                    <a:pt x="251" y="32"/>
                    <a:pt x="251" y="32"/>
                    <a:pt x="251" y="32"/>
                  </a:cubicBezTo>
                  <a:cubicBezTo>
                    <a:pt x="250" y="37"/>
                    <a:pt x="246" y="31"/>
                    <a:pt x="243" y="35"/>
                  </a:cubicBezTo>
                  <a:cubicBezTo>
                    <a:pt x="239" y="32"/>
                    <a:pt x="232" y="34"/>
                    <a:pt x="231" y="30"/>
                  </a:cubicBezTo>
                  <a:cubicBezTo>
                    <a:pt x="227" y="31"/>
                    <a:pt x="224" y="33"/>
                    <a:pt x="221" y="32"/>
                  </a:cubicBezTo>
                  <a:cubicBezTo>
                    <a:pt x="221" y="31"/>
                    <a:pt x="222" y="31"/>
                    <a:pt x="223" y="30"/>
                  </a:cubicBezTo>
                  <a:cubicBezTo>
                    <a:pt x="220" y="28"/>
                    <a:pt x="220" y="30"/>
                    <a:pt x="218" y="31"/>
                  </a:cubicBezTo>
                  <a:cubicBezTo>
                    <a:pt x="218" y="30"/>
                    <a:pt x="213" y="28"/>
                    <a:pt x="210" y="26"/>
                  </a:cubicBezTo>
                  <a:cubicBezTo>
                    <a:pt x="207" y="28"/>
                    <a:pt x="208" y="30"/>
                    <a:pt x="208" y="32"/>
                  </a:cubicBezTo>
                  <a:cubicBezTo>
                    <a:pt x="205" y="27"/>
                    <a:pt x="199" y="36"/>
                    <a:pt x="195" y="31"/>
                  </a:cubicBezTo>
                  <a:cubicBezTo>
                    <a:pt x="196" y="31"/>
                    <a:pt x="200" y="29"/>
                    <a:pt x="197" y="28"/>
                  </a:cubicBezTo>
                  <a:cubicBezTo>
                    <a:pt x="193" y="23"/>
                    <a:pt x="191" y="32"/>
                    <a:pt x="186" y="30"/>
                  </a:cubicBezTo>
                  <a:cubicBezTo>
                    <a:pt x="188" y="34"/>
                    <a:pt x="188" y="34"/>
                    <a:pt x="188" y="34"/>
                  </a:cubicBezTo>
                  <a:cubicBezTo>
                    <a:pt x="186" y="32"/>
                    <a:pt x="182" y="38"/>
                    <a:pt x="181" y="34"/>
                  </a:cubicBezTo>
                  <a:cubicBezTo>
                    <a:pt x="180" y="35"/>
                    <a:pt x="176" y="33"/>
                    <a:pt x="177" y="37"/>
                  </a:cubicBezTo>
                  <a:cubicBezTo>
                    <a:pt x="169" y="35"/>
                    <a:pt x="160" y="45"/>
                    <a:pt x="153" y="39"/>
                  </a:cubicBezTo>
                  <a:cubicBezTo>
                    <a:pt x="152" y="40"/>
                    <a:pt x="149" y="40"/>
                    <a:pt x="151" y="42"/>
                  </a:cubicBezTo>
                  <a:cubicBezTo>
                    <a:pt x="153" y="43"/>
                    <a:pt x="153" y="40"/>
                    <a:pt x="154" y="41"/>
                  </a:cubicBezTo>
                  <a:cubicBezTo>
                    <a:pt x="153" y="41"/>
                    <a:pt x="153" y="42"/>
                    <a:pt x="153" y="43"/>
                  </a:cubicBezTo>
                  <a:cubicBezTo>
                    <a:pt x="151" y="43"/>
                    <a:pt x="149" y="43"/>
                    <a:pt x="150" y="39"/>
                  </a:cubicBezTo>
                  <a:cubicBezTo>
                    <a:pt x="143" y="39"/>
                    <a:pt x="147" y="48"/>
                    <a:pt x="140" y="50"/>
                  </a:cubicBezTo>
                  <a:cubicBezTo>
                    <a:pt x="140" y="48"/>
                    <a:pt x="139" y="48"/>
                    <a:pt x="138" y="49"/>
                  </a:cubicBezTo>
                  <a:cubicBezTo>
                    <a:pt x="136" y="53"/>
                    <a:pt x="136" y="53"/>
                    <a:pt x="136" y="53"/>
                  </a:cubicBezTo>
                  <a:cubicBezTo>
                    <a:pt x="131" y="54"/>
                    <a:pt x="131" y="51"/>
                    <a:pt x="130" y="48"/>
                  </a:cubicBezTo>
                  <a:cubicBezTo>
                    <a:pt x="128" y="50"/>
                    <a:pt x="125" y="51"/>
                    <a:pt x="126" y="54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5" y="53"/>
                    <a:pt x="121" y="55"/>
                    <a:pt x="120" y="56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0" y="54"/>
                    <a:pt x="118" y="56"/>
                    <a:pt x="117" y="57"/>
                  </a:cubicBezTo>
                  <a:cubicBezTo>
                    <a:pt x="118" y="59"/>
                    <a:pt x="121" y="58"/>
                    <a:pt x="122" y="57"/>
                  </a:cubicBezTo>
                  <a:cubicBezTo>
                    <a:pt x="122" y="59"/>
                    <a:pt x="120" y="60"/>
                    <a:pt x="120" y="62"/>
                  </a:cubicBezTo>
                  <a:cubicBezTo>
                    <a:pt x="119" y="59"/>
                    <a:pt x="115" y="62"/>
                    <a:pt x="114" y="63"/>
                  </a:cubicBezTo>
                  <a:cubicBezTo>
                    <a:pt x="112" y="64"/>
                    <a:pt x="113" y="66"/>
                    <a:pt x="113" y="67"/>
                  </a:cubicBezTo>
                  <a:cubicBezTo>
                    <a:pt x="112" y="66"/>
                    <a:pt x="110" y="69"/>
                    <a:pt x="110" y="66"/>
                  </a:cubicBezTo>
                  <a:cubicBezTo>
                    <a:pt x="110" y="65"/>
                    <a:pt x="112" y="66"/>
                    <a:pt x="112" y="64"/>
                  </a:cubicBezTo>
                  <a:cubicBezTo>
                    <a:pt x="110" y="64"/>
                    <a:pt x="109" y="62"/>
                    <a:pt x="108" y="66"/>
                  </a:cubicBezTo>
                  <a:cubicBezTo>
                    <a:pt x="107" y="68"/>
                    <a:pt x="112" y="69"/>
                    <a:pt x="107" y="71"/>
                  </a:cubicBezTo>
                  <a:cubicBezTo>
                    <a:pt x="108" y="70"/>
                    <a:pt x="107" y="69"/>
                    <a:pt x="107" y="67"/>
                  </a:cubicBezTo>
                  <a:cubicBezTo>
                    <a:pt x="103" y="69"/>
                    <a:pt x="103" y="69"/>
                    <a:pt x="103" y="69"/>
                  </a:cubicBezTo>
                  <a:cubicBezTo>
                    <a:pt x="105" y="71"/>
                    <a:pt x="105" y="71"/>
                    <a:pt x="105" y="71"/>
                  </a:cubicBezTo>
                  <a:cubicBezTo>
                    <a:pt x="104" y="71"/>
                    <a:pt x="104" y="70"/>
                    <a:pt x="104" y="70"/>
                  </a:cubicBezTo>
                  <a:cubicBezTo>
                    <a:pt x="104" y="73"/>
                    <a:pt x="100" y="75"/>
                    <a:pt x="101" y="78"/>
                  </a:cubicBezTo>
                  <a:cubicBezTo>
                    <a:pt x="100" y="79"/>
                    <a:pt x="97" y="79"/>
                    <a:pt x="95" y="80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2" y="80"/>
                    <a:pt x="91" y="83"/>
                    <a:pt x="91" y="86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9" y="86"/>
                    <a:pt x="88" y="89"/>
                    <a:pt x="88" y="91"/>
                  </a:cubicBezTo>
                  <a:cubicBezTo>
                    <a:pt x="84" y="92"/>
                    <a:pt x="80" y="85"/>
                    <a:pt x="80" y="90"/>
                  </a:cubicBezTo>
                  <a:cubicBezTo>
                    <a:pt x="78" y="93"/>
                    <a:pt x="80" y="97"/>
                    <a:pt x="82" y="97"/>
                  </a:cubicBezTo>
                  <a:cubicBezTo>
                    <a:pt x="77" y="100"/>
                    <a:pt x="76" y="108"/>
                    <a:pt x="70" y="110"/>
                  </a:cubicBezTo>
                  <a:cubicBezTo>
                    <a:pt x="70" y="112"/>
                    <a:pt x="71" y="112"/>
                    <a:pt x="71" y="113"/>
                  </a:cubicBezTo>
                  <a:cubicBezTo>
                    <a:pt x="64" y="120"/>
                    <a:pt x="64" y="130"/>
                    <a:pt x="56" y="134"/>
                  </a:cubicBezTo>
                  <a:cubicBezTo>
                    <a:pt x="56" y="131"/>
                    <a:pt x="54" y="132"/>
                    <a:pt x="53" y="132"/>
                  </a:cubicBezTo>
                  <a:cubicBezTo>
                    <a:pt x="54" y="135"/>
                    <a:pt x="49" y="133"/>
                    <a:pt x="52" y="135"/>
                  </a:cubicBezTo>
                  <a:cubicBezTo>
                    <a:pt x="54" y="136"/>
                    <a:pt x="55" y="137"/>
                    <a:pt x="57" y="135"/>
                  </a:cubicBezTo>
                  <a:cubicBezTo>
                    <a:pt x="56" y="140"/>
                    <a:pt x="53" y="147"/>
                    <a:pt x="50" y="149"/>
                  </a:cubicBezTo>
                  <a:cubicBezTo>
                    <a:pt x="51" y="148"/>
                    <a:pt x="52" y="149"/>
                    <a:pt x="52" y="151"/>
                  </a:cubicBezTo>
                  <a:cubicBezTo>
                    <a:pt x="49" y="149"/>
                    <a:pt x="47" y="152"/>
                    <a:pt x="47" y="155"/>
                  </a:cubicBezTo>
                  <a:cubicBezTo>
                    <a:pt x="48" y="156"/>
                    <a:pt x="48" y="156"/>
                    <a:pt x="48" y="156"/>
                  </a:cubicBezTo>
                  <a:cubicBezTo>
                    <a:pt x="46" y="157"/>
                    <a:pt x="46" y="157"/>
                    <a:pt x="46" y="157"/>
                  </a:cubicBezTo>
                  <a:cubicBezTo>
                    <a:pt x="46" y="159"/>
                    <a:pt x="49" y="160"/>
                    <a:pt x="47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5"/>
                    <a:pt x="47" y="170"/>
                    <a:pt x="44" y="173"/>
                  </a:cubicBezTo>
                  <a:cubicBezTo>
                    <a:pt x="40" y="174"/>
                    <a:pt x="40" y="174"/>
                    <a:pt x="40" y="174"/>
                  </a:cubicBezTo>
                  <a:cubicBezTo>
                    <a:pt x="40" y="176"/>
                    <a:pt x="41" y="178"/>
                    <a:pt x="43" y="176"/>
                  </a:cubicBezTo>
                  <a:cubicBezTo>
                    <a:pt x="39" y="181"/>
                    <a:pt x="39" y="184"/>
                    <a:pt x="35" y="186"/>
                  </a:cubicBezTo>
                  <a:cubicBezTo>
                    <a:pt x="40" y="196"/>
                    <a:pt x="38" y="209"/>
                    <a:pt x="37" y="220"/>
                  </a:cubicBezTo>
                  <a:cubicBezTo>
                    <a:pt x="36" y="219"/>
                    <a:pt x="36" y="219"/>
                    <a:pt x="36" y="219"/>
                  </a:cubicBezTo>
                  <a:cubicBezTo>
                    <a:pt x="34" y="222"/>
                    <a:pt x="38" y="221"/>
                    <a:pt x="37" y="223"/>
                  </a:cubicBezTo>
                  <a:cubicBezTo>
                    <a:pt x="36" y="222"/>
                    <a:pt x="34" y="225"/>
                    <a:pt x="32" y="223"/>
                  </a:cubicBezTo>
                  <a:cubicBezTo>
                    <a:pt x="30" y="227"/>
                    <a:pt x="35" y="228"/>
                    <a:pt x="36" y="231"/>
                  </a:cubicBezTo>
                  <a:cubicBezTo>
                    <a:pt x="38" y="231"/>
                    <a:pt x="34" y="228"/>
                    <a:pt x="37" y="229"/>
                  </a:cubicBezTo>
                  <a:cubicBezTo>
                    <a:pt x="38" y="229"/>
                    <a:pt x="36" y="235"/>
                    <a:pt x="39" y="235"/>
                  </a:cubicBezTo>
                  <a:cubicBezTo>
                    <a:pt x="38" y="236"/>
                    <a:pt x="35" y="236"/>
                    <a:pt x="34" y="235"/>
                  </a:cubicBezTo>
                  <a:cubicBezTo>
                    <a:pt x="36" y="237"/>
                    <a:pt x="36" y="237"/>
                    <a:pt x="36" y="237"/>
                  </a:cubicBezTo>
                  <a:cubicBezTo>
                    <a:pt x="32" y="241"/>
                    <a:pt x="29" y="231"/>
                    <a:pt x="24" y="234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1" y="239"/>
                    <a:pt x="21" y="230"/>
                    <a:pt x="20" y="237"/>
                  </a:cubicBezTo>
                  <a:cubicBezTo>
                    <a:pt x="21" y="239"/>
                    <a:pt x="26" y="241"/>
                    <a:pt x="27" y="239"/>
                  </a:cubicBezTo>
                  <a:cubicBezTo>
                    <a:pt x="29" y="244"/>
                    <a:pt x="35" y="241"/>
                    <a:pt x="36" y="246"/>
                  </a:cubicBezTo>
                  <a:cubicBezTo>
                    <a:pt x="34" y="248"/>
                    <a:pt x="34" y="242"/>
                    <a:pt x="32" y="243"/>
                  </a:cubicBezTo>
                  <a:cubicBezTo>
                    <a:pt x="30" y="246"/>
                    <a:pt x="34" y="248"/>
                    <a:pt x="34" y="251"/>
                  </a:cubicBezTo>
                  <a:cubicBezTo>
                    <a:pt x="35" y="248"/>
                    <a:pt x="38" y="250"/>
                    <a:pt x="39" y="251"/>
                  </a:cubicBezTo>
                  <a:cubicBezTo>
                    <a:pt x="38" y="254"/>
                    <a:pt x="36" y="250"/>
                    <a:pt x="36" y="254"/>
                  </a:cubicBezTo>
                  <a:cubicBezTo>
                    <a:pt x="38" y="254"/>
                    <a:pt x="40" y="257"/>
                    <a:pt x="41" y="254"/>
                  </a:cubicBezTo>
                  <a:cubicBezTo>
                    <a:pt x="45" y="255"/>
                    <a:pt x="40" y="258"/>
                    <a:pt x="44" y="260"/>
                  </a:cubicBezTo>
                  <a:cubicBezTo>
                    <a:pt x="41" y="262"/>
                    <a:pt x="37" y="257"/>
                    <a:pt x="36" y="262"/>
                  </a:cubicBezTo>
                  <a:cubicBezTo>
                    <a:pt x="38" y="261"/>
                    <a:pt x="41" y="266"/>
                    <a:pt x="45" y="263"/>
                  </a:cubicBezTo>
                  <a:cubicBezTo>
                    <a:pt x="44" y="265"/>
                    <a:pt x="42" y="265"/>
                    <a:pt x="40" y="265"/>
                  </a:cubicBezTo>
                  <a:cubicBezTo>
                    <a:pt x="39" y="268"/>
                    <a:pt x="47" y="269"/>
                    <a:pt x="42" y="271"/>
                  </a:cubicBezTo>
                  <a:cubicBezTo>
                    <a:pt x="45" y="271"/>
                    <a:pt x="45" y="271"/>
                    <a:pt x="45" y="271"/>
                  </a:cubicBezTo>
                  <a:cubicBezTo>
                    <a:pt x="44" y="272"/>
                    <a:pt x="44" y="273"/>
                    <a:pt x="43" y="275"/>
                  </a:cubicBezTo>
                  <a:cubicBezTo>
                    <a:pt x="43" y="277"/>
                    <a:pt x="48" y="280"/>
                    <a:pt x="44" y="282"/>
                  </a:cubicBezTo>
                  <a:cubicBezTo>
                    <a:pt x="45" y="282"/>
                    <a:pt x="47" y="287"/>
                    <a:pt x="49" y="284"/>
                  </a:cubicBezTo>
                  <a:cubicBezTo>
                    <a:pt x="49" y="280"/>
                    <a:pt x="45" y="281"/>
                    <a:pt x="49" y="278"/>
                  </a:cubicBezTo>
                  <a:cubicBezTo>
                    <a:pt x="46" y="282"/>
                    <a:pt x="51" y="282"/>
                    <a:pt x="53" y="284"/>
                  </a:cubicBezTo>
                  <a:cubicBezTo>
                    <a:pt x="51" y="285"/>
                    <a:pt x="51" y="285"/>
                    <a:pt x="51" y="285"/>
                  </a:cubicBezTo>
                  <a:cubicBezTo>
                    <a:pt x="52" y="285"/>
                    <a:pt x="53" y="288"/>
                    <a:pt x="55" y="288"/>
                  </a:cubicBezTo>
                  <a:cubicBezTo>
                    <a:pt x="54" y="288"/>
                    <a:pt x="53" y="288"/>
                    <a:pt x="53" y="289"/>
                  </a:cubicBezTo>
                  <a:cubicBezTo>
                    <a:pt x="56" y="289"/>
                    <a:pt x="56" y="289"/>
                    <a:pt x="56" y="289"/>
                  </a:cubicBezTo>
                  <a:cubicBezTo>
                    <a:pt x="59" y="293"/>
                    <a:pt x="52" y="292"/>
                    <a:pt x="54" y="296"/>
                  </a:cubicBezTo>
                  <a:cubicBezTo>
                    <a:pt x="51" y="294"/>
                    <a:pt x="51" y="294"/>
                    <a:pt x="51" y="294"/>
                  </a:cubicBezTo>
                  <a:cubicBezTo>
                    <a:pt x="52" y="294"/>
                    <a:pt x="50" y="297"/>
                    <a:pt x="52" y="298"/>
                  </a:cubicBezTo>
                  <a:cubicBezTo>
                    <a:pt x="54" y="298"/>
                    <a:pt x="58" y="299"/>
                    <a:pt x="60" y="298"/>
                  </a:cubicBezTo>
                  <a:cubicBezTo>
                    <a:pt x="62" y="300"/>
                    <a:pt x="58" y="301"/>
                    <a:pt x="61" y="302"/>
                  </a:cubicBezTo>
                  <a:cubicBezTo>
                    <a:pt x="57" y="300"/>
                    <a:pt x="57" y="300"/>
                    <a:pt x="57" y="300"/>
                  </a:cubicBezTo>
                  <a:cubicBezTo>
                    <a:pt x="56" y="300"/>
                    <a:pt x="54" y="304"/>
                    <a:pt x="56" y="307"/>
                  </a:cubicBezTo>
                  <a:cubicBezTo>
                    <a:pt x="57" y="308"/>
                    <a:pt x="62" y="310"/>
                    <a:pt x="62" y="306"/>
                  </a:cubicBezTo>
                  <a:cubicBezTo>
                    <a:pt x="62" y="308"/>
                    <a:pt x="62" y="311"/>
                    <a:pt x="60" y="310"/>
                  </a:cubicBezTo>
                  <a:cubicBezTo>
                    <a:pt x="62" y="313"/>
                    <a:pt x="62" y="309"/>
                    <a:pt x="65" y="311"/>
                  </a:cubicBezTo>
                  <a:cubicBezTo>
                    <a:pt x="64" y="313"/>
                    <a:pt x="64" y="318"/>
                    <a:pt x="63" y="321"/>
                  </a:cubicBezTo>
                  <a:cubicBezTo>
                    <a:pt x="58" y="320"/>
                    <a:pt x="58" y="320"/>
                    <a:pt x="58" y="320"/>
                  </a:cubicBezTo>
                  <a:cubicBezTo>
                    <a:pt x="59" y="322"/>
                    <a:pt x="59" y="322"/>
                    <a:pt x="59" y="322"/>
                  </a:cubicBezTo>
                  <a:cubicBezTo>
                    <a:pt x="54" y="320"/>
                    <a:pt x="57" y="324"/>
                    <a:pt x="53" y="324"/>
                  </a:cubicBezTo>
                  <a:cubicBezTo>
                    <a:pt x="54" y="326"/>
                    <a:pt x="56" y="327"/>
                    <a:pt x="57" y="328"/>
                  </a:cubicBezTo>
                  <a:cubicBezTo>
                    <a:pt x="60" y="321"/>
                    <a:pt x="66" y="329"/>
                    <a:pt x="70" y="326"/>
                  </a:cubicBezTo>
                  <a:cubicBezTo>
                    <a:pt x="74" y="331"/>
                    <a:pt x="61" y="335"/>
                    <a:pt x="71" y="337"/>
                  </a:cubicBezTo>
                  <a:cubicBezTo>
                    <a:pt x="72" y="336"/>
                    <a:pt x="76" y="337"/>
                    <a:pt x="73" y="334"/>
                  </a:cubicBezTo>
                  <a:cubicBezTo>
                    <a:pt x="75" y="338"/>
                    <a:pt x="79" y="334"/>
                    <a:pt x="79" y="339"/>
                  </a:cubicBezTo>
                  <a:cubicBezTo>
                    <a:pt x="76" y="337"/>
                    <a:pt x="77" y="345"/>
                    <a:pt x="72" y="342"/>
                  </a:cubicBezTo>
                  <a:cubicBezTo>
                    <a:pt x="73" y="341"/>
                    <a:pt x="71" y="339"/>
                    <a:pt x="71" y="338"/>
                  </a:cubicBezTo>
                  <a:cubicBezTo>
                    <a:pt x="70" y="340"/>
                    <a:pt x="66" y="340"/>
                    <a:pt x="68" y="344"/>
                  </a:cubicBezTo>
                  <a:cubicBezTo>
                    <a:pt x="70" y="346"/>
                    <a:pt x="71" y="349"/>
                    <a:pt x="73" y="347"/>
                  </a:cubicBezTo>
                  <a:cubicBezTo>
                    <a:pt x="76" y="346"/>
                    <a:pt x="71" y="344"/>
                    <a:pt x="75" y="344"/>
                  </a:cubicBezTo>
                  <a:cubicBezTo>
                    <a:pt x="78" y="348"/>
                    <a:pt x="75" y="351"/>
                    <a:pt x="80" y="350"/>
                  </a:cubicBezTo>
                  <a:cubicBezTo>
                    <a:pt x="78" y="347"/>
                    <a:pt x="80" y="345"/>
                    <a:pt x="82" y="344"/>
                  </a:cubicBezTo>
                  <a:cubicBezTo>
                    <a:pt x="85" y="347"/>
                    <a:pt x="85" y="347"/>
                    <a:pt x="85" y="347"/>
                  </a:cubicBezTo>
                  <a:cubicBezTo>
                    <a:pt x="83" y="347"/>
                    <a:pt x="83" y="347"/>
                    <a:pt x="83" y="347"/>
                  </a:cubicBezTo>
                  <a:cubicBezTo>
                    <a:pt x="84" y="353"/>
                    <a:pt x="87" y="347"/>
                    <a:pt x="89" y="353"/>
                  </a:cubicBezTo>
                  <a:cubicBezTo>
                    <a:pt x="87" y="357"/>
                    <a:pt x="87" y="357"/>
                    <a:pt x="87" y="357"/>
                  </a:cubicBezTo>
                  <a:cubicBezTo>
                    <a:pt x="84" y="357"/>
                    <a:pt x="84" y="349"/>
                    <a:pt x="80" y="352"/>
                  </a:cubicBezTo>
                  <a:cubicBezTo>
                    <a:pt x="82" y="355"/>
                    <a:pt x="85" y="355"/>
                    <a:pt x="85" y="359"/>
                  </a:cubicBezTo>
                  <a:cubicBezTo>
                    <a:pt x="83" y="357"/>
                    <a:pt x="83" y="357"/>
                    <a:pt x="83" y="357"/>
                  </a:cubicBezTo>
                  <a:cubicBezTo>
                    <a:pt x="83" y="358"/>
                    <a:pt x="78" y="363"/>
                    <a:pt x="84" y="366"/>
                  </a:cubicBezTo>
                  <a:cubicBezTo>
                    <a:pt x="87" y="367"/>
                    <a:pt x="86" y="365"/>
                    <a:pt x="88" y="365"/>
                  </a:cubicBezTo>
                  <a:cubicBezTo>
                    <a:pt x="91" y="370"/>
                    <a:pt x="94" y="370"/>
                    <a:pt x="96" y="373"/>
                  </a:cubicBezTo>
                  <a:cubicBezTo>
                    <a:pt x="92" y="375"/>
                    <a:pt x="99" y="380"/>
                    <a:pt x="94" y="378"/>
                  </a:cubicBezTo>
                  <a:cubicBezTo>
                    <a:pt x="95" y="375"/>
                    <a:pt x="90" y="367"/>
                    <a:pt x="86" y="367"/>
                  </a:cubicBezTo>
                  <a:cubicBezTo>
                    <a:pt x="83" y="371"/>
                    <a:pt x="84" y="363"/>
                    <a:pt x="80" y="364"/>
                  </a:cubicBezTo>
                  <a:cubicBezTo>
                    <a:pt x="82" y="368"/>
                    <a:pt x="78" y="370"/>
                    <a:pt x="76" y="372"/>
                  </a:cubicBezTo>
                  <a:cubicBezTo>
                    <a:pt x="76" y="374"/>
                    <a:pt x="78" y="374"/>
                    <a:pt x="79" y="375"/>
                  </a:cubicBezTo>
                  <a:cubicBezTo>
                    <a:pt x="81" y="374"/>
                    <a:pt x="81" y="372"/>
                    <a:pt x="83" y="371"/>
                  </a:cubicBezTo>
                  <a:cubicBezTo>
                    <a:pt x="85" y="376"/>
                    <a:pt x="89" y="380"/>
                    <a:pt x="93" y="381"/>
                  </a:cubicBezTo>
                  <a:cubicBezTo>
                    <a:pt x="92" y="383"/>
                    <a:pt x="90" y="384"/>
                    <a:pt x="88" y="382"/>
                  </a:cubicBezTo>
                  <a:cubicBezTo>
                    <a:pt x="92" y="388"/>
                    <a:pt x="95" y="394"/>
                    <a:pt x="97" y="400"/>
                  </a:cubicBezTo>
                  <a:cubicBezTo>
                    <a:pt x="99" y="394"/>
                    <a:pt x="101" y="405"/>
                    <a:pt x="103" y="401"/>
                  </a:cubicBezTo>
                  <a:cubicBezTo>
                    <a:pt x="103" y="398"/>
                    <a:pt x="104" y="394"/>
                    <a:pt x="107" y="394"/>
                  </a:cubicBezTo>
                  <a:cubicBezTo>
                    <a:pt x="107" y="396"/>
                    <a:pt x="105" y="395"/>
                    <a:pt x="105" y="397"/>
                  </a:cubicBezTo>
                  <a:cubicBezTo>
                    <a:pt x="108" y="398"/>
                    <a:pt x="103" y="402"/>
                    <a:pt x="108" y="403"/>
                  </a:cubicBezTo>
                  <a:cubicBezTo>
                    <a:pt x="104" y="398"/>
                    <a:pt x="102" y="404"/>
                    <a:pt x="99" y="405"/>
                  </a:cubicBezTo>
                  <a:cubicBezTo>
                    <a:pt x="102" y="408"/>
                    <a:pt x="96" y="406"/>
                    <a:pt x="98" y="409"/>
                  </a:cubicBezTo>
                  <a:cubicBezTo>
                    <a:pt x="102" y="412"/>
                    <a:pt x="105" y="416"/>
                    <a:pt x="108" y="421"/>
                  </a:cubicBezTo>
                  <a:cubicBezTo>
                    <a:pt x="108" y="428"/>
                    <a:pt x="114" y="435"/>
                    <a:pt x="116" y="440"/>
                  </a:cubicBezTo>
                  <a:cubicBezTo>
                    <a:pt x="115" y="443"/>
                    <a:pt x="111" y="443"/>
                    <a:pt x="111" y="446"/>
                  </a:cubicBezTo>
                  <a:cubicBezTo>
                    <a:pt x="112" y="449"/>
                    <a:pt x="114" y="442"/>
                    <a:pt x="114" y="448"/>
                  </a:cubicBezTo>
                  <a:cubicBezTo>
                    <a:pt x="113" y="447"/>
                    <a:pt x="113" y="447"/>
                    <a:pt x="113" y="447"/>
                  </a:cubicBezTo>
                  <a:cubicBezTo>
                    <a:pt x="114" y="449"/>
                    <a:pt x="114" y="457"/>
                    <a:pt x="119" y="458"/>
                  </a:cubicBezTo>
                  <a:cubicBezTo>
                    <a:pt x="115" y="457"/>
                    <a:pt x="115" y="457"/>
                    <a:pt x="115" y="457"/>
                  </a:cubicBezTo>
                  <a:cubicBezTo>
                    <a:pt x="115" y="458"/>
                    <a:pt x="116" y="459"/>
                    <a:pt x="116" y="459"/>
                  </a:cubicBezTo>
                  <a:cubicBezTo>
                    <a:pt x="115" y="460"/>
                    <a:pt x="114" y="461"/>
                    <a:pt x="113" y="460"/>
                  </a:cubicBezTo>
                  <a:cubicBezTo>
                    <a:pt x="110" y="464"/>
                    <a:pt x="114" y="466"/>
                    <a:pt x="115" y="470"/>
                  </a:cubicBezTo>
                  <a:cubicBezTo>
                    <a:pt x="117" y="467"/>
                    <a:pt x="117" y="467"/>
                    <a:pt x="117" y="467"/>
                  </a:cubicBezTo>
                  <a:cubicBezTo>
                    <a:pt x="120" y="473"/>
                    <a:pt x="119" y="477"/>
                    <a:pt x="120" y="483"/>
                  </a:cubicBezTo>
                  <a:cubicBezTo>
                    <a:pt x="118" y="483"/>
                    <a:pt x="118" y="483"/>
                    <a:pt x="118" y="483"/>
                  </a:cubicBezTo>
                  <a:cubicBezTo>
                    <a:pt x="119" y="486"/>
                    <a:pt x="119" y="486"/>
                    <a:pt x="119" y="486"/>
                  </a:cubicBezTo>
                  <a:cubicBezTo>
                    <a:pt x="117" y="486"/>
                    <a:pt x="116" y="489"/>
                    <a:pt x="118" y="491"/>
                  </a:cubicBezTo>
                  <a:cubicBezTo>
                    <a:pt x="111" y="482"/>
                    <a:pt x="111" y="482"/>
                    <a:pt x="111" y="482"/>
                  </a:cubicBezTo>
                  <a:cubicBezTo>
                    <a:pt x="112" y="480"/>
                    <a:pt x="114" y="485"/>
                    <a:pt x="117" y="483"/>
                  </a:cubicBezTo>
                  <a:cubicBezTo>
                    <a:pt x="119" y="481"/>
                    <a:pt x="117" y="476"/>
                    <a:pt x="115" y="476"/>
                  </a:cubicBezTo>
                  <a:cubicBezTo>
                    <a:pt x="115" y="478"/>
                    <a:pt x="115" y="478"/>
                    <a:pt x="116" y="479"/>
                  </a:cubicBezTo>
                  <a:cubicBezTo>
                    <a:pt x="113" y="480"/>
                    <a:pt x="113" y="477"/>
                    <a:pt x="110" y="476"/>
                  </a:cubicBezTo>
                  <a:cubicBezTo>
                    <a:pt x="111" y="477"/>
                    <a:pt x="110" y="479"/>
                    <a:pt x="111" y="479"/>
                  </a:cubicBezTo>
                  <a:cubicBezTo>
                    <a:pt x="109" y="477"/>
                    <a:pt x="108" y="475"/>
                    <a:pt x="107" y="472"/>
                  </a:cubicBezTo>
                  <a:cubicBezTo>
                    <a:pt x="109" y="474"/>
                    <a:pt x="109" y="470"/>
                    <a:pt x="110" y="471"/>
                  </a:cubicBezTo>
                  <a:cubicBezTo>
                    <a:pt x="107" y="471"/>
                    <a:pt x="106" y="468"/>
                    <a:pt x="106" y="464"/>
                  </a:cubicBezTo>
                  <a:cubicBezTo>
                    <a:pt x="109" y="460"/>
                    <a:pt x="102" y="457"/>
                    <a:pt x="101" y="452"/>
                  </a:cubicBezTo>
                  <a:cubicBezTo>
                    <a:pt x="105" y="453"/>
                    <a:pt x="108" y="455"/>
                    <a:pt x="110" y="457"/>
                  </a:cubicBezTo>
                  <a:cubicBezTo>
                    <a:pt x="111" y="454"/>
                    <a:pt x="109" y="454"/>
                    <a:pt x="110" y="450"/>
                  </a:cubicBezTo>
                  <a:cubicBezTo>
                    <a:pt x="107" y="450"/>
                    <a:pt x="103" y="450"/>
                    <a:pt x="101" y="446"/>
                  </a:cubicBezTo>
                  <a:cubicBezTo>
                    <a:pt x="103" y="445"/>
                    <a:pt x="103" y="445"/>
                    <a:pt x="103" y="445"/>
                  </a:cubicBezTo>
                  <a:cubicBezTo>
                    <a:pt x="101" y="442"/>
                    <a:pt x="98" y="443"/>
                    <a:pt x="97" y="439"/>
                  </a:cubicBezTo>
                  <a:cubicBezTo>
                    <a:pt x="95" y="431"/>
                    <a:pt x="92" y="424"/>
                    <a:pt x="89" y="418"/>
                  </a:cubicBezTo>
                  <a:cubicBezTo>
                    <a:pt x="91" y="417"/>
                    <a:pt x="91" y="417"/>
                    <a:pt x="91" y="417"/>
                  </a:cubicBezTo>
                  <a:cubicBezTo>
                    <a:pt x="85" y="416"/>
                    <a:pt x="84" y="408"/>
                    <a:pt x="80" y="405"/>
                  </a:cubicBezTo>
                  <a:cubicBezTo>
                    <a:pt x="79" y="397"/>
                    <a:pt x="70" y="391"/>
                    <a:pt x="72" y="386"/>
                  </a:cubicBezTo>
                  <a:cubicBezTo>
                    <a:pt x="64" y="374"/>
                    <a:pt x="56" y="365"/>
                    <a:pt x="50" y="351"/>
                  </a:cubicBezTo>
                  <a:cubicBezTo>
                    <a:pt x="54" y="352"/>
                    <a:pt x="54" y="352"/>
                    <a:pt x="54" y="352"/>
                  </a:cubicBezTo>
                  <a:cubicBezTo>
                    <a:pt x="51" y="351"/>
                    <a:pt x="55" y="349"/>
                    <a:pt x="53" y="347"/>
                  </a:cubicBezTo>
                  <a:cubicBezTo>
                    <a:pt x="52" y="351"/>
                    <a:pt x="49" y="346"/>
                    <a:pt x="46" y="345"/>
                  </a:cubicBezTo>
                  <a:cubicBezTo>
                    <a:pt x="45" y="338"/>
                    <a:pt x="39" y="332"/>
                    <a:pt x="34" y="328"/>
                  </a:cubicBezTo>
                  <a:cubicBezTo>
                    <a:pt x="36" y="327"/>
                    <a:pt x="36" y="327"/>
                    <a:pt x="36" y="327"/>
                  </a:cubicBezTo>
                  <a:cubicBezTo>
                    <a:pt x="30" y="323"/>
                    <a:pt x="30" y="315"/>
                    <a:pt x="28" y="308"/>
                  </a:cubicBezTo>
                  <a:cubicBezTo>
                    <a:pt x="29" y="307"/>
                    <a:pt x="30" y="305"/>
                    <a:pt x="29" y="303"/>
                  </a:cubicBezTo>
                  <a:cubicBezTo>
                    <a:pt x="24" y="301"/>
                    <a:pt x="23" y="299"/>
                    <a:pt x="19" y="295"/>
                  </a:cubicBezTo>
                  <a:cubicBezTo>
                    <a:pt x="17" y="291"/>
                    <a:pt x="16" y="283"/>
                    <a:pt x="16" y="279"/>
                  </a:cubicBezTo>
                  <a:cubicBezTo>
                    <a:pt x="5" y="264"/>
                    <a:pt x="6" y="246"/>
                    <a:pt x="3" y="229"/>
                  </a:cubicBezTo>
                  <a:cubicBezTo>
                    <a:pt x="6" y="227"/>
                    <a:pt x="6" y="227"/>
                    <a:pt x="6" y="227"/>
                  </a:cubicBezTo>
                  <a:cubicBezTo>
                    <a:pt x="0" y="210"/>
                    <a:pt x="8" y="190"/>
                    <a:pt x="8" y="175"/>
                  </a:cubicBezTo>
                  <a:cubicBezTo>
                    <a:pt x="13" y="178"/>
                    <a:pt x="13" y="178"/>
                    <a:pt x="13" y="178"/>
                  </a:cubicBezTo>
                  <a:cubicBezTo>
                    <a:pt x="15" y="174"/>
                    <a:pt x="14" y="168"/>
                    <a:pt x="10" y="168"/>
                  </a:cubicBezTo>
                  <a:cubicBezTo>
                    <a:pt x="13" y="164"/>
                    <a:pt x="12" y="156"/>
                    <a:pt x="16" y="155"/>
                  </a:cubicBezTo>
                  <a:cubicBezTo>
                    <a:pt x="18" y="151"/>
                    <a:pt x="16" y="148"/>
                    <a:pt x="17" y="145"/>
                  </a:cubicBezTo>
                  <a:cubicBezTo>
                    <a:pt x="22" y="137"/>
                    <a:pt x="23" y="134"/>
                    <a:pt x="26" y="125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7" y="129"/>
                    <a:pt x="28" y="127"/>
                  </a:cubicBezTo>
                  <a:cubicBezTo>
                    <a:pt x="28" y="124"/>
                    <a:pt x="35" y="118"/>
                    <a:pt x="28" y="118"/>
                  </a:cubicBezTo>
                  <a:cubicBezTo>
                    <a:pt x="36" y="111"/>
                    <a:pt x="37" y="97"/>
                    <a:pt x="46" y="92"/>
                  </a:cubicBezTo>
                  <a:cubicBezTo>
                    <a:pt x="45" y="92"/>
                    <a:pt x="46" y="90"/>
                    <a:pt x="45" y="89"/>
                  </a:cubicBezTo>
                  <a:cubicBezTo>
                    <a:pt x="50" y="82"/>
                    <a:pt x="58" y="77"/>
                    <a:pt x="61" y="71"/>
                  </a:cubicBezTo>
                  <a:cubicBezTo>
                    <a:pt x="62" y="70"/>
                    <a:pt x="61" y="74"/>
                    <a:pt x="63" y="71"/>
                  </a:cubicBezTo>
                  <a:cubicBezTo>
                    <a:pt x="64" y="70"/>
                    <a:pt x="62" y="70"/>
                    <a:pt x="63" y="68"/>
                  </a:cubicBezTo>
                  <a:cubicBezTo>
                    <a:pt x="70" y="55"/>
                    <a:pt x="85" y="51"/>
                    <a:pt x="93" y="42"/>
                  </a:cubicBezTo>
                  <a:cubicBezTo>
                    <a:pt x="110" y="27"/>
                    <a:pt x="130" y="17"/>
                    <a:pt x="151" y="10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6" y="5"/>
                    <a:pt x="167" y="10"/>
                    <a:pt x="172" y="3"/>
                  </a:cubicBezTo>
                  <a:cubicBezTo>
                    <a:pt x="174" y="4"/>
                    <a:pt x="178" y="3"/>
                    <a:pt x="177" y="5"/>
                  </a:cubicBezTo>
                  <a:cubicBezTo>
                    <a:pt x="182" y="1"/>
                    <a:pt x="193" y="5"/>
                    <a:pt x="201" y="1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207" y="4"/>
                    <a:pt x="214" y="0"/>
                    <a:pt x="223" y="2"/>
                  </a:cubicBezTo>
                  <a:cubicBezTo>
                    <a:pt x="222" y="3"/>
                    <a:pt x="220" y="3"/>
                    <a:pt x="220" y="4"/>
                  </a:cubicBezTo>
                  <a:cubicBezTo>
                    <a:pt x="223" y="6"/>
                    <a:pt x="228" y="0"/>
                    <a:pt x="229" y="6"/>
                  </a:cubicBezTo>
                  <a:cubicBezTo>
                    <a:pt x="231" y="6"/>
                    <a:pt x="231" y="3"/>
                    <a:pt x="230" y="3"/>
                  </a:cubicBezTo>
                  <a:cubicBezTo>
                    <a:pt x="248" y="6"/>
                    <a:pt x="267" y="6"/>
                    <a:pt x="286" y="10"/>
                  </a:cubicBezTo>
                  <a:cubicBezTo>
                    <a:pt x="299" y="17"/>
                    <a:pt x="285" y="19"/>
                    <a:pt x="296" y="18"/>
                  </a:cubicBezTo>
                  <a:cubicBezTo>
                    <a:pt x="297" y="20"/>
                    <a:pt x="297" y="17"/>
                    <a:pt x="297" y="18"/>
                  </a:cubicBezTo>
                  <a:cubicBezTo>
                    <a:pt x="302" y="18"/>
                    <a:pt x="301" y="25"/>
                    <a:pt x="305" y="24"/>
                  </a:cubicBezTo>
                  <a:cubicBezTo>
                    <a:pt x="305" y="20"/>
                    <a:pt x="307" y="23"/>
                    <a:pt x="308" y="21"/>
                  </a:cubicBezTo>
                  <a:cubicBezTo>
                    <a:pt x="315" y="26"/>
                    <a:pt x="315" y="30"/>
                    <a:pt x="322" y="30"/>
                  </a:cubicBezTo>
                  <a:cubicBezTo>
                    <a:pt x="321" y="31"/>
                    <a:pt x="321" y="31"/>
                    <a:pt x="321" y="31"/>
                  </a:cubicBezTo>
                  <a:cubicBezTo>
                    <a:pt x="331" y="30"/>
                    <a:pt x="337" y="37"/>
                    <a:pt x="346" y="36"/>
                  </a:cubicBezTo>
                  <a:cubicBezTo>
                    <a:pt x="384" y="59"/>
                    <a:pt x="413" y="94"/>
                    <a:pt x="429" y="134"/>
                  </a:cubicBezTo>
                  <a:cubicBezTo>
                    <a:pt x="444" y="174"/>
                    <a:pt x="452" y="217"/>
                    <a:pt x="441" y="261"/>
                  </a:cubicBezTo>
                  <a:cubicBezTo>
                    <a:pt x="435" y="270"/>
                    <a:pt x="434" y="270"/>
                    <a:pt x="433" y="282"/>
                  </a:cubicBezTo>
                  <a:cubicBezTo>
                    <a:pt x="432" y="281"/>
                    <a:pt x="433" y="280"/>
                    <a:pt x="432" y="281"/>
                  </a:cubicBezTo>
                  <a:cubicBezTo>
                    <a:pt x="435" y="283"/>
                    <a:pt x="430" y="289"/>
                    <a:pt x="432" y="291"/>
                  </a:cubicBezTo>
                  <a:cubicBezTo>
                    <a:pt x="426" y="306"/>
                    <a:pt x="419" y="319"/>
                    <a:pt x="410" y="333"/>
                  </a:cubicBezTo>
                  <a:cubicBezTo>
                    <a:pt x="411" y="330"/>
                    <a:pt x="409" y="328"/>
                    <a:pt x="408" y="330"/>
                  </a:cubicBezTo>
                  <a:cubicBezTo>
                    <a:pt x="408" y="334"/>
                    <a:pt x="408" y="334"/>
                    <a:pt x="408" y="334"/>
                  </a:cubicBezTo>
                  <a:cubicBezTo>
                    <a:pt x="407" y="334"/>
                    <a:pt x="407" y="334"/>
                    <a:pt x="407" y="334"/>
                  </a:cubicBezTo>
                  <a:cubicBezTo>
                    <a:pt x="406" y="336"/>
                    <a:pt x="407" y="339"/>
                    <a:pt x="409" y="338"/>
                  </a:cubicBezTo>
                  <a:cubicBezTo>
                    <a:pt x="387" y="374"/>
                    <a:pt x="353" y="394"/>
                    <a:pt x="330" y="421"/>
                  </a:cubicBezTo>
                  <a:cubicBezTo>
                    <a:pt x="324" y="426"/>
                    <a:pt x="317" y="436"/>
                    <a:pt x="313" y="443"/>
                  </a:cubicBezTo>
                  <a:cubicBezTo>
                    <a:pt x="293" y="460"/>
                    <a:pt x="282" y="482"/>
                    <a:pt x="280" y="508"/>
                  </a:cubicBezTo>
                  <a:cubicBezTo>
                    <a:pt x="280" y="508"/>
                    <a:pt x="272" y="503"/>
                    <a:pt x="272" y="4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59" name="Freeform 7"/>
            <p:cNvSpPr/>
            <p:nvPr/>
          </p:nvSpPr>
          <p:spPr bwMode="auto">
            <a:xfrm>
              <a:off x="2046288" y="3116263"/>
              <a:ext cx="22225" cy="15875"/>
            </a:xfrm>
            <a:custGeom>
              <a:avLst/>
              <a:gdLst>
                <a:gd name="T0" fmla="*/ 0 w 5"/>
                <a:gd name="T1" fmla="*/ 4 h 4"/>
                <a:gd name="T2" fmla="*/ 5 w 5"/>
                <a:gd name="T3" fmla="*/ 2 h 4"/>
                <a:gd name="T4" fmla="*/ 0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2" y="3"/>
                    <a:pt x="3" y="0"/>
                    <a:pt x="5" y="2"/>
                  </a:cubicBezTo>
                  <a:cubicBezTo>
                    <a:pt x="4" y="2"/>
                    <a:pt x="2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0" name="Freeform 8"/>
            <p:cNvSpPr/>
            <p:nvPr/>
          </p:nvSpPr>
          <p:spPr bwMode="auto">
            <a:xfrm>
              <a:off x="2020888" y="2746375"/>
              <a:ext cx="12700" cy="7937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3 w 3"/>
                <a:gd name="T5" fmla="*/ 2 h 2"/>
                <a:gd name="T6" fmla="*/ 1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1" y="0"/>
                  </a:cubicBezTo>
                  <a:cubicBezTo>
                    <a:pt x="1" y="1"/>
                    <a:pt x="3" y="1"/>
                    <a:pt x="3" y="2"/>
                  </a:cubicBezTo>
                  <a:cubicBezTo>
                    <a:pt x="2" y="1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1" name="Freeform 9"/>
            <p:cNvSpPr/>
            <p:nvPr/>
          </p:nvSpPr>
          <p:spPr bwMode="auto">
            <a:xfrm>
              <a:off x="1982788" y="2660650"/>
              <a:ext cx="30163" cy="30162"/>
            </a:xfrm>
            <a:custGeom>
              <a:avLst/>
              <a:gdLst>
                <a:gd name="T0" fmla="*/ 0 w 7"/>
                <a:gd name="T1" fmla="*/ 1 h 7"/>
                <a:gd name="T2" fmla="*/ 7 w 7"/>
                <a:gd name="T3" fmla="*/ 7 h 7"/>
                <a:gd name="T4" fmla="*/ 0 w 7"/>
                <a:gd name="T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0" y="1"/>
                  </a:moveTo>
                  <a:cubicBezTo>
                    <a:pt x="2" y="0"/>
                    <a:pt x="5" y="4"/>
                    <a:pt x="7" y="7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2" name="Freeform 10"/>
            <p:cNvSpPr/>
            <p:nvPr/>
          </p:nvSpPr>
          <p:spPr bwMode="auto">
            <a:xfrm>
              <a:off x="1965326" y="2562225"/>
              <a:ext cx="9525" cy="12700"/>
            </a:xfrm>
            <a:custGeom>
              <a:avLst/>
              <a:gdLst>
                <a:gd name="T0" fmla="*/ 0 w 2"/>
                <a:gd name="T1" fmla="*/ 2 h 3"/>
                <a:gd name="T2" fmla="*/ 2 w 2"/>
                <a:gd name="T3" fmla="*/ 2 h 3"/>
                <a:gd name="T4" fmla="*/ 0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0"/>
                    <a:pt x="1" y="0"/>
                    <a:pt x="2" y="2"/>
                  </a:cubicBezTo>
                  <a:cubicBezTo>
                    <a:pt x="1" y="3"/>
                    <a:pt x="1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3" name="Freeform 11"/>
            <p:cNvSpPr/>
            <p:nvPr/>
          </p:nvSpPr>
          <p:spPr bwMode="auto">
            <a:xfrm>
              <a:off x="1944688" y="2559050"/>
              <a:ext cx="12700" cy="15875"/>
            </a:xfrm>
            <a:custGeom>
              <a:avLst/>
              <a:gdLst>
                <a:gd name="T0" fmla="*/ 1 w 3"/>
                <a:gd name="T1" fmla="*/ 4 h 4"/>
                <a:gd name="T2" fmla="*/ 1 w 3"/>
                <a:gd name="T3" fmla="*/ 0 h 4"/>
                <a:gd name="T4" fmla="*/ 1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0" y="1"/>
                    <a:pt x="3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4" name="Freeform 12"/>
            <p:cNvSpPr/>
            <p:nvPr/>
          </p:nvSpPr>
          <p:spPr bwMode="auto">
            <a:xfrm>
              <a:off x="1863726" y="2384425"/>
              <a:ext cx="22225" cy="17462"/>
            </a:xfrm>
            <a:custGeom>
              <a:avLst/>
              <a:gdLst>
                <a:gd name="T0" fmla="*/ 3 w 5"/>
                <a:gd name="T1" fmla="*/ 4 h 4"/>
                <a:gd name="T2" fmla="*/ 1 w 5"/>
                <a:gd name="T3" fmla="*/ 0 h 4"/>
                <a:gd name="T4" fmla="*/ 3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cubicBezTo>
                    <a:pt x="2" y="3"/>
                    <a:pt x="0" y="1"/>
                    <a:pt x="1" y="0"/>
                  </a:cubicBezTo>
                  <a:cubicBezTo>
                    <a:pt x="1" y="1"/>
                    <a:pt x="5" y="3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5" name="Freeform 13"/>
            <p:cNvSpPr/>
            <p:nvPr/>
          </p:nvSpPr>
          <p:spPr bwMode="auto">
            <a:xfrm>
              <a:off x="1825626" y="2311400"/>
              <a:ext cx="7938" cy="12700"/>
            </a:xfrm>
            <a:custGeom>
              <a:avLst/>
              <a:gdLst>
                <a:gd name="T0" fmla="*/ 1 w 2"/>
                <a:gd name="T1" fmla="*/ 3 h 3"/>
                <a:gd name="T2" fmla="*/ 0 w 2"/>
                <a:gd name="T3" fmla="*/ 2 h 3"/>
                <a:gd name="T4" fmla="*/ 2 w 2"/>
                <a:gd name="T5" fmla="*/ 2 h 3"/>
                <a:gd name="T6" fmla="*/ 1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1" y="3"/>
                    <a:pt x="1" y="2"/>
                    <a:pt x="0" y="2"/>
                  </a:cubicBezTo>
                  <a:cubicBezTo>
                    <a:pt x="0" y="0"/>
                    <a:pt x="2" y="1"/>
                    <a:pt x="2" y="2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6" name="Freeform 14"/>
            <p:cNvSpPr/>
            <p:nvPr/>
          </p:nvSpPr>
          <p:spPr bwMode="auto">
            <a:xfrm>
              <a:off x="2382838" y="1163638"/>
              <a:ext cx="7938" cy="9525"/>
            </a:xfrm>
            <a:custGeom>
              <a:avLst/>
              <a:gdLst>
                <a:gd name="T0" fmla="*/ 5 w 5"/>
                <a:gd name="T1" fmla="*/ 0 h 6"/>
                <a:gd name="T2" fmla="*/ 0 w 5"/>
                <a:gd name="T3" fmla="*/ 6 h 6"/>
                <a:gd name="T4" fmla="*/ 0 w 5"/>
                <a:gd name="T5" fmla="*/ 0 h 6"/>
                <a:gd name="T6" fmla="*/ 5 w 5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0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7" name="Freeform 15"/>
            <p:cNvSpPr/>
            <p:nvPr/>
          </p:nvSpPr>
          <p:spPr bwMode="auto">
            <a:xfrm>
              <a:off x="3019426" y="1325563"/>
              <a:ext cx="17463" cy="12700"/>
            </a:xfrm>
            <a:custGeom>
              <a:avLst/>
              <a:gdLst>
                <a:gd name="T0" fmla="*/ 2 w 4"/>
                <a:gd name="T1" fmla="*/ 0 h 3"/>
                <a:gd name="T2" fmla="*/ 2 w 4"/>
                <a:gd name="T3" fmla="*/ 3 h 3"/>
                <a:gd name="T4" fmla="*/ 2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4" y="1"/>
                    <a:pt x="2" y="3"/>
                    <a:pt x="2" y="3"/>
                  </a:cubicBezTo>
                  <a:cubicBezTo>
                    <a:pt x="0" y="2"/>
                    <a:pt x="4" y="2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8" name="Freeform 16"/>
            <p:cNvSpPr/>
            <p:nvPr/>
          </p:nvSpPr>
          <p:spPr bwMode="auto">
            <a:xfrm>
              <a:off x="3273426" y="1585913"/>
              <a:ext cx="12700" cy="7937"/>
            </a:xfrm>
            <a:custGeom>
              <a:avLst/>
              <a:gdLst>
                <a:gd name="T0" fmla="*/ 0 w 8"/>
                <a:gd name="T1" fmla="*/ 5 h 5"/>
                <a:gd name="T2" fmla="*/ 0 w 8"/>
                <a:gd name="T3" fmla="*/ 5 h 5"/>
                <a:gd name="T4" fmla="*/ 8 w 8"/>
                <a:gd name="T5" fmla="*/ 0 h 5"/>
                <a:gd name="T6" fmla="*/ 0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0" y="5"/>
                  </a:moveTo>
                  <a:lnTo>
                    <a:pt x="0" y="5"/>
                  </a:lnTo>
                  <a:lnTo>
                    <a:pt x="8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69" name="Freeform 17"/>
            <p:cNvSpPr/>
            <p:nvPr/>
          </p:nvSpPr>
          <p:spPr bwMode="auto">
            <a:xfrm>
              <a:off x="2016126" y="3111500"/>
              <a:ext cx="42863" cy="12700"/>
            </a:xfrm>
            <a:custGeom>
              <a:avLst/>
              <a:gdLst>
                <a:gd name="T0" fmla="*/ 6 w 10"/>
                <a:gd name="T1" fmla="*/ 1 h 3"/>
                <a:gd name="T2" fmla="*/ 2 w 10"/>
                <a:gd name="T3" fmla="*/ 2 h 3"/>
                <a:gd name="T4" fmla="*/ 6 w 10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3">
                  <a:moveTo>
                    <a:pt x="6" y="1"/>
                  </a:moveTo>
                  <a:cubicBezTo>
                    <a:pt x="0" y="2"/>
                    <a:pt x="10" y="3"/>
                    <a:pt x="2" y="2"/>
                  </a:cubicBezTo>
                  <a:cubicBezTo>
                    <a:pt x="3" y="1"/>
                    <a:pt x="4" y="0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0" name="Freeform 18"/>
            <p:cNvSpPr/>
            <p:nvPr/>
          </p:nvSpPr>
          <p:spPr bwMode="auto">
            <a:xfrm>
              <a:off x="1366838" y="3055938"/>
              <a:ext cx="1465263" cy="2847975"/>
            </a:xfrm>
            <a:custGeom>
              <a:avLst/>
              <a:gdLst>
                <a:gd name="T0" fmla="*/ 133 w 345"/>
                <a:gd name="T1" fmla="*/ 507 h 670"/>
                <a:gd name="T2" fmla="*/ 193 w 345"/>
                <a:gd name="T3" fmla="*/ 391 h 670"/>
                <a:gd name="T4" fmla="*/ 197 w 345"/>
                <a:gd name="T5" fmla="*/ 346 h 670"/>
                <a:gd name="T6" fmla="*/ 192 w 345"/>
                <a:gd name="T7" fmla="*/ 234 h 670"/>
                <a:gd name="T8" fmla="*/ 248 w 345"/>
                <a:gd name="T9" fmla="*/ 202 h 670"/>
                <a:gd name="T10" fmla="*/ 181 w 345"/>
                <a:gd name="T11" fmla="*/ 188 h 670"/>
                <a:gd name="T12" fmla="*/ 202 w 345"/>
                <a:gd name="T13" fmla="*/ 160 h 670"/>
                <a:gd name="T14" fmla="*/ 263 w 345"/>
                <a:gd name="T15" fmla="*/ 144 h 670"/>
                <a:gd name="T16" fmla="*/ 311 w 345"/>
                <a:gd name="T17" fmla="*/ 134 h 670"/>
                <a:gd name="T18" fmla="*/ 305 w 345"/>
                <a:gd name="T19" fmla="*/ 158 h 670"/>
                <a:gd name="T20" fmla="*/ 309 w 345"/>
                <a:gd name="T21" fmla="*/ 155 h 670"/>
                <a:gd name="T22" fmla="*/ 310 w 345"/>
                <a:gd name="T23" fmla="*/ 139 h 670"/>
                <a:gd name="T24" fmla="*/ 309 w 345"/>
                <a:gd name="T25" fmla="*/ 155 h 670"/>
                <a:gd name="T26" fmla="*/ 290 w 345"/>
                <a:gd name="T27" fmla="*/ 146 h 670"/>
                <a:gd name="T28" fmla="*/ 241 w 345"/>
                <a:gd name="T29" fmla="*/ 146 h 670"/>
                <a:gd name="T30" fmla="*/ 175 w 345"/>
                <a:gd name="T31" fmla="*/ 148 h 670"/>
                <a:gd name="T32" fmla="*/ 128 w 345"/>
                <a:gd name="T33" fmla="*/ 136 h 670"/>
                <a:gd name="T34" fmla="*/ 135 w 345"/>
                <a:gd name="T35" fmla="*/ 113 h 670"/>
                <a:gd name="T36" fmla="*/ 172 w 345"/>
                <a:gd name="T37" fmla="*/ 99 h 670"/>
                <a:gd name="T38" fmla="*/ 202 w 345"/>
                <a:gd name="T39" fmla="*/ 89 h 670"/>
                <a:gd name="T40" fmla="*/ 220 w 345"/>
                <a:gd name="T41" fmla="*/ 85 h 670"/>
                <a:gd name="T42" fmla="*/ 265 w 345"/>
                <a:gd name="T43" fmla="*/ 81 h 670"/>
                <a:gd name="T44" fmla="*/ 312 w 345"/>
                <a:gd name="T45" fmla="*/ 62 h 670"/>
                <a:gd name="T46" fmla="*/ 297 w 345"/>
                <a:gd name="T47" fmla="*/ 84 h 670"/>
                <a:gd name="T48" fmla="*/ 262 w 345"/>
                <a:gd name="T49" fmla="*/ 81 h 670"/>
                <a:gd name="T50" fmla="*/ 169 w 345"/>
                <a:gd name="T51" fmla="*/ 92 h 670"/>
                <a:gd name="T52" fmla="*/ 146 w 345"/>
                <a:gd name="T53" fmla="*/ 78 h 670"/>
                <a:gd name="T54" fmla="*/ 153 w 345"/>
                <a:gd name="T55" fmla="*/ 51 h 670"/>
                <a:gd name="T56" fmla="*/ 186 w 345"/>
                <a:gd name="T57" fmla="*/ 40 h 670"/>
                <a:gd name="T58" fmla="*/ 216 w 345"/>
                <a:gd name="T59" fmla="*/ 27 h 670"/>
                <a:gd name="T60" fmla="*/ 233 w 345"/>
                <a:gd name="T61" fmla="*/ 28 h 670"/>
                <a:gd name="T62" fmla="*/ 263 w 345"/>
                <a:gd name="T63" fmla="*/ 36 h 670"/>
                <a:gd name="T64" fmla="*/ 295 w 345"/>
                <a:gd name="T65" fmla="*/ 26 h 670"/>
                <a:gd name="T66" fmla="*/ 319 w 345"/>
                <a:gd name="T67" fmla="*/ 8 h 670"/>
                <a:gd name="T68" fmla="*/ 334 w 345"/>
                <a:gd name="T69" fmla="*/ 7 h 670"/>
                <a:gd name="T70" fmla="*/ 329 w 345"/>
                <a:gd name="T71" fmla="*/ 39 h 670"/>
                <a:gd name="T72" fmla="*/ 334 w 345"/>
                <a:gd name="T73" fmla="*/ 8 h 670"/>
                <a:gd name="T74" fmla="*/ 332 w 345"/>
                <a:gd name="T75" fmla="*/ 11 h 670"/>
                <a:gd name="T76" fmla="*/ 336 w 345"/>
                <a:gd name="T77" fmla="*/ 14 h 670"/>
                <a:gd name="T78" fmla="*/ 331 w 345"/>
                <a:gd name="T79" fmla="*/ 31 h 670"/>
                <a:gd name="T80" fmla="*/ 288 w 345"/>
                <a:gd name="T81" fmla="*/ 28 h 670"/>
                <a:gd name="T82" fmla="*/ 217 w 345"/>
                <a:gd name="T83" fmla="*/ 22 h 670"/>
                <a:gd name="T84" fmla="*/ 179 w 345"/>
                <a:gd name="T85" fmla="*/ 22 h 670"/>
                <a:gd name="T86" fmla="*/ 200 w 345"/>
                <a:gd name="T87" fmla="*/ 10 h 670"/>
                <a:gd name="T88" fmla="*/ 249 w 345"/>
                <a:gd name="T89" fmla="*/ 3 h 670"/>
                <a:gd name="T90" fmla="*/ 344 w 345"/>
                <a:gd name="T91" fmla="*/ 17 h 670"/>
                <a:gd name="T92" fmla="*/ 324 w 345"/>
                <a:gd name="T93" fmla="*/ 37 h 670"/>
                <a:gd name="T94" fmla="*/ 226 w 345"/>
                <a:gd name="T95" fmla="*/ 56 h 670"/>
                <a:gd name="T96" fmla="*/ 144 w 345"/>
                <a:gd name="T97" fmla="*/ 59 h 670"/>
                <a:gd name="T98" fmla="*/ 158 w 345"/>
                <a:gd name="T99" fmla="*/ 61 h 670"/>
                <a:gd name="T100" fmla="*/ 292 w 345"/>
                <a:gd name="T101" fmla="*/ 55 h 670"/>
                <a:gd name="T102" fmla="*/ 324 w 345"/>
                <a:gd name="T103" fmla="*/ 93 h 670"/>
                <a:gd name="T104" fmla="*/ 267 w 345"/>
                <a:gd name="T105" fmla="*/ 108 h 670"/>
                <a:gd name="T106" fmla="*/ 150 w 345"/>
                <a:gd name="T107" fmla="*/ 137 h 670"/>
                <a:gd name="T108" fmla="*/ 149 w 345"/>
                <a:gd name="T109" fmla="*/ 111 h 670"/>
                <a:gd name="T110" fmla="*/ 234 w 345"/>
                <a:gd name="T111" fmla="*/ 122 h 670"/>
                <a:gd name="T112" fmla="*/ 325 w 345"/>
                <a:gd name="T113" fmla="*/ 138 h 670"/>
                <a:gd name="T114" fmla="*/ 313 w 345"/>
                <a:gd name="T115" fmla="*/ 163 h 670"/>
                <a:gd name="T116" fmla="*/ 192 w 345"/>
                <a:gd name="T117" fmla="*/ 192 h 670"/>
                <a:gd name="T118" fmla="*/ 192 w 345"/>
                <a:gd name="T119" fmla="*/ 164 h 670"/>
                <a:gd name="T120" fmla="*/ 265 w 345"/>
                <a:gd name="T121" fmla="*/ 217 h 670"/>
                <a:gd name="T122" fmla="*/ 216 w 345"/>
                <a:gd name="T123" fmla="*/ 313 h 670"/>
                <a:gd name="T124" fmla="*/ 206 w 345"/>
                <a:gd name="T125" fmla="*/ 43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5" h="670">
                  <a:moveTo>
                    <a:pt x="9" y="647"/>
                  </a:moveTo>
                  <a:cubicBezTo>
                    <a:pt x="17" y="626"/>
                    <a:pt x="43" y="612"/>
                    <a:pt x="54" y="592"/>
                  </a:cubicBezTo>
                  <a:cubicBezTo>
                    <a:pt x="56" y="590"/>
                    <a:pt x="57" y="596"/>
                    <a:pt x="60" y="591"/>
                  </a:cubicBezTo>
                  <a:cubicBezTo>
                    <a:pt x="71" y="570"/>
                    <a:pt x="97" y="547"/>
                    <a:pt x="118" y="530"/>
                  </a:cubicBezTo>
                  <a:cubicBezTo>
                    <a:pt x="118" y="532"/>
                    <a:pt x="118" y="532"/>
                    <a:pt x="118" y="532"/>
                  </a:cubicBezTo>
                  <a:cubicBezTo>
                    <a:pt x="122" y="528"/>
                    <a:pt x="122" y="521"/>
                    <a:pt x="126" y="517"/>
                  </a:cubicBezTo>
                  <a:cubicBezTo>
                    <a:pt x="127" y="518"/>
                    <a:pt x="126" y="519"/>
                    <a:pt x="128" y="519"/>
                  </a:cubicBezTo>
                  <a:cubicBezTo>
                    <a:pt x="127" y="516"/>
                    <a:pt x="133" y="511"/>
                    <a:pt x="133" y="507"/>
                  </a:cubicBezTo>
                  <a:cubicBezTo>
                    <a:pt x="135" y="506"/>
                    <a:pt x="137" y="508"/>
                    <a:pt x="139" y="506"/>
                  </a:cubicBezTo>
                  <a:cubicBezTo>
                    <a:pt x="139" y="502"/>
                    <a:pt x="139" y="502"/>
                    <a:pt x="139" y="502"/>
                  </a:cubicBezTo>
                  <a:cubicBezTo>
                    <a:pt x="138" y="491"/>
                    <a:pt x="152" y="486"/>
                    <a:pt x="155" y="474"/>
                  </a:cubicBezTo>
                  <a:cubicBezTo>
                    <a:pt x="155" y="474"/>
                    <a:pt x="155" y="476"/>
                    <a:pt x="156" y="475"/>
                  </a:cubicBezTo>
                  <a:cubicBezTo>
                    <a:pt x="163" y="457"/>
                    <a:pt x="176" y="437"/>
                    <a:pt x="183" y="418"/>
                  </a:cubicBezTo>
                  <a:cubicBezTo>
                    <a:pt x="184" y="419"/>
                    <a:pt x="185" y="420"/>
                    <a:pt x="187" y="420"/>
                  </a:cubicBezTo>
                  <a:cubicBezTo>
                    <a:pt x="184" y="418"/>
                    <a:pt x="187" y="411"/>
                    <a:pt x="188" y="406"/>
                  </a:cubicBezTo>
                  <a:cubicBezTo>
                    <a:pt x="192" y="405"/>
                    <a:pt x="189" y="396"/>
                    <a:pt x="193" y="391"/>
                  </a:cubicBezTo>
                  <a:cubicBezTo>
                    <a:pt x="193" y="391"/>
                    <a:pt x="193" y="391"/>
                    <a:pt x="193" y="391"/>
                  </a:cubicBezTo>
                  <a:cubicBezTo>
                    <a:pt x="191" y="386"/>
                    <a:pt x="197" y="385"/>
                    <a:pt x="194" y="380"/>
                  </a:cubicBezTo>
                  <a:cubicBezTo>
                    <a:pt x="198" y="378"/>
                    <a:pt x="198" y="378"/>
                    <a:pt x="198" y="378"/>
                  </a:cubicBezTo>
                  <a:cubicBezTo>
                    <a:pt x="193" y="375"/>
                    <a:pt x="201" y="372"/>
                    <a:pt x="200" y="367"/>
                  </a:cubicBezTo>
                  <a:cubicBezTo>
                    <a:pt x="199" y="367"/>
                    <a:pt x="199" y="367"/>
                    <a:pt x="199" y="367"/>
                  </a:cubicBezTo>
                  <a:cubicBezTo>
                    <a:pt x="198" y="364"/>
                    <a:pt x="200" y="362"/>
                    <a:pt x="200" y="358"/>
                  </a:cubicBezTo>
                  <a:cubicBezTo>
                    <a:pt x="200" y="358"/>
                    <a:pt x="200" y="358"/>
                    <a:pt x="200" y="358"/>
                  </a:cubicBezTo>
                  <a:cubicBezTo>
                    <a:pt x="199" y="350"/>
                    <a:pt x="201" y="345"/>
                    <a:pt x="197" y="346"/>
                  </a:cubicBezTo>
                  <a:cubicBezTo>
                    <a:pt x="200" y="343"/>
                    <a:pt x="199" y="354"/>
                    <a:pt x="203" y="349"/>
                  </a:cubicBezTo>
                  <a:cubicBezTo>
                    <a:pt x="200" y="320"/>
                    <a:pt x="176" y="304"/>
                    <a:pt x="167" y="275"/>
                  </a:cubicBezTo>
                  <a:cubicBezTo>
                    <a:pt x="168" y="271"/>
                    <a:pt x="169" y="269"/>
                    <a:pt x="171" y="269"/>
                  </a:cubicBezTo>
                  <a:cubicBezTo>
                    <a:pt x="170" y="266"/>
                    <a:pt x="174" y="259"/>
                    <a:pt x="174" y="256"/>
                  </a:cubicBezTo>
                  <a:cubicBezTo>
                    <a:pt x="173" y="257"/>
                    <a:pt x="176" y="255"/>
                    <a:pt x="177" y="254"/>
                  </a:cubicBezTo>
                  <a:cubicBezTo>
                    <a:pt x="181" y="251"/>
                    <a:pt x="177" y="248"/>
                    <a:pt x="182" y="244"/>
                  </a:cubicBezTo>
                  <a:cubicBezTo>
                    <a:pt x="181" y="246"/>
                    <a:pt x="182" y="248"/>
                    <a:pt x="183" y="248"/>
                  </a:cubicBezTo>
                  <a:cubicBezTo>
                    <a:pt x="184" y="243"/>
                    <a:pt x="189" y="239"/>
                    <a:pt x="192" y="234"/>
                  </a:cubicBezTo>
                  <a:cubicBezTo>
                    <a:pt x="192" y="235"/>
                    <a:pt x="191" y="236"/>
                    <a:pt x="192" y="237"/>
                  </a:cubicBezTo>
                  <a:cubicBezTo>
                    <a:pt x="194" y="230"/>
                    <a:pt x="201" y="230"/>
                    <a:pt x="204" y="226"/>
                  </a:cubicBezTo>
                  <a:cubicBezTo>
                    <a:pt x="204" y="228"/>
                    <a:pt x="204" y="228"/>
                    <a:pt x="204" y="228"/>
                  </a:cubicBezTo>
                  <a:cubicBezTo>
                    <a:pt x="212" y="226"/>
                    <a:pt x="203" y="223"/>
                    <a:pt x="210" y="221"/>
                  </a:cubicBezTo>
                  <a:cubicBezTo>
                    <a:pt x="209" y="222"/>
                    <a:pt x="210" y="222"/>
                    <a:pt x="210" y="223"/>
                  </a:cubicBezTo>
                  <a:cubicBezTo>
                    <a:pt x="214" y="216"/>
                    <a:pt x="225" y="212"/>
                    <a:pt x="230" y="208"/>
                  </a:cubicBezTo>
                  <a:cubicBezTo>
                    <a:pt x="230" y="209"/>
                    <a:pt x="230" y="209"/>
                    <a:pt x="230" y="209"/>
                  </a:cubicBezTo>
                  <a:cubicBezTo>
                    <a:pt x="236" y="207"/>
                    <a:pt x="244" y="194"/>
                    <a:pt x="248" y="202"/>
                  </a:cubicBezTo>
                  <a:cubicBezTo>
                    <a:pt x="246" y="200"/>
                    <a:pt x="251" y="197"/>
                    <a:pt x="243" y="195"/>
                  </a:cubicBezTo>
                  <a:cubicBezTo>
                    <a:pt x="242" y="199"/>
                    <a:pt x="230" y="194"/>
                    <a:pt x="233" y="200"/>
                  </a:cubicBezTo>
                  <a:cubicBezTo>
                    <a:pt x="227" y="198"/>
                    <a:pt x="217" y="195"/>
                    <a:pt x="212" y="196"/>
                  </a:cubicBezTo>
                  <a:cubicBezTo>
                    <a:pt x="215" y="195"/>
                    <a:pt x="209" y="191"/>
                    <a:pt x="215" y="191"/>
                  </a:cubicBezTo>
                  <a:cubicBezTo>
                    <a:pt x="211" y="188"/>
                    <a:pt x="211" y="188"/>
                    <a:pt x="211" y="188"/>
                  </a:cubicBezTo>
                  <a:cubicBezTo>
                    <a:pt x="212" y="187"/>
                    <a:pt x="215" y="189"/>
                    <a:pt x="214" y="187"/>
                  </a:cubicBezTo>
                  <a:cubicBezTo>
                    <a:pt x="211" y="187"/>
                    <a:pt x="203" y="188"/>
                    <a:pt x="201" y="186"/>
                  </a:cubicBezTo>
                  <a:cubicBezTo>
                    <a:pt x="196" y="188"/>
                    <a:pt x="189" y="192"/>
                    <a:pt x="181" y="188"/>
                  </a:cubicBezTo>
                  <a:cubicBezTo>
                    <a:pt x="185" y="188"/>
                    <a:pt x="181" y="183"/>
                    <a:pt x="184" y="183"/>
                  </a:cubicBezTo>
                  <a:cubicBezTo>
                    <a:pt x="181" y="179"/>
                    <a:pt x="170" y="193"/>
                    <a:pt x="172" y="172"/>
                  </a:cubicBezTo>
                  <a:cubicBezTo>
                    <a:pt x="175" y="170"/>
                    <a:pt x="175" y="174"/>
                    <a:pt x="178" y="170"/>
                  </a:cubicBezTo>
                  <a:cubicBezTo>
                    <a:pt x="177" y="170"/>
                    <a:pt x="178" y="168"/>
                    <a:pt x="179" y="166"/>
                  </a:cubicBezTo>
                  <a:cubicBezTo>
                    <a:pt x="180" y="165"/>
                    <a:pt x="190" y="159"/>
                    <a:pt x="193" y="162"/>
                  </a:cubicBezTo>
                  <a:cubicBezTo>
                    <a:pt x="195" y="163"/>
                    <a:pt x="189" y="165"/>
                    <a:pt x="192" y="165"/>
                  </a:cubicBezTo>
                  <a:cubicBezTo>
                    <a:pt x="197" y="163"/>
                    <a:pt x="197" y="162"/>
                    <a:pt x="202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6" y="160"/>
                    <a:pt x="212" y="156"/>
                    <a:pt x="208" y="155"/>
                  </a:cubicBezTo>
                  <a:cubicBezTo>
                    <a:pt x="205" y="155"/>
                    <a:pt x="209" y="157"/>
                    <a:pt x="205" y="157"/>
                  </a:cubicBezTo>
                  <a:cubicBezTo>
                    <a:pt x="207" y="154"/>
                    <a:pt x="213" y="152"/>
                    <a:pt x="219" y="151"/>
                  </a:cubicBezTo>
                  <a:cubicBezTo>
                    <a:pt x="217" y="152"/>
                    <a:pt x="217" y="153"/>
                    <a:pt x="217" y="154"/>
                  </a:cubicBezTo>
                  <a:cubicBezTo>
                    <a:pt x="224" y="149"/>
                    <a:pt x="231" y="148"/>
                    <a:pt x="239" y="145"/>
                  </a:cubicBezTo>
                  <a:cubicBezTo>
                    <a:pt x="239" y="143"/>
                    <a:pt x="236" y="149"/>
                    <a:pt x="235" y="148"/>
                  </a:cubicBezTo>
                  <a:cubicBezTo>
                    <a:pt x="245" y="150"/>
                    <a:pt x="256" y="143"/>
                    <a:pt x="264" y="146"/>
                  </a:cubicBezTo>
                  <a:cubicBezTo>
                    <a:pt x="263" y="146"/>
                    <a:pt x="263" y="143"/>
                    <a:pt x="263" y="144"/>
                  </a:cubicBezTo>
                  <a:cubicBezTo>
                    <a:pt x="268" y="144"/>
                    <a:pt x="268" y="147"/>
                    <a:pt x="271" y="145"/>
                  </a:cubicBezTo>
                  <a:cubicBezTo>
                    <a:pt x="272" y="147"/>
                    <a:pt x="275" y="144"/>
                    <a:pt x="278" y="144"/>
                  </a:cubicBezTo>
                  <a:cubicBezTo>
                    <a:pt x="280" y="142"/>
                    <a:pt x="279" y="144"/>
                    <a:pt x="276" y="145"/>
                  </a:cubicBezTo>
                  <a:cubicBezTo>
                    <a:pt x="280" y="143"/>
                    <a:pt x="298" y="139"/>
                    <a:pt x="307" y="139"/>
                  </a:cubicBezTo>
                  <a:cubicBezTo>
                    <a:pt x="306" y="138"/>
                    <a:pt x="308" y="137"/>
                    <a:pt x="309" y="136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1" y="134"/>
                    <a:pt x="311" y="134"/>
                    <a:pt x="311" y="134"/>
                  </a:cubicBezTo>
                  <a:cubicBezTo>
                    <a:pt x="313" y="129"/>
                    <a:pt x="301" y="179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6" y="158"/>
                    <a:pt x="306" y="158"/>
                    <a:pt x="306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4" y="158"/>
                    <a:pt x="304" y="158"/>
                    <a:pt x="304" y="158"/>
                  </a:cubicBezTo>
                  <a:cubicBezTo>
                    <a:pt x="307" y="156"/>
                    <a:pt x="307" y="156"/>
                    <a:pt x="307" y="156"/>
                  </a:cubicBezTo>
                  <a:cubicBezTo>
                    <a:pt x="306" y="154"/>
                    <a:pt x="301" y="153"/>
                    <a:pt x="302" y="151"/>
                  </a:cubicBezTo>
                  <a:cubicBezTo>
                    <a:pt x="300" y="152"/>
                    <a:pt x="303" y="153"/>
                    <a:pt x="307" y="154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8" y="158"/>
                    <a:pt x="316" y="123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2" y="138"/>
                    <a:pt x="312" y="138"/>
                    <a:pt x="312" y="138"/>
                  </a:cubicBezTo>
                  <a:cubicBezTo>
                    <a:pt x="310" y="139"/>
                    <a:pt x="310" y="139"/>
                    <a:pt x="310" y="139"/>
                  </a:cubicBezTo>
                  <a:cubicBezTo>
                    <a:pt x="309" y="140"/>
                    <a:pt x="309" y="140"/>
                    <a:pt x="310" y="139"/>
                  </a:cubicBezTo>
                  <a:cubicBezTo>
                    <a:pt x="311" y="139"/>
                    <a:pt x="311" y="139"/>
                    <a:pt x="312" y="139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3" y="138"/>
                    <a:pt x="313" y="138"/>
                    <a:pt x="313" y="138"/>
                  </a:cubicBezTo>
                  <a:cubicBezTo>
                    <a:pt x="311" y="146"/>
                    <a:pt x="316" y="122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5" y="154"/>
                    <a:pt x="304" y="154"/>
                    <a:pt x="305" y="153"/>
                  </a:cubicBezTo>
                  <a:cubicBezTo>
                    <a:pt x="302" y="152"/>
                    <a:pt x="298" y="152"/>
                    <a:pt x="296" y="148"/>
                  </a:cubicBezTo>
                  <a:cubicBezTo>
                    <a:pt x="296" y="149"/>
                    <a:pt x="300" y="147"/>
                    <a:pt x="297" y="145"/>
                  </a:cubicBezTo>
                  <a:cubicBezTo>
                    <a:pt x="291" y="144"/>
                    <a:pt x="295" y="146"/>
                    <a:pt x="290" y="146"/>
                  </a:cubicBezTo>
                  <a:cubicBezTo>
                    <a:pt x="287" y="146"/>
                    <a:pt x="287" y="146"/>
                    <a:pt x="287" y="146"/>
                  </a:cubicBezTo>
                  <a:cubicBezTo>
                    <a:pt x="286" y="149"/>
                    <a:pt x="282" y="145"/>
                    <a:pt x="283" y="148"/>
                  </a:cubicBezTo>
                  <a:cubicBezTo>
                    <a:pt x="283" y="146"/>
                    <a:pt x="275" y="148"/>
                    <a:pt x="276" y="144"/>
                  </a:cubicBezTo>
                  <a:cubicBezTo>
                    <a:pt x="277" y="141"/>
                    <a:pt x="277" y="141"/>
                    <a:pt x="277" y="141"/>
                  </a:cubicBezTo>
                  <a:cubicBezTo>
                    <a:pt x="274" y="141"/>
                    <a:pt x="272" y="144"/>
                    <a:pt x="270" y="146"/>
                  </a:cubicBezTo>
                  <a:cubicBezTo>
                    <a:pt x="269" y="145"/>
                    <a:pt x="269" y="145"/>
                    <a:pt x="269" y="144"/>
                  </a:cubicBezTo>
                  <a:cubicBezTo>
                    <a:pt x="268" y="149"/>
                    <a:pt x="262" y="144"/>
                    <a:pt x="259" y="148"/>
                  </a:cubicBezTo>
                  <a:cubicBezTo>
                    <a:pt x="253" y="146"/>
                    <a:pt x="244" y="149"/>
                    <a:pt x="241" y="146"/>
                  </a:cubicBezTo>
                  <a:cubicBezTo>
                    <a:pt x="236" y="148"/>
                    <a:pt x="232" y="150"/>
                    <a:pt x="227" y="149"/>
                  </a:cubicBezTo>
                  <a:cubicBezTo>
                    <a:pt x="228" y="149"/>
                    <a:pt x="229" y="148"/>
                    <a:pt x="230" y="147"/>
                  </a:cubicBezTo>
                  <a:cubicBezTo>
                    <a:pt x="226" y="146"/>
                    <a:pt x="225" y="147"/>
                    <a:pt x="222" y="148"/>
                  </a:cubicBezTo>
                  <a:cubicBezTo>
                    <a:pt x="223" y="148"/>
                    <a:pt x="215" y="146"/>
                    <a:pt x="211" y="145"/>
                  </a:cubicBezTo>
                  <a:cubicBezTo>
                    <a:pt x="206" y="147"/>
                    <a:pt x="208" y="149"/>
                    <a:pt x="208" y="151"/>
                  </a:cubicBezTo>
                  <a:cubicBezTo>
                    <a:pt x="203" y="147"/>
                    <a:pt x="194" y="154"/>
                    <a:pt x="188" y="150"/>
                  </a:cubicBezTo>
                  <a:cubicBezTo>
                    <a:pt x="190" y="150"/>
                    <a:pt x="195" y="148"/>
                    <a:pt x="191" y="146"/>
                  </a:cubicBezTo>
                  <a:cubicBezTo>
                    <a:pt x="187" y="142"/>
                    <a:pt x="182" y="151"/>
                    <a:pt x="175" y="148"/>
                  </a:cubicBezTo>
                  <a:cubicBezTo>
                    <a:pt x="177" y="152"/>
                    <a:pt x="177" y="152"/>
                    <a:pt x="177" y="152"/>
                  </a:cubicBezTo>
                  <a:cubicBezTo>
                    <a:pt x="173" y="149"/>
                    <a:pt x="165" y="153"/>
                    <a:pt x="166" y="149"/>
                  </a:cubicBezTo>
                  <a:cubicBezTo>
                    <a:pt x="163" y="150"/>
                    <a:pt x="157" y="146"/>
                    <a:pt x="157" y="150"/>
                  </a:cubicBezTo>
                  <a:cubicBezTo>
                    <a:pt x="151" y="148"/>
                    <a:pt x="144" y="144"/>
                    <a:pt x="136" y="141"/>
                  </a:cubicBezTo>
                  <a:cubicBezTo>
                    <a:pt x="131" y="138"/>
                    <a:pt x="131" y="138"/>
                    <a:pt x="131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30" y="152"/>
                    <a:pt x="125" y="114"/>
                    <a:pt x="125" y="118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6" y="117"/>
                    <a:pt x="126" y="117"/>
                    <a:pt x="126" y="117"/>
                  </a:cubicBezTo>
                  <a:cubicBezTo>
                    <a:pt x="130" y="115"/>
                    <a:pt x="133" y="113"/>
                    <a:pt x="135" y="113"/>
                  </a:cubicBezTo>
                  <a:cubicBezTo>
                    <a:pt x="137" y="111"/>
                    <a:pt x="141" y="109"/>
                    <a:pt x="139" y="108"/>
                  </a:cubicBezTo>
                  <a:cubicBezTo>
                    <a:pt x="135" y="108"/>
                    <a:pt x="136" y="112"/>
                    <a:pt x="134" y="111"/>
                  </a:cubicBezTo>
                  <a:cubicBezTo>
                    <a:pt x="136" y="110"/>
                    <a:pt x="135" y="109"/>
                    <a:pt x="135" y="109"/>
                  </a:cubicBezTo>
                  <a:cubicBezTo>
                    <a:pt x="140" y="107"/>
                    <a:pt x="143" y="106"/>
                    <a:pt x="141" y="111"/>
                  </a:cubicBezTo>
                  <a:cubicBezTo>
                    <a:pt x="150" y="108"/>
                    <a:pt x="146" y="100"/>
                    <a:pt x="158" y="98"/>
                  </a:cubicBezTo>
                  <a:cubicBezTo>
                    <a:pt x="158" y="99"/>
                    <a:pt x="159" y="100"/>
                    <a:pt x="162" y="98"/>
                  </a:cubicBezTo>
                  <a:cubicBezTo>
                    <a:pt x="167" y="94"/>
                    <a:pt x="167" y="94"/>
                    <a:pt x="167" y="94"/>
                  </a:cubicBezTo>
                  <a:cubicBezTo>
                    <a:pt x="174" y="93"/>
                    <a:pt x="171" y="97"/>
                    <a:pt x="172" y="99"/>
                  </a:cubicBezTo>
                  <a:cubicBezTo>
                    <a:pt x="176" y="98"/>
                    <a:pt x="180" y="97"/>
                    <a:pt x="181" y="95"/>
                  </a:cubicBezTo>
                  <a:cubicBezTo>
                    <a:pt x="186" y="97"/>
                    <a:pt x="186" y="97"/>
                    <a:pt x="186" y="97"/>
                  </a:cubicBezTo>
                  <a:cubicBezTo>
                    <a:pt x="182" y="96"/>
                    <a:pt x="188" y="95"/>
                    <a:pt x="190" y="94"/>
                  </a:cubicBezTo>
                  <a:cubicBezTo>
                    <a:pt x="188" y="95"/>
                    <a:pt x="188" y="95"/>
                    <a:pt x="188" y="95"/>
                  </a:cubicBezTo>
                  <a:cubicBezTo>
                    <a:pt x="189" y="96"/>
                    <a:pt x="193" y="95"/>
                    <a:pt x="195" y="94"/>
                  </a:cubicBezTo>
                  <a:cubicBezTo>
                    <a:pt x="194" y="92"/>
                    <a:pt x="190" y="93"/>
                    <a:pt x="188" y="92"/>
                  </a:cubicBezTo>
                  <a:cubicBezTo>
                    <a:pt x="189" y="91"/>
                    <a:pt x="192" y="91"/>
                    <a:pt x="194" y="89"/>
                  </a:cubicBezTo>
                  <a:cubicBezTo>
                    <a:pt x="194" y="92"/>
                    <a:pt x="199" y="89"/>
                    <a:pt x="202" y="89"/>
                  </a:cubicBezTo>
                  <a:cubicBezTo>
                    <a:pt x="205" y="89"/>
                    <a:pt x="205" y="86"/>
                    <a:pt x="206" y="86"/>
                  </a:cubicBezTo>
                  <a:cubicBezTo>
                    <a:pt x="206" y="87"/>
                    <a:pt x="211" y="85"/>
                    <a:pt x="209" y="87"/>
                  </a:cubicBezTo>
                  <a:cubicBezTo>
                    <a:pt x="208" y="88"/>
                    <a:pt x="206" y="87"/>
                    <a:pt x="205" y="88"/>
                  </a:cubicBezTo>
                  <a:cubicBezTo>
                    <a:pt x="207" y="89"/>
                    <a:pt x="208" y="91"/>
                    <a:pt x="212" y="88"/>
                  </a:cubicBezTo>
                  <a:cubicBezTo>
                    <a:pt x="215" y="86"/>
                    <a:pt x="210" y="83"/>
                    <a:pt x="216" y="84"/>
                  </a:cubicBezTo>
                  <a:cubicBezTo>
                    <a:pt x="215" y="85"/>
                    <a:pt x="215" y="86"/>
                    <a:pt x="214" y="87"/>
                  </a:cubicBezTo>
                  <a:cubicBezTo>
                    <a:pt x="220" y="87"/>
                    <a:pt x="220" y="87"/>
                    <a:pt x="220" y="87"/>
                  </a:cubicBezTo>
                  <a:cubicBezTo>
                    <a:pt x="220" y="85"/>
                    <a:pt x="220" y="85"/>
                    <a:pt x="220" y="85"/>
                  </a:cubicBezTo>
                  <a:cubicBezTo>
                    <a:pt x="220" y="85"/>
                    <a:pt x="220" y="86"/>
                    <a:pt x="220" y="86"/>
                  </a:cubicBezTo>
                  <a:cubicBezTo>
                    <a:pt x="222" y="83"/>
                    <a:pt x="229" y="83"/>
                    <a:pt x="230" y="80"/>
                  </a:cubicBezTo>
                  <a:cubicBezTo>
                    <a:pt x="233" y="79"/>
                    <a:pt x="236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42" y="82"/>
                    <a:pt x="247" y="80"/>
                    <a:pt x="249" y="78"/>
                  </a:cubicBezTo>
                  <a:cubicBezTo>
                    <a:pt x="249" y="79"/>
                    <a:pt x="249" y="79"/>
                    <a:pt x="249" y="79"/>
                  </a:cubicBezTo>
                  <a:cubicBezTo>
                    <a:pt x="251" y="78"/>
                    <a:pt x="255" y="77"/>
                    <a:pt x="258" y="76"/>
                  </a:cubicBezTo>
                  <a:cubicBezTo>
                    <a:pt x="262" y="77"/>
                    <a:pt x="261" y="85"/>
                    <a:pt x="265" y="81"/>
                  </a:cubicBezTo>
                  <a:cubicBezTo>
                    <a:pt x="270" y="80"/>
                    <a:pt x="272" y="75"/>
                    <a:pt x="269" y="73"/>
                  </a:cubicBezTo>
                  <a:cubicBezTo>
                    <a:pt x="278" y="73"/>
                    <a:pt x="287" y="68"/>
                    <a:pt x="294" y="70"/>
                  </a:cubicBezTo>
                  <a:cubicBezTo>
                    <a:pt x="295" y="68"/>
                    <a:pt x="294" y="68"/>
                    <a:pt x="297" y="67"/>
                  </a:cubicBezTo>
                  <a:cubicBezTo>
                    <a:pt x="305" y="64"/>
                    <a:pt x="305" y="64"/>
                    <a:pt x="305" y="64"/>
                  </a:cubicBezTo>
                  <a:cubicBezTo>
                    <a:pt x="309" y="63"/>
                    <a:pt x="309" y="63"/>
                    <a:pt x="309" y="63"/>
                  </a:cubicBezTo>
                  <a:cubicBezTo>
                    <a:pt x="311" y="62"/>
                    <a:pt x="311" y="62"/>
                    <a:pt x="311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56"/>
                    <a:pt x="311" y="117"/>
                    <a:pt x="311" y="91"/>
                  </a:cubicBezTo>
                  <a:cubicBezTo>
                    <a:pt x="311" y="91"/>
                    <a:pt x="311" y="91"/>
                    <a:pt x="311" y="91"/>
                  </a:cubicBezTo>
                  <a:cubicBezTo>
                    <a:pt x="311" y="91"/>
                    <a:pt x="311" y="91"/>
                    <a:pt x="311" y="91"/>
                  </a:cubicBezTo>
                  <a:cubicBezTo>
                    <a:pt x="310" y="91"/>
                    <a:pt x="310" y="91"/>
                    <a:pt x="310" y="91"/>
                  </a:cubicBezTo>
                  <a:cubicBezTo>
                    <a:pt x="305" y="89"/>
                    <a:pt x="300" y="88"/>
                    <a:pt x="297" y="84"/>
                  </a:cubicBezTo>
                  <a:cubicBezTo>
                    <a:pt x="300" y="84"/>
                    <a:pt x="297" y="81"/>
                    <a:pt x="298" y="80"/>
                  </a:cubicBezTo>
                  <a:cubicBezTo>
                    <a:pt x="295" y="81"/>
                    <a:pt x="295" y="77"/>
                    <a:pt x="293" y="81"/>
                  </a:cubicBezTo>
                  <a:cubicBezTo>
                    <a:pt x="293" y="83"/>
                    <a:pt x="293" y="84"/>
                    <a:pt x="295" y="85"/>
                  </a:cubicBezTo>
                  <a:cubicBezTo>
                    <a:pt x="289" y="85"/>
                    <a:pt x="279" y="85"/>
                    <a:pt x="275" y="82"/>
                  </a:cubicBezTo>
                  <a:cubicBezTo>
                    <a:pt x="277" y="83"/>
                    <a:pt x="276" y="83"/>
                    <a:pt x="274" y="84"/>
                  </a:cubicBezTo>
                  <a:cubicBezTo>
                    <a:pt x="275" y="81"/>
                    <a:pt x="269" y="80"/>
                    <a:pt x="266" y="81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2" y="81"/>
                    <a:pt x="262" y="81"/>
                    <a:pt x="262" y="81"/>
                  </a:cubicBezTo>
                  <a:cubicBezTo>
                    <a:pt x="261" y="82"/>
                    <a:pt x="261" y="86"/>
                    <a:pt x="257" y="84"/>
                  </a:cubicBezTo>
                  <a:cubicBezTo>
                    <a:pt x="256" y="82"/>
                    <a:pt x="256" y="82"/>
                    <a:pt x="256" y="82"/>
                  </a:cubicBezTo>
                  <a:cubicBezTo>
                    <a:pt x="252" y="84"/>
                    <a:pt x="246" y="87"/>
                    <a:pt x="241" y="86"/>
                  </a:cubicBezTo>
                  <a:cubicBezTo>
                    <a:pt x="237" y="83"/>
                    <a:pt x="237" y="83"/>
                    <a:pt x="237" y="83"/>
                  </a:cubicBezTo>
                  <a:cubicBezTo>
                    <a:pt x="235" y="84"/>
                    <a:pt x="232" y="86"/>
                    <a:pt x="236" y="86"/>
                  </a:cubicBezTo>
                  <a:cubicBezTo>
                    <a:pt x="228" y="85"/>
                    <a:pt x="223" y="86"/>
                    <a:pt x="220" y="83"/>
                  </a:cubicBezTo>
                  <a:cubicBezTo>
                    <a:pt x="207" y="91"/>
                    <a:pt x="186" y="94"/>
                    <a:pt x="168" y="94"/>
                  </a:cubicBezTo>
                  <a:cubicBezTo>
                    <a:pt x="169" y="92"/>
                    <a:pt x="169" y="92"/>
                    <a:pt x="169" y="92"/>
                  </a:cubicBezTo>
                  <a:cubicBezTo>
                    <a:pt x="164" y="90"/>
                    <a:pt x="166" y="95"/>
                    <a:pt x="163" y="94"/>
                  </a:cubicBezTo>
                  <a:cubicBezTo>
                    <a:pt x="165" y="92"/>
                    <a:pt x="160" y="90"/>
                    <a:pt x="163" y="88"/>
                  </a:cubicBezTo>
                  <a:cubicBezTo>
                    <a:pt x="157" y="86"/>
                    <a:pt x="155" y="90"/>
                    <a:pt x="150" y="91"/>
                  </a:cubicBezTo>
                  <a:cubicBezTo>
                    <a:pt x="149" y="93"/>
                    <a:pt x="154" y="90"/>
                    <a:pt x="153" y="92"/>
                  </a:cubicBezTo>
                  <a:cubicBezTo>
                    <a:pt x="152" y="93"/>
                    <a:pt x="143" y="90"/>
                    <a:pt x="141" y="93"/>
                  </a:cubicBezTo>
                  <a:cubicBezTo>
                    <a:pt x="140" y="91"/>
                    <a:pt x="142" y="89"/>
                    <a:pt x="143" y="88"/>
                  </a:cubicBezTo>
                  <a:cubicBezTo>
                    <a:pt x="138" y="89"/>
                    <a:pt x="138" y="89"/>
                    <a:pt x="138" y="89"/>
                  </a:cubicBezTo>
                  <a:cubicBezTo>
                    <a:pt x="134" y="85"/>
                    <a:pt x="151" y="84"/>
                    <a:pt x="146" y="78"/>
                  </a:cubicBezTo>
                  <a:cubicBezTo>
                    <a:pt x="143" y="78"/>
                    <a:pt x="143" y="78"/>
                    <a:pt x="143" y="78"/>
                  </a:cubicBezTo>
                  <a:cubicBezTo>
                    <a:pt x="140" y="75"/>
                    <a:pt x="153" y="76"/>
                    <a:pt x="144" y="74"/>
                  </a:cubicBezTo>
                  <a:cubicBezTo>
                    <a:pt x="141" y="75"/>
                    <a:pt x="141" y="75"/>
                    <a:pt x="141" y="75"/>
                  </a:cubicBezTo>
                  <a:cubicBezTo>
                    <a:pt x="137" y="68"/>
                    <a:pt x="140" y="71"/>
                    <a:pt x="139" y="69"/>
                  </a:cubicBezTo>
                  <a:cubicBezTo>
                    <a:pt x="138" y="67"/>
                    <a:pt x="137" y="66"/>
                    <a:pt x="135" y="67"/>
                  </a:cubicBezTo>
                  <a:cubicBezTo>
                    <a:pt x="142" y="60"/>
                    <a:pt x="134" y="56"/>
                    <a:pt x="145" y="51"/>
                  </a:cubicBezTo>
                  <a:cubicBezTo>
                    <a:pt x="148" y="52"/>
                    <a:pt x="136" y="56"/>
                    <a:pt x="140" y="58"/>
                  </a:cubicBezTo>
                  <a:cubicBezTo>
                    <a:pt x="146" y="57"/>
                    <a:pt x="149" y="52"/>
                    <a:pt x="153" y="51"/>
                  </a:cubicBezTo>
                  <a:cubicBezTo>
                    <a:pt x="148" y="51"/>
                    <a:pt x="151" y="47"/>
                    <a:pt x="154" y="45"/>
                  </a:cubicBezTo>
                  <a:cubicBezTo>
                    <a:pt x="159" y="45"/>
                    <a:pt x="152" y="49"/>
                    <a:pt x="158" y="48"/>
                  </a:cubicBezTo>
                  <a:cubicBezTo>
                    <a:pt x="159" y="45"/>
                    <a:pt x="165" y="42"/>
                    <a:pt x="159" y="43"/>
                  </a:cubicBezTo>
                  <a:cubicBezTo>
                    <a:pt x="161" y="38"/>
                    <a:pt x="165" y="42"/>
                    <a:pt x="168" y="38"/>
                  </a:cubicBezTo>
                  <a:cubicBezTo>
                    <a:pt x="170" y="41"/>
                    <a:pt x="164" y="46"/>
                    <a:pt x="170" y="46"/>
                  </a:cubicBezTo>
                  <a:cubicBezTo>
                    <a:pt x="168" y="44"/>
                    <a:pt x="179" y="40"/>
                    <a:pt x="174" y="37"/>
                  </a:cubicBezTo>
                  <a:cubicBezTo>
                    <a:pt x="177" y="37"/>
                    <a:pt x="177" y="39"/>
                    <a:pt x="176" y="42"/>
                  </a:cubicBezTo>
                  <a:cubicBezTo>
                    <a:pt x="180" y="43"/>
                    <a:pt x="184" y="35"/>
                    <a:pt x="186" y="40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8" y="37"/>
                    <a:pt x="190" y="38"/>
                    <a:pt x="192" y="39"/>
                  </a:cubicBezTo>
                  <a:cubicBezTo>
                    <a:pt x="196" y="38"/>
                    <a:pt x="202" y="33"/>
                    <a:pt x="203" y="37"/>
                  </a:cubicBezTo>
                  <a:cubicBezTo>
                    <a:pt x="204" y="37"/>
                    <a:pt x="212" y="35"/>
                    <a:pt x="208" y="33"/>
                  </a:cubicBezTo>
                  <a:cubicBezTo>
                    <a:pt x="203" y="32"/>
                    <a:pt x="203" y="36"/>
                    <a:pt x="200" y="33"/>
                  </a:cubicBezTo>
                  <a:cubicBezTo>
                    <a:pt x="204" y="35"/>
                    <a:pt x="206" y="31"/>
                    <a:pt x="209" y="29"/>
                  </a:cubicBezTo>
                  <a:cubicBezTo>
                    <a:pt x="210" y="31"/>
                    <a:pt x="210" y="31"/>
                    <a:pt x="210" y="31"/>
                  </a:cubicBezTo>
                  <a:cubicBezTo>
                    <a:pt x="211" y="30"/>
                    <a:pt x="215" y="29"/>
                    <a:pt x="216" y="27"/>
                  </a:cubicBezTo>
                  <a:cubicBezTo>
                    <a:pt x="215" y="29"/>
                    <a:pt x="215" y="30"/>
                    <a:pt x="217" y="30"/>
                  </a:cubicBezTo>
                  <a:cubicBezTo>
                    <a:pt x="218" y="27"/>
                    <a:pt x="218" y="27"/>
                    <a:pt x="218" y="27"/>
                  </a:cubicBezTo>
                  <a:cubicBezTo>
                    <a:pt x="224" y="25"/>
                    <a:pt x="220" y="31"/>
                    <a:pt x="227" y="29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6" y="34"/>
                    <a:pt x="229" y="32"/>
                  </a:cubicBezTo>
                  <a:cubicBezTo>
                    <a:pt x="229" y="30"/>
                    <a:pt x="231" y="27"/>
                    <a:pt x="232" y="25"/>
                  </a:cubicBezTo>
                  <a:cubicBezTo>
                    <a:pt x="235" y="23"/>
                    <a:pt x="234" y="27"/>
                    <a:pt x="237" y="24"/>
                  </a:cubicBezTo>
                  <a:cubicBezTo>
                    <a:pt x="233" y="28"/>
                    <a:pt x="233" y="28"/>
                    <a:pt x="233" y="28"/>
                  </a:cubicBezTo>
                  <a:cubicBezTo>
                    <a:pt x="232" y="29"/>
                    <a:pt x="237" y="31"/>
                    <a:pt x="241" y="30"/>
                  </a:cubicBezTo>
                  <a:cubicBezTo>
                    <a:pt x="244" y="29"/>
                    <a:pt x="248" y="25"/>
                    <a:pt x="243" y="24"/>
                  </a:cubicBezTo>
                  <a:cubicBezTo>
                    <a:pt x="246" y="24"/>
                    <a:pt x="249" y="25"/>
                    <a:pt x="248" y="27"/>
                  </a:cubicBezTo>
                  <a:cubicBezTo>
                    <a:pt x="253" y="25"/>
                    <a:pt x="247" y="24"/>
                    <a:pt x="251" y="22"/>
                  </a:cubicBezTo>
                  <a:cubicBezTo>
                    <a:pt x="253" y="23"/>
                    <a:pt x="259" y="24"/>
                    <a:pt x="263" y="26"/>
                  </a:cubicBezTo>
                  <a:cubicBezTo>
                    <a:pt x="259" y="31"/>
                    <a:pt x="259" y="31"/>
                    <a:pt x="259" y="31"/>
                  </a:cubicBezTo>
                  <a:cubicBezTo>
                    <a:pt x="262" y="30"/>
                    <a:pt x="262" y="30"/>
                    <a:pt x="262" y="30"/>
                  </a:cubicBezTo>
                  <a:cubicBezTo>
                    <a:pt x="259" y="34"/>
                    <a:pt x="265" y="32"/>
                    <a:pt x="263" y="36"/>
                  </a:cubicBezTo>
                  <a:cubicBezTo>
                    <a:pt x="265" y="36"/>
                    <a:pt x="268" y="34"/>
                    <a:pt x="270" y="33"/>
                  </a:cubicBezTo>
                  <a:cubicBezTo>
                    <a:pt x="263" y="29"/>
                    <a:pt x="276" y="24"/>
                    <a:pt x="273" y="20"/>
                  </a:cubicBezTo>
                  <a:cubicBezTo>
                    <a:pt x="281" y="17"/>
                    <a:pt x="281" y="31"/>
                    <a:pt x="288" y="21"/>
                  </a:cubicBezTo>
                  <a:cubicBezTo>
                    <a:pt x="286" y="20"/>
                    <a:pt x="290" y="16"/>
                    <a:pt x="285" y="18"/>
                  </a:cubicBezTo>
                  <a:cubicBezTo>
                    <a:pt x="290" y="18"/>
                    <a:pt x="287" y="13"/>
                    <a:pt x="294" y="14"/>
                  </a:cubicBezTo>
                  <a:cubicBezTo>
                    <a:pt x="290" y="16"/>
                    <a:pt x="300" y="17"/>
                    <a:pt x="294" y="22"/>
                  </a:cubicBezTo>
                  <a:cubicBezTo>
                    <a:pt x="294" y="20"/>
                    <a:pt x="290" y="21"/>
                    <a:pt x="289" y="22"/>
                  </a:cubicBezTo>
                  <a:cubicBezTo>
                    <a:pt x="292" y="23"/>
                    <a:pt x="290" y="27"/>
                    <a:pt x="295" y="26"/>
                  </a:cubicBezTo>
                  <a:cubicBezTo>
                    <a:pt x="298" y="25"/>
                    <a:pt x="303" y="23"/>
                    <a:pt x="302" y="21"/>
                  </a:cubicBezTo>
                  <a:cubicBezTo>
                    <a:pt x="301" y="18"/>
                    <a:pt x="297" y="23"/>
                    <a:pt x="298" y="19"/>
                  </a:cubicBezTo>
                  <a:cubicBezTo>
                    <a:pt x="304" y="16"/>
                    <a:pt x="306" y="20"/>
                    <a:pt x="308" y="15"/>
                  </a:cubicBezTo>
                  <a:cubicBezTo>
                    <a:pt x="304" y="16"/>
                    <a:pt x="302" y="14"/>
                    <a:pt x="302" y="12"/>
                  </a:cubicBezTo>
                  <a:cubicBezTo>
                    <a:pt x="306" y="9"/>
                    <a:pt x="306" y="9"/>
                    <a:pt x="306" y="9"/>
                  </a:cubicBezTo>
                  <a:cubicBezTo>
                    <a:pt x="306" y="11"/>
                    <a:pt x="306" y="11"/>
                    <a:pt x="306" y="11"/>
                  </a:cubicBezTo>
                  <a:cubicBezTo>
                    <a:pt x="313" y="11"/>
                    <a:pt x="307" y="7"/>
                    <a:pt x="314" y="6"/>
                  </a:cubicBezTo>
                  <a:cubicBezTo>
                    <a:pt x="319" y="8"/>
                    <a:pt x="319" y="8"/>
                    <a:pt x="319" y="8"/>
                  </a:cubicBezTo>
                  <a:cubicBezTo>
                    <a:pt x="318" y="12"/>
                    <a:pt x="308" y="10"/>
                    <a:pt x="310" y="15"/>
                  </a:cubicBezTo>
                  <a:cubicBezTo>
                    <a:pt x="315" y="14"/>
                    <a:pt x="316" y="11"/>
                    <a:pt x="321" y="11"/>
                  </a:cubicBezTo>
                  <a:cubicBezTo>
                    <a:pt x="318" y="13"/>
                    <a:pt x="318" y="13"/>
                    <a:pt x="318" y="13"/>
                  </a:cubicBezTo>
                  <a:cubicBezTo>
                    <a:pt x="320" y="12"/>
                    <a:pt x="323" y="18"/>
                    <a:pt x="329" y="13"/>
                  </a:cubicBezTo>
                  <a:cubicBezTo>
                    <a:pt x="332" y="10"/>
                    <a:pt x="329" y="11"/>
                    <a:pt x="329" y="9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0"/>
                    <a:pt x="327" y="68"/>
                    <a:pt x="330" y="39"/>
                  </a:cubicBezTo>
                  <a:cubicBezTo>
                    <a:pt x="330" y="39"/>
                    <a:pt x="330" y="39"/>
                    <a:pt x="330" y="39"/>
                  </a:cubicBezTo>
                  <a:cubicBezTo>
                    <a:pt x="330" y="39"/>
                    <a:pt x="330" y="39"/>
                    <a:pt x="330" y="39"/>
                  </a:cubicBezTo>
                  <a:cubicBezTo>
                    <a:pt x="330" y="39"/>
                    <a:pt x="330" y="39"/>
                    <a:pt x="330" y="39"/>
                  </a:cubicBezTo>
                  <a:cubicBezTo>
                    <a:pt x="329" y="39"/>
                    <a:pt x="329" y="39"/>
                    <a:pt x="329" y="39"/>
                  </a:cubicBezTo>
                  <a:cubicBezTo>
                    <a:pt x="327" y="39"/>
                    <a:pt x="327" y="39"/>
                    <a:pt x="327" y="39"/>
                  </a:cubicBezTo>
                  <a:cubicBezTo>
                    <a:pt x="325" y="39"/>
                    <a:pt x="324" y="39"/>
                    <a:pt x="322" y="38"/>
                  </a:cubicBezTo>
                  <a:cubicBezTo>
                    <a:pt x="324" y="35"/>
                    <a:pt x="316" y="35"/>
                    <a:pt x="321" y="33"/>
                  </a:cubicBezTo>
                  <a:cubicBezTo>
                    <a:pt x="322" y="35"/>
                    <a:pt x="324" y="36"/>
                    <a:pt x="327" y="37"/>
                  </a:cubicBezTo>
                  <a:cubicBezTo>
                    <a:pt x="331" y="38"/>
                    <a:pt x="331" y="38"/>
                    <a:pt x="331" y="38"/>
                  </a:cubicBezTo>
                  <a:cubicBezTo>
                    <a:pt x="331" y="38"/>
                    <a:pt x="331" y="38"/>
                    <a:pt x="331" y="38"/>
                  </a:cubicBezTo>
                  <a:cubicBezTo>
                    <a:pt x="331" y="38"/>
                    <a:pt x="331" y="38"/>
                    <a:pt x="331" y="38"/>
                  </a:cubicBezTo>
                  <a:cubicBezTo>
                    <a:pt x="333" y="24"/>
                    <a:pt x="328" y="67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3" y="9"/>
                    <a:pt x="333" y="9"/>
                    <a:pt x="333" y="9"/>
                  </a:cubicBezTo>
                  <a:cubicBezTo>
                    <a:pt x="333" y="10"/>
                    <a:pt x="333" y="10"/>
                    <a:pt x="333" y="10"/>
                  </a:cubicBezTo>
                  <a:cubicBezTo>
                    <a:pt x="332" y="11"/>
                    <a:pt x="332" y="11"/>
                    <a:pt x="332" y="11"/>
                  </a:cubicBezTo>
                  <a:cubicBezTo>
                    <a:pt x="336" y="15"/>
                    <a:pt x="325" y="12"/>
                    <a:pt x="325" y="17"/>
                  </a:cubicBezTo>
                  <a:cubicBezTo>
                    <a:pt x="331" y="15"/>
                    <a:pt x="333" y="20"/>
                    <a:pt x="334" y="22"/>
                  </a:cubicBezTo>
                  <a:cubicBezTo>
                    <a:pt x="336" y="25"/>
                    <a:pt x="339" y="12"/>
                    <a:pt x="337" y="27"/>
                  </a:cubicBezTo>
                  <a:cubicBezTo>
                    <a:pt x="336" y="23"/>
                    <a:pt x="335" y="42"/>
                    <a:pt x="337" y="17"/>
                  </a:cubicBezTo>
                  <a:cubicBezTo>
                    <a:pt x="336" y="16"/>
                    <a:pt x="336" y="16"/>
                    <a:pt x="335" y="15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6" y="14"/>
                    <a:pt x="336" y="14"/>
                    <a:pt x="336" y="14"/>
                  </a:cubicBezTo>
                  <a:cubicBezTo>
                    <a:pt x="337" y="11"/>
                    <a:pt x="333" y="48"/>
                    <a:pt x="335" y="32"/>
                  </a:cubicBezTo>
                  <a:cubicBezTo>
                    <a:pt x="335" y="32"/>
                    <a:pt x="335" y="32"/>
                    <a:pt x="335" y="32"/>
                  </a:cubicBezTo>
                  <a:cubicBezTo>
                    <a:pt x="334" y="32"/>
                    <a:pt x="334" y="32"/>
                    <a:pt x="334" y="32"/>
                  </a:cubicBezTo>
                  <a:cubicBezTo>
                    <a:pt x="334" y="32"/>
                    <a:pt x="334" y="32"/>
                    <a:pt x="334" y="32"/>
                  </a:cubicBezTo>
                  <a:cubicBezTo>
                    <a:pt x="334" y="32"/>
                    <a:pt x="334" y="32"/>
                    <a:pt x="334" y="32"/>
                  </a:cubicBezTo>
                  <a:cubicBezTo>
                    <a:pt x="333" y="32"/>
                    <a:pt x="333" y="32"/>
                    <a:pt x="333" y="32"/>
                  </a:cubicBezTo>
                  <a:cubicBezTo>
                    <a:pt x="331" y="31"/>
                    <a:pt x="331" y="31"/>
                    <a:pt x="331" y="31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4" y="29"/>
                    <a:pt x="322" y="29"/>
                    <a:pt x="320" y="30"/>
                  </a:cubicBezTo>
                  <a:cubicBezTo>
                    <a:pt x="318" y="28"/>
                    <a:pt x="320" y="25"/>
                    <a:pt x="322" y="26"/>
                  </a:cubicBezTo>
                  <a:cubicBezTo>
                    <a:pt x="314" y="24"/>
                    <a:pt x="306" y="23"/>
                    <a:pt x="298" y="21"/>
                  </a:cubicBezTo>
                  <a:cubicBezTo>
                    <a:pt x="303" y="25"/>
                    <a:pt x="289" y="21"/>
                    <a:pt x="292" y="25"/>
                  </a:cubicBezTo>
                  <a:cubicBezTo>
                    <a:pt x="296" y="26"/>
                    <a:pt x="300" y="30"/>
                    <a:pt x="297" y="31"/>
                  </a:cubicBezTo>
                  <a:cubicBezTo>
                    <a:pt x="295" y="31"/>
                    <a:pt x="297" y="30"/>
                    <a:pt x="296" y="29"/>
                  </a:cubicBezTo>
                  <a:cubicBezTo>
                    <a:pt x="293" y="31"/>
                    <a:pt x="291" y="24"/>
                    <a:pt x="288" y="28"/>
                  </a:cubicBezTo>
                  <a:cubicBezTo>
                    <a:pt x="296" y="27"/>
                    <a:pt x="290" y="23"/>
                    <a:pt x="291" y="19"/>
                  </a:cubicBezTo>
                  <a:cubicBezTo>
                    <a:pt x="286" y="21"/>
                    <a:pt x="292" y="17"/>
                    <a:pt x="286" y="16"/>
                  </a:cubicBezTo>
                  <a:cubicBezTo>
                    <a:pt x="280" y="18"/>
                    <a:pt x="274" y="19"/>
                    <a:pt x="267" y="20"/>
                  </a:cubicBezTo>
                  <a:cubicBezTo>
                    <a:pt x="259" y="17"/>
                    <a:pt x="247" y="21"/>
                    <a:pt x="240" y="22"/>
                  </a:cubicBezTo>
                  <a:cubicBezTo>
                    <a:pt x="236" y="20"/>
                    <a:pt x="239" y="16"/>
                    <a:pt x="234" y="16"/>
                  </a:cubicBezTo>
                  <a:cubicBezTo>
                    <a:pt x="230" y="16"/>
                    <a:pt x="238" y="20"/>
                    <a:pt x="231" y="19"/>
                  </a:cubicBezTo>
                  <a:cubicBezTo>
                    <a:pt x="232" y="18"/>
                    <a:pt x="232" y="18"/>
                    <a:pt x="232" y="18"/>
                  </a:cubicBezTo>
                  <a:cubicBezTo>
                    <a:pt x="230" y="19"/>
                    <a:pt x="218" y="16"/>
                    <a:pt x="217" y="2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7" y="17"/>
                    <a:pt x="216" y="18"/>
                    <a:pt x="215" y="19"/>
                  </a:cubicBezTo>
                  <a:cubicBezTo>
                    <a:pt x="215" y="18"/>
                    <a:pt x="213" y="16"/>
                    <a:pt x="215" y="15"/>
                  </a:cubicBezTo>
                  <a:cubicBezTo>
                    <a:pt x="211" y="13"/>
                    <a:pt x="206" y="17"/>
                    <a:pt x="202" y="17"/>
                  </a:cubicBezTo>
                  <a:cubicBezTo>
                    <a:pt x="205" y="20"/>
                    <a:pt x="205" y="20"/>
                    <a:pt x="205" y="20"/>
                  </a:cubicBezTo>
                  <a:cubicBezTo>
                    <a:pt x="197" y="22"/>
                    <a:pt x="191" y="20"/>
                    <a:pt x="183" y="22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80" y="19"/>
                    <a:pt x="175" y="18"/>
                    <a:pt x="173" y="20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8" y="14"/>
                    <a:pt x="181" y="16"/>
                    <a:pt x="184" y="19"/>
                  </a:cubicBezTo>
                  <a:cubicBezTo>
                    <a:pt x="186" y="20"/>
                    <a:pt x="193" y="19"/>
                    <a:pt x="194" y="17"/>
                  </a:cubicBezTo>
                  <a:cubicBezTo>
                    <a:pt x="191" y="17"/>
                    <a:pt x="191" y="17"/>
                    <a:pt x="189" y="18"/>
                  </a:cubicBezTo>
                  <a:cubicBezTo>
                    <a:pt x="187" y="15"/>
                    <a:pt x="192" y="15"/>
                    <a:pt x="194" y="12"/>
                  </a:cubicBezTo>
                  <a:cubicBezTo>
                    <a:pt x="192" y="12"/>
                    <a:pt x="190" y="12"/>
                    <a:pt x="190" y="13"/>
                  </a:cubicBezTo>
                  <a:cubicBezTo>
                    <a:pt x="192" y="11"/>
                    <a:pt x="195" y="10"/>
                    <a:pt x="200" y="10"/>
                  </a:cubicBezTo>
                  <a:cubicBezTo>
                    <a:pt x="197" y="11"/>
                    <a:pt x="202" y="11"/>
                    <a:pt x="201" y="13"/>
                  </a:cubicBezTo>
                  <a:cubicBezTo>
                    <a:pt x="201" y="10"/>
                    <a:pt x="206" y="8"/>
                    <a:pt x="212" y="8"/>
                  </a:cubicBezTo>
                  <a:cubicBezTo>
                    <a:pt x="216" y="11"/>
                    <a:pt x="222" y="5"/>
                    <a:pt x="229" y="5"/>
                  </a:cubicBezTo>
                  <a:cubicBezTo>
                    <a:pt x="227" y="9"/>
                    <a:pt x="224" y="11"/>
                    <a:pt x="220" y="13"/>
                  </a:cubicBezTo>
                  <a:cubicBezTo>
                    <a:pt x="224" y="14"/>
                    <a:pt x="224" y="13"/>
                    <a:pt x="229" y="14"/>
                  </a:cubicBezTo>
                  <a:cubicBezTo>
                    <a:pt x="231" y="11"/>
                    <a:pt x="232" y="8"/>
                    <a:pt x="237" y="6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43" y="6"/>
                    <a:pt x="243" y="3"/>
                    <a:pt x="249" y="3"/>
                  </a:cubicBezTo>
                  <a:cubicBezTo>
                    <a:pt x="261" y="4"/>
                    <a:pt x="272" y="3"/>
                    <a:pt x="281" y="4"/>
                  </a:cubicBezTo>
                  <a:cubicBezTo>
                    <a:pt x="281" y="6"/>
                    <a:pt x="281" y="6"/>
                    <a:pt x="281" y="6"/>
                  </a:cubicBezTo>
                  <a:cubicBezTo>
                    <a:pt x="286" y="2"/>
                    <a:pt x="298" y="5"/>
                    <a:pt x="304" y="4"/>
                  </a:cubicBezTo>
                  <a:cubicBezTo>
                    <a:pt x="315" y="8"/>
                    <a:pt x="330" y="7"/>
                    <a:pt x="334" y="14"/>
                  </a:cubicBezTo>
                  <a:cubicBezTo>
                    <a:pt x="342" y="16"/>
                    <a:pt x="342" y="16"/>
                    <a:pt x="342" y="16"/>
                  </a:cubicBezTo>
                  <a:cubicBezTo>
                    <a:pt x="343" y="17"/>
                    <a:pt x="343" y="17"/>
                    <a:pt x="343" y="17"/>
                  </a:cubicBezTo>
                  <a:cubicBezTo>
                    <a:pt x="343" y="17"/>
                    <a:pt x="343" y="17"/>
                    <a:pt x="343" y="17"/>
                  </a:cubicBezTo>
                  <a:cubicBezTo>
                    <a:pt x="344" y="17"/>
                    <a:pt x="344" y="17"/>
                    <a:pt x="344" y="17"/>
                  </a:cubicBezTo>
                  <a:cubicBezTo>
                    <a:pt x="344" y="17"/>
                    <a:pt x="344" y="17"/>
                    <a:pt x="344" y="17"/>
                  </a:cubicBezTo>
                  <a:cubicBezTo>
                    <a:pt x="344" y="17"/>
                    <a:pt x="344" y="17"/>
                    <a:pt x="344" y="17"/>
                  </a:cubicBezTo>
                  <a:cubicBezTo>
                    <a:pt x="345" y="5"/>
                    <a:pt x="342" y="34"/>
                    <a:pt x="342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16" y="40"/>
                    <a:pt x="307" y="44"/>
                    <a:pt x="297" y="45"/>
                  </a:cubicBezTo>
                  <a:cubicBezTo>
                    <a:pt x="299" y="41"/>
                    <a:pt x="299" y="41"/>
                    <a:pt x="299" y="41"/>
                  </a:cubicBezTo>
                  <a:cubicBezTo>
                    <a:pt x="296" y="44"/>
                    <a:pt x="297" y="40"/>
                    <a:pt x="293" y="41"/>
                  </a:cubicBezTo>
                  <a:cubicBezTo>
                    <a:pt x="298" y="43"/>
                    <a:pt x="289" y="45"/>
                    <a:pt x="287" y="48"/>
                  </a:cubicBezTo>
                  <a:cubicBezTo>
                    <a:pt x="278" y="47"/>
                    <a:pt x="267" y="52"/>
                    <a:pt x="260" y="56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2" y="59"/>
                    <a:pt x="242" y="57"/>
                    <a:pt x="232" y="58"/>
                  </a:cubicBezTo>
                  <a:cubicBezTo>
                    <a:pt x="231" y="57"/>
                    <a:pt x="229" y="55"/>
                    <a:pt x="226" y="56"/>
                  </a:cubicBezTo>
                  <a:cubicBezTo>
                    <a:pt x="221" y="61"/>
                    <a:pt x="219" y="61"/>
                    <a:pt x="211" y="65"/>
                  </a:cubicBezTo>
                  <a:cubicBezTo>
                    <a:pt x="206" y="66"/>
                    <a:pt x="197" y="67"/>
                    <a:pt x="191" y="66"/>
                  </a:cubicBezTo>
                  <a:cubicBezTo>
                    <a:pt x="181" y="71"/>
                    <a:pt x="171" y="74"/>
                    <a:pt x="161" y="77"/>
                  </a:cubicBezTo>
                  <a:cubicBezTo>
                    <a:pt x="157" y="78"/>
                    <a:pt x="154" y="80"/>
                    <a:pt x="153" y="81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54" y="87"/>
                    <a:pt x="136" y="38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4" y="59"/>
                    <a:pt x="144" y="59"/>
                    <a:pt x="144" y="59"/>
                  </a:cubicBezTo>
                  <a:cubicBezTo>
                    <a:pt x="145" y="59"/>
                    <a:pt x="145" y="59"/>
                    <a:pt x="145" y="59"/>
                  </a:cubicBezTo>
                  <a:cubicBezTo>
                    <a:pt x="146" y="59"/>
                    <a:pt x="146" y="59"/>
                    <a:pt x="146" y="59"/>
                  </a:cubicBezTo>
                  <a:cubicBezTo>
                    <a:pt x="149" y="59"/>
                    <a:pt x="149" y="59"/>
                    <a:pt x="149" y="59"/>
                  </a:cubicBezTo>
                  <a:cubicBezTo>
                    <a:pt x="157" y="59"/>
                    <a:pt x="157" y="59"/>
                    <a:pt x="157" y="59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78" y="57"/>
                    <a:pt x="203" y="59"/>
                    <a:pt x="222" y="54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6" y="60"/>
                    <a:pt x="234" y="56"/>
                    <a:pt x="232" y="53"/>
                  </a:cubicBezTo>
                  <a:cubicBezTo>
                    <a:pt x="238" y="54"/>
                    <a:pt x="247" y="50"/>
                    <a:pt x="251" y="53"/>
                  </a:cubicBezTo>
                  <a:cubicBezTo>
                    <a:pt x="257" y="54"/>
                    <a:pt x="258" y="51"/>
                    <a:pt x="264" y="50"/>
                  </a:cubicBezTo>
                  <a:cubicBezTo>
                    <a:pt x="277" y="51"/>
                    <a:pt x="281" y="52"/>
                    <a:pt x="294" y="52"/>
                  </a:cubicBezTo>
                  <a:cubicBezTo>
                    <a:pt x="291" y="52"/>
                    <a:pt x="291" y="52"/>
                    <a:pt x="291" y="52"/>
                  </a:cubicBezTo>
                  <a:cubicBezTo>
                    <a:pt x="290" y="53"/>
                    <a:pt x="289" y="54"/>
                    <a:pt x="292" y="55"/>
                  </a:cubicBezTo>
                  <a:cubicBezTo>
                    <a:pt x="297" y="54"/>
                    <a:pt x="309" y="60"/>
                    <a:pt x="306" y="53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22" y="59"/>
                    <a:pt x="322" y="59"/>
                    <a:pt x="322" y="59"/>
                  </a:cubicBezTo>
                  <a:cubicBezTo>
                    <a:pt x="325" y="60"/>
                    <a:pt x="325" y="60"/>
                    <a:pt x="325" y="60"/>
                  </a:cubicBezTo>
                  <a:cubicBezTo>
                    <a:pt x="325" y="60"/>
                    <a:pt x="325" y="60"/>
                    <a:pt x="325" y="60"/>
                  </a:cubicBezTo>
                  <a:cubicBezTo>
                    <a:pt x="325" y="53"/>
                    <a:pt x="323" y="12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4" y="93"/>
                    <a:pt x="324" y="93"/>
                    <a:pt x="324" y="93"/>
                  </a:cubicBezTo>
                  <a:cubicBezTo>
                    <a:pt x="323" y="94"/>
                    <a:pt x="323" y="94"/>
                    <a:pt x="323" y="94"/>
                  </a:cubicBezTo>
                  <a:cubicBezTo>
                    <a:pt x="322" y="94"/>
                    <a:pt x="322" y="94"/>
                    <a:pt x="322" y="94"/>
                  </a:cubicBezTo>
                  <a:cubicBezTo>
                    <a:pt x="315" y="97"/>
                    <a:pt x="307" y="99"/>
                    <a:pt x="301" y="99"/>
                  </a:cubicBezTo>
                  <a:cubicBezTo>
                    <a:pt x="302" y="100"/>
                    <a:pt x="299" y="101"/>
                    <a:pt x="298" y="103"/>
                  </a:cubicBezTo>
                  <a:cubicBezTo>
                    <a:pt x="287" y="105"/>
                    <a:pt x="275" y="104"/>
                    <a:pt x="267" y="108"/>
                  </a:cubicBezTo>
                  <a:cubicBezTo>
                    <a:pt x="265" y="108"/>
                    <a:pt x="269" y="105"/>
                    <a:pt x="265" y="106"/>
                  </a:cubicBezTo>
                  <a:cubicBezTo>
                    <a:pt x="263" y="107"/>
                    <a:pt x="265" y="108"/>
                    <a:pt x="262" y="109"/>
                  </a:cubicBezTo>
                  <a:cubicBezTo>
                    <a:pt x="246" y="114"/>
                    <a:pt x="228" y="112"/>
                    <a:pt x="214" y="116"/>
                  </a:cubicBezTo>
                  <a:cubicBezTo>
                    <a:pt x="201" y="120"/>
                    <a:pt x="186" y="124"/>
                    <a:pt x="174" y="127"/>
                  </a:cubicBezTo>
                  <a:cubicBezTo>
                    <a:pt x="168" y="128"/>
                    <a:pt x="163" y="130"/>
                    <a:pt x="158" y="132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1" y="137"/>
                    <a:pt x="151" y="137"/>
                    <a:pt x="151" y="137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43"/>
                    <a:pt x="144" y="87"/>
                    <a:pt x="147" y="111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8" y="111"/>
                    <a:pt x="148" y="111"/>
                    <a:pt x="148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55" y="110"/>
                    <a:pt x="159" y="123"/>
                    <a:pt x="167" y="117"/>
                  </a:cubicBezTo>
                  <a:cubicBezTo>
                    <a:pt x="168" y="118"/>
                    <a:pt x="173" y="118"/>
                    <a:pt x="172" y="120"/>
                  </a:cubicBezTo>
                  <a:cubicBezTo>
                    <a:pt x="177" y="119"/>
                    <a:pt x="189" y="124"/>
                    <a:pt x="198" y="120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06" y="123"/>
                    <a:pt x="215" y="118"/>
                    <a:pt x="225" y="120"/>
                  </a:cubicBezTo>
                  <a:cubicBezTo>
                    <a:pt x="224" y="120"/>
                    <a:pt x="222" y="121"/>
                    <a:pt x="222" y="122"/>
                  </a:cubicBezTo>
                  <a:cubicBezTo>
                    <a:pt x="226" y="124"/>
                    <a:pt x="232" y="117"/>
                    <a:pt x="234" y="122"/>
                  </a:cubicBezTo>
                  <a:cubicBezTo>
                    <a:pt x="237" y="121"/>
                    <a:pt x="236" y="119"/>
                    <a:pt x="234" y="119"/>
                  </a:cubicBezTo>
                  <a:cubicBezTo>
                    <a:pt x="258" y="120"/>
                    <a:pt x="286" y="111"/>
                    <a:pt x="318" y="127"/>
                  </a:cubicBezTo>
                  <a:cubicBezTo>
                    <a:pt x="328" y="135"/>
                    <a:pt x="326" y="136"/>
                    <a:pt x="325" y="137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5" y="138"/>
                    <a:pt x="325" y="138"/>
                    <a:pt x="325" y="138"/>
                  </a:cubicBezTo>
                  <a:cubicBezTo>
                    <a:pt x="329" y="120"/>
                    <a:pt x="319" y="164"/>
                    <a:pt x="320" y="159"/>
                  </a:cubicBezTo>
                  <a:cubicBezTo>
                    <a:pt x="320" y="159"/>
                    <a:pt x="320" y="159"/>
                    <a:pt x="320" y="159"/>
                  </a:cubicBezTo>
                  <a:cubicBezTo>
                    <a:pt x="320" y="159"/>
                    <a:pt x="320" y="159"/>
                    <a:pt x="320" y="159"/>
                  </a:cubicBezTo>
                  <a:cubicBezTo>
                    <a:pt x="319" y="160"/>
                    <a:pt x="319" y="160"/>
                    <a:pt x="319" y="160"/>
                  </a:cubicBezTo>
                  <a:cubicBezTo>
                    <a:pt x="318" y="160"/>
                    <a:pt x="318" y="160"/>
                    <a:pt x="318" y="160"/>
                  </a:cubicBezTo>
                  <a:cubicBezTo>
                    <a:pt x="317" y="161"/>
                    <a:pt x="316" y="161"/>
                    <a:pt x="314" y="162"/>
                  </a:cubicBezTo>
                  <a:cubicBezTo>
                    <a:pt x="313" y="162"/>
                    <a:pt x="314" y="164"/>
                    <a:pt x="313" y="163"/>
                  </a:cubicBezTo>
                  <a:cubicBezTo>
                    <a:pt x="308" y="166"/>
                    <a:pt x="303" y="160"/>
                    <a:pt x="299" y="163"/>
                  </a:cubicBezTo>
                  <a:cubicBezTo>
                    <a:pt x="302" y="166"/>
                    <a:pt x="297" y="165"/>
                    <a:pt x="297" y="167"/>
                  </a:cubicBezTo>
                  <a:cubicBezTo>
                    <a:pt x="286" y="167"/>
                    <a:pt x="283" y="164"/>
                    <a:pt x="275" y="167"/>
                  </a:cubicBezTo>
                  <a:cubicBezTo>
                    <a:pt x="275" y="165"/>
                    <a:pt x="275" y="165"/>
                    <a:pt x="275" y="165"/>
                  </a:cubicBezTo>
                  <a:cubicBezTo>
                    <a:pt x="265" y="171"/>
                    <a:pt x="254" y="169"/>
                    <a:pt x="246" y="176"/>
                  </a:cubicBezTo>
                  <a:cubicBezTo>
                    <a:pt x="233" y="177"/>
                    <a:pt x="220" y="179"/>
                    <a:pt x="209" y="182"/>
                  </a:cubicBezTo>
                  <a:cubicBezTo>
                    <a:pt x="205" y="185"/>
                    <a:pt x="199" y="186"/>
                    <a:pt x="196" y="189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2" y="199"/>
                    <a:pt x="190" y="138"/>
                    <a:pt x="191" y="164"/>
                  </a:cubicBezTo>
                  <a:cubicBezTo>
                    <a:pt x="191" y="164"/>
                    <a:pt x="191" y="164"/>
                    <a:pt x="191" y="164"/>
                  </a:cubicBezTo>
                  <a:cubicBezTo>
                    <a:pt x="191" y="164"/>
                    <a:pt x="191" y="164"/>
                    <a:pt x="191" y="164"/>
                  </a:cubicBezTo>
                  <a:cubicBezTo>
                    <a:pt x="192" y="164"/>
                    <a:pt x="192" y="164"/>
                    <a:pt x="192" y="164"/>
                  </a:cubicBezTo>
                  <a:cubicBezTo>
                    <a:pt x="193" y="165"/>
                    <a:pt x="193" y="165"/>
                    <a:pt x="193" y="165"/>
                  </a:cubicBezTo>
                  <a:cubicBezTo>
                    <a:pt x="198" y="168"/>
                    <a:pt x="209" y="169"/>
                    <a:pt x="223" y="169"/>
                  </a:cubicBezTo>
                  <a:cubicBezTo>
                    <a:pt x="230" y="170"/>
                    <a:pt x="238" y="171"/>
                    <a:pt x="247" y="173"/>
                  </a:cubicBezTo>
                  <a:cubicBezTo>
                    <a:pt x="251" y="174"/>
                    <a:pt x="256" y="176"/>
                    <a:pt x="261" y="177"/>
                  </a:cubicBezTo>
                  <a:cubicBezTo>
                    <a:pt x="257" y="142"/>
                    <a:pt x="266" y="225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5" y="217"/>
                    <a:pt x="265" y="217"/>
                    <a:pt x="265" y="217"/>
                  </a:cubicBezTo>
                  <a:cubicBezTo>
                    <a:pt x="264" y="218"/>
                    <a:pt x="264" y="218"/>
                    <a:pt x="264" y="218"/>
                  </a:cubicBezTo>
                  <a:cubicBezTo>
                    <a:pt x="263" y="219"/>
                    <a:pt x="263" y="219"/>
                    <a:pt x="263" y="219"/>
                  </a:cubicBezTo>
                  <a:cubicBezTo>
                    <a:pt x="260" y="220"/>
                    <a:pt x="260" y="220"/>
                    <a:pt x="260" y="220"/>
                  </a:cubicBezTo>
                  <a:cubicBezTo>
                    <a:pt x="255" y="224"/>
                    <a:pt x="255" y="224"/>
                    <a:pt x="255" y="224"/>
                  </a:cubicBezTo>
                  <a:cubicBezTo>
                    <a:pt x="228" y="240"/>
                    <a:pt x="210" y="249"/>
                    <a:pt x="199" y="265"/>
                  </a:cubicBezTo>
                  <a:cubicBezTo>
                    <a:pt x="193" y="278"/>
                    <a:pt x="190" y="271"/>
                    <a:pt x="194" y="275"/>
                  </a:cubicBezTo>
                  <a:cubicBezTo>
                    <a:pt x="198" y="281"/>
                    <a:pt x="211" y="298"/>
                    <a:pt x="216" y="313"/>
                  </a:cubicBezTo>
                  <a:cubicBezTo>
                    <a:pt x="218" y="329"/>
                    <a:pt x="218" y="330"/>
                    <a:pt x="222" y="346"/>
                  </a:cubicBezTo>
                  <a:cubicBezTo>
                    <a:pt x="222" y="346"/>
                    <a:pt x="221" y="345"/>
                    <a:pt x="221" y="346"/>
                  </a:cubicBezTo>
                  <a:cubicBezTo>
                    <a:pt x="224" y="346"/>
                    <a:pt x="222" y="358"/>
                    <a:pt x="225" y="359"/>
                  </a:cubicBezTo>
                  <a:cubicBezTo>
                    <a:pt x="223" y="385"/>
                    <a:pt x="217" y="404"/>
                    <a:pt x="208" y="425"/>
                  </a:cubicBezTo>
                  <a:cubicBezTo>
                    <a:pt x="209" y="421"/>
                    <a:pt x="207" y="419"/>
                    <a:pt x="205" y="422"/>
                  </a:cubicBezTo>
                  <a:cubicBezTo>
                    <a:pt x="206" y="427"/>
                    <a:pt x="206" y="427"/>
                    <a:pt x="206" y="427"/>
                  </a:cubicBezTo>
                  <a:cubicBezTo>
                    <a:pt x="204" y="427"/>
                    <a:pt x="204" y="427"/>
                    <a:pt x="204" y="427"/>
                  </a:cubicBezTo>
                  <a:cubicBezTo>
                    <a:pt x="204" y="430"/>
                    <a:pt x="204" y="433"/>
                    <a:pt x="206" y="431"/>
                  </a:cubicBezTo>
                  <a:cubicBezTo>
                    <a:pt x="185" y="483"/>
                    <a:pt x="146" y="521"/>
                    <a:pt x="113" y="560"/>
                  </a:cubicBezTo>
                  <a:cubicBezTo>
                    <a:pt x="104" y="568"/>
                    <a:pt x="93" y="582"/>
                    <a:pt x="85" y="592"/>
                  </a:cubicBezTo>
                  <a:cubicBezTo>
                    <a:pt x="55" y="617"/>
                    <a:pt x="27" y="639"/>
                    <a:pt x="3" y="670"/>
                  </a:cubicBezTo>
                  <a:cubicBezTo>
                    <a:pt x="3" y="670"/>
                    <a:pt x="0" y="660"/>
                    <a:pt x="9" y="6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1" name="Freeform 19"/>
            <p:cNvSpPr/>
            <p:nvPr/>
          </p:nvSpPr>
          <p:spPr bwMode="auto">
            <a:xfrm>
              <a:off x="2076451" y="3111500"/>
              <a:ext cx="25400" cy="20637"/>
            </a:xfrm>
            <a:custGeom>
              <a:avLst/>
              <a:gdLst>
                <a:gd name="T0" fmla="*/ 0 w 6"/>
                <a:gd name="T1" fmla="*/ 0 h 5"/>
                <a:gd name="T2" fmla="*/ 3 w 6"/>
                <a:gd name="T3" fmla="*/ 5 h 5"/>
                <a:gd name="T4" fmla="*/ 0 w 6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cubicBezTo>
                    <a:pt x="1" y="1"/>
                    <a:pt x="6" y="2"/>
                    <a:pt x="3" y="5"/>
                  </a:cubicBezTo>
                  <a:cubicBezTo>
                    <a:pt x="2" y="3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2" name="Freeform 20"/>
            <p:cNvSpPr/>
            <p:nvPr/>
          </p:nvSpPr>
          <p:spPr bwMode="auto">
            <a:xfrm>
              <a:off x="2578101" y="3154363"/>
              <a:ext cx="15875" cy="15875"/>
            </a:xfrm>
            <a:custGeom>
              <a:avLst/>
              <a:gdLst>
                <a:gd name="T0" fmla="*/ 2 w 4"/>
                <a:gd name="T1" fmla="*/ 1 h 4"/>
                <a:gd name="T2" fmla="*/ 4 w 4"/>
                <a:gd name="T3" fmla="*/ 2 h 4"/>
                <a:gd name="T4" fmla="*/ 0 w 4"/>
                <a:gd name="T5" fmla="*/ 3 h 4"/>
                <a:gd name="T6" fmla="*/ 2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2" y="0"/>
                    <a:pt x="3" y="2"/>
                    <a:pt x="4" y="2"/>
                  </a:cubicBezTo>
                  <a:cubicBezTo>
                    <a:pt x="2" y="2"/>
                    <a:pt x="1" y="4"/>
                    <a:pt x="0" y="3"/>
                  </a:cubicBezTo>
                  <a:cubicBezTo>
                    <a:pt x="1" y="2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3" name="Freeform 21"/>
            <p:cNvSpPr/>
            <p:nvPr/>
          </p:nvSpPr>
          <p:spPr bwMode="auto">
            <a:xfrm>
              <a:off x="2657476" y="3179763"/>
              <a:ext cx="42863" cy="3175"/>
            </a:xfrm>
            <a:custGeom>
              <a:avLst/>
              <a:gdLst>
                <a:gd name="T0" fmla="*/ 10 w 10"/>
                <a:gd name="T1" fmla="*/ 0 h 1"/>
                <a:gd name="T2" fmla="*/ 0 w 10"/>
                <a:gd name="T3" fmla="*/ 1 h 1"/>
                <a:gd name="T4" fmla="*/ 10 w 10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">
                  <a:moveTo>
                    <a:pt x="10" y="0"/>
                  </a:moveTo>
                  <a:cubicBezTo>
                    <a:pt x="10" y="1"/>
                    <a:pt x="4" y="1"/>
                    <a:pt x="0" y="1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4" name="Freeform 22"/>
            <p:cNvSpPr/>
            <p:nvPr/>
          </p:nvSpPr>
          <p:spPr bwMode="auto">
            <a:xfrm>
              <a:off x="2751138" y="3068638"/>
              <a:ext cx="17463" cy="12700"/>
            </a:xfrm>
            <a:custGeom>
              <a:avLst/>
              <a:gdLst>
                <a:gd name="T0" fmla="*/ 2 w 4"/>
                <a:gd name="T1" fmla="*/ 3 h 3"/>
                <a:gd name="T2" fmla="*/ 3 w 4"/>
                <a:gd name="T3" fmla="*/ 0 h 3"/>
                <a:gd name="T4" fmla="*/ 2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3"/>
                  </a:moveTo>
                  <a:cubicBezTo>
                    <a:pt x="0" y="2"/>
                    <a:pt x="0" y="1"/>
                    <a:pt x="3" y="0"/>
                  </a:cubicBezTo>
                  <a:cubicBezTo>
                    <a:pt x="4" y="1"/>
                    <a:pt x="3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5" name="Freeform 23"/>
            <p:cNvSpPr/>
            <p:nvPr/>
          </p:nvSpPr>
          <p:spPr bwMode="auto">
            <a:xfrm>
              <a:off x="2738438" y="3086100"/>
              <a:ext cx="22225" cy="17462"/>
            </a:xfrm>
            <a:custGeom>
              <a:avLst/>
              <a:gdLst>
                <a:gd name="T0" fmla="*/ 5 w 5"/>
                <a:gd name="T1" fmla="*/ 3 h 4"/>
                <a:gd name="T2" fmla="*/ 0 w 5"/>
                <a:gd name="T3" fmla="*/ 2 h 4"/>
                <a:gd name="T4" fmla="*/ 5 w 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3"/>
                  </a:moveTo>
                  <a:cubicBezTo>
                    <a:pt x="2" y="3"/>
                    <a:pt x="1" y="3"/>
                    <a:pt x="0" y="2"/>
                  </a:cubicBezTo>
                  <a:cubicBezTo>
                    <a:pt x="0" y="4"/>
                    <a:pt x="4" y="0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6" name="Freeform 24"/>
            <p:cNvSpPr/>
            <p:nvPr/>
          </p:nvSpPr>
          <p:spPr bwMode="auto">
            <a:xfrm>
              <a:off x="2479676" y="3128963"/>
              <a:ext cx="30163" cy="20637"/>
            </a:xfrm>
            <a:custGeom>
              <a:avLst/>
              <a:gdLst>
                <a:gd name="T0" fmla="*/ 6 w 7"/>
                <a:gd name="T1" fmla="*/ 2 h 5"/>
                <a:gd name="T2" fmla="*/ 0 w 7"/>
                <a:gd name="T3" fmla="*/ 3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5" y="3"/>
                    <a:pt x="2" y="5"/>
                    <a:pt x="0" y="3"/>
                  </a:cubicBezTo>
                  <a:cubicBezTo>
                    <a:pt x="2" y="4"/>
                    <a:pt x="7" y="0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7" name="Freeform 25"/>
            <p:cNvSpPr/>
            <p:nvPr/>
          </p:nvSpPr>
          <p:spPr bwMode="auto">
            <a:xfrm>
              <a:off x="2373313" y="3162300"/>
              <a:ext cx="17463" cy="7937"/>
            </a:xfrm>
            <a:custGeom>
              <a:avLst/>
              <a:gdLst>
                <a:gd name="T0" fmla="*/ 4 w 4"/>
                <a:gd name="T1" fmla="*/ 2 h 2"/>
                <a:gd name="T2" fmla="*/ 1 w 4"/>
                <a:gd name="T3" fmla="*/ 2 h 2"/>
                <a:gd name="T4" fmla="*/ 3 w 4"/>
                <a:gd name="T5" fmla="*/ 0 h 2"/>
                <a:gd name="T6" fmla="*/ 4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3" y="2"/>
                    <a:pt x="2" y="2"/>
                    <a:pt x="1" y="2"/>
                  </a:cubicBezTo>
                  <a:cubicBezTo>
                    <a:pt x="0" y="2"/>
                    <a:pt x="1" y="0"/>
                    <a:pt x="3" y="0"/>
                  </a:cubicBezTo>
                  <a:lnTo>
                    <a:pt x="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8" name="Freeform 26"/>
            <p:cNvSpPr/>
            <p:nvPr/>
          </p:nvSpPr>
          <p:spPr bwMode="auto">
            <a:xfrm>
              <a:off x="2127251" y="3694113"/>
              <a:ext cx="12700" cy="7937"/>
            </a:xfrm>
            <a:custGeom>
              <a:avLst/>
              <a:gdLst>
                <a:gd name="T0" fmla="*/ 8 w 8"/>
                <a:gd name="T1" fmla="*/ 2 h 5"/>
                <a:gd name="T2" fmla="*/ 0 w 8"/>
                <a:gd name="T3" fmla="*/ 5 h 5"/>
                <a:gd name="T4" fmla="*/ 0 w 8"/>
                <a:gd name="T5" fmla="*/ 0 h 5"/>
                <a:gd name="T6" fmla="*/ 8 w 8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8" y="2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79" name="Freeform 27"/>
            <p:cNvSpPr/>
            <p:nvPr/>
          </p:nvSpPr>
          <p:spPr bwMode="auto">
            <a:xfrm>
              <a:off x="2292351" y="3671888"/>
              <a:ext cx="12700" cy="12700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1 h 3"/>
                <a:gd name="T4" fmla="*/ 3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0" y="3"/>
                    <a:pt x="1" y="1"/>
                    <a:pt x="0" y="1"/>
                  </a:cubicBezTo>
                  <a:cubicBezTo>
                    <a:pt x="3" y="0"/>
                    <a:pt x="0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0" name="Freeform 28"/>
            <p:cNvSpPr/>
            <p:nvPr/>
          </p:nvSpPr>
          <p:spPr bwMode="auto">
            <a:xfrm>
              <a:off x="2395538" y="3894138"/>
              <a:ext cx="3175" cy="12700"/>
            </a:xfrm>
            <a:custGeom>
              <a:avLst/>
              <a:gdLst>
                <a:gd name="T0" fmla="*/ 2 w 2"/>
                <a:gd name="T1" fmla="*/ 8 h 8"/>
                <a:gd name="T2" fmla="*/ 0 w 2"/>
                <a:gd name="T3" fmla="*/ 8 h 8"/>
                <a:gd name="T4" fmla="*/ 2 w 2"/>
                <a:gd name="T5" fmla="*/ 0 h 8"/>
                <a:gd name="T6" fmla="*/ 2 w 2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8">
                  <a:moveTo>
                    <a:pt x="2" y="8"/>
                  </a:moveTo>
                  <a:lnTo>
                    <a:pt x="0" y="8"/>
                  </a:lnTo>
                  <a:lnTo>
                    <a:pt x="2" y="0"/>
                  </a:lnTo>
                  <a:lnTo>
                    <a:pt x="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1" name="Freeform 29"/>
            <p:cNvSpPr/>
            <p:nvPr/>
          </p:nvSpPr>
          <p:spPr bwMode="auto">
            <a:xfrm>
              <a:off x="2330451" y="2019300"/>
              <a:ext cx="17463" cy="3175"/>
            </a:xfrm>
            <a:custGeom>
              <a:avLst/>
              <a:gdLst>
                <a:gd name="T0" fmla="*/ 3 w 4"/>
                <a:gd name="T1" fmla="*/ 1 h 1"/>
                <a:gd name="T2" fmla="*/ 2 w 4"/>
                <a:gd name="T3" fmla="*/ 0 h 1"/>
                <a:gd name="T4" fmla="*/ 3 w 4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3" y="1"/>
                  </a:moveTo>
                  <a:cubicBezTo>
                    <a:pt x="3" y="0"/>
                    <a:pt x="0" y="1"/>
                    <a:pt x="2" y="0"/>
                  </a:cubicBezTo>
                  <a:cubicBezTo>
                    <a:pt x="3" y="0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2" name="Freeform 30"/>
            <p:cNvSpPr/>
            <p:nvPr/>
          </p:nvSpPr>
          <p:spPr bwMode="auto">
            <a:xfrm>
              <a:off x="2279651" y="1971675"/>
              <a:ext cx="620713" cy="1020762"/>
            </a:xfrm>
            <a:custGeom>
              <a:avLst/>
              <a:gdLst>
                <a:gd name="T0" fmla="*/ 38 w 146"/>
                <a:gd name="T1" fmla="*/ 195 h 240"/>
                <a:gd name="T2" fmla="*/ 39 w 146"/>
                <a:gd name="T3" fmla="*/ 183 h 240"/>
                <a:gd name="T4" fmla="*/ 33 w 146"/>
                <a:gd name="T5" fmla="*/ 159 h 240"/>
                <a:gd name="T6" fmla="*/ 35 w 146"/>
                <a:gd name="T7" fmla="*/ 150 h 240"/>
                <a:gd name="T8" fmla="*/ 42 w 146"/>
                <a:gd name="T9" fmla="*/ 125 h 240"/>
                <a:gd name="T10" fmla="*/ 44 w 146"/>
                <a:gd name="T11" fmla="*/ 117 h 240"/>
                <a:gd name="T12" fmla="*/ 44 w 146"/>
                <a:gd name="T13" fmla="*/ 102 h 240"/>
                <a:gd name="T14" fmla="*/ 49 w 146"/>
                <a:gd name="T15" fmla="*/ 90 h 240"/>
                <a:gd name="T16" fmla="*/ 54 w 146"/>
                <a:gd name="T17" fmla="*/ 84 h 240"/>
                <a:gd name="T18" fmla="*/ 52 w 146"/>
                <a:gd name="T19" fmla="*/ 77 h 240"/>
                <a:gd name="T20" fmla="*/ 55 w 146"/>
                <a:gd name="T21" fmla="*/ 62 h 240"/>
                <a:gd name="T22" fmla="*/ 59 w 146"/>
                <a:gd name="T23" fmla="*/ 54 h 240"/>
                <a:gd name="T24" fmla="*/ 61 w 146"/>
                <a:gd name="T25" fmla="*/ 45 h 240"/>
                <a:gd name="T26" fmla="*/ 71 w 146"/>
                <a:gd name="T27" fmla="*/ 37 h 240"/>
                <a:gd name="T28" fmla="*/ 80 w 146"/>
                <a:gd name="T29" fmla="*/ 27 h 240"/>
                <a:gd name="T30" fmla="*/ 97 w 146"/>
                <a:gd name="T31" fmla="*/ 20 h 240"/>
                <a:gd name="T32" fmla="*/ 103 w 146"/>
                <a:gd name="T33" fmla="*/ 16 h 240"/>
                <a:gd name="T34" fmla="*/ 111 w 146"/>
                <a:gd name="T35" fmla="*/ 17 h 240"/>
                <a:gd name="T36" fmla="*/ 116 w 146"/>
                <a:gd name="T37" fmla="*/ 14 h 240"/>
                <a:gd name="T38" fmla="*/ 119 w 146"/>
                <a:gd name="T39" fmla="*/ 13 h 240"/>
                <a:gd name="T40" fmla="*/ 126 w 146"/>
                <a:gd name="T41" fmla="*/ 14 h 240"/>
                <a:gd name="T42" fmla="*/ 136 w 146"/>
                <a:gd name="T43" fmla="*/ 28 h 240"/>
                <a:gd name="T44" fmla="*/ 136 w 146"/>
                <a:gd name="T45" fmla="*/ 31 h 240"/>
                <a:gd name="T46" fmla="*/ 115 w 146"/>
                <a:gd name="T47" fmla="*/ 52 h 240"/>
                <a:gd name="T48" fmla="*/ 106 w 146"/>
                <a:gd name="T49" fmla="*/ 56 h 240"/>
                <a:gd name="T50" fmla="*/ 99 w 146"/>
                <a:gd name="T51" fmla="*/ 58 h 240"/>
                <a:gd name="T52" fmla="*/ 80 w 146"/>
                <a:gd name="T53" fmla="*/ 61 h 240"/>
                <a:gd name="T54" fmla="*/ 75 w 146"/>
                <a:gd name="T55" fmla="*/ 53 h 240"/>
                <a:gd name="T56" fmla="*/ 70 w 146"/>
                <a:gd name="T57" fmla="*/ 62 h 240"/>
                <a:gd name="T58" fmla="*/ 64 w 146"/>
                <a:gd name="T59" fmla="*/ 70 h 240"/>
                <a:gd name="T60" fmla="*/ 55 w 146"/>
                <a:gd name="T61" fmla="*/ 67 h 240"/>
                <a:gd name="T62" fmla="*/ 52 w 146"/>
                <a:gd name="T63" fmla="*/ 71 h 240"/>
                <a:gd name="T64" fmla="*/ 49 w 146"/>
                <a:gd name="T65" fmla="*/ 67 h 240"/>
                <a:gd name="T66" fmla="*/ 43 w 146"/>
                <a:gd name="T67" fmla="*/ 59 h 240"/>
                <a:gd name="T68" fmla="*/ 34 w 146"/>
                <a:gd name="T69" fmla="*/ 65 h 240"/>
                <a:gd name="T70" fmla="*/ 31 w 146"/>
                <a:gd name="T71" fmla="*/ 61 h 240"/>
                <a:gd name="T72" fmla="*/ 23 w 146"/>
                <a:gd name="T73" fmla="*/ 63 h 240"/>
                <a:gd name="T74" fmla="*/ 16 w 146"/>
                <a:gd name="T75" fmla="*/ 60 h 240"/>
                <a:gd name="T76" fmla="*/ 23 w 146"/>
                <a:gd name="T77" fmla="*/ 52 h 240"/>
                <a:gd name="T78" fmla="*/ 8 w 146"/>
                <a:gd name="T79" fmla="*/ 52 h 240"/>
                <a:gd name="T80" fmla="*/ 6 w 146"/>
                <a:gd name="T81" fmla="*/ 28 h 240"/>
                <a:gd name="T82" fmla="*/ 7 w 146"/>
                <a:gd name="T83" fmla="*/ 23 h 240"/>
                <a:gd name="T84" fmla="*/ 7 w 146"/>
                <a:gd name="T85" fmla="*/ 12 h 240"/>
                <a:gd name="T86" fmla="*/ 12 w 146"/>
                <a:gd name="T87" fmla="*/ 17 h 240"/>
                <a:gd name="T88" fmla="*/ 8 w 146"/>
                <a:gd name="T89" fmla="*/ 26 h 240"/>
                <a:gd name="T90" fmla="*/ 23 w 146"/>
                <a:gd name="T91" fmla="*/ 32 h 240"/>
                <a:gd name="T92" fmla="*/ 47 w 146"/>
                <a:gd name="T93" fmla="*/ 35 h 240"/>
                <a:gd name="T94" fmla="*/ 75 w 146"/>
                <a:gd name="T95" fmla="*/ 32 h 240"/>
                <a:gd name="T96" fmla="*/ 96 w 146"/>
                <a:gd name="T97" fmla="*/ 26 h 240"/>
                <a:gd name="T98" fmla="*/ 105 w 146"/>
                <a:gd name="T99" fmla="*/ 19 h 240"/>
                <a:gd name="T100" fmla="*/ 113 w 146"/>
                <a:gd name="T101" fmla="*/ 23 h 240"/>
                <a:gd name="T102" fmla="*/ 122 w 146"/>
                <a:gd name="T103" fmla="*/ 45 h 240"/>
                <a:gd name="T104" fmla="*/ 105 w 146"/>
                <a:gd name="T105" fmla="*/ 46 h 240"/>
                <a:gd name="T106" fmla="*/ 91 w 146"/>
                <a:gd name="T107" fmla="*/ 52 h 240"/>
                <a:gd name="T108" fmla="*/ 76 w 146"/>
                <a:gd name="T109" fmla="*/ 68 h 240"/>
                <a:gd name="T110" fmla="*/ 63 w 146"/>
                <a:gd name="T111" fmla="*/ 149 h 240"/>
                <a:gd name="T112" fmla="*/ 59 w 146"/>
                <a:gd name="T113" fmla="*/ 171 h 240"/>
                <a:gd name="T114" fmla="*/ 38 w 146"/>
                <a:gd name="T115" fmla="*/ 23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6" h="240">
                  <a:moveTo>
                    <a:pt x="38" y="235"/>
                  </a:moveTo>
                  <a:cubicBezTo>
                    <a:pt x="29" y="231"/>
                    <a:pt x="38" y="224"/>
                    <a:pt x="33" y="219"/>
                  </a:cubicBezTo>
                  <a:cubicBezTo>
                    <a:pt x="32" y="218"/>
                    <a:pt x="37" y="219"/>
                    <a:pt x="36" y="218"/>
                  </a:cubicBezTo>
                  <a:cubicBezTo>
                    <a:pt x="30" y="213"/>
                    <a:pt x="34" y="205"/>
                    <a:pt x="40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2" y="198"/>
                    <a:pt x="38" y="196"/>
                    <a:pt x="38" y="195"/>
                  </a:cubicBezTo>
                  <a:cubicBezTo>
                    <a:pt x="39" y="195"/>
                    <a:pt x="40" y="196"/>
                    <a:pt x="41" y="196"/>
                  </a:cubicBezTo>
                  <a:cubicBezTo>
                    <a:pt x="38" y="195"/>
                    <a:pt x="40" y="193"/>
                    <a:pt x="38" y="193"/>
                  </a:cubicBezTo>
                  <a:cubicBezTo>
                    <a:pt x="39" y="192"/>
                    <a:pt x="41" y="192"/>
                    <a:pt x="42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32" y="188"/>
                    <a:pt x="40" y="186"/>
                    <a:pt x="37" y="183"/>
                  </a:cubicBezTo>
                  <a:cubicBezTo>
                    <a:pt x="39" y="183"/>
                    <a:pt x="39" y="183"/>
                    <a:pt x="39" y="183"/>
                  </a:cubicBezTo>
                  <a:cubicBezTo>
                    <a:pt x="35" y="179"/>
                    <a:pt x="36" y="173"/>
                    <a:pt x="35" y="168"/>
                  </a:cubicBezTo>
                  <a:cubicBezTo>
                    <a:pt x="36" y="169"/>
                    <a:pt x="38" y="169"/>
                    <a:pt x="39" y="169"/>
                  </a:cubicBezTo>
                  <a:cubicBezTo>
                    <a:pt x="36" y="168"/>
                    <a:pt x="35" y="167"/>
                    <a:pt x="35" y="165"/>
                  </a:cubicBezTo>
                  <a:cubicBezTo>
                    <a:pt x="38" y="165"/>
                    <a:pt x="32" y="163"/>
                    <a:pt x="34" y="161"/>
                  </a:cubicBezTo>
                  <a:cubicBezTo>
                    <a:pt x="35" y="162"/>
                    <a:pt x="35" y="162"/>
                    <a:pt x="35" y="162"/>
                  </a:cubicBezTo>
                  <a:cubicBezTo>
                    <a:pt x="32" y="160"/>
                    <a:pt x="37" y="160"/>
                    <a:pt x="33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1" y="157"/>
                    <a:pt x="38" y="157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5"/>
                    <a:pt x="37" y="154"/>
                    <a:pt x="36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6" y="151"/>
                    <a:pt x="38" y="151"/>
                    <a:pt x="35" y="150"/>
                  </a:cubicBezTo>
                  <a:cubicBezTo>
                    <a:pt x="38" y="150"/>
                    <a:pt x="36" y="152"/>
                    <a:pt x="40" y="152"/>
                  </a:cubicBezTo>
                  <a:cubicBezTo>
                    <a:pt x="37" y="145"/>
                    <a:pt x="39" y="139"/>
                    <a:pt x="40" y="132"/>
                  </a:cubicBezTo>
                  <a:cubicBezTo>
                    <a:pt x="42" y="132"/>
                    <a:pt x="42" y="132"/>
                    <a:pt x="44" y="132"/>
                  </a:cubicBezTo>
                  <a:cubicBezTo>
                    <a:pt x="43" y="131"/>
                    <a:pt x="43" y="129"/>
                    <a:pt x="42" y="128"/>
                  </a:cubicBezTo>
                  <a:cubicBezTo>
                    <a:pt x="42" y="128"/>
                    <a:pt x="43" y="128"/>
                    <a:pt x="44" y="128"/>
                  </a:cubicBezTo>
                  <a:cubicBezTo>
                    <a:pt x="45" y="127"/>
                    <a:pt x="40" y="126"/>
                    <a:pt x="42" y="125"/>
                  </a:cubicBezTo>
                  <a:cubicBezTo>
                    <a:pt x="45" y="126"/>
                    <a:pt x="45" y="126"/>
                    <a:pt x="45" y="126"/>
                  </a:cubicBezTo>
                  <a:cubicBezTo>
                    <a:pt x="43" y="125"/>
                    <a:pt x="44" y="123"/>
                    <a:pt x="43" y="122"/>
                  </a:cubicBezTo>
                  <a:cubicBezTo>
                    <a:pt x="43" y="122"/>
                    <a:pt x="44" y="122"/>
                    <a:pt x="45" y="123"/>
                  </a:cubicBezTo>
                  <a:cubicBezTo>
                    <a:pt x="42" y="121"/>
                    <a:pt x="46" y="120"/>
                    <a:pt x="44" y="119"/>
                  </a:cubicBezTo>
                  <a:cubicBezTo>
                    <a:pt x="46" y="120"/>
                    <a:pt x="46" y="120"/>
                    <a:pt x="46" y="120"/>
                  </a:cubicBezTo>
                  <a:cubicBezTo>
                    <a:pt x="49" y="118"/>
                    <a:pt x="42" y="118"/>
                    <a:pt x="44" y="117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3" y="115"/>
                    <a:pt x="45" y="113"/>
                    <a:pt x="44" y="111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4" y="109"/>
                    <a:pt x="46" y="108"/>
                    <a:pt x="45" y="106"/>
                  </a:cubicBezTo>
                  <a:cubicBezTo>
                    <a:pt x="46" y="105"/>
                    <a:pt x="50" y="107"/>
                    <a:pt x="50" y="105"/>
                  </a:cubicBezTo>
                  <a:cubicBezTo>
                    <a:pt x="46" y="104"/>
                    <a:pt x="49" y="102"/>
                    <a:pt x="44" y="102"/>
                  </a:cubicBezTo>
                  <a:cubicBezTo>
                    <a:pt x="45" y="100"/>
                    <a:pt x="47" y="98"/>
                    <a:pt x="46" y="97"/>
                  </a:cubicBezTo>
                  <a:cubicBezTo>
                    <a:pt x="48" y="98"/>
                    <a:pt x="51" y="98"/>
                    <a:pt x="51" y="99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6" y="99"/>
                    <a:pt x="53" y="100"/>
                    <a:pt x="55" y="100"/>
                  </a:cubicBezTo>
                  <a:cubicBezTo>
                    <a:pt x="55" y="99"/>
                    <a:pt x="54" y="97"/>
                    <a:pt x="55" y="97"/>
                  </a:cubicBezTo>
                  <a:cubicBezTo>
                    <a:pt x="53" y="95"/>
                    <a:pt x="49" y="92"/>
                    <a:pt x="49" y="90"/>
                  </a:cubicBezTo>
                  <a:cubicBezTo>
                    <a:pt x="50" y="91"/>
                    <a:pt x="53" y="91"/>
                    <a:pt x="54" y="92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7" y="86"/>
                    <a:pt x="51" y="88"/>
                    <a:pt x="50" y="86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5"/>
                    <a:pt x="48" y="82"/>
                    <a:pt x="51" y="83"/>
                  </a:cubicBezTo>
                  <a:cubicBezTo>
                    <a:pt x="53" y="83"/>
                    <a:pt x="52" y="84"/>
                    <a:pt x="54" y="84"/>
                  </a:cubicBezTo>
                  <a:cubicBezTo>
                    <a:pt x="54" y="83"/>
                    <a:pt x="53" y="82"/>
                    <a:pt x="53" y="81"/>
                  </a:cubicBezTo>
                  <a:cubicBezTo>
                    <a:pt x="54" y="81"/>
                    <a:pt x="54" y="81"/>
                    <a:pt x="54" y="81"/>
                  </a:cubicBezTo>
                  <a:cubicBezTo>
                    <a:pt x="54" y="81"/>
                    <a:pt x="53" y="79"/>
                    <a:pt x="50" y="79"/>
                  </a:cubicBezTo>
                  <a:cubicBezTo>
                    <a:pt x="50" y="79"/>
                    <a:pt x="53" y="79"/>
                    <a:pt x="51" y="80"/>
                  </a:cubicBezTo>
                  <a:cubicBezTo>
                    <a:pt x="49" y="78"/>
                    <a:pt x="49" y="77"/>
                    <a:pt x="50" y="75"/>
                  </a:cubicBezTo>
                  <a:cubicBezTo>
                    <a:pt x="50" y="76"/>
                    <a:pt x="51" y="76"/>
                    <a:pt x="52" y="77"/>
                  </a:cubicBezTo>
                  <a:cubicBezTo>
                    <a:pt x="50" y="74"/>
                    <a:pt x="49" y="72"/>
                    <a:pt x="49" y="70"/>
                  </a:cubicBezTo>
                  <a:cubicBezTo>
                    <a:pt x="47" y="69"/>
                    <a:pt x="52" y="72"/>
                    <a:pt x="51" y="72"/>
                  </a:cubicBezTo>
                  <a:cubicBezTo>
                    <a:pt x="54" y="71"/>
                    <a:pt x="50" y="66"/>
                    <a:pt x="54" y="65"/>
                  </a:cubicBezTo>
                  <a:cubicBezTo>
                    <a:pt x="54" y="66"/>
                    <a:pt x="52" y="64"/>
                    <a:pt x="52" y="65"/>
                  </a:cubicBezTo>
                  <a:cubicBezTo>
                    <a:pt x="53" y="64"/>
                    <a:pt x="55" y="65"/>
                    <a:pt x="55" y="64"/>
                  </a:cubicBezTo>
                  <a:cubicBezTo>
                    <a:pt x="56" y="64"/>
                    <a:pt x="55" y="63"/>
                    <a:pt x="55" y="62"/>
                  </a:cubicBezTo>
                  <a:cubicBezTo>
                    <a:pt x="54" y="61"/>
                    <a:pt x="55" y="62"/>
                    <a:pt x="55" y="63"/>
                  </a:cubicBezTo>
                  <a:cubicBezTo>
                    <a:pt x="54" y="61"/>
                    <a:pt x="54" y="56"/>
                    <a:pt x="58" y="55"/>
                  </a:cubicBezTo>
                  <a:cubicBezTo>
                    <a:pt x="57" y="54"/>
                    <a:pt x="55" y="51"/>
                    <a:pt x="56" y="51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9" y="53"/>
                    <a:pt x="59" y="50"/>
                    <a:pt x="60" y="51"/>
                  </a:cubicBezTo>
                  <a:cubicBezTo>
                    <a:pt x="59" y="49"/>
                    <a:pt x="60" y="57"/>
                    <a:pt x="59" y="54"/>
                  </a:cubicBezTo>
                  <a:cubicBezTo>
                    <a:pt x="61" y="55"/>
                    <a:pt x="57" y="50"/>
                    <a:pt x="59" y="52"/>
                  </a:cubicBezTo>
                  <a:cubicBezTo>
                    <a:pt x="60" y="51"/>
                    <a:pt x="58" y="49"/>
                    <a:pt x="61" y="49"/>
                  </a:cubicBezTo>
                  <a:cubicBezTo>
                    <a:pt x="60" y="49"/>
                    <a:pt x="63" y="52"/>
                    <a:pt x="64" y="51"/>
                  </a:cubicBezTo>
                  <a:cubicBezTo>
                    <a:pt x="64" y="49"/>
                    <a:pt x="63" y="50"/>
                    <a:pt x="63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1" y="45"/>
                    <a:pt x="64" y="46"/>
                    <a:pt x="61" y="45"/>
                  </a:cubicBezTo>
                  <a:cubicBezTo>
                    <a:pt x="63" y="46"/>
                    <a:pt x="62" y="42"/>
                    <a:pt x="65" y="44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8" y="46"/>
                    <a:pt x="65" y="43"/>
                    <a:pt x="65" y="42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0"/>
                    <a:pt x="67" y="41"/>
                    <a:pt x="65" y="38"/>
                  </a:cubicBezTo>
                  <a:cubicBezTo>
                    <a:pt x="67" y="38"/>
                    <a:pt x="68" y="35"/>
                    <a:pt x="71" y="37"/>
                  </a:cubicBezTo>
                  <a:cubicBezTo>
                    <a:pt x="71" y="35"/>
                    <a:pt x="70" y="33"/>
                    <a:pt x="72" y="32"/>
                  </a:cubicBezTo>
                  <a:cubicBezTo>
                    <a:pt x="72" y="33"/>
                    <a:pt x="72" y="33"/>
                    <a:pt x="73" y="34"/>
                  </a:cubicBezTo>
                  <a:cubicBezTo>
                    <a:pt x="74" y="35"/>
                    <a:pt x="73" y="34"/>
                    <a:pt x="73" y="32"/>
                  </a:cubicBezTo>
                  <a:cubicBezTo>
                    <a:pt x="74" y="33"/>
                    <a:pt x="77" y="33"/>
                    <a:pt x="79" y="34"/>
                  </a:cubicBezTo>
                  <a:cubicBezTo>
                    <a:pt x="78" y="32"/>
                    <a:pt x="76" y="30"/>
                    <a:pt x="75" y="29"/>
                  </a:cubicBezTo>
                  <a:cubicBezTo>
                    <a:pt x="79" y="32"/>
                    <a:pt x="76" y="24"/>
                    <a:pt x="80" y="27"/>
                  </a:cubicBezTo>
                  <a:cubicBezTo>
                    <a:pt x="80" y="27"/>
                    <a:pt x="80" y="29"/>
                    <a:pt x="82" y="30"/>
                  </a:cubicBezTo>
                  <a:cubicBezTo>
                    <a:pt x="86" y="33"/>
                    <a:pt x="82" y="26"/>
                    <a:pt x="85" y="27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4" y="25"/>
                    <a:pt x="83" y="20"/>
                    <a:pt x="85" y="23"/>
                  </a:cubicBezTo>
                  <a:cubicBezTo>
                    <a:pt x="85" y="22"/>
                    <a:pt x="88" y="23"/>
                    <a:pt x="86" y="20"/>
                  </a:cubicBezTo>
                  <a:cubicBezTo>
                    <a:pt x="90" y="21"/>
                    <a:pt x="92" y="14"/>
                    <a:pt x="97" y="20"/>
                  </a:cubicBezTo>
                  <a:cubicBezTo>
                    <a:pt x="97" y="19"/>
                    <a:pt x="98" y="20"/>
                    <a:pt x="97" y="18"/>
                  </a:cubicBezTo>
                  <a:cubicBezTo>
                    <a:pt x="96" y="16"/>
                    <a:pt x="97" y="20"/>
                    <a:pt x="96" y="18"/>
                  </a:cubicBezTo>
                  <a:cubicBezTo>
                    <a:pt x="96" y="18"/>
                    <a:pt x="96" y="17"/>
                    <a:pt x="96" y="17"/>
                  </a:cubicBezTo>
                  <a:cubicBezTo>
                    <a:pt x="97" y="17"/>
                    <a:pt x="98" y="17"/>
                    <a:pt x="98" y="21"/>
                  </a:cubicBezTo>
                  <a:cubicBezTo>
                    <a:pt x="101" y="22"/>
                    <a:pt x="98" y="13"/>
                    <a:pt x="102" y="14"/>
                  </a:cubicBezTo>
                  <a:cubicBezTo>
                    <a:pt x="102" y="16"/>
                    <a:pt x="102" y="16"/>
                    <a:pt x="103" y="16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6" y="13"/>
                    <a:pt x="106" y="16"/>
                    <a:pt x="106" y="19"/>
                  </a:cubicBezTo>
                  <a:cubicBezTo>
                    <a:pt x="107" y="18"/>
                    <a:pt x="108" y="18"/>
                    <a:pt x="108" y="16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09" y="16"/>
                    <a:pt x="111" y="17"/>
                    <a:pt x="111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1" y="18"/>
                    <a:pt x="112" y="18"/>
                    <a:pt x="112" y="17"/>
                  </a:cubicBezTo>
                  <a:cubicBezTo>
                    <a:pt x="112" y="16"/>
                    <a:pt x="111" y="15"/>
                    <a:pt x="110" y="14"/>
                  </a:cubicBezTo>
                  <a:cubicBezTo>
                    <a:pt x="110" y="13"/>
                    <a:pt x="111" y="13"/>
                    <a:pt x="112" y="12"/>
                  </a:cubicBezTo>
                  <a:cubicBezTo>
                    <a:pt x="112" y="15"/>
                    <a:pt x="114" y="14"/>
                    <a:pt x="114" y="14"/>
                  </a:cubicBezTo>
                  <a:cubicBezTo>
                    <a:pt x="115" y="15"/>
                    <a:pt x="115" y="12"/>
                    <a:pt x="116" y="12"/>
                  </a:cubicBezTo>
                  <a:cubicBezTo>
                    <a:pt x="116" y="13"/>
                    <a:pt x="117" y="12"/>
                    <a:pt x="116" y="14"/>
                  </a:cubicBezTo>
                  <a:cubicBezTo>
                    <a:pt x="116" y="14"/>
                    <a:pt x="116" y="13"/>
                    <a:pt x="115" y="14"/>
                  </a:cubicBezTo>
                  <a:cubicBezTo>
                    <a:pt x="116" y="15"/>
                    <a:pt x="116" y="17"/>
                    <a:pt x="117" y="16"/>
                  </a:cubicBezTo>
                  <a:cubicBezTo>
                    <a:pt x="118" y="14"/>
                    <a:pt x="117" y="10"/>
                    <a:pt x="118" y="12"/>
                  </a:cubicBezTo>
                  <a:cubicBezTo>
                    <a:pt x="118" y="15"/>
                    <a:pt x="118" y="15"/>
                    <a:pt x="118" y="15"/>
                  </a:cubicBezTo>
                  <a:cubicBezTo>
                    <a:pt x="119" y="16"/>
                    <a:pt x="119" y="16"/>
                    <a:pt x="119" y="16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19" y="15"/>
                    <a:pt x="119" y="15"/>
                    <a:pt x="119" y="15"/>
                  </a:cubicBezTo>
                  <a:cubicBezTo>
                    <a:pt x="120" y="12"/>
                    <a:pt x="122" y="14"/>
                    <a:pt x="122" y="11"/>
                  </a:cubicBezTo>
                  <a:cubicBezTo>
                    <a:pt x="123" y="11"/>
                    <a:pt x="124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ubicBezTo>
                    <a:pt x="125" y="14"/>
                    <a:pt x="125" y="14"/>
                    <a:pt x="125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46" y="42"/>
                    <a:pt x="131" y="22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9"/>
                    <a:pt x="136" y="29"/>
                    <a:pt x="136" y="29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6" y="31"/>
                    <a:pt x="136" y="31"/>
                    <a:pt x="136" y="31"/>
                  </a:cubicBezTo>
                  <a:cubicBezTo>
                    <a:pt x="136" y="32"/>
                    <a:pt x="135" y="34"/>
                    <a:pt x="136" y="35"/>
                  </a:cubicBezTo>
                  <a:cubicBezTo>
                    <a:pt x="133" y="36"/>
                    <a:pt x="128" y="31"/>
                    <a:pt x="129" y="35"/>
                  </a:cubicBezTo>
                  <a:cubicBezTo>
                    <a:pt x="129" y="36"/>
                    <a:pt x="131" y="40"/>
                    <a:pt x="133" y="40"/>
                  </a:cubicBezTo>
                  <a:cubicBezTo>
                    <a:pt x="130" y="41"/>
                    <a:pt x="130" y="47"/>
                    <a:pt x="125" y="46"/>
                  </a:cubicBezTo>
                  <a:cubicBezTo>
                    <a:pt x="125" y="47"/>
                    <a:pt x="126" y="47"/>
                    <a:pt x="126" y="48"/>
                  </a:cubicBezTo>
                  <a:cubicBezTo>
                    <a:pt x="122" y="49"/>
                    <a:pt x="120" y="55"/>
                    <a:pt x="115" y="52"/>
                  </a:cubicBezTo>
                  <a:cubicBezTo>
                    <a:pt x="116" y="51"/>
                    <a:pt x="114" y="50"/>
                    <a:pt x="113" y="48"/>
                  </a:cubicBezTo>
                  <a:cubicBezTo>
                    <a:pt x="114" y="51"/>
                    <a:pt x="112" y="47"/>
                    <a:pt x="113" y="50"/>
                  </a:cubicBezTo>
                  <a:cubicBezTo>
                    <a:pt x="114" y="52"/>
                    <a:pt x="114" y="53"/>
                    <a:pt x="116" y="54"/>
                  </a:cubicBezTo>
                  <a:cubicBezTo>
                    <a:pt x="114" y="56"/>
                    <a:pt x="111" y="57"/>
                    <a:pt x="109" y="55"/>
                  </a:cubicBezTo>
                  <a:cubicBezTo>
                    <a:pt x="110" y="56"/>
                    <a:pt x="110" y="57"/>
                    <a:pt x="110" y="58"/>
                  </a:cubicBezTo>
                  <a:cubicBezTo>
                    <a:pt x="109" y="54"/>
                    <a:pt x="107" y="54"/>
                    <a:pt x="106" y="56"/>
                  </a:cubicBezTo>
                  <a:cubicBezTo>
                    <a:pt x="107" y="58"/>
                    <a:pt x="107" y="58"/>
                    <a:pt x="107" y="58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05" y="57"/>
                    <a:pt x="106" y="61"/>
                    <a:pt x="105" y="59"/>
                  </a:cubicBezTo>
                  <a:cubicBezTo>
                    <a:pt x="104" y="57"/>
                    <a:pt x="104" y="57"/>
                    <a:pt x="104" y="57"/>
                  </a:cubicBezTo>
                  <a:cubicBezTo>
                    <a:pt x="103" y="59"/>
                    <a:pt x="102" y="62"/>
                    <a:pt x="101" y="61"/>
                  </a:cubicBezTo>
                  <a:cubicBezTo>
                    <a:pt x="99" y="58"/>
                    <a:pt x="99" y="58"/>
                    <a:pt x="99" y="58"/>
                  </a:cubicBezTo>
                  <a:cubicBezTo>
                    <a:pt x="98" y="58"/>
                    <a:pt x="98" y="60"/>
                    <a:pt x="99" y="61"/>
                  </a:cubicBezTo>
                  <a:cubicBezTo>
                    <a:pt x="97" y="60"/>
                    <a:pt x="95" y="60"/>
                    <a:pt x="94" y="57"/>
                  </a:cubicBezTo>
                  <a:cubicBezTo>
                    <a:pt x="92" y="65"/>
                    <a:pt x="86" y="66"/>
                    <a:pt x="82" y="66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2" y="67"/>
                    <a:pt x="81" y="66"/>
                  </a:cubicBezTo>
                  <a:cubicBezTo>
                    <a:pt x="81" y="65"/>
                    <a:pt x="80" y="63"/>
                    <a:pt x="80" y="61"/>
                  </a:cubicBezTo>
                  <a:cubicBezTo>
                    <a:pt x="79" y="59"/>
                    <a:pt x="79" y="64"/>
                    <a:pt x="78" y="65"/>
                  </a:cubicBezTo>
                  <a:cubicBezTo>
                    <a:pt x="78" y="67"/>
                    <a:pt x="78" y="63"/>
                    <a:pt x="78" y="66"/>
                  </a:cubicBezTo>
                  <a:cubicBezTo>
                    <a:pt x="78" y="67"/>
                    <a:pt x="76" y="65"/>
                    <a:pt x="76" y="68"/>
                  </a:cubicBezTo>
                  <a:cubicBezTo>
                    <a:pt x="76" y="67"/>
                    <a:pt x="76" y="64"/>
                    <a:pt x="76" y="63"/>
                  </a:cubicBezTo>
                  <a:cubicBezTo>
                    <a:pt x="75" y="65"/>
                    <a:pt x="75" y="65"/>
                    <a:pt x="75" y="65"/>
                  </a:cubicBezTo>
                  <a:cubicBezTo>
                    <a:pt x="74" y="61"/>
                    <a:pt x="77" y="58"/>
                    <a:pt x="75" y="53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4" y="50"/>
                    <a:pt x="76" y="50"/>
                    <a:pt x="74" y="49"/>
                  </a:cubicBezTo>
                  <a:cubicBezTo>
                    <a:pt x="74" y="50"/>
                    <a:pt x="73" y="55"/>
                    <a:pt x="74" y="56"/>
                  </a:cubicBezTo>
                  <a:cubicBezTo>
                    <a:pt x="72" y="57"/>
                    <a:pt x="74" y="64"/>
                    <a:pt x="72" y="64"/>
                  </a:cubicBezTo>
                  <a:cubicBezTo>
                    <a:pt x="71" y="62"/>
                    <a:pt x="73" y="63"/>
                    <a:pt x="73" y="61"/>
                  </a:cubicBezTo>
                  <a:cubicBezTo>
                    <a:pt x="71" y="58"/>
                    <a:pt x="71" y="62"/>
                    <a:pt x="70" y="62"/>
                  </a:cubicBezTo>
                  <a:cubicBezTo>
                    <a:pt x="71" y="63"/>
                    <a:pt x="70" y="66"/>
                    <a:pt x="70" y="67"/>
                  </a:cubicBezTo>
                  <a:cubicBezTo>
                    <a:pt x="68" y="65"/>
                    <a:pt x="70" y="64"/>
                    <a:pt x="69" y="63"/>
                  </a:cubicBezTo>
                  <a:cubicBezTo>
                    <a:pt x="68" y="65"/>
                    <a:pt x="67" y="67"/>
                    <a:pt x="68" y="68"/>
                  </a:cubicBezTo>
                  <a:cubicBezTo>
                    <a:pt x="68" y="72"/>
                    <a:pt x="67" y="67"/>
                    <a:pt x="66" y="70"/>
                  </a:cubicBezTo>
                  <a:cubicBezTo>
                    <a:pt x="65" y="67"/>
                    <a:pt x="67" y="63"/>
                    <a:pt x="65" y="62"/>
                  </a:cubicBezTo>
                  <a:cubicBezTo>
                    <a:pt x="66" y="65"/>
                    <a:pt x="63" y="66"/>
                    <a:pt x="64" y="70"/>
                  </a:cubicBezTo>
                  <a:cubicBezTo>
                    <a:pt x="64" y="69"/>
                    <a:pt x="64" y="67"/>
                    <a:pt x="64" y="65"/>
                  </a:cubicBezTo>
                  <a:cubicBezTo>
                    <a:pt x="63" y="63"/>
                    <a:pt x="62" y="70"/>
                    <a:pt x="61" y="65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61" y="67"/>
                    <a:pt x="60" y="66"/>
                    <a:pt x="60" y="64"/>
                  </a:cubicBezTo>
                  <a:cubicBezTo>
                    <a:pt x="59" y="64"/>
                    <a:pt x="57" y="68"/>
                    <a:pt x="57" y="64"/>
                  </a:cubicBezTo>
                  <a:cubicBezTo>
                    <a:pt x="57" y="64"/>
                    <a:pt x="55" y="64"/>
                    <a:pt x="55" y="67"/>
                  </a:cubicBezTo>
                  <a:cubicBezTo>
                    <a:pt x="57" y="69"/>
                    <a:pt x="57" y="65"/>
                    <a:pt x="58" y="69"/>
                  </a:cubicBezTo>
                  <a:cubicBezTo>
                    <a:pt x="57" y="66"/>
                    <a:pt x="56" y="69"/>
                    <a:pt x="55" y="71"/>
                  </a:cubicBezTo>
                  <a:cubicBezTo>
                    <a:pt x="55" y="69"/>
                    <a:pt x="55" y="69"/>
                    <a:pt x="55" y="69"/>
                  </a:cubicBezTo>
                  <a:cubicBezTo>
                    <a:pt x="54" y="69"/>
                    <a:pt x="53" y="69"/>
                    <a:pt x="53" y="71"/>
                  </a:cubicBezTo>
                  <a:cubicBezTo>
                    <a:pt x="53" y="70"/>
                    <a:pt x="53" y="69"/>
                    <a:pt x="53" y="68"/>
                  </a:cubicBezTo>
                  <a:cubicBezTo>
                    <a:pt x="52" y="71"/>
                    <a:pt x="52" y="71"/>
                    <a:pt x="52" y="71"/>
                  </a:cubicBezTo>
                  <a:cubicBezTo>
                    <a:pt x="50" y="72"/>
                    <a:pt x="52" y="66"/>
                    <a:pt x="50" y="67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5"/>
                    <a:pt x="51" y="63"/>
                    <a:pt x="50" y="64"/>
                  </a:cubicBezTo>
                  <a:cubicBezTo>
                    <a:pt x="50" y="66"/>
                    <a:pt x="49" y="69"/>
                    <a:pt x="49" y="71"/>
                  </a:cubicBezTo>
                  <a:cubicBezTo>
                    <a:pt x="47" y="71"/>
                    <a:pt x="48" y="68"/>
                    <a:pt x="47" y="70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7"/>
                    <a:pt x="48" y="63"/>
                    <a:pt x="47" y="63"/>
                  </a:cubicBezTo>
                  <a:cubicBezTo>
                    <a:pt x="46" y="64"/>
                    <a:pt x="44" y="67"/>
                    <a:pt x="46" y="69"/>
                  </a:cubicBezTo>
                  <a:cubicBezTo>
                    <a:pt x="45" y="69"/>
                    <a:pt x="44" y="67"/>
                    <a:pt x="45" y="66"/>
                  </a:cubicBezTo>
                  <a:cubicBezTo>
                    <a:pt x="43" y="66"/>
                    <a:pt x="45" y="68"/>
                    <a:pt x="43" y="70"/>
                  </a:cubicBezTo>
                  <a:cubicBezTo>
                    <a:pt x="43" y="68"/>
                    <a:pt x="42" y="65"/>
                    <a:pt x="41" y="63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4" y="56"/>
                    <a:pt x="42" y="56"/>
                    <a:pt x="43" y="53"/>
                  </a:cubicBezTo>
                  <a:cubicBezTo>
                    <a:pt x="43" y="53"/>
                    <a:pt x="42" y="54"/>
                    <a:pt x="41" y="54"/>
                  </a:cubicBezTo>
                  <a:cubicBezTo>
                    <a:pt x="42" y="60"/>
                    <a:pt x="38" y="61"/>
                    <a:pt x="37" y="66"/>
                  </a:cubicBezTo>
                  <a:cubicBezTo>
                    <a:pt x="35" y="67"/>
                    <a:pt x="38" y="54"/>
                    <a:pt x="34" y="61"/>
                  </a:cubicBezTo>
                  <a:cubicBezTo>
                    <a:pt x="34" y="63"/>
                    <a:pt x="32" y="66"/>
                    <a:pt x="34" y="65"/>
                  </a:cubicBezTo>
                  <a:cubicBezTo>
                    <a:pt x="33" y="64"/>
                    <a:pt x="32" y="70"/>
                    <a:pt x="31" y="67"/>
                  </a:cubicBezTo>
                  <a:cubicBezTo>
                    <a:pt x="33" y="66"/>
                    <a:pt x="30" y="62"/>
                    <a:pt x="33" y="60"/>
                  </a:cubicBezTo>
                  <a:cubicBezTo>
                    <a:pt x="33" y="61"/>
                    <a:pt x="34" y="61"/>
                    <a:pt x="34" y="61"/>
                  </a:cubicBezTo>
                  <a:cubicBezTo>
                    <a:pt x="34" y="59"/>
                    <a:pt x="35" y="56"/>
                    <a:pt x="34" y="55"/>
                  </a:cubicBezTo>
                  <a:cubicBezTo>
                    <a:pt x="33" y="56"/>
                    <a:pt x="32" y="56"/>
                    <a:pt x="31" y="58"/>
                  </a:cubicBezTo>
                  <a:cubicBezTo>
                    <a:pt x="31" y="61"/>
                    <a:pt x="33" y="58"/>
                    <a:pt x="31" y="61"/>
                  </a:cubicBezTo>
                  <a:cubicBezTo>
                    <a:pt x="29" y="61"/>
                    <a:pt x="30" y="57"/>
                    <a:pt x="28" y="62"/>
                  </a:cubicBezTo>
                  <a:cubicBezTo>
                    <a:pt x="29" y="62"/>
                    <a:pt x="29" y="64"/>
                    <a:pt x="28" y="66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5"/>
                    <a:pt x="27" y="65"/>
                    <a:pt x="27" y="65"/>
                  </a:cubicBezTo>
                  <a:cubicBezTo>
                    <a:pt x="25" y="63"/>
                    <a:pt x="26" y="68"/>
                    <a:pt x="23" y="67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5" y="60"/>
                    <a:pt x="26" y="66"/>
                    <a:pt x="27" y="61"/>
                  </a:cubicBezTo>
                  <a:cubicBezTo>
                    <a:pt x="26" y="60"/>
                    <a:pt x="25" y="62"/>
                    <a:pt x="24" y="60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5" y="59"/>
                    <a:pt x="27" y="53"/>
                    <a:pt x="23" y="56"/>
                  </a:cubicBezTo>
                  <a:cubicBezTo>
                    <a:pt x="22" y="57"/>
                    <a:pt x="22" y="58"/>
                    <a:pt x="22" y="59"/>
                  </a:cubicBezTo>
                  <a:cubicBezTo>
                    <a:pt x="19" y="59"/>
                    <a:pt x="18" y="61"/>
                    <a:pt x="16" y="60"/>
                  </a:cubicBezTo>
                  <a:cubicBezTo>
                    <a:pt x="18" y="57"/>
                    <a:pt x="13" y="58"/>
                    <a:pt x="17" y="56"/>
                  </a:cubicBezTo>
                  <a:cubicBezTo>
                    <a:pt x="17" y="58"/>
                    <a:pt x="20" y="60"/>
                    <a:pt x="22" y="56"/>
                  </a:cubicBezTo>
                  <a:cubicBezTo>
                    <a:pt x="23" y="52"/>
                    <a:pt x="24" y="58"/>
                    <a:pt x="26" y="53"/>
                  </a:cubicBezTo>
                  <a:cubicBezTo>
                    <a:pt x="24" y="53"/>
                    <a:pt x="26" y="49"/>
                    <a:pt x="26" y="46"/>
                  </a:cubicBezTo>
                  <a:cubicBezTo>
                    <a:pt x="26" y="46"/>
                    <a:pt x="25" y="47"/>
                    <a:pt x="25" y="47"/>
                  </a:cubicBezTo>
                  <a:cubicBezTo>
                    <a:pt x="24" y="49"/>
                    <a:pt x="24" y="50"/>
                    <a:pt x="23" y="52"/>
                  </a:cubicBezTo>
                  <a:cubicBezTo>
                    <a:pt x="22" y="51"/>
                    <a:pt x="19" y="51"/>
                    <a:pt x="17" y="53"/>
                  </a:cubicBezTo>
                  <a:cubicBezTo>
                    <a:pt x="17" y="52"/>
                    <a:pt x="18" y="49"/>
                    <a:pt x="19" y="49"/>
                  </a:cubicBezTo>
                  <a:cubicBezTo>
                    <a:pt x="17" y="49"/>
                    <a:pt x="14" y="47"/>
                    <a:pt x="13" y="45"/>
                  </a:cubicBezTo>
                  <a:cubicBezTo>
                    <a:pt x="12" y="50"/>
                    <a:pt x="10" y="45"/>
                    <a:pt x="9" y="48"/>
                  </a:cubicBezTo>
                  <a:cubicBezTo>
                    <a:pt x="9" y="50"/>
                    <a:pt x="9" y="53"/>
                    <a:pt x="7" y="54"/>
                  </a:cubicBezTo>
                  <a:cubicBezTo>
                    <a:pt x="6" y="54"/>
                    <a:pt x="8" y="53"/>
                    <a:pt x="8" y="52"/>
                  </a:cubicBezTo>
                  <a:cubicBezTo>
                    <a:pt x="6" y="53"/>
                    <a:pt x="9" y="47"/>
                    <a:pt x="6" y="50"/>
                  </a:cubicBezTo>
                  <a:cubicBezTo>
                    <a:pt x="9" y="51"/>
                    <a:pt x="9" y="46"/>
                    <a:pt x="12" y="43"/>
                  </a:cubicBezTo>
                  <a:cubicBezTo>
                    <a:pt x="9" y="44"/>
                    <a:pt x="14" y="41"/>
                    <a:pt x="12" y="40"/>
                  </a:cubicBezTo>
                  <a:cubicBezTo>
                    <a:pt x="10" y="41"/>
                    <a:pt x="7" y="40"/>
                    <a:pt x="5" y="39"/>
                  </a:cubicBezTo>
                  <a:cubicBezTo>
                    <a:pt x="6" y="36"/>
                    <a:pt x="2" y="34"/>
                    <a:pt x="0" y="32"/>
                  </a:cubicBezTo>
                  <a:cubicBezTo>
                    <a:pt x="1" y="30"/>
                    <a:pt x="6" y="29"/>
                    <a:pt x="6" y="28"/>
                  </a:cubicBezTo>
                  <a:cubicBezTo>
                    <a:pt x="5" y="27"/>
                    <a:pt x="2" y="30"/>
                    <a:pt x="3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3" y="27"/>
                    <a:pt x="6" y="24"/>
                    <a:pt x="0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4" y="23"/>
                    <a:pt x="3" y="23"/>
                  </a:cubicBezTo>
                  <a:cubicBezTo>
                    <a:pt x="5" y="23"/>
                    <a:pt x="6" y="22"/>
                    <a:pt x="7" y="23"/>
                  </a:cubicBezTo>
                  <a:cubicBezTo>
                    <a:pt x="10" y="21"/>
                    <a:pt x="6" y="21"/>
                    <a:pt x="6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1" y="18"/>
                    <a:pt x="4" y="16"/>
                    <a:pt x="4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4"/>
                    <a:pt x="9" y="14"/>
                    <a:pt x="7" y="12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1" y="17"/>
                    <a:pt x="10" y="15"/>
                    <a:pt x="7" y="15"/>
                  </a:cubicBezTo>
                  <a:cubicBezTo>
                    <a:pt x="5" y="15"/>
                    <a:pt x="5" y="17"/>
                    <a:pt x="8" y="18"/>
                  </a:cubicBezTo>
                  <a:cubicBezTo>
                    <a:pt x="8" y="17"/>
                    <a:pt x="8" y="17"/>
                    <a:pt x="7" y="16"/>
                  </a:cubicBezTo>
                  <a:cubicBezTo>
                    <a:pt x="10" y="17"/>
                    <a:pt x="10" y="17"/>
                    <a:pt x="12" y="18"/>
                  </a:cubicBezTo>
                  <a:cubicBezTo>
                    <a:pt x="12" y="18"/>
                    <a:pt x="13" y="18"/>
                    <a:pt x="12" y="17"/>
                  </a:cubicBezTo>
                  <a:cubicBezTo>
                    <a:pt x="14" y="18"/>
                    <a:pt x="14" y="19"/>
                    <a:pt x="14" y="19"/>
                  </a:cubicBezTo>
                  <a:cubicBezTo>
                    <a:pt x="13" y="19"/>
                    <a:pt x="12" y="20"/>
                    <a:pt x="11" y="19"/>
                  </a:cubicBezTo>
                  <a:cubicBezTo>
                    <a:pt x="14" y="20"/>
                    <a:pt x="15" y="20"/>
                    <a:pt x="14" y="21"/>
                  </a:cubicBezTo>
                  <a:cubicBezTo>
                    <a:pt x="11" y="22"/>
                    <a:pt x="17" y="23"/>
                    <a:pt x="16" y="24"/>
                  </a:cubicBezTo>
                  <a:cubicBezTo>
                    <a:pt x="13" y="24"/>
                    <a:pt x="10" y="24"/>
                    <a:pt x="9" y="23"/>
                  </a:cubicBezTo>
                  <a:cubicBezTo>
                    <a:pt x="7" y="25"/>
                    <a:pt x="9" y="24"/>
                    <a:pt x="8" y="26"/>
                  </a:cubicBezTo>
                  <a:cubicBezTo>
                    <a:pt x="10" y="26"/>
                    <a:pt x="13" y="25"/>
                    <a:pt x="15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5" y="26"/>
                    <a:pt x="18" y="25"/>
                    <a:pt x="17" y="26"/>
                  </a:cubicBezTo>
                  <a:cubicBezTo>
                    <a:pt x="17" y="28"/>
                    <a:pt x="19" y="29"/>
                    <a:pt x="19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22" y="29"/>
                    <a:pt x="21" y="33"/>
                    <a:pt x="23" y="32"/>
                  </a:cubicBezTo>
                  <a:cubicBezTo>
                    <a:pt x="24" y="34"/>
                    <a:pt x="28" y="32"/>
                    <a:pt x="27" y="36"/>
                  </a:cubicBezTo>
                  <a:cubicBezTo>
                    <a:pt x="32" y="36"/>
                    <a:pt x="35" y="35"/>
                    <a:pt x="39" y="37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9" y="38"/>
                    <a:pt x="38" y="42"/>
                    <a:pt x="38" y="41"/>
                  </a:cubicBezTo>
                  <a:cubicBezTo>
                    <a:pt x="38" y="39"/>
                    <a:pt x="40" y="38"/>
                    <a:pt x="41" y="36"/>
                  </a:cubicBezTo>
                  <a:cubicBezTo>
                    <a:pt x="42" y="39"/>
                    <a:pt x="45" y="37"/>
                    <a:pt x="47" y="35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9" y="33"/>
                    <a:pt x="51" y="37"/>
                    <a:pt x="53" y="38"/>
                  </a:cubicBezTo>
                  <a:cubicBezTo>
                    <a:pt x="53" y="39"/>
                    <a:pt x="53" y="41"/>
                    <a:pt x="54" y="41"/>
                  </a:cubicBezTo>
                  <a:cubicBezTo>
                    <a:pt x="55" y="37"/>
                    <a:pt x="56" y="38"/>
                    <a:pt x="57" y="35"/>
                  </a:cubicBezTo>
                  <a:cubicBezTo>
                    <a:pt x="59" y="35"/>
                    <a:pt x="61" y="36"/>
                    <a:pt x="62" y="38"/>
                  </a:cubicBezTo>
                  <a:cubicBezTo>
                    <a:pt x="66" y="33"/>
                    <a:pt x="71" y="36"/>
                    <a:pt x="75" y="3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80" y="29"/>
                    <a:pt x="86" y="33"/>
                    <a:pt x="89" y="29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91" y="35"/>
                    <a:pt x="92" y="32"/>
                    <a:pt x="91" y="29"/>
                  </a:cubicBezTo>
                  <a:cubicBezTo>
                    <a:pt x="92" y="30"/>
                    <a:pt x="93" y="26"/>
                    <a:pt x="95" y="29"/>
                  </a:cubicBezTo>
                  <a:cubicBezTo>
                    <a:pt x="96" y="30"/>
                    <a:pt x="95" y="27"/>
                    <a:pt x="96" y="26"/>
                  </a:cubicBezTo>
                  <a:cubicBezTo>
                    <a:pt x="99" y="27"/>
                    <a:pt x="99" y="26"/>
                    <a:pt x="101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6"/>
                    <a:pt x="101" y="28"/>
                    <a:pt x="102" y="28"/>
                  </a:cubicBezTo>
                  <a:cubicBezTo>
                    <a:pt x="102" y="26"/>
                    <a:pt x="105" y="28"/>
                    <a:pt x="102" y="23"/>
                  </a:cubicBezTo>
                  <a:cubicBezTo>
                    <a:pt x="105" y="25"/>
                    <a:pt x="104" y="19"/>
                    <a:pt x="107" y="22"/>
                  </a:cubicBezTo>
                  <a:cubicBezTo>
                    <a:pt x="106" y="21"/>
                    <a:pt x="106" y="20"/>
                    <a:pt x="105" y="19"/>
                  </a:cubicBezTo>
                  <a:cubicBezTo>
                    <a:pt x="106" y="20"/>
                    <a:pt x="107" y="19"/>
                    <a:pt x="108" y="21"/>
                  </a:cubicBezTo>
                  <a:cubicBezTo>
                    <a:pt x="109" y="21"/>
                    <a:pt x="108" y="20"/>
                    <a:pt x="109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7" y="33"/>
                    <a:pt x="103" y="0"/>
                    <a:pt x="122" y="45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0" y="43"/>
                    <a:pt x="118" y="42"/>
                    <a:pt x="117" y="43"/>
                  </a:cubicBezTo>
                  <a:cubicBezTo>
                    <a:pt x="113" y="45"/>
                    <a:pt x="109" y="46"/>
                    <a:pt x="106" y="47"/>
                  </a:cubicBezTo>
                  <a:cubicBezTo>
                    <a:pt x="105" y="46"/>
                    <a:pt x="105" y="46"/>
                    <a:pt x="105" y="46"/>
                  </a:cubicBezTo>
                  <a:cubicBezTo>
                    <a:pt x="106" y="50"/>
                    <a:pt x="100" y="44"/>
                    <a:pt x="103" y="50"/>
                  </a:cubicBezTo>
                  <a:cubicBezTo>
                    <a:pt x="102" y="49"/>
                    <a:pt x="101" y="50"/>
                    <a:pt x="100" y="48"/>
                  </a:cubicBezTo>
                  <a:cubicBezTo>
                    <a:pt x="101" y="51"/>
                    <a:pt x="96" y="48"/>
                    <a:pt x="97" y="51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4" y="50"/>
                    <a:pt x="95" y="54"/>
                    <a:pt x="92" y="53"/>
                  </a:cubicBezTo>
                  <a:cubicBezTo>
                    <a:pt x="92" y="53"/>
                    <a:pt x="92" y="52"/>
                    <a:pt x="91" y="52"/>
                  </a:cubicBezTo>
                  <a:cubicBezTo>
                    <a:pt x="89" y="51"/>
                    <a:pt x="94" y="56"/>
                    <a:pt x="89" y="53"/>
                  </a:cubicBezTo>
                  <a:cubicBezTo>
                    <a:pt x="89" y="53"/>
                    <a:pt x="91" y="55"/>
                    <a:pt x="91" y="55"/>
                  </a:cubicBezTo>
                  <a:cubicBezTo>
                    <a:pt x="86" y="56"/>
                    <a:pt x="86" y="63"/>
                    <a:pt x="85" y="67"/>
                  </a:cubicBezTo>
                  <a:cubicBezTo>
                    <a:pt x="80" y="68"/>
                    <a:pt x="77" y="63"/>
                    <a:pt x="79" y="67"/>
                  </a:cubicBezTo>
                  <a:cubicBezTo>
                    <a:pt x="78" y="67"/>
                    <a:pt x="81" y="68"/>
                    <a:pt x="80" y="67"/>
                  </a:cubicBezTo>
                  <a:cubicBezTo>
                    <a:pt x="80" y="69"/>
                    <a:pt x="74" y="66"/>
                    <a:pt x="76" y="68"/>
                  </a:cubicBezTo>
                  <a:cubicBezTo>
                    <a:pt x="79" y="69"/>
                    <a:pt x="77" y="69"/>
                    <a:pt x="79" y="70"/>
                  </a:cubicBezTo>
                  <a:cubicBezTo>
                    <a:pt x="76" y="71"/>
                    <a:pt x="73" y="71"/>
                    <a:pt x="75" y="73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76" y="76"/>
                    <a:pt x="73" y="78"/>
                    <a:pt x="77" y="81"/>
                  </a:cubicBezTo>
                  <a:cubicBezTo>
                    <a:pt x="74" y="92"/>
                    <a:pt x="73" y="104"/>
                    <a:pt x="71" y="115"/>
                  </a:cubicBezTo>
                  <a:cubicBezTo>
                    <a:pt x="67" y="126"/>
                    <a:pt x="67" y="137"/>
                    <a:pt x="63" y="149"/>
                  </a:cubicBezTo>
                  <a:cubicBezTo>
                    <a:pt x="58" y="151"/>
                    <a:pt x="58" y="151"/>
                    <a:pt x="59" y="154"/>
                  </a:cubicBezTo>
                  <a:cubicBezTo>
                    <a:pt x="58" y="154"/>
                    <a:pt x="58" y="154"/>
                    <a:pt x="58" y="154"/>
                  </a:cubicBezTo>
                  <a:cubicBezTo>
                    <a:pt x="61" y="155"/>
                    <a:pt x="58" y="156"/>
                    <a:pt x="61" y="157"/>
                  </a:cubicBezTo>
                  <a:cubicBezTo>
                    <a:pt x="60" y="161"/>
                    <a:pt x="60" y="166"/>
                    <a:pt x="60" y="170"/>
                  </a:cubicBezTo>
                  <a:cubicBezTo>
                    <a:pt x="59" y="169"/>
                    <a:pt x="56" y="169"/>
                    <a:pt x="57" y="170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60" y="172"/>
                    <a:pt x="61" y="172"/>
                  </a:cubicBezTo>
                  <a:cubicBezTo>
                    <a:pt x="63" y="183"/>
                    <a:pt x="55" y="194"/>
                    <a:pt x="55" y="206"/>
                  </a:cubicBezTo>
                  <a:cubicBezTo>
                    <a:pt x="54" y="208"/>
                    <a:pt x="55" y="212"/>
                    <a:pt x="55" y="215"/>
                  </a:cubicBezTo>
                  <a:cubicBezTo>
                    <a:pt x="50" y="224"/>
                    <a:pt x="46" y="231"/>
                    <a:pt x="49" y="240"/>
                  </a:cubicBezTo>
                  <a:cubicBezTo>
                    <a:pt x="49" y="240"/>
                    <a:pt x="40" y="239"/>
                    <a:pt x="38" y="2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3" name="Freeform 31"/>
            <p:cNvSpPr/>
            <p:nvPr/>
          </p:nvSpPr>
          <p:spPr bwMode="auto">
            <a:xfrm>
              <a:off x="2322513" y="2022475"/>
              <a:ext cx="20638" cy="9525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1"/>
                    <a:pt x="2" y="2"/>
                    <a:pt x="0" y="0"/>
                  </a:cubicBezTo>
                  <a:lnTo>
                    <a:pt x="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4" name="Freeform 32"/>
            <p:cNvSpPr/>
            <p:nvPr/>
          </p:nvSpPr>
          <p:spPr bwMode="auto">
            <a:xfrm>
              <a:off x="2305051" y="2166938"/>
              <a:ext cx="9525" cy="9525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1 h 2"/>
                <a:gd name="T4" fmla="*/ 0 w 2"/>
                <a:gd name="T5" fmla="*/ 1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0" y="2"/>
                    <a:pt x="0" y="1"/>
                  </a:cubicBez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5" name="Freeform 33"/>
            <p:cNvSpPr/>
            <p:nvPr/>
          </p:nvSpPr>
          <p:spPr bwMode="auto">
            <a:xfrm>
              <a:off x="2327276" y="2192338"/>
              <a:ext cx="15875" cy="9525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1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2"/>
                    <a:pt x="1" y="2"/>
                    <a:pt x="0" y="1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6" name="Freeform 34"/>
            <p:cNvSpPr/>
            <p:nvPr/>
          </p:nvSpPr>
          <p:spPr bwMode="auto">
            <a:xfrm>
              <a:off x="2360613" y="2235200"/>
              <a:ext cx="9525" cy="9525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2"/>
                    <a:pt x="1" y="2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7" name="Freeform 35"/>
            <p:cNvSpPr/>
            <p:nvPr/>
          </p:nvSpPr>
          <p:spPr bwMode="auto">
            <a:xfrm>
              <a:off x="2370138" y="2222500"/>
              <a:ext cx="7938" cy="9525"/>
            </a:xfrm>
            <a:custGeom>
              <a:avLst/>
              <a:gdLst>
                <a:gd name="T0" fmla="*/ 1 w 2"/>
                <a:gd name="T1" fmla="*/ 0 h 2"/>
                <a:gd name="T2" fmla="*/ 2 w 2"/>
                <a:gd name="T3" fmla="*/ 2 h 2"/>
                <a:gd name="T4" fmla="*/ 1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1"/>
                    <a:pt x="0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8" name="Freeform 36"/>
            <p:cNvSpPr/>
            <p:nvPr/>
          </p:nvSpPr>
          <p:spPr bwMode="auto">
            <a:xfrm>
              <a:off x="2441576" y="2257425"/>
              <a:ext cx="7938" cy="12700"/>
            </a:xfrm>
            <a:custGeom>
              <a:avLst/>
              <a:gdLst>
                <a:gd name="T0" fmla="*/ 0 w 2"/>
                <a:gd name="T1" fmla="*/ 1 h 3"/>
                <a:gd name="T2" fmla="*/ 2 w 2"/>
                <a:gd name="T3" fmla="*/ 2 h 3"/>
                <a:gd name="T4" fmla="*/ 0 w 2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1"/>
                  </a:moveTo>
                  <a:cubicBezTo>
                    <a:pt x="1" y="1"/>
                    <a:pt x="2" y="0"/>
                    <a:pt x="2" y="2"/>
                  </a:cubicBezTo>
                  <a:cubicBezTo>
                    <a:pt x="2" y="0"/>
                    <a:pt x="0" y="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9" name="Freeform 37"/>
            <p:cNvSpPr/>
            <p:nvPr/>
          </p:nvSpPr>
          <p:spPr bwMode="auto">
            <a:xfrm>
              <a:off x="2479676" y="2257425"/>
              <a:ext cx="4763" cy="793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0" name="Freeform 38"/>
            <p:cNvSpPr/>
            <p:nvPr/>
          </p:nvSpPr>
          <p:spPr bwMode="auto">
            <a:xfrm>
              <a:off x="2624138" y="2073275"/>
              <a:ext cx="4763" cy="4762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3 w 3"/>
                <a:gd name="T5" fmla="*/ 3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3" y="0"/>
                  </a:lnTo>
                  <a:lnTo>
                    <a:pt x="3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1" name="Freeform 39"/>
            <p:cNvSpPr/>
            <p:nvPr/>
          </p:nvSpPr>
          <p:spPr bwMode="auto">
            <a:xfrm>
              <a:off x="2471738" y="2282825"/>
              <a:ext cx="12700" cy="7937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0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3" y="2"/>
                    <a:pt x="0" y="0"/>
                    <a:pt x="0" y="0"/>
                  </a:cubicBezTo>
                  <a:cubicBezTo>
                    <a:pt x="0" y="0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2" name="Freeform 40"/>
            <p:cNvSpPr/>
            <p:nvPr/>
          </p:nvSpPr>
          <p:spPr bwMode="auto">
            <a:xfrm>
              <a:off x="2471738" y="2414588"/>
              <a:ext cx="12700" cy="3175"/>
            </a:xfrm>
            <a:custGeom>
              <a:avLst/>
              <a:gdLst>
                <a:gd name="T0" fmla="*/ 0 w 8"/>
                <a:gd name="T1" fmla="*/ 0 h 2"/>
                <a:gd name="T2" fmla="*/ 0 w 8"/>
                <a:gd name="T3" fmla="*/ 0 h 2"/>
                <a:gd name="T4" fmla="*/ 8 w 8"/>
                <a:gd name="T5" fmla="*/ 2 h 2"/>
                <a:gd name="T6" fmla="*/ 0 w 8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lnTo>
                    <a:pt x="0" y="0"/>
                  </a:lnTo>
                  <a:lnTo>
                    <a:pt x="8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3" name="Freeform 41"/>
            <p:cNvSpPr/>
            <p:nvPr/>
          </p:nvSpPr>
          <p:spPr bwMode="auto">
            <a:xfrm>
              <a:off x="1600201" y="2681288"/>
              <a:ext cx="9525" cy="17462"/>
            </a:xfrm>
            <a:custGeom>
              <a:avLst/>
              <a:gdLst>
                <a:gd name="T0" fmla="*/ 1 w 2"/>
                <a:gd name="T1" fmla="*/ 3 h 4"/>
                <a:gd name="T2" fmla="*/ 1 w 2"/>
                <a:gd name="T3" fmla="*/ 2 h 4"/>
                <a:gd name="T4" fmla="*/ 1 w 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1" y="3"/>
                  </a:moveTo>
                  <a:cubicBezTo>
                    <a:pt x="2" y="2"/>
                    <a:pt x="0" y="0"/>
                    <a:pt x="1" y="2"/>
                  </a:cubicBezTo>
                  <a:cubicBezTo>
                    <a:pt x="2" y="3"/>
                    <a:pt x="2" y="4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4" name="Freeform 42"/>
            <p:cNvSpPr/>
            <p:nvPr/>
          </p:nvSpPr>
          <p:spPr bwMode="auto">
            <a:xfrm>
              <a:off x="887413" y="2584450"/>
              <a:ext cx="709613" cy="306387"/>
            </a:xfrm>
            <a:custGeom>
              <a:avLst/>
              <a:gdLst>
                <a:gd name="T0" fmla="*/ 18 w 167"/>
                <a:gd name="T1" fmla="*/ 50 h 72"/>
                <a:gd name="T2" fmla="*/ 23 w 167"/>
                <a:gd name="T3" fmla="*/ 48 h 72"/>
                <a:gd name="T4" fmla="*/ 32 w 167"/>
                <a:gd name="T5" fmla="*/ 39 h 72"/>
                <a:gd name="T6" fmla="*/ 36 w 167"/>
                <a:gd name="T7" fmla="*/ 39 h 72"/>
                <a:gd name="T8" fmla="*/ 47 w 167"/>
                <a:gd name="T9" fmla="*/ 40 h 72"/>
                <a:gd name="T10" fmla="*/ 51 w 167"/>
                <a:gd name="T11" fmla="*/ 40 h 72"/>
                <a:gd name="T12" fmla="*/ 56 w 167"/>
                <a:gd name="T13" fmla="*/ 35 h 72"/>
                <a:gd name="T14" fmla="*/ 61 w 167"/>
                <a:gd name="T15" fmla="*/ 36 h 72"/>
                <a:gd name="T16" fmla="*/ 65 w 167"/>
                <a:gd name="T17" fmla="*/ 38 h 72"/>
                <a:gd name="T18" fmla="*/ 67 w 167"/>
                <a:gd name="T19" fmla="*/ 33 h 72"/>
                <a:gd name="T20" fmla="*/ 72 w 167"/>
                <a:gd name="T21" fmla="*/ 28 h 72"/>
                <a:gd name="T22" fmla="*/ 75 w 167"/>
                <a:gd name="T23" fmla="*/ 28 h 72"/>
                <a:gd name="T24" fmla="*/ 78 w 167"/>
                <a:gd name="T25" fmla="*/ 25 h 72"/>
                <a:gd name="T26" fmla="*/ 83 w 167"/>
                <a:gd name="T27" fmla="*/ 26 h 72"/>
                <a:gd name="T28" fmla="*/ 88 w 167"/>
                <a:gd name="T29" fmla="*/ 24 h 72"/>
                <a:gd name="T30" fmla="*/ 94 w 167"/>
                <a:gd name="T31" fmla="*/ 26 h 72"/>
                <a:gd name="T32" fmla="*/ 96 w 167"/>
                <a:gd name="T33" fmla="*/ 23 h 72"/>
                <a:gd name="T34" fmla="*/ 99 w 167"/>
                <a:gd name="T35" fmla="*/ 25 h 72"/>
                <a:gd name="T36" fmla="*/ 101 w 167"/>
                <a:gd name="T37" fmla="*/ 22 h 72"/>
                <a:gd name="T38" fmla="*/ 102 w 167"/>
                <a:gd name="T39" fmla="*/ 21 h 72"/>
                <a:gd name="T40" fmla="*/ 104 w 167"/>
                <a:gd name="T41" fmla="*/ 20 h 72"/>
                <a:gd name="T42" fmla="*/ 113 w 167"/>
                <a:gd name="T43" fmla="*/ 18 h 72"/>
                <a:gd name="T44" fmla="*/ 116 w 167"/>
                <a:gd name="T45" fmla="*/ 16 h 72"/>
                <a:gd name="T46" fmla="*/ 119 w 167"/>
                <a:gd name="T47" fmla="*/ 16 h 72"/>
                <a:gd name="T48" fmla="*/ 126 w 167"/>
                <a:gd name="T49" fmla="*/ 15 h 72"/>
                <a:gd name="T50" fmla="*/ 129 w 167"/>
                <a:gd name="T51" fmla="*/ 23 h 72"/>
                <a:gd name="T52" fmla="*/ 130 w 167"/>
                <a:gd name="T53" fmla="*/ 14 h 72"/>
                <a:gd name="T54" fmla="*/ 130 w 167"/>
                <a:gd name="T55" fmla="*/ 6 h 72"/>
                <a:gd name="T56" fmla="*/ 134 w 167"/>
                <a:gd name="T57" fmla="*/ 8 h 72"/>
                <a:gd name="T58" fmla="*/ 134 w 167"/>
                <a:gd name="T59" fmla="*/ 4 h 72"/>
                <a:gd name="T60" fmla="*/ 136 w 167"/>
                <a:gd name="T61" fmla="*/ 7 h 72"/>
                <a:gd name="T62" fmla="*/ 140 w 167"/>
                <a:gd name="T63" fmla="*/ 14 h 72"/>
                <a:gd name="T64" fmla="*/ 141 w 167"/>
                <a:gd name="T65" fmla="*/ 6 h 72"/>
                <a:gd name="T66" fmla="*/ 143 w 167"/>
                <a:gd name="T67" fmla="*/ 9 h 72"/>
                <a:gd name="T68" fmla="*/ 145 w 167"/>
                <a:gd name="T69" fmla="*/ 4 h 72"/>
                <a:gd name="T70" fmla="*/ 147 w 167"/>
                <a:gd name="T71" fmla="*/ 4 h 72"/>
                <a:gd name="T72" fmla="*/ 148 w 167"/>
                <a:gd name="T73" fmla="*/ 14 h 72"/>
                <a:gd name="T74" fmla="*/ 151 w 167"/>
                <a:gd name="T75" fmla="*/ 6 h 72"/>
                <a:gd name="T76" fmla="*/ 160 w 167"/>
                <a:gd name="T77" fmla="*/ 18 h 72"/>
                <a:gd name="T78" fmla="*/ 162 w 167"/>
                <a:gd name="T79" fmla="*/ 20 h 72"/>
                <a:gd name="T80" fmla="*/ 166 w 167"/>
                <a:gd name="T81" fmla="*/ 19 h 72"/>
                <a:gd name="T82" fmla="*/ 166 w 167"/>
                <a:gd name="T83" fmla="*/ 25 h 72"/>
                <a:gd name="T84" fmla="*/ 161 w 167"/>
                <a:gd name="T85" fmla="*/ 21 h 72"/>
                <a:gd name="T86" fmla="*/ 156 w 167"/>
                <a:gd name="T87" fmla="*/ 31 h 72"/>
                <a:gd name="T88" fmla="*/ 145 w 167"/>
                <a:gd name="T89" fmla="*/ 38 h 72"/>
                <a:gd name="T90" fmla="*/ 132 w 167"/>
                <a:gd name="T91" fmla="*/ 43 h 72"/>
                <a:gd name="T92" fmla="*/ 122 w 167"/>
                <a:gd name="T93" fmla="*/ 47 h 72"/>
                <a:gd name="T94" fmla="*/ 115 w 167"/>
                <a:gd name="T95" fmla="*/ 51 h 72"/>
                <a:gd name="T96" fmla="*/ 98 w 167"/>
                <a:gd name="T97" fmla="*/ 52 h 72"/>
                <a:gd name="T98" fmla="*/ 89 w 167"/>
                <a:gd name="T99" fmla="*/ 51 h 72"/>
                <a:gd name="T100" fmla="*/ 77 w 167"/>
                <a:gd name="T101" fmla="*/ 50 h 72"/>
                <a:gd name="T102" fmla="*/ 42 w 167"/>
                <a:gd name="T103" fmla="*/ 65 h 72"/>
                <a:gd name="T104" fmla="*/ 32 w 167"/>
                <a:gd name="T105" fmla="*/ 66 h 72"/>
                <a:gd name="T106" fmla="*/ 1 w 167"/>
                <a:gd name="T107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7" h="72">
                  <a:moveTo>
                    <a:pt x="1" y="53"/>
                  </a:moveTo>
                  <a:cubicBezTo>
                    <a:pt x="3" y="44"/>
                    <a:pt x="6" y="52"/>
                    <a:pt x="8" y="47"/>
                  </a:cubicBezTo>
                  <a:cubicBezTo>
                    <a:pt x="8" y="46"/>
                    <a:pt x="8" y="51"/>
                    <a:pt x="9" y="50"/>
                  </a:cubicBezTo>
                  <a:cubicBezTo>
                    <a:pt x="10" y="43"/>
                    <a:pt x="14" y="47"/>
                    <a:pt x="17" y="51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8" y="54"/>
                    <a:pt x="18" y="49"/>
                    <a:pt x="18" y="50"/>
                  </a:cubicBezTo>
                  <a:cubicBezTo>
                    <a:pt x="18" y="51"/>
                    <a:pt x="18" y="51"/>
                    <a:pt x="19" y="52"/>
                  </a:cubicBezTo>
                  <a:cubicBezTo>
                    <a:pt x="18" y="49"/>
                    <a:pt x="19" y="51"/>
                    <a:pt x="19" y="49"/>
                  </a:cubicBezTo>
                  <a:cubicBezTo>
                    <a:pt x="20" y="50"/>
                    <a:pt x="20" y="52"/>
                    <a:pt x="20" y="53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2" y="50"/>
                    <a:pt x="23" y="46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5" y="44"/>
                    <a:pt x="27" y="44"/>
                    <a:pt x="29" y="42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3"/>
                    <a:pt x="29" y="42"/>
                    <a:pt x="30" y="42"/>
                  </a:cubicBezTo>
                  <a:cubicBezTo>
                    <a:pt x="31" y="45"/>
                    <a:pt x="31" y="39"/>
                    <a:pt x="31" y="40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8"/>
                    <a:pt x="32" y="43"/>
                    <a:pt x="32" y="39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2" y="37"/>
                    <a:pt x="34" y="44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4" y="39"/>
                    <a:pt x="35" y="41"/>
                    <a:pt x="35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2"/>
                    <a:pt x="36" y="39"/>
                  </a:cubicBezTo>
                  <a:cubicBezTo>
                    <a:pt x="37" y="41"/>
                    <a:pt x="35" y="40"/>
                    <a:pt x="36" y="44"/>
                  </a:cubicBezTo>
                  <a:cubicBezTo>
                    <a:pt x="38" y="40"/>
                    <a:pt x="41" y="40"/>
                    <a:pt x="44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5" y="42"/>
                    <a:pt x="46" y="42"/>
                    <a:pt x="46" y="40"/>
                  </a:cubicBezTo>
                  <a:cubicBezTo>
                    <a:pt x="46" y="41"/>
                    <a:pt x="46" y="42"/>
                    <a:pt x="46" y="42"/>
                  </a:cubicBezTo>
                  <a:cubicBezTo>
                    <a:pt x="47" y="44"/>
                    <a:pt x="46" y="38"/>
                    <a:pt x="47" y="40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7" y="41"/>
                    <a:pt x="48" y="41"/>
                    <a:pt x="48" y="40"/>
                  </a:cubicBezTo>
                  <a:cubicBezTo>
                    <a:pt x="49" y="41"/>
                    <a:pt x="48" y="41"/>
                    <a:pt x="49" y="42"/>
                  </a:cubicBezTo>
                  <a:cubicBezTo>
                    <a:pt x="49" y="39"/>
                    <a:pt x="50" y="43"/>
                    <a:pt x="50" y="41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1" y="45"/>
                    <a:pt x="50" y="38"/>
                    <a:pt x="51" y="40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38"/>
                    <a:pt x="52" y="39"/>
                    <a:pt x="53" y="38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8"/>
                    <a:pt x="54" y="39"/>
                    <a:pt x="55" y="37"/>
                  </a:cubicBezTo>
                  <a:cubicBezTo>
                    <a:pt x="55" y="38"/>
                    <a:pt x="56" y="42"/>
                    <a:pt x="56" y="42"/>
                  </a:cubicBezTo>
                  <a:cubicBezTo>
                    <a:pt x="56" y="37"/>
                    <a:pt x="57" y="40"/>
                    <a:pt x="56" y="35"/>
                  </a:cubicBezTo>
                  <a:cubicBezTo>
                    <a:pt x="57" y="36"/>
                    <a:pt x="58" y="37"/>
                    <a:pt x="58" y="36"/>
                  </a:cubicBezTo>
                  <a:cubicBezTo>
                    <a:pt x="58" y="37"/>
                    <a:pt x="59" y="41"/>
                    <a:pt x="59" y="41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5"/>
                    <a:pt x="59" y="43"/>
                    <a:pt x="60" y="45"/>
                  </a:cubicBezTo>
                  <a:cubicBezTo>
                    <a:pt x="60" y="45"/>
                    <a:pt x="61" y="43"/>
                    <a:pt x="61" y="44"/>
                  </a:cubicBezTo>
                  <a:cubicBezTo>
                    <a:pt x="61" y="41"/>
                    <a:pt x="61" y="36"/>
                    <a:pt x="61" y="36"/>
                  </a:cubicBezTo>
                  <a:cubicBezTo>
                    <a:pt x="61" y="37"/>
                    <a:pt x="62" y="40"/>
                    <a:pt x="62" y="41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2" y="33"/>
                    <a:pt x="63" y="36"/>
                    <a:pt x="63" y="35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3"/>
                    <a:pt x="64" y="31"/>
                    <a:pt x="65" y="35"/>
                  </a:cubicBezTo>
                  <a:cubicBezTo>
                    <a:pt x="65" y="37"/>
                    <a:pt x="64" y="36"/>
                    <a:pt x="65" y="38"/>
                  </a:cubicBezTo>
                  <a:cubicBezTo>
                    <a:pt x="65" y="37"/>
                    <a:pt x="65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7"/>
                    <a:pt x="66" y="35"/>
                    <a:pt x="66" y="32"/>
                  </a:cubicBezTo>
                  <a:cubicBezTo>
                    <a:pt x="65" y="32"/>
                    <a:pt x="66" y="35"/>
                    <a:pt x="66" y="34"/>
                  </a:cubicBezTo>
                  <a:cubicBezTo>
                    <a:pt x="65" y="31"/>
                    <a:pt x="66" y="31"/>
                    <a:pt x="66" y="30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0"/>
                    <a:pt x="67" y="29"/>
                    <a:pt x="68" y="28"/>
                  </a:cubicBezTo>
                  <a:cubicBezTo>
                    <a:pt x="68" y="26"/>
                    <a:pt x="68" y="31"/>
                    <a:pt x="68" y="30"/>
                  </a:cubicBezTo>
                  <a:cubicBezTo>
                    <a:pt x="69" y="33"/>
                    <a:pt x="69" y="26"/>
                    <a:pt x="71" y="30"/>
                  </a:cubicBezTo>
                  <a:cubicBezTo>
                    <a:pt x="71" y="30"/>
                    <a:pt x="70" y="27"/>
                    <a:pt x="70" y="28"/>
                  </a:cubicBezTo>
                  <a:cubicBezTo>
                    <a:pt x="71" y="28"/>
                    <a:pt x="71" y="31"/>
                    <a:pt x="71" y="30"/>
                  </a:cubicBezTo>
                  <a:cubicBezTo>
                    <a:pt x="72" y="31"/>
                    <a:pt x="72" y="29"/>
                    <a:pt x="72" y="28"/>
                  </a:cubicBezTo>
                  <a:cubicBezTo>
                    <a:pt x="72" y="27"/>
                    <a:pt x="72" y="29"/>
                    <a:pt x="72" y="29"/>
                  </a:cubicBezTo>
                  <a:cubicBezTo>
                    <a:pt x="72" y="28"/>
                    <a:pt x="73" y="25"/>
                    <a:pt x="75" y="27"/>
                  </a:cubicBezTo>
                  <a:cubicBezTo>
                    <a:pt x="75" y="26"/>
                    <a:pt x="75" y="23"/>
                    <a:pt x="75" y="24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6" y="28"/>
                    <a:pt x="76" y="26"/>
                    <a:pt x="76" y="28"/>
                  </a:cubicBezTo>
                  <a:cubicBezTo>
                    <a:pt x="76" y="25"/>
                    <a:pt x="75" y="31"/>
                    <a:pt x="75" y="28"/>
                  </a:cubicBezTo>
                  <a:cubicBezTo>
                    <a:pt x="76" y="30"/>
                    <a:pt x="75" y="24"/>
                    <a:pt x="76" y="28"/>
                  </a:cubicBezTo>
                  <a:cubicBezTo>
                    <a:pt x="76" y="27"/>
                    <a:pt x="76" y="25"/>
                    <a:pt x="77" y="27"/>
                  </a:cubicBezTo>
                  <a:cubicBezTo>
                    <a:pt x="77" y="26"/>
                    <a:pt x="77" y="30"/>
                    <a:pt x="78" y="30"/>
                  </a:cubicBezTo>
                  <a:cubicBezTo>
                    <a:pt x="78" y="30"/>
                    <a:pt x="78" y="29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5"/>
                    <a:pt x="79" y="27"/>
                    <a:pt x="78" y="25"/>
                  </a:cubicBezTo>
                  <a:cubicBezTo>
                    <a:pt x="79" y="27"/>
                    <a:pt x="79" y="23"/>
                    <a:pt x="80" y="27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27"/>
                    <a:pt x="80" y="26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79" y="22"/>
                    <a:pt x="81" y="27"/>
                    <a:pt x="81" y="23"/>
                  </a:cubicBezTo>
                  <a:cubicBezTo>
                    <a:pt x="82" y="25"/>
                    <a:pt x="82" y="23"/>
                    <a:pt x="83" y="26"/>
                  </a:cubicBezTo>
                  <a:cubicBezTo>
                    <a:pt x="83" y="25"/>
                    <a:pt x="83" y="23"/>
                    <a:pt x="84" y="24"/>
                  </a:cubicBezTo>
                  <a:cubicBezTo>
                    <a:pt x="84" y="24"/>
                    <a:pt x="84" y="25"/>
                    <a:pt x="84" y="26"/>
                  </a:cubicBezTo>
                  <a:cubicBezTo>
                    <a:pt x="85" y="27"/>
                    <a:pt x="84" y="26"/>
                    <a:pt x="85" y="25"/>
                  </a:cubicBezTo>
                  <a:cubicBezTo>
                    <a:pt x="85" y="26"/>
                    <a:pt x="86" y="28"/>
                    <a:pt x="86" y="29"/>
                  </a:cubicBezTo>
                  <a:cubicBezTo>
                    <a:pt x="87" y="28"/>
                    <a:pt x="86" y="25"/>
                    <a:pt x="86" y="23"/>
                  </a:cubicBezTo>
                  <a:cubicBezTo>
                    <a:pt x="87" y="28"/>
                    <a:pt x="86" y="20"/>
                    <a:pt x="88" y="24"/>
                  </a:cubicBezTo>
                  <a:cubicBezTo>
                    <a:pt x="88" y="25"/>
                    <a:pt x="88" y="27"/>
                    <a:pt x="88" y="28"/>
                  </a:cubicBezTo>
                  <a:cubicBezTo>
                    <a:pt x="89" y="33"/>
                    <a:pt x="88" y="24"/>
                    <a:pt x="89" y="26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9" y="25"/>
                    <a:pt x="89" y="20"/>
                    <a:pt x="90" y="24"/>
                  </a:cubicBezTo>
                  <a:cubicBezTo>
                    <a:pt x="90" y="22"/>
                    <a:pt x="91" y="25"/>
                    <a:pt x="90" y="21"/>
                  </a:cubicBezTo>
                  <a:cubicBezTo>
                    <a:pt x="92" y="24"/>
                    <a:pt x="92" y="19"/>
                    <a:pt x="94" y="26"/>
                  </a:cubicBezTo>
                  <a:cubicBezTo>
                    <a:pt x="94" y="25"/>
                    <a:pt x="95" y="25"/>
                    <a:pt x="94" y="23"/>
                  </a:cubicBezTo>
                  <a:cubicBezTo>
                    <a:pt x="94" y="21"/>
                    <a:pt x="94" y="25"/>
                    <a:pt x="94" y="24"/>
                  </a:cubicBezTo>
                  <a:cubicBezTo>
                    <a:pt x="94" y="24"/>
                    <a:pt x="94" y="22"/>
                    <a:pt x="94" y="22"/>
                  </a:cubicBezTo>
                  <a:cubicBezTo>
                    <a:pt x="94" y="23"/>
                    <a:pt x="95" y="23"/>
                    <a:pt x="95" y="26"/>
                  </a:cubicBezTo>
                  <a:cubicBezTo>
                    <a:pt x="96" y="29"/>
                    <a:pt x="94" y="19"/>
                    <a:pt x="96" y="21"/>
                  </a:cubicBezTo>
                  <a:cubicBezTo>
                    <a:pt x="96" y="22"/>
                    <a:pt x="96" y="23"/>
                    <a:pt x="96" y="23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7" y="20"/>
                    <a:pt x="97" y="23"/>
                    <a:pt x="98" y="26"/>
                  </a:cubicBezTo>
                  <a:cubicBezTo>
                    <a:pt x="98" y="26"/>
                    <a:pt x="99" y="26"/>
                    <a:pt x="98" y="24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100" y="26"/>
                    <a:pt x="100" y="26"/>
                    <a:pt x="100" y="25"/>
                  </a:cubicBezTo>
                  <a:cubicBezTo>
                    <a:pt x="100" y="24"/>
                    <a:pt x="99" y="23"/>
                    <a:pt x="99" y="22"/>
                  </a:cubicBezTo>
                  <a:cubicBezTo>
                    <a:pt x="99" y="21"/>
                    <a:pt x="99" y="21"/>
                    <a:pt x="99" y="20"/>
                  </a:cubicBezTo>
                  <a:cubicBezTo>
                    <a:pt x="99" y="23"/>
                    <a:pt x="100" y="22"/>
                    <a:pt x="100" y="22"/>
                  </a:cubicBezTo>
                  <a:cubicBezTo>
                    <a:pt x="101" y="23"/>
                    <a:pt x="100" y="20"/>
                    <a:pt x="100" y="20"/>
                  </a:cubicBezTo>
                  <a:cubicBezTo>
                    <a:pt x="101" y="21"/>
                    <a:pt x="101" y="20"/>
                    <a:pt x="101" y="22"/>
                  </a:cubicBezTo>
                  <a:cubicBezTo>
                    <a:pt x="101" y="22"/>
                    <a:pt x="100" y="20"/>
                    <a:pt x="101" y="22"/>
                  </a:cubicBezTo>
                  <a:cubicBezTo>
                    <a:pt x="101" y="23"/>
                    <a:pt x="101" y="25"/>
                    <a:pt x="101" y="23"/>
                  </a:cubicBezTo>
                  <a:cubicBezTo>
                    <a:pt x="101" y="22"/>
                    <a:pt x="100" y="18"/>
                    <a:pt x="101" y="20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2" y="20"/>
                    <a:pt x="103" y="21"/>
                    <a:pt x="102" y="18"/>
                  </a:cubicBezTo>
                  <a:cubicBezTo>
                    <a:pt x="103" y="18"/>
                    <a:pt x="103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2"/>
                    <a:pt x="104" y="21"/>
                    <a:pt x="104" y="19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5" y="20"/>
                    <a:pt x="105" y="19"/>
                    <a:pt x="105" y="18"/>
                  </a:cubicBezTo>
                  <a:cubicBezTo>
                    <a:pt x="106" y="20"/>
                    <a:pt x="107" y="27"/>
                    <a:pt x="107" y="24"/>
                  </a:cubicBezTo>
                  <a:cubicBezTo>
                    <a:pt x="107" y="24"/>
                    <a:pt x="107" y="19"/>
                    <a:pt x="106" y="18"/>
                  </a:cubicBezTo>
                  <a:cubicBezTo>
                    <a:pt x="107" y="19"/>
                    <a:pt x="108" y="15"/>
                    <a:pt x="109" y="19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10" y="17"/>
                    <a:pt x="111" y="13"/>
                    <a:pt x="113" y="18"/>
                  </a:cubicBezTo>
                  <a:cubicBezTo>
                    <a:pt x="113" y="19"/>
                    <a:pt x="113" y="20"/>
                    <a:pt x="113" y="21"/>
                  </a:cubicBezTo>
                  <a:cubicBezTo>
                    <a:pt x="113" y="19"/>
                    <a:pt x="114" y="24"/>
                    <a:pt x="114" y="20"/>
                  </a:cubicBezTo>
                  <a:cubicBezTo>
                    <a:pt x="113" y="18"/>
                    <a:pt x="113" y="17"/>
                    <a:pt x="112" y="16"/>
                  </a:cubicBezTo>
                  <a:cubicBezTo>
                    <a:pt x="113" y="14"/>
                    <a:pt x="114" y="14"/>
                    <a:pt x="115" y="16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7"/>
                    <a:pt x="116" y="18"/>
                    <a:pt x="116" y="16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6" y="16"/>
                    <a:pt x="116" y="16"/>
                    <a:pt x="116" y="16"/>
                  </a:cubicBezTo>
                  <a:cubicBezTo>
                    <a:pt x="116" y="16"/>
                    <a:pt x="116" y="12"/>
                    <a:pt x="116" y="14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7" y="14"/>
                    <a:pt x="117" y="11"/>
                    <a:pt x="118" y="13"/>
                  </a:cubicBezTo>
                  <a:cubicBezTo>
                    <a:pt x="119" y="16"/>
                    <a:pt x="119" y="16"/>
                    <a:pt x="119" y="16"/>
                  </a:cubicBezTo>
                  <a:cubicBezTo>
                    <a:pt x="119" y="16"/>
                    <a:pt x="119" y="14"/>
                    <a:pt x="118" y="13"/>
                  </a:cubicBezTo>
                  <a:cubicBezTo>
                    <a:pt x="119" y="15"/>
                    <a:pt x="120" y="15"/>
                    <a:pt x="121" y="17"/>
                  </a:cubicBezTo>
                  <a:cubicBezTo>
                    <a:pt x="121" y="10"/>
                    <a:pt x="123" y="10"/>
                    <a:pt x="124" y="10"/>
                  </a:cubicBezTo>
                  <a:cubicBezTo>
                    <a:pt x="125" y="12"/>
                    <a:pt x="125" y="12"/>
                    <a:pt x="125" y="12"/>
                  </a:cubicBezTo>
                  <a:cubicBezTo>
                    <a:pt x="125" y="13"/>
                    <a:pt x="124" y="9"/>
                    <a:pt x="125" y="10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7" y="17"/>
                    <a:pt x="126" y="12"/>
                    <a:pt x="126" y="11"/>
                  </a:cubicBezTo>
                  <a:cubicBezTo>
                    <a:pt x="126" y="9"/>
                    <a:pt x="126" y="13"/>
                    <a:pt x="126" y="10"/>
                  </a:cubicBezTo>
                  <a:cubicBezTo>
                    <a:pt x="126" y="9"/>
                    <a:pt x="127" y="11"/>
                    <a:pt x="126" y="8"/>
                  </a:cubicBezTo>
                  <a:cubicBezTo>
                    <a:pt x="127" y="9"/>
                    <a:pt x="127" y="12"/>
                    <a:pt x="127" y="13"/>
                  </a:cubicBezTo>
                  <a:cubicBezTo>
                    <a:pt x="127" y="11"/>
                    <a:pt x="127" y="11"/>
                    <a:pt x="127" y="11"/>
                  </a:cubicBezTo>
                  <a:cubicBezTo>
                    <a:pt x="129" y="15"/>
                    <a:pt x="128" y="18"/>
                    <a:pt x="129" y="23"/>
                  </a:cubicBezTo>
                  <a:cubicBezTo>
                    <a:pt x="129" y="22"/>
                    <a:pt x="129" y="22"/>
                    <a:pt x="129" y="22"/>
                  </a:cubicBezTo>
                  <a:cubicBezTo>
                    <a:pt x="130" y="26"/>
                    <a:pt x="129" y="26"/>
                    <a:pt x="130" y="27"/>
                  </a:cubicBezTo>
                  <a:cubicBezTo>
                    <a:pt x="130" y="26"/>
                    <a:pt x="130" y="21"/>
                    <a:pt x="129" y="20"/>
                  </a:cubicBezTo>
                  <a:cubicBezTo>
                    <a:pt x="130" y="18"/>
                    <a:pt x="128" y="12"/>
                    <a:pt x="129" y="12"/>
                  </a:cubicBezTo>
                  <a:cubicBezTo>
                    <a:pt x="129" y="14"/>
                    <a:pt x="128" y="13"/>
                    <a:pt x="129" y="15"/>
                  </a:cubicBezTo>
                  <a:cubicBezTo>
                    <a:pt x="130" y="18"/>
                    <a:pt x="129" y="14"/>
                    <a:pt x="130" y="14"/>
                  </a:cubicBezTo>
                  <a:cubicBezTo>
                    <a:pt x="129" y="13"/>
                    <a:pt x="129" y="10"/>
                    <a:pt x="129" y="9"/>
                  </a:cubicBezTo>
                  <a:cubicBezTo>
                    <a:pt x="130" y="11"/>
                    <a:pt x="129" y="12"/>
                    <a:pt x="130" y="13"/>
                  </a:cubicBezTo>
                  <a:cubicBezTo>
                    <a:pt x="130" y="11"/>
                    <a:pt x="130" y="9"/>
                    <a:pt x="129" y="8"/>
                  </a:cubicBezTo>
                  <a:cubicBezTo>
                    <a:pt x="129" y="4"/>
                    <a:pt x="130" y="9"/>
                    <a:pt x="130" y="6"/>
                  </a:cubicBezTo>
                  <a:cubicBezTo>
                    <a:pt x="131" y="9"/>
                    <a:pt x="131" y="13"/>
                    <a:pt x="131" y="14"/>
                  </a:cubicBezTo>
                  <a:cubicBezTo>
                    <a:pt x="131" y="11"/>
                    <a:pt x="131" y="10"/>
                    <a:pt x="130" y="6"/>
                  </a:cubicBezTo>
                  <a:cubicBezTo>
                    <a:pt x="131" y="7"/>
                    <a:pt x="131" y="9"/>
                    <a:pt x="131" y="11"/>
                  </a:cubicBezTo>
                  <a:cubicBezTo>
                    <a:pt x="132" y="12"/>
                    <a:pt x="131" y="5"/>
                    <a:pt x="132" y="11"/>
                  </a:cubicBezTo>
                  <a:cubicBezTo>
                    <a:pt x="132" y="8"/>
                    <a:pt x="132" y="8"/>
                    <a:pt x="132" y="8"/>
                  </a:cubicBezTo>
                  <a:cubicBezTo>
                    <a:pt x="132" y="9"/>
                    <a:pt x="133" y="10"/>
                    <a:pt x="133" y="11"/>
                  </a:cubicBezTo>
                  <a:cubicBezTo>
                    <a:pt x="133" y="11"/>
                    <a:pt x="133" y="7"/>
                    <a:pt x="134" y="11"/>
                  </a:cubicBezTo>
                  <a:cubicBezTo>
                    <a:pt x="134" y="11"/>
                    <a:pt x="135" y="11"/>
                    <a:pt x="134" y="8"/>
                  </a:cubicBezTo>
                  <a:cubicBezTo>
                    <a:pt x="133" y="6"/>
                    <a:pt x="134" y="10"/>
                    <a:pt x="133" y="6"/>
                  </a:cubicBezTo>
                  <a:cubicBezTo>
                    <a:pt x="134" y="10"/>
                    <a:pt x="133" y="6"/>
                    <a:pt x="133" y="5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4" y="6"/>
                    <a:pt x="134" y="4"/>
                  </a:cubicBezTo>
                  <a:cubicBezTo>
                    <a:pt x="134" y="5"/>
                    <a:pt x="134" y="6"/>
                    <a:pt x="135" y="6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5" y="2"/>
                    <a:pt x="135" y="8"/>
                    <a:pt x="136" y="7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6" y="9"/>
                    <a:pt x="136" y="11"/>
                    <a:pt x="137" y="11"/>
                  </a:cubicBezTo>
                  <a:cubicBezTo>
                    <a:pt x="136" y="8"/>
                    <a:pt x="136" y="5"/>
                    <a:pt x="136" y="4"/>
                  </a:cubicBezTo>
                  <a:cubicBezTo>
                    <a:pt x="136" y="2"/>
                    <a:pt x="136" y="6"/>
                    <a:pt x="136" y="4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7" y="10"/>
                    <a:pt x="138" y="10"/>
                  </a:cubicBezTo>
                  <a:cubicBezTo>
                    <a:pt x="138" y="9"/>
                    <a:pt x="138" y="6"/>
                    <a:pt x="137" y="5"/>
                  </a:cubicBezTo>
                  <a:cubicBezTo>
                    <a:pt x="137" y="5"/>
                    <a:pt x="138" y="6"/>
                    <a:pt x="138" y="8"/>
                  </a:cubicBezTo>
                  <a:cubicBezTo>
                    <a:pt x="138" y="7"/>
                    <a:pt x="137" y="5"/>
                    <a:pt x="137" y="4"/>
                  </a:cubicBezTo>
                  <a:cubicBezTo>
                    <a:pt x="138" y="5"/>
                    <a:pt x="139" y="7"/>
                    <a:pt x="140" y="10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7"/>
                    <a:pt x="141" y="16"/>
                    <a:pt x="142" y="19"/>
                  </a:cubicBezTo>
                  <a:cubicBezTo>
                    <a:pt x="142" y="20"/>
                    <a:pt x="142" y="19"/>
                    <a:pt x="142" y="18"/>
                  </a:cubicBezTo>
                  <a:cubicBezTo>
                    <a:pt x="140" y="12"/>
                    <a:pt x="141" y="10"/>
                    <a:pt x="140" y="5"/>
                  </a:cubicBezTo>
                  <a:cubicBezTo>
                    <a:pt x="141" y="4"/>
                    <a:pt x="143" y="17"/>
                    <a:pt x="142" y="9"/>
                  </a:cubicBezTo>
                  <a:cubicBezTo>
                    <a:pt x="142" y="8"/>
                    <a:pt x="142" y="4"/>
                    <a:pt x="141" y="6"/>
                  </a:cubicBezTo>
                  <a:cubicBezTo>
                    <a:pt x="142" y="6"/>
                    <a:pt x="141" y="1"/>
                    <a:pt x="142" y="3"/>
                  </a:cubicBezTo>
                  <a:cubicBezTo>
                    <a:pt x="142" y="5"/>
                    <a:pt x="143" y="8"/>
                    <a:pt x="143" y="11"/>
                  </a:cubicBezTo>
                  <a:cubicBezTo>
                    <a:pt x="143" y="9"/>
                    <a:pt x="143" y="9"/>
                    <a:pt x="143" y="10"/>
                  </a:cubicBezTo>
                  <a:cubicBezTo>
                    <a:pt x="143" y="12"/>
                    <a:pt x="144" y="15"/>
                    <a:pt x="144" y="15"/>
                  </a:cubicBezTo>
                  <a:cubicBezTo>
                    <a:pt x="144" y="14"/>
                    <a:pt x="145" y="14"/>
                    <a:pt x="144" y="11"/>
                  </a:cubicBezTo>
                  <a:cubicBezTo>
                    <a:pt x="144" y="9"/>
                    <a:pt x="144" y="12"/>
                    <a:pt x="143" y="9"/>
                  </a:cubicBezTo>
                  <a:cubicBezTo>
                    <a:pt x="144" y="8"/>
                    <a:pt x="145" y="12"/>
                    <a:pt x="144" y="7"/>
                  </a:cubicBezTo>
                  <a:cubicBezTo>
                    <a:pt x="144" y="8"/>
                    <a:pt x="143" y="5"/>
                    <a:pt x="143" y="3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5"/>
                    <a:pt x="143" y="0"/>
                    <a:pt x="144" y="0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7"/>
                    <a:pt x="143" y="3"/>
                    <a:pt x="145" y="8"/>
                  </a:cubicBezTo>
                  <a:cubicBezTo>
                    <a:pt x="145" y="8"/>
                    <a:pt x="145" y="5"/>
                    <a:pt x="145" y="7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5" y="8"/>
                    <a:pt x="147" y="15"/>
                    <a:pt x="147" y="10"/>
                  </a:cubicBezTo>
                  <a:cubicBezTo>
                    <a:pt x="147" y="9"/>
                    <a:pt x="147" y="9"/>
                    <a:pt x="146" y="7"/>
                  </a:cubicBezTo>
                  <a:cubicBezTo>
                    <a:pt x="147" y="6"/>
                    <a:pt x="147" y="4"/>
                    <a:pt x="147" y="4"/>
                  </a:cubicBezTo>
                  <a:cubicBezTo>
                    <a:pt x="148" y="7"/>
                    <a:pt x="148" y="4"/>
                    <a:pt x="148" y="8"/>
                  </a:cubicBezTo>
                  <a:cubicBezTo>
                    <a:pt x="148" y="6"/>
                    <a:pt x="147" y="6"/>
                    <a:pt x="147" y="10"/>
                  </a:cubicBezTo>
                  <a:cubicBezTo>
                    <a:pt x="148" y="14"/>
                    <a:pt x="146" y="9"/>
                    <a:pt x="147" y="14"/>
                  </a:cubicBezTo>
                  <a:cubicBezTo>
                    <a:pt x="148" y="14"/>
                    <a:pt x="149" y="18"/>
                    <a:pt x="149" y="21"/>
                  </a:cubicBezTo>
                  <a:cubicBezTo>
                    <a:pt x="150" y="21"/>
                    <a:pt x="150" y="20"/>
                    <a:pt x="150" y="19"/>
                  </a:cubicBezTo>
                  <a:cubicBezTo>
                    <a:pt x="149" y="17"/>
                    <a:pt x="149" y="17"/>
                    <a:pt x="148" y="14"/>
                  </a:cubicBezTo>
                  <a:cubicBezTo>
                    <a:pt x="149" y="14"/>
                    <a:pt x="149" y="13"/>
                    <a:pt x="149" y="10"/>
                  </a:cubicBezTo>
                  <a:cubicBezTo>
                    <a:pt x="150" y="11"/>
                    <a:pt x="150" y="14"/>
                    <a:pt x="150" y="14"/>
                  </a:cubicBezTo>
                  <a:cubicBezTo>
                    <a:pt x="151" y="13"/>
                    <a:pt x="152" y="14"/>
                    <a:pt x="153" y="14"/>
                  </a:cubicBezTo>
                  <a:cubicBezTo>
                    <a:pt x="151" y="10"/>
                    <a:pt x="153" y="13"/>
                    <a:pt x="152" y="10"/>
                  </a:cubicBezTo>
                  <a:cubicBezTo>
                    <a:pt x="152" y="9"/>
                    <a:pt x="151" y="6"/>
                    <a:pt x="150" y="4"/>
                  </a:cubicBezTo>
                  <a:cubicBezTo>
                    <a:pt x="151" y="4"/>
                    <a:pt x="151" y="5"/>
                    <a:pt x="151" y="6"/>
                  </a:cubicBezTo>
                  <a:cubicBezTo>
                    <a:pt x="151" y="4"/>
                    <a:pt x="152" y="10"/>
                    <a:pt x="152" y="6"/>
                  </a:cubicBezTo>
                  <a:cubicBezTo>
                    <a:pt x="151" y="8"/>
                    <a:pt x="153" y="12"/>
                    <a:pt x="154" y="15"/>
                  </a:cubicBezTo>
                  <a:cubicBezTo>
                    <a:pt x="154" y="13"/>
                    <a:pt x="154" y="18"/>
                    <a:pt x="155" y="17"/>
                  </a:cubicBezTo>
                  <a:cubicBezTo>
                    <a:pt x="155" y="15"/>
                    <a:pt x="155" y="14"/>
                    <a:pt x="156" y="13"/>
                  </a:cubicBezTo>
                  <a:cubicBezTo>
                    <a:pt x="157" y="16"/>
                    <a:pt x="158" y="13"/>
                    <a:pt x="158" y="12"/>
                  </a:cubicBezTo>
                  <a:cubicBezTo>
                    <a:pt x="159" y="14"/>
                    <a:pt x="160" y="18"/>
                    <a:pt x="160" y="18"/>
                  </a:cubicBezTo>
                  <a:cubicBezTo>
                    <a:pt x="161" y="18"/>
                    <a:pt x="159" y="14"/>
                    <a:pt x="160" y="16"/>
                  </a:cubicBezTo>
                  <a:cubicBezTo>
                    <a:pt x="160" y="17"/>
                    <a:pt x="160" y="17"/>
                    <a:pt x="160" y="17"/>
                  </a:cubicBezTo>
                  <a:cubicBezTo>
                    <a:pt x="160" y="16"/>
                    <a:pt x="162" y="19"/>
                    <a:pt x="161" y="14"/>
                  </a:cubicBezTo>
                  <a:cubicBezTo>
                    <a:pt x="162" y="18"/>
                    <a:pt x="162" y="18"/>
                    <a:pt x="162" y="18"/>
                  </a:cubicBezTo>
                  <a:cubicBezTo>
                    <a:pt x="162" y="18"/>
                    <a:pt x="162" y="17"/>
                    <a:pt x="162" y="17"/>
                  </a:cubicBezTo>
                  <a:cubicBezTo>
                    <a:pt x="162" y="20"/>
                    <a:pt x="162" y="20"/>
                    <a:pt x="162" y="20"/>
                  </a:cubicBezTo>
                  <a:cubicBezTo>
                    <a:pt x="163" y="23"/>
                    <a:pt x="163" y="20"/>
                    <a:pt x="164" y="19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3" y="15"/>
                    <a:pt x="164" y="17"/>
                    <a:pt x="165" y="16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6" y="19"/>
                    <a:pt x="167" y="21"/>
                    <a:pt x="166" y="19"/>
                  </a:cubicBezTo>
                  <a:cubicBezTo>
                    <a:pt x="167" y="25"/>
                    <a:pt x="167" y="25"/>
                    <a:pt x="167" y="25"/>
                  </a:cubicBezTo>
                  <a:cubicBezTo>
                    <a:pt x="166" y="24"/>
                    <a:pt x="166" y="22"/>
                    <a:pt x="165" y="20"/>
                  </a:cubicBezTo>
                  <a:cubicBezTo>
                    <a:pt x="165" y="18"/>
                    <a:pt x="164" y="18"/>
                    <a:pt x="165" y="21"/>
                  </a:cubicBezTo>
                  <a:cubicBezTo>
                    <a:pt x="165" y="21"/>
                    <a:pt x="165" y="20"/>
                    <a:pt x="165" y="20"/>
                  </a:cubicBezTo>
                  <a:cubicBezTo>
                    <a:pt x="166" y="23"/>
                    <a:pt x="165" y="23"/>
                    <a:pt x="166" y="25"/>
                  </a:cubicBezTo>
                  <a:cubicBezTo>
                    <a:pt x="166" y="25"/>
                    <a:pt x="166" y="26"/>
                    <a:pt x="166" y="25"/>
                  </a:cubicBezTo>
                  <a:cubicBezTo>
                    <a:pt x="166" y="27"/>
                    <a:pt x="166" y="27"/>
                    <a:pt x="165" y="27"/>
                  </a:cubicBezTo>
                  <a:cubicBezTo>
                    <a:pt x="165" y="26"/>
                    <a:pt x="165" y="25"/>
                    <a:pt x="165" y="24"/>
                  </a:cubicBezTo>
                  <a:cubicBezTo>
                    <a:pt x="165" y="27"/>
                    <a:pt x="165" y="28"/>
                    <a:pt x="164" y="27"/>
                  </a:cubicBezTo>
                  <a:cubicBezTo>
                    <a:pt x="163" y="24"/>
                    <a:pt x="164" y="30"/>
                    <a:pt x="163" y="29"/>
                  </a:cubicBezTo>
                  <a:cubicBezTo>
                    <a:pt x="162" y="26"/>
                    <a:pt x="162" y="23"/>
                    <a:pt x="162" y="22"/>
                  </a:cubicBezTo>
                  <a:cubicBezTo>
                    <a:pt x="162" y="21"/>
                    <a:pt x="162" y="22"/>
                    <a:pt x="161" y="21"/>
                  </a:cubicBezTo>
                  <a:cubicBezTo>
                    <a:pt x="161" y="23"/>
                    <a:pt x="162" y="27"/>
                    <a:pt x="162" y="28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7"/>
                    <a:pt x="162" y="30"/>
                    <a:pt x="161" y="30"/>
                  </a:cubicBezTo>
                  <a:cubicBezTo>
                    <a:pt x="160" y="29"/>
                    <a:pt x="159" y="29"/>
                    <a:pt x="158" y="29"/>
                  </a:cubicBezTo>
                  <a:cubicBezTo>
                    <a:pt x="157" y="27"/>
                    <a:pt x="157" y="27"/>
                    <a:pt x="157" y="27"/>
                  </a:cubicBezTo>
                  <a:cubicBezTo>
                    <a:pt x="158" y="32"/>
                    <a:pt x="156" y="29"/>
                    <a:pt x="156" y="31"/>
                  </a:cubicBezTo>
                  <a:cubicBezTo>
                    <a:pt x="154" y="29"/>
                    <a:pt x="154" y="34"/>
                    <a:pt x="153" y="30"/>
                  </a:cubicBezTo>
                  <a:cubicBezTo>
                    <a:pt x="151" y="32"/>
                    <a:pt x="150" y="34"/>
                    <a:pt x="148" y="34"/>
                  </a:cubicBezTo>
                  <a:cubicBezTo>
                    <a:pt x="148" y="30"/>
                    <a:pt x="148" y="30"/>
                    <a:pt x="148" y="30"/>
                  </a:cubicBezTo>
                  <a:cubicBezTo>
                    <a:pt x="148" y="33"/>
                    <a:pt x="147" y="29"/>
                    <a:pt x="147" y="29"/>
                  </a:cubicBezTo>
                  <a:cubicBezTo>
                    <a:pt x="148" y="32"/>
                    <a:pt x="147" y="33"/>
                    <a:pt x="147" y="35"/>
                  </a:cubicBezTo>
                  <a:cubicBezTo>
                    <a:pt x="146" y="32"/>
                    <a:pt x="145" y="35"/>
                    <a:pt x="145" y="38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5" y="40"/>
                    <a:pt x="143" y="36"/>
                    <a:pt x="142" y="36"/>
                  </a:cubicBezTo>
                  <a:cubicBezTo>
                    <a:pt x="141" y="35"/>
                    <a:pt x="141" y="33"/>
                    <a:pt x="141" y="33"/>
                  </a:cubicBezTo>
                  <a:cubicBezTo>
                    <a:pt x="141" y="37"/>
                    <a:pt x="141" y="37"/>
                    <a:pt x="140" y="39"/>
                  </a:cubicBezTo>
                  <a:cubicBezTo>
                    <a:pt x="140" y="39"/>
                    <a:pt x="139" y="38"/>
                    <a:pt x="138" y="37"/>
                  </a:cubicBezTo>
                  <a:cubicBezTo>
                    <a:pt x="137" y="43"/>
                    <a:pt x="134" y="40"/>
                    <a:pt x="132" y="43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47"/>
                    <a:pt x="127" y="42"/>
                    <a:pt x="126" y="45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4" y="40"/>
                    <a:pt x="124" y="42"/>
                    <a:pt x="125" y="46"/>
                  </a:cubicBezTo>
                  <a:cubicBezTo>
                    <a:pt x="124" y="44"/>
                    <a:pt x="124" y="48"/>
                    <a:pt x="123" y="44"/>
                  </a:cubicBezTo>
                  <a:cubicBezTo>
                    <a:pt x="122" y="44"/>
                    <a:pt x="123" y="47"/>
                    <a:pt x="122" y="47"/>
                  </a:cubicBezTo>
                  <a:cubicBezTo>
                    <a:pt x="121" y="46"/>
                    <a:pt x="120" y="46"/>
                    <a:pt x="119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7"/>
                    <a:pt x="119" y="45"/>
                    <a:pt x="119" y="44"/>
                  </a:cubicBezTo>
                  <a:cubicBezTo>
                    <a:pt x="119" y="46"/>
                    <a:pt x="117" y="44"/>
                    <a:pt x="119" y="49"/>
                  </a:cubicBezTo>
                  <a:cubicBezTo>
                    <a:pt x="117" y="46"/>
                    <a:pt x="116" y="52"/>
                    <a:pt x="115" y="48"/>
                  </a:cubicBezTo>
                  <a:cubicBezTo>
                    <a:pt x="115" y="49"/>
                    <a:pt x="115" y="50"/>
                    <a:pt x="115" y="51"/>
                  </a:cubicBezTo>
                  <a:cubicBezTo>
                    <a:pt x="114" y="51"/>
                    <a:pt x="112" y="48"/>
                    <a:pt x="112" y="51"/>
                  </a:cubicBezTo>
                  <a:cubicBezTo>
                    <a:pt x="111" y="50"/>
                    <a:pt x="112" y="48"/>
                    <a:pt x="111" y="48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0" y="54"/>
                    <a:pt x="107" y="49"/>
                    <a:pt x="106" y="50"/>
                  </a:cubicBezTo>
                  <a:cubicBezTo>
                    <a:pt x="104" y="53"/>
                    <a:pt x="101" y="53"/>
                    <a:pt x="98" y="54"/>
                  </a:cubicBezTo>
                  <a:cubicBezTo>
                    <a:pt x="98" y="52"/>
                    <a:pt x="98" y="52"/>
                    <a:pt x="98" y="52"/>
                  </a:cubicBezTo>
                  <a:cubicBezTo>
                    <a:pt x="98" y="57"/>
                    <a:pt x="95" y="49"/>
                    <a:pt x="96" y="55"/>
                  </a:cubicBezTo>
                  <a:cubicBezTo>
                    <a:pt x="95" y="54"/>
                    <a:pt x="95" y="55"/>
                    <a:pt x="95" y="53"/>
                  </a:cubicBezTo>
                  <a:cubicBezTo>
                    <a:pt x="95" y="56"/>
                    <a:pt x="92" y="50"/>
                    <a:pt x="92" y="54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1" y="51"/>
                    <a:pt x="90" y="55"/>
                    <a:pt x="89" y="53"/>
                  </a:cubicBezTo>
                  <a:cubicBezTo>
                    <a:pt x="89" y="52"/>
                    <a:pt x="89" y="52"/>
                    <a:pt x="89" y="51"/>
                  </a:cubicBezTo>
                  <a:cubicBezTo>
                    <a:pt x="88" y="49"/>
                    <a:pt x="89" y="56"/>
                    <a:pt x="88" y="50"/>
                  </a:cubicBezTo>
                  <a:cubicBezTo>
                    <a:pt x="88" y="50"/>
                    <a:pt x="88" y="53"/>
                    <a:pt x="88" y="53"/>
                  </a:cubicBezTo>
                  <a:cubicBezTo>
                    <a:pt x="85" y="51"/>
                    <a:pt x="84" y="55"/>
                    <a:pt x="81" y="56"/>
                  </a:cubicBezTo>
                  <a:cubicBezTo>
                    <a:pt x="79" y="54"/>
                    <a:pt x="80" y="48"/>
                    <a:pt x="79" y="52"/>
                  </a:cubicBezTo>
                  <a:cubicBezTo>
                    <a:pt x="79" y="51"/>
                    <a:pt x="79" y="54"/>
                    <a:pt x="79" y="53"/>
                  </a:cubicBezTo>
                  <a:cubicBezTo>
                    <a:pt x="79" y="54"/>
                    <a:pt x="77" y="47"/>
                    <a:pt x="77" y="50"/>
                  </a:cubicBezTo>
                  <a:cubicBezTo>
                    <a:pt x="78" y="53"/>
                    <a:pt x="77" y="52"/>
                    <a:pt x="78" y="54"/>
                  </a:cubicBezTo>
                  <a:cubicBezTo>
                    <a:pt x="76" y="52"/>
                    <a:pt x="76" y="49"/>
                    <a:pt x="75" y="51"/>
                  </a:cubicBezTo>
                  <a:cubicBezTo>
                    <a:pt x="75" y="50"/>
                    <a:pt x="75" y="50"/>
                    <a:pt x="75" y="50"/>
                  </a:cubicBezTo>
                  <a:cubicBezTo>
                    <a:pt x="75" y="55"/>
                    <a:pt x="73" y="52"/>
                    <a:pt x="73" y="58"/>
                  </a:cubicBezTo>
                  <a:cubicBezTo>
                    <a:pt x="68" y="60"/>
                    <a:pt x="63" y="63"/>
                    <a:pt x="58" y="65"/>
                  </a:cubicBezTo>
                  <a:cubicBezTo>
                    <a:pt x="52" y="64"/>
                    <a:pt x="48" y="68"/>
                    <a:pt x="42" y="65"/>
                  </a:cubicBezTo>
                  <a:cubicBezTo>
                    <a:pt x="40" y="61"/>
                    <a:pt x="40" y="61"/>
                    <a:pt x="39" y="63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39" y="65"/>
                    <a:pt x="38" y="62"/>
                    <a:pt x="38" y="66"/>
                  </a:cubicBezTo>
                  <a:cubicBezTo>
                    <a:pt x="36" y="65"/>
                    <a:pt x="34" y="67"/>
                    <a:pt x="32" y="67"/>
                  </a:cubicBezTo>
                  <a:cubicBezTo>
                    <a:pt x="33" y="66"/>
                    <a:pt x="32" y="63"/>
                    <a:pt x="32" y="64"/>
                  </a:cubicBezTo>
                  <a:cubicBezTo>
                    <a:pt x="32" y="66"/>
                    <a:pt x="32" y="66"/>
                    <a:pt x="32" y="66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1" y="66"/>
                    <a:pt x="31" y="67"/>
                    <a:pt x="32" y="69"/>
                  </a:cubicBezTo>
                  <a:cubicBezTo>
                    <a:pt x="27" y="72"/>
                    <a:pt x="21" y="66"/>
                    <a:pt x="16" y="67"/>
                  </a:cubicBezTo>
                  <a:cubicBezTo>
                    <a:pt x="15" y="66"/>
                    <a:pt x="13" y="68"/>
                    <a:pt x="12" y="69"/>
                  </a:cubicBezTo>
                  <a:cubicBezTo>
                    <a:pt x="8" y="64"/>
                    <a:pt x="4" y="61"/>
                    <a:pt x="0" y="65"/>
                  </a:cubicBezTo>
                  <a:cubicBezTo>
                    <a:pt x="0" y="65"/>
                    <a:pt x="0" y="55"/>
                    <a:pt x="1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5" name="Freeform 43"/>
            <p:cNvSpPr/>
            <p:nvPr/>
          </p:nvSpPr>
          <p:spPr bwMode="auto">
            <a:xfrm>
              <a:off x="1597026" y="2673350"/>
              <a:ext cx="7938" cy="20637"/>
            </a:xfrm>
            <a:custGeom>
              <a:avLst/>
              <a:gdLst>
                <a:gd name="T0" fmla="*/ 2 w 2"/>
                <a:gd name="T1" fmla="*/ 5 h 5"/>
                <a:gd name="T2" fmla="*/ 0 w 2"/>
                <a:gd name="T3" fmla="*/ 0 h 5"/>
                <a:gd name="T4" fmla="*/ 2 w 2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2" y="5"/>
                  </a:moveTo>
                  <a:cubicBezTo>
                    <a:pt x="1" y="4"/>
                    <a:pt x="0" y="3"/>
                    <a:pt x="0" y="0"/>
                  </a:cubicBezTo>
                  <a:lnTo>
                    <a:pt x="2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6" name="Freeform 44"/>
            <p:cNvSpPr/>
            <p:nvPr/>
          </p:nvSpPr>
          <p:spPr bwMode="auto">
            <a:xfrm>
              <a:off x="1531938" y="2617788"/>
              <a:ext cx="4763" cy="12700"/>
            </a:xfrm>
            <a:custGeom>
              <a:avLst/>
              <a:gdLst>
                <a:gd name="T0" fmla="*/ 1 w 1"/>
                <a:gd name="T1" fmla="*/ 2 h 3"/>
                <a:gd name="T2" fmla="*/ 1 w 1"/>
                <a:gd name="T3" fmla="*/ 1 h 3"/>
                <a:gd name="T4" fmla="*/ 1 w 1"/>
                <a:gd name="T5" fmla="*/ 0 h 3"/>
                <a:gd name="T6" fmla="*/ 1 w 1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1" y="2"/>
                  </a:move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0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7" name="Freeform 45"/>
            <p:cNvSpPr/>
            <p:nvPr/>
          </p:nvSpPr>
          <p:spPr bwMode="auto">
            <a:xfrm>
              <a:off x="1524001" y="2614613"/>
              <a:ext cx="0" cy="12700"/>
            </a:xfrm>
            <a:custGeom>
              <a:avLst/>
              <a:gdLst>
                <a:gd name="T0" fmla="*/ 3 h 3"/>
                <a:gd name="T1" fmla="*/ 0 h 3"/>
                <a:gd name="T2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1"/>
                    <a:pt x="0" y="0"/>
                    <a:pt x="0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8" name="Freeform 46"/>
            <p:cNvSpPr/>
            <p:nvPr/>
          </p:nvSpPr>
          <p:spPr bwMode="auto">
            <a:xfrm>
              <a:off x="1503363" y="2592388"/>
              <a:ext cx="3175" cy="9525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0"/>
                    <a:pt x="0" y="0"/>
                    <a:pt x="0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99" name="Freeform 47"/>
            <p:cNvSpPr/>
            <p:nvPr/>
          </p:nvSpPr>
          <p:spPr bwMode="auto">
            <a:xfrm>
              <a:off x="1503363" y="2605088"/>
              <a:ext cx="3175" cy="12700"/>
            </a:xfrm>
            <a:custGeom>
              <a:avLst/>
              <a:gdLst>
                <a:gd name="T0" fmla="*/ 1 w 1"/>
                <a:gd name="T1" fmla="*/ 2 h 3"/>
                <a:gd name="T2" fmla="*/ 0 w 1"/>
                <a:gd name="T3" fmla="*/ 1 h 3"/>
                <a:gd name="T4" fmla="*/ 1 w 1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2"/>
                  </a:moveTo>
                  <a:cubicBezTo>
                    <a:pt x="1" y="3"/>
                    <a:pt x="1" y="2"/>
                    <a:pt x="0" y="1"/>
                  </a:cubicBezTo>
                  <a:cubicBezTo>
                    <a:pt x="1" y="2"/>
                    <a:pt x="1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0" name="Freeform 48"/>
            <p:cNvSpPr/>
            <p:nvPr/>
          </p:nvSpPr>
          <p:spPr bwMode="auto">
            <a:xfrm>
              <a:off x="1477963" y="2592388"/>
              <a:ext cx="0" cy="17462"/>
            </a:xfrm>
            <a:custGeom>
              <a:avLst/>
              <a:gdLst>
                <a:gd name="T0" fmla="*/ 2 h 4"/>
                <a:gd name="T1" fmla="*/ 2 h 4"/>
                <a:gd name="T2" fmla="*/ 2 h 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4">
                  <a:moveTo>
                    <a:pt x="0" y="2"/>
                  </a:moveTo>
                  <a:cubicBezTo>
                    <a:pt x="0" y="2"/>
                    <a:pt x="0" y="4"/>
                    <a:pt x="0" y="2"/>
                  </a:cubicBezTo>
                  <a:cubicBezTo>
                    <a:pt x="0" y="3"/>
                    <a:pt x="0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1" name="Freeform 49"/>
            <p:cNvSpPr/>
            <p:nvPr/>
          </p:nvSpPr>
          <p:spPr bwMode="auto">
            <a:xfrm>
              <a:off x="1468438" y="2605088"/>
              <a:ext cx="0" cy="952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2" name="Freeform 50"/>
            <p:cNvSpPr/>
            <p:nvPr/>
          </p:nvSpPr>
          <p:spPr bwMode="auto">
            <a:xfrm>
              <a:off x="1260476" y="2681288"/>
              <a:ext cx="4763" cy="4762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0 h 3"/>
                <a:gd name="T4" fmla="*/ 3 w 3"/>
                <a:gd name="T5" fmla="*/ 3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0" y="0"/>
                  </a:lnTo>
                  <a:lnTo>
                    <a:pt x="3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3" name="Freeform 51"/>
            <p:cNvSpPr/>
            <p:nvPr/>
          </p:nvSpPr>
          <p:spPr bwMode="auto">
            <a:xfrm>
              <a:off x="1166813" y="2690813"/>
              <a:ext cx="0" cy="12700"/>
            </a:xfrm>
            <a:custGeom>
              <a:avLst/>
              <a:gdLst>
                <a:gd name="T0" fmla="*/ 2 h 3"/>
                <a:gd name="T1" fmla="*/ 1 h 3"/>
                <a:gd name="T2" fmla="*/ 2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2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0" y="0"/>
                    <a:pt x="0" y="3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4" name="Freeform 52"/>
            <p:cNvSpPr/>
            <p:nvPr/>
          </p:nvSpPr>
          <p:spPr bwMode="auto">
            <a:xfrm>
              <a:off x="1120776" y="2741613"/>
              <a:ext cx="4763" cy="12700"/>
            </a:xfrm>
            <a:custGeom>
              <a:avLst/>
              <a:gdLst>
                <a:gd name="T0" fmla="*/ 0 w 3"/>
                <a:gd name="T1" fmla="*/ 0 h 8"/>
                <a:gd name="T2" fmla="*/ 3 w 3"/>
                <a:gd name="T3" fmla="*/ 0 h 8"/>
                <a:gd name="T4" fmla="*/ 3 w 3"/>
                <a:gd name="T5" fmla="*/ 8 h 8"/>
                <a:gd name="T6" fmla="*/ 0 w 3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lnTo>
                    <a:pt x="3" y="0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5" name="Freeform 53"/>
            <p:cNvSpPr/>
            <p:nvPr/>
          </p:nvSpPr>
          <p:spPr bwMode="auto">
            <a:xfrm>
              <a:off x="1371601" y="1624013"/>
              <a:ext cx="4763" cy="15875"/>
            </a:xfrm>
            <a:custGeom>
              <a:avLst/>
              <a:gdLst>
                <a:gd name="T0" fmla="*/ 0 w 1"/>
                <a:gd name="T1" fmla="*/ 3 h 4"/>
                <a:gd name="T2" fmla="*/ 1 w 1"/>
                <a:gd name="T3" fmla="*/ 2 h 4"/>
                <a:gd name="T4" fmla="*/ 0 w 1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0" y="3"/>
                  </a:moveTo>
                  <a:cubicBezTo>
                    <a:pt x="1" y="3"/>
                    <a:pt x="1" y="0"/>
                    <a:pt x="1" y="2"/>
                  </a:cubicBezTo>
                  <a:cubicBezTo>
                    <a:pt x="0" y="3"/>
                    <a:pt x="0" y="4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6" name="Freeform 54"/>
            <p:cNvSpPr/>
            <p:nvPr/>
          </p:nvSpPr>
          <p:spPr bwMode="auto">
            <a:xfrm>
              <a:off x="560388" y="1317625"/>
              <a:ext cx="823913" cy="314325"/>
            </a:xfrm>
            <a:custGeom>
              <a:avLst/>
              <a:gdLst>
                <a:gd name="T0" fmla="*/ 25 w 194"/>
                <a:gd name="T1" fmla="*/ 12 h 74"/>
                <a:gd name="T2" fmla="*/ 31 w 194"/>
                <a:gd name="T3" fmla="*/ 13 h 74"/>
                <a:gd name="T4" fmla="*/ 45 w 194"/>
                <a:gd name="T5" fmla="*/ 9 h 74"/>
                <a:gd name="T6" fmla="*/ 49 w 194"/>
                <a:gd name="T7" fmla="*/ 11 h 74"/>
                <a:gd name="T8" fmla="*/ 60 w 194"/>
                <a:gd name="T9" fmla="*/ 17 h 74"/>
                <a:gd name="T10" fmla="*/ 64 w 194"/>
                <a:gd name="T11" fmla="*/ 18 h 74"/>
                <a:gd name="T12" fmla="*/ 72 w 194"/>
                <a:gd name="T13" fmla="*/ 17 h 74"/>
                <a:gd name="T14" fmla="*/ 78 w 194"/>
                <a:gd name="T15" fmla="*/ 20 h 74"/>
                <a:gd name="T16" fmla="*/ 80 w 194"/>
                <a:gd name="T17" fmla="*/ 23 h 74"/>
                <a:gd name="T18" fmla="*/ 84 w 194"/>
                <a:gd name="T19" fmla="*/ 20 h 74"/>
                <a:gd name="T20" fmla="*/ 92 w 194"/>
                <a:gd name="T21" fmla="*/ 18 h 74"/>
                <a:gd name="T22" fmla="*/ 96 w 194"/>
                <a:gd name="T23" fmla="*/ 20 h 74"/>
                <a:gd name="T24" fmla="*/ 101 w 194"/>
                <a:gd name="T25" fmla="*/ 18 h 74"/>
                <a:gd name="T26" fmla="*/ 105 w 194"/>
                <a:gd name="T27" fmla="*/ 22 h 74"/>
                <a:gd name="T28" fmla="*/ 112 w 194"/>
                <a:gd name="T29" fmla="*/ 23 h 74"/>
                <a:gd name="T30" fmla="*/ 118 w 194"/>
                <a:gd name="T31" fmla="*/ 28 h 74"/>
                <a:gd name="T32" fmla="*/ 121 w 194"/>
                <a:gd name="T33" fmla="*/ 26 h 74"/>
                <a:gd name="T34" fmla="*/ 123 w 194"/>
                <a:gd name="T35" fmla="*/ 30 h 74"/>
                <a:gd name="T36" fmla="*/ 127 w 194"/>
                <a:gd name="T37" fmla="*/ 28 h 74"/>
                <a:gd name="T38" fmla="*/ 128 w 194"/>
                <a:gd name="T39" fmla="*/ 28 h 74"/>
                <a:gd name="T40" fmla="*/ 132 w 194"/>
                <a:gd name="T41" fmla="*/ 29 h 74"/>
                <a:gd name="T42" fmla="*/ 141 w 194"/>
                <a:gd name="T43" fmla="*/ 32 h 74"/>
                <a:gd name="T44" fmla="*/ 145 w 194"/>
                <a:gd name="T45" fmla="*/ 33 h 74"/>
                <a:gd name="T46" fmla="*/ 148 w 194"/>
                <a:gd name="T47" fmla="*/ 34 h 74"/>
                <a:gd name="T48" fmla="*/ 156 w 194"/>
                <a:gd name="T49" fmla="*/ 37 h 74"/>
                <a:gd name="T50" fmla="*/ 155 w 194"/>
                <a:gd name="T51" fmla="*/ 46 h 74"/>
                <a:gd name="T52" fmla="*/ 161 w 194"/>
                <a:gd name="T53" fmla="*/ 40 h 74"/>
                <a:gd name="T54" fmla="*/ 166 w 194"/>
                <a:gd name="T55" fmla="*/ 33 h 74"/>
                <a:gd name="T56" fmla="*/ 169 w 194"/>
                <a:gd name="T57" fmla="*/ 37 h 74"/>
                <a:gd name="T58" fmla="*/ 172 w 194"/>
                <a:gd name="T59" fmla="*/ 34 h 74"/>
                <a:gd name="T60" fmla="*/ 172 w 194"/>
                <a:gd name="T61" fmla="*/ 38 h 74"/>
                <a:gd name="T62" fmla="*/ 172 w 194"/>
                <a:gd name="T63" fmla="*/ 46 h 74"/>
                <a:gd name="T64" fmla="*/ 178 w 194"/>
                <a:gd name="T65" fmla="*/ 41 h 74"/>
                <a:gd name="T66" fmla="*/ 178 w 194"/>
                <a:gd name="T67" fmla="*/ 45 h 74"/>
                <a:gd name="T68" fmla="*/ 182 w 194"/>
                <a:gd name="T69" fmla="*/ 42 h 74"/>
                <a:gd name="T70" fmla="*/ 185 w 194"/>
                <a:gd name="T71" fmla="*/ 43 h 74"/>
                <a:gd name="T72" fmla="*/ 179 w 194"/>
                <a:gd name="T73" fmla="*/ 52 h 74"/>
                <a:gd name="T74" fmla="*/ 187 w 194"/>
                <a:gd name="T75" fmla="*/ 48 h 74"/>
                <a:gd name="T76" fmla="*/ 188 w 194"/>
                <a:gd name="T77" fmla="*/ 63 h 74"/>
                <a:gd name="T78" fmla="*/ 189 w 194"/>
                <a:gd name="T79" fmla="*/ 66 h 74"/>
                <a:gd name="T80" fmla="*/ 193 w 194"/>
                <a:gd name="T81" fmla="*/ 68 h 74"/>
                <a:gd name="T82" fmla="*/ 189 w 194"/>
                <a:gd name="T83" fmla="*/ 72 h 74"/>
                <a:gd name="T84" fmla="*/ 187 w 194"/>
                <a:gd name="T85" fmla="*/ 66 h 74"/>
                <a:gd name="T86" fmla="*/ 175 w 194"/>
                <a:gd name="T87" fmla="*/ 70 h 74"/>
                <a:gd name="T88" fmla="*/ 161 w 194"/>
                <a:gd name="T89" fmla="*/ 68 h 74"/>
                <a:gd name="T90" fmla="*/ 146 w 194"/>
                <a:gd name="T91" fmla="*/ 65 h 74"/>
                <a:gd name="T92" fmla="*/ 134 w 194"/>
                <a:gd name="T93" fmla="*/ 62 h 74"/>
                <a:gd name="T94" fmla="*/ 125 w 194"/>
                <a:gd name="T95" fmla="*/ 61 h 74"/>
                <a:gd name="T96" fmla="*/ 108 w 194"/>
                <a:gd name="T97" fmla="*/ 53 h 74"/>
                <a:gd name="T98" fmla="*/ 100 w 194"/>
                <a:gd name="T99" fmla="*/ 46 h 74"/>
                <a:gd name="T100" fmla="*/ 88 w 194"/>
                <a:gd name="T101" fmla="*/ 40 h 74"/>
                <a:gd name="T102" fmla="*/ 44 w 194"/>
                <a:gd name="T103" fmla="*/ 38 h 74"/>
                <a:gd name="T104" fmla="*/ 33 w 194"/>
                <a:gd name="T105" fmla="*/ 34 h 74"/>
                <a:gd name="T106" fmla="*/ 6 w 194"/>
                <a:gd name="T107" fmla="*/ 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4" h="74">
                  <a:moveTo>
                    <a:pt x="6" y="7"/>
                  </a:moveTo>
                  <a:cubicBezTo>
                    <a:pt x="11" y="0"/>
                    <a:pt x="11" y="9"/>
                    <a:pt x="15" y="5"/>
                  </a:cubicBezTo>
                  <a:cubicBezTo>
                    <a:pt x="16" y="4"/>
                    <a:pt x="14" y="9"/>
                    <a:pt x="15" y="8"/>
                  </a:cubicBezTo>
                  <a:cubicBezTo>
                    <a:pt x="19" y="3"/>
                    <a:pt x="22" y="7"/>
                    <a:pt x="23" y="13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3" y="16"/>
                    <a:pt x="25" y="12"/>
                    <a:pt x="25" y="12"/>
                  </a:cubicBezTo>
                  <a:cubicBezTo>
                    <a:pt x="25" y="13"/>
                    <a:pt x="25" y="13"/>
                    <a:pt x="25" y="15"/>
                  </a:cubicBezTo>
                  <a:cubicBezTo>
                    <a:pt x="26" y="12"/>
                    <a:pt x="26" y="14"/>
                    <a:pt x="27" y="12"/>
                  </a:cubicBezTo>
                  <a:cubicBezTo>
                    <a:pt x="27" y="13"/>
                    <a:pt x="26" y="15"/>
                    <a:pt x="26" y="16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30" y="7"/>
                    <a:pt x="30" y="15"/>
                    <a:pt x="32" y="12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5" y="10"/>
                    <a:pt x="37" y="11"/>
                    <a:pt x="40" y="11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40" y="12"/>
                    <a:pt x="40" y="11"/>
                    <a:pt x="41" y="11"/>
                  </a:cubicBezTo>
                  <a:cubicBezTo>
                    <a:pt x="41" y="14"/>
                    <a:pt x="43" y="8"/>
                    <a:pt x="43" y="10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5" y="8"/>
                    <a:pt x="43" y="13"/>
                    <a:pt x="45" y="9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7"/>
                    <a:pt x="45" y="14"/>
                    <a:pt x="46" y="12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7" y="10"/>
                    <a:pt x="46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1"/>
                    <a:pt x="48" y="14"/>
                    <a:pt x="49" y="11"/>
                  </a:cubicBezTo>
                  <a:cubicBezTo>
                    <a:pt x="48" y="13"/>
                    <a:pt x="48" y="12"/>
                    <a:pt x="47" y="16"/>
                  </a:cubicBezTo>
                  <a:cubicBezTo>
                    <a:pt x="51" y="13"/>
                    <a:pt x="54" y="15"/>
                    <a:pt x="57" y="16"/>
                  </a:cubicBezTo>
                  <a:cubicBezTo>
                    <a:pt x="57" y="17"/>
                    <a:pt x="57" y="18"/>
                    <a:pt x="57" y="19"/>
                  </a:cubicBezTo>
                  <a:cubicBezTo>
                    <a:pt x="57" y="18"/>
                    <a:pt x="58" y="19"/>
                    <a:pt x="59" y="17"/>
                  </a:cubicBezTo>
                  <a:cubicBezTo>
                    <a:pt x="59" y="17"/>
                    <a:pt x="58" y="19"/>
                    <a:pt x="59" y="19"/>
                  </a:cubicBezTo>
                  <a:cubicBezTo>
                    <a:pt x="59" y="20"/>
                    <a:pt x="60" y="15"/>
                    <a:pt x="60" y="17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1" y="18"/>
                    <a:pt x="61" y="18"/>
                    <a:pt x="62" y="18"/>
                  </a:cubicBezTo>
                  <a:cubicBezTo>
                    <a:pt x="62" y="18"/>
                    <a:pt x="61" y="19"/>
                    <a:pt x="61" y="20"/>
                  </a:cubicBezTo>
                  <a:cubicBezTo>
                    <a:pt x="63" y="17"/>
                    <a:pt x="62" y="21"/>
                    <a:pt x="63" y="19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3" y="23"/>
                    <a:pt x="64" y="17"/>
                    <a:pt x="64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17"/>
                    <a:pt x="66" y="19"/>
                    <a:pt x="67" y="18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8" y="18"/>
                    <a:pt x="69" y="20"/>
                    <a:pt x="70" y="18"/>
                  </a:cubicBezTo>
                  <a:cubicBezTo>
                    <a:pt x="70" y="19"/>
                    <a:pt x="68" y="23"/>
                    <a:pt x="70" y="23"/>
                  </a:cubicBezTo>
                  <a:cubicBezTo>
                    <a:pt x="71" y="19"/>
                    <a:pt x="71" y="22"/>
                    <a:pt x="72" y="17"/>
                  </a:cubicBezTo>
                  <a:cubicBezTo>
                    <a:pt x="73" y="18"/>
                    <a:pt x="74" y="20"/>
                    <a:pt x="75" y="18"/>
                  </a:cubicBezTo>
                  <a:cubicBezTo>
                    <a:pt x="74" y="20"/>
                    <a:pt x="73" y="23"/>
                    <a:pt x="73" y="24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8"/>
                    <a:pt x="72" y="25"/>
                    <a:pt x="72" y="28"/>
                  </a:cubicBezTo>
                  <a:cubicBezTo>
                    <a:pt x="72" y="27"/>
                    <a:pt x="73" y="26"/>
                    <a:pt x="73" y="27"/>
                  </a:cubicBezTo>
                  <a:cubicBezTo>
                    <a:pt x="75" y="25"/>
                    <a:pt x="77" y="20"/>
                    <a:pt x="78" y="20"/>
                  </a:cubicBezTo>
                  <a:cubicBezTo>
                    <a:pt x="77" y="21"/>
                    <a:pt x="77" y="24"/>
                    <a:pt x="76" y="25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79" y="21"/>
                    <a:pt x="80" y="20"/>
                  </a:cubicBezTo>
                  <a:cubicBezTo>
                    <a:pt x="81" y="18"/>
                    <a:pt x="81" y="18"/>
                    <a:pt x="81" y="18"/>
                  </a:cubicBezTo>
                  <a:cubicBezTo>
                    <a:pt x="81" y="18"/>
                    <a:pt x="82" y="17"/>
                    <a:pt x="81" y="21"/>
                  </a:cubicBezTo>
                  <a:cubicBezTo>
                    <a:pt x="81" y="23"/>
                    <a:pt x="81" y="22"/>
                    <a:pt x="80" y="23"/>
                  </a:cubicBezTo>
                  <a:cubicBezTo>
                    <a:pt x="81" y="23"/>
                    <a:pt x="81" y="22"/>
                    <a:pt x="82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3"/>
                    <a:pt x="84" y="21"/>
                    <a:pt x="84" y="19"/>
                  </a:cubicBezTo>
                  <a:cubicBezTo>
                    <a:pt x="84" y="19"/>
                    <a:pt x="83" y="21"/>
                    <a:pt x="83" y="20"/>
                  </a:cubicBezTo>
                  <a:cubicBezTo>
                    <a:pt x="84" y="18"/>
                    <a:pt x="85" y="17"/>
                    <a:pt x="86" y="18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6" y="17"/>
                    <a:pt x="87" y="17"/>
                    <a:pt x="89" y="16"/>
                  </a:cubicBezTo>
                  <a:cubicBezTo>
                    <a:pt x="89" y="14"/>
                    <a:pt x="87" y="19"/>
                    <a:pt x="87" y="18"/>
                  </a:cubicBezTo>
                  <a:cubicBezTo>
                    <a:pt x="88" y="21"/>
                    <a:pt x="91" y="15"/>
                    <a:pt x="90" y="19"/>
                  </a:cubicBezTo>
                  <a:cubicBezTo>
                    <a:pt x="90" y="19"/>
                    <a:pt x="91" y="16"/>
                    <a:pt x="91" y="17"/>
                  </a:cubicBezTo>
                  <a:cubicBezTo>
                    <a:pt x="92" y="17"/>
                    <a:pt x="91" y="20"/>
                    <a:pt x="91" y="19"/>
                  </a:cubicBezTo>
                  <a:cubicBezTo>
                    <a:pt x="91" y="21"/>
                    <a:pt x="92" y="19"/>
                    <a:pt x="92" y="18"/>
                  </a:cubicBezTo>
                  <a:cubicBezTo>
                    <a:pt x="93" y="17"/>
                    <a:pt x="92" y="19"/>
                    <a:pt x="92" y="19"/>
                  </a:cubicBezTo>
                  <a:cubicBezTo>
                    <a:pt x="93" y="18"/>
                    <a:pt x="96" y="16"/>
                    <a:pt x="96" y="19"/>
                  </a:cubicBezTo>
                  <a:cubicBezTo>
                    <a:pt x="96" y="18"/>
                    <a:pt x="98" y="15"/>
                    <a:pt x="98" y="15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7" y="19"/>
                    <a:pt x="98" y="18"/>
                    <a:pt x="98" y="20"/>
                  </a:cubicBezTo>
                  <a:cubicBezTo>
                    <a:pt x="99" y="17"/>
                    <a:pt x="95" y="22"/>
                    <a:pt x="96" y="20"/>
                  </a:cubicBezTo>
                  <a:cubicBezTo>
                    <a:pt x="96" y="22"/>
                    <a:pt x="98" y="16"/>
                    <a:pt x="97" y="19"/>
                  </a:cubicBezTo>
                  <a:cubicBezTo>
                    <a:pt x="98" y="20"/>
                    <a:pt x="99" y="17"/>
                    <a:pt x="99" y="19"/>
                  </a:cubicBezTo>
                  <a:cubicBezTo>
                    <a:pt x="99" y="19"/>
                    <a:pt x="97" y="23"/>
                    <a:pt x="98" y="23"/>
                  </a:cubicBezTo>
                  <a:cubicBezTo>
                    <a:pt x="99" y="22"/>
                    <a:pt x="99" y="21"/>
                    <a:pt x="99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18"/>
                    <a:pt x="101" y="20"/>
                    <a:pt x="101" y="18"/>
                  </a:cubicBezTo>
                  <a:cubicBezTo>
                    <a:pt x="101" y="20"/>
                    <a:pt x="103" y="17"/>
                    <a:pt x="101" y="21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1" y="24"/>
                    <a:pt x="102" y="21"/>
                    <a:pt x="103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4" y="16"/>
                    <a:pt x="103" y="22"/>
                    <a:pt x="104" y="18"/>
                  </a:cubicBezTo>
                  <a:cubicBezTo>
                    <a:pt x="105" y="20"/>
                    <a:pt x="106" y="19"/>
                    <a:pt x="105" y="22"/>
                  </a:cubicBezTo>
                  <a:cubicBezTo>
                    <a:pt x="106" y="21"/>
                    <a:pt x="107" y="19"/>
                    <a:pt x="108" y="20"/>
                  </a:cubicBezTo>
                  <a:cubicBezTo>
                    <a:pt x="107" y="21"/>
                    <a:pt x="107" y="21"/>
                    <a:pt x="107" y="22"/>
                  </a:cubicBezTo>
                  <a:cubicBezTo>
                    <a:pt x="107" y="23"/>
                    <a:pt x="107" y="22"/>
                    <a:pt x="108" y="21"/>
                  </a:cubicBezTo>
                  <a:cubicBezTo>
                    <a:pt x="108" y="22"/>
                    <a:pt x="108" y="24"/>
                    <a:pt x="108" y="26"/>
                  </a:cubicBezTo>
                  <a:cubicBezTo>
                    <a:pt x="109" y="25"/>
                    <a:pt x="109" y="22"/>
                    <a:pt x="110" y="21"/>
                  </a:cubicBezTo>
                  <a:cubicBezTo>
                    <a:pt x="109" y="26"/>
                    <a:pt x="112" y="18"/>
                    <a:pt x="112" y="23"/>
                  </a:cubicBezTo>
                  <a:cubicBezTo>
                    <a:pt x="111" y="23"/>
                    <a:pt x="110" y="25"/>
                    <a:pt x="110" y="26"/>
                  </a:cubicBezTo>
                  <a:cubicBezTo>
                    <a:pt x="109" y="31"/>
                    <a:pt x="112" y="23"/>
                    <a:pt x="112" y="26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4"/>
                    <a:pt x="115" y="20"/>
                    <a:pt x="114" y="24"/>
                  </a:cubicBezTo>
                  <a:cubicBezTo>
                    <a:pt x="114" y="22"/>
                    <a:pt x="114" y="25"/>
                    <a:pt x="115" y="21"/>
                  </a:cubicBezTo>
                  <a:cubicBezTo>
                    <a:pt x="116" y="25"/>
                    <a:pt x="119" y="21"/>
                    <a:pt x="118" y="28"/>
                  </a:cubicBezTo>
                  <a:cubicBezTo>
                    <a:pt x="118" y="27"/>
                    <a:pt x="118" y="28"/>
                    <a:pt x="119" y="26"/>
                  </a:cubicBezTo>
                  <a:cubicBezTo>
                    <a:pt x="119" y="24"/>
                    <a:pt x="118" y="27"/>
                    <a:pt x="118" y="26"/>
                  </a:cubicBezTo>
                  <a:cubicBezTo>
                    <a:pt x="118" y="26"/>
                    <a:pt x="119" y="25"/>
                    <a:pt x="119" y="24"/>
                  </a:cubicBezTo>
                  <a:cubicBezTo>
                    <a:pt x="119" y="25"/>
                    <a:pt x="119" y="26"/>
                    <a:pt x="118" y="29"/>
                  </a:cubicBezTo>
                  <a:cubicBezTo>
                    <a:pt x="118" y="31"/>
                    <a:pt x="121" y="23"/>
                    <a:pt x="122" y="24"/>
                  </a:cubicBezTo>
                  <a:cubicBezTo>
                    <a:pt x="121" y="26"/>
                    <a:pt x="121" y="27"/>
                    <a:pt x="121" y="26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5"/>
                    <a:pt x="122" y="28"/>
                    <a:pt x="121" y="30"/>
                  </a:cubicBezTo>
                  <a:cubicBezTo>
                    <a:pt x="122" y="30"/>
                    <a:pt x="122" y="30"/>
                    <a:pt x="123" y="28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29"/>
                    <a:pt x="123" y="30"/>
                    <a:pt x="124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3" y="32"/>
                    <a:pt x="123" y="31"/>
                    <a:pt x="124" y="31"/>
                  </a:cubicBezTo>
                  <a:cubicBezTo>
                    <a:pt x="124" y="29"/>
                    <a:pt x="124" y="28"/>
                    <a:pt x="124" y="28"/>
                  </a:cubicBezTo>
                  <a:cubicBezTo>
                    <a:pt x="125" y="27"/>
                    <a:pt x="125" y="27"/>
                    <a:pt x="126" y="26"/>
                  </a:cubicBezTo>
                  <a:cubicBezTo>
                    <a:pt x="125" y="28"/>
                    <a:pt x="126" y="28"/>
                    <a:pt x="126" y="28"/>
                  </a:cubicBezTo>
                  <a:cubicBezTo>
                    <a:pt x="126" y="29"/>
                    <a:pt x="127" y="26"/>
                    <a:pt x="127" y="26"/>
                  </a:cubicBezTo>
                  <a:cubicBezTo>
                    <a:pt x="127" y="27"/>
                    <a:pt x="128" y="27"/>
                    <a:pt x="127" y="28"/>
                  </a:cubicBezTo>
                  <a:cubicBezTo>
                    <a:pt x="126" y="29"/>
                    <a:pt x="127" y="27"/>
                    <a:pt x="126" y="28"/>
                  </a:cubicBezTo>
                  <a:cubicBezTo>
                    <a:pt x="126" y="29"/>
                    <a:pt x="125" y="31"/>
                    <a:pt x="126" y="30"/>
                  </a:cubicBezTo>
                  <a:cubicBezTo>
                    <a:pt x="127" y="29"/>
                    <a:pt x="128" y="25"/>
                    <a:pt x="128" y="27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9" y="27"/>
                    <a:pt x="129" y="29"/>
                    <a:pt x="130" y="26"/>
                  </a:cubicBezTo>
                  <a:cubicBezTo>
                    <a:pt x="130" y="26"/>
                    <a:pt x="130" y="28"/>
                    <a:pt x="130" y="29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30" y="30"/>
                    <a:pt x="131" y="30"/>
                    <a:pt x="132" y="28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3" y="27"/>
                  </a:cubicBezTo>
                  <a:cubicBezTo>
                    <a:pt x="133" y="29"/>
                    <a:pt x="130" y="36"/>
                    <a:pt x="132" y="33"/>
                  </a:cubicBezTo>
                  <a:cubicBezTo>
                    <a:pt x="132" y="34"/>
                    <a:pt x="134" y="29"/>
                    <a:pt x="134" y="28"/>
                  </a:cubicBezTo>
                  <a:cubicBezTo>
                    <a:pt x="135" y="30"/>
                    <a:pt x="137" y="26"/>
                    <a:pt x="137" y="30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30"/>
                    <a:pt x="142" y="27"/>
                    <a:pt x="141" y="32"/>
                  </a:cubicBezTo>
                  <a:cubicBezTo>
                    <a:pt x="140" y="32"/>
                    <a:pt x="140" y="34"/>
                    <a:pt x="140" y="35"/>
                  </a:cubicBezTo>
                  <a:cubicBezTo>
                    <a:pt x="141" y="33"/>
                    <a:pt x="139" y="38"/>
                    <a:pt x="141" y="34"/>
                  </a:cubicBezTo>
                  <a:cubicBezTo>
                    <a:pt x="142" y="32"/>
                    <a:pt x="142" y="31"/>
                    <a:pt x="142" y="30"/>
                  </a:cubicBezTo>
                  <a:cubicBezTo>
                    <a:pt x="143" y="29"/>
                    <a:pt x="145" y="30"/>
                    <a:pt x="144" y="32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33"/>
                    <a:pt x="144" y="34"/>
                    <a:pt x="145" y="33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6" y="32"/>
                    <a:pt x="147" y="28"/>
                    <a:pt x="147" y="31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8" y="31"/>
                    <a:pt x="149" y="29"/>
                    <a:pt x="149" y="31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9" y="34"/>
                    <a:pt x="150" y="32"/>
                    <a:pt x="150" y="31"/>
                  </a:cubicBezTo>
                  <a:cubicBezTo>
                    <a:pt x="150" y="33"/>
                    <a:pt x="151" y="33"/>
                    <a:pt x="150" y="36"/>
                  </a:cubicBezTo>
                  <a:cubicBezTo>
                    <a:pt x="154" y="30"/>
                    <a:pt x="156" y="31"/>
                    <a:pt x="158" y="32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7" y="35"/>
                    <a:pt x="158" y="31"/>
                    <a:pt x="158" y="32"/>
                  </a:cubicBezTo>
                  <a:cubicBezTo>
                    <a:pt x="158" y="34"/>
                    <a:pt x="157" y="36"/>
                    <a:pt x="156" y="37"/>
                  </a:cubicBezTo>
                  <a:cubicBezTo>
                    <a:pt x="156" y="39"/>
                    <a:pt x="158" y="35"/>
                    <a:pt x="159" y="35"/>
                  </a:cubicBezTo>
                  <a:cubicBezTo>
                    <a:pt x="160" y="33"/>
                    <a:pt x="158" y="36"/>
                    <a:pt x="159" y="33"/>
                  </a:cubicBezTo>
                  <a:cubicBezTo>
                    <a:pt x="160" y="33"/>
                    <a:pt x="159" y="35"/>
                    <a:pt x="161" y="32"/>
                  </a:cubicBezTo>
                  <a:cubicBezTo>
                    <a:pt x="159" y="37"/>
                    <a:pt x="159" y="37"/>
                    <a:pt x="159" y="37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59" y="39"/>
                    <a:pt x="156" y="41"/>
                    <a:pt x="155" y="46"/>
                  </a:cubicBezTo>
                  <a:cubicBezTo>
                    <a:pt x="155" y="46"/>
                    <a:pt x="155" y="46"/>
                    <a:pt x="155" y="46"/>
                  </a:cubicBezTo>
                  <a:cubicBezTo>
                    <a:pt x="154" y="49"/>
                    <a:pt x="153" y="49"/>
                    <a:pt x="153" y="50"/>
                  </a:cubicBezTo>
                  <a:cubicBezTo>
                    <a:pt x="154" y="49"/>
                    <a:pt x="157" y="45"/>
                    <a:pt x="157" y="43"/>
                  </a:cubicBezTo>
                  <a:cubicBezTo>
                    <a:pt x="158" y="43"/>
                    <a:pt x="160" y="36"/>
                    <a:pt x="161" y="37"/>
                  </a:cubicBezTo>
                  <a:cubicBezTo>
                    <a:pt x="161" y="39"/>
                    <a:pt x="160" y="37"/>
                    <a:pt x="159" y="40"/>
                  </a:cubicBezTo>
                  <a:cubicBezTo>
                    <a:pt x="159" y="42"/>
                    <a:pt x="161" y="39"/>
                    <a:pt x="161" y="40"/>
                  </a:cubicBezTo>
                  <a:cubicBezTo>
                    <a:pt x="161" y="38"/>
                    <a:pt x="162" y="35"/>
                    <a:pt x="163" y="35"/>
                  </a:cubicBezTo>
                  <a:cubicBezTo>
                    <a:pt x="163" y="37"/>
                    <a:pt x="161" y="38"/>
                    <a:pt x="162" y="38"/>
                  </a:cubicBezTo>
                  <a:cubicBezTo>
                    <a:pt x="163" y="37"/>
                    <a:pt x="164" y="36"/>
                    <a:pt x="164" y="34"/>
                  </a:cubicBezTo>
                  <a:cubicBezTo>
                    <a:pt x="166" y="30"/>
                    <a:pt x="164" y="36"/>
                    <a:pt x="166" y="33"/>
                  </a:cubicBezTo>
                  <a:cubicBezTo>
                    <a:pt x="165" y="36"/>
                    <a:pt x="162" y="39"/>
                    <a:pt x="163" y="41"/>
                  </a:cubicBezTo>
                  <a:cubicBezTo>
                    <a:pt x="164" y="38"/>
                    <a:pt x="165" y="37"/>
                    <a:pt x="166" y="33"/>
                  </a:cubicBezTo>
                  <a:cubicBezTo>
                    <a:pt x="166" y="34"/>
                    <a:pt x="165" y="36"/>
                    <a:pt x="164" y="38"/>
                  </a:cubicBezTo>
                  <a:cubicBezTo>
                    <a:pt x="164" y="40"/>
                    <a:pt x="168" y="33"/>
                    <a:pt x="165" y="39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6" y="37"/>
                    <a:pt x="166" y="38"/>
                    <a:pt x="166" y="39"/>
                  </a:cubicBezTo>
                  <a:cubicBezTo>
                    <a:pt x="166" y="40"/>
                    <a:pt x="169" y="36"/>
                    <a:pt x="167" y="40"/>
                  </a:cubicBezTo>
                  <a:cubicBezTo>
                    <a:pt x="167" y="40"/>
                    <a:pt x="168" y="40"/>
                    <a:pt x="169" y="37"/>
                  </a:cubicBezTo>
                  <a:cubicBezTo>
                    <a:pt x="169" y="36"/>
                    <a:pt x="167" y="39"/>
                    <a:pt x="169" y="35"/>
                  </a:cubicBezTo>
                  <a:cubicBezTo>
                    <a:pt x="168" y="39"/>
                    <a:pt x="170" y="35"/>
                    <a:pt x="170" y="34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5"/>
                    <a:pt x="170" y="36"/>
                    <a:pt x="171" y="34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3" y="34"/>
                    <a:pt x="170" y="39"/>
                    <a:pt x="171" y="38"/>
                  </a:cubicBezTo>
                  <a:cubicBezTo>
                    <a:pt x="170" y="40"/>
                    <a:pt x="170" y="40"/>
                    <a:pt x="170" y="40"/>
                  </a:cubicBezTo>
                  <a:cubicBezTo>
                    <a:pt x="170" y="40"/>
                    <a:pt x="169" y="42"/>
                    <a:pt x="170" y="41"/>
                  </a:cubicBezTo>
                  <a:cubicBezTo>
                    <a:pt x="171" y="39"/>
                    <a:pt x="172" y="37"/>
                    <a:pt x="173" y="35"/>
                  </a:cubicBezTo>
                  <a:cubicBezTo>
                    <a:pt x="174" y="34"/>
                    <a:pt x="172" y="38"/>
                    <a:pt x="174" y="36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9"/>
                    <a:pt x="171" y="42"/>
                    <a:pt x="171" y="42"/>
                  </a:cubicBezTo>
                  <a:cubicBezTo>
                    <a:pt x="172" y="41"/>
                    <a:pt x="174" y="38"/>
                    <a:pt x="174" y="37"/>
                  </a:cubicBezTo>
                  <a:cubicBezTo>
                    <a:pt x="174" y="37"/>
                    <a:pt x="174" y="39"/>
                    <a:pt x="173" y="40"/>
                  </a:cubicBezTo>
                  <a:cubicBezTo>
                    <a:pt x="174" y="40"/>
                    <a:pt x="174" y="38"/>
                    <a:pt x="175" y="37"/>
                  </a:cubicBezTo>
                  <a:cubicBezTo>
                    <a:pt x="175" y="38"/>
                    <a:pt x="174" y="41"/>
                    <a:pt x="174" y="43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0" y="49"/>
                    <a:pt x="171" y="49"/>
                    <a:pt x="169" y="52"/>
                  </a:cubicBezTo>
                  <a:cubicBezTo>
                    <a:pt x="169" y="52"/>
                    <a:pt x="170" y="51"/>
                    <a:pt x="171" y="51"/>
                  </a:cubicBezTo>
                  <a:cubicBezTo>
                    <a:pt x="172" y="45"/>
                    <a:pt x="175" y="44"/>
                    <a:pt x="177" y="40"/>
                  </a:cubicBezTo>
                  <a:cubicBezTo>
                    <a:pt x="178" y="39"/>
                    <a:pt x="172" y="51"/>
                    <a:pt x="176" y="44"/>
                  </a:cubicBezTo>
                  <a:cubicBezTo>
                    <a:pt x="177" y="43"/>
                    <a:pt x="179" y="40"/>
                    <a:pt x="178" y="41"/>
                  </a:cubicBezTo>
                  <a:cubicBezTo>
                    <a:pt x="178" y="42"/>
                    <a:pt x="180" y="37"/>
                    <a:pt x="180" y="39"/>
                  </a:cubicBezTo>
                  <a:cubicBezTo>
                    <a:pt x="179" y="40"/>
                    <a:pt x="178" y="44"/>
                    <a:pt x="176" y="46"/>
                  </a:cubicBezTo>
                  <a:cubicBezTo>
                    <a:pt x="177" y="45"/>
                    <a:pt x="177" y="45"/>
                    <a:pt x="176" y="45"/>
                  </a:cubicBezTo>
                  <a:cubicBezTo>
                    <a:pt x="176" y="47"/>
                    <a:pt x="174" y="49"/>
                    <a:pt x="175" y="50"/>
                  </a:cubicBezTo>
                  <a:cubicBezTo>
                    <a:pt x="175" y="50"/>
                    <a:pt x="176" y="50"/>
                    <a:pt x="177" y="47"/>
                  </a:cubicBezTo>
                  <a:cubicBezTo>
                    <a:pt x="178" y="45"/>
                    <a:pt x="176" y="47"/>
                    <a:pt x="178" y="45"/>
                  </a:cubicBezTo>
                  <a:cubicBezTo>
                    <a:pt x="179" y="44"/>
                    <a:pt x="177" y="48"/>
                    <a:pt x="180" y="44"/>
                  </a:cubicBezTo>
                  <a:cubicBezTo>
                    <a:pt x="179" y="44"/>
                    <a:pt x="180" y="41"/>
                    <a:pt x="181" y="40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2"/>
                    <a:pt x="183" y="37"/>
                    <a:pt x="183" y="38"/>
                  </a:cubicBezTo>
                  <a:cubicBezTo>
                    <a:pt x="182" y="42"/>
                    <a:pt x="182" y="42"/>
                    <a:pt x="182" y="42"/>
                  </a:cubicBezTo>
                  <a:cubicBezTo>
                    <a:pt x="181" y="45"/>
                    <a:pt x="182" y="40"/>
                    <a:pt x="179" y="45"/>
                  </a:cubicBezTo>
                  <a:cubicBezTo>
                    <a:pt x="180" y="45"/>
                    <a:pt x="181" y="43"/>
                    <a:pt x="181" y="44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78" y="52"/>
                    <a:pt x="180" y="48"/>
                  </a:cubicBezTo>
                  <a:cubicBezTo>
                    <a:pt x="181" y="47"/>
                    <a:pt x="181" y="47"/>
                    <a:pt x="182" y="45"/>
                  </a:cubicBezTo>
                  <a:cubicBezTo>
                    <a:pt x="183" y="45"/>
                    <a:pt x="184" y="43"/>
                    <a:pt x="185" y="43"/>
                  </a:cubicBezTo>
                  <a:cubicBezTo>
                    <a:pt x="183" y="47"/>
                    <a:pt x="186" y="44"/>
                    <a:pt x="184" y="47"/>
                  </a:cubicBezTo>
                  <a:cubicBezTo>
                    <a:pt x="184" y="45"/>
                    <a:pt x="183" y="45"/>
                    <a:pt x="181" y="48"/>
                  </a:cubicBezTo>
                  <a:cubicBezTo>
                    <a:pt x="179" y="52"/>
                    <a:pt x="180" y="47"/>
                    <a:pt x="178" y="51"/>
                  </a:cubicBezTo>
                  <a:cubicBezTo>
                    <a:pt x="179" y="51"/>
                    <a:pt x="177" y="55"/>
                    <a:pt x="176" y="58"/>
                  </a:cubicBezTo>
                  <a:cubicBezTo>
                    <a:pt x="176" y="58"/>
                    <a:pt x="177" y="57"/>
                    <a:pt x="177" y="57"/>
                  </a:cubicBezTo>
                  <a:cubicBezTo>
                    <a:pt x="178" y="55"/>
                    <a:pt x="178" y="54"/>
                    <a:pt x="179" y="52"/>
                  </a:cubicBezTo>
                  <a:cubicBezTo>
                    <a:pt x="180" y="53"/>
                    <a:pt x="181" y="52"/>
                    <a:pt x="183" y="50"/>
                  </a:cubicBezTo>
                  <a:cubicBezTo>
                    <a:pt x="182" y="51"/>
                    <a:pt x="181" y="54"/>
                    <a:pt x="181" y="54"/>
                  </a:cubicBezTo>
                  <a:cubicBezTo>
                    <a:pt x="182" y="53"/>
                    <a:pt x="183" y="54"/>
                    <a:pt x="183" y="55"/>
                  </a:cubicBezTo>
                  <a:cubicBezTo>
                    <a:pt x="185" y="51"/>
                    <a:pt x="185" y="55"/>
                    <a:pt x="186" y="51"/>
                  </a:cubicBezTo>
                  <a:cubicBezTo>
                    <a:pt x="186" y="50"/>
                    <a:pt x="187" y="47"/>
                    <a:pt x="188" y="46"/>
                  </a:cubicBezTo>
                  <a:cubicBezTo>
                    <a:pt x="188" y="46"/>
                    <a:pt x="187" y="47"/>
                    <a:pt x="187" y="48"/>
                  </a:cubicBezTo>
                  <a:cubicBezTo>
                    <a:pt x="189" y="46"/>
                    <a:pt x="186" y="52"/>
                    <a:pt x="188" y="49"/>
                  </a:cubicBezTo>
                  <a:cubicBezTo>
                    <a:pt x="186" y="50"/>
                    <a:pt x="185" y="53"/>
                    <a:pt x="184" y="57"/>
                  </a:cubicBezTo>
                  <a:cubicBezTo>
                    <a:pt x="185" y="55"/>
                    <a:pt x="182" y="59"/>
                    <a:pt x="183" y="59"/>
                  </a:cubicBezTo>
                  <a:cubicBezTo>
                    <a:pt x="185" y="58"/>
                    <a:pt x="186" y="57"/>
                    <a:pt x="187" y="56"/>
                  </a:cubicBezTo>
                  <a:cubicBezTo>
                    <a:pt x="186" y="60"/>
                    <a:pt x="189" y="57"/>
                    <a:pt x="190" y="58"/>
                  </a:cubicBezTo>
                  <a:cubicBezTo>
                    <a:pt x="190" y="59"/>
                    <a:pt x="187" y="63"/>
                    <a:pt x="188" y="63"/>
                  </a:cubicBezTo>
                  <a:cubicBezTo>
                    <a:pt x="188" y="64"/>
                    <a:pt x="189" y="60"/>
                    <a:pt x="189" y="61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89" y="61"/>
                    <a:pt x="189" y="65"/>
                    <a:pt x="192" y="60"/>
                  </a:cubicBezTo>
                  <a:cubicBezTo>
                    <a:pt x="189" y="64"/>
                    <a:pt x="189" y="64"/>
                    <a:pt x="189" y="64"/>
                  </a:cubicBezTo>
                  <a:cubicBezTo>
                    <a:pt x="189" y="64"/>
                    <a:pt x="190" y="64"/>
                    <a:pt x="190" y="63"/>
                  </a:cubicBezTo>
                  <a:cubicBezTo>
                    <a:pt x="189" y="66"/>
                    <a:pt x="189" y="66"/>
                    <a:pt x="189" y="66"/>
                  </a:cubicBezTo>
                  <a:cubicBezTo>
                    <a:pt x="188" y="69"/>
                    <a:pt x="190" y="66"/>
                    <a:pt x="190" y="66"/>
                  </a:cubicBezTo>
                  <a:cubicBezTo>
                    <a:pt x="191" y="64"/>
                    <a:pt x="191" y="64"/>
                    <a:pt x="191" y="64"/>
                  </a:cubicBezTo>
                  <a:cubicBezTo>
                    <a:pt x="193" y="63"/>
                    <a:pt x="192" y="65"/>
                    <a:pt x="194" y="65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4" y="66"/>
                    <a:pt x="194" y="66"/>
                    <a:pt x="194" y="66"/>
                  </a:cubicBezTo>
                  <a:cubicBezTo>
                    <a:pt x="192" y="68"/>
                    <a:pt x="192" y="70"/>
                    <a:pt x="193" y="68"/>
                  </a:cubicBezTo>
                  <a:cubicBezTo>
                    <a:pt x="189" y="73"/>
                    <a:pt x="189" y="73"/>
                    <a:pt x="189" y="73"/>
                  </a:cubicBezTo>
                  <a:cubicBezTo>
                    <a:pt x="189" y="71"/>
                    <a:pt x="191" y="70"/>
                    <a:pt x="192" y="68"/>
                  </a:cubicBezTo>
                  <a:cubicBezTo>
                    <a:pt x="193" y="66"/>
                    <a:pt x="192" y="66"/>
                    <a:pt x="190" y="68"/>
                  </a:cubicBezTo>
                  <a:cubicBezTo>
                    <a:pt x="190" y="69"/>
                    <a:pt x="191" y="68"/>
                    <a:pt x="191" y="68"/>
                  </a:cubicBezTo>
                  <a:cubicBezTo>
                    <a:pt x="190" y="71"/>
                    <a:pt x="189" y="70"/>
                    <a:pt x="188" y="72"/>
                  </a:cubicBezTo>
                  <a:cubicBezTo>
                    <a:pt x="188" y="72"/>
                    <a:pt x="188" y="73"/>
                    <a:pt x="189" y="72"/>
                  </a:cubicBezTo>
                  <a:cubicBezTo>
                    <a:pt x="187" y="74"/>
                    <a:pt x="187" y="74"/>
                    <a:pt x="187" y="73"/>
                  </a:cubicBezTo>
                  <a:cubicBezTo>
                    <a:pt x="188" y="72"/>
                    <a:pt x="187" y="72"/>
                    <a:pt x="188" y="71"/>
                  </a:cubicBezTo>
                  <a:cubicBezTo>
                    <a:pt x="186" y="73"/>
                    <a:pt x="186" y="74"/>
                    <a:pt x="185" y="73"/>
                  </a:cubicBezTo>
                  <a:cubicBezTo>
                    <a:pt x="187" y="70"/>
                    <a:pt x="183" y="74"/>
                    <a:pt x="183" y="73"/>
                  </a:cubicBezTo>
                  <a:cubicBezTo>
                    <a:pt x="185" y="71"/>
                    <a:pt x="186" y="69"/>
                    <a:pt x="187" y="68"/>
                  </a:cubicBezTo>
                  <a:cubicBezTo>
                    <a:pt x="187" y="66"/>
                    <a:pt x="187" y="68"/>
                    <a:pt x="187" y="66"/>
                  </a:cubicBezTo>
                  <a:cubicBezTo>
                    <a:pt x="186" y="68"/>
                    <a:pt x="184" y="71"/>
                    <a:pt x="183" y="72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1"/>
                    <a:pt x="181" y="74"/>
                    <a:pt x="181" y="73"/>
                  </a:cubicBezTo>
                  <a:cubicBezTo>
                    <a:pt x="180" y="71"/>
                    <a:pt x="179" y="71"/>
                    <a:pt x="178" y="7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6" y="72"/>
                    <a:pt x="177" y="69"/>
                    <a:pt x="175" y="70"/>
                  </a:cubicBezTo>
                  <a:cubicBezTo>
                    <a:pt x="175" y="68"/>
                    <a:pt x="172" y="71"/>
                    <a:pt x="173" y="67"/>
                  </a:cubicBezTo>
                  <a:cubicBezTo>
                    <a:pt x="170" y="68"/>
                    <a:pt x="168" y="69"/>
                    <a:pt x="166" y="67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6" y="66"/>
                    <a:pt x="168" y="62"/>
                    <a:pt x="168" y="63"/>
                  </a:cubicBezTo>
                  <a:cubicBezTo>
                    <a:pt x="167" y="65"/>
                    <a:pt x="166" y="66"/>
                    <a:pt x="165" y="67"/>
                  </a:cubicBezTo>
                  <a:cubicBezTo>
                    <a:pt x="165" y="65"/>
                    <a:pt x="163" y="67"/>
                    <a:pt x="161" y="68"/>
                  </a:cubicBezTo>
                  <a:cubicBezTo>
                    <a:pt x="162" y="66"/>
                    <a:pt x="162" y="66"/>
                    <a:pt x="162" y="66"/>
                  </a:cubicBezTo>
                  <a:cubicBezTo>
                    <a:pt x="159" y="70"/>
                    <a:pt x="160" y="66"/>
                    <a:pt x="159" y="65"/>
                  </a:cubicBezTo>
                  <a:cubicBezTo>
                    <a:pt x="159" y="64"/>
                    <a:pt x="160" y="62"/>
                    <a:pt x="160" y="62"/>
                  </a:cubicBezTo>
                  <a:cubicBezTo>
                    <a:pt x="158" y="65"/>
                    <a:pt x="157" y="65"/>
                    <a:pt x="156" y="66"/>
                  </a:cubicBezTo>
                  <a:cubicBezTo>
                    <a:pt x="155" y="66"/>
                    <a:pt x="155" y="65"/>
                    <a:pt x="155" y="63"/>
                  </a:cubicBezTo>
                  <a:cubicBezTo>
                    <a:pt x="150" y="67"/>
                    <a:pt x="149" y="63"/>
                    <a:pt x="146" y="65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3" y="66"/>
                    <a:pt x="142" y="60"/>
                    <a:pt x="139" y="63"/>
                  </a:cubicBezTo>
                  <a:cubicBezTo>
                    <a:pt x="141" y="58"/>
                    <a:pt x="141" y="58"/>
                    <a:pt x="141" y="58"/>
                  </a:cubicBezTo>
                  <a:cubicBezTo>
                    <a:pt x="140" y="57"/>
                    <a:pt x="139" y="59"/>
                    <a:pt x="138" y="62"/>
                  </a:cubicBezTo>
                  <a:cubicBezTo>
                    <a:pt x="138" y="61"/>
                    <a:pt x="135" y="64"/>
                    <a:pt x="136" y="60"/>
                  </a:cubicBezTo>
                  <a:cubicBezTo>
                    <a:pt x="136" y="59"/>
                    <a:pt x="135" y="62"/>
                    <a:pt x="134" y="62"/>
                  </a:cubicBezTo>
                  <a:cubicBezTo>
                    <a:pt x="133" y="60"/>
                    <a:pt x="133" y="60"/>
                    <a:pt x="131" y="61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2" y="60"/>
                    <a:pt x="133" y="58"/>
                    <a:pt x="132" y="58"/>
                  </a:cubicBezTo>
                  <a:cubicBezTo>
                    <a:pt x="132" y="59"/>
                    <a:pt x="131" y="56"/>
                    <a:pt x="130" y="61"/>
                  </a:cubicBezTo>
                  <a:cubicBezTo>
                    <a:pt x="130" y="58"/>
                    <a:pt x="126" y="63"/>
                    <a:pt x="126" y="58"/>
                  </a:cubicBezTo>
                  <a:cubicBezTo>
                    <a:pt x="126" y="60"/>
                    <a:pt x="125" y="60"/>
                    <a:pt x="125" y="61"/>
                  </a:cubicBezTo>
                  <a:cubicBezTo>
                    <a:pt x="124" y="60"/>
                    <a:pt x="124" y="57"/>
                    <a:pt x="122" y="59"/>
                  </a:cubicBezTo>
                  <a:cubicBezTo>
                    <a:pt x="122" y="58"/>
                    <a:pt x="123" y="57"/>
                    <a:pt x="123" y="57"/>
                  </a:cubicBezTo>
                  <a:cubicBezTo>
                    <a:pt x="122" y="57"/>
                    <a:pt x="122" y="58"/>
                    <a:pt x="121" y="59"/>
                  </a:cubicBezTo>
                  <a:cubicBezTo>
                    <a:pt x="119" y="61"/>
                    <a:pt x="119" y="55"/>
                    <a:pt x="117" y="55"/>
                  </a:cubicBezTo>
                  <a:cubicBezTo>
                    <a:pt x="113" y="57"/>
                    <a:pt x="110" y="55"/>
                    <a:pt x="107" y="54"/>
                  </a:cubicBezTo>
                  <a:cubicBezTo>
                    <a:pt x="108" y="53"/>
                    <a:pt x="108" y="53"/>
                    <a:pt x="108" y="53"/>
                  </a:cubicBezTo>
                  <a:cubicBezTo>
                    <a:pt x="106" y="57"/>
                    <a:pt x="107" y="48"/>
                    <a:pt x="104" y="54"/>
                  </a:cubicBezTo>
                  <a:cubicBezTo>
                    <a:pt x="104" y="53"/>
                    <a:pt x="104" y="53"/>
                    <a:pt x="104" y="51"/>
                  </a:cubicBezTo>
                  <a:cubicBezTo>
                    <a:pt x="103" y="54"/>
                    <a:pt x="103" y="48"/>
                    <a:pt x="101" y="51"/>
                  </a:cubicBezTo>
                  <a:cubicBezTo>
                    <a:pt x="101" y="50"/>
                    <a:pt x="101" y="50"/>
                    <a:pt x="101" y="50"/>
                  </a:cubicBezTo>
                  <a:cubicBezTo>
                    <a:pt x="101" y="48"/>
                    <a:pt x="99" y="51"/>
                    <a:pt x="99" y="48"/>
                  </a:cubicBezTo>
                  <a:cubicBezTo>
                    <a:pt x="99" y="48"/>
                    <a:pt x="99" y="47"/>
                    <a:pt x="100" y="46"/>
                  </a:cubicBezTo>
                  <a:cubicBezTo>
                    <a:pt x="100" y="44"/>
                    <a:pt x="97" y="50"/>
                    <a:pt x="98" y="45"/>
                  </a:cubicBezTo>
                  <a:cubicBezTo>
                    <a:pt x="98" y="45"/>
                    <a:pt x="98" y="48"/>
                    <a:pt x="98" y="48"/>
                  </a:cubicBezTo>
                  <a:cubicBezTo>
                    <a:pt x="96" y="45"/>
                    <a:pt x="92" y="47"/>
                    <a:pt x="89" y="48"/>
                  </a:cubicBezTo>
                  <a:cubicBezTo>
                    <a:pt x="88" y="44"/>
                    <a:pt x="91" y="39"/>
                    <a:pt x="89" y="42"/>
                  </a:cubicBezTo>
                  <a:cubicBezTo>
                    <a:pt x="89" y="41"/>
                    <a:pt x="88" y="44"/>
                    <a:pt x="88" y="43"/>
                  </a:cubicBezTo>
                  <a:cubicBezTo>
                    <a:pt x="87" y="44"/>
                    <a:pt x="89" y="37"/>
                    <a:pt x="88" y="40"/>
                  </a:cubicBezTo>
                  <a:cubicBezTo>
                    <a:pt x="87" y="43"/>
                    <a:pt x="87" y="41"/>
                    <a:pt x="87" y="43"/>
                  </a:cubicBezTo>
                  <a:cubicBezTo>
                    <a:pt x="86" y="41"/>
                    <a:pt x="87" y="38"/>
                    <a:pt x="85" y="40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3" y="43"/>
                    <a:pt x="83" y="40"/>
                    <a:pt x="80" y="45"/>
                  </a:cubicBezTo>
                  <a:cubicBezTo>
                    <a:pt x="74" y="44"/>
                    <a:pt x="67" y="45"/>
                    <a:pt x="61" y="44"/>
                  </a:cubicBezTo>
                  <a:cubicBezTo>
                    <a:pt x="55" y="42"/>
                    <a:pt x="49" y="42"/>
                    <a:pt x="44" y="38"/>
                  </a:cubicBezTo>
                  <a:cubicBezTo>
                    <a:pt x="44" y="33"/>
                    <a:pt x="44" y="33"/>
                    <a:pt x="42" y="34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1" y="36"/>
                    <a:pt x="41" y="33"/>
                    <a:pt x="40" y="36"/>
                  </a:cubicBezTo>
                  <a:cubicBezTo>
                    <a:pt x="38" y="35"/>
                    <a:pt x="35" y="35"/>
                    <a:pt x="33" y="34"/>
                  </a:cubicBezTo>
                  <a:cubicBezTo>
                    <a:pt x="34" y="34"/>
                    <a:pt x="35" y="31"/>
                    <a:pt x="34" y="31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2" y="35"/>
                    <a:pt x="32" y="36"/>
                  </a:cubicBezTo>
                  <a:cubicBezTo>
                    <a:pt x="25" y="37"/>
                    <a:pt x="22" y="28"/>
                    <a:pt x="16" y="28"/>
                  </a:cubicBezTo>
                  <a:cubicBezTo>
                    <a:pt x="15" y="26"/>
                    <a:pt x="13" y="26"/>
                    <a:pt x="11" y="27"/>
                  </a:cubicBezTo>
                  <a:cubicBezTo>
                    <a:pt x="8" y="21"/>
                    <a:pt x="5" y="16"/>
                    <a:pt x="0" y="18"/>
                  </a:cubicBezTo>
                  <a:cubicBezTo>
                    <a:pt x="0" y="18"/>
                    <a:pt x="3" y="9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7" name="Freeform 55"/>
            <p:cNvSpPr/>
            <p:nvPr/>
          </p:nvSpPr>
          <p:spPr bwMode="auto">
            <a:xfrm>
              <a:off x="1366838" y="1614488"/>
              <a:ext cx="9525" cy="22225"/>
            </a:xfrm>
            <a:custGeom>
              <a:avLst/>
              <a:gdLst>
                <a:gd name="T0" fmla="*/ 0 w 2"/>
                <a:gd name="T1" fmla="*/ 5 h 5"/>
                <a:gd name="T2" fmla="*/ 2 w 2"/>
                <a:gd name="T3" fmla="*/ 0 h 5"/>
                <a:gd name="T4" fmla="*/ 0 w 2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cubicBezTo>
                    <a:pt x="1" y="3"/>
                    <a:pt x="1" y="2"/>
                    <a:pt x="2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8" name="Freeform 56"/>
            <p:cNvSpPr/>
            <p:nvPr/>
          </p:nvSpPr>
          <p:spPr bwMode="auto">
            <a:xfrm>
              <a:off x="1349376" y="1530350"/>
              <a:ext cx="9525" cy="12700"/>
            </a:xfrm>
            <a:custGeom>
              <a:avLst/>
              <a:gdLst>
                <a:gd name="T0" fmla="*/ 0 w 2"/>
                <a:gd name="T1" fmla="*/ 2 h 3"/>
                <a:gd name="T2" fmla="*/ 1 w 2"/>
                <a:gd name="T3" fmla="*/ 1 h 3"/>
                <a:gd name="T4" fmla="*/ 1 w 2"/>
                <a:gd name="T5" fmla="*/ 1 h 3"/>
                <a:gd name="T6" fmla="*/ 0 w 2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2" y="0"/>
                    <a:pt x="1" y="1"/>
                  </a:cubicBezTo>
                  <a:cubicBezTo>
                    <a:pt x="1" y="1"/>
                    <a:pt x="1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09" name="Freeform 57"/>
            <p:cNvSpPr/>
            <p:nvPr/>
          </p:nvSpPr>
          <p:spPr bwMode="auto">
            <a:xfrm>
              <a:off x="1336676" y="1520825"/>
              <a:ext cx="12700" cy="952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0" name="Freeform 58"/>
            <p:cNvSpPr/>
            <p:nvPr/>
          </p:nvSpPr>
          <p:spPr bwMode="auto">
            <a:xfrm>
              <a:off x="1336676" y="1487488"/>
              <a:ext cx="4763" cy="7937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0"/>
                    <a:pt x="1" y="1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1" name="Freeform 59"/>
            <p:cNvSpPr/>
            <p:nvPr/>
          </p:nvSpPr>
          <p:spPr bwMode="auto">
            <a:xfrm>
              <a:off x="1328738" y="1500188"/>
              <a:ext cx="7938" cy="12700"/>
            </a:xfrm>
            <a:custGeom>
              <a:avLst/>
              <a:gdLst>
                <a:gd name="T0" fmla="*/ 1 w 2"/>
                <a:gd name="T1" fmla="*/ 3 h 3"/>
                <a:gd name="T2" fmla="*/ 1 w 2"/>
                <a:gd name="T3" fmla="*/ 1 h 3"/>
                <a:gd name="T4" fmla="*/ 1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0" y="3"/>
                    <a:pt x="1" y="2"/>
                    <a:pt x="1" y="1"/>
                  </a:cubicBezTo>
                  <a:cubicBezTo>
                    <a:pt x="0" y="2"/>
                    <a:pt x="2" y="0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2" name="Freeform 60"/>
            <p:cNvSpPr/>
            <p:nvPr/>
          </p:nvSpPr>
          <p:spPr bwMode="auto">
            <a:xfrm>
              <a:off x="1308101" y="1470025"/>
              <a:ext cx="7938" cy="12700"/>
            </a:xfrm>
            <a:custGeom>
              <a:avLst/>
              <a:gdLst>
                <a:gd name="T0" fmla="*/ 1 w 2"/>
                <a:gd name="T1" fmla="*/ 2 h 3"/>
                <a:gd name="T2" fmla="*/ 0 w 2"/>
                <a:gd name="T3" fmla="*/ 1 h 3"/>
                <a:gd name="T4" fmla="*/ 1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2"/>
                  </a:moveTo>
                  <a:cubicBezTo>
                    <a:pt x="1" y="2"/>
                    <a:pt x="0" y="3"/>
                    <a:pt x="0" y="1"/>
                  </a:cubicBezTo>
                  <a:cubicBezTo>
                    <a:pt x="0" y="3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3" name="Freeform 61"/>
            <p:cNvSpPr/>
            <p:nvPr/>
          </p:nvSpPr>
          <p:spPr bwMode="auto">
            <a:xfrm>
              <a:off x="1290638" y="1474788"/>
              <a:ext cx="4763" cy="7937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2 h 2"/>
                <a:gd name="T4" fmla="*/ 1 w 1"/>
                <a:gd name="T5" fmla="*/ 0 h 2"/>
                <a:gd name="T6" fmla="*/ 1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2"/>
                    <a:pt x="1" y="1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lnTo>
                    <a:pt x="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4" name="Freeform 62"/>
            <p:cNvSpPr/>
            <p:nvPr/>
          </p:nvSpPr>
          <p:spPr bwMode="auto">
            <a:xfrm>
              <a:off x="1035051" y="1411288"/>
              <a:ext cx="4763" cy="3175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5" name="Freeform 63"/>
            <p:cNvSpPr/>
            <p:nvPr/>
          </p:nvSpPr>
          <p:spPr bwMode="auto">
            <a:xfrm>
              <a:off x="925513" y="1373188"/>
              <a:ext cx="4763" cy="7937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2"/>
                    <a:pt x="1" y="0"/>
                    <a:pt x="1" y="0"/>
                  </a:cubicBezTo>
                  <a:cubicBezTo>
                    <a:pt x="1" y="0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6" name="Freeform 64"/>
            <p:cNvSpPr/>
            <p:nvPr/>
          </p:nvSpPr>
          <p:spPr bwMode="auto">
            <a:xfrm>
              <a:off x="857251" y="1393825"/>
              <a:ext cx="4763" cy="12700"/>
            </a:xfrm>
            <a:custGeom>
              <a:avLst/>
              <a:gdLst>
                <a:gd name="T0" fmla="*/ 3 w 3"/>
                <a:gd name="T1" fmla="*/ 0 h 8"/>
                <a:gd name="T2" fmla="*/ 3 w 3"/>
                <a:gd name="T3" fmla="*/ 0 h 8"/>
                <a:gd name="T4" fmla="*/ 0 w 3"/>
                <a:gd name="T5" fmla="*/ 8 h 8"/>
                <a:gd name="T6" fmla="*/ 3 w 3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3" y="0"/>
                  </a:moveTo>
                  <a:lnTo>
                    <a:pt x="3" y="0"/>
                  </a:lnTo>
                  <a:lnTo>
                    <a:pt x="0" y="8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7" name="Freeform 65"/>
            <p:cNvSpPr/>
            <p:nvPr/>
          </p:nvSpPr>
          <p:spPr bwMode="auto">
            <a:xfrm>
              <a:off x="3749676" y="1462088"/>
              <a:ext cx="4763" cy="17462"/>
            </a:xfrm>
            <a:custGeom>
              <a:avLst/>
              <a:gdLst>
                <a:gd name="T0" fmla="*/ 0 w 1"/>
                <a:gd name="T1" fmla="*/ 1 h 4"/>
                <a:gd name="T2" fmla="*/ 0 w 1"/>
                <a:gd name="T3" fmla="*/ 2 h 4"/>
                <a:gd name="T4" fmla="*/ 0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0" y="1"/>
                  </a:moveTo>
                  <a:cubicBezTo>
                    <a:pt x="0" y="2"/>
                    <a:pt x="1" y="4"/>
                    <a:pt x="0" y="2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8" name="Freeform 66"/>
            <p:cNvSpPr/>
            <p:nvPr/>
          </p:nvSpPr>
          <p:spPr bwMode="auto">
            <a:xfrm>
              <a:off x="3762376" y="1254125"/>
              <a:ext cx="785813" cy="322262"/>
            </a:xfrm>
            <a:custGeom>
              <a:avLst/>
              <a:gdLst>
                <a:gd name="T0" fmla="*/ 166 w 185"/>
                <a:gd name="T1" fmla="*/ 21 h 76"/>
                <a:gd name="T2" fmla="*/ 160 w 185"/>
                <a:gd name="T3" fmla="*/ 23 h 76"/>
                <a:gd name="T4" fmla="*/ 151 w 185"/>
                <a:gd name="T5" fmla="*/ 34 h 76"/>
                <a:gd name="T6" fmla="*/ 147 w 185"/>
                <a:gd name="T7" fmla="*/ 34 h 76"/>
                <a:gd name="T8" fmla="*/ 134 w 185"/>
                <a:gd name="T9" fmla="*/ 34 h 76"/>
                <a:gd name="T10" fmla="*/ 130 w 185"/>
                <a:gd name="T11" fmla="*/ 35 h 76"/>
                <a:gd name="T12" fmla="*/ 124 w 185"/>
                <a:gd name="T13" fmla="*/ 40 h 76"/>
                <a:gd name="T14" fmla="*/ 118 w 185"/>
                <a:gd name="T15" fmla="*/ 39 h 76"/>
                <a:gd name="T16" fmla="*/ 115 w 185"/>
                <a:gd name="T17" fmla="*/ 38 h 76"/>
                <a:gd name="T18" fmla="*/ 113 w 185"/>
                <a:gd name="T19" fmla="*/ 42 h 76"/>
                <a:gd name="T20" fmla="*/ 107 w 185"/>
                <a:gd name="T21" fmla="*/ 48 h 76"/>
                <a:gd name="T22" fmla="*/ 103 w 185"/>
                <a:gd name="T23" fmla="*/ 48 h 76"/>
                <a:gd name="T24" fmla="*/ 99 w 185"/>
                <a:gd name="T25" fmla="*/ 52 h 76"/>
                <a:gd name="T26" fmla="*/ 94 w 185"/>
                <a:gd name="T27" fmla="*/ 50 h 76"/>
                <a:gd name="T28" fmla="*/ 89 w 185"/>
                <a:gd name="T29" fmla="*/ 52 h 76"/>
                <a:gd name="T30" fmla="*/ 81 w 185"/>
                <a:gd name="T31" fmla="*/ 51 h 76"/>
                <a:gd name="T32" fmla="*/ 79 w 185"/>
                <a:gd name="T33" fmla="*/ 54 h 76"/>
                <a:gd name="T34" fmla="*/ 76 w 185"/>
                <a:gd name="T35" fmla="*/ 51 h 76"/>
                <a:gd name="T36" fmla="*/ 74 w 185"/>
                <a:gd name="T37" fmla="*/ 55 h 76"/>
                <a:gd name="T38" fmla="*/ 73 w 185"/>
                <a:gd name="T39" fmla="*/ 55 h 76"/>
                <a:gd name="T40" fmla="*/ 69 w 185"/>
                <a:gd name="T41" fmla="*/ 57 h 76"/>
                <a:gd name="T42" fmla="*/ 60 w 185"/>
                <a:gd name="T43" fmla="*/ 59 h 76"/>
                <a:gd name="T44" fmla="*/ 56 w 185"/>
                <a:gd name="T45" fmla="*/ 60 h 76"/>
                <a:gd name="T46" fmla="*/ 53 w 185"/>
                <a:gd name="T47" fmla="*/ 61 h 76"/>
                <a:gd name="T48" fmla="*/ 45 w 185"/>
                <a:gd name="T49" fmla="*/ 61 h 76"/>
                <a:gd name="T50" fmla="*/ 42 w 185"/>
                <a:gd name="T51" fmla="*/ 53 h 76"/>
                <a:gd name="T52" fmla="*/ 41 w 185"/>
                <a:gd name="T53" fmla="*/ 62 h 76"/>
                <a:gd name="T54" fmla="*/ 40 w 185"/>
                <a:gd name="T55" fmla="*/ 70 h 76"/>
                <a:gd name="T56" fmla="*/ 35 w 185"/>
                <a:gd name="T57" fmla="*/ 68 h 76"/>
                <a:gd name="T58" fmla="*/ 35 w 185"/>
                <a:gd name="T59" fmla="*/ 72 h 76"/>
                <a:gd name="T60" fmla="*/ 33 w 185"/>
                <a:gd name="T61" fmla="*/ 70 h 76"/>
                <a:gd name="T62" fmla="*/ 29 w 185"/>
                <a:gd name="T63" fmla="*/ 63 h 76"/>
                <a:gd name="T64" fmla="*/ 27 w 185"/>
                <a:gd name="T65" fmla="*/ 70 h 76"/>
                <a:gd name="T66" fmla="*/ 25 w 185"/>
                <a:gd name="T67" fmla="*/ 67 h 76"/>
                <a:gd name="T68" fmla="*/ 23 w 185"/>
                <a:gd name="T69" fmla="*/ 72 h 76"/>
                <a:gd name="T70" fmla="*/ 20 w 185"/>
                <a:gd name="T71" fmla="*/ 73 h 76"/>
                <a:gd name="T72" fmla="*/ 20 w 185"/>
                <a:gd name="T73" fmla="*/ 62 h 76"/>
                <a:gd name="T74" fmla="*/ 16 w 185"/>
                <a:gd name="T75" fmla="*/ 70 h 76"/>
                <a:gd name="T76" fmla="*/ 7 w 185"/>
                <a:gd name="T77" fmla="*/ 57 h 76"/>
                <a:gd name="T78" fmla="*/ 5 w 185"/>
                <a:gd name="T79" fmla="*/ 56 h 76"/>
                <a:gd name="T80" fmla="*/ 0 w 185"/>
                <a:gd name="T81" fmla="*/ 57 h 76"/>
                <a:gd name="T82" fmla="*/ 1 w 185"/>
                <a:gd name="T83" fmla="*/ 51 h 76"/>
                <a:gd name="T84" fmla="*/ 6 w 185"/>
                <a:gd name="T85" fmla="*/ 55 h 76"/>
                <a:gd name="T86" fmla="*/ 13 w 185"/>
                <a:gd name="T87" fmla="*/ 45 h 76"/>
                <a:gd name="T88" fmla="*/ 25 w 185"/>
                <a:gd name="T89" fmla="*/ 38 h 76"/>
                <a:gd name="T90" fmla="*/ 39 w 185"/>
                <a:gd name="T91" fmla="*/ 33 h 76"/>
                <a:gd name="T92" fmla="*/ 51 w 185"/>
                <a:gd name="T93" fmla="*/ 29 h 76"/>
                <a:gd name="T94" fmla="*/ 59 w 185"/>
                <a:gd name="T95" fmla="*/ 26 h 76"/>
                <a:gd name="T96" fmla="*/ 78 w 185"/>
                <a:gd name="T97" fmla="*/ 24 h 76"/>
                <a:gd name="T98" fmla="*/ 88 w 185"/>
                <a:gd name="T99" fmla="*/ 26 h 76"/>
                <a:gd name="T100" fmla="*/ 101 w 185"/>
                <a:gd name="T101" fmla="*/ 26 h 76"/>
                <a:gd name="T102" fmla="*/ 139 w 185"/>
                <a:gd name="T103" fmla="*/ 8 h 76"/>
                <a:gd name="T104" fmla="*/ 149 w 185"/>
                <a:gd name="T105" fmla="*/ 6 h 76"/>
                <a:gd name="T106" fmla="*/ 184 w 185"/>
                <a:gd name="T107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85" h="76">
                  <a:moveTo>
                    <a:pt x="184" y="16"/>
                  </a:moveTo>
                  <a:cubicBezTo>
                    <a:pt x="184" y="25"/>
                    <a:pt x="179" y="17"/>
                    <a:pt x="178" y="23"/>
                  </a:cubicBezTo>
                  <a:cubicBezTo>
                    <a:pt x="178" y="23"/>
                    <a:pt x="177" y="18"/>
                    <a:pt x="176" y="20"/>
                  </a:cubicBezTo>
                  <a:cubicBezTo>
                    <a:pt x="176" y="27"/>
                    <a:pt x="171" y="24"/>
                    <a:pt x="167" y="19"/>
                  </a:cubicBezTo>
                  <a:cubicBezTo>
                    <a:pt x="167" y="18"/>
                    <a:pt x="167" y="18"/>
                    <a:pt x="167" y="18"/>
                  </a:cubicBezTo>
                  <a:cubicBezTo>
                    <a:pt x="166" y="17"/>
                    <a:pt x="166" y="22"/>
                    <a:pt x="166" y="21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6" y="21"/>
                    <a:pt x="164" y="20"/>
                    <a:pt x="165" y="22"/>
                  </a:cubicBezTo>
                  <a:cubicBezTo>
                    <a:pt x="164" y="21"/>
                    <a:pt x="164" y="19"/>
                    <a:pt x="163" y="18"/>
                  </a:cubicBezTo>
                  <a:cubicBezTo>
                    <a:pt x="163" y="21"/>
                    <a:pt x="163" y="21"/>
                    <a:pt x="163" y="21"/>
                  </a:cubicBezTo>
                  <a:cubicBezTo>
                    <a:pt x="164" y="28"/>
                    <a:pt x="161" y="21"/>
                    <a:pt x="161" y="25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9" y="28"/>
                    <a:pt x="157" y="28"/>
                    <a:pt x="155" y="30"/>
                  </a:cubicBezTo>
                  <a:cubicBezTo>
                    <a:pt x="154" y="26"/>
                    <a:pt x="154" y="26"/>
                    <a:pt x="154" y="26"/>
                  </a:cubicBezTo>
                  <a:cubicBezTo>
                    <a:pt x="154" y="29"/>
                    <a:pt x="154" y="30"/>
                    <a:pt x="153" y="31"/>
                  </a:cubicBezTo>
                  <a:cubicBezTo>
                    <a:pt x="152" y="27"/>
                    <a:pt x="153" y="34"/>
                    <a:pt x="152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2" y="35"/>
                    <a:pt x="151" y="30"/>
                    <a:pt x="151" y="34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1" y="36"/>
                    <a:pt x="149" y="29"/>
                    <a:pt x="149" y="32"/>
                  </a:cubicBezTo>
                  <a:cubicBezTo>
                    <a:pt x="149" y="32"/>
                    <a:pt x="149" y="32"/>
                    <a:pt x="149" y="32"/>
                  </a:cubicBezTo>
                  <a:cubicBezTo>
                    <a:pt x="149" y="34"/>
                    <a:pt x="148" y="31"/>
                    <a:pt x="148" y="32"/>
                  </a:cubicBezTo>
                  <a:cubicBezTo>
                    <a:pt x="148" y="32"/>
                    <a:pt x="148" y="32"/>
                    <a:pt x="148" y="32"/>
                  </a:cubicBezTo>
                  <a:cubicBezTo>
                    <a:pt x="147" y="33"/>
                    <a:pt x="146" y="31"/>
                    <a:pt x="147" y="34"/>
                  </a:cubicBezTo>
                  <a:cubicBezTo>
                    <a:pt x="146" y="32"/>
                    <a:pt x="148" y="33"/>
                    <a:pt x="146" y="29"/>
                  </a:cubicBezTo>
                  <a:cubicBezTo>
                    <a:pt x="144" y="33"/>
                    <a:pt x="141" y="33"/>
                    <a:pt x="138" y="34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6" y="32"/>
                    <a:pt x="136" y="33"/>
                  </a:cubicBezTo>
                  <a:cubicBezTo>
                    <a:pt x="136" y="33"/>
                    <a:pt x="135" y="32"/>
                    <a:pt x="135" y="32"/>
                  </a:cubicBezTo>
                  <a:cubicBezTo>
                    <a:pt x="134" y="30"/>
                    <a:pt x="135" y="36"/>
                    <a:pt x="134" y="34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3"/>
                    <a:pt x="133" y="33"/>
                    <a:pt x="133" y="34"/>
                  </a:cubicBezTo>
                  <a:cubicBezTo>
                    <a:pt x="133" y="34"/>
                    <a:pt x="133" y="33"/>
                    <a:pt x="133" y="32"/>
                  </a:cubicBezTo>
                  <a:cubicBezTo>
                    <a:pt x="133" y="35"/>
                    <a:pt x="131" y="32"/>
                    <a:pt x="131" y="34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29" y="29"/>
                    <a:pt x="131" y="36"/>
                    <a:pt x="130" y="35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0" y="36"/>
                    <a:pt x="129" y="35"/>
                    <a:pt x="128" y="37"/>
                  </a:cubicBezTo>
                  <a:cubicBezTo>
                    <a:pt x="128" y="36"/>
                    <a:pt x="128" y="36"/>
                    <a:pt x="128" y="36"/>
                  </a:cubicBezTo>
                  <a:cubicBezTo>
                    <a:pt x="127" y="36"/>
                    <a:pt x="126" y="35"/>
                    <a:pt x="126" y="37"/>
                  </a:cubicBezTo>
                  <a:cubicBezTo>
                    <a:pt x="125" y="36"/>
                    <a:pt x="125" y="32"/>
                    <a:pt x="124" y="33"/>
                  </a:cubicBezTo>
                  <a:cubicBezTo>
                    <a:pt x="125" y="37"/>
                    <a:pt x="123" y="35"/>
                    <a:pt x="124" y="40"/>
                  </a:cubicBezTo>
                  <a:cubicBezTo>
                    <a:pt x="123" y="39"/>
                    <a:pt x="122" y="38"/>
                    <a:pt x="122" y="39"/>
                  </a:cubicBezTo>
                  <a:cubicBezTo>
                    <a:pt x="122" y="38"/>
                    <a:pt x="120" y="34"/>
                    <a:pt x="121" y="34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0" y="30"/>
                    <a:pt x="121" y="32"/>
                    <a:pt x="120" y="30"/>
                  </a:cubicBezTo>
                  <a:cubicBezTo>
                    <a:pt x="120" y="30"/>
                    <a:pt x="119" y="32"/>
                    <a:pt x="119" y="31"/>
                  </a:cubicBezTo>
                  <a:cubicBezTo>
                    <a:pt x="119" y="34"/>
                    <a:pt x="119" y="39"/>
                    <a:pt x="118" y="39"/>
                  </a:cubicBezTo>
                  <a:cubicBezTo>
                    <a:pt x="118" y="38"/>
                    <a:pt x="117" y="35"/>
                    <a:pt x="117" y="34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7" y="42"/>
                    <a:pt x="117" y="39"/>
                    <a:pt x="117" y="40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2"/>
                    <a:pt x="116" y="44"/>
                    <a:pt x="115" y="40"/>
                  </a:cubicBezTo>
                  <a:cubicBezTo>
                    <a:pt x="114" y="39"/>
                    <a:pt x="115" y="39"/>
                    <a:pt x="115" y="38"/>
                  </a:cubicBezTo>
                  <a:cubicBezTo>
                    <a:pt x="114" y="38"/>
                    <a:pt x="114" y="39"/>
                    <a:pt x="114" y="40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38"/>
                    <a:pt x="113" y="41"/>
                    <a:pt x="114" y="43"/>
                  </a:cubicBezTo>
                  <a:cubicBezTo>
                    <a:pt x="114" y="43"/>
                    <a:pt x="113" y="41"/>
                    <a:pt x="114" y="42"/>
                  </a:cubicBezTo>
                  <a:cubicBezTo>
                    <a:pt x="114" y="44"/>
                    <a:pt x="113" y="45"/>
                    <a:pt x="113" y="45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2" y="45"/>
                    <a:pt x="112" y="47"/>
                    <a:pt x="111" y="48"/>
                  </a:cubicBezTo>
                  <a:cubicBezTo>
                    <a:pt x="112" y="50"/>
                    <a:pt x="111" y="45"/>
                    <a:pt x="111" y="46"/>
                  </a:cubicBezTo>
                  <a:cubicBezTo>
                    <a:pt x="110" y="43"/>
                    <a:pt x="110" y="50"/>
                    <a:pt x="108" y="46"/>
                  </a:cubicBezTo>
                  <a:cubicBezTo>
                    <a:pt x="108" y="46"/>
                    <a:pt x="109" y="49"/>
                    <a:pt x="108" y="48"/>
                  </a:cubicBezTo>
                  <a:cubicBezTo>
                    <a:pt x="108" y="48"/>
                    <a:pt x="107" y="45"/>
                    <a:pt x="107" y="46"/>
                  </a:cubicBezTo>
                  <a:cubicBezTo>
                    <a:pt x="107" y="45"/>
                    <a:pt x="107" y="47"/>
                    <a:pt x="107" y="48"/>
                  </a:cubicBezTo>
                  <a:cubicBezTo>
                    <a:pt x="107" y="49"/>
                    <a:pt x="106" y="47"/>
                    <a:pt x="107" y="47"/>
                  </a:cubicBezTo>
                  <a:cubicBezTo>
                    <a:pt x="106" y="48"/>
                    <a:pt x="105" y="51"/>
                    <a:pt x="103" y="49"/>
                  </a:cubicBezTo>
                  <a:cubicBezTo>
                    <a:pt x="104" y="50"/>
                    <a:pt x="103" y="53"/>
                    <a:pt x="103" y="53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2" y="49"/>
                    <a:pt x="102" y="51"/>
                    <a:pt x="102" y="48"/>
                  </a:cubicBezTo>
                  <a:cubicBezTo>
                    <a:pt x="102" y="52"/>
                    <a:pt x="103" y="45"/>
                    <a:pt x="103" y="48"/>
                  </a:cubicBezTo>
                  <a:cubicBezTo>
                    <a:pt x="102" y="46"/>
                    <a:pt x="103" y="52"/>
                    <a:pt x="102" y="49"/>
                  </a:cubicBezTo>
                  <a:cubicBezTo>
                    <a:pt x="102" y="49"/>
                    <a:pt x="102" y="52"/>
                    <a:pt x="101" y="50"/>
                  </a:cubicBezTo>
                  <a:cubicBezTo>
                    <a:pt x="101" y="50"/>
                    <a:pt x="100" y="46"/>
                    <a:pt x="100" y="46"/>
                  </a:cubicBezTo>
                  <a:cubicBezTo>
                    <a:pt x="99" y="47"/>
                    <a:pt x="100" y="48"/>
                    <a:pt x="100" y="48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2"/>
                    <a:pt x="99" y="49"/>
                    <a:pt x="99" y="52"/>
                  </a:cubicBezTo>
                  <a:cubicBezTo>
                    <a:pt x="99" y="50"/>
                    <a:pt x="99" y="54"/>
                    <a:pt x="98" y="49"/>
                  </a:cubicBezTo>
                  <a:cubicBezTo>
                    <a:pt x="97" y="46"/>
                    <a:pt x="97" y="46"/>
                    <a:pt x="97" y="46"/>
                  </a:cubicBezTo>
                  <a:cubicBezTo>
                    <a:pt x="97" y="47"/>
                    <a:pt x="98" y="50"/>
                    <a:pt x="98" y="51"/>
                  </a:cubicBezTo>
                  <a:cubicBezTo>
                    <a:pt x="97" y="50"/>
                    <a:pt x="97" y="50"/>
                    <a:pt x="97" y="50"/>
                  </a:cubicBezTo>
                  <a:cubicBezTo>
                    <a:pt x="98" y="55"/>
                    <a:pt x="96" y="49"/>
                    <a:pt x="97" y="53"/>
                  </a:cubicBezTo>
                  <a:cubicBezTo>
                    <a:pt x="96" y="52"/>
                    <a:pt x="95" y="53"/>
                    <a:pt x="94" y="50"/>
                  </a:cubicBezTo>
                  <a:cubicBezTo>
                    <a:pt x="94" y="52"/>
                    <a:pt x="94" y="54"/>
                    <a:pt x="93" y="53"/>
                  </a:cubicBezTo>
                  <a:cubicBezTo>
                    <a:pt x="93" y="52"/>
                    <a:pt x="93" y="52"/>
                    <a:pt x="93" y="51"/>
                  </a:cubicBezTo>
                  <a:cubicBezTo>
                    <a:pt x="92" y="50"/>
                    <a:pt x="92" y="51"/>
                    <a:pt x="92" y="52"/>
                  </a:cubicBezTo>
                  <a:cubicBezTo>
                    <a:pt x="92" y="51"/>
                    <a:pt x="91" y="49"/>
                    <a:pt x="90" y="48"/>
                  </a:cubicBezTo>
                  <a:cubicBezTo>
                    <a:pt x="90" y="49"/>
                    <a:pt x="91" y="52"/>
                    <a:pt x="91" y="53"/>
                  </a:cubicBezTo>
                  <a:cubicBezTo>
                    <a:pt x="90" y="49"/>
                    <a:pt x="90" y="57"/>
                    <a:pt x="89" y="52"/>
                  </a:cubicBezTo>
                  <a:cubicBezTo>
                    <a:pt x="89" y="52"/>
                    <a:pt x="89" y="50"/>
                    <a:pt x="88" y="49"/>
                  </a:cubicBezTo>
                  <a:cubicBezTo>
                    <a:pt x="87" y="44"/>
                    <a:pt x="88" y="53"/>
                    <a:pt x="87" y="50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87" y="52"/>
                    <a:pt x="87" y="57"/>
                    <a:pt x="86" y="53"/>
                  </a:cubicBezTo>
                  <a:cubicBezTo>
                    <a:pt x="86" y="54"/>
                    <a:pt x="85" y="52"/>
                    <a:pt x="86" y="56"/>
                  </a:cubicBezTo>
                  <a:cubicBezTo>
                    <a:pt x="84" y="52"/>
                    <a:pt x="83" y="58"/>
                    <a:pt x="81" y="51"/>
                  </a:cubicBezTo>
                  <a:cubicBezTo>
                    <a:pt x="81" y="52"/>
                    <a:pt x="81" y="51"/>
                    <a:pt x="81" y="53"/>
                  </a:cubicBezTo>
                  <a:cubicBezTo>
                    <a:pt x="82" y="55"/>
                    <a:pt x="81" y="52"/>
                    <a:pt x="82" y="53"/>
                  </a:cubicBezTo>
                  <a:cubicBezTo>
                    <a:pt x="82" y="53"/>
                    <a:pt x="82" y="54"/>
                    <a:pt x="82" y="55"/>
                  </a:cubicBezTo>
                  <a:cubicBezTo>
                    <a:pt x="81" y="54"/>
                    <a:pt x="81" y="54"/>
                    <a:pt x="81" y="50"/>
                  </a:cubicBezTo>
                  <a:cubicBezTo>
                    <a:pt x="79" y="48"/>
                    <a:pt x="81" y="57"/>
                    <a:pt x="80" y="56"/>
                  </a:cubicBezTo>
                  <a:cubicBezTo>
                    <a:pt x="79" y="54"/>
                    <a:pt x="79" y="54"/>
                    <a:pt x="79" y="54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8" y="56"/>
                    <a:pt x="78" y="53"/>
                    <a:pt x="77" y="51"/>
                  </a:cubicBezTo>
                  <a:cubicBezTo>
                    <a:pt x="77" y="51"/>
                    <a:pt x="76" y="51"/>
                    <a:pt x="77" y="53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2"/>
                    <a:pt x="76" y="51"/>
                    <a:pt x="75" y="52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5" y="50"/>
                    <a:pt x="75" y="51"/>
                    <a:pt x="75" y="51"/>
                  </a:cubicBezTo>
                  <a:cubicBezTo>
                    <a:pt x="75" y="53"/>
                    <a:pt x="76" y="54"/>
                    <a:pt x="76" y="54"/>
                  </a:cubicBezTo>
                  <a:cubicBezTo>
                    <a:pt x="76" y="55"/>
                    <a:pt x="76" y="55"/>
                    <a:pt x="76" y="57"/>
                  </a:cubicBezTo>
                  <a:cubicBezTo>
                    <a:pt x="75" y="54"/>
                    <a:pt x="75" y="55"/>
                    <a:pt x="74" y="55"/>
                  </a:cubicBezTo>
                  <a:cubicBezTo>
                    <a:pt x="74" y="54"/>
                    <a:pt x="74" y="57"/>
                    <a:pt x="74" y="57"/>
                  </a:cubicBezTo>
                  <a:cubicBezTo>
                    <a:pt x="74" y="56"/>
                    <a:pt x="74" y="57"/>
                    <a:pt x="74" y="55"/>
                  </a:cubicBezTo>
                  <a:cubicBezTo>
                    <a:pt x="74" y="54"/>
                    <a:pt x="74" y="56"/>
                    <a:pt x="74" y="55"/>
                  </a:cubicBezTo>
                  <a:cubicBezTo>
                    <a:pt x="74" y="54"/>
                    <a:pt x="73" y="52"/>
                    <a:pt x="73" y="53"/>
                  </a:cubicBezTo>
                  <a:cubicBezTo>
                    <a:pt x="73" y="55"/>
                    <a:pt x="74" y="59"/>
                    <a:pt x="73" y="57"/>
                  </a:cubicBezTo>
                  <a:cubicBezTo>
                    <a:pt x="73" y="54"/>
                    <a:pt x="73" y="54"/>
                    <a:pt x="73" y="54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7"/>
                    <a:pt x="71" y="55"/>
                    <a:pt x="72" y="58"/>
                  </a:cubicBezTo>
                  <a:cubicBezTo>
                    <a:pt x="72" y="59"/>
                    <a:pt x="71" y="57"/>
                    <a:pt x="71" y="56"/>
                  </a:cubicBezTo>
                  <a:cubicBezTo>
                    <a:pt x="71" y="56"/>
                    <a:pt x="71" y="56"/>
                    <a:pt x="71" y="56"/>
                  </a:cubicBezTo>
                  <a:cubicBezTo>
                    <a:pt x="70" y="55"/>
                    <a:pt x="70" y="56"/>
                    <a:pt x="70" y="58"/>
                  </a:cubicBezTo>
                  <a:cubicBezTo>
                    <a:pt x="69" y="57"/>
                    <a:pt x="69" y="57"/>
                    <a:pt x="69" y="57"/>
                  </a:cubicBezTo>
                  <a:cubicBezTo>
                    <a:pt x="69" y="57"/>
                    <a:pt x="69" y="57"/>
                    <a:pt x="69" y="59"/>
                  </a:cubicBezTo>
                  <a:cubicBezTo>
                    <a:pt x="68" y="57"/>
                    <a:pt x="67" y="50"/>
                    <a:pt x="67" y="53"/>
                  </a:cubicBezTo>
                  <a:cubicBezTo>
                    <a:pt x="67" y="53"/>
                    <a:pt x="67" y="57"/>
                    <a:pt x="67" y="59"/>
                  </a:cubicBezTo>
                  <a:cubicBezTo>
                    <a:pt x="66" y="57"/>
                    <a:pt x="66" y="62"/>
                    <a:pt x="64" y="5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59"/>
                    <a:pt x="62" y="64"/>
                    <a:pt x="60" y="59"/>
                  </a:cubicBezTo>
                  <a:cubicBezTo>
                    <a:pt x="60" y="58"/>
                    <a:pt x="60" y="57"/>
                    <a:pt x="59" y="55"/>
                  </a:cubicBezTo>
                  <a:cubicBezTo>
                    <a:pt x="59" y="57"/>
                    <a:pt x="59" y="53"/>
                    <a:pt x="59" y="57"/>
                  </a:cubicBezTo>
                  <a:cubicBezTo>
                    <a:pt x="60" y="59"/>
                    <a:pt x="60" y="60"/>
                    <a:pt x="60" y="61"/>
                  </a:cubicBezTo>
                  <a:cubicBezTo>
                    <a:pt x="60" y="62"/>
                    <a:pt x="58" y="62"/>
                    <a:pt x="58" y="60"/>
                  </a:cubicBezTo>
                  <a:cubicBezTo>
                    <a:pt x="58" y="63"/>
                    <a:pt x="58" y="63"/>
                    <a:pt x="58" y="63"/>
                  </a:cubicBezTo>
                  <a:cubicBezTo>
                    <a:pt x="57" y="59"/>
                    <a:pt x="57" y="59"/>
                    <a:pt x="56" y="60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61"/>
                    <a:pt x="57" y="65"/>
                    <a:pt x="56" y="63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62"/>
                    <a:pt x="55" y="65"/>
                    <a:pt x="54" y="64"/>
                  </a:cubicBezTo>
                  <a:cubicBezTo>
                    <a:pt x="53" y="61"/>
                    <a:pt x="53" y="61"/>
                    <a:pt x="53" y="61"/>
                  </a:cubicBezTo>
                  <a:cubicBezTo>
                    <a:pt x="53" y="61"/>
                    <a:pt x="53" y="63"/>
                    <a:pt x="53" y="64"/>
                  </a:cubicBezTo>
                  <a:cubicBezTo>
                    <a:pt x="52" y="62"/>
                    <a:pt x="52" y="62"/>
                    <a:pt x="51" y="59"/>
                  </a:cubicBezTo>
                  <a:cubicBezTo>
                    <a:pt x="51" y="66"/>
                    <a:pt x="48" y="67"/>
                    <a:pt x="47" y="67"/>
                  </a:cubicBezTo>
                  <a:cubicBezTo>
                    <a:pt x="46" y="65"/>
                    <a:pt x="46" y="65"/>
                    <a:pt x="46" y="65"/>
                  </a:cubicBezTo>
                  <a:cubicBezTo>
                    <a:pt x="46" y="63"/>
                    <a:pt x="47" y="68"/>
                    <a:pt x="46" y="67"/>
                  </a:cubicBezTo>
                  <a:cubicBezTo>
                    <a:pt x="45" y="61"/>
                    <a:pt x="45" y="61"/>
                    <a:pt x="45" y="61"/>
                  </a:cubicBezTo>
                  <a:cubicBezTo>
                    <a:pt x="44" y="60"/>
                    <a:pt x="45" y="64"/>
                    <a:pt x="44" y="65"/>
                  </a:cubicBezTo>
                  <a:cubicBezTo>
                    <a:pt x="45" y="67"/>
                    <a:pt x="45" y="64"/>
                    <a:pt x="45" y="67"/>
                  </a:cubicBezTo>
                  <a:cubicBezTo>
                    <a:pt x="45" y="67"/>
                    <a:pt x="44" y="65"/>
                    <a:pt x="44" y="68"/>
                  </a:cubicBezTo>
                  <a:cubicBezTo>
                    <a:pt x="44" y="67"/>
                    <a:pt x="44" y="65"/>
                    <a:pt x="43" y="63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2" y="61"/>
                    <a:pt x="43" y="58"/>
                    <a:pt x="42" y="53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1" y="51"/>
                    <a:pt x="42" y="50"/>
                    <a:pt x="41" y="49"/>
                  </a:cubicBezTo>
                  <a:cubicBezTo>
                    <a:pt x="41" y="51"/>
                    <a:pt x="41" y="55"/>
                    <a:pt x="42" y="57"/>
                  </a:cubicBezTo>
                  <a:cubicBezTo>
                    <a:pt x="41" y="58"/>
                    <a:pt x="43" y="65"/>
                    <a:pt x="42" y="64"/>
                  </a:cubicBezTo>
                  <a:cubicBezTo>
                    <a:pt x="41" y="63"/>
                    <a:pt x="42" y="64"/>
                    <a:pt x="42" y="61"/>
                  </a:cubicBezTo>
                  <a:cubicBezTo>
                    <a:pt x="41" y="59"/>
                    <a:pt x="41" y="63"/>
                    <a:pt x="41" y="62"/>
                  </a:cubicBezTo>
                  <a:cubicBezTo>
                    <a:pt x="41" y="63"/>
                    <a:pt x="41" y="66"/>
                    <a:pt x="41" y="67"/>
                  </a:cubicBezTo>
                  <a:cubicBezTo>
                    <a:pt x="40" y="66"/>
                    <a:pt x="41" y="64"/>
                    <a:pt x="40" y="64"/>
                  </a:cubicBezTo>
                  <a:cubicBezTo>
                    <a:pt x="40" y="66"/>
                    <a:pt x="40" y="67"/>
                    <a:pt x="41" y="68"/>
                  </a:cubicBezTo>
                  <a:cubicBezTo>
                    <a:pt x="41" y="73"/>
                    <a:pt x="40" y="67"/>
                    <a:pt x="40" y="71"/>
                  </a:cubicBezTo>
                  <a:cubicBezTo>
                    <a:pt x="39" y="68"/>
                    <a:pt x="40" y="64"/>
                    <a:pt x="39" y="62"/>
                  </a:cubicBezTo>
                  <a:cubicBezTo>
                    <a:pt x="39" y="65"/>
                    <a:pt x="38" y="66"/>
                    <a:pt x="40" y="70"/>
                  </a:cubicBezTo>
                  <a:cubicBezTo>
                    <a:pt x="39" y="70"/>
                    <a:pt x="39" y="67"/>
                    <a:pt x="39" y="66"/>
                  </a:cubicBezTo>
                  <a:cubicBezTo>
                    <a:pt x="38" y="64"/>
                    <a:pt x="39" y="71"/>
                    <a:pt x="37" y="65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8" y="67"/>
                    <a:pt x="37" y="67"/>
                    <a:pt x="37" y="65"/>
                  </a:cubicBezTo>
                  <a:cubicBezTo>
                    <a:pt x="36" y="65"/>
                    <a:pt x="36" y="69"/>
                    <a:pt x="36" y="65"/>
                  </a:cubicBezTo>
                  <a:cubicBezTo>
                    <a:pt x="35" y="65"/>
                    <a:pt x="35" y="65"/>
                    <a:pt x="35" y="68"/>
                  </a:cubicBezTo>
                  <a:cubicBezTo>
                    <a:pt x="36" y="70"/>
                    <a:pt x="36" y="66"/>
                    <a:pt x="37" y="70"/>
                  </a:cubicBezTo>
                  <a:cubicBezTo>
                    <a:pt x="36" y="67"/>
                    <a:pt x="36" y="71"/>
                    <a:pt x="36" y="72"/>
                  </a:cubicBezTo>
                  <a:cubicBezTo>
                    <a:pt x="36" y="70"/>
                    <a:pt x="36" y="70"/>
                    <a:pt x="36" y="70"/>
                  </a:cubicBezTo>
                  <a:cubicBezTo>
                    <a:pt x="35" y="71"/>
                    <a:pt x="35" y="71"/>
                    <a:pt x="35" y="72"/>
                  </a:cubicBezTo>
                  <a:cubicBezTo>
                    <a:pt x="35" y="71"/>
                    <a:pt x="35" y="70"/>
                    <a:pt x="35" y="70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4" y="74"/>
                    <a:pt x="34" y="68"/>
                    <a:pt x="33" y="69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3" y="65"/>
                    <a:pt x="33" y="66"/>
                  </a:cubicBezTo>
                  <a:cubicBezTo>
                    <a:pt x="33" y="68"/>
                    <a:pt x="33" y="71"/>
                    <a:pt x="33" y="73"/>
                  </a:cubicBezTo>
                  <a:cubicBezTo>
                    <a:pt x="33" y="74"/>
                    <a:pt x="33" y="70"/>
                    <a:pt x="33" y="73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3" y="69"/>
                    <a:pt x="32" y="66"/>
                    <a:pt x="31" y="66"/>
                  </a:cubicBezTo>
                  <a:cubicBezTo>
                    <a:pt x="31" y="67"/>
                    <a:pt x="31" y="70"/>
                    <a:pt x="32" y="72"/>
                  </a:cubicBezTo>
                  <a:cubicBezTo>
                    <a:pt x="32" y="72"/>
                    <a:pt x="31" y="70"/>
                    <a:pt x="31" y="69"/>
                  </a:cubicBezTo>
                  <a:cubicBezTo>
                    <a:pt x="31" y="69"/>
                    <a:pt x="32" y="71"/>
                    <a:pt x="31" y="73"/>
                  </a:cubicBezTo>
                  <a:cubicBezTo>
                    <a:pt x="31" y="71"/>
                    <a:pt x="30" y="69"/>
                    <a:pt x="29" y="67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59"/>
                    <a:pt x="28" y="60"/>
                    <a:pt x="28" y="57"/>
                  </a:cubicBezTo>
                  <a:cubicBezTo>
                    <a:pt x="27" y="56"/>
                    <a:pt x="27" y="58"/>
                    <a:pt x="27" y="59"/>
                  </a:cubicBezTo>
                  <a:cubicBezTo>
                    <a:pt x="29" y="64"/>
                    <a:pt x="27" y="66"/>
                    <a:pt x="28" y="71"/>
                  </a:cubicBezTo>
                  <a:cubicBezTo>
                    <a:pt x="28" y="72"/>
                    <a:pt x="26" y="59"/>
                    <a:pt x="26" y="67"/>
                  </a:cubicBezTo>
                  <a:cubicBezTo>
                    <a:pt x="27" y="68"/>
                    <a:pt x="27" y="72"/>
                    <a:pt x="27" y="70"/>
                  </a:cubicBezTo>
                  <a:cubicBezTo>
                    <a:pt x="26" y="70"/>
                    <a:pt x="27" y="75"/>
                    <a:pt x="26" y="73"/>
                  </a:cubicBezTo>
                  <a:cubicBezTo>
                    <a:pt x="27" y="71"/>
                    <a:pt x="25" y="69"/>
                    <a:pt x="25" y="66"/>
                  </a:cubicBezTo>
                  <a:cubicBezTo>
                    <a:pt x="26" y="67"/>
                    <a:pt x="26" y="67"/>
                    <a:pt x="26" y="66"/>
                  </a:cubicBezTo>
                  <a:cubicBezTo>
                    <a:pt x="25" y="64"/>
                    <a:pt x="25" y="61"/>
                    <a:pt x="25" y="61"/>
                  </a:cubicBezTo>
                  <a:cubicBezTo>
                    <a:pt x="24" y="62"/>
                    <a:pt x="24" y="62"/>
                    <a:pt x="24" y="65"/>
                  </a:cubicBezTo>
                  <a:cubicBezTo>
                    <a:pt x="25" y="67"/>
                    <a:pt x="25" y="64"/>
                    <a:pt x="25" y="67"/>
                  </a:cubicBezTo>
                  <a:cubicBezTo>
                    <a:pt x="24" y="68"/>
                    <a:pt x="24" y="64"/>
                    <a:pt x="24" y="69"/>
                  </a:cubicBezTo>
                  <a:cubicBezTo>
                    <a:pt x="25" y="69"/>
                    <a:pt x="25" y="71"/>
                    <a:pt x="25" y="73"/>
                  </a:cubicBezTo>
                  <a:cubicBezTo>
                    <a:pt x="25" y="75"/>
                    <a:pt x="25" y="75"/>
                    <a:pt x="25" y="75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4" y="72"/>
                    <a:pt x="25" y="76"/>
                    <a:pt x="24" y="76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69"/>
                    <a:pt x="25" y="73"/>
                    <a:pt x="24" y="68"/>
                  </a:cubicBezTo>
                  <a:cubicBezTo>
                    <a:pt x="23" y="68"/>
                    <a:pt x="23" y="71"/>
                    <a:pt x="23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3" y="68"/>
                    <a:pt x="21" y="62"/>
                    <a:pt x="21" y="66"/>
                  </a:cubicBezTo>
                  <a:cubicBezTo>
                    <a:pt x="21" y="67"/>
                    <a:pt x="21" y="68"/>
                    <a:pt x="22" y="69"/>
                  </a:cubicBezTo>
                  <a:cubicBezTo>
                    <a:pt x="21" y="70"/>
                    <a:pt x="21" y="72"/>
                    <a:pt x="20" y="73"/>
                  </a:cubicBezTo>
                  <a:cubicBezTo>
                    <a:pt x="20" y="69"/>
                    <a:pt x="19" y="72"/>
                    <a:pt x="19" y="68"/>
                  </a:cubicBezTo>
                  <a:cubicBezTo>
                    <a:pt x="20" y="71"/>
                    <a:pt x="21" y="70"/>
                    <a:pt x="21" y="67"/>
                  </a:cubicBezTo>
                  <a:cubicBezTo>
                    <a:pt x="20" y="62"/>
                    <a:pt x="22" y="67"/>
                    <a:pt x="21" y="62"/>
                  </a:cubicBezTo>
                  <a:cubicBezTo>
                    <a:pt x="20" y="62"/>
                    <a:pt x="20" y="58"/>
                    <a:pt x="19" y="55"/>
                  </a:cubicBezTo>
                  <a:cubicBezTo>
                    <a:pt x="19" y="55"/>
                    <a:pt x="19" y="56"/>
                    <a:pt x="19" y="57"/>
                  </a:cubicBezTo>
                  <a:cubicBezTo>
                    <a:pt x="19" y="60"/>
                    <a:pt x="19" y="59"/>
                    <a:pt x="20" y="62"/>
                  </a:cubicBezTo>
                  <a:cubicBezTo>
                    <a:pt x="19" y="62"/>
                    <a:pt x="18" y="63"/>
                    <a:pt x="18" y="66"/>
                  </a:cubicBezTo>
                  <a:cubicBezTo>
                    <a:pt x="18" y="65"/>
                    <a:pt x="18" y="62"/>
                    <a:pt x="18" y="62"/>
                  </a:cubicBezTo>
                  <a:cubicBezTo>
                    <a:pt x="17" y="63"/>
                    <a:pt x="16" y="62"/>
                    <a:pt x="15" y="62"/>
                  </a:cubicBezTo>
                  <a:cubicBezTo>
                    <a:pt x="16" y="66"/>
                    <a:pt x="14" y="63"/>
                    <a:pt x="15" y="67"/>
                  </a:cubicBezTo>
                  <a:cubicBezTo>
                    <a:pt x="16" y="67"/>
                    <a:pt x="17" y="71"/>
                    <a:pt x="17" y="73"/>
                  </a:cubicBezTo>
                  <a:cubicBezTo>
                    <a:pt x="16" y="72"/>
                    <a:pt x="16" y="71"/>
                    <a:pt x="16" y="70"/>
                  </a:cubicBezTo>
                  <a:cubicBezTo>
                    <a:pt x="16" y="72"/>
                    <a:pt x="15" y="66"/>
                    <a:pt x="15" y="70"/>
                  </a:cubicBezTo>
                  <a:cubicBezTo>
                    <a:pt x="16" y="68"/>
                    <a:pt x="14" y="64"/>
                    <a:pt x="14" y="61"/>
                  </a:cubicBezTo>
                  <a:cubicBezTo>
                    <a:pt x="14" y="63"/>
                    <a:pt x="14" y="58"/>
                    <a:pt x="13" y="59"/>
                  </a:cubicBezTo>
                  <a:cubicBezTo>
                    <a:pt x="13" y="61"/>
                    <a:pt x="12" y="62"/>
                    <a:pt x="12" y="63"/>
                  </a:cubicBezTo>
                  <a:cubicBezTo>
                    <a:pt x="10" y="60"/>
                    <a:pt x="9" y="63"/>
                    <a:pt x="9" y="64"/>
                  </a:cubicBezTo>
                  <a:cubicBezTo>
                    <a:pt x="8" y="62"/>
                    <a:pt x="8" y="58"/>
                    <a:pt x="7" y="57"/>
                  </a:cubicBezTo>
                  <a:cubicBezTo>
                    <a:pt x="6" y="58"/>
                    <a:pt x="8" y="62"/>
                    <a:pt x="7" y="60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60"/>
                    <a:pt x="5" y="57"/>
                    <a:pt x="6" y="62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9"/>
                    <a:pt x="5" y="59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4" y="53"/>
                    <a:pt x="4" y="56"/>
                    <a:pt x="3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3" y="61"/>
                    <a:pt x="2" y="59"/>
                    <a:pt x="2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1" y="56"/>
                    <a:pt x="0" y="55"/>
                    <a:pt x="0" y="5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0" y="54"/>
                    <a:pt x="1" y="56"/>
                  </a:cubicBezTo>
                  <a:cubicBezTo>
                    <a:pt x="2" y="58"/>
                    <a:pt x="2" y="57"/>
                    <a:pt x="2" y="55"/>
                  </a:cubicBezTo>
                  <a:cubicBezTo>
                    <a:pt x="2" y="55"/>
                    <a:pt x="2" y="55"/>
                    <a:pt x="2" y="56"/>
                  </a:cubicBezTo>
                  <a:cubicBezTo>
                    <a:pt x="1" y="53"/>
                    <a:pt x="1" y="53"/>
                    <a:pt x="1" y="51"/>
                  </a:cubicBezTo>
                  <a:cubicBezTo>
                    <a:pt x="1" y="51"/>
                    <a:pt x="1" y="50"/>
                    <a:pt x="1" y="51"/>
                  </a:cubicBezTo>
                  <a:cubicBezTo>
                    <a:pt x="1" y="49"/>
                    <a:pt x="1" y="49"/>
                    <a:pt x="2" y="49"/>
                  </a:cubicBezTo>
                  <a:cubicBezTo>
                    <a:pt x="2" y="50"/>
                    <a:pt x="2" y="51"/>
                    <a:pt x="2" y="52"/>
                  </a:cubicBezTo>
                  <a:cubicBezTo>
                    <a:pt x="2" y="49"/>
                    <a:pt x="2" y="48"/>
                    <a:pt x="3" y="48"/>
                  </a:cubicBezTo>
                  <a:cubicBezTo>
                    <a:pt x="4" y="52"/>
                    <a:pt x="4" y="46"/>
                    <a:pt x="5" y="47"/>
                  </a:cubicBezTo>
                  <a:cubicBezTo>
                    <a:pt x="5" y="50"/>
                    <a:pt x="5" y="52"/>
                    <a:pt x="5" y="54"/>
                  </a:cubicBezTo>
                  <a:cubicBezTo>
                    <a:pt x="5" y="55"/>
                    <a:pt x="5" y="54"/>
                    <a:pt x="6" y="55"/>
                  </a:cubicBezTo>
                  <a:cubicBezTo>
                    <a:pt x="6" y="53"/>
                    <a:pt x="5" y="49"/>
                    <a:pt x="6" y="48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6" y="45"/>
                    <a:pt x="7" y="46"/>
                  </a:cubicBezTo>
                  <a:cubicBezTo>
                    <a:pt x="8" y="47"/>
                    <a:pt x="9" y="47"/>
                    <a:pt x="10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4"/>
                    <a:pt x="12" y="47"/>
                    <a:pt x="13" y="45"/>
                  </a:cubicBezTo>
                  <a:cubicBezTo>
                    <a:pt x="14" y="47"/>
                    <a:pt x="15" y="42"/>
                    <a:pt x="16" y="46"/>
                  </a:cubicBezTo>
                  <a:cubicBezTo>
                    <a:pt x="18" y="44"/>
                    <a:pt x="19" y="42"/>
                    <a:pt x="22" y="42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43"/>
                    <a:pt x="22" y="47"/>
                    <a:pt x="23" y="47"/>
                  </a:cubicBezTo>
                  <a:cubicBezTo>
                    <a:pt x="22" y="44"/>
                    <a:pt x="23" y="43"/>
                    <a:pt x="23" y="41"/>
                  </a:cubicBezTo>
                  <a:cubicBezTo>
                    <a:pt x="24" y="44"/>
                    <a:pt x="25" y="41"/>
                    <a:pt x="25" y="38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36"/>
                    <a:pt x="27" y="40"/>
                    <a:pt x="29" y="40"/>
                  </a:cubicBezTo>
                  <a:cubicBezTo>
                    <a:pt x="29" y="41"/>
                    <a:pt x="29" y="43"/>
                    <a:pt x="30" y="43"/>
                  </a:cubicBezTo>
                  <a:cubicBezTo>
                    <a:pt x="30" y="39"/>
                    <a:pt x="30" y="39"/>
                    <a:pt x="30" y="37"/>
                  </a:cubicBezTo>
                  <a:cubicBezTo>
                    <a:pt x="31" y="37"/>
                    <a:pt x="32" y="38"/>
                    <a:pt x="33" y="39"/>
                  </a:cubicBezTo>
                  <a:cubicBezTo>
                    <a:pt x="35" y="33"/>
                    <a:pt x="38" y="36"/>
                    <a:pt x="39" y="33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2" y="29"/>
                    <a:pt x="45" y="34"/>
                    <a:pt x="47" y="31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8" y="37"/>
                    <a:pt x="49" y="34"/>
                    <a:pt x="48" y="31"/>
                  </a:cubicBezTo>
                  <a:cubicBezTo>
                    <a:pt x="49" y="32"/>
                    <a:pt x="49" y="28"/>
                    <a:pt x="50" y="32"/>
                  </a:cubicBezTo>
                  <a:cubicBezTo>
                    <a:pt x="51" y="33"/>
                    <a:pt x="51" y="30"/>
                    <a:pt x="51" y="29"/>
                  </a:cubicBezTo>
                  <a:cubicBezTo>
                    <a:pt x="53" y="31"/>
                    <a:pt x="53" y="30"/>
                    <a:pt x="54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2"/>
                    <a:pt x="54" y="32"/>
                  </a:cubicBezTo>
                  <a:cubicBezTo>
                    <a:pt x="55" y="31"/>
                    <a:pt x="56" y="33"/>
                    <a:pt x="55" y="28"/>
                  </a:cubicBezTo>
                  <a:cubicBezTo>
                    <a:pt x="57" y="30"/>
                    <a:pt x="57" y="25"/>
                    <a:pt x="59" y="29"/>
                  </a:cubicBezTo>
                  <a:cubicBezTo>
                    <a:pt x="59" y="27"/>
                    <a:pt x="59" y="27"/>
                    <a:pt x="59" y="26"/>
                  </a:cubicBezTo>
                  <a:cubicBezTo>
                    <a:pt x="60" y="25"/>
                    <a:pt x="62" y="28"/>
                    <a:pt x="63" y="26"/>
                  </a:cubicBezTo>
                  <a:cubicBezTo>
                    <a:pt x="63" y="26"/>
                    <a:pt x="63" y="28"/>
                    <a:pt x="63" y="28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5" y="22"/>
                    <a:pt x="67" y="28"/>
                    <a:pt x="69" y="27"/>
                  </a:cubicBezTo>
                  <a:cubicBezTo>
                    <a:pt x="71" y="23"/>
                    <a:pt x="75" y="24"/>
                    <a:pt x="78" y="23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0"/>
                    <a:pt x="81" y="28"/>
                    <a:pt x="80" y="22"/>
                  </a:cubicBezTo>
                  <a:cubicBezTo>
                    <a:pt x="81" y="23"/>
                    <a:pt x="81" y="22"/>
                    <a:pt x="81" y="24"/>
                  </a:cubicBezTo>
                  <a:cubicBezTo>
                    <a:pt x="82" y="21"/>
                    <a:pt x="84" y="27"/>
                    <a:pt x="85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6" y="26"/>
                    <a:pt x="86" y="22"/>
                    <a:pt x="88" y="24"/>
                  </a:cubicBezTo>
                  <a:cubicBezTo>
                    <a:pt x="88" y="25"/>
                    <a:pt x="88" y="25"/>
                    <a:pt x="88" y="26"/>
                  </a:cubicBezTo>
                  <a:cubicBezTo>
                    <a:pt x="89" y="28"/>
                    <a:pt x="88" y="21"/>
                    <a:pt x="89" y="26"/>
                  </a:cubicBezTo>
                  <a:cubicBezTo>
                    <a:pt x="89" y="26"/>
                    <a:pt x="89" y="24"/>
                    <a:pt x="89" y="24"/>
                  </a:cubicBezTo>
                  <a:cubicBezTo>
                    <a:pt x="92" y="26"/>
                    <a:pt x="94" y="22"/>
                    <a:pt x="96" y="20"/>
                  </a:cubicBezTo>
                  <a:cubicBezTo>
                    <a:pt x="99" y="23"/>
                    <a:pt x="98" y="29"/>
                    <a:pt x="99" y="25"/>
                  </a:cubicBezTo>
                  <a:cubicBezTo>
                    <a:pt x="99" y="26"/>
                    <a:pt x="99" y="23"/>
                    <a:pt x="99" y="24"/>
                  </a:cubicBezTo>
                  <a:cubicBezTo>
                    <a:pt x="99" y="22"/>
                    <a:pt x="101" y="29"/>
                    <a:pt x="101" y="26"/>
                  </a:cubicBezTo>
                  <a:cubicBezTo>
                    <a:pt x="100" y="23"/>
                    <a:pt x="101" y="25"/>
                    <a:pt x="100" y="23"/>
                  </a:cubicBezTo>
                  <a:cubicBezTo>
                    <a:pt x="102" y="24"/>
                    <a:pt x="103" y="27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1"/>
                    <a:pt x="105" y="24"/>
                    <a:pt x="105" y="18"/>
                  </a:cubicBezTo>
                  <a:cubicBezTo>
                    <a:pt x="111" y="16"/>
                    <a:pt x="116" y="12"/>
                    <a:pt x="121" y="10"/>
                  </a:cubicBezTo>
                  <a:cubicBezTo>
                    <a:pt x="127" y="10"/>
                    <a:pt x="132" y="7"/>
                    <a:pt x="139" y="8"/>
                  </a:cubicBezTo>
                  <a:cubicBezTo>
                    <a:pt x="141" y="12"/>
                    <a:pt x="141" y="12"/>
                    <a:pt x="142" y="10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8"/>
                    <a:pt x="143" y="11"/>
                    <a:pt x="143" y="8"/>
                  </a:cubicBezTo>
                  <a:cubicBezTo>
                    <a:pt x="145" y="8"/>
                    <a:pt x="147" y="6"/>
                    <a:pt x="149" y="6"/>
                  </a:cubicBezTo>
                  <a:cubicBezTo>
                    <a:pt x="149" y="6"/>
                    <a:pt x="149" y="9"/>
                    <a:pt x="149" y="9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50" y="7"/>
                    <a:pt x="150" y="7"/>
                    <a:pt x="150" y="7"/>
                  </a:cubicBezTo>
                  <a:cubicBezTo>
                    <a:pt x="150" y="7"/>
                    <a:pt x="150" y="5"/>
                    <a:pt x="149" y="4"/>
                  </a:cubicBezTo>
                  <a:cubicBezTo>
                    <a:pt x="154" y="0"/>
                    <a:pt x="161" y="5"/>
                    <a:pt x="166" y="3"/>
                  </a:cubicBezTo>
                  <a:cubicBezTo>
                    <a:pt x="167" y="4"/>
                    <a:pt x="169" y="3"/>
                    <a:pt x="170" y="2"/>
                  </a:cubicBezTo>
                  <a:cubicBezTo>
                    <a:pt x="175" y="5"/>
                    <a:pt x="180" y="8"/>
                    <a:pt x="183" y="4"/>
                  </a:cubicBezTo>
                  <a:cubicBezTo>
                    <a:pt x="183" y="4"/>
                    <a:pt x="185" y="13"/>
                    <a:pt x="18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19" name="Freeform 67"/>
            <p:cNvSpPr/>
            <p:nvPr/>
          </p:nvSpPr>
          <p:spPr bwMode="auto">
            <a:xfrm>
              <a:off x="3754438" y="1462088"/>
              <a:ext cx="3175" cy="25400"/>
            </a:xfrm>
            <a:custGeom>
              <a:avLst/>
              <a:gdLst>
                <a:gd name="T0" fmla="*/ 0 w 1"/>
                <a:gd name="T1" fmla="*/ 0 h 6"/>
                <a:gd name="T2" fmla="*/ 1 w 1"/>
                <a:gd name="T3" fmla="*/ 6 h 6"/>
                <a:gd name="T4" fmla="*/ 0 w 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6">
                  <a:moveTo>
                    <a:pt x="0" y="0"/>
                  </a:moveTo>
                  <a:cubicBezTo>
                    <a:pt x="1" y="2"/>
                    <a:pt x="1" y="3"/>
                    <a:pt x="1" y="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0" name="Freeform 68"/>
            <p:cNvSpPr/>
            <p:nvPr/>
          </p:nvSpPr>
          <p:spPr bwMode="auto">
            <a:xfrm>
              <a:off x="3821113" y="1530350"/>
              <a:ext cx="4763" cy="12700"/>
            </a:xfrm>
            <a:custGeom>
              <a:avLst/>
              <a:gdLst>
                <a:gd name="T0" fmla="*/ 0 w 1"/>
                <a:gd name="T1" fmla="*/ 1 h 3"/>
                <a:gd name="T2" fmla="*/ 1 w 1"/>
                <a:gd name="T3" fmla="*/ 2 h 3"/>
                <a:gd name="T4" fmla="*/ 0 w 1"/>
                <a:gd name="T5" fmla="*/ 3 h 3"/>
                <a:gd name="T6" fmla="*/ 0 w 1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0"/>
                    <a:pt x="1" y="1"/>
                    <a:pt x="1" y="2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1" y="2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1" name="Freeform 69"/>
            <p:cNvSpPr/>
            <p:nvPr/>
          </p:nvSpPr>
          <p:spPr bwMode="auto">
            <a:xfrm>
              <a:off x="3833813" y="1533525"/>
              <a:ext cx="4763" cy="17462"/>
            </a:xfrm>
            <a:custGeom>
              <a:avLst/>
              <a:gdLst>
                <a:gd name="T0" fmla="*/ 1 w 1"/>
                <a:gd name="T1" fmla="*/ 0 h 4"/>
                <a:gd name="T2" fmla="*/ 0 w 1"/>
                <a:gd name="T3" fmla="*/ 4 h 4"/>
                <a:gd name="T4" fmla="*/ 1 w 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2"/>
                    <a:pt x="1" y="3"/>
                    <a:pt x="0" y="4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2" name="Freeform 70"/>
            <p:cNvSpPr/>
            <p:nvPr/>
          </p:nvSpPr>
          <p:spPr bwMode="auto">
            <a:xfrm>
              <a:off x="3856038" y="1558925"/>
              <a:ext cx="4763" cy="12700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2"/>
                    <a:pt x="1" y="3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3" name="Freeform 71"/>
            <p:cNvSpPr/>
            <p:nvPr/>
          </p:nvSpPr>
          <p:spPr bwMode="auto">
            <a:xfrm>
              <a:off x="3856038" y="1546225"/>
              <a:ext cx="4763" cy="9525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0" y="0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4" name="Freeform 72"/>
            <p:cNvSpPr/>
            <p:nvPr/>
          </p:nvSpPr>
          <p:spPr bwMode="auto">
            <a:xfrm>
              <a:off x="3886201" y="1555750"/>
              <a:ext cx="3175" cy="15875"/>
            </a:xfrm>
            <a:custGeom>
              <a:avLst/>
              <a:gdLst>
                <a:gd name="T0" fmla="*/ 0 w 1"/>
                <a:gd name="T1" fmla="*/ 1 h 4"/>
                <a:gd name="T2" fmla="*/ 1 w 1"/>
                <a:gd name="T3" fmla="*/ 2 h 4"/>
                <a:gd name="T4" fmla="*/ 0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0" y="1"/>
                  </a:moveTo>
                  <a:cubicBezTo>
                    <a:pt x="0" y="1"/>
                    <a:pt x="0" y="0"/>
                    <a:pt x="1" y="2"/>
                  </a:cubicBezTo>
                  <a:cubicBezTo>
                    <a:pt x="1" y="0"/>
                    <a:pt x="0" y="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5" name="Freeform 73"/>
            <p:cNvSpPr/>
            <p:nvPr/>
          </p:nvSpPr>
          <p:spPr bwMode="auto">
            <a:xfrm>
              <a:off x="3898901" y="1546225"/>
              <a:ext cx="3175" cy="9525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1"/>
                    <a:pt x="0" y="0"/>
                  </a:cubicBezTo>
                  <a:cubicBezTo>
                    <a:pt x="1" y="1"/>
                    <a:pt x="1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6" name="Freeform 74"/>
            <p:cNvSpPr/>
            <p:nvPr/>
          </p:nvSpPr>
          <p:spPr bwMode="auto">
            <a:xfrm>
              <a:off x="4135438" y="1474788"/>
              <a:ext cx="0" cy="7937"/>
            </a:xfrm>
            <a:custGeom>
              <a:avLst/>
              <a:gdLst>
                <a:gd name="T0" fmla="*/ 3 h 5"/>
                <a:gd name="T1" fmla="*/ 5 h 5"/>
                <a:gd name="T2" fmla="*/ 0 h 5"/>
                <a:gd name="T3" fmla="*/ 3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3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7" name="Freeform 75"/>
            <p:cNvSpPr/>
            <p:nvPr/>
          </p:nvSpPr>
          <p:spPr bwMode="auto">
            <a:xfrm>
              <a:off x="4241801" y="1452563"/>
              <a:ext cx="4763" cy="14287"/>
            </a:xfrm>
            <a:custGeom>
              <a:avLst/>
              <a:gdLst>
                <a:gd name="T0" fmla="*/ 0 w 1"/>
                <a:gd name="T1" fmla="*/ 1 h 3"/>
                <a:gd name="T2" fmla="*/ 1 w 1"/>
                <a:gd name="T3" fmla="*/ 3 h 3"/>
                <a:gd name="T4" fmla="*/ 0 w 1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0"/>
                    <a:pt x="1" y="3"/>
                    <a:pt x="1" y="3"/>
                  </a:cubicBezTo>
                  <a:cubicBezTo>
                    <a:pt x="0" y="3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8" name="Freeform 76"/>
            <p:cNvSpPr/>
            <p:nvPr/>
          </p:nvSpPr>
          <p:spPr bwMode="auto">
            <a:xfrm>
              <a:off x="4289426" y="1398588"/>
              <a:ext cx="3175" cy="15875"/>
            </a:xfrm>
            <a:custGeom>
              <a:avLst/>
              <a:gdLst>
                <a:gd name="T0" fmla="*/ 2 w 2"/>
                <a:gd name="T1" fmla="*/ 10 h 10"/>
                <a:gd name="T2" fmla="*/ 2 w 2"/>
                <a:gd name="T3" fmla="*/ 10 h 10"/>
                <a:gd name="T4" fmla="*/ 0 w 2"/>
                <a:gd name="T5" fmla="*/ 0 h 10"/>
                <a:gd name="T6" fmla="*/ 2 w 2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2" y="10"/>
                  </a:moveTo>
                  <a:lnTo>
                    <a:pt x="2" y="10"/>
                  </a:lnTo>
                  <a:lnTo>
                    <a:pt x="0" y="0"/>
                  </a:lnTo>
                  <a:lnTo>
                    <a:pt x="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29" name="Freeform 77"/>
            <p:cNvSpPr/>
            <p:nvPr/>
          </p:nvSpPr>
          <p:spPr bwMode="auto">
            <a:xfrm>
              <a:off x="3516313" y="2643188"/>
              <a:ext cx="4763" cy="12700"/>
            </a:xfrm>
            <a:custGeom>
              <a:avLst/>
              <a:gdLst>
                <a:gd name="T0" fmla="*/ 1 w 1"/>
                <a:gd name="T1" fmla="*/ 1 h 3"/>
                <a:gd name="T2" fmla="*/ 0 w 1"/>
                <a:gd name="T3" fmla="*/ 2 h 3"/>
                <a:gd name="T4" fmla="*/ 1 w 1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1"/>
                  </a:moveTo>
                  <a:cubicBezTo>
                    <a:pt x="0" y="1"/>
                    <a:pt x="0" y="3"/>
                    <a:pt x="0" y="2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0" name="Freeform 78"/>
            <p:cNvSpPr/>
            <p:nvPr/>
          </p:nvSpPr>
          <p:spPr bwMode="auto">
            <a:xfrm>
              <a:off x="3511551" y="2652713"/>
              <a:ext cx="823913" cy="646112"/>
            </a:xfrm>
            <a:custGeom>
              <a:avLst/>
              <a:gdLst>
                <a:gd name="T0" fmla="*/ 166 w 194"/>
                <a:gd name="T1" fmla="*/ 132 h 152"/>
                <a:gd name="T2" fmla="*/ 160 w 194"/>
                <a:gd name="T3" fmla="*/ 128 h 152"/>
                <a:gd name="T4" fmla="*/ 145 w 194"/>
                <a:gd name="T5" fmla="*/ 124 h 152"/>
                <a:gd name="T6" fmla="*/ 141 w 194"/>
                <a:gd name="T7" fmla="*/ 120 h 152"/>
                <a:gd name="T8" fmla="*/ 133 w 194"/>
                <a:gd name="T9" fmla="*/ 107 h 152"/>
                <a:gd name="T10" fmla="*/ 129 w 194"/>
                <a:gd name="T11" fmla="*/ 104 h 152"/>
                <a:gd name="T12" fmla="*/ 120 w 194"/>
                <a:gd name="T13" fmla="*/ 101 h 152"/>
                <a:gd name="T14" fmla="*/ 116 w 194"/>
                <a:gd name="T15" fmla="*/ 95 h 152"/>
                <a:gd name="T16" fmla="*/ 115 w 194"/>
                <a:gd name="T17" fmla="*/ 90 h 152"/>
                <a:gd name="T18" fmla="*/ 110 w 194"/>
                <a:gd name="T19" fmla="*/ 91 h 152"/>
                <a:gd name="T20" fmla="*/ 101 w 194"/>
                <a:gd name="T21" fmla="*/ 88 h 152"/>
                <a:gd name="T22" fmla="*/ 97 w 194"/>
                <a:gd name="T23" fmla="*/ 85 h 152"/>
                <a:gd name="T24" fmla="*/ 92 w 194"/>
                <a:gd name="T25" fmla="*/ 84 h 152"/>
                <a:gd name="T26" fmla="*/ 89 w 194"/>
                <a:gd name="T27" fmla="*/ 78 h 152"/>
                <a:gd name="T28" fmla="*/ 83 w 194"/>
                <a:gd name="T29" fmla="*/ 75 h 152"/>
                <a:gd name="T30" fmla="*/ 78 w 194"/>
                <a:gd name="T31" fmla="*/ 67 h 152"/>
                <a:gd name="T32" fmla="*/ 74 w 194"/>
                <a:gd name="T33" fmla="*/ 67 h 152"/>
                <a:gd name="T34" fmla="*/ 73 w 194"/>
                <a:gd name="T35" fmla="*/ 62 h 152"/>
                <a:gd name="T36" fmla="*/ 69 w 194"/>
                <a:gd name="T37" fmla="*/ 63 h 152"/>
                <a:gd name="T38" fmla="*/ 67 w 194"/>
                <a:gd name="T39" fmla="*/ 62 h 152"/>
                <a:gd name="T40" fmla="*/ 64 w 194"/>
                <a:gd name="T41" fmla="*/ 60 h 152"/>
                <a:gd name="T42" fmla="*/ 54 w 194"/>
                <a:gd name="T43" fmla="*/ 54 h 152"/>
                <a:gd name="T44" fmla="*/ 50 w 194"/>
                <a:gd name="T45" fmla="*/ 51 h 152"/>
                <a:gd name="T46" fmla="*/ 47 w 194"/>
                <a:gd name="T47" fmla="*/ 49 h 152"/>
                <a:gd name="T48" fmla="*/ 40 w 194"/>
                <a:gd name="T49" fmla="*/ 43 h 152"/>
                <a:gd name="T50" fmla="*/ 43 w 194"/>
                <a:gd name="T51" fmla="*/ 35 h 152"/>
                <a:gd name="T52" fmla="*/ 35 w 194"/>
                <a:gd name="T53" fmla="*/ 40 h 152"/>
                <a:gd name="T54" fmla="*/ 28 w 194"/>
                <a:gd name="T55" fmla="*/ 45 h 152"/>
                <a:gd name="T56" fmla="*/ 26 w 194"/>
                <a:gd name="T57" fmla="*/ 41 h 152"/>
                <a:gd name="T58" fmla="*/ 23 w 194"/>
                <a:gd name="T59" fmla="*/ 43 h 152"/>
                <a:gd name="T60" fmla="*/ 23 w 194"/>
                <a:gd name="T61" fmla="*/ 40 h 152"/>
                <a:gd name="T62" fmla="*/ 24 w 194"/>
                <a:gd name="T63" fmla="*/ 31 h 152"/>
                <a:gd name="T64" fmla="*/ 17 w 194"/>
                <a:gd name="T65" fmla="*/ 36 h 152"/>
                <a:gd name="T66" fmla="*/ 18 w 194"/>
                <a:gd name="T67" fmla="*/ 32 h 152"/>
                <a:gd name="T68" fmla="*/ 13 w 194"/>
                <a:gd name="T69" fmla="*/ 34 h 152"/>
                <a:gd name="T70" fmla="*/ 10 w 194"/>
                <a:gd name="T71" fmla="*/ 33 h 152"/>
                <a:gd name="T72" fmla="*/ 16 w 194"/>
                <a:gd name="T73" fmla="*/ 24 h 152"/>
                <a:gd name="T74" fmla="*/ 8 w 194"/>
                <a:gd name="T75" fmla="*/ 27 h 152"/>
                <a:gd name="T76" fmla="*/ 7 w 194"/>
                <a:gd name="T77" fmla="*/ 12 h 152"/>
                <a:gd name="T78" fmla="*/ 5 w 194"/>
                <a:gd name="T79" fmla="*/ 8 h 152"/>
                <a:gd name="T80" fmla="*/ 0 w 194"/>
                <a:gd name="T81" fmla="*/ 6 h 152"/>
                <a:gd name="T82" fmla="*/ 5 w 194"/>
                <a:gd name="T83" fmla="*/ 2 h 152"/>
                <a:gd name="T84" fmla="*/ 7 w 194"/>
                <a:gd name="T85" fmla="*/ 9 h 152"/>
                <a:gd name="T86" fmla="*/ 21 w 194"/>
                <a:gd name="T87" fmla="*/ 6 h 152"/>
                <a:gd name="T88" fmla="*/ 38 w 194"/>
                <a:gd name="T89" fmla="*/ 11 h 152"/>
                <a:gd name="T90" fmla="*/ 55 w 194"/>
                <a:gd name="T91" fmla="*/ 18 h 152"/>
                <a:gd name="T92" fmla="*/ 69 w 194"/>
                <a:gd name="T93" fmla="*/ 26 h 152"/>
                <a:gd name="T94" fmla="*/ 79 w 194"/>
                <a:gd name="T95" fmla="*/ 31 h 152"/>
                <a:gd name="T96" fmla="*/ 96 w 194"/>
                <a:gd name="T97" fmla="*/ 47 h 152"/>
                <a:gd name="T98" fmla="*/ 104 w 194"/>
                <a:gd name="T99" fmla="*/ 58 h 152"/>
                <a:gd name="T100" fmla="*/ 113 w 194"/>
                <a:gd name="T101" fmla="*/ 70 h 152"/>
                <a:gd name="T102" fmla="*/ 158 w 194"/>
                <a:gd name="T103" fmla="*/ 98 h 152"/>
                <a:gd name="T104" fmla="*/ 167 w 194"/>
                <a:gd name="T105" fmla="*/ 108 h 152"/>
                <a:gd name="T106" fmla="*/ 183 w 194"/>
                <a:gd name="T107" fmla="*/ 14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4" h="152">
                  <a:moveTo>
                    <a:pt x="183" y="148"/>
                  </a:moveTo>
                  <a:cubicBezTo>
                    <a:pt x="176" y="152"/>
                    <a:pt x="179" y="144"/>
                    <a:pt x="173" y="145"/>
                  </a:cubicBezTo>
                  <a:cubicBezTo>
                    <a:pt x="172" y="145"/>
                    <a:pt x="176" y="142"/>
                    <a:pt x="175" y="142"/>
                  </a:cubicBezTo>
                  <a:cubicBezTo>
                    <a:pt x="168" y="145"/>
                    <a:pt x="167" y="139"/>
                    <a:pt x="168" y="133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70" y="131"/>
                    <a:pt x="166" y="133"/>
                    <a:pt x="166" y="132"/>
                  </a:cubicBezTo>
                  <a:cubicBezTo>
                    <a:pt x="167" y="132"/>
                    <a:pt x="167" y="132"/>
                    <a:pt x="168" y="131"/>
                  </a:cubicBezTo>
                  <a:cubicBezTo>
                    <a:pt x="166" y="132"/>
                    <a:pt x="166" y="131"/>
                    <a:pt x="164" y="132"/>
                  </a:cubicBezTo>
                  <a:cubicBezTo>
                    <a:pt x="167" y="128"/>
                    <a:pt x="167" y="128"/>
                    <a:pt x="167" y="128"/>
                  </a:cubicBezTo>
                  <a:cubicBezTo>
                    <a:pt x="164" y="130"/>
                    <a:pt x="164" y="130"/>
                    <a:pt x="164" y="130"/>
                  </a:cubicBezTo>
                  <a:cubicBezTo>
                    <a:pt x="159" y="134"/>
                    <a:pt x="163" y="128"/>
                    <a:pt x="159" y="129"/>
                  </a:cubicBezTo>
                  <a:cubicBezTo>
                    <a:pt x="160" y="128"/>
                    <a:pt x="160" y="128"/>
                    <a:pt x="160" y="128"/>
                  </a:cubicBezTo>
                  <a:cubicBezTo>
                    <a:pt x="156" y="129"/>
                    <a:pt x="154" y="126"/>
                    <a:pt x="151" y="126"/>
                  </a:cubicBezTo>
                  <a:cubicBezTo>
                    <a:pt x="154" y="123"/>
                    <a:pt x="154" y="123"/>
                    <a:pt x="154" y="123"/>
                  </a:cubicBezTo>
                  <a:cubicBezTo>
                    <a:pt x="151" y="125"/>
                    <a:pt x="150" y="125"/>
                    <a:pt x="149" y="125"/>
                  </a:cubicBezTo>
                  <a:cubicBezTo>
                    <a:pt x="151" y="122"/>
                    <a:pt x="146" y="126"/>
                    <a:pt x="147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4" y="125"/>
                    <a:pt x="148" y="121"/>
                    <a:pt x="145" y="124"/>
                  </a:cubicBezTo>
                  <a:cubicBezTo>
                    <a:pt x="146" y="122"/>
                    <a:pt x="146" y="122"/>
                    <a:pt x="146" y="122"/>
                  </a:cubicBezTo>
                  <a:cubicBezTo>
                    <a:pt x="143" y="125"/>
                    <a:pt x="147" y="119"/>
                    <a:pt x="145" y="121"/>
                  </a:cubicBezTo>
                  <a:cubicBezTo>
                    <a:pt x="145" y="121"/>
                    <a:pt x="145" y="121"/>
                    <a:pt x="145" y="121"/>
                  </a:cubicBezTo>
                  <a:cubicBezTo>
                    <a:pt x="143" y="122"/>
                    <a:pt x="145" y="120"/>
                    <a:pt x="144" y="120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4" y="118"/>
                    <a:pt x="141" y="120"/>
                  </a:cubicBezTo>
                  <a:cubicBezTo>
                    <a:pt x="143" y="118"/>
                    <a:pt x="143" y="120"/>
                    <a:pt x="146" y="117"/>
                  </a:cubicBezTo>
                  <a:cubicBezTo>
                    <a:pt x="140" y="117"/>
                    <a:pt x="138" y="113"/>
                    <a:pt x="135" y="111"/>
                  </a:cubicBezTo>
                  <a:cubicBezTo>
                    <a:pt x="136" y="109"/>
                    <a:pt x="136" y="109"/>
                    <a:pt x="137" y="108"/>
                  </a:cubicBezTo>
                  <a:cubicBezTo>
                    <a:pt x="136" y="108"/>
                    <a:pt x="136" y="107"/>
                    <a:pt x="134" y="109"/>
                  </a:cubicBezTo>
                  <a:cubicBezTo>
                    <a:pt x="134" y="109"/>
                    <a:pt x="135" y="107"/>
                    <a:pt x="135" y="107"/>
                  </a:cubicBezTo>
                  <a:cubicBezTo>
                    <a:pt x="136" y="105"/>
                    <a:pt x="132" y="109"/>
                    <a:pt x="133" y="107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3" y="107"/>
                    <a:pt x="132" y="106"/>
                    <a:pt x="131" y="106"/>
                  </a:cubicBezTo>
                  <a:cubicBezTo>
                    <a:pt x="132" y="106"/>
                    <a:pt x="132" y="105"/>
                    <a:pt x="133" y="105"/>
                  </a:cubicBezTo>
                  <a:cubicBezTo>
                    <a:pt x="130" y="106"/>
                    <a:pt x="132" y="103"/>
                    <a:pt x="130" y="104"/>
                  </a:cubicBezTo>
                  <a:cubicBezTo>
                    <a:pt x="132" y="103"/>
                    <a:pt x="132" y="103"/>
                    <a:pt x="132" y="103"/>
                  </a:cubicBezTo>
                  <a:cubicBezTo>
                    <a:pt x="133" y="100"/>
                    <a:pt x="129" y="106"/>
                    <a:pt x="129" y="104"/>
                  </a:cubicBezTo>
                  <a:cubicBezTo>
                    <a:pt x="131" y="102"/>
                    <a:pt x="131" y="102"/>
                    <a:pt x="131" y="102"/>
                  </a:cubicBezTo>
                  <a:cubicBezTo>
                    <a:pt x="128" y="104"/>
                    <a:pt x="127" y="102"/>
                    <a:pt x="126" y="103"/>
                  </a:cubicBezTo>
                  <a:cubicBezTo>
                    <a:pt x="126" y="102"/>
                    <a:pt x="126" y="102"/>
                    <a:pt x="126" y="102"/>
                  </a:cubicBezTo>
                  <a:cubicBezTo>
                    <a:pt x="125" y="102"/>
                    <a:pt x="125" y="100"/>
                    <a:pt x="123" y="101"/>
                  </a:cubicBezTo>
                  <a:cubicBezTo>
                    <a:pt x="124" y="100"/>
                    <a:pt x="127" y="97"/>
                    <a:pt x="126" y="97"/>
                  </a:cubicBezTo>
                  <a:cubicBezTo>
                    <a:pt x="123" y="100"/>
                    <a:pt x="123" y="97"/>
                    <a:pt x="120" y="101"/>
                  </a:cubicBezTo>
                  <a:cubicBezTo>
                    <a:pt x="120" y="100"/>
                    <a:pt x="120" y="97"/>
                    <a:pt x="119" y="98"/>
                  </a:cubicBezTo>
                  <a:cubicBezTo>
                    <a:pt x="120" y="97"/>
                    <a:pt x="122" y="94"/>
                    <a:pt x="123" y="94"/>
                  </a:cubicBezTo>
                  <a:cubicBezTo>
                    <a:pt x="124" y="92"/>
                    <a:pt x="124" y="92"/>
                    <a:pt x="124" y="92"/>
                  </a:cubicBezTo>
                  <a:cubicBezTo>
                    <a:pt x="125" y="91"/>
                    <a:pt x="124" y="93"/>
                    <a:pt x="126" y="91"/>
                  </a:cubicBezTo>
                  <a:cubicBezTo>
                    <a:pt x="125" y="91"/>
                    <a:pt x="123" y="92"/>
                    <a:pt x="123" y="91"/>
                  </a:cubicBezTo>
                  <a:cubicBezTo>
                    <a:pt x="121" y="92"/>
                    <a:pt x="117" y="95"/>
                    <a:pt x="116" y="95"/>
                  </a:cubicBezTo>
                  <a:cubicBezTo>
                    <a:pt x="118" y="94"/>
                    <a:pt x="119" y="91"/>
                    <a:pt x="120" y="91"/>
                  </a:cubicBezTo>
                  <a:cubicBezTo>
                    <a:pt x="113" y="96"/>
                    <a:pt x="113" y="96"/>
                    <a:pt x="113" y="96"/>
                  </a:cubicBezTo>
                  <a:cubicBezTo>
                    <a:pt x="113" y="96"/>
                    <a:pt x="115" y="93"/>
                    <a:pt x="114" y="94"/>
                  </a:cubicBezTo>
                  <a:cubicBezTo>
                    <a:pt x="112" y="95"/>
                    <a:pt x="112" y="95"/>
                    <a:pt x="112" y="95"/>
                  </a:cubicBezTo>
                  <a:cubicBezTo>
                    <a:pt x="112" y="95"/>
                    <a:pt x="110" y="95"/>
                    <a:pt x="113" y="92"/>
                  </a:cubicBezTo>
                  <a:cubicBezTo>
                    <a:pt x="114" y="91"/>
                    <a:pt x="114" y="92"/>
                    <a:pt x="115" y="90"/>
                  </a:cubicBezTo>
                  <a:cubicBezTo>
                    <a:pt x="114" y="90"/>
                    <a:pt x="113" y="91"/>
                    <a:pt x="113" y="90"/>
                  </a:cubicBezTo>
                  <a:cubicBezTo>
                    <a:pt x="113" y="90"/>
                    <a:pt x="113" y="90"/>
                    <a:pt x="113" y="90"/>
                  </a:cubicBezTo>
                  <a:cubicBezTo>
                    <a:pt x="113" y="89"/>
                    <a:pt x="111" y="90"/>
                    <a:pt x="110" y="92"/>
                  </a:cubicBezTo>
                  <a:cubicBezTo>
                    <a:pt x="110" y="93"/>
                    <a:pt x="111" y="91"/>
                    <a:pt x="111" y="92"/>
                  </a:cubicBezTo>
                  <a:cubicBezTo>
                    <a:pt x="109" y="93"/>
                    <a:pt x="108" y="93"/>
                    <a:pt x="107" y="93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07" y="93"/>
                    <a:pt x="105" y="93"/>
                    <a:pt x="104" y="93"/>
                  </a:cubicBezTo>
                  <a:cubicBezTo>
                    <a:pt x="102" y="94"/>
                    <a:pt x="106" y="91"/>
                    <a:pt x="106" y="91"/>
                  </a:cubicBezTo>
                  <a:cubicBezTo>
                    <a:pt x="106" y="89"/>
                    <a:pt x="101" y="92"/>
                    <a:pt x="103" y="89"/>
                  </a:cubicBezTo>
                  <a:cubicBezTo>
                    <a:pt x="103" y="89"/>
                    <a:pt x="101" y="91"/>
                    <a:pt x="101" y="90"/>
                  </a:cubicBezTo>
                  <a:cubicBezTo>
                    <a:pt x="101" y="90"/>
                    <a:pt x="103" y="88"/>
                    <a:pt x="102" y="88"/>
                  </a:cubicBezTo>
                  <a:cubicBezTo>
                    <a:pt x="103" y="87"/>
                    <a:pt x="101" y="88"/>
                    <a:pt x="101" y="88"/>
                  </a:cubicBezTo>
                  <a:cubicBezTo>
                    <a:pt x="100" y="89"/>
                    <a:pt x="101" y="88"/>
                    <a:pt x="101" y="88"/>
                  </a:cubicBezTo>
                  <a:cubicBezTo>
                    <a:pt x="100" y="88"/>
                    <a:pt x="97" y="89"/>
                    <a:pt x="97" y="86"/>
                  </a:cubicBezTo>
                  <a:cubicBezTo>
                    <a:pt x="96" y="87"/>
                    <a:pt x="94" y="88"/>
                    <a:pt x="94" y="88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96" y="85"/>
                    <a:pt x="95" y="86"/>
                    <a:pt x="96" y="84"/>
                  </a:cubicBezTo>
                  <a:cubicBezTo>
                    <a:pt x="93" y="86"/>
                    <a:pt x="100" y="84"/>
                    <a:pt x="97" y="85"/>
                  </a:cubicBezTo>
                  <a:cubicBezTo>
                    <a:pt x="99" y="83"/>
                    <a:pt x="94" y="87"/>
                    <a:pt x="96" y="85"/>
                  </a:cubicBezTo>
                  <a:cubicBezTo>
                    <a:pt x="96" y="84"/>
                    <a:pt x="93" y="86"/>
                    <a:pt x="94" y="84"/>
                  </a:cubicBezTo>
                  <a:cubicBezTo>
                    <a:pt x="94" y="84"/>
                    <a:pt x="97" y="82"/>
                    <a:pt x="97" y="81"/>
                  </a:cubicBezTo>
                  <a:cubicBezTo>
                    <a:pt x="96" y="81"/>
                    <a:pt x="96" y="82"/>
                    <a:pt x="95" y="82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2" y="85"/>
                    <a:pt x="93" y="82"/>
                    <a:pt x="92" y="84"/>
                  </a:cubicBezTo>
                  <a:cubicBezTo>
                    <a:pt x="93" y="83"/>
                    <a:pt x="90" y="84"/>
                    <a:pt x="93" y="81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4" y="79"/>
                    <a:pt x="92" y="81"/>
                    <a:pt x="91" y="82"/>
                  </a:cubicBezTo>
                  <a:cubicBezTo>
                    <a:pt x="92" y="81"/>
                    <a:pt x="92" y="81"/>
                    <a:pt x="92" y="81"/>
                  </a:cubicBezTo>
                  <a:cubicBezTo>
                    <a:pt x="88" y="84"/>
                    <a:pt x="91" y="80"/>
                    <a:pt x="88" y="82"/>
                  </a:cubicBezTo>
                  <a:cubicBezTo>
                    <a:pt x="89" y="80"/>
                    <a:pt x="87" y="81"/>
                    <a:pt x="89" y="78"/>
                  </a:cubicBezTo>
                  <a:cubicBezTo>
                    <a:pt x="87" y="79"/>
                    <a:pt x="86" y="80"/>
                    <a:pt x="86" y="79"/>
                  </a:cubicBezTo>
                  <a:cubicBezTo>
                    <a:pt x="86" y="78"/>
                    <a:pt x="86" y="78"/>
                    <a:pt x="87" y="78"/>
                  </a:cubicBezTo>
                  <a:cubicBezTo>
                    <a:pt x="88" y="76"/>
                    <a:pt x="87" y="77"/>
                    <a:pt x="86" y="77"/>
                  </a:cubicBezTo>
                  <a:cubicBezTo>
                    <a:pt x="87" y="77"/>
                    <a:pt x="87" y="75"/>
                    <a:pt x="88" y="73"/>
                  </a:cubicBezTo>
                  <a:cubicBezTo>
                    <a:pt x="86" y="74"/>
                    <a:pt x="85" y="76"/>
                    <a:pt x="84" y="77"/>
                  </a:cubicBezTo>
                  <a:cubicBezTo>
                    <a:pt x="87" y="73"/>
                    <a:pt x="80" y="78"/>
                    <a:pt x="83" y="75"/>
                  </a:cubicBezTo>
                  <a:cubicBezTo>
                    <a:pt x="83" y="74"/>
                    <a:pt x="85" y="73"/>
                    <a:pt x="85" y="72"/>
                  </a:cubicBezTo>
                  <a:cubicBezTo>
                    <a:pt x="88" y="68"/>
                    <a:pt x="82" y="74"/>
                    <a:pt x="83" y="72"/>
                  </a:cubicBezTo>
                  <a:cubicBezTo>
                    <a:pt x="80" y="75"/>
                    <a:pt x="80" y="75"/>
                    <a:pt x="80" y="75"/>
                  </a:cubicBezTo>
                  <a:cubicBezTo>
                    <a:pt x="82" y="73"/>
                    <a:pt x="78" y="76"/>
                    <a:pt x="81" y="73"/>
                  </a:cubicBezTo>
                  <a:cubicBezTo>
                    <a:pt x="79" y="74"/>
                    <a:pt x="81" y="71"/>
                    <a:pt x="78" y="74"/>
                  </a:cubicBezTo>
                  <a:cubicBezTo>
                    <a:pt x="79" y="70"/>
                    <a:pt x="74" y="73"/>
                    <a:pt x="78" y="67"/>
                  </a:cubicBezTo>
                  <a:cubicBezTo>
                    <a:pt x="77" y="68"/>
                    <a:pt x="77" y="67"/>
                    <a:pt x="76" y="68"/>
                  </a:cubicBezTo>
                  <a:cubicBezTo>
                    <a:pt x="75" y="70"/>
                    <a:pt x="78" y="67"/>
                    <a:pt x="77" y="69"/>
                  </a:cubicBezTo>
                  <a:cubicBezTo>
                    <a:pt x="76" y="69"/>
                    <a:pt x="76" y="69"/>
                    <a:pt x="75" y="70"/>
                  </a:cubicBezTo>
                  <a:cubicBezTo>
                    <a:pt x="76" y="69"/>
                    <a:pt x="75" y="68"/>
                    <a:pt x="78" y="66"/>
                  </a:cubicBezTo>
                  <a:cubicBezTo>
                    <a:pt x="79" y="64"/>
                    <a:pt x="73" y="71"/>
                    <a:pt x="73" y="69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1" y="67"/>
                    <a:pt x="73" y="65"/>
                    <a:pt x="75" y="63"/>
                  </a:cubicBezTo>
                  <a:cubicBezTo>
                    <a:pt x="74" y="63"/>
                    <a:pt x="74" y="63"/>
                    <a:pt x="73" y="64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3"/>
                    <a:pt x="73" y="62"/>
                    <a:pt x="72" y="63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4" y="61"/>
                    <a:pt x="73" y="61"/>
                    <a:pt x="72" y="61"/>
                  </a:cubicBezTo>
                  <a:cubicBezTo>
                    <a:pt x="71" y="63"/>
                    <a:pt x="71" y="64"/>
                    <a:pt x="71" y="64"/>
                  </a:cubicBezTo>
                  <a:cubicBezTo>
                    <a:pt x="70" y="65"/>
                    <a:pt x="70" y="65"/>
                    <a:pt x="69" y="66"/>
                  </a:cubicBezTo>
                  <a:cubicBezTo>
                    <a:pt x="71" y="64"/>
                    <a:pt x="70" y="64"/>
                    <a:pt x="70" y="63"/>
                  </a:cubicBezTo>
                  <a:cubicBezTo>
                    <a:pt x="70" y="62"/>
                    <a:pt x="68" y="65"/>
                    <a:pt x="68" y="65"/>
                  </a:cubicBezTo>
                  <a:cubicBezTo>
                    <a:pt x="69" y="63"/>
                    <a:pt x="67" y="64"/>
                    <a:pt x="69" y="63"/>
                  </a:cubicBezTo>
                  <a:cubicBezTo>
                    <a:pt x="69" y="62"/>
                    <a:pt x="68" y="64"/>
                    <a:pt x="69" y="63"/>
                  </a:cubicBezTo>
                  <a:cubicBezTo>
                    <a:pt x="70" y="62"/>
                    <a:pt x="71" y="60"/>
                    <a:pt x="70" y="61"/>
                  </a:cubicBezTo>
                  <a:cubicBezTo>
                    <a:pt x="68" y="62"/>
                    <a:pt x="66" y="65"/>
                    <a:pt x="67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6" y="63"/>
                    <a:pt x="67" y="61"/>
                    <a:pt x="65" y="63"/>
                  </a:cubicBezTo>
                  <a:cubicBezTo>
                    <a:pt x="64" y="63"/>
                    <a:pt x="65" y="61"/>
                    <a:pt x="65" y="61"/>
                  </a:cubicBezTo>
                  <a:cubicBezTo>
                    <a:pt x="65" y="61"/>
                    <a:pt x="65" y="61"/>
                    <a:pt x="65" y="61"/>
                  </a:cubicBezTo>
                  <a:cubicBezTo>
                    <a:pt x="66" y="59"/>
                    <a:pt x="65" y="60"/>
                    <a:pt x="63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4" y="60"/>
                    <a:pt x="63" y="60"/>
                    <a:pt x="62" y="61"/>
                  </a:cubicBezTo>
                  <a:cubicBezTo>
                    <a:pt x="62" y="59"/>
                    <a:pt x="67" y="53"/>
                    <a:pt x="65" y="55"/>
                  </a:cubicBezTo>
                  <a:cubicBezTo>
                    <a:pt x="64" y="55"/>
                    <a:pt x="61" y="58"/>
                    <a:pt x="61" y="60"/>
                  </a:cubicBezTo>
                  <a:cubicBezTo>
                    <a:pt x="61" y="58"/>
                    <a:pt x="57" y="60"/>
                    <a:pt x="59" y="57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6" y="56"/>
                    <a:pt x="52" y="58"/>
                    <a:pt x="54" y="54"/>
                  </a:cubicBezTo>
                  <a:cubicBezTo>
                    <a:pt x="55" y="53"/>
                    <a:pt x="56" y="52"/>
                    <a:pt x="57" y="51"/>
                  </a:cubicBezTo>
                  <a:cubicBezTo>
                    <a:pt x="55" y="52"/>
                    <a:pt x="58" y="48"/>
                    <a:pt x="55" y="51"/>
                  </a:cubicBezTo>
                  <a:cubicBezTo>
                    <a:pt x="54" y="53"/>
                    <a:pt x="53" y="54"/>
                    <a:pt x="53" y="55"/>
                  </a:cubicBezTo>
                  <a:cubicBezTo>
                    <a:pt x="52" y="56"/>
                    <a:pt x="50" y="55"/>
                    <a:pt x="51" y="53"/>
                  </a:cubicBezTo>
                  <a:cubicBezTo>
                    <a:pt x="51" y="54"/>
                    <a:pt x="50" y="54"/>
                    <a:pt x="50" y="54"/>
                  </a:cubicBezTo>
                  <a:cubicBezTo>
                    <a:pt x="52" y="52"/>
                    <a:pt x="52" y="51"/>
                    <a:pt x="50" y="51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49" y="52"/>
                    <a:pt x="47" y="55"/>
                    <a:pt x="48" y="53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8" y="52"/>
                    <a:pt x="45" y="54"/>
                    <a:pt x="46" y="52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49"/>
                    <a:pt x="45" y="50"/>
                    <a:pt x="45" y="51"/>
                  </a:cubicBezTo>
                  <a:cubicBezTo>
                    <a:pt x="46" y="49"/>
                    <a:pt x="45" y="49"/>
                    <a:pt x="46" y="46"/>
                  </a:cubicBezTo>
                  <a:cubicBezTo>
                    <a:pt x="41" y="51"/>
                    <a:pt x="39" y="49"/>
                    <a:pt x="37" y="48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9" y="45"/>
                    <a:pt x="37" y="49"/>
                    <a:pt x="37" y="47"/>
                  </a:cubicBezTo>
                  <a:cubicBezTo>
                    <a:pt x="38" y="46"/>
                    <a:pt x="38" y="44"/>
                    <a:pt x="40" y="43"/>
                  </a:cubicBezTo>
                  <a:cubicBezTo>
                    <a:pt x="40" y="41"/>
                    <a:pt x="37" y="45"/>
                    <a:pt x="37" y="45"/>
                  </a:cubicBezTo>
                  <a:cubicBezTo>
                    <a:pt x="35" y="47"/>
                    <a:pt x="38" y="44"/>
                    <a:pt x="36" y="46"/>
                  </a:cubicBezTo>
                  <a:cubicBezTo>
                    <a:pt x="36" y="47"/>
                    <a:pt x="36" y="44"/>
                    <a:pt x="34" y="47"/>
                  </a:cubicBezTo>
                  <a:cubicBezTo>
                    <a:pt x="35" y="46"/>
                    <a:pt x="36" y="44"/>
                    <a:pt x="37" y="43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7" y="41"/>
                    <a:pt x="41" y="39"/>
                    <a:pt x="43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4" y="32"/>
                    <a:pt x="45" y="33"/>
                    <a:pt x="45" y="31"/>
                  </a:cubicBezTo>
                  <a:cubicBezTo>
                    <a:pt x="44" y="32"/>
                    <a:pt x="41" y="36"/>
                    <a:pt x="40" y="37"/>
                  </a:cubicBezTo>
                  <a:cubicBezTo>
                    <a:pt x="39" y="37"/>
                    <a:pt x="35" y="43"/>
                    <a:pt x="35" y="42"/>
                  </a:cubicBezTo>
                  <a:cubicBezTo>
                    <a:pt x="35" y="41"/>
                    <a:pt x="36" y="43"/>
                    <a:pt x="37" y="40"/>
                  </a:cubicBezTo>
                  <a:cubicBezTo>
                    <a:pt x="38" y="38"/>
                    <a:pt x="35" y="41"/>
                    <a:pt x="35" y="40"/>
                  </a:cubicBezTo>
                  <a:cubicBezTo>
                    <a:pt x="35" y="41"/>
                    <a:pt x="33" y="44"/>
                    <a:pt x="32" y="44"/>
                  </a:cubicBezTo>
                  <a:cubicBezTo>
                    <a:pt x="33" y="42"/>
                    <a:pt x="34" y="42"/>
                    <a:pt x="34" y="41"/>
                  </a:cubicBezTo>
                  <a:cubicBezTo>
                    <a:pt x="33" y="42"/>
                    <a:pt x="31" y="43"/>
                    <a:pt x="31" y="45"/>
                  </a:cubicBezTo>
                  <a:cubicBezTo>
                    <a:pt x="29" y="48"/>
                    <a:pt x="31" y="43"/>
                    <a:pt x="29" y="46"/>
                  </a:cubicBezTo>
                  <a:cubicBezTo>
                    <a:pt x="30" y="43"/>
                    <a:pt x="33" y="40"/>
                    <a:pt x="33" y="39"/>
                  </a:cubicBezTo>
                  <a:cubicBezTo>
                    <a:pt x="32" y="41"/>
                    <a:pt x="30" y="41"/>
                    <a:pt x="28" y="45"/>
                  </a:cubicBezTo>
                  <a:cubicBezTo>
                    <a:pt x="29" y="44"/>
                    <a:pt x="30" y="42"/>
                    <a:pt x="31" y="41"/>
                  </a:cubicBezTo>
                  <a:cubicBezTo>
                    <a:pt x="32" y="39"/>
                    <a:pt x="27" y="45"/>
                    <a:pt x="30" y="40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1"/>
                    <a:pt x="29" y="41"/>
                    <a:pt x="30" y="39"/>
                  </a:cubicBezTo>
                  <a:cubicBezTo>
                    <a:pt x="29" y="39"/>
                    <a:pt x="26" y="42"/>
                    <a:pt x="29" y="38"/>
                  </a:cubicBezTo>
                  <a:cubicBezTo>
                    <a:pt x="28" y="38"/>
                    <a:pt x="28" y="38"/>
                    <a:pt x="26" y="41"/>
                  </a:cubicBezTo>
                  <a:cubicBezTo>
                    <a:pt x="26" y="42"/>
                    <a:pt x="28" y="39"/>
                    <a:pt x="26" y="43"/>
                  </a:cubicBezTo>
                  <a:cubicBezTo>
                    <a:pt x="28" y="40"/>
                    <a:pt x="25" y="43"/>
                    <a:pt x="24" y="43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2"/>
                    <a:pt x="24" y="42"/>
                    <a:pt x="23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4"/>
                    <a:pt x="25" y="39"/>
                    <a:pt x="24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7" y="36"/>
                    <a:pt x="26" y="36"/>
                  </a:cubicBezTo>
                  <a:cubicBezTo>
                    <a:pt x="24" y="38"/>
                    <a:pt x="23" y="41"/>
                    <a:pt x="22" y="42"/>
                  </a:cubicBezTo>
                  <a:cubicBezTo>
                    <a:pt x="21" y="43"/>
                    <a:pt x="23" y="40"/>
                    <a:pt x="21" y="42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39"/>
                    <a:pt x="25" y="36"/>
                    <a:pt x="24" y="36"/>
                  </a:cubicBezTo>
                  <a:cubicBezTo>
                    <a:pt x="24" y="36"/>
                    <a:pt x="21" y="39"/>
                    <a:pt x="21" y="40"/>
                  </a:cubicBezTo>
                  <a:cubicBezTo>
                    <a:pt x="21" y="40"/>
                    <a:pt x="21" y="39"/>
                    <a:pt x="22" y="37"/>
                  </a:cubicBezTo>
                  <a:cubicBezTo>
                    <a:pt x="21" y="38"/>
                    <a:pt x="21" y="40"/>
                    <a:pt x="20" y="40"/>
                  </a:cubicBezTo>
                  <a:cubicBezTo>
                    <a:pt x="20" y="39"/>
                    <a:pt x="21" y="37"/>
                    <a:pt x="22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6" y="29"/>
                    <a:pt x="25" y="29"/>
                    <a:pt x="27" y="26"/>
                  </a:cubicBezTo>
                  <a:cubicBezTo>
                    <a:pt x="27" y="25"/>
                    <a:pt x="26" y="26"/>
                    <a:pt x="25" y="27"/>
                  </a:cubicBezTo>
                  <a:cubicBezTo>
                    <a:pt x="23" y="32"/>
                    <a:pt x="21" y="33"/>
                    <a:pt x="18" y="37"/>
                  </a:cubicBezTo>
                  <a:cubicBezTo>
                    <a:pt x="17" y="38"/>
                    <a:pt x="24" y="26"/>
                    <a:pt x="19" y="32"/>
                  </a:cubicBezTo>
                  <a:cubicBezTo>
                    <a:pt x="19" y="34"/>
                    <a:pt x="16" y="36"/>
                    <a:pt x="17" y="36"/>
                  </a:cubicBezTo>
                  <a:cubicBezTo>
                    <a:pt x="17" y="35"/>
                    <a:pt x="15" y="40"/>
                    <a:pt x="15" y="37"/>
                  </a:cubicBezTo>
                  <a:cubicBezTo>
                    <a:pt x="16" y="36"/>
                    <a:pt x="17" y="33"/>
                    <a:pt x="19" y="31"/>
                  </a:cubicBezTo>
                  <a:cubicBezTo>
                    <a:pt x="18" y="32"/>
                    <a:pt x="19" y="32"/>
                    <a:pt x="19" y="32"/>
                  </a:cubicBezTo>
                  <a:cubicBezTo>
                    <a:pt x="20" y="30"/>
                    <a:pt x="22" y="27"/>
                    <a:pt x="21" y="27"/>
                  </a:cubicBezTo>
                  <a:cubicBezTo>
                    <a:pt x="21" y="27"/>
                    <a:pt x="20" y="27"/>
                    <a:pt x="19" y="29"/>
                  </a:cubicBezTo>
                  <a:cubicBezTo>
                    <a:pt x="17" y="32"/>
                    <a:pt x="20" y="29"/>
                    <a:pt x="18" y="32"/>
                  </a:cubicBezTo>
                  <a:cubicBezTo>
                    <a:pt x="17" y="32"/>
                    <a:pt x="19" y="28"/>
                    <a:pt x="16" y="32"/>
                  </a:cubicBezTo>
                  <a:cubicBezTo>
                    <a:pt x="16" y="32"/>
                    <a:pt x="15" y="35"/>
                    <a:pt x="14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4"/>
                    <a:pt x="12" y="38"/>
                    <a:pt x="11" y="38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5" y="31"/>
                    <a:pt x="13" y="36"/>
                    <a:pt x="16" y="31"/>
                  </a:cubicBezTo>
                  <a:cubicBezTo>
                    <a:pt x="15" y="31"/>
                    <a:pt x="14" y="33"/>
                    <a:pt x="14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8" y="25"/>
                    <a:pt x="15" y="28"/>
                  </a:cubicBezTo>
                  <a:cubicBezTo>
                    <a:pt x="14" y="29"/>
                    <a:pt x="14" y="29"/>
                    <a:pt x="13" y="31"/>
                  </a:cubicBezTo>
                  <a:cubicBezTo>
                    <a:pt x="12" y="31"/>
                    <a:pt x="11" y="33"/>
                    <a:pt x="10" y="33"/>
                  </a:cubicBezTo>
                  <a:cubicBezTo>
                    <a:pt x="12" y="29"/>
                    <a:pt x="9" y="32"/>
                    <a:pt x="12" y="29"/>
                  </a:cubicBezTo>
                  <a:cubicBezTo>
                    <a:pt x="11" y="31"/>
                    <a:pt x="12" y="31"/>
                    <a:pt x="14" y="28"/>
                  </a:cubicBezTo>
                  <a:cubicBezTo>
                    <a:pt x="16" y="24"/>
                    <a:pt x="15" y="29"/>
                    <a:pt x="17" y="25"/>
                  </a:cubicBezTo>
                  <a:cubicBezTo>
                    <a:pt x="17" y="25"/>
                    <a:pt x="19" y="21"/>
                    <a:pt x="20" y="18"/>
                  </a:cubicBezTo>
                  <a:cubicBezTo>
                    <a:pt x="20" y="18"/>
                    <a:pt x="19" y="19"/>
                    <a:pt x="19" y="19"/>
                  </a:cubicBezTo>
                  <a:cubicBezTo>
                    <a:pt x="17" y="22"/>
                    <a:pt x="18" y="22"/>
                    <a:pt x="16" y="24"/>
                  </a:cubicBezTo>
                  <a:cubicBezTo>
                    <a:pt x="16" y="23"/>
                    <a:pt x="14" y="24"/>
                    <a:pt x="12" y="26"/>
                  </a:cubicBezTo>
                  <a:cubicBezTo>
                    <a:pt x="13" y="25"/>
                    <a:pt x="14" y="22"/>
                    <a:pt x="15" y="22"/>
                  </a:cubicBezTo>
                  <a:cubicBezTo>
                    <a:pt x="13" y="23"/>
                    <a:pt x="12" y="22"/>
                    <a:pt x="12" y="20"/>
                  </a:cubicBezTo>
                  <a:cubicBezTo>
                    <a:pt x="10" y="25"/>
                    <a:pt x="10" y="21"/>
                    <a:pt x="9" y="24"/>
                  </a:cubicBezTo>
                  <a:cubicBezTo>
                    <a:pt x="9" y="25"/>
                    <a:pt x="8" y="28"/>
                    <a:pt x="7" y="30"/>
                  </a:cubicBezTo>
                  <a:cubicBezTo>
                    <a:pt x="6" y="30"/>
                    <a:pt x="8" y="28"/>
                    <a:pt x="8" y="27"/>
                  </a:cubicBezTo>
                  <a:cubicBezTo>
                    <a:pt x="6" y="29"/>
                    <a:pt x="9" y="24"/>
                    <a:pt x="7" y="27"/>
                  </a:cubicBezTo>
                  <a:cubicBezTo>
                    <a:pt x="8" y="26"/>
                    <a:pt x="10" y="22"/>
                    <a:pt x="11" y="19"/>
                  </a:cubicBezTo>
                  <a:cubicBezTo>
                    <a:pt x="10" y="21"/>
                    <a:pt x="13" y="17"/>
                    <a:pt x="12" y="17"/>
                  </a:cubicBezTo>
                  <a:cubicBezTo>
                    <a:pt x="10" y="18"/>
                    <a:pt x="9" y="19"/>
                    <a:pt x="8" y="19"/>
                  </a:cubicBezTo>
                  <a:cubicBezTo>
                    <a:pt x="8" y="16"/>
                    <a:pt x="5" y="18"/>
                    <a:pt x="4" y="18"/>
                  </a:cubicBezTo>
                  <a:cubicBezTo>
                    <a:pt x="5" y="16"/>
                    <a:pt x="7" y="12"/>
                    <a:pt x="7" y="12"/>
                  </a:cubicBezTo>
                  <a:cubicBezTo>
                    <a:pt x="6" y="11"/>
                    <a:pt x="5" y="16"/>
                    <a:pt x="5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4"/>
                    <a:pt x="5" y="10"/>
                    <a:pt x="3" y="15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0"/>
                    <a:pt x="4" y="11"/>
                    <a:pt x="4" y="12"/>
                  </a:cubicBezTo>
                  <a:cubicBezTo>
                    <a:pt x="4" y="10"/>
                    <a:pt x="5" y="9"/>
                    <a:pt x="5" y="8"/>
                  </a:cubicBezTo>
                  <a:cubicBezTo>
                    <a:pt x="6" y="5"/>
                    <a:pt x="4" y="8"/>
                    <a:pt x="3" y="8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2"/>
                    <a:pt x="1" y="9"/>
                    <a:pt x="0" y="1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6"/>
                    <a:pt x="1" y="5"/>
                    <a:pt x="0" y="6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3"/>
                    <a:pt x="2" y="4"/>
                    <a:pt x="2" y="6"/>
                  </a:cubicBezTo>
                  <a:cubicBezTo>
                    <a:pt x="1" y="8"/>
                    <a:pt x="2" y="8"/>
                    <a:pt x="3" y="6"/>
                  </a:cubicBezTo>
                  <a:cubicBezTo>
                    <a:pt x="3" y="6"/>
                    <a:pt x="3" y="6"/>
                    <a:pt x="2" y="7"/>
                  </a:cubicBezTo>
                  <a:cubicBezTo>
                    <a:pt x="4" y="4"/>
                    <a:pt x="4" y="4"/>
                    <a:pt x="5" y="2"/>
                  </a:cubicBezTo>
                  <a:cubicBezTo>
                    <a:pt x="5" y="2"/>
                    <a:pt x="5" y="1"/>
                    <a:pt x="5" y="2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7" y="1"/>
                    <a:pt x="8" y="0"/>
                    <a:pt x="8" y="2"/>
                  </a:cubicBezTo>
                  <a:cubicBezTo>
                    <a:pt x="7" y="5"/>
                    <a:pt x="11" y="0"/>
                    <a:pt x="11" y="2"/>
                  </a:cubicBezTo>
                  <a:cubicBezTo>
                    <a:pt x="9" y="4"/>
                    <a:pt x="8" y="6"/>
                    <a:pt x="7" y="7"/>
                  </a:cubicBezTo>
                  <a:cubicBezTo>
                    <a:pt x="7" y="9"/>
                    <a:pt x="7" y="7"/>
                    <a:pt x="7" y="9"/>
                  </a:cubicBezTo>
                  <a:cubicBezTo>
                    <a:pt x="8" y="7"/>
                    <a:pt x="10" y="4"/>
                    <a:pt x="12" y="3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4"/>
                    <a:pt x="13" y="1"/>
                    <a:pt x="14" y="2"/>
                  </a:cubicBezTo>
                  <a:cubicBezTo>
                    <a:pt x="15" y="4"/>
                    <a:pt x="16" y="5"/>
                    <a:pt x="17" y="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9" y="4"/>
                    <a:pt x="19" y="7"/>
                    <a:pt x="21" y="6"/>
                  </a:cubicBezTo>
                  <a:cubicBezTo>
                    <a:pt x="21" y="8"/>
                    <a:pt x="25" y="5"/>
                    <a:pt x="23" y="9"/>
                  </a:cubicBezTo>
                  <a:cubicBezTo>
                    <a:pt x="26" y="9"/>
                    <a:pt x="30" y="8"/>
                    <a:pt x="31" y="11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1" y="11"/>
                    <a:pt x="29" y="15"/>
                    <a:pt x="29" y="15"/>
                  </a:cubicBezTo>
                  <a:cubicBezTo>
                    <a:pt x="30" y="12"/>
                    <a:pt x="32" y="12"/>
                    <a:pt x="33" y="11"/>
                  </a:cubicBezTo>
                  <a:cubicBezTo>
                    <a:pt x="33" y="14"/>
                    <a:pt x="35" y="12"/>
                    <a:pt x="38" y="11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40" y="9"/>
                    <a:pt x="39" y="13"/>
                    <a:pt x="39" y="15"/>
                  </a:cubicBezTo>
                  <a:cubicBezTo>
                    <a:pt x="39" y="16"/>
                    <a:pt x="38" y="18"/>
                    <a:pt x="39" y="18"/>
                  </a:cubicBezTo>
                  <a:cubicBezTo>
                    <a:pt x="41" y="15"/>
                    <a:pt x="41" y="15"/>
                    <a:pt x="44" y="14"/>
                  </a:cubicBezTo>
                  <a:cubicBezTo>
                    <a:pt x="44" y="14"/>
                    <a:pt x="45" y="16"/>
                    <a:pt x="45" y="18"/>
                  </a:cubicBezTo>
                  <a:cubicBezTo>
                    <a:pt x="50" y="15"/>
                    <a:pt x="51" y="19"/>
                    <a:pt x="55" y="18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60" y="18"/>
                    <a:pt x="60" y="24"/>
                    <a:pt x="64" y="23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1" y="28"/>
                    <a:pt x="63" y="27"/>
                    <a:pt x="65" y="24"/>
                  </a:cubicBezTo>
                  <a:cubicBezTo>
                    <a:pt x="65" y="26"/>
                    <a:pt x="68" y="24"/>
                    <a:pt x="66" y="27"/>
                  </a:cubicBezTo>
                  <a:cubicBezTo>
                    <a:pt x="66" y="28"/>
                    <a:pt x="68" y="26"/>
                    <a:pt x="69" y="26"/>
                  </a:cubicBezTo>
                  <a:cubicBezTo>
                    <a:pt x="69" y="28"/>
                    <a:pt x="70" y="28"/>
                    <a:pt x="72" y="29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1" y="29"/>
                    <a:pt x="70" y="30"/>
                    <a:pt x="70" y="31"/>
                  </a:cubicBezTo>
                  <a:cubicBezTo>
                    <a:pt x="71" y="30"/>
                    <a:pt x="71" y="33"/>
                    <a:pt x="74" y="28"/>
                  </a:cubicBezTo>
                  <a:cubicBezTo>
                    <a:pt x="73" y="32"/>
                    <a:pt x="78" y="29"/>
                    <a:pt x="77" y="33"/>
                  </a:cubicBezTo>
                  <a:cubicBezTo>
                    <a:pt x="78" y="32"/>
                    <a:pt x="78" y="32"/>
                    <a:pt x="79" y="31"/>
                  </a:cubicBezTo>
                  <a:cubicBezTo>
                    <a:pt x="80" y="32"/>
                    <a:pt x="80" y="35"/>
                    <a:pt x="82" y="34"/>
                  </a:cubicBezTo>
                  <a:cubicBezTo>
                    <a:pt x="82" y="35"/>
                    <a:pt x="80" y="36"/>
                    <a:pt x="81" y="36"/>
                  </a:cubicBezTo>
                  <a:cubicBezTo>
                    <a:pt x="81" y="36"/>
                    <a:pt x="82" y="35"/>
                    <a:pt x="83" y="34"/>
                  </a:cubicBezTo>
                  <a:cubicBezTo>
                    <a:pt x="87" y="34"/>
                    <a:pt x="85" y="40"/>
                    <a:pt x="87" y="40"/>
                  </a:cubicBezTo>
                  <a:cubicBezTo>
                    <a:pt x="92" y="41"/>
                    <a:pt x="94" y="44"/>
                    <a:pt x="97" y="46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100" y="45"/>
                    <a:pt x="96" y="52"/>
                    <a:pt x="101" y="48"/>
                  </a:cubicBezTo>
                  <a:cubicBezTo>
                    <a:pt x="100" y="49"/>
                    <a:pt x="101" y="49"/>
                    <a:pt x="100" y="51"/>
                  </a:cubicBezTo>
                  <a:cubicBezTo>
                    <a:pt x="102" y="49"/>
                    <a:pt x="100" y="55"/>
                    <a:pt x="103" y="53"/>
                  </a:cubicBezTo>
                  <a:cubicBezTo>
                    <a:pt x="103" y="53"/>
                    <a:pt x="103" y="53"/>
                    <a:pt x="103" y="53"/>
                  </a:cubicBezTo>
                  <a:cubicBezTo>
                    <a:pt x="102" y="56"/>
                    <a:pt x="105" y="54"/>
                    <a:pt x="105" y="57"/>
                  </a:cubicBezTo>
                  <a:cubicBezTo>
                    <a:pt x="105" y="57"/>
                    <a:pt x="104" y="57"/>
                    <a:pt x="104" y="58"/>
                  </a:cubicBezTo>
                  <a:cubicBezTo>
                    <a:pt x="103" y="60"/>
                    <a:pt x="108" y="55"/>
                    <a:pt x="104" y="59"/>
                  </a:cubicBezTo>
                  <a:cubicBezTo>
                    <a:pt x="105" y="60"/>
                    <a:pt x="106" y="57"/>
                    <a:pt x="106" y="57"/>
                  </a:cubicBezTo>
                  <a:cubicBezTo>
                    <a:pt x="107" y="61"/>
                    <a:pt x="112" y="61"/>
                    <a:pt x="115" y="62"/>
                  </a:cubicBezTo>
                  <a:cubicBezTo>
                    <a:pt x="115" y="66"/>
                    <a:pt x="110" y="69"/>
                    <a:pt x="114" y="68"/>
                  </a:cubicBezTo>
                  <a:cubicBezTo>
                    <a:pt x="113" y="68"/>
                    <a:pt x="115" y="66"/>
                    <a:pt x="114" y="67"/>
                  </a:cubicBezTo>
                  <a:cubicBezTo>
                    <a:pt x="116" y="66"/>
                    <a:pt x="111" y="72"/>
                    <a:pt x="113" y="70"/>
                  </a:cubicBezTo>
                  <a:cubicBezTo>
                    <a:pt x="115" y="68"/>
                    <a:pt x="115" y="69"/>
                    <a:pt x="116" y="68"/>
                  </a:cubicBezTo>
                  <a:cubicBezTo>
                    <a:pt x="116" y="70"/>
                    <a:pt x="114" y="73"/>
                    <a:pt x="117" y="72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20" y="70"/>
                    <a:pt x="119" y="73"/>
                    <a:pt x="124" y="70"/>
                  </a:cubicBezTo>
                  <a:cubicBezTo>
                    <a:pt x="130" y="74"/>
                    <a:pt x="138" y="77"/>
                    <a:pt x="143" y="82"/>
                  </a:cubicBezTo>
                  <a:cubicBezTo>
                    <a:pt x="148" y="88"/>
                    <a:pt x="155" y="91"/>
                    <a:pt x="158" y="98"/>
                  </a:cubicBezTo>
                  <a:cubicBezTo>
                    <a:pt x="156" y="103"/>
                    <a:pt x="156" y="103"/>
                    <a:pt x="159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61" y="101"/>
                    <a:pt x="159" y="104"/>
                    <a:pt x="162" y="102"/>
                  </a:cubicBezTo>
                  <a:cubicBezTo>
                    <a:pt x="163" y="104"/>
                    <a:pt x="166" y="105"/>
                    <a:pt x="168" y="107"/>
                  </a:cubicBezTo>
                  <a:cubicBezTo>
                    <a:pt x="167" y="107"/>
                    <a:pt x="165" y="109"/>
                    <a:pt x="165" y="110"/>
                  </a:cubicBezTo>
                  <a:cubicBezTo>
                    <a:pt x="167" y="108"/>
                    <a:pt x="167" y="108"/>
                    <a:pt x="167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7" y="109"/>
                    <a:pt x="169" y="108"/>
                    <a:pt x="170" y="107"/>
                  </a:cubicBezTo>
                  <a:cubicBezTo>
                    <a:pt x="177" y="110"/>
                    <a:pt x="177" y="120"/>
                    <a:pt x="182" y="124"/>
                  </a:cubicBezTo>
                  <a:cubicBezTo>
                    <a:pt x="182" y="126"/>
                    <a:pt x="185" y="127"/>
                    <a:pt x="187" y="127"/>
                  </a:cubicBezTo>
                  <a:cubicBezTo>
                    <a:pt x="187" y="134"/>
                    <a:pt x="187" y="141"/>
                    <a:pt x="194" y="142"/>
                  </a:cubicBezTo>
                  <a:cubicBezTo>
                    <a:pt x="194" y="142"/>
                    <a:pt x="187" y="148"/>
                    <a:pt x="183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1" name="Freeform 79"/>
            <p:cNvSpPr/>
            <p:nvPr/>
          </p:nvSpPr>
          <p:spPr bwMode="auto">
            <a:xfrm>
              <a:off x="3516313" y="2647950"/>
              <a:ext cx="7938" cy="20637"/>
            </a:xfrm>
            <a:custGeom>
              <a:avLst/>
              <a:gdLst>
                <a:gd name="T0" fmla="*/ 2 w 2"/>
                <a:gd name="T1" fmla="*/ 0 h 5"/>
                <a:gd name="T2" fmla="*/ 0 w 2"/>
                <a:gd name="T3" fmla="*/ 5 h 5"/>
                <a:gd name="T4" fmla="*/ 2 w 2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cubicBezTo>
                    <a:pt x="1" y="2"/>
                    <a:pt x="1" y="3"/>
                    <a:pt x="0" y="5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2" name="Freeform 80"/>
            <p:cNvSpPr/>
            <p:nvPr/>
          </p:nvSpPr>
          <p:spPr bwMode="auto">
            <a:xfrm>
              <a:off x="3541713" y="2749550"/>
              <a:ext cx="7938" cy="12700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1 h 3"/>
                <a:gd name="T4" fmla="*/ 1 w 2"/>
                <a:gd name="T5" fmla="*/ 2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1" y="1"/>
                    <a:pt x="0" y="3"/>
                    <a:pt x="1" y="2"/>
                  </a:cubicBezTo>
                  <a:cubicBezTo>
                    <a:pt x="1" y="2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3" name="Freeform 81"/>
            <p:cNvSpPr/>
            <p:nvPr/>
          </p:nvSpPr>
          <p:spPr bwMode="auto">
            <a:xfrm>
              <a:off x="3549651" y="2762250"/>
              <a:ext cx="12700" cy="952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1"/>
                    <a:pt x="0" y="2"/>
                    <a:pt x="0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4" name="Freeform 82"/>
            <p:cNvSpPr/>
            <p:nvPr/>
          </p:nvSpPr>
          <p:spPr bwMode="auto">
            <a:xfrm>
              <a:off x="3554413" y="2797175"/>
              <a:ext cx="7938" cy="793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1"/>
                    <a:pt x="1" y="2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5" name="Freeform 83"/>
            <p:cNvSpPr/>
            <p:nvPr/>
          </p:nvSpPr>
          <p:spPr bwMode="auto">
            <a:xfrm>
              <a:off x="3562351" y="2779713"/>
              <a:ext cx="9525" cy="12700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2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2" y="1"/>
                    <a:pt x="1" y="2"/>
                  </a:cubicBezTo>
                  <a:cubicBezTo>
                    <a:pt x="2" y="1"/>
                    <a:pt x="0" y="3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6" name="Freeform 84"/>
            <p:cNvSpPr/>
            <p:nvPr/>
          </p:nvSpPr>
          <p:spPr bwMode="auto">
            <a:xfrm>
              <a:off x="3584576" y="2813050"/>
              <a:ext cx="7938" cy="12700"/>
            </a:xfrm>
            <a:custGeom>
              <a:avLst/>
              <a:gdLst>
                <a:gd name="T0" fmla="*/ 1 w 2"/>
                <a:gd name="T1" fmla="*/ 1 h 3"/>
                <a:gd name="T2" fmla="*/ 2 w 2"/>
                <a:gd name="T3" fmla="*/ 1 h 3"/>
                <a:gd name="T4" fmla="*/ 1 w 2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2" y="0"/>
                    <a:pt x="0" y="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7" name="Freeform 85"/>
            <p:cNvSpPr/>
            <p:nvPr/>
          </p:nvSpPr>
          <p:spPr bwMode="auto">
            <a:xfrm>
              <a:off x="3605213" y="2817813"/>
              <a:ext cx="4763" cy="4762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8" name="Freeform 86"/>
            <p:cNvSpPr/>
            <p:nvPr/>
          </p:nvSpPr>
          <p:spPr bwMode="auto">
            <a:xfrm>
              <a:off x="3856038" y="296703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0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39" name="Freeform 87"/>
            <p:cNvSpPr/>
            <p:nvPr/>
          </p:nvSpPr>
          <p:spPr bwMode="auto">
            <a:xfrm>
              <a:off x="3949701" y="3051175"/>
              <a:ext cx="12700" cy="9525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2 h 2"/>
                <a:gd name="T4" fmla="*/ 2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3" y="0"/>
                    <a:pt x="1" y="2"/>
                    <a:pt x="1" y="2"/>
                  </a:cubicBezTo>
                  <a:cubicBezTo>
                    <a:pt x="0" y="2"/>
                    <a:pt x="2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340" name="Freeform 88"/>
            <p:cNvSpPr/>
            <p:nvPr/>
          </p:nvSpPr>
          <p:spPr bwMode="auto">
            <a:xfrm>
              <a:off x="4033838" y="3068638"/>
              <a:ext cx="9525" cy="7937"/>
            </a:xfrm>
            <a:custGeom>
              <a:avLst/>
              <a:gdLst>
                <a:gd name="T0" fmla="*/ 0 w 6"/>
                <a:gd name="T1" fmla="*/ 5 h 5"/>
                <a:gd name="T2" fmla="*/ 0 w 6"/>
                <a:gd name="T3" fmla="*/ 5 h 5"/>
                <a:gd name="T4" fmla="*/ 6 w 6"/>
                <a:gd name="T5" fmla="*/ 0 h 5"/>
                <a:gd name="T6" fmla="*/ 0 w 6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0" y="5"/>
                  </a:moveTo>
                  <a:lnTo>
                    <a:pt x="0" y="5"/>
                  </a:lnTo>
                  <a:lnTo>
                    <a:pt x="6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438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 tmFilter="0,0; .5, 1; 1, 1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 tmFilter="0,0; .5, 1; 1, 1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 tmFilter="0,0; .5, 1; 1, 1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 tmFilter="0,0; .5, 1; 1, 1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/>
      <p:bldP spid="232" grpId="0"/>
      <p:bldP spid="238" grpId="0"/>
      <p:bldP spid="239" grpId="0" animBg="1"/>
      <p:bldP spid="240" grpId="0"/>
      <p:bldP spid="241" grpId="0"/>
      <p:bldP spid="245" grpId="0" animBg="1"/>
      <p:bldP spid="25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07"/>
          <p:cNvSpPr txBox="1"/>
          <p:nvPr/>
        </p:nvSpPr>
        <p:spPr>
          <a:xfrm>
            <a:off x="1146959" y="145254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研究目标</a:t>
            </a:r>
          </a:p>
        </p:txBody>
      </p:sp>
      <p:sp>
        <p:nvSpPr>
          <p:cNvPr id="18" name="文本框 108"/>
          <p:cNvSpPr txBox="1"/>
          <p:nvPr/>
        </p:nvSpPr>
        <p:spPr>
          <a:xfrm>
            <a:off x="936501" y="2011343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19" name="矩形 18"/>
          <p:cNvSpPr/>
          <p:nvPr/>
        </p:nvSpPr>
        <p:spPr>
          <a:xfrm flipH="1">
            <a:off x="1054785" y="1554143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0" name="手杖形箭头 19"/>
          <p:cNvSpPr/>
          <p:nvPr/>
        </p:nvSpPr>
        <p:spPr>
          <a:xfrm>
            <a:off x="1174174" y="3085402"/>
            <a:ext cx="1771650" cy="1753386"/>
          </a:xfrm>
          <a:prstGeom prst="uturnArrow">
            <a:avLst/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1" name="手杖形箭头 20"/>
          <p:cNvSpPr/>
          <p:nvPr/>
        </p:nvSpPr>
        <p:spPr>
          <a:xfrm>
            <a:off x="3726874" y="3085402"/>
            <a:ext cx="1771650" cy="1753386"/>
          </a:xfrm>
          <a:prstGeom prst="uturnArrow">
            <a:avLst/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2" name="手杖形箭头 21"/>
          <p:cNvSpPr/>
          <p:nvPr/>
        </p:nvSpPr>
        <p:spPr>
          <a:xfrm>
            <a:off x="6203374" y="3085402"/>
            <a:ext cx="1771650" cy="1753386"/>
          </a:xfrm>
          <a:prstGeom prst="uturnArrow">
            <a:avLst/>
          </a:prstGeom>
          <a:blipFill>
            <a:blip r:embed="rId6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3" name="手杖形箭头 22"/>
          <p:cNvSpPr/>
          <p:nvPr/>
        </p:nvSpPr>
        <p:spPr>
          <a:xfrm>
            <a:off x="8813224" y="3085402"/>
            <a:ext cx="1771650" cy="1753386"/>
          </a:xfrm>
          <a:prstGeom prst="uturnArrow">
            <a:avLst/>
          </a:prstGeom>
          <a:blipFill>
            <a:blip r:embed="rId7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4" name="文本框 117"/>
          <p:cNvSpPr txBox="1"/>
          <p:nvPr/>
        </p:nvSpPr>
        <p:spPr>
          <a:xfrm>
            <a:off x="7072169" y="4511432"/>
            <a:ext cx="998106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blipFill>
                  <a:blip r:embed="rId8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</a:p>
        </p:txBody>
      </p:sp>
      <p:sp>
        <p:nvSpPr>
          <p:cNvPr id="25" name="文本框 118"/>
          <p:cNvSpPr txBox="1"/>
          <p:nvPr/>
        </p:nvSpPr>
        <p:spPr>
          <a:xfrm>
            <a:off x="6024419" y="5498494"/>
            <a:ext cx="2236355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26" name="文本框 119"/>
          <p:cNvSpPr txBox="1"/>
          <p:nvPr/>
        </p:nvSpPr>
        <p:spPr>
          <a:xfrm>
            <a:off x="9624868" y="4511432"/>
            <a:ext cx="1017155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</a:p>
        </p:txBody>
      </p:sp>
      <p:sp>
        <p:nvSpPr>
          <p:cNvPr id="27" name="文本框 120"/>
          <p:cNvSpPr txBox="1"/>
          <p:nvPr/>
        </p:nvSpPr>
        <p:spPr>
          <a:xfrm>
            <a:off x="4557569" y="4511432"/>
            <a:ext cx="998106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blipFill>
                  <a:blip r:embed="rId9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</a:p>
        </p:txBody>
      </p:sp>
      <p:sp>
        <p:nvSpPr>
          <p:cNvPr id="28" name="文本框 121"/>
          <p:cNvSpPr txBox="1"/>
          <p:nvPr/>
        </p:nvSpPr>
        <p:spPr>
          <a:xfrm>
            <a:off x="2023919" y="4511432"/>
            <a:ext cx="960005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b="1" dirty="0">
                <a:blipFill>
                  <a:blip r:embed="rId10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</a:p>
        </p:txBody>
      </p:sp>
      <p:sp>
        <p:nvSpPr>
          <p:cNvPr id="29" name="文本框 122"/>
          <p:cNvSpPr txBox="1"/>
          <p:nvPr/>
        </p:nvSpPr>
        <p:spPr>
          <a:xfrm>
            <a:off x="3509819" y="5498494"/>
            <a:ext cx="2236355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30" name="文本框 123"/>
          <p:cNvSpPr txBox="1"/>
          <p:nvPr/>
        </p:nvSpPr>
        <p:spPr>
          <a:xfrm>
            <a:off x="957119" y="5498494"/>
            <a:ext cx="2236355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31" name="文本框 124"/>
          <p:cNvSpPr txBox="1"/>
          <p:nvPr/>
        </p:nvSpPr>
        <p:spPr>
          <a:xfrm>
            <a:off x="8615219" y="5498494"/>
            <a:ext cx="2236355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1286866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1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850"/>
                            </p:stCondLst>
                            <p:childTnLst>
                              <p:par>
                                <p:cTn id="5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600"/>
                            </p:stCondLst>
                            <p:childTnLst>
                              <p:par>
                                <p:cTn id="6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350"/>
                            </p:stCondLst>
                            <p:childTnLst>
                              <p:par>
                                <p:cTn id="6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07"/>
          <p:cNvSpPr txBox="1"/>
          <p:nvPr/>
        </p:nvSpPr>
        <p:spPr>
          <a:xfrm>
            <a:off x="1146959" y="142818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成果形式</a:t>
            </a:r>
            <a:endParaRPr lang="en-US" altLang="zh-CN" sz="3600" b="1" dirty="0">
              <a:blipFill>
                <a:blip r:embed="rId2"/>
                <a:stretch>
                  <a:fillRect/>
                </a:stretch>
              </a:blip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108"/>
          <p:cNvSpPr txBox="1"/>
          <p:nvPr/>
        </p:nvSpPr>
        <p:spPr>
          <a:xfrm>
            <a:off x="936501" y="1986982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22" name="矩形 21"/>
          <p:cNvSpPr/>
          <p:nvPr/>
        </p:nvSpPr>
        <p:spPr>
          <a:xfrm flipH="1">
            <a:off x="1054785" y="1529782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423712" y="2917138"/>
            <a:ext cx="2741219" cy="2416713"/>
            <a:chOff x="4583038" y="2084947"/>
            <a:chExt cx="2741219" cy="2416713"/>
          </a:xfrm>
        </p:grpSpPr>
        <p:grpSp>
          <p:nvGrpSpPr>
            <p:cNvPr id="24" name="组合 23"/>
            <p:cNvGrpSpPr/>
            <p:nvPr/>
          </p:nvGrpSpPr>
          <p:grpSpPr>
            <a:xfrm>
              <a:off x="4583038" y="2084947"/>
              <a:ext cx="2741219" cy="2416713"/>
              <a:chOff x="4723716" y="2478844"/>
              <a:chExt cx="2038350" cy="1797050"/>
            </a:xfrm>
          </p:grpSpPr>
          <p:cxnSp>
            <p:nvCxnSpPr>
              <p:cNvPr id="26" name="直接连接符 25"/>
              <p:cNvCxnSpPr/>
              <p:nvPr/>
            </p:nvCxnSpPr>
            <p:spPr>
              <a:xfrm flipV="1">
                <a:off x="5250766" y="2516944"/>
                <a:ext cx="495300" cy="857250"/>
              </a:xfrm>
              <a:prstGeom prst="line">
                <a:avLst/>
              </a:prstGeom>
              <a:noFill/>
              <a:ln w="76200" cap="flat" cmpd="sng" algn="ctr">
                <a:solidFill>
                  <a:srgbClr val="5CC3E7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7" name="直接连接符 26"/>
              <p:cNvCxnSpPr/>
              <p:nvPr/>
            </p:nvCxnSpPr>
            <p:spPr>
              <a:xfrm flipH="1" flipV="1">
                <a:off x="5739716" y="2478844"/>
                <a:ext cx="501650" cy="914401"/>
              </a:xfrm>
              <a:prstGeom prst="line">
                <a:avLst/>
              </a:prstGeom>
              <a:noFill/>
              <a:ln w="76200" cap="flat" cmpd="sng" algn="ctr">
                <a:solidFill>
                  <a:srgbClr val="5CC3E7"/>
                </a:solidFill>
                <a:prstDash val="solid"/>
                <a:miter lim="800000"/>
                <a:headEnd type="triangle" w="med" len="med"/>
                <a:tailEnd type="none" w="med" len="med"/>
              </a:ln>
              <a:effectLst/>
            </p:spPr>
          </p:cxnSp>
          <p:cxnSp>
            <p:nvCxnSpPr>
              <p:cNvPr id="28" name="直接连接符 27"/>
              <p:cNvCxnSpPr/>
              <p:nvPr/>
            </p:nvCxnSpPr>
            <p:spPr>
              <a:xfrm flipV="1">
                <a:off x="4761816" y="4244513"/>
                <a:ext cx="884688" cy="5981"/>
              </a:xfrm>
              <a:prstGeom prst="line">
                <a:avLst/>
              </a:prstGeom>
              <a:noFill/>
              <a:ln w="76200" cap="flat" cmpd="sng" algn="ctr">
                <a:solidFill>
                  <a:srgbClr val="B54889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9" name="直接连接符 28"/>
              <p:cNvCxnSpPr/>
              <p:nvPr/>
            </p:nvCxnSpPr>
            <p:spPr>
              <a:xfrm flipH="1">
                <a:off x="4723716" y="3450394"/>
                <a:ext cx="482600" cy="825500"/>
              </a:xfrm>
              <a:prstGeom prst="line">
                <a:avLst/>
              </a:prstGeom>
              <a:noFill/>
              <a:ln w="76200" cap="flat" cmpd="sng" algn="ctr">
                <a:solidFill>
                  <a:srgbClr val="B54889"/>
                </a:solidFill>
                <a:prstDash val="solid"/>
                <a:miter lim="800000"/>
                <a:headEnd type="triangle" w="med" len="med"/>
                <a:tailEnd type="none" w="med" len="med"/>
              </a:ln>
              <a:effectLst/>
            </p:spPr>
          </p:cxnSp>
          <p:cxnSp>
            <p:nvCxnSpPr>
              <p:cNvPr id="30" name="直接连接符 29"/>
              <p:cNvCxnSpPr/>
              <p:nvPr/>
            </p:nvCxnSpPr>
            <p:spPr>
              <a:xfrm flipH="1" flipV="1">
                <a:off x="6295063" y="3480887"/>
                <a:ext cx="441604" cy="750557"/>
              </a:xfrm>
              <a:prstGeom prst="line">
                <a:avLst/>
              </a:prstGeom>
              <a:noFill/>
              <a:ln w="76200" cap="flat" cmpd="sng" algn="ctr">
                <a:solidFill>
                  <a:srgbClr val="C8C147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31" name="直接连接符 30"/>
              <p:cNvCxnSpPr/>
              <p:nvPr/>
            </p:nvCxnSpPr>
            <p:spPr>
              <a:xfrm flipV="1">
                <a:off x="5733366" y="4225094"/>
                <a:ext cx="1028700" cy="6350"/>
              </a:xfrm>
              <a:prstGeom prst="line">
                <a:avLst/>
              </a:prstGeom>
              <a:noFill/>
              <a:ln w="76200" cap="flat" cmpd="sng" algn="ctr">
                <a:solidFill>
                  <a:srgbClr val="C8C147"/>
                </a:solidFill>
                <a:prstDash val="solid"/>
                <a:miter lim="800000"/>
                <a:headEnd type="triangle" w="med" len="med"/>
                <a:tailEnd type="none" w="med" len="med"/>
              </a:ln>
              <a:effectLst/>
            </p:spPr>
          </p:cxnSp>
        </p:grpSp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5314316" y="3291840"/>
              <a:ext cx="1276031" cy="942315"/>
            </a:xfrm>
            <a:custGeom>
              <a:avLst/>
              <a:gdLst>
                <a:gd name="T0" fmla="*/ 456 w 469"/>
                <a:gd name="T1" fmla="*/ 95 h 345"/>
                <a:gd name="T2" fmla="*/ 274 w 469"/>
                <a:gd name="T3" fmla="*/ 18 h 345"/>
                <a:gd name="T4" fmla="*/ 131 w 469"/>
                <a:gd name="T5" fmla="*/ 55 h 345"/>
                <a:gd name="T6" fmla="*/ 145 w 469"/>
                <a:gd name="T7" fmla="*/ 67 h 345"/>
                <a:gd name="T8" fmla="*/ 447 w 469"/>
                <a:gd name="T9" fmla="*/ 98 h 345"/>
                <a:gd name="T10" fmla="*/ 225 w 469"/>
                <a:gd name="T11" fmla="*/ 220 h 345"/>
                <a:gd name="T12" fmla="*/ 99 w 469"/>
                <a:gd name="T13" fmla="*/ 166 h 345"/>
                <a:gd name="T14" fmla="*/ 211 w 469"/>
                <a:gd name="T15" fmla="*/ 105 h 345"/>
                <a:gd name="T16" fmla="*/ 79 w 469"/>
                <a:gd name="T17" fmla="*/ 156 h 345"/>
                <a:gd name="T18" fmla="*/ 11 w 469"/>
                <a:gd name="T19" fmla="*/ 116 h 345"/>
                <a:gd name="T20" fmla="*/ 1 w 469"/>
                <a:gd name="T21" fmla="*/ 148 h 345"/>
                <a:gd name="T22" fmla="*/ 53 w 469"/>
                <a:gd name="T23" fmla="*/ 253 h 345"/>
                <a:gd name="T24" fmla="*/ 59 w 469"/>
                <a:gd name="T25" fmla="*/ 290 h 345"/>
                <a:gd name="T26" fmla="*/ 53 w 469"/>
                <a:gd name="T27" fmla="*/ 329 h 345"/>
                <a:gd name="T28" fmla="*/ 69 w 469"/>
                <a:gd name="T29" fmla="*/ 326 h 345"/>
                <a:gd name="T30" fmla="*/ 89 w 469"/>
                <a:gd name="T31" fmla="*/ 331 h 345"/>
                <a:gd name="T32" fmla="*/ 89 w 469"/>
                <a:gd name="T33" fmla="*/ 276 h 345"/>
                <a:gd name="T34" fmla="*/ 81 w 469"/>
                <a:gd name="T35" fmla="*/ 204 h 345"/>
                <a:gd name="T36" fmla="*/ 107 w 469"/>
                <a:gd name="T37" fmla="*/ 259 h 345"/>
                <a:gd name="T38" fmla="*/ 381 w 469"/>
                <a:gd name="T39" fmla="*/ 264 h 345"/>
                <a:gd name="T40" fmla="*/ 467 w 469"/>
                <a:gd name="T41" fmla="*/ 97 h 345"/>
                <a:gd name="T42" fmla="*/ 72 w 469"/>
                <a:gd name="T43" fmla="*/ 165 h 345"/>
                <a:gd name="T44" fmla="*/ 78 w 469"/>
                <a:gd name="T45" fmla="*/ 271 h 345"/>
                <a:gd name="T46" fmla="*/ 69 w 469"/>
                <a:gd name="T47" fmla="*/ 261 h 345"/>
                <a:gd name="T48" fmla="*/ 78 w 469"/>
                <a:gd name="T49" fmla="*/ 271 h 345"/>
                <a:gd name="T50" fmla="*/ 91 w 469"/>
                <a:gd name="T51" fmla="*/ 174 h 345"/>
                <a:gd name="T52" fmla="*/ 120 w 469"/>
                <a:gd name="T53" fmla="*/ 214 h 345"/>
                <a:gd name="T54" fmla="*/ 119 w 469"/>
                <a:gd name="T55" fmla="*/ 229 h 345"/>
                <a:gd name="T56" fmla="*/ 219 w 469"/>
                <a:gd name="T57" fmla="*/ 256 h 345"/>
                <a:gd name="T58" fmla="*/ 282 w 469"/>
                <a:gd name="T59" fmla="*/ 265 h 345"/>
                <a:gd name="T60" fmla="*/ 300 w 469"/>
                <a:gd name="T61" fmla="*/ 263 h 345"/>
                <a:gd name="T62" fmla="*/ 312 w 469"/>
                <a:gd name="T63" fmla="*/ 256 h 345"/>
                <a:gd name="T64" fmla="*/ 326 w 469"/>
                <a:gd name="T65" fmla="*/ 259 h 345"/>
                <a:gd name="T66" fmla="*/ 349 w 469"/>
                <a:gd name="T67" fmla="*/ 259 h 345"/>
                <a:gd name="T68" fmla="*/ 378 w 469"/>
                <a:gd name="T69" fmla="*/ 205 h 345"/>
                <a:gd name="T70" fmla="*/ 378 w 469"/>
                <a:gd name="T71" fmla="*/ 205 h 345"/>
                <a:gd name="T72" fmla="*/ 356 w 469"/>
                <a:gd name="T73" fmla="*/ 219 h 345"/>
                <a:gd name="T74" fmla="*/ 335 w 469"/>
                <a:gd name="T75" fmla="*/ 227 h 345"/>
                <a:gd name="T76" fmla="*/ 322 w 469"/>
                <a:gd name="T77" fmla="*/ 239 h 345"/>
                <a:gd name="T78" fmla="*/ 305 w 469"/>
                <a:gd name="T79" fmla="*/ 242 h 345"/>
                <a:gd name="T80" fmla="*/ 331 w 469"/>
                <a:gd name="T81" fmla="*/ 220 h 345"/>
                <a:gd name="T82" fmla="*/ 360 w 469"/>
                <a:gd name="T83" fmla="*/ 259 h 345"/>
                <a:gd name="T84" fmla="*/ 372 w 469"/>
                <a:gd name="T85" fmla="*/ 245 h 345"/>
                <a:gd name="T86" fmla="*/ 374 w 469"/>
                <a:gd name="T87" fmla="*/ 236 h 345"/>
                <a:gd name="T88" fmla="*/ 331 w 469"/>
                <a:gd name="T89" fmla="*/ 206 h 345"/>
                <a:gd name="T90" fmla="*/ 226 w 469"/>
                <a:gd name="T91" fmla="*/ 233 h 345"/>
                <a:gd name="T92" fmla="*/ 226 w 469"/>
                <a:gd name="T93" fmla="*/ 231 h 345"/>
                <a:gd name="T94" fmla="*/ 232 w 469"/>
                <a:gd name="T95" fmla="*/ 230 h 345"/>
                <a:gd name="T96" fmla="*/ 331 w 469"/>
                <a:gd name="T97" fmla="*/ 20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69" h="345">
                  <a:moveTo>
                    <a:pt x="467" y="97"/>
                  </a:moveTo>
                  <a:cubicBezTo>
                    <a:pt x="466" y="91"/>
                    <a:pt x="459" y="91"/>
                    <a:pt x="456" y="95"/>
                  </a:cubicBezTo>
                  <a:cubicBezTo>
                    <a:pt x="456" y="95"/>
                    <a:pt x="456" y="95"/>
                    <a:pt x="456" y="95"/>
                  </a:cubicBezTo>
                  <a:cubicBezTo>
                    <a:pt x="459" y="91"/>
                    <a:pt x="458" y="84"/>
                    <a:pt x="451" y="82"/>
                  </a:cubicBezTo>
                  <a:cubicBezTo>
                    <a:pt x="413" y="68"/>
                    <a:pt x="372" y="59"/>
                    <a:pt x="334" y="46"/>
                  </a:cubicBezTo>
                  <a:cubicBezTo>
                    <a:pt x="313" y="38"/>
                    <a:pt x="293" y="29"/>
                    <a:pt x="274" y="18"/>
                  </a:cubicBezTo>
                  <a:cubicBezTo>
                    <a:pt x="265" y="12"/>
                    <a:pt x="256" y="0"/>
                    <a:pt x="245" y="0"/>
                  </a:cubicBezTo>
                  <a:cubicBezTo>
                    <a:pt x="234" y="0"/>
                    <a:pt x="215" y="17"/>
                    <a:pt x="205" y="23"/>
                  </a:cubicBezTo>
                  <a:cubicBezTo>
                    <a:pt x="182" y="36"/>
                    <a:pt x="157" y="46"/>
                    <a:pt x="131" y="55"/>
                  </a:cubicBezTo>
                  <a:cubicBezTo>
                    <a:pt x="92" y="70"/>
                    <a:pt x="52" y="84"/>
                    <a:pt x="16" y="106"/>
                  </a:cubicBezTo>
                  <a:cubicBezTo>
                    <a:pt x="11" y="109"/>
                    <a:pt x="16" y="116"/>
                    <a:pt x="21" y="114"/>
                  </a:cubicBezTo>
                  <a:cubicBezTo>
                    <a:pt x="62" y="96"/>
                    <a:pt x="104" y="83"/>
                    <a:pt x="145" y="67"/>
                  </a:cubicBezTo>
                  <a:cubicBezTo>
                    <a:pt x="162" y="61"/>
                    <a:pt x="179" y="54"/>
                    <a:pt x="195" y="47"/>
                  </a:cubicBezTo>
                  <a:cubicBezTo>
                    <a:pt x="202" y="43"/>
                    <a:pt x="244" y="14"/>
                    <a:pt x="249" y="19"/>
                  </a:cubicBezTo>
                  <a:cubicBezTo>
                    <a:pt x="305" y="62"/>
                    <a:pt x="381" y="77"/>
                    <a:pt x="447" y="98"/>
                  </a:cubicBezTo>
                  <a:cubicBezTo>
                    <a:pt x="448" y="99"/>
                    <a:pt x="448" y="99"/>
                    <a:pt x="449" y="99"/>
                  </a:cubicBezTo>
                  <a:cubicBezTo>
                    <a:pt x="403" y="124"/>
                    <a:pt x="361" y="156"/>
                    <a:pt x="313" y="179"/>
                  </a:cubicBezTo>
                  <a:cubicBezTo>
                    <a:pt x="285" y="192"/>
                    <a:pt x="248" y="199"/>
                    <a:pt x="225" y="220"/>
                  </a:cubicBezTo>
                  <a:cubicBezTo>
                    <a:pt x="225" y="221"/>
                    <a:pt x="224" y="221"/>
                    <a:pt x="224" y="222"/>
                  </a:cubicBezTo>
                  <a:cubicBezTo>
                    <a:pt x="224" y="222"/>
                    <a:pt x="224" y="222"/>
                    <a:pt x="223" y="221"/>
                  </a:cubicBezTo>
                  <a:cubicBezTo>
                    <a:pt x="182" y="201"/>
                    <a:pt x="140" y="185"/>
                    <a:pt x="99" y="166"/>
                  </a:cubicBezTo>
                  <a:cubicBezTo>
                    <a:pt x="102" y="163"/>
                    <a:pt x="105" y="161"/>
                    <a:pt x="109" y="158"/>
                  </a:cubicBezTo>
                  <a:cubicBezTo>
                    <a:pt x="131" y="142"/>
                    <a:pt x="156" y="128"/>
                    <a:pt x="181" y="117"/>
                  </a:cubicBezTo>
                  <a:cubicBezTo>
                    <a:pt x="192" y="112"/>
                    <a:pt x="202" y="109"/>
                    <a:pt x="211" y="105"/>
                  </a:cubicBezTo>
                  <a:cubicBezTo>
                    <a:pt x="220" y="101"/>
                    <a:pt x="217" y="86"/>
                    <a:pt x="206" y="89"/>
                  </a:cubicBezTo>
                  <a:cubicBezTo>
                    <a:pt x="165" y="101"/>
                    <a:pt x="124" y="120"/>
                    <a:pt x="90" y="147"/>
                  </a:cubicBezTo>
                  <a:cubicBezTo>
                    <a:pt x="86" y="150"/>
                    <a:pt x="82" y="153"/>
                    <a:pt x="79" y="156"/>
                  </a:cubicBezTo>
                  <a:cubicBezTo>
                    <a:pt x="57" y="146"/>
                    <a:pt x="36" y="134"/>
                    <a:pt x="16" y="120"/>
                  </a:cubicBezTo>
                  <a:cubicBezTo>
                    <a:pt x="16" y="119"/>
                    <a:pt x="15" y="118"/>
                    <a:pt x="14" y="117"/>
                  </a:cubicBezTo>
                  <a:cubicBezTo>
                    <a:pt x="13" y="116"/>
                    <a:pt x="12" y="116"/>
                    <a:pt x="11" y="116"/>
                  </a:cubicBezTo>
                  <a:cubicBezTo>
                    <a:pt x="10" y="116"/>
                    <a:pt x="9" y="116"/>
                    <a:pt x="9" y="116"/>
                  </a:cubicBezTo>
                  <a:cubicBezTo>
                    <a:pt x="7" y="116"/>
                    <a:pt x="6" y="118"/>
                    <a:pt x="6" y="120"/>
                  </a:cubicBezTo>
                  <a:cubicBezTo>
                    <a:pt x="3" y="129"/>
                    <a:pt x="2" y="138"/>
                    <a:pt x="1" y="148"/>
                  </a:cubicBezTo>
                  <a:cubicBezTo>
                    <a:pt x="0" y="151"/>
                    <a:pt x="3" y="153"/>
                    <a:pt x="5" y="152"/>
                  </a:cubicBezTo>
                  <a:cubicBezTo>
                    <a:pt x="23" y="163"/>
                    <a:pt x="41" y="176"/>
                    <a:pt x="59" y="189"/>
                  </a:cubicBezTo>
                  <a:cubicBezTo>
                    <a:pt x="53" y="208"/>
                    <a:pt x="52" y="229"/>
                    <a:pt x="53" y="253"/>
                  </a:cubicBezTo>
                  <a:cubicBezTo>
                    <a:pt x="53" y="256"/>
                    <a:pt x="54" y="258"/>
                    <a:pt x="55" y="259"/>
                  </a:cubicBezTo>
                  <a:cubicBezTo>
                    <a:pt x="51" y="262"/>
                    <a:pt x="48" y="266"/>
                    <a:pt x="48" y="273"/>
                  </a:cubicBezTo>
                  <a:cubicBezTo>
                    <a:pt x="48" y="280"/>
                    <a:pt x="52" y="287"/>
                    <a:pt x="59" y="290"/>
                  </a:cubicBezTo>
                  <a:cubicBezTo>
                    <a:pt x="53" y="303"/>
                    <a:pt x="48" y="316"/>
                    <a:pt x="40" y="328"/>
                  </a:cubicBezTo>
                  <a:cubicBezTo>
                    <a:pt x="37" y="334"/>
                    <a:pt x="46" y="340"/>
                    <a:pt x="50" y="334"/>
                  </a:cubicBezTo>
                  <a:cubicBezTo>
                    <a:pt x="51" y="332"/>
                    <a:pt x="52" y="331"/>
                    <a:pt x="53" y="329"/>
                  </a:cubicBezTo>
                  <a:cubicBezTo>
                    <a:pt x="53" y="331"/>
                    <a:pt x="52" y="333"/>
                    <a:pt x="52" y="334"/>
                  </a:cubicBezTo>
                  <a:cubicBezTo>
                    <a:pt x="51" y="340"/>
                    <a:pt x="59" y="345"/>
                    <a:pt x="62" y="339"/>
                  </a:cubicBezTo>
                  <a:cubicBezTo>
                    <a:pt x="65" y="334"/>
                    <a:pt x="67" y="330"/>
                    <a:pt x="69" y="326"/>
                  </a:cubicBezTo>
                  <a:cubicBezTo>
                    <a:pt x="70" y="329"/>
                    <a:pt x="71" y="332"/>
                    <a:pt x="72" y="335"/>
                  </a:cubicBezTo>
                  <a:cubicBezTo>
                    <a:pt x="74" y="340"/>
                    <a:pt x="81" y="340"/>
                    <a:pt x="82" y="335"/>
                  </a:cubicBezTo>
                  <a:cubicBezTo>
                    <a:pt x="85" y="337"/>
                    <a:pt x="90" y="335"/>
                    <a:pt x="89" y="331"/>
                  </a:cubicBezTo>
                  <a:cubicBezTo>
                    <a:pt x="88" y="318"/>
                    <a:pt x="84" y="306"/>
                    <a:pt x="82" y="293"/>
                  </a:cubicBezTo>
                  <a:cubicBezTo>
                    <a:pt x="82" y="291"/>
                    <a:pt x="80" y="289"/>
                    <a:pt x="78" y="289"/>
                  </a:cubicBezTo>
                  <a:cubicBezTo>
                    <a:pt x="83" y="286"/>
                    <a:pt x="87" y="281"/>
                    <a:pt x="89" y="276"/>
                  </a:cubicBezTo>
                  <a:cubicBezTo>
                    <a:pt x="92" y="265"/>
                    <a:pt x="83" y="252"/>
                    <a:pt x="72" y="251"/>
                  </a:cubicBezTo>
                  <a:cubicBezTo>
                    <a:pt x="72" y="250"/>
                    <a:pt x="72" y="250"/>
                    <a:pt x="72" y="249"/>
                  </a:cubicBezTo>
                  <a:cubicBezTo>
                    <a:pt x="80" y="236"/>
                    <a:pt x="80" y="220"/>
                    <a:pt x="81" y="204"/>
                  </a:cubicBezTo>
                  <a:cubicBezTo>
                    <a:pt x="92" y="212"/>
                    <a:pt x="103" y="219"/>
                    <a:pt x="115" y="226"/>
                  </a:cubicBezTo>
                  <a:cubicBezTo>
                    <a:pt x="114" y="226"/>
                    <a:pt x="113" y="227"/>
                    <a:pt x="113" y="228"/>
                  </a:cubicBezTo>
                  <a:cubicBezTo>
                    <a:pt x="111" y="236"/>
                    <a:pt x="109" y="253"/>
                    <a:pt x="107" y="259"/>
                  </a:cubicBezTo>
                  <a:cubicBezTo>
                    <a:pt x="106" y="261"/>
                    <a:pt x="107" y="264"/>
                    <a:pt x="108" y="265"/>
                  </a:cubicBezTo>
                  <a:cubicBezTo>
                    <a:pt x="161" y="309"/>
                    <a:pt x="236" y="307"/>
                    <a:pt x="299" y="294"/>
                  </a:cubicBezTo>
                  <a:cubicBezTo>
                    <a:pt x="327" y="288"/>
                    <a:pt x="357" y="282"/>
                    <a:pt x="381" y="264"/>
                  </a:cubicBezTo>
                  <a:cubicBezTo>
                    <a:pt x="396" y="252"/>
                    <a:pt x="398" y="214"/>
                    <a:pt x="395" y="197"/>
                  </a:cubicBezTo>
                  <a:cubicBezTo>
                    <a:pt x="395" y="195"/>
                    <a:pt x="394" y="193"/>
                    <a:pt x="393" y="192"/>
                  </a:cubicBezTo>
                  <a:cubicBezTo>
                    <a:pt x="433" y="172"/>
                    <a:pt x="469" y="143"/>
                    <a:pt x="467" y="97"/>
                  </a:cubicBezTo>
                  <a:moveTo>
                    <a:pt x="8" y="148"/>
                  </a:moveTo>
                  <a:cubicBezTo>
                    <a:pt x="10" y="141"/>
                    <a:pt x="12" y="134"/>
                    <a:pt x="14" y="127"/>
                  </a:cubicBezTo>
                  <a:cubicBezTo>
                    <a:pt x="32" y="142"/>
                    <a:pt x="51" y="154"/>
                    <a:pt x="72" y="165"/>
                  </a:cubicBezTo>
                  <a:cubicBezTo>
                    <a:pt x="68" y="169"/>
                    <a:pt x="66" y="173"/>
                    <a:pt x="64" y="178"/>
                  </a:cubicBezTo>
                  <a:cubicBezTo>
                    <a:pt x="46" y="166"/>
                    <a:pt x="28" y="156"/>
                    <a:pt x="8" y="148"/>
                  </a:cubicBezTo>
                  <a:moveTo>
                    <a:pt x="78" y="271"/>
                  </a:moveTo>
                  <a:cubicBezTo>
                    <a:pt x="77" y="276"/>
                    <a:pt x="71" y="281"/>
                    <a:pt x="66" y="279"/>
                  </a:cubicBezTo>
                  <a:cubicBezTo>
                    <a:pt x="63" y="278"/>
                    <a:pt x="61" y="275"/>
                    <a:pt x="60" y="272"/>
                  </a:cubicBezTo>
                  <a:cubicBezTo>
                    <a:pt x="59" y="267"/>
                    <a:pt x="66" y="263"/>
                    <a:pt x="69" y="261"/>
                  </a:cubicBezTo>
                  <a:cubicBezTo>
                    <a:pt x="70" y="260"/>
                    <a:pt x="71" y="259"/>
                    <a:pt x="71" y="258"/>
                  </a:cubicBezTo>
                  <a:cubicBezTo>
                    <a:pt x="71" y="258"/>
                    <a:pt x="71" y="258"/>
                    <a:pt x="71" y="257"/>
                  </a:cubicBezTo>
                  <a:cubicBezTo>
                    <a:pt x="75" y="261"/>
                    <a:pt x="80" y="265"/>
                    <a:pt x="78" y="271"/>
                  </a:cubicBezTo>
                  <a:moveTo>
                    <a:pt x="83" y="191"/>
                  </a:moveTo>
                  <a:cubicBezTo>
                    <a:pt x="84" y="187"/>
                    <a:pt x="85" y="183"/>
                    <a:pt x="87" y="180"/>
                  </a:cubicBezTo>
                  <a:cubicBezTo>
                    <a:pt x="88" y="178"/>
                    <a:pt x="89" y="176"/>
                    <a:pt x="91" y="174"/>
                  </a:cubicBezTo>
                  <a:cubicBezTo>
                    <a:pt x="131" y="194"/>
                    <a:pt x="174" y="210"/>
                    <a:pt x="214" y="230"/>
                  </a:cubicBezTo>
                  <a:cubicBezTo>
                    <a:pt x="205" y="246"/>
                    <a:pt x="215" y="249"/>
                    <a:pt x="187" y="243"/>
                  </a:cubicBezTo>
                  <a:cubicBezTo>
                    <a:pt x="163" y="239"/>
                    <a:pt x="141" y="226"/>
                    <a:pt x="120" y="214"/>
                  </a:cubicBezTo>
                  <a:cubicBezTo>
                    <a:pt x="107" y="207"/>
                    <a:pt x="95" y="199"/>
                    <a:pt x="83" y="191"/>
                  </a:cubicBezTo>
                  <a:moveTo>
                    <a:pt x="294" y="278"/>
                  </a:moveTo>
                  <a:cubicBezTo>
                    <a:pt x="249" y="288"/>
                    <a:pt x="114" y="304"/>
                    <a:pt x="119" y="229"/>
                  </a:cubicBezTo>
                  <a:cubicBezTo>
                    <a:pt x="119" y="229"/>
                    <a:pt x="119" y="228"/>
                    <a:pt x="119" y="228"/>
                  </a:cubicBezTo>
                  <a:cubicBezTo>
                    <a:pt x="148" y="245"/>
                    <a:pt x="179" y="257"/>
                    <a:pt x="213" y="259"/>
                  </a:cubicBezTo>
                  <a:cubicBezTo>
                    <a:pt x="216" y="260"/>
                    <a:pt x="218" y="258"/>
                    <a:pt x="219" y="256"/>
                  </a:cubicBezTo>
                  <a:cubicBezTo>
                    <a:pt x="233" y="261"/>
                    <a:pt x="262" y="252"/>
                    <a:pt x="287" y="241"/>
                  </a:cubicBezTo>
                  <a:cubicBezTo>
                    <a:pt x="286" y="241"/>
                    <a:pt x="286" y="242"/>
                    <a:pt x="286" y="242"/>
                  </a:cubicBezTo>
                  <a:cubicBezTo>
                    <a:pt x="284" y="250"/>
                    <a:pt x="283" y="257"/>
                    <a:pt x="282" y="265"/>
                  </a:cubicBezTo>
                  <a:cubicBezTo>
                    <a:pt x="282" y="269"/>
                    <a:pt x="288" y="270"/>
                    <a:pt x="289" y="267"/>
                  </a:cubicBezTo>
                  <a:cubicBezTo>
                    <a:pt x="292" y="270"/>
                    <a:pt x="297" y="269"/>
                    <a:pt x="299" y="264"/>
                  </a:cubicBezTo>
                  <a:cubicBezTo>
                    <a:pt x="299" y="264"/>
                    <a:pt x="300" y="263"/>
                    <a:pt x="300" y="263"/>
                  </a:cubicBezTo>
                  <a:cubicBezTo>
                    <a:pt x="303" y="265"/>
                    <a:pt x="307" y="264"/>
                    <a:pt x="308" y="261"/>
                  </a:cubicBezTo>
                  <a:cubicBezTo>
                    <a:pt x="309" y="259"/>
                    <a:pt x="310" y="257"/>
                    <a:pt x="312" y="255"/>
                  </a:cubicBezTo>
                  <a:cubicBezTo>
                    <a:pt x="312" y="255"/>
                    <a:pt x="312" y="255"/>
                    <a:pt x="312" y="256"/>
                  </a:cubicBezTo>
                  <a:cubicBezTo>
                    <a:pt x="312" y="261"/>
                    <a:pt x="320" y="265"/>
                    <a:pt x="323" y="259"/>
                  </a:cubicBezTo>
                  <a:cubicBezTo>
                    <a:pt x="324" y="257"/>
                    <a:pt x="325" y="255"/>
                    <a:pt x="326" y="254"/>
                  </a:cubicBezTo>
                  <a:cubicBezTo>
                    <a:pt x="326" y="255"/>
                    <a:pt x="326" y="257"/>
                    <a:pt x="326" y="259"/>
                  </a:cubicBezTo>
                  <a:cubicBezTo>
                    <a:pt x="324" y="267"/>
                    <a:pt x="337" y="271"/>
                    <a:pt x="339" y="262"/>
                  </a:cubicBezTo>
                  <a:cubicBezTo>
                    <a:pt x="339" y="261"/>
                    <a:pt x="340" y="260"/>
                    <a:pt x="340" y="259"/>
                  </a:cubicBezTo>
                  <a:cubicBezTo>
                    <a:pt x="343" y="261"/>
                    <a:pt x="347" y="261"/>
                    <a:pt x="349" y="259"/>
                  </a:cubicBezTo>
                  <a:cubicBezTo>
                    <a:pt x="351" y="260"/>
                    <a:pt x="354" y="261"/>
                    <a:pt x="357" y="260"/>
                  </a:cubicBezTo>
                  <a:cubicBezTo>
                    <a:pt x="338" y="271"/>
                    <a:pt x="308" y="275"/>
                    <a:pt x="294" y="278"/>
                  </a:cubicBezTo>
                  <a:moveTo>
                    <a:pt x="378" y="205"/>
                  </a:moveTo>
                  <a:cubicBezTo>
                    <a:pt x="376" y="203"/>
                    <a:pt x="375" y="202"/>
                    <a:pt x="373" y="202"/>
                  </a:cubicBezTo>
                  <a:cubicBezTo>
                    <a:pt x="375" y="201"/>
                    <a:pt x="377" y="200"/>
                    <a:pt x="379" y="199"/>
                  </a:cubicBezTo>
                  <a:cubicBezTo>
                    <a:pt x="379" y="201"/>
                    <a:pt x="378" y="203"/>
                    <a:pt x="378" y="205"/>
                  </a:cubicBezTo>
                  <a:moveTo>
                    <a:pt x="364" y="207"/>
                  </a:moveTo>
                  <a:cubicBezTo>
                    <a:pt x="363" y="209"/>
                    <a:pt x="363" y="211"/>
                    <a:pt x="362" y="214"/>
                  </a:cubicBezTo>
                  <a:cubicBezTo>
                    <a:pt x="360" y="214"/>
                    <a:pt x="357" y="216"/>
                    <a:pt x="356" y="219"/>
                  </a:cubicBezTo>
                  <a:cubicBezTo>
                    <a:pt x="354" y="218"/>
                    <a:pt x="352" y="220"/>
                    <a:pt x="350" y="222"/>
                  </a:cubicBezTo>
                  <a:cubicBezTo>
                    <a:pt x="349" y="223"/>
                    <a:pt x="349" y="224"/>
                    <a:pt x="348" y="225"/>
                  </a:cubicBezTo>
                  <a:cubicBezTo>
                    <a:pt x="345" y="220"/>
                    <a:pt x="337" y="220"/>
                    <a:pt x="335" y="227"/>
                  </a:cubicBezTo>
                  <a:cubicBezTo>
                    <a:pt x="335" y="228"/>
                    <a:pt x="335" y="229"/>
                    <a:pt x="334" y="230"/>
                  </a:cubicBezTo>
                  <a:cubicBezTo>
                    <a:pt x="332" y="229"/>
                    <a:pt x="329" y="230"/>
                    <a:pt x="327" y="233"/>
                  </a:cubicBezTo>
                  <a:cubicBezTo>
                    <a:pt x="325" y="235"/>
                    <a:pt x="323" y="237"/>
                    <a:pt x="322" y="239"/>
                  </a:cubicBezTo>
                  <a:cubicBezTo>
                    <a:pt x="322" y="238"/>
                    <a:pt x="321" y="237"/>
                    <a:pt x="321" y="236"/>
                  </a:cubicBezTo>
                  <a:cubicBezTo>
                    <a:pt x="321" y="231"/>
                    <a:pt x="313" y="227"/>
                    <a:pt x="310" y="233"/>
                  </a:cubicBezTo>
                  <a:cubicBezTo>
                    <a:pt x="309" y="236"/>
                    <a:pt x="307" y="239"/>
                    <a:pt x="305" y="242"/>
                  </a:cubicBezTo>
                  <a:cubicBezTo>
                    <a:pt x="303" y="239"/>
                    <a:pt x="298" y="238"/>
                    <a:pt x="296" y="242"/>
                  </a:cubicBezTo>
                  <a:cubicBezTo>
                    <a:pt x="295" y="240"/>
                    <a:pt x="293" y="239"/>
                    <a:pt x="292" y="239"/>
                  </a:cubicBezTo>
                  <a:cubicBezTo>
                    <a:pt x="309" y="231"/>
                    <a:pt x="324" y="223"/>
                    <a:pt x="331" y="220"/>
                  </a:cubicBezTo>
                  <a:cubicBezTo>
                    <a:pt x="341" y="216"/>
                    <a:pt x="352" y="211"/>
                    <a:pt x="364" y="206"/>
                  </a:cubicBezTo>
                  <a:cubicBezTo>
                    <a:pt x="364" y="206"/>
                    <a:pt x="364" y="207"/>
                    <a:pt x="364" y="207"/>
                  </a:cubicBezTo>
                  <a:moveTo>
                    <a:pt x="360" y="259"/>
                  </a:moveTo>
                  <a:cubicBezTo>
                    <a:pt x="361" y="258"/>
                    <a:pt x="361" y="257"/>
                    <a:pt x="362" y="255"/>
                  </a:cubicBezTo>
                  <a:cubicBezTo>
                    <a:pt x="362" y="254"/>
                    <a:pt x="363" y="252"/>
                    <a:pt x="363" y="251"/>
                  </a:cubicBezTo>
                  <a:cubicBezTo>
                    <a:pt x="367" y="252"/>
                    <a:pt x="371" y="250"/>
                    <a:pt x="372" y="245"/>
                  </a:cubicBezTo>
                  <a:cubicBezTo>
                    <a:pt x="372" y="243"/>
                    <a:pt x="373" y="240"/>
                    <a:pt x="373" y="237"/>
                  </a:cubicBezTo>
                  <a:cubicBezTo>
                    <a:pt x="374" y="237"/>
                    <a:pt x="374" y="237"/>
                    <a:pt x="374" y="237"/>
                  </a:cubicBezTo>
                  <a:cubicBezTo>
                    <a:pt x="374" y="236"/>
                    <a:pt x="374" y="236"/>
                    <a:pt x="374" y="236"/>
                  </a:cubicBezTo>
                  <a:cubicBezTo>
                    <a:pt x="374" y="238"/>
                    <a:pt x="374" y="240"/>
                    <a:pt x="374" y="242"/>
                  </a:cubicBezTo>
                  <a:cubicBezTo>
                    <a:pt x="372" y="249"/>
                    <a:pt x="367" y="254"/>
                    <a:pt x="360" y="259"/>
                  </a:cubicBezTo>
                  <a:moveTo>
                    <a:pt x="331" y="206"/>
                  </a:moveTo>
                  <a:cubicBezTo>
                    <a:pt x="312" y="213"/>
                    <a:pt x="294" y="221"/>
                    <a:pt x="276" y="228"/>
                  </a:cubicBezTo>
                  <a:cubicBezTo>
                    <a:pt x="263" y="233"/>
                    <a:pt x="239" y="245"/>
                    <a:pt x="222" y="246"/>
                  </a:cubicBezTo>
                  <a:cubicBezTo>
                    <a:pt x="224" y="242"/>
                    <a:pt x="225" y="237"/>
                    <a:pt x="226" y="233"/>
                  </a:cubicBezTo>
                  <a:cubicBezTo>
                    <a:pt x="226" y="232"/>
                    <a:pt x="226" y="232"/>
                    <a:pt x="226" y="231"/>
                  </a:cubicBezTo>
                  <a:cubicBezTo>
                    <a:pt x="226" y="231"/>
                    <a:pt x="226" y="231"/>
                    <a:pt x="226" y="231"/>
                  </a:cubicBezTo>
                  <a:cubicBezTo>
                    <a:pt x="226" y="231"/>
                    <a:pt x="226" y="231"/>
                    <a:pt x="226" y="231"/>
                  </a:cubicBezTo>
                  <a:cubicBezTo>
                    <a:pt x="226" y="230"/>
                    <a:pt x="226" y="229"/>
                    <a:pt x="225" y="229"/>
                  </a:cubicBezTo>
                  <a:cubicBezTo>
                    <a:pt x="225" y="229"/>
                    <a:pt x="225" y="229"/>
                    <a:pt x="225" y="229"/>
                  </a:cubicBezTo>
                  <a:cubicBezTo>
                    <a:pt x="227" y="230"/>
                    <a:pt x="230" y="231"/>
                    <a:pt x="232" y="230"/>
                  </a:cubicBezTo>
                  <a:cubicBezTo>
                    <a:pt x="260" y="211"/>
                    <a:pt x="294" y="203"/>
                    <a:pt x="324" y="188"/>
                  </a:cubicBezTo>
                  <a:cubicBezTo>
                    <a:pt x="366" y="168"/>
                    <a:pt x="420" y="143"/>
                    <a:pt x="454" y="109"/>
                  </a:cubicBezTo>
                  <a:cubicBezTo>
                    <a:pt x="442" y="165"/>
                    <a:pt x="379" y="185"/>
                    <a:pt x="331" y="206"/>
                  </a:cubicBezTo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</a:endParaRPr>
            </a:p>
          </p:txBody>
        </p:sp>
      </p:grpSp>
      <p:sp>
        <p:nvSpPr>
          <p:cNvPr id="32" name="文本框 59"/>
          <p:cNvSpPr txBox="1"/>
          <p:nvPr/>
        </p:nvSpPr>
        <p:spPr>
          <a:xfrm>
            <a:off x="7618756" y="3384222"/>
            <a:ext cx="2672159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33" name="文本框 60"/>
          <p:cNvSpPr txBox="1"/>
          <p:nvPr/>
        </p:nvSpPr>
        <p:spPr>
          <a:xfrm>
            <a:off x="7618757" y="3818834"/>
            <a:ext cx="2236355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34" name="文本框 61"/>
          <p:cNvSpPr txBox="1"/>
          <p:nvPr/>
        </p:nvSpPr>
        <p:spPr>
          <a:xfrm>
            <a:off x="2262583" y="6300145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6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35" name="文本框 62"/>
          <p:cNvSpPr txBox="1"/>
          <p:nvPr/>
        </p:nvSpPr>
        <p:spPr>
          <a:xfrm>
            <a:off x="4611888" y="6283711"/>
            <a:ext cx="5948368" cy="41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36" name="文本框 63"/>
          <p:cNvSpPr txBox="1"/>
          <p:nvPr/>
        </p:nvSpPr>
        <p:spPr>
          <a:xfrm>
            <a:off x="1677643" y="3483130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37" name="文本框 64"/>
          <p:cNvSpPr txBox="1"/>
          <p:nvPr/>
        </p:nvSpPr>
        <p:spPr>
          <a:xfrm>
            <a:off x="1677643" y="3860592"/>
            <a:ext cx="2326161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130465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35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100"/>
                            </p:stCondLst>
                            <p:childTnLst>
                              <p:par>
                                <p:cTn id="4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950"/>
                            </p:stCondLst>
                            <p:childTnLst>
                              <p:par>
                                <p:cTn id="5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700"/>
                            </p:stCondLst>
                            <p:childTnLst>
                              <p:par>
                                <p:cTn id="5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50"/>
                            </p:stCondLst>
                            <p:childTnLst>
                              <p:par>
                                <p:cTn id="6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 animBg="1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3791058" y="2975089"/>
            <a:ext cx="3744913" cy="3505532"/>
            <a:chOff x="2857500" y="1678781"/>
            <a:chExt cx="3744913" cy="2727723"/>
          </a:xfrm>
          <a:blipFill>
            <a:blip r:embed="rId14"/>
            <a:stretch>
              <a:fillRect/>
            </a:stretch>
          </a:blipFill>
        </p:grpSpPr>
        <p:sp>
          <p:nvSpPr>
            <p:cNvPr id="27" name="MH_Other_1"/>
            <p:cNvSpPr/>
            <p:nvPr>
              <p:custDataLst>
                <p:tags r:id="rId1"/>
              </p:custDataLst>
            </p:nvPr>
          </p:nvSpPr>
          <p:spPr bwMode="auto">
            <a:xfrm>
              <a:off x="3513139" y="2122885"/>
              <a:ext cx="2619375" cy="2283619"/>
            </a:xfrm>
            <a:custGeom>
              <a:avLst/>
              <a:gdLst>
                <a:gd name="T0" fmla="*/ 2147483646 w 5977"/>
                <a:gd name="T1" fmla="*/ 2147483646 h 6949"/>
                <a:gd name="T2" fmla="*/ 2147483646 w 5977"/>
                <a:gd name="T3" fmla="*/ 2147483646 h 6949"/>
                <a:gd name="T4" fmla="*/ 2147483646 w 5977"/>
                <a:gd name="T5" fmla="*/ 2147483646 h 6949"/>
                <a:gd name="T6" fmla="*/ 2147483646 w 5977"/>
                <a:gd name="T7" fmla="*/ 2147483646 h 6949"/>
                <a:gd name="T8" fmla="*/ 2147483646 w 5977"/>
                <a:gd name="T9" fmla="*/ 2147483646 h 6949"/>
                <a:gd name="T10" fmla="*/ 2147483646 w 5977"/>
                <a:gd name="T11" fmla="*/ 2147483646 h 6949"/>
                <a:gd name="T12" fmla="*/ 2147483646 w 5977"/>
                <a:gd name="T13" fmla="*/ 2147483646 h 6949"/>
                <a:gd name="T14" fmla="*/ 2147483646 w 5977"/>
                <a:gd name="T15" fmla="*/ 2147483646 h 6949"/>
                <a:gd name="T16" fmla="*/ 2147483646 w 5977"/>
                <a:gd name="T17" fmla="*/ 2147483646 h 6949"/>
                <a:gd name="T18" fmla="*/ 2147483646 w 5977"/>
                <a:gd name="T19" fmla="*/ 2147483646 h 6949"/>
                <a:gd name="T20" fmla="*/ 2147483646 w 5977"/>
                <a:gd name="T21" fmla="*/ 2147483646 h 6949"/>
                <a:gd name="T22" fmla="*/ 2147483646 w 5977"/>
                <a:gd name="T23" fmla="*/ 2147483646 h 6949"/>
                <a:gd name="T24" fmla="*/ 0 w 5977"/>
                <a:gd name="T25" fmla="*/ 2147483646 h 6949"/>
                <a:gd name="T26" fmla="*/ 2147483646 w 5977"/>
                <a:gd name="T27" fmla="*/ 2147483646 h 6949"/>
                <a:gd name="T28" fmla="*/ 2147483646 w 5977"/>
                <a:gd name="T29" fmla="*/ 2147483646 h 6949"/>
                <a:gd name="T30" fmla="*/ 2147483646 w 5977"/>
                <a:gd name="T31" fmla="*/ 2147483646 h 6949"/>
                <a:gd name="T32" fmla="*/ 2147483646 w 5977"/>
                <a:gd name="T33" fmla="*/ 2147483646 h 6949"/>
                <a:gd name="T34" fmla="*/ 2147483646 w 5977"/>
                <a:gd name="T35" fmla="*/ 2147483646 h 6949"/>
                <a:gd name="T36" fmla="*/ 2147483646 w 5977"/>
                <a:gd name="T37" fmla="*/ 2147483646 h 6949"/>
                <a:gd name="T38" fmla="*/ 2147483646 w 5977"/>
                <a:gd name="T39" fmla="*/ 2147483646 h 6949"/>
                <a:gd name="T40" fmla="*/ 2147483646 w 5977"/>
                <a:gd name="T41" fmla="*/ 2147483646 h 6949"/>
                <a:gd name="T42" fmla="*/ 2147483646 w 5977"/>
                <a:gd name="T43" fmla="*/ 2147483646 h 6949"/>
                <a:gd name="T44" fmla="*/ 2147483646 w 5977"/>
                <a:gd name="T45" fmla="*/ 2147483646 h 6949"/>
                <a:gd name="T46" fmla="*/ 2147483646 w 5977"/>
                <a:gd name="T47" fmla="*/ 2147483646 h 6949"/>
                <a:gd name="T48" fmla="*/ 2147483646 w 5977"/>
                <a:gd name="T49" fmla="*/ 2147483646 h 6949"/>
                <a:gd name="T50" fmla="*/ 2147483646 w 5977"/>
                <a:gd name="T51" fmla="*/ 2147483646 h 6949"/>
                <a:gd name="T52" fmla="*/ 2147483646 w 5977"/>
                <a:gd name="T53" fmla="*/ 2147483646 h 6949"/>
                <a:gd name="T54" fmla="*/ 2147483646 w 5977"/>
                <a:gd name="T55" fmla="*/ 2147483646 h 6949"/>
                <a:gd name="T56" fmla="*/ 2147483646 w 5977"/>
                <a:gd name="T57" fmla="*/ 2147483646 h 6949"/>
                <a:gd name="T58" fmla="*/ 2147483646 w 5977"/>
                <a:gd name="T59" fmla="*/ 2147483646 h 6949"/>
                <a:gd name="T60" fmla="*/ 2147483646 w 5977"/>
                <a:gd name="T61" fmla="*/ 2147483646 h 6949"/>
                <a:gd name="T62" fmla="*/ 2147483646 w 5977"/>
                <a:gd name="T63" fmla="*/ 2147483646 h 6949"/>
                <a:gd name="T64" fmla="*/ 2147483646 w 5977"/>
                <a:gd name="T65" fmla="*/ 2147483646 h 6949"/>
                <a:gd name="T66" fmla="*/ 2147483646 w 5977"/>
                <a:gd name="T67" fmla="*/ 2147483646 h 6949"/>
                <a:gd name="T68" fmla="*/ 2147483646 w 5977"/>
                <a:gd name="T69" fmla="*/ 2147483646 h 6949"/>
                <a:gd name="T70" fmla="*/ 2147483646 w 5977"/>
                <a:gd name="T71" fmla="*/ 2147483646 h 6949"/>
                <a:gd name="T72" fmla="*/ 2147483646 w 5977"/>
                <a:gd name="T73" fmla="*/ 2147483646 h 6949"/>
                <a:gd name="T74" fmla="*/ 2147483646 w 5977"/>
                <a:gd name="T75" fmla="*/ 2147483646 h 6949"/>
                <a:gd name="T76" fmla="*/ 2147483646 w 5977"/>
                <a:gd name="T77" fmla="*/ 0 h 6949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5977" h="6949">
                  <a:moveTo>
                    <a:pt x="2785" y="0"/>
                  </a:moveTo>
                  <a:cubicBezTo>
                    <a:pt x="2841" y="42"/>
                    <a:pt x="2858" y="134"/>
                    <a:pt x="2880" y="366"/>
                  </a:cubicBezTo>
                  <a:cubicBezTo>
                    <a:pt x="2910" y="674"/>
                    <a:pt x="2891" y="857"/>
                    <a:pt x="2760" y="1513"/>
                  </a:cubicBezTo>
                  <a:cubicBezTo>
                    <a:pt x="2638" y="2133"/>
                    <a:pt x="2639" y="2130"/>
                    <a:pt x="2537" y="1873"/>
                  </a:cubicBezTo>
                  <a:cubicBezTo>
                    <a:pt x="2413" y="1562"/>
                    <a:pt x="2149" y="1060"/>
                    <a:pt x="1997" y="847"/>
                  </a:cubicBezTo>
                  <a:cubicBezTo>
                    <a:pt x="1912" y="730"/>
                    <a:pt x="1834" y="619"/>
                    <a:pt x="1824" y="603"/>
                  </a:cubicBezTo>
                  <a:cubicBezTo>
                    <a:pt x="1821" y="599"/>
                    <a:pt x="1822" y="588"/>
                    <a:pt x="1825" y="573"/>
                  </a:cubicBezTo>
                  <a:cubicBezTo>
                    <a:pt x="1802" y="607"/>
                    <a:pt x="1779" y="639"/>
                    <a:pt x="1753" y="670"/>
                  </a:cubicBezTo>
                  <a:cubicBezTo>
                    <a:pt x="1818" y="723"/>
                    <a:pt x="2054" y="1118"/>
                    <a:pt x="2190" y="1400"/>
                  </a:cubicBezTo>
                  <a:cubicBezTo>
                    <a:pt x="2346" y="1724"/>
                    <a:pt x="2539" y="2359"/>
                    <a:pt x="2538" y="2541"/>
                  </a:cubicBezTo>
                  <a:cubicBezTo>
                    <a:pt x="2537" y="2685"/>
                    <a:pt x="2494" y="2855"/>
                    <a:pt x="2446" y="2903"/>
                  </a:cubicBezTo>
                  <a:cubicBezTo>
                    <a:pt x="2409" y="2940"/>
                    <a:pt x="2382" y="2926"/>
                    <a:pt x="2222" y="2790"/>
                  </a:cubicBezTo>
                  <a:cubicBezTo>
                    <a:pt x="1978" y="2584"/>
                    <a:pt x="1756" y="2436"/>
                    <a:pt x="1436" y="2266"/>
                  </a:cubicBezTo>
                  <a:cubicBezTo>
                    <a:pt x="1187" y="2133"/>
                    <a:pt x="694" y="1925"/>
                    <a:pt x="535" y="1885"/>
                  </a:cubicBezTo>
                  <a:cubicBezTo>
                    <a:pt x="470" y="1868"/>
                    <a:pt x="435" y="1856"/>
                    <a:pt x="420" y="1823"/>
                  </a:cubicBezTo>
                  <a:cubicBezTo>
                    <a:pt x="408" y="1868"/>
                    <a:pt x="393" y="1913"/>
                    <a:pt x="376" y="1956"/>
                  </a:cubicBezTo>
                  <a:cubicBezTo>
                    <a:pt x="383" y="1953"/>
                    <a:pt x="389" y="1951"/>
                    <a:pt x="395" y="1951"/>
                  </a:cubicBezTo>
                  <a:cubicBezTo>
                    <a:pt x="549" y="1951"/>
                    <a:pt x="1204" y="2247"/>
                    <a:pt x="1565" y="2480"/>
                  </a:cubicBezTo>
                  <a:cubicBezTo>
                    <a:pt x="1801" y="2632"/>
                    <a:pt x="2168" y="2981"/>
                    <a:pt x="2287" y="3167"/>
                  </a:cubicBezTo>
                  <a:cubicBezTo>
                    <a:pt x="2358" y="3279"/>
                    <a:pt x="2375" y="3338"/>
                    <a:pt x="2389" y="3537"/>
                  </a:cubicBezTo>
                  <a:cubicBezTo>
                    <a:pt x="2407" y="3784"/>
                    <a:pt x="2356" y="4253"/>
                    <a:pt x="2309" y="4282"/>
                  </a:cubicBezTo>
                  <a:cubicBezTo>
                    <a:pt x="2294" y="4291"/>
                    <a:pt x="2216" y="4272"/>
                    <a:pt x="2135" y="4240"/>
                  </a:cubicBezTo>
                  <a:cubicBezTo>
                    <a:pt x="1771" y="4095"/>
                    <a:pt x="1129" y="3975"/>
                    <a:pt x="401" y="3915"/>
                  </a:cubicBezTo>
                  <a:cubicBezTo>
                    <a:pt x="234" y="3901"/>
                    <a:pt x="89" y="3886"/>
                    <a:pt x="12" y="3875"/>
                  </a:cubicBezTo>
                  <a:cubicBezTo>
                    <a:pt x="12" y="3877"/>
                    <a:pt x="12" y="3878"/>
                    <a:pt x="12" y="3880"/>
                  </a:cubicBezTo>
                  <a:cubicBezTo>
                    <a:pt x="12" y="3939"/>
                    <a:pt x="8" y="3997"/>
                    <a:pt x="0" y="4054"/>
                  </a:cubicBezTo>
                  <a:lnTo>
                    <a:pt x="229" y="4057"/>
                  </a:lnTo>
                  <a:cubicBezTo>
                    <a:pt x="1035" y="4066"/>
                    <a:pt x="1849" y="4284"/>
                    <a:pt x="2184" y="4580"/>
                  </a:cubicBezTo>
                  <a:cubicBezTo>
                    <a:pt x="2296" y="4678"/>
                    <a:pt x="2311" y="4707"/>
                    <a:pt x="2329" y="4848"/>
                  </a:cubicBezTo>
                  <a:cubicBezTo>
                    <a:pt x="2353" y="5035"/>
                    <a:pt x="2303" y="5720"/>
                    <a:pt x="2243" y="6033"/>
                  </a:cubicBezTo>
                  <a:cubicBezTo>
                    <a:pt x="2219" y="6155"/>
                    <a:pt x="2177" y="6286"/>
                    <a:pt x="2148" y="6324"/>
                  </a:cubicBezTo>
                  <a:cubicBezTo>
                    <a:pt x="2078" y="6419"/>
                    <a:pt x="1739" y="6599"/>
                    <a:pt x="1565" y="6635"/>
                  </a:cubicBezTo>
                  <a:cubicBezTo>
                    <a:pt x="1488" y="6651"/>
                    <a:pt x="1312" y="6682"/>
                    <a:pt x="1175" y="6704"/>
                  </a:cubicBezTo>
                  <a:cubicBezTo>
                    <a:pt x="1037" y="6727"/>
                    <a:pt x="917" y="6752"/>
                    <a:pt x="908" y="6761"/>
                  </a:cubicBezTo>
                  <a:cubicBezTo>
                    <a:pt x="846" y="6823"/>
                    <a:pt x="1154" y="6882"/>
                    <a:pt x="1733" y="6919"/>
                  </a:cubicBezTo>
                  <a:cubicBezTo>
                    <a:pt x="2214" y="6949"/>
                    <a:pt x="3600" y="6930"/>
                    <a:pt x="3978" y="6888"/>
                  </a:cubicBezTo>
                  <a:cubicBezTo>
                    <a:pt x="4141" y="6870"/>
                    <a:pt x="4313" y="6840"/>
                    <a:pt x="4359" y="6821"/>
                  </a:cubicBezTo>
                  <a:lnTo>
                    <a:pt x="4444" y="6786"/>
                  </a:lnTo>
                  <a:lnTo>
                    <a:pt x="4380" y="6752"/>
                  </a:lnTo>
                  <a:cubicBezTo>
                    <a:pt x="4344" y="6733"/>
                    <a:pt x="4169" y="6699"/>
                    <a:pt x="3990" y="6677"/>
                  </a:cubicBezTo>
                  <a:cubicBezTo>
                    <a:pt x="3636" y="6633"/>
                    <a:pt x="3384" y="6538"/>
                    <a:pt x="3223" y="6387"/>
                  </a:cubicBezTo>
                  <a:cubicBezTo>
                    <a:pt x="3147" y="6317"/>
                    <a:pt x="3136" y="6284"/>
                    <a:pt x="3121" y="6098"/>
                  </a:cubicBezTo>
                  <a:cubicBezTo>
                    <a:pt x="3098" y="5808"/>
                    <a:pt x="3092" y="5584"/>
                    <a:pt x="3098" y="5147"/>
                  </a:cubicBezTo>
                  <a:lnTo>
                    <a:pt x="3103" y="4773"/>
                  </a:lnTo>
                  <a:lnTo>
                    <a:pt x="3201" y="4665"/>
                  </a:lnTo>
                  <a:cubicBezTo>
                    <a:pt x="3389" y="4458"/>
                    <a:pt x="3879" y="4281"/>
                    <a:pt x="4614" y="4157"/>
                  </a:cubicBezTo>
                  <a:cubicBezTo>
                    <a:pt x="4997" y="4092"/>
                    <a:pt x="5912" y="4000"/>
                    <a:pt x="5966" y="4021"/>
                  </a:cubicBezTo>
                  <a:cubicBezTo>
                    <a:pt x="5969" y="4022"/>
                    <a:pt x="5973" y="4026"/>
                    <a:pt x="5977" y="4030"/>
                  </a:cubicBezTo>
                  <a:cubicBezTo>
                    <a:pt x="5971" y="3983"/>
                    <a:pt x="5968" y="3935"/>
                    <a:pt x="5968" y="3887"/>
                  </a:cubicBezTo>
                  <a:cubicBezTo>
                    <a:pt x="5968" y="3867"/>
                    <a:pt x="5969" y="3848"/>
                    <a:pt x="5970" y="3829"/>
                  </a:cubicBezTo>
                  <a:cubicBezTo>
                    <a:pt x="5961" y="3854"/>
                    <a:pt x="5951" y="3871"/>
                    <a:pt x="5942" y="3877"/>
                  </a:cubicBezTo>
                  <a:cubicBezTo>
                    <a:pt x="5925" y="3888"/>
                    <a:pt x="5821" y="3898"/>
                    <a:pt x="5710" y="3898"/>
                  </a:cubicBezTo>
                  <a:cubicBezTo>
                    <a:pt x="5247" y="3899"/>
                    <a:pt x="4355" y="4013"/>
                    <a:pt x="3586" y="4169"/>
                  </a:cubicBezTo>
                  <a:cubicBezTo>
                    <a:pt x="3302" y="4226"/>
                    <a:pt x="3085" y="4257"/>
                    <a:pt x="3071" y="4243"/>
                  </a:cubicBezTo>
                  <a:cubicBezTo>
                    <a:pt x="3043" y="4215"/>
                    <a:pt x="2962" y="3612"/>
                    <a:pt x="2962" y="3431"/>
                  </a:cubicBezTo>
                  <a:cubicBezTo>
                    <a:pt x="2962" y="3287"/>
                    <a:pt x="3037" y="3185"/>
                    <a:pt x="3308" y="2959"/>
                  </a:cubicBezTo>
                  <a:cubicBezTo>
                    <a:pt x="3708" y="2626"/>
                    <a:pt x="4264" y="2412"/>
                    <a:pt x="5130" y="2260"/>
                  </a:cubicBezTo>
                  <a:lnTo>
                    <a:pt x="5462" y="2202"/>
                  </a:lnTo>
                  <a:cubicBezTo>
                    <a:pt x="5441" y="2169"/>
                    <a:pt x="5420" y="2136"/>
                    <a:pt x="5403" y="2101"/>
                  </a:cubicBezTo>
                  <a:cubicBezTo>
                    <a:pt x="5400" y="2110"/>
                    <a:pt x="5397" y="2116"/>
                    <a:pt x="5391" y="2119"/>
                  </a:cubicBezTo>
                  <a:cubicBezTo>
                    <a:pt x="5374" y="2130"/>
                    <a:pt x="5204" y="2161"/>
                    <a:pt x="5015" y="2189"/>
                  </a:cubicBezTo>
                  <a:cubicBezTo>
                    <a:pt x="4603" y="2249"/>
                    <a:pt x="4090" y="2371"/>
                    <a:pt x="3824" y="2471"/>
                  </a:cubicBezTo>
                  <a:cubicBezTo>
                    <a:pt x="3718" y="2511"/>
                    <a:pt x="3480" y="2623"/>
                    <a:pt x="3296" y="2720"/>
                  </a:cubicBezTo>
                  <a:cubicBezTo>
                    <a:pt x="2967" y="2892"/>
                    <a:pt x="2959" y="2895"/>
                    <a:pt x="2916" y="2840"/>
                  </a:cubicBezTo>
                  <a:cubicBezTo>
                    <a:pt x="2888" y="2802"/>
                    <a:pt x="2878" y="2747"/>
                    <a:pt x="2887" y="2673"/>
                  </a:cubicBezTo>
                  <a:cubicBezTo>
                    <a:pt x="2899" y="2585"/>
                    <a:pt x="2938" y="2526"/>
                    <a:pt x="3083" y="2377"/>
                  </a:cubicBezTo>
                  <a:cubicBezTo>
                    <a:pt x="3474" y="1976"/>
                    <a:pt x="3779" y="1561"/>
                    <a:pt x="3990" y="1139"/>
                  </a:cubicBezTo>
                  <a:cubicBezTo>
                    <a:pt x="4014" y="1091"/>
                    <a:pt x="4038" y="1048"/>
                    <a:pt x="4059" y="1013"/>
                  </a:cubicBezTo>
                  <a:cubicBezTo>
                    <a:pt x="4029" y="994"/>
                    <a:pt x="4001" y="975"/>
                    <a:pt x="3973" y="953"/>
                  </a:cubicBezTo>
                  <a:cubicBezTo>
                    <a:pt x="3895" y="1157"/>
                    <a:pt x="3635" y="1579"/>
                    <a:pt x="3418" y="1832"/>
                  </a:cubicBezTo>
                  <a:cubicBezTo>
                    <a:pt x="3264" y="2012"/>
                    <a:pt x="2893" y="2318"/>
                    <a:pt x="2830" y="2318"/>
                  </a:cubicBezTo>
                  <a:cubicBezTo>
                    <a:pt x="2793" y="2318"/>
                    <a:pt x="2789" y="2289"/>
                    <a:pt x="2806" y="2127"/>
                  </a:cubicBezTo>
                  <a:cubicBezTo>
                    <a:pt x="2817" y="2022"/>
                    <a:pt x="2845" y="1835"/>
                    <a:pt x="2867" y="1711"/>
                  </a:cubicBezTo>
                  <a:cubicBezTo>
                    <a:pt x="2974" y="1120"/>
                    <a:pt x="2996" y="891"/>
                    <a:pt x="2979" y="540"/>
                  </a:cubicBezTo>
                  <a:cubicBezTo>
                    <a:pt x="2970" y="346"/>
                    <a:pt x="2955" y="140"/>
                    <a:pt x="2946" y="84"/>
                  </a:cubicBezTo>
                  <a:lnTo>
                    <a:pt x="2932" y="1"/>
                  </a:lnTo>
                  <a:cubicBezTo>
                    <a:pt x="2909" y="2"/>
                    <a:pt x="2886" y="3"/>
                    <a:pt x="2863" y="3"/>
                  </a:cubicBezTo>
                  <a:cubicBezTo>
                    <a:pt x="2836" y="3"/>
                    <a:pt x="2811" y="2"/>
                    <a:pt x="278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28" name="MH_Other_2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2857500" y="3125392"/>
              <a:ext cx="711200" cy="534590"/>
            </a:xfrm>
            <a:prstGeom prst="ellipse">
              <a:avLst/>
            </a:prstGeom>
            <a:blipFill>
              <a:blip r:embed="rId1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/>
            <a:lstStyle/>
            <a:p>
              <a:pPr marL="233680" marR="0" lvl="0" indent="-233680" defTabSz="914400" eaLnBrk="1" fontAlgn="auto" latinLnBrk="0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SzTx/>
                <a:buFontTx/>
                <a:buChar char="•"/>
                <a:tabLst/>
                <a:defRPr/>
              </a:pPr>
              <a:endParaRPr kumimoji="0" lang="zh-TW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Microsoft JhengHei" panose="020B0604030504040204" pitchFamily="34" charset="-120"/>
                <a:cs typeface="+mn-cs"/>
              </a:endParaRPr>
            </a:p>
          </p:txBody>
        </p:sp>
        <p:sp>
          <p:nvSpPr>
            <p:cNvPr id="29" name="MH_Other_3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3052764" y="2402681"/>
              <a:ext cx="712787" cy="533400"/>
            </a:xfrm>
            <a:prstGeom prst="ellipse">
              <a:avLst/>
            </a:prstGeom>
            <a:grpFill/>
            <a:ln w="25400" algn="ctr">
              <a:noFill/>
              <a:round/>
            </a:ln>
          </p:spPr>
          <p:txBody>
            <a:bodyPr/>
            <a:lstStyle/>
            <a:p>
              <a:pPr marL="233680" marR="0" lvl="0" indent="-233680" defTabSz="914400" eaLnBrk="1" fontAlgn="auto" latinLnBrk="0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SzTx/>
                <a:buFontTx/>
                <a:buChar char="•"/>
                <a:tabLst/>
                <a:defRPr/>
              </a:pPr>
              <a:endParaRPr kumimoji="0" lang="zh-TW" altLang="en-US" sz="32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ea typeface="Microsoft JhengHei" panose="020B0604030504040204" pitchFamily="34" charset="-120"/>
              </a:endParaRPr>
            </a:p>
          </p:txBody>
        </p:sp>
        <p:sp>
          <p:nvSpPr>
            <p:cNvPr id="30" name="MH_Other_4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3673475" y="2006204"/>
              <a:ext cx="712788" cy="533400"/>
            </a:xfrm>
            <a:prstGeom prst="ellipse">
              <a:avLst/>
            </a:prstGeom>
            <a:grp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/>
            <a:lstStyle/>
            <a:p>
              <a:pPr marL="233680" marR="0" lvl="0" indent="-233680" defTabSz="914400" eaLnBrk="1" fontAlgn="auto" latinLnBrk="0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SzTx/>
                <a:buFontTx/>
                <a:buChar char="•"/>
                <a:tabLst/>
                <a:defRPr/>
              </a:pPr>
              <a:endParaRPr kumimoji="0" lang="zh-TW" altLang="en-US" sz="32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Microsoft JhengHei" panose="020B0604030504040204" pitchFamily="34" charset="-120"/>
                <a:cs typeface="+mn-cs"/>
              </a:endParaRPr>
            </a:p>
          </p:txBody>
        </p:sp>
        <p:sp>
          <p:nvSpPr>
            <p:cNvPr id="31" name="MH_Other_5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4465639" y="1678781"/>
              <a:ext cx="712787" cy="534591"/>
            </a:xfrm>
            <a:prstGeom prst="ellipse">
              <a:avLst/>
            </a:prstGeom>
            <a:grpFill/>
            <a:ln w="25400" algn="ctr">
              <a:noFill/>
              <a:round/>
            </a:ln>
          </p:spPr>
          <p:txBody>
            <a:bodyPr/>
            <a:lstStyle/>
            <a:p>
              <a:pPr marL="233680" marR="0" lvl="0" indent="-233680" defTabSz="914400" eaLnBrk="1" fontAlgn="auto" latinLnBrk="0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SzTx/>
                <a:buFontTx/>
                <a:buChar char="•"/>
                <a:tabLst/>
                <a:defRPr/>
              </a:pPr>
              <a:endParaRPr kumimoji="0" lang="zh-TW" altLang="en-US" sz="32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ea typeface="Microsoft JhengHei" panose="020B0604030504040204" pitchFamily="34" charset="-120"/>
              </a:endParaRPr>
            </a:p>
          </p:txBody>
        </p:sp>
        <p:sp>
          <p:nvSpPr>
            <p:cNvPr id="32" name="MH_Other_6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5178425" y="2120504"/>
              <a:ext cx="712788" cy="534590"/>
            </a:xfrm>
            <a:prstGeom prst="ellipse">
              <a:avLst/>
            </a:prstGeom>
            <a:blipFill>
              <a:blip r:embed="rId1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/>
            <a:lstStyle/>
            <a:p>
              <a:pPr marL="233680" marR="0" lvl="0" indent="-233680" defTabSz="914400" eaLnBrk="1" fontAlgn="auto" latinLnBrk="0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SzTx/>
                <a:buFontTx/>
                <a:buChar char="•"/>
                <a:tabLst/>
                <a:defRPr/>
              </a:pPr>
              <a:endParaRPr kumimoji="0" lang="zh-TW" altLang="en-US" sz="32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Microsoft JhengHei" panose="020B0604030504040204" pitchFamily="34" charset="-120"/>
                <a:cs typeface="+mn-cs"/>
              </a:endParaRPr>
            </a:p>
          </p:txBody>
        </p:sp>
        <p:sp>
          <p:nvSpPr>
            <p:cNvPr id="33" name="MH_Other_7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5775325" y="2584847"/>
              <a:ext cx="712788" cy="533400"/>
            </a:xfrm>
            <a:prstGeom prst="ellipse">
              <a:avLst/>
            </a:prstGeom>
            <a:grpFill/>
            <a:ln w="25400" algn="ctr">
              <a:noFill/>
              <a:round/>
            </a:ln>
          </p:spPr>
          <p:txBody>
            <a:bodyPr/>
            <a:lstStyle/>
            <a:p>
              <a:pPr marL="233680" marR="0" lvl="0" indent="-233680" defTabSz="914400" eaLnBrk="1" fontAlgn="auto" latinLnBrk="0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SzTx/>
                <a:buFontTx/>
                <a:buChar char="•"/>
                <a:tabLst/>
                <a:defRPr/>
              </a:pPr>
              <a:endParaRPr kumimoji="0" lang="zh-TW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ea typeface="Microsoft JhengHei" panose="020B0604030504040204" pitchFamily="34" charset="-120"/>
              </a:endParaRPr>
            </a:p>
          </p:txBody>
        </p:sp>
        <p:sp>
          <p:nvSpPr>
            <p:cNvPr id="34" name="MH_Other_8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5891213" y="3264694"/>
              <a:ext cx="711200" cy="533400"/>
            </a:xfrm>
            <a:prstGeom prst="ellipse">
              <a:avLst/>
            </a:prstGeom>
            <a:blipFill>
              <a:blip r:embed="rId1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/>
            <a:lstStyle/>
            <a:p>
              <a:pPr marL="233680" marR="0" lvl="0" indent="-233680" defTabSz="914400" eaLnBrk="1" fontAlgn="auto" latinLnBrk="0" hangingPunct="1">
                <a:lnSpc>
                  <a:spcPct val="95000"/>
                </a:lnSpc>
                <a:spcBef>
                  <a:spcPct val="50000"/>
                </a:spcBef>
                <a:spcAft>
                  <a:spcPct val="35000"/>
                </a:spcAft>
                <a:buClr>
                  <a:srgbClr val="678BA8"/>
                </a:buClr>
                <a:buSzTx/>
                <a:buFontTx/>
                <a:buChar char="•"/>
                <a:tabLst/>
                <a:defRPr/>
              </a:pPr>
              <a:endParaRPr kumimoji="0" lang="zh-TW" altLang="en-US" sz="32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Microsoft JhengHei" panose="020B0604030504040204" pitchFamily="34" charset="-120"/>
                <a:cs typeface="+mn-cs"/>
              </a:endParaRPr>
            </a:p>
          </p:txBody>
        </p:sp>
        <p:sp>
          <p:nvSpPr>
            <p:cNvPr id="35" name="MH_Other_9"/>
            <p:cNvSpPr/>
            <p:nvPr>
              <p:custDataLst>
                <p:tags r:id="rId9"/>
              </p:custDataLst>
            </p:nvPr>
          </p:nvSpPr>
          <p:spPr bwMode="auto">
            <a:xfrm>
              <a:off x="2982914" y="3248026"/>
              <a:ext cx="458787" cy="289322"/>
            </a:xfrm>
            <a:custGeom>
              <a:avLst/>
              <a:gdLst>
                <a:gd name="T0" fmla="*/ 1134092 w 2300288"/>
                <a:gd name="T1" fmla="*/ 968860 h 1936750"/>
                <a:gd name="T2" fmla="*/ 1214775 w 2300288"/>
                <a:gd name="T3" fmla="*/ 1049028 h 1936750"/>
                <a:gd name="T4" fmla="*/ 1216884 w 2300288"/>
                <a:gd name="T5" fmla="*/ 1064537 h 1936750"/>
                <a:gd name="T6" fmla="*/ 1151230 w 2300288"/>
                <a:gd name="T7" fmla="*/ 1136031 h 1936750"/>
                <a:gd name="T8" fmla="*/ 1182871 w 2300288"/>
                <a:gd name="T9" fmla="*/ 1247216 h 1936750"/>
                <a:gd name="T10" fmla="*/ 1204228 w 2300288"/>
                <a:gd name="T11" fmla="*/ 1413599 h 1936750"/>
                <a:gd name="T12" fmla="*/ 1046025 w 2300288"/>
                <a:gd name="T13" fmla="*/ 1361555 h 1936750"/>
                <a:gd name="T14" fmla="*/ 1071074 w 2300288"/>
                <a:gd name="T15" fmla="*/ 1209103 h 1936750"/>
                <a:gd name="T16" fmla="*/ 1033632 w 2300288"/>
                <a:gd name="T17" fmla="*/ 1075313 h 1936750"/>
                <a:gd name="T18" fmla="*/ 1028095 w 2300288"/>
                <a:gd name="T19" fmla="*/ 1060068 h 1936750"/>
                <a:gd name="T20" fmla="*/ 1033632 w 2300288"/>
                <a:gd name="T21" fmla="*/ 1045086 h 1936750"/>
                <a:gd name="T22" fmla="*/ 1116162 w 2300288"/>
                <a:gd name="T23" fmla="*/ 967020 h 1936750"/>
                <a:gd name="T24" fmla="*/ 1415999 w 2300288"/>
                <a:gd name="T25" fmla="*/ 862909 h 1936750"/>
                <a:gd name="T26" fmla="*/ 1591713 w 2300288"/>
                <a:gd name="T27" fmla="*/ 924102 h 1936750"/>
                <a:gd name="T28" fmla="*/ 1763745 w 2300288"/>
                <a:gd name="T29" fmla="*/ 983456 h 1936750"/>
                <a:gd name="T30" fmla="*/ 1808726 w 2300288"/>
                <a:gd name="T31" fmla="*/ 1009194 h 1936750"/>
                <a:gd name="T32" fmla="*/ 1836345 w 2300288"/>
                <a:gd name="T33" fmla="*/ 1041235 h 1936750"/>
                <a:gd name="T34" fmla="*/ 1870541 w 2300288"/>
                <a:gd name="T35" fmla="*/ 1114771 h 1936750"/>
                <a:gd name="T36" fmla="*/ 1893952 w 2300288"/>
                <a:gd name="T37" fmla="*/ 1212469 h 1936750"/>
                <a:gd name="T38" fmla="*/ 1905000 w 2300288"/>
                <a:gd name="T39" fmla="*/ 1335643 h 1936750"/>
                <a:gd name="T40" fmla="*/ 1899740 w 2300288"/>
                <a:gd name="T41" fmla="*/ 1362957 h 1936750"/>
                <a:gd name="T42" fmla="*/ 1874487 w 2300288"/>
                <a:gd name="T43" fmla="*/ 1383704 h 1936750"/>
                <a:gd name="T44" fmla="*/ 1781895 w 2300288"/>
                <a:gd name="T45" fmla="*/ 1418897 h 1936750"/>
                <a:gd name="T46" fmla="*/ 1625909 w 2300288"/>
                <a:gd name="T47" fmla="*/ 1447524 h 1936750"/>
                <a:gd name="T48" fmla="*/ 1404950 w 2300288"/>
                <a:gd name="T49" fmla="*/ 1464857 h 1936750"/>
                <a:gd name="T50" fmla="*/ 948915 w 2300288"/>
                <a:gd name="T51" fmla="*/ 1532887 h 1936750"/>
                <a:gd name="T52" fmla="*/ 96732 w 2300288"/>
                <a:gd name="T53" fmla="*/ 835367 h 1936750"/>
                <a:gd name="T54" fmla="*/ 1152637 w 2300288"/>
                <a:gd name="T55" fmla="*/ 1576 h 1936750"/>
                <a:gd name="T56" fmla="*/ 1203190 w 2300288"/>
                <a:gd name="T57" fmla="*/ 12613 h 1936750"/>
                <a:gd name="T58" fmla="*/ 1249793 w 2300288"/>
                <a:gd name="T59" fmla="*/ 32847 h 1936750"/>
                <a:gd name="T60" fmla="*/ 1292446 w 2300288"/>
                <a:gd name="T61" fmla="*/ 62015 h 1936750"/>
                <a:gd name="T62" fmla="*/ 1357480 w 2300288"/>
                <a:gd name="T63" fmla="*/ 134804 h 1936750"/>
                <a:gd name="T64" fmla="*/ 1402767 w 2300288"/>
                <a:gd name="T65" fmla="*/ 235972 h 1936750"/>
                <a:gd name="T66" fmla="*/ 1414352 w 2300288"/>
                <a:gd name="T67" fmla="*/ 301403 h 1936750"/>
                <a:gd name="T68" fmla="*/ 1414615 w 2300288"/>
                <a:gd name="T69" fmla="*/ 367360 h 1936750"/>
                <a:gd name="T70" fmla="*/ 1402767 w 2300288"/>
                <a:gd name="T71" fmla="*/ 444090 h 1936750"/>
                <a:gd name="T72" fmla="*/ 1379596 w 2300288"/>
                <a:gd name="T73" fmla="*/ 521346 h 1936750"/>
                <a:gd name="T74" fmla="*/ 1346158 w 2300288"/>
                <a:gd name="T75" fmla="*/ 595186 h 1936750"/>
                <a:gd name="T76" fmla="*/ 1304295 w 2300288"/>
                <a:gd name="T77" fmla="*/ 661143 h 1936750"/>
                <a:gd name="T78" fmla="*/ 1223990 w 2300288"/>
                <a:gd name="T79" fmla="*/ 866108 h 1936750"/>
                <a:gd name="T80" fmla="*/ 1146318 w 2300288"/>
                <a:gd name="T81" fmla="*/ 934430 h 1936750"/>
                <a:gd name="T82" fmla="*/ 1120778 w 2300288"/>
                <a:gd name="T83" fmla="*/ 944678 h 1936750"/>
                <a:gd name="T84" fmla="*/ 1086550 w 2300288"/>
                <a:gd name="T85" fmla="*/ 925758 h 1936750"/>
                <a:gd name="T86" fmla="*/ 993607 w 2300288"/>
                <a:gd name="T87" fmla="*/ 837202 h 1936750"/>
                <a:gd name="T88" fmla="*/ 928310 w 2300288"/>
                <a:gd name="T89" fmla="*/ 643274 h 1936750"/>
                <a:gd name="T90" fmla="*/ 888553 w 2300288"/>
                <a:gd name="T91" fmla="*/ 574427 h 1936750"/>
                <a:gd name="T92" fmla="*/ 858011 w 2300288"/>
                <a:gd name="T93" fmla="*/ 499273 h 1936750"/>
                <a:gd name="T94" fmla="*/ 837737 w 2300288"/>
                <a:gd name="T95" fmla="*/ 421754 h 1936750"/>
                <a:gd name="T96" fmla="*/ 829575 w 2300288"/>
                <a:gd name="T97" fmla="*/ 346075 h 1936750"/>
                <a:gd name="T98" fmla="*/ 832734 w 2300288"/>
                <a:gd name="T99" fmla="*/ 284848 h 1936750"/>
                <a:gd name="T100" fmla="*/ 852482 w 2300288"/>
                <a:gd name="T101" fmla="*/ 204965 h 1936750"/>
                <a:gd name="T102" fmla="*/ 905667 w 2300288"/>
                <a:gd name="T103" fmla="*/ 109840 h 1936750"/>
                <a:gd name="T104" fmla="*/ 964645 w 2300288"/>
                <a:gd name="T105" fmla="*/ 52818 h 1936750"/>
                <a:gd name="T106" fmla="*/ 1008615 w 2300288"/>
                <a:gd name="T107" fmla="*/ 26277 h 1936750"/>
                <a:gd name="T108" fmla="*/ 1056535 w 2300288"/>
                <a:gd name="T109" fmla="*/ 8671 h 1936750"/>
                <a:gd name="T110" fmla="*/ 1107614 w 2300288"/>
                <a:gd name="T111" fmla="*/ 262 h 193675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300288" h="1936750">
                  <a:moveTo>
                    <a:pt x="1352860" y="1166813"/>
                  </a:moveTo>
                  <a:lnTo>
                    <a:pt x="1355725" y="1166813"/>
                  </a:lnTo>
                  <a:lnTo>
                    <a:pt x="1358272" y="1166813"/>
                  </a:lnTo>
                  <a:lnTo>
                    <a:pt x="1361456" y="1167131"/>
                  </a:lnTo>
                  <a:lnTo>
                    <a:pt x="1364003" y="1168083"/>
                  </a:lnTo>
                  <a:lnTo>
                    <a:pt x="1366869" y="1168718"/>
                  </a:lnTo>
                  <a:lnTo>
                    <a:pt x="1369416" y="1170306"/>
                  </a:lnTo>
                  <a:lnTo>
                    <a:pt x="1371644" y="1171258"/>
                  </a:lnTo>
                  <a:lnTo>
                    <a:pt x="1374192" y="1173163"/>
                  </a:lnTo>
                  <a:lnTo>
                    <a:pt x="1376420" y="1175386"/>
                  </a:lnTo>
                  <a:lnTo>
                    <a:pt x="1461429" y="1260158"/>
                  </a:lnTo>
                  <a:lnTo>
                    <a:pt x="1463339" y="1262381"/>
                  </a:lnTo>
                  <a:lnTo>
                    <a:pt x="1465249" y="1264603"/>
                  </a:lnTo>
                  <a:lnTo>
                    <a:pt x="1466841" y="1267143"/>
                  </a:lnTo>
                  <a:lnTo>
                    <a:pt x="1467797" y="1269683"/>
                  </a:lnTo>
                  <a:lnTo>
                    <a:pt x="1469070" y="1272223"/>
                  </a:lnTo>
                  <a:lnTo>
                    <a:pt x="1469388" y="1275081"/>
                  </a:lnTo>
                  <a:lnTo>
                    <a:pt x="1469707" y="1277938"/>
                  </a:lnTo>
                  <a:lnTo>
                    <a:pt x="1470025" y="1280478"/>
                  </a:lnTo>
                  <a:lnTo>
                    <a:pt x="1469707" y="1283336"/>
                  </a:lnTo>
                  <a:lnTo>
                    <a:pt x="1469388" y="1285876"/>
                  </a:lnTo>
                  <a:lnTo>
                    <a:pt x="1469070" y="1289051"/>
                  </a:lnTo>
                  <a:lnTo>
                    <a:pt x="1467797" y="1291591"/>
                  </a:lnTo>
                  <a:lnTo>
                    <a:pt x="1466841" y="1294131"/>
                  </a:lnTo>
                  <a:lnTo>
                    <a:pt x="1465249" y="1296671"/>
                  </a:lnTo>
                  <a:lnTo>
                    <a:pt x="1463339" y="1298893"/>
                  </a:lnTo>
                  <a:lnTo>
                    <a:pt x="1461429" y="1301116"/>
                  </a:lnTo>
                  <a:lnTo>
                    <a:pt x="1390111" y="1372236"/>
                  </a:lnTo>
                  <a:lnTo>
                    <a:pt x="1396160" y="1386206"/>
                  </a:lnTo>
                  <a:lnTo>
                    <a:pt x="1401573" y="1402081"/>
                  </a:lnTo>
                  <a:lnTo>
                    <a:pt x="1407304" y="1420178"/>
                  </a:lnTo>
                  <a:lnTo>
                    <a:pt x="1412716" y="1439228"/>
                  </a:lnTo>
                  <a:lnTo>
                    <a:pt x="1418447" y="1460501"/>
                  </a:lnTo>
                  <a:lnTo>
                    <a:pt x="1423541" y="1483043"/>
                  </a:lnTo>
                  <a:lnTo>
                    <a:pt x="1428317" y="1506538"/>
                  </a:lnTo>
                  <a:lnTo>
                    <a:pt x="1433093" y="1531938"/>
                  </a:lnTo>
                  <a:lnTo>
                    <a:pt x="1437550" y="1558608"/>
                  </a:lnTo>
                  <a:lnTo>
                    <a:pt x="1441689" y="1586231"/>
                  </a:lnTo>
                  <a:lnTo>
                    <a:pt x="1445191" y="1614806"/>
                  </a:lnTo>
                  <a:lnTo>
                    <a:pt x="1448693" y="1644651"/>
                  </a:lnTo>
                  <a:lnTo>
                    <a:pt x="1451559" y="1675448"/>
                  </a:lnTo>
                  <a:lnTo>
                    <a:pt x="1454106" y="1707516"/>
                  </a:lnTo>
                  <a:lnTo>
                    <a:pt x="1456016" y="1739901"/>
                  </a:lnTo>
                  <a:lnTo>
                    <a:pt x="1457608" y="1773238"/>
                  </a:lnTo>
                  <a:lnTo>
                    <a:pt x="1254161" y="1773238"/>
                  </a:lnTo>
                  <a:lnTo>
                    <a:pt x="1255753" y="1739901"/>
                  </a:lnTo>
                  <a:lnTo>
                    <a:pt x="1257344" y="1707516"/>
                  </a:lnTo>
                  <a:lnTo>
                    <a:pt x="1260210" y="1675448"/>
                  </a:lnTo>
                  <a:lnTo>
                    <a:pt x="1263075" y="1644651"/>
                  </a:lnTo>
                  <a:lnTo>
                    <a:pt x="1266259" y="1614806"/>
                  </a:lnTo>
                  <a:lnTo>
                    <a:pt x="1270080" y="1586231"/>
                  </a:lnTo>
                  <a:lnTo>
                    <a:pt x="1274219" y="1558608"/>
                  </a:lnTo>
                  <a:lnTo>
                    <a:pt x="1278676" y="1531938"/>
                  </a:lnTo>
                  <a:lnTo>
                    <a:pt x="1283452" y="1506538"/>
                  </a:lnTo>
                  <a:lnTo>
                    <a:pt x="1288228" y="1483043"/>
                  </a:lnTo>
                  <a:lnTo>
                    <a:pt x="1293322" y="1460501"/>
                  </a:lnTo>
                  <a:lnTo>
                    <a:pt x="1298734" y="1439228"/>
                  </a:lnTo>
                  <a:lnTo>
                    <a:pt x="1304465" y="1419861"/>
                  </a:lnTo>
                  <a:lnTo>
                    <a:pt x="1309878" y="1402081"/>
                  </a:lnTo>
                  <a:lnTo>
                    <a:pt x="1315609" y="1386206"/>
                  </a:lnTo>
                  <a:lnTo>
                    <a:pt x="1321340" y="1371918"/>
                  </a:lnTo>
                  <a:lnTo>
                    <a:pt x="1250022" y="1301116"/>
                  </a:lnTo>
                  <a:lnTo>
                    <a:pt x="1248111" y="1298893"/>
                  </a:lnTo>
                  <a:lnTo>
                    <a:pt x="1246519" y="1296671"/>
                  </a:lnTo>
                  <a:lnTo>
                    <a:pt x="1244927" y="1294131"/>
                  </a:lnTo>
                  <a:lnTo>
                    <a:pt x="1243654" y="1291591"/>
                  </a:lnTo>
                  <a:lnTo>
                    <a:pt x="1242699" y="1289051"/>
                  </a:lnTo>
                  <a:lnTo>
                    <a:pt x="1242380" y="1285876"/>
                  </a:lnTo>
                  <a:lnTo>
                    <a:pt x="1242062" y="1283336"/>
                  </a:lnTo>
                  <a:lnTo>
                    <a:pt x="1241425" y="1280478"/>
                  </a:lnTo>
                  <a:lnTo>
                    <a:pt x="1242062" y="1277938"/>
                  </a:lnTo>
                  <a:lnTo>
                    <a:pt x="1242380" y="1275081"/>
                  </a:lnTo>
                  <a:lnTo>
                    <a:pt x="1243017" y="1272223"/>
                  </a:lnTo>
                  <a:lnTo>
                    <a:pt x="1243654" y="1269683"/>
                  </a:lnTo>
                  <a:lnTo>
                    <a:pt x="1244927" y="1267143"/>
                  </a:lnTo>
                  <a:lnTo>
                    <a:pt x="1246519" y="1264603"/>
                  </a:lnTo>
                  <a:lnTo>
                    <a:pt x="1248111" y="1262381"/>
                  </a:lnTo>
                  <a:lnTo>
                    <a:pt x="1250340" y="1260158"/>
                  </a:lnTo>
                  <a:lnTo>
                    <a:pt x="1335030" y="1175386"/>
                  </a:lnTo>
                  <a:lnTo>
                    <a:pt x="1337259" y="1173163"/>
                  </a:lnTo>
                  <a:lnTo>
                    <a:pt x="1339806" y="1171258"/>
                  </a:lnTo>
                  <a:lnTo>
                    <a:pt x="1342035" y="1170306"/>
                  </a:lnTo>
                  <a:lnTo>
                    <a:pt x="1344582" y="1168718"/>
                  </a:lnTo>
                  <a:lnTo>
                    <a:pt x="1347766" y="1168083"/>
                  </a:lnTo>
                  <a:lnTo>
                    <a:pt x="1350313" y="1167131"/>
                  </a:lnTo>
                  <a:lnTo>
                    <a:pt x="1352860" y="1166813"/>
                  </a:lnTo>
                  <a:close/>
                  <a:moveTo>
                    <a:pt x="1634223" y="1009650"/>
                  </a:moveTo>
                  <a:lnTo>
                    <a:pt x="1652963" y="1018533"/>
                  </a:lnTo>
                  <a:lnTo>
                    <a:pt x="1672339" y="1027098"/>
                  </a:lnTo>
                  <a:lnTo>
                    <a:pt x="1691079" y="1034712"/>
                  </a:lnTo>
                  <a:lnTo>
                    <a:pt x="1709819" y="1042326"/>
                  </a:lnTo>
                  <a:lnTo>
                    <a:pt x="1728241" y="1049939"/>
                  </a:lnTo>
                  <a:lnTo>
                    <a:pt x="1746663" y="1057236"/>
                  </a:lnTo>
                  <a:lnTo>
                    <a:pt x="1783191" y="1070560"/>
                  </a:lnTo>
                  <a:lnTo>
                    <a:pt x="1819083" y="1082932"/>
                  </a:lnTo>
                  <a:lnTo>
                    <a:pt x="1854022" y="1094670"/>
                  </a:lnTo>
                  <a:lnTo>
                    <a:pt x="1888325" y="1105773"/>
                  </a:lnTo>
                  <a:lnTo>
                    <a:pt x="1921994" y="1116242"/>
                  </a:lnTo>
                  <a:lnTo>
                    <a:pt x="1986155" y="1136545"/>
                  </a:lnTo>
                  <a:lnTo>
                    <a:pt x="2017282" y="1146379"/>
                  </a:lnTo>
                  <a:lnTo>
                    <a:pt x="2046821" y="1156213"/>
                  </a:lnTo>
                  <a:lnTo>
                    <a:pt x="2075408" y="1166682"/>
                  </a:lnTo>
                  <a:lnTo>
                    <a:pt x="2103042" y="1176834"/>
                  </a:lnTo>
                  <a:lnTo>
                    <a:pt x="2116700" y="1182544"/>
                  </a:lnTo>
                  <a:lnTo>
                    <a:pt x="2129722" y="1187937"/>
                  </a:lnTo>
                  <a:lnTo>
                    <a:pt x="2142427" y="1193965"/>
                  </a:lnTo>
                  <a:lnTo>
                    <a:pt x="2155132" y="1199675"/>
                  </a:lnTo>
                  <a:lnTo>
                    <a:pt x="2161167" y="1203164"/>
                  </a:lnTo>
                  <a:lnTo>
                    <a:pt x="2166885" y="1206337"/>
                  </a:lnTo>
                  <a:lnTo>
                    <a:pt x="2172920" y="1210461"/>
                  </a:lnTo>
                  <a:lnTo>
                    <a:pt x="2178319" y="1214585"/>
                  </a:lnTo>
                  <a:lnTo>
                    <a:pt x="2184037" y="1219026"/>
                  </a:lnTo>
                  <a:lnTo>
                    <a:pt x="2189119" y="1223785"/>
                  </a:lnTo>
                  <a:lnTo>
                    <a:pt x="2194201" y="1228861"/>
                  </a:lnTo>
                  <a:lnTo>
                    <a:pt x="2198965" y="1233936"/>
                  </a:lnTo>
                  <a:lnTo>
                    <a:pt x="2203729" y="1239647"/>
                  </a:lnTo>
                  <a:lnTo>
                    <a:pt x="2208494" y="1245357"/>
                  </a:lnTo>
                  <a:lnTo>
                    <a:pt x="2212941" y="1251384"/>
                  </a:lnTo>
                  <a:lnTo>
                    <a:pt x="2217387" y="1257729"/>
                  </a:lnTo>
                  <a:lnTo>
                    <a:pt x="2221517" y="1264391"/>
                  </a:lnTo>
                  <a:lnTo>
                    <a:pt x="2225646" y="1271053"/>
                  </a:lnTo>
                  <a:lnTo>
                    <a:pt x="2233269" y="1285011"/>
                  </a:lnTo>
                  <a:lnTo>
                    <a:pt x="2240257" y="1299287"/>
                  </a:lnTo>
                  <a:lnTo>
                    <a:pt x="2246927" y="1314832"/>
                  </a:lnTo>
                  <a:lnTo>
                    <a:pt x="2253279" y="1330693"/>
                  </a:lnTo>
                  <a:lnTo>
                    <a:pt x="2258679" y="1346555"/>
                  </a:lnTo>
                  <a:lnTo>
                    <a:pt x="2264079" y="1363052"/>
                  </a:lnTo>
                  <a:lnTo>
                    <a:pt x="2268843" y="1379865"/>
                  </a:lnTo>
                  <a:lnTo>
                    <a:pt x="2273290" y="1396996"/>
                  </a:lnTo>
                  <a:lnTo>
                    <a:pt x="2277101" y="1413809"/>
                  </a:lnTo>
                  <a:lnTo>
                    <a:pt x="2280595" y="1430940"/>
                  </a:lnTo>
                  <a:lnTo>
                    <a:pt x="2283772" y="1447754"/>
                  </a:lnTo>
                  <a:lnTo>
                    <a:pt x="2286948" y="1464567"/>
                  </a:lnTo>
                  <a:lnTo>
                    <a:pt x="2288854" y="1481381"/>
                  </a:lnTo>
                  <a:lnTo>
                    <a:pt x="2291077" y="1497243"/>
                  </a:lnTo>
                  <a:lnTo>
                    <a:pt x="2293300" y="1513104"/>
                  </a:lnTo>
                  <a:lnTo>
                    <a:pt x="2296477" y="1542925"/>
                  </a:lnTo>
                  <a:lnTo>
                    <a:pt x="2298382" y="1570207"/>
                  </a:lnTo>
                  <a:lnTo>
                    <a:pt x="2299653" y="1593682"/>
                  </a:lnTo>
                  <a:lnTo>
                    <a:pt x="2300288" y="1613351"/>
                  </a:lnTo>
                  <a:lnTo>
                    <a:pt x="2300288" y="1627944"/>
                  </a:lnTo>
                  <a:lnTo>
                    <a:pt x="2300288" y="1630799"/>
                  </a:lnTo>
                  <a:lnTo>
                    <a:pt x="2299653" y="1633971"/>
                  </a:lnTo>
                  <a:lnTo>
                    <a:pt x="2299018" y="1636827"/>
                  </a:lnTo>
                  <a:lnTo>
                    <a:pt x="2297430" y="1639999"/>
                  </a:lnTo>
                  <a:lnTo>
                    <a:pt x="2296159" y="1643171"/>
                  </a:lnTo>
                  <a:lnTo>
                    <a:pt x="2293936" y="1646344"/>
                  </a:lnTo>
                  <a:lnTo>
                    <a:pt x="2291077" y="1649199"/>
                  </a:lnTo>
                  <a:lnTo>
                    <a:pt x="2288536" y="1652688"/>
                  </a:lnTo>
                  <a:lnTo>
                    <a:pt x="2285360" y="1655544"/>
                  </a:lnTo>
                  <a:lnTo>
                    <a:pt x="2281548" y="1659033"/>
                  </a:lnTo>
                  <a:lnTo>
                    <a:pt x="2278054" y="1661888"/>
                  </a:lnTo>
                  <a:lnTo>
                    <a:pt x="2273608" y="1665061"/>
                  </a:lnTo>
                  <a:lnTo>
                    <a:pt x="2263443" y="1671405"/>
                  </a:lnTo>
                  <a:lnTo>
                    <a:pt x="2252644" y="1677750"/>
                  </a:lnTo>
                  <a:lnTo>
                    <a:pt x="2239621" y="1684095"/>
                  </a:lnTo>
                  <a:lnTo>
                    <a:pt x="2225328" y="1690122"/>
                  </a:lnTo>
                  <a:lnTo>
                    <a:pt x="2208811" y="1696150"/>
                  </a:lnTo>
                  <a:lnTo>
                    <a:pt x="2191660" y="1701860"/>
                  </a:lnTo>
                  <a:lnTo>
                    <a:pt x="2172602" y="1707888"/>
                  </a:lnTo>
                  <a:lnTo>
                    <a:pt x="2151639" y="1713915"/>
                  </a:lnTo>
                  <a:lnTo>
                    <a:pt x="2129722" y="1719308"/>
                  </a:lnTo>
                  <a:lnTo>
                    <a:pt x="2105900" y="1724384"/>
                  </a:lnTo>
                  <a:lnTo>
                    <a:pt x="2080490" y="1730094"/>
                  </a:lnTo>
                  <a:lnTo>
                    <a:pt x="2053809" y="1734853"/>
                  </a:lnTo>
                  <a:lnTo>
                    <a:pt x="2025223" y="1739611"/>
                  </a:lnTo>
                  <a:lnTo>
                    <a:pt x="1995048" y="1744052"/>
                  </a:lnTo>
                  <a:lnTo>
                    <a:pt x="1963285" y="1748494"/>
                  </a:lnTo>
                  <a:lnTo>
                    <a:pt x="1930252" y="1752618"/>
                  </a:lnTo>
                  <a:lnTo>
                    <a:pt x="1895313" y="1756107"/>
                  </a:lnTo>
                  <a:lnTo>
                    <a:pt x="1858786" y="1759597"/>
                  </a:lnTo>
                  <a:lnTo>
                    <a:pt x="1820671" y="1762452"/>
                  </a:lnTo>
                  <a:lnTo>
                    <a:pt x="1780967" y="1765307"/>
                  </a:lnTo>
                  <a:lnTo>
                    <a:pt x="1739676" y="1767528"/>
                  </a:lnTo>
                  <a:lnTo>
                    <a:pt x="1696478" y="1769431"/>
                  </a:lnTo>
                  <a:lnTo>
                    <a:pt x="1652011" y="1771335"/>
                  </a:lnTo>
                  <a:lnTo>
                    <a:pt x="1605955" y="1772287"/>
                  </a:lnTo>
                  <a:lnTo>
                    <a:pt x="1557993" y="1773238"/>
                  </a:lnTo>
                  <a:lnTo>
                    <a:pt x="1508125" y="1773238"/>
                  </a:lnTo>
                  <a:lnTo>
                    <a:pt x="1634223" y="1009650"/>
                  </a:lnTo>
                  <a:close/>
                  <a:moveTo>
                    <a:pt x="969658" y="942975"/>
                  </a:moveTo>
                  <a:lnTo>
                    <a:pt x="1145815" y="1851606"/>
                  </a:lnTo>
                  <a:lnTo>
                    <a:pt x="1263254" y="1851606"/>
                  </a:lnTo>
                  <a:lnTo>
                    <a:pt x="2020888" y="1851606"/>
                  </a:lnTo>
                  <a:lnTo>
                    <a:pt x="2020888" y="1936750"/>
                  </a:lnTo>
                  <a:lnTo>
                    <a:pt x="1163907" y="1936750"/>
                  </a:lnTo>
                  <a:lnTo>
                    <a:pt x="194249" y="1936750"/>
                  </a:lnTo>
                  <a:lnTo>
                    <a:pt x="0" y="1009057"/>
                  </a:lnTo>
                  <a:lnTo>
                    <a:pt x="116804" y="1009057"/>
                  </a:lnTo>
                  <a:lnTo>
                    <a:pt x="969658" y="942975"/>
                  </a:lnTo>
                  <a:close/>
                  <a:moveTo>
                    <a:pt x="1346346" y="0"/>
                  </a:moveTo>
                  <a:lnTo>
                    <a:pt x="1355566" y="0"/>
                  </a:lnTo>
                  <a:lnTo>
                    <a:pt x="1364786" y="0"/>
                  </a:lnTo>
                  <a:lnTo>
                    <a:pt x="1373688" y="317"/>
                  </a:lnTo>
                  <a:lnTo>
                    <a:pt x="1382908" y="952"/>
                  </a:lnTo>
                  <a:lnTo>
                    <a:pt x="1391810" y="1904"/>
                  </a:lnTo>
                  <a:lnTo>
                    <a:pt x="1400712" y="3174"/>
                  </a:lnTo>
                  <a:lnTo>
                    <a:pt x="1409613" y="4444"/>
                  </a:lnTo>
                  <a:lnTo>
                    <a:pt x="1418515" y="6348"/>
                  </a:lnTo>
                  <a:lnTo>
                    <a:pt x="1426782" y="8252"/>
                  </a:lnTo>
                  <a:lnTo>
                    <a:pt x="1435684" y="10474"/>
                  </a:lnTo>
                  <a:lnTo>
                    <a:pt x="1444268" y="12379"/>
                  </a:lnTo>
                  <a:lnTo>
                    <a:pt x="1452852" y="15236"/>
                  </a:lnTo>
                  <a:lnTo>
                    <a:pt x="1460800" y="18092"/>
                  </a:lnTo>
                  <a:lnTo>
                    <a:pt x="1469384" y="21266"/>
                  </a:lnTo>
                  <a:lnTo>
                    <a:pt x="1477650" y="24758"/>
                  </a:lnTo>
                  <a:lnTo>
                    <a:pt x="1485598" y="27932"/>
                  </a:lnTo>
                  <a:lnTo>
                    <a:pt x="1493228" y="31741"/>
                  </a:lnTo>
                  <a:lnTo>
                    <a:pt x="1501495" y="35867"/>
                  </a:lnTo>
                  <a:lnTo>
                    <a:pt x="1509125" y="39676"/>
                  </a:lnTo>
                  <a:lnTo>
                    <a:pt x="1517073" y="44120"/>
                  </a:lnTo>
                  <a:lnTo>
                    <a:pt x="1524385" y="48881"/>
                  </a:lnTo>
                  <a:lnTo>
                    <a:pt x="1531698" y="53960"/>
                  </a:lnTo>
                  <a:lnTo>
                    <a:pt x="1539010" y="58721"/>
                  </a:lnTo>
                  <a:lnTo>
                    <a:pt x="1546640" y="63800"/>
                  </a:lnTo>
                  <a:lnTo>
                    <a:pt x="1553635" y="69196"/>
                  </a:lnTo>
                  <a:lnTo>
                    <a:pt x="1560629" y="74909"/>
                  </a:lnTo>
                  <a:lnTo>
                    <a:pt x="1567624" y="80305"/>
                  </a:lnTo>
                  <a:lnTo>
                    <a:pt x="1580976" y="92684"/>
                  </a:lnTo>
                  <a:lnTo>
                    <a:pt x="1593694" y="105380"/>
                  </a:lnTo>
                  <a:lnTo>
                    <a:pt x="1606093" y="118712"/>
                  </a:lnTo>
                  <a:lnTo>
                    <a:pt x="1617856" y="132678"/>
                  </a:lnTo>
                  <a:lnTo>
                    <a:pt x="1628984" y="147596"/>
                  </a:lnTo>
                  <a:lnTo>
                    <a:pt x="1639157" y="162832"/>
                  </a:lnTo>
                  <a:lnTo>
                    <a:pt x="1649331" y="178703"/>
                  </a:lnTo>
                  <a:lnTo>
                    <a:pt x="1658551" y="195525"/>
                  </a:lnTo>
                  <a:lnTo>
                    <a:pt x="1666817" y="212348"/>
                  </a:lnTo>
                  <a:lnTo>
                    <a:pt x="1674765" y="229806"/>
                  </a:lnTo>
                  <a:lnTo>
                    <a:pt x="1682078" y="247581"/>
                  </a:lnTo>
                  <a:lnTo>
                    <a:pt x="1688436" y="266308"/>
                  </a:lnTo>
                  <a:lnTo>
                    <a:pt x="1693841" y="285036"/>
                  </a:lnTo>
                  <a:lnTo>
                    <a:pt x="1698610" y="304080"/>
                  </a:lnTo>
                  <a:lnTo>
                    <a:pt x="1700517" y="314237"/>
                  </a:lnTo>
                  <a:lnTo>
                    <a:pt x="1702743" y="324077"/>
                  </a:lnTo>
                  <a:lnTo>
                    <a:pt x="1704332" y="333917"/>
                  </a:lnTo>
                  <a:lnTo>
                    <a:pt x="1705604" y="344074"/>
                  </a:lnTo>
                  <a:lnTo>
                    <a:pt x="1706876" y="353914"/>
                  </a:lnTo>
                  <a:lnTo>
                    <a:pt x="1707830" y="364071"/>
                  </a:lnTo>
                  <a:lnTo>
                    <a:pt x="1708466" y="374546"/>
                  </a:lnTo>
                  <a:lnTo>
                    <a:pt x="1709419" y="385020"/>
                  </a:lnTo>
                  <a:lnTo>
                    <a:pt x="1709737" y="395178"/>
                  </a:lnTo>
                  <a:lnTo>
                    <a:pt x="1709737" y="405652"/>
                  </a:lnTo>
                  <a:lnTo>
                    <a:pt x="1709737" y="418031"/>
                  </a:lnTo>
                  <a:lnTo>
                    <a:pt x="1709101" y="431045"/>
                  </a:lnTo>
                  <a:lnTo>
                    <a:pt x="1708148" y="443742"/>
                  </a:lnTo>
                  <a:lnTo>
                    <a:pt x="1707194" y="456755"/>
                  </a:lnTo>
                  <a:lnTo>
                    <a:pt x="1705604" y="470087"/>
                  </a:lnTo>
                  <a:lnTo>
                    <a:pt x="1703697" y="482783"/>
                  </a:lnTo>
                  <a:lnTo>
                    <a:pt x="1702107" y="496114"/>
                  </a:lnTo>
                  <a:lnTo>
                    <a:pt x="1699881" y="509446"/>
                  </a:lnTo>
                  <a:lnTo>
                    <a:pt x="1696702" y="522777"/>
                  </a:lnTo>
                  <a:lnTo>
                    <a:pt x="1693841" y="536426"/>
                  </a:lnTo>
                  <a:lnTo>
                    <a:pt x="1690979" y="549757"/>
                  </a:lnTo>
                  <a:lnTo>
                    <a:pt x="1687164" y="562771"/>
                  </a:lnTo>
                  <a:lnTo>
                    <a:pt x="1683667" y="576420"/>
                  </a:lnTo>
                  <a:lnTo>
                    <a:pt x="1679534" y="589751"/>
                  </a:lnTo>
                  <a:lnTo>
                    <a:pt x="1675401" y="603082"/>
                  </a:lnTo>
                  <a:lnTo>
                    <a:pt x="1670632" y="616414"/>
                  </a:lnTo>
                  <a:lnTo>
                    <a:pt x="1665863" y="629745"/>
                  </a:lnTo>
                  <a:lnTo>
                    <a:pt x="1661094" y="642441"/>
                  </a:lnTo>
                  <a:lnTo>
                    <a:pt x="1655372" y="655773"/>
                  </a:lnTo>
                  <a:lnTo>
                    <a:pt x="1650285" y="668787"/>
                  </a:lnTo>
                  <a:lnTo>
                    <a:pt x="1644244" y="681166"/>
                  </a:lnTo>
                  <a:lnTo>
                    <a:pt x="1638521" y="693862"/>
                  </a:lnTo>
                  <a:lnTo>
                    <a:pt x="1632163" y="706241"/>
                  </a:lnTo>
                  <a:lnTo>
                    <a:pt x="1625486" y="718938"/>
                  </a:lnTo>
                  <a:lnTo>
                    <a:pt x="1618810" y="730682"/>
                  </a:lnTo>
                  <a:lnTo>
                    <a:pt x="1612133" y="742744"/>
                  </a:lnTo>
                  <a:lnTo>
                    <a:pt x="1605139" y="754170"/>
                  </a:lnTo>
                  <a:lnTo>
                    <a:pt x="1597827" y="765597"/>
                  </a:lnTo>
                  <a:lnTo>
                    <a:pt x="1590514" y="777024"/>
                  </a:lnTo>
                  <a:lnTo>
                    <a:pt x="1582566" y="787816"/>
                  </a:lnTo>
                  <a:lnTo>
                    <a:pt x="1574936" y="798608"/>
                  </a:lnTo>
                  <a:lnTo>
                    <a:pt x="1566988" y="808765"/>
                  </a:lnTo>
                  <a:lnTo>
                    <a:pt x="1566988" y="950966"/>
                  </a:lnTo>
                  <a:lnTo>
                    <a:pt x="1559357" y="959219"/>
                  </a:lnTo>
                  <a:lnTo>
                    <a:pt x="1539964" y="980485"/>
                  </a:lnTo>
                  <a:lnTo>
                    <a:pt x="1511350" y="1011274"/>
                  </a:lnTo>
                  <a:lnTo>
                    <a:pt x="1495136" y="1028415"/>
                  </a:lnTo>
                  <a:lnTo>
                    <a:pt x="1477968" y="1046190"/>
                  </a:lnTo>
                  <a:lnTo>
                    <a:pt x="1459846" y="1063965"/>
                  </a:lnTo>
                  <a:lnTo>
                    <a:pt x="1441724" y="1081105"/>
                  </a:lnTo>
                  <a:lnTo>
                    <a:pt x="1423920" y="1096976"/>
                  </a:lnTo>
                  <a:lnTo>
                    <a:pt x="1407388" y="1111576"/>
                  </a:lnTo>
                  <a:lnTo>
                    <a:pt x="1399122" y="1118242"/>
                  </a:lnTo>
                  <a:lnTo>
                    <a:pt x="1391492" y="1123638"/>
                  </a:lnTo>
                  <a:lnTo>
                    <a:pt x="1384179" y="1128717"/>
                  </a:lnTo>
                  <a:lnTo>
                    <a:pt x="1377503" y="1133160"/>
                  </a:lnTo>
                  <a:lnTo>
                    <a:pt x="1371144" y="1136652"/>
                  </a:lnTo>
                  <a:lnTo>
                    <a:pt x="1365104" y="1139191"/>
                  </a:lnTo>
                  <a:lnTo>
                    <a:pt x="1360017" y="1140461"/>
                  </a:lnTo>
                  <a:lnTo>
                    <a:pt x="1357791" y="1141096"/>
                  </a:lnTo>
                  <a:lnTo>
                    <a:pt x="1355566" y="1141413"/>
                  </a:lnTo>
                  <a:lnTo>
                    <a:pt x="1353340" y="1141096"/>
                  </a:lnTo>
                  <a:lnTo>
                    <a:pt x="1351115" y="1140461"/>
                  </a:lnTo>
                  <a:lnTo>
                    <a:pt x="1346028" y="1139191"/>
                  </a:lnTo>
                  <a:lnTo>
                    <a:pt x="1340305" y="1136652"/>
                  </a:lnTo>
                  <a:lnTo>
                    <a:pt x="1333947" y="1133160"/>
                  </a:lnTo>
                  <a:lnTo>
                    <a:pt x="1327270" y="1128717"/>
                  </a:lnTo>
                  <a:lnTo>
                    <a:pt x="1319958" y="1123638"/>
                  </a:lnTo>
                  <a:lnTo>
                    <a:pt x="1312010" y="1118242"/>
                  </a:lnTo>
                  <a:lnTo>
                    <a:pt x="1304061" y="1111576"/>
                  </a:lnTo>
                  <a:lnTo>
                    <a:pt x="1287211" y="1096976"/>
                  </a:lnTo>
                  <a:lnTo>
                    <a:pt x="1269725" y="1081105"/>
                  </a:lnTo>
                  <a:lnTo>
                    <a:pt x="1251603" y="1063965"/>
                  </a:lnTo>
                  <a:lnTo>
                    <a:pt x="1233482" y="1046190"/>
                  </a:lnTo>
                  <a:lnTo>
                    <a:pt x="1215996" y="1028415"/>
                  </a:lnTo>
                  <a:lnTo>
                    <a:pt x="1199781" y="1011274"/>
                  </a:lnTo>
                  <a:lnTo>
                    <a:pt x="1171486" y="980485"/>
                  </a:lnTo>
                  <a:lnTo>
                    <a:pt x="1151774" y="959219"/>
                  </a:lnTo>
                  <a:lnTo>
                    <a:pt x="1144462" y="950966"/>
                  </a:lnTo>
                  <a:lnTo>
                    <a:pt x="1144462" y="808765"/>
                  </a:lnTo>
                  <a:lnTo>
                    <a:pt x="1136196" y="798608"/>
                  </a:lnTo>
                  <a:lnTo>
                    <a:pt x="1128565" y="787816"/>
                  </a:lnTo>
                  <a:lnTo>
                    <a:pt x="1120935" y="777024"/>
                  </a:lnTo>
                  <a:lnTo>
                    <a:pt x="1113305" y="765597"/>
                  </a:lnTo>
                  <a:lnTo>
                    <a:pt x="1105993" y="754170"/>
                  </a:lnTo>
                  <a:lnTo>
                    <a:pt x="1098998" y="742744"/>
                  </a:lnTo>
                  <a:lnTo>
                    <a:pt x="1092322" y="730682"/>
                  </a:lnTo>
                  <a:lnTo>
                    <a:pt x="1085645" y="718938"/>
                  </a:lnTo>
                  <a:lnTo>
                    <a:pt x="1078969" y="706241"/>
                  </a:lnTo>
                  <a:lnTo>
                    <a:pt x="1072928" y="693862"/>
                  </a:lnTo>
                  <a:lnTo>
                    <a:pt x="1066887" y="681166"/>
                  </a:lnTo>
                  <a:lnTo>
                    <a:pt x="1061165" y="668787"/>
                  </a:lnTo>
                  <a:lnTo>
                    <a:pt x="1055442" y="655773"/>
                  </a:lnTo>
                  <a:lnTo>
                    <a:pt x="1050355" y="642441"/>
                  </a:lnTo>
                  <a:lnTo>
                    <a:pt x="1045268" y="629745"/>
                  </a:lnTo>
                  <a:lnTo>
                    <a:pt x="1040499" y="616414"/>
                  </a:lnTo>
                  <a:lnTo>
                    <a:pt x="1036048" y="603082"/>
                  </a:lnTo>
                  <a:lnTo>
                    <a:pt x="1031915" y="589751"/>
                  </a:lnTo>
                  <a:lnTo>
                    <a:pt x="1027782" y="576420"/>
                  </a:lnTo>
                  <a:lnTo>
                    <a:pt x="1023967" y="562771"/>
                  </a:lnTo>
                  <a:lnTo>
                    <a:pt x="1020470" y="549757"/>
                  </a:lnTo>
                  <a:lnTo>
                    <a:pt x="1016973" y="536426"/>
                  </a:lnTo>
                  <a:lnTo>
                    <a:pt x="1014429" y="522777"/>
                  </a:lnTo>
                  <a:lnTo>
                    <a:pt x="1011568" y="509446"/>
                  </a:lnTo>
                  <a:lnTo>
                    <a:pt x="1009343" y="496114"/>
                  </a:lnTo>
                  <a:lnTo>
                    <a:pt x="1007435" y="482783"/>
                  </a:lnTo>
                  <a:lnTo>
                    <a:pt x="1005527" y="470087"/>
                  </a:lnTo>
                  <a:lnTo>
                    <a:pt x="1004256" y="456755"/>
                  </a:lnTo>
                  <a:lnTo>
                    <a:pt x="1002984" y="443742"/>
                  </a:lnTo>
                  <a:lnTo>
                    <a:pt x="1002348" y="431045"/>
                  </a:lnTo>
                  <a:lnTo>
                    <a:pt x="1001712" y="418031"/>
                  </a:lnTo>
                  <a:lnTo>
                    <a:pt x="1001712" y="405652"/>
                  </a:lnTo>
                  <a:lnTo>
                    <a:pt x="1001712" y="395178"/>
                  </a:lnTo>
                  <a:lnTo>
                    <a:pt x="1002030" y="385020"/>
                  </a:lnTo>
                  <a:lnTo>
                    <a:pt x="1002666" y="374546"/>
                  </a:lnTo>
                  <a:lnTo>
                    <a:pt x="1003302" y="364071"/>
                  </a:lnTo>
                  <a:lnTo>
                    <a:pt x="1004574" y="353914"/>
                  </a:lnTo>
                  <a:lnTo>
                    <a:pt x="1005527" y="344074"/>
                  </a:lnTo>
                  <a:lnTo>
                    <a:pt x="1007117" y="333917"/>
                  </a:lnTo>
                  <a:lnTo>
                    <a:pt x="1008707" y="324077"/>
                  </a:lnTo>
                  <a:lnTo>
                    <a:pt x="1010296" y="314237"/>
                  </a:lnTo>
                  <a:lnTo>
                    <a:pt x="1012522" y="304080"/>
                  </a:lnTo>
                  <a:lnTo>
                    <a:pt x="1017609" y="285036"/>
                  </a:lnTo>
                  <a:lnTo>
                    <a:pt x="1023013" y="266308"/>
                  </a:lnTo>
                  <a:lnTo>
                    <a:pt x="1029372" y="247581"/>
                  </a:lnTo>
                  <a:lnTo>
                    <a:pt x="1036366" y="229806"/>
                  </a:lnTo>
                  <a:lnTo>
                    <a:pt x="1044315" y="212348"/>
                  </a:lnTo>
                  <a:lnTo>
                    <a:pt x="1052899" y="195525"/>
                  </a:lnTo>
                  <a:lnTo>
                    <a:pt x="1062119" y="178703"/>
                  </a:lnTo>
                  <a:lnTo>
                    <a:pt x="1071656" y="162832"/>
                  </a:lnTo>
                  <a:lnTo>
                    <a:pt x="1082466" y="147596"/>
                  </a:lnTo>
                  <a:lnTo>
                    <a:pt x="1093593" y="132678"/>
                  </a:lnTo>
                  <a:lnTo>
                    <a:pt x="1105357" y="118712"/>
                  </a:lnTo>
                  <a:lnTo>
                    <a:pt x="1117438" y="105380"/>
                  </a:lnTo>
                  <a:lnTo>
                    <a:pt x="1130473" y="92684"/>
                  </a:lnTo>
                  <a:lnTo>
                    <a:pt x="1143826" y="80305"/>
                  </a:lnTo>
                  <a:lnTo>
                    <a:pt x="1150820" y="74909"/>
                  </a:lnTo>
                  <a:lnTo>
                    <a:pt x="1157815" y="69196"/>
                  </a:lnTo>
                  <a:lnTo>
                    <a:pt x="1164809" y="63800"/>
                  </a:lnTo>
                  <a:lnTo>
                    <a:pt x="1172121" y="58721"/>
                  </a:lnTo>
                  <a:lnTo>
                    <a:pt x="1179434" y="53960"/>
                  </a:lnTo>
                  <a:lnTo>
                    <a:pt x="1187064" y="48881"/>
                  </a:lnTo>
                  <a:lnTo>
                    <a:pt x="1194376" y="44120"/>
                  </a:lnTo>
                  <a:lnTo>
                    <a:pt x="1202007" y="39676"/>
                  </a:lnTo>
                  <a:lnTo>
                    <a:pt x="1209955" y="35867"/>
                  </a:lnTo>
                  <a:lnTo>
                    <a:pt x="1217903" y="31741"/>
                  </a:lnTo>
                  <a:lnTo>
                    <a:pt x="1225851" y="27932"/>
                  </a:lnTo>
                  <a:lnTo>
                    <a:pt x="1233799" y="24758"/>
                  </a:lnTo>
                  <a:lnTo>
                    <a:pt x="1242066" y="21266"/>
                  </a:lnTo>
                  <a:lnTo>
                    <a:pt x="1250332" y="18092"/>
                  </a:lnTo>
                  <a:lnTo>
                    <a:pt x="1258916" y="15236"/>
                  </a:lnTo>
                  <a:lnTo>
                    <a:pt x="1267182" y="12379"/>
                  </a:lnTo>
                  <a:lnTo>
                    <a:pt x="1275766" y="10474"/>
                  </a:lnTo>
                  <a:lnTo>
                    <a:pt x="1284350" y="8252"/>
                  </a:lnTo>
                  <a:lnTo>
                    <a:pt x="1292934" y="6348"/>
                  </a:lnTo>
                  <a:lnTo>
                    <a:pt x="1301836" y="4444"/>
                  </a:lnTo>
                  <a:lnTo>
                    <a:pt x="1310738" y="3174"/>
                  </a:lnTo>
                  <a:lnTo>
                    <a:pt x="1319322" y="1904"/>
                  </a:lnTo>
                  <a:lnTo>
                    <a:pt x="1328224" y="952"/>
                  </a:lnTo>
                  <a:lnTo>
                    <a:pt x="1337444" y="317"/>
                  </a:lnTo>
                  <a:lnTo>
                    <a:pt x="1346346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  <a:ea typeface="+mn-ea"/>
              </a:endParaRPr>
            </a:p>
          </p:txBody>
        </p:sp>
        <p:sp>
          <p:nvSpPr>
            <p:cNvPr id="36" name="MH_Other_10"/>
            <p:cNvSpPr/>
            <p:nvPr>
              <p:custDataLst>
                <p:tags r:id="rId10"/>
              </p:custDataLst>
            </p:nvPr>
          </p:nvSpPr>
          <p:spPr bwMode="auto">
            <a:xfrm>
              <a:off x="3884614" y="2151460"/>
              <a:ext cx="288925" cy="242888"/>
            </a:xfrm>
            <a:custGeom>
              <a:avLst/>
              <a:gdLst>
                <a:gd name="T0" fmla="*/ 248428 w 2033587"/>
                <a:gd name="T1" fmla="*/ 944529 h 2276475"/>
                <a:gd name="T2" fmla="*/ 1175716 w 2033587"/>
                <a:gd name="T3" fmla="*/ 709393 h 2276475"/>
                <a:gd name="T4" fmla="*/ 1178374 w 2033587"/>
                <a:gd name="T5" fmla="*/ 591162 h 2276475"/>
                <a:gd name="T6" fmla="*/ 1585424 w 2033587"/>
                <a:gd name="T7" fmla="*/ 232745 h 2276475"/>
                <a:gd name="T8" fmla="*/ 1623685 w 2033587"/>
                <a:gd name="T9" fmla="*/ 244701 h 2276475"/>
                <a:gd name="T10" fmla="*/ 1656631 w 2033587"/>
                <a:gd name="T11" fmla="*/ 266753 h 2276475"/>
                <a:gd name="T12" fmla="*/ 1682138 w 2033587"/>
                <a:gd name="T13" fmla="*/ 297308 h 2276475"/>
                <a:gd name="T14" fmla="*/ 1697549 w 2033587"/>
                <a:gd name="T15" fmla="*/ 334505 h 2276475"/>
                <a:gd name="T16" fmla="*/ 1701800 w 2033587"/>
                <a:gd name="T17" fmla="*/ 1767638 h 2276475"/>
                <a:gd name="T18" fmla="*/ 1695689 w 2033587"/>
                <a:gd name="T19" fmla="*/ 1808289 h 2276475"/>
                <a:gd name="T20" fmla="*/ 1678419 w 2033587"/>
                <a:gd name="T21" fmla="*/ 1844423 h 2276475"/>
                <a:gd name="T22" fmla="*/ 1651849 w 2033587"/>
                <a:gd name="T23" fmla="*/ 1873649 h 2276475"/>
                <a:gd name="T24" fmla="*/ 1617839 w 2033587"/>
                <a:gd name="T25" fmla="*/ 1894372 h 2276475"/>
                <a:gd name="T26" fmla="*/ 1578251 w 2033587"/>
                <a:gd name="T27" fmla="*/ 1904469 h 2276475"/>
                <a:gd name="T28" fmla="*/ 381012 w 2033587"/>
                <a:gd name="T29" fmla="*/ 1903672 h 2276475"/>
                <a:gd name="T30" fmla="*/ 342220 w 2033587"/>
                <a:gd name="T31" fmla="*/ 1891715 h 2276475"/>
                <a:gd name="T32" fmla="*/ 309539 w 2033587"/>
                <a:gd name="T33" fmla="*/ 1869397 h 2276475"/>
                <a:gd name="T34" fmla="*/ 284298 w 2033587"/>
                <a:gd name="T35" fmla="*/ 1838844 h 2276475"/>
                <a:gd name="T36" fmla="*/ 268621 w 2033587"/>
                <a:gd name="T37" fmla="*/ 1801912 h 2276475"/>
                <a:gd name="T38" fmla="*/ 382075 w 2033587"/>
                <a:gd name="T39" fmla="*/ 1767638 h 2276475"/>
                <a:gd name="T40" fmla="*/ 385528 w 2033587"/>
                <a:gd name="T41" fmla="*/ 1778531 h 2276475"/>
                <a:gd name="T42" fmla="*/ 398017 w 2033587"/>
                <a:gd name="T43" fmla="*/ 1786768 h 2276475"/>
                <a:gd name="T44" fmla="*/ 1570013 w 2033587"/>
                <a:gd name="T45" fmla="*/ 1786502 h 2276475"/>
                <a:gd name="T46" fmla="*/ 1581704 w 2033587"/>
                <a:gd name="T47" fmla="*/ 1776937 h 2276475"/>
                <a:gd name="T48" fmla="*/ 1583830 w 2033587"/>
                <a:gd name="T49" fmla="*/ 368513 h 2276475"/>
                <a:gd name="T50" fmla="*/ 1580376 w 2033587"/>
                <a:gd name="T51" fmla="*/ 357619 h 2276475"/>
                <a:gd name="T52" fmla="*/ 1568419 w 2033587"/>
                <a:gd name="T53" fmla="*/ 349383 h 2276475"/>
                <a:gd name="T54" fmla="*/ 492697 w 2033587"/>
                <a:gd name="T55" fmla="*/ 362402 h 2276475"/>
                <a:gd name="T56" fmla="*/ 484724 w 2033587"/>
                <a:gd name="T57" fmla="*/ 402787 h 2276475"/>
                <a:gd name="T58" fmla="*/ 465590 w 2033587"/>
                <a:gd name="T59" fmla="*/ 437592 h 2276475"/>
                <a:gd name="T60" fmla="*/ 437421 w 2033587"/>
                <a:gd name="T61" fmla="*/ 465490 h 2276475"/>
                <a:gd name="T62" fmla="*/ 402608 w 2033587"/>
                <a:gd name="T63" fmla="*/ 484619 h 2276475"/>
                <a:gd name="T64" fmla="*/ 362480 w 2033587"/>
                <a:gd name="T65" fmla="*/ 492856 h 2276475"/>
                <a:gd name="T66" fmla="*/ 118789 w 2033587"/>
                <a:gd name="T67" fmla="*/ 1542067 h 2276475"/>
                <a:gd name="T68" fmla="*/ 128090 w 2033587"/>
                <a:gd name="T69" fmla="*/ 1553757 h 2276475"/>
                <a:gd name="T70" fmla="*/ 1299773 w 2033587"/>
                <a:gd name="T71" fmla="*/ 1556149 h 2276475"/>
                <a:gd name="T72" fmla="*/ 1310934 w 2033587"/>
                <a:gd name="T73" fmla="*/ 1552695 h 2276475"/>
                <a:gd name="T74" fmla="*/ 1319438 w 2033587"/>
                <a:gd name="T75" fmla="*/ 1540208 h 2276475"/>
                <a:gd name="T76" fmla="*/ 1318907 w 2033587"/>
                <a:gd name="T77" fmla="*/ 131782 h 2276475"/>
                <a:gd name="T78" fmla="*/ 1309340 w 2033587"/>
                <a:gd name="T79" fmla="*/ 120357 h 2276475"/>
                <a:gd name="T80" fmla="*/ 492963 w 2033587"/>
                <a:gd name="T81" fmla="*/ 117967 h 2276475"/>
                <a:gd name="T82" fmla="*/ 1327676 w 2033587"/>
                <a:gd name="T83" fmla="*/ 2922 h 2276475"/>
                <a:gd name="T84" fmla="*/ 1365413 w 2033587"/>
                <a:gd name="T85" fmla="*/ 16738 h 2276475"/>
                <a:gd name="T86" fmla="*/ 1397303 w 2033587"/>
                <a:gd name="T87" fmla="*/ 40385 h 2276475"/>
                <a:gd name="T88" fmla="*/ 1420954 w 2033587"/>
                <a:gd name="T89" fmla="*/ 72268 h 2276475"/>
                <a:gd name="T90" fmla="*/ 1434773 w 2033587"/>
                <a:gd name="T91" fmla="*/ 109996 h 2276475"/>
                <a:gd name="T92" fmla="*/ 1437430 w 2033587"/>
                <a:gd name="T93" fmla="*/ 1543396 h 2276475"/>
                <a:gd name="T94" fmla="*/ 1429192 w 2033587"/>
                <a:gd name="T95" fmla="*/ 1583515 h 2276475"/>
                <a:gd name="T96" fmla="*/ 1410324 w 2033587"/>
                <a:gd name="T97" fmla="*/ 1618586 h 2276475"/>
                <a:gd name="T98" fmla="*/ 1382155 w 2033587"/>
                <a:gd name="T99" fmla="*/ 1646749 h 2276475"/>
                <a:gd name="T100" fmla="*/ 1347076 w 2033587"/>
                <a:gd name="T101" fmla="*/ 1665613 h 2276475"/>
                <a:gd name="T102" fmla="*/ 1307214 w 2033587"/>
                <a:gd name="T103" fmla="*/ 1673849 h 2276475"/>
                <a:gd name="T104" fmla="*/ 109754 w 2033587"/>
                <a:gd name="T105" fmla="*/ 1671192 h 2276475"/>
                <a:gd name="T106" fmla="*/ 72017 w 2033587"/>
                <a:gd name="T107" fmla="*/ 1657377 h 2276475"/>
                <a:gd name="T108" fmla="*/ 40394 w 2033587"/>
                <a:gd name="T109" fmla="*/ 1633731 h 2276475"/>
                <a:gd name="T110" fmla="*/ 16476 w 2033587"/>
                <a:gd name="T111" fmla="*/ 1601848 h 2276475"/>
                <a:gd name="T112" fmla="*/ 2657 w 2033587"/>
                <a:gd name="T113" fmla="*/ 1564120 h 2276475"/>
                <a:gd name="T114" fmla="*/ 409517 w 2033587"/>
                <a:gd name="T115" fmla="*/ 0 h 227647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033587" h="2276475">
                  <a:moveTo>
                    <a:pt x="312737" y="1411287"/>
                  </a:moveTo>
                  <a:lnTo>
                    <a:pt x="1422400" y="1411287"/>
                  </a:lnTo>
                  <a:lnTo>
                    <a:pt x="1422400" y="1552575"/>
                  </a:lnTo>
                  <a:lnTo>
                    <a:pt x="312737" y="1552575"/>
                  </a:lnTo>
                  <a:lnTo>
                    <a:pt x="312737" y="1411287"/>
                  </a:lnTo>
                  <a:close/>
                  <a:moveTo>
                    <a:pt x="296862" y="1128712"/>
                  </a:moveTo>
                  <a:lnTo>
                    <a:pt x="1404937" y="1128712"/>
                  </a:lnTo>
                  <a:lnTo>
                    <a:pt x="1404937" y="1270000"/>
                  </a:lnTo>
                  <a:lnTo>
                    <a:pt x="296862" y="1270000"/>
                  </a:lnTo>
                  <a:lnTo>
                    <a:pt x="296862" y="1128712"/>
                  </a:lnTo>
                  <a:close/>
                  <a:moveTo>
                    <a:pt x="296862" y="847725"/>
                  </a:moveTo>
                  <a:lnTo>
                    <a:pt x="1404937" y="847725"/>
                  </a:lnTo>
                  <a:lnTo>
                    <a:pt x="1404937" y="987425"/>
                  </a:lnTo>
                  <a:lnTo>
                    <a:pt x="296862" y="987425"/>
                  </a:lnTo>
                  <a:lnTo>
                    <a:pt x="296862" y="847725"/>
                  </a:lnTo>
                  <a:close/>
                  <a:moveTo>
                    <a:pt x="869950" y="565150"/>
                  </a:moveTo>
                  <a:lnTo>
                    <a:pt x="1408113" y="565150"/>
                  </a:lnTo>
                  <a:lnTo>
                    <a:pt x="1408113" y="706438"/>
                  </a:lnTo>
                  <a:lnTo>
                    <a:pt x="869950" y="706438"/>
                  </a:lnTo>
                  <a:lnTo>
                    <a:pt x="869950" y="565150"/>
                  </a:lnTo>
                  <a:close/>
                  <a:moveTo>
                    <a:pt x="1869440" y="276225"/>
                  </a:moveTo>
                  <a:lnTo>
                    <a:pt x="1877695" y="276543"/>
                  </a:lnTo>
                  <a:lnTo>
                    <a:pt x="1885950" y="276860"/>
                  </a:lnTo>
                  <a:lnTo>
                    <a:pt x="1894522" y="278130"/>
                  </a:lnTo>
                  <a:lnTo>
                    <a:pt x="1902460" y="279400"/>
                  </a:lnTo>
                  <a:lnTo>
                    <a:pt x="1910080" y="281305"/>
                  </a:lnTo>
                  <a:lnTo>
                    <a:pt x="1918017" y="283528"/>
                  </a:lnTo>
                  <a:lnTo>
                    <a:pt x="1925955" y="286068"/>
                  </a:lnTo>
                  <a:lnTo>
                    <a:pt x="1933257" y="288925"/>
                  </a:lnTo>
                  <a:lnTo>
                    <a:pt x="1940242" y="292418"/>
                  </a:lnTo>
                  <a:lnTo>
                    <a:pt x="1947545" y="296228"/>
                  </a:lnTo>
                  <a:lnTo>
                    <a:pt x="1954530" y="299720"/>
                  </a:lnTo>
                  <a:lnTo>
                    <a:pt x="1961197" y="304165"/>
                  </a:lnTo>
                  <a:lnTo>
                    <a:pt x="1967865" y="308928"/>
                  </a:lnTo>
                  <a:lnTo>
                    <a:pt x="1973897" y="313690"/>
                  </a:lnTo>
                  <a:lnTo>
                    <a:pt x="1979612" y="318770"/>
                  </a:lnTo>
                  <a:lnTo>
                    <a:pt x="1985645" y="324168"/>
                  </a:lnTo>
                  <a:lnTo>
                    <a:pt x="1991042" y="330200"/>
                  </a:lnTo>
                  <a:lnTo>
                    <a:pt x="1996122" y="335915"/>
                  </a:lnTo>
                  <a:lnTo>
                    <a:pt x="2000885" y="342265"/>
                  </a:lnTo>
                  <a:lnTo>
                    <a:pt x="2005647" y="348615"/>
                  </a:lnTo>
                  <a:lnTo>
                    <a:pt x="2010092" y="355283"/>
                  </a:lnTo>
                  <a:lnTo>
                    <a:pt x="2013585" y="362268"/>
                  </a:lnTo>
                  <a:lnTo>
                    <a:pt x="2017395" y="369570"/>
                  </a:lnTo>
                  <a:lnTo>
                    <a:pt x="2020570" y="376873"/>
                  </a:lnTo>
                  <a:lnTo>
                    <a:pt x="2023745" y="384175"/>
                  </a:lnTo>
                  <a:lnTo>
                    <a:pt x="2026285" y="391795"/>
                  </a:lnTo>
                  <a:lnTo>
                    <a:pt x="2028507" y="399733"/>
                  </a:lnTo>
                  <a:lnTo>
                    <a:pt x="2030412" y="407670"/>
                  </a:lnTo>
                  <a:lnTo>
                    <a:pt x="2032000" y="415608"/>
                  </a:lnTo>
                  <a:lnTo>
                    <a:pt x="2032952" y="423863"/>
                  </a:lnTo>
                  <a:lnTo>
                    <a:pt x="2033270" y="432118"/>
                  </a:lnTo>
                  <a:lnTo>
                    <a:pt x="2033587" y="440373"/>
                  </a:lnTo>
                  <a:lnTo>
                    <a:pt x="2033587" y="2112328"/>
                  </a:lnTo>
                  <a:lnTo>
                    <a:pt x="2033270" y="2120583"/>
                  </a:lnTo>
                  <a:lnTo>
                    <a:pt x="2032952" y="2128838"/>
                  </a:lnTo>
                  <a:lnTo>
                    <a:pt x="2032000" y="2137410"/>
                  </a:lnTo>
                  <a:lnTo>
                    <a:pt x="2030412" y="2145348"/>
                  </a:lnTo>
                  <a:lnTo>
                    <a:pt x="2028507" y="2153285"/>
                  </a:lnTo>
                  <a:lnTo>
                    <a:pt x="2026285" y="2160905"/>
                  </a:lnTo>
                  <a:lnTo>
                    <a:pt x="2023745" y="2168525"/>
                  </a:lnTo>
                  <a:lnTo>
                    <a:pt x="2020570" y="2175828"/>
                  </a:lnTo>
                  <a:lnTo>
                    <a:pt x="2017395" y="2183130"/>
                  </a:lnTo>
                  <a:lnTo>
                    <a:pt x="2013585" y="2190433"/>
                  </a:lnTo>
                  <a:lnTo>
                    <a:pt x="2010092" y="2197418"/>
                  </a:lnTo>
                  <a:lnTo>
                    <a:pt x="2005647" y="2204085"/>
                  </a:lnTo>
                  <a:lnTo>
                    <a:pt x="2000885" y="2210435"/>
                  </a:lnTo>
                  <a:lnTo>
                    <a:pt x="1996122" y="2216785"/>
                  </a:lnTo>
                  <a:lnTo>
                    <a:pt x="1991042" y="2222500"/>
                  </a:lnTo>
                  <a:lnTo>
                    <a:pt x="1985645" y="2228533"/>
                  </a:lnTo>
                  <a:lnTo>
                    <a:pt x="1979612" y="2233930"/>
                  </a:lnTo>
                  <a:lnTo>
                    <a:pt x="1973897" y="2239010"/>
                  </a:lnTo>
                  <a:lnTo>
                    <a:pt x="1967865" y="2243773"/>
                  </a:lnTo>
                  <a:lnTo>
                    <a:pt x="1961197" y="2248535"/>
                  </a:lnTo>
                  <a:lnTo>
                    <a:pt x="1954530" y="2252980"/>
                  </a:lnTo>
                  <a:lnTo>
                    <a:pt x="1947545" y="2256790"/>
                  </a:lnTo>
                  <a:lnTo>
                    <a:pt x="1940242" y="2260600"/>
                  </a:lnTo>
                  <a:lnTo>
                    <a:pt x="1933257" y="2263775"/>
                  </a:lnTo>
                  <a:lnTo>
                    <a:pt x="1925955" y="2266633"/>
                  </a:lnTo>
                  <a:lnTo>
                    <a:pt x="1918017" y="2269173"/>
                  </a:lnTo>
                  <a:lnTo>
                    <a:pt x="1910080" y="2271395"/>
                  </a:lnTo>
                  <a:lnTo>
                    <a:pt x="1902460" y="2273300"/>
                  </a:lnTo>
                  <a:lnTo>
                    <a:pt x="1894522" y="2274888"/>
                  </a:lnTo>
                  <a:lnTo>
                    <a:pt x="1885950" y="2275840"/>
                  </a:lnTo>
                  <a:lnTo>
                    <a:pt x="1877695" y="2276475"/>
                  </a:lnTo>
                  <a:lnTo>
                    <a:pt x="1869440" y="2276475"/>
                  </a:lnTo>
                  <a:lnTo>
                    <a:pt x="480377" y="2276475"/>
                  </a:lnTo>
                  <a:lnTo>
                    <a:pt x="471805" y="2276475"/>
                  </a:lnTo>
                  <a:lnTo>
                    <a:pt x="463550" y="2275840"/>
                  </a:lnTo>
                  <a:lnTo>
                    <a:pt x="455295" y="2274888"/>
                  </a:lnTo>
                  <a:lnTo>
                    <a:pt x="447040" y="2273300"/>
                  </a:lnTo>
                  <a:lnTo>
                    <a:pt x="439102" y="2271395"/>
                  </a:lnTo>
                  <a:lnTo>
                    <a:pt x="431482" y="2269173"/>
                  </a:lnTo>
                  <a:lnTo>
                    <a:pt x="423862" y="2266633"/>
                  </a:lnTo>
                  <a:lnTo>
                    <a:pt x="416242" y="2263775"/>
                  </a:lnTo>
                  <a:lnTo>
                    <a:pt x="408940" y="2260600"/>
                  </a:lnTo>
                  <a:lnTo>
                    <a:pt x="401955" y="2256790"/>
                  </a:lnTo>
                  <a:lnTo>
                    <a:pt x="394970" y="2252980"/>
                  </a:lnTo>
                  <a:lnTo>
                    <a:pt x="388620" y="2248535"/>
                  </a:lnTo>
                  <a:lnTo>
                    <a:pt x="381952" y="2243773"/>
                  </a:lnTo>
                  <a:lnTo>
                    <a:pt x="375602" y="2239010"/>
                  </a:lnTo>
                  <a:lnTo>
                    <a:pt x="369887" y="2233930"/>
                  </a:lnTo>
                  <a:lnTo>
                    <a:pt x="364172" y="2228533"/>
                  </a:lnTo>
                  <a:lnTo>
                    <a:pt x="358457" y="2222500"/>
                  </a:lnTo>
                  <a:lnTo>
                    <a:pt x="353377" y="2216785"/>
                  </a:lnTo>
                  <a:lnTo>
                    <a:pt x="348297" y="2210435"/>
                  </a:lnTo>
                  <a:lnTo>
                    <a:pt x="343852" y="2204085"/>
                  </a:lnTo>
                  <a:lnTo>
                    <a:pt x="339725" y="2197418"/>
                  </a:lnTo>
                  <a:lnTo>
                    <a:pt x="335597" y="2190433"/>
                  </a:lnTo>
                  <a:lnTo>
                    <a:pt x="332105" y="2183130"/>
                  </a:lnTo>
                  <a:lnTo>
                    <a:pt x="328612" y="2175828"/>
                  </a:lnTo>
                  <a:lnTo>
                    <a:pt x="325755" y="2168525"/>
                  </a:lnTo>
                  <a:lnTo>
                    <a:pt x="323215" y="2160905"/>
                  </a:lnTo>
                  <a:lnTo>
                    <a:pt x="320992" y="2153285"/>
                  </a:lnTo>
                  <a:lnTo>
                    <a:pt x="319087" y="2145348"/>
                  </a:lnTo>
                  <a:lnTo>
                    <a:pt x="317817" y="2137410"/>
                  </a:lnTo>
                  <a:lnTo>
                    <a:pt x="316547" y="2128838"/>
                  </a:lnTo>
                  <a:lnTo>
                    <a:pt x="315912" y="2120583"/>
                  </a:lnTo>
                  <a:lnTo>
                    <a:pt x="315912" y="2112328"/>
                  </a:lnTo>
                  <a:lnTo>
                    <a:pt x="456565" y="2112328"/>
                  </a:lnTo>
                  <a:lnTo>
                    <a:pt x="456882" y="2114868"/>
                  </a:lnTo>
                  <a:lnTo>
                    <a:pt x="457200" y="2116773"/>
                  </a:lnTo>
                  <a:lnTo>
                    <a:pt x="457835" y="2118995"/>
                  </a:lnTo>
                  <a:lnTo>
                    <a:pt x="458470" y="2121218"/>
                  </a:lnTo>
                  <a:lnTo>
                    <a:pt x="459422" y="2123440"/>
                  </a:lnTo>
                  <a:lnTo>
                    <a:pt x="460692" y="2125345"/>
                  </a:lnTo>
                  <a:lnTo>
                    <a:pt x="463550" y="2128838"/>
                  </a:lnTo>
                  <a:lnTo>
                    <a:pt x="467042" y="2132013"/>
                  </a:lnTo>
                  <a:lnTo>
                    <a:pt x="468947" y="2132965"/>
                  </a:lnTo>
                  <a:lnTo>
                    <a:pt x="471170" y="2133918"/>
                  </a:lnTo>
                  <a:lnTo>
                    <a:pt x="473392" y="2134870"/>
                  </a:lnTo>
                  <a:lnTo>
                    <a:pt x="475615" y="2135188"/>
                  </a:lnTo>
                  <a:lnTo>
                    <a:pt x="477837" y="2135505"/>
                  </a:lnTo>
                  <a:lnTo>
                    <a:pt x="480377" y="2135823"/>
                  </a:lnTo>
                  <a:lnTo>
                    <a:pt x="1869440" y="2135823"/>
                  </a:lnTo>
                  <a:lnTo>
                    <a:pt x="1871980" y="2135505"/>
                  </a:lnTo>
                  <a:lnTo>
                    <a:pt x="1874202" y="2135188"/>
                  </a:lnTo>
                  <a:lnTo>
                    <a:pt x="1876107" y="2134870"/>
                  </a:lnTo>
                  <a:lnTo>
                    <a:pt x="1878330" y="2133918"/>
                  </a:lnTo>
                  <a:lnTo>
                    <a:pt x="1880552" y="2132965"/>
                  </a:lnTo>
                  <a:lnTo>
                    <a:pt x="1882457" y="2132013"/>
                  </a:lnTo>
                  <a:lnTo>
                    <a:pt x="1885950" y="2128838"/>
                  </a:lnTo>
                  <a:lnTo>
                    <a:pt x="1888490" y="2125345"/>
                  </a:lnTo>
                  <a:lnTo>
                    <a:pt x="1890077" y="2123440"/>
                  </a:lnTo>
                  <a:lnTo>
                    <a:pt x="1890712" y="2121218"/>
                  </a:lnTo>
                  <a:lnTo>
                    <a:pt x="1891982" y="2118995"/>
                  </a:lnTo>
                  <a:lnTo>
                    <a:pt x="1892300" y="2116773"/>
                  </a:lnTo>
                  <a:lnTo>
                    <a:pt x="1892617" y="2114868"/>
                  </a:lnTo>
                  <a:lnTo>
                    <a:pt x="1892617" y="2112328"/>
                  </a:lnTo>
                  <a:lnTo>
                    <a:pt x="1892617" y="440373"/>
                  </a:lnTo>
                  <a:lnTo>
                    <a:pt x="1892617" y="438468"/>
                  </a:lnTo>
                  <a:lnTo>
                    <a:pt x="1892300" y="435928"/>
                  </a:lnTo>
                  <a:lnTo>
                    <a:pt x="1891982" y="433705"/>
                  </a:lnTo>
                  <a:lnTo>
                    <a:pt x="1890712" y="431483"/>
                  </a:lnTo>
                  <a:lnTo>
                    <a:pt x="1890077" y="429578"/>
                  </a:lnTo>
                  <a:lnTo>
                    <a:pt x="1888490" y="427355"/>
                  </a:lnTo>
                  <a:lnTo>
                    <a:pt x="1885950" y="424180"/>
                  </a:lnTo>
                  <a:lnTo>
                    <a:pt x="1882457" y="421323"/>
                  </a:lnTo>
                  <a:lnTo>
                    <a:pt x="1880552" y="420053"/>
                  </a:lnTo>
                  <a:lnTo>
                    <a:pt x="1878330" y="419100"/>
                  </a:lnTo>
                  <a:lnTo>
                    <a:pt x="1876107" y="418148"/>
                  </a:lnTo>
                  <a:lnTo>
                    <a:pt x="1874202" y="417513"/>
                  </a:lnTo>
                  <a:lnTo>
                    <a:pt x="1871980" y="417195"/>
                  </a:lnTo>
                  <a:lnTo>
                    <a:pt x="1869440" y="417195"/>
                  </a:lnTo>
                  <a:lnTo>
                    <a:pt x="1869440" y="276225"/>
                  </a:lnTo>
                  <a:close/>
                  <a:moveTo>
                    <a:pt x="589072" y="140970"/>
                  </a:moveTo>
                  <a:lnTo>
                    <a:pt x="589072" y="424815"/>
                  </a:lnTo>
                  <a:lnTo>
                    <a:pt x="588754" y="433070"/>
                  </a:lnTo>
                  <a:lnTo>
                    <a:pt x="588436" y="441643"/>
                  </a:lnTo>
                  <a:lnTo>
                    <a:pt x="587166" y="449580"/>
                  </a:lnTo>
                  <a:lnTo>
                    <a:pt x="585896" y="458153"/>
                  </a:lnTo>
                  <a:lnTo>
                    <a:pt x="583991" y="465773"/>
                  </a:lnTo>
                  <a:lnTo>
                    <a:pt x="581768" y="473710"/>
                  </a:lnTo>
                  <a:lnTo>
                    <a:pt x="579227" y="481330"/>
                  </a:lnTo>
                  <a:lnTo>
                    <a:pt x="576052" y="488633"/>
                  </a:lnTo>
                  <a:lnTo>
                    <a:pt x="572876" y="495935"/>
                  </a:lnTo>
                  <a:lnTo>
                    <a:pt x="569065" y="503238"/>
                  </a:lnTo>
                  <a:lnTo>
                    <a:pt x="565572" y="509905"/>
                  </a:lnTo>
                  <a:lnTo>
                    <a:pt x="561126" y="516573"/>
                  </a:lnTo>
                  <a:lnTo>
                    <a:pt x="556363" y="522923"/>
                  </a:lnTo>
                  <a:lnTo>
                    <a:pt x="551600" y="528955"/>
                  </a:lnTo>
                  <a:lnTo>
                    <a:pt x="546519" y="535305"/>
                  </a:lnTo>
                  <a:lnTo>
                    <a:pt x="541120" y="541020"/>
                  </a:lnTo>
                  <a:lnTo>
                    <a:pt x="535087" y="546100"/>
                  </a:lnTo>
                  <a:lnTo>
                    <a:pt x="529371" y="551815"/>
                  </a:lnTo>
                  <a:lnTo>
                    <a:pt x="522702" y="556260"/>
                  </a:lnTo>
                  <a:lnTo>
                    <a:pt x="516668" y="561023"/>
                  </a:lnTo>
                  <a:lnTo>
                    <a:pt x="509682" y="565150"/>
                  </a:lnTo>
                  <a:lnTo>
                    <a:pt x="503013" y="569278"/>
                  </a:lnTo>
                  <a:lnTo>
                    <a:pt x="495709" y="572770"/>
                  </a:lnTo>
                  <a:lnTo>
                    <a:pt x="488406" y="575945"/>
                  </a:lnTo>
                  <a:lnTo>
                    <a:pt x="481102" y="579120"/>
                  </a:lnTo>
                  <a:lnTo>
                    <a:pt x="473480" y="581978"/>
                  </a:lnTo>
                  <a:lnTo>
                    <a:pt x="465541" y="584200"/>
                  </a:lnTo>
                  <a:lnTo>
                    <a:pt x="457602" y="585788"/>
                  </a:lnTo>
                  <a:lnTo>
                    <a:pt x="449663" y="587375"/>
                  </a:lnTo>
                  <a:lnTo>
                    <a:pt x="441407" y="588328"/>
                  </a:lnTo>
                  <a:lnTo>
                    <a:pt x="433150" y="588963"/>
                  </a:lnTo>
                  <a:lnTo>
                    <a:pt x="424576" y="589280"/>
                  </a:lnTo>
                  <a:lnTo>
                    <a:pt x="140678" y="589280"/>
                  </a:lnTo>
                  <a:lnTo>
                    <a:pt x="140678" y="1836103"/>
                  </a:lnTo>
                  <a:lnTo>
                    <a:pt x="140678" y="1838643"/>
                  </a:lnTo>
                  <a:lnTo>
                    <a:pt x="140996" y="1840548"/>
                  </a:lnTo>
                  <a:lnTo>
                    <a:pt x="141948" y="1842770"/>
                  </a:lnTo>
                  <a:lnTo>
                    <a:pt x="142584" y="1844993"/>
                  </a:lnTo>
                  <a:lnTo>
                    <a:pt x="143536" y="1847215"/>
                  </a:lnTo>
                  <a:lnTo>
                    <a:pt x="144807" y="1849120"/>
                  </a:lnTo>
                  <a:lnTo>
                    <a:pt x="147665" y="1852613"/>
                  </a:lnTo>
                  <a:lnTo>
                    <a:pt x="151475" y="1855470"/>
                  </a:lnTo>
                  <a:lnTo>
                    <a:pt x="153063" y="1856740"/>
                  </a:lnTo>
                  <a:lnTo>
                    <a:pt x="155286" y="1857693"/>
                  </a:lnTo>
                  <a:lnTo>
                    <a:pt x="157191" y="1858645"/>
                  </a:lnTo>
                  <a:lnTo>
                    <a:pt x="159732" y="1858963"/>
                  </a:lnTo>
                  <a:lnTo>
                    <a:pt x="161955" y="1859280"/>
                  </a:lnTo>
                  <a:lnTo>
                    <a:pt x="164495" y="1859598"/>
                  </a:lnTo>
                  <a:lnTo>
                    <a:pt x="1553180" y="1859598"/>
                  </a:lnTo>
                  <a:lnTo>
                    <a:pt x="1556038" y="1859280"/>
                  </a:lnTo>
                  <a:lnTo>
                    <a:pt x="1557943" y="1858963"/>
                  </a:lnTo>
                  <a:lnTo>
                    <a:pt x="1560484" y="1858645"/>
                  </a:lnTo>
                  <a:lnTo>
                    <a:pt x="1562389" y="1857693"/>
                  </a:lnTo>
                  <a:lnTo>
                    <a:pt x="1564612" y="1856740"/>
                  </a:lnTo>
                  <a:lnTo>
                    <a:pt x="1566517" y="1855470"/>
                  </a:lnTo>
                  <a:lnTo>
                    <a:pt x="1570010" y="1852613"/>
                  </a:lnTo>
                  <a:lnTo>
                    <a:pt x="1572868" y="1849120"/>
                  </a:lnTo>
                  <a:lnTo>
                    <a:pt x="1574139" y="1847215"/>
                  </a:lnTo>
                  <a:lnTo>
                    <a:pt x="1575091" y="1844993"/>
                  </a:lnTo>
                  <a:lnTo>
                    <a:pt x="1576044" y="1842770"/>
                  </a:lnTo>
                  <a:lnTo>
                    <a:pt x="1576679" y="1840548"/>
                  </a:lnTo>
                  <a:lnTo>
                    <a:pt x="1576997" y="1838643"/>
                  </a:lnTo>
                  <a:lnTo>
                    <a:pt x="1576997" y="1836103"/>
                  </a:lnTo>
                  <a:lnTo>
                    <a:pt x="1576997" y="164782"/>
                  </a:lnTo>
                  <a:lnTo>
                    <a:pt x="1576997" y="161925"/>
                  </a:lnTo>
                  <a:lnTo>
                    <a:pt x="1576679" y="160020"/>
                  </a:lnTo>
                  <a:lnTo>
                    <a:pt x="1576044" y="157480"/>
                  </a:lnTo>
                  <a:lnTo>
                    <a:pt x="1575091" y="155257"/>
                  </a:lnTo>
                  <a:lnTo>
                    <a:pt x="1574139" y="153352"/>
                  </a:lnTo>
                  <a:lnTo>
                    <a:pt x="1572868" y="151447"/>
                  </a:lnTo>
                  <a:lnTo>
                    <a:pt x="1570010" y="147955"/>
                  </a:lnTo>
                  <a:lnTo>
                    <a:pt x="1566517" y="145097"/>
                  </a:lnTo>
                  <a:lnTo>
                    <a:pt x="1564612" y="143827"/>
                  </a:lnTo>
                  <a:lnTo>
                    <a:pt x="1562389" y="142875"/>
                  </a:lnTo>
                  <a:lnTo>
                    <a:pt x="1560484" y="141922"/>
                  </a:lnTo>
                  <a:lnTo>
                    <a:pt x="1557943" y="141287"/>
                  </a:lnTo>
                  <a:lnTo>
                    <a:pt x="1556038" y="140970"/>
                  </a:lnTo>
                  <a:lnTo>
                    <a:pt x="1553180" y="140970"/>
                  </a:lnTo>
                  <a:lnTo>
                    <a:pt x="589072" y="140970"/>
                  </a:lnTo>
                  <a:close/>
                  <a:moveTo>
                    <a:pt x="489358" y="0"/>
                  </a:moveTo>
                  <a:lnTo>
                    <a:pt x="1553180" y="0"/>
                  </a:lnTo>
                  <a:lnTo>
                    <a:pt x="1562071" y="317"/>
                  </a:lnTo>
                  <a:lnTo>
                    <a:pt x="1570010" y="952"/>
                  </a:lnTo>
                  <a:lnTo>
                    <a:pt x="1578584" y="2222"/>
                  </a:lnTo>
                  <a:lnTo>
                    <a:pt x="1586523" y="3492"/>
                  </a:lnTo>
                  <a:lnTo>
                    <a:pt x="1594462" y="5397"/>
                  </a:lnTo>
                  <a:lnTo>
                    <a:pt x="1602084" y="7620"/>
                  </a:lnTo>
                  <a:lnTo>
                    <a:pt x="1609705" y="10160"/>
                  </a:lnTo>
                  <a:lnTo>
                    <a:pt x="1617644" y="13017"/>
                  </a:lnTo>
                  <a:lnTo>
                    <a:pt x="1624630" y="16192"/>
                  </a:lnTo>
                  <a:lnTo>
                    <a:pt x="1631617" y="20002"/>
                  </a:lnTo>
                  <a:lnTo>
                    <a:pt x="1638603" y="23812"/>
                  </a:lnTo>
                  <a:lnTo>
                    <a:pt x="1645589" y="28257"/>
                  </a:lnTo>
                  <a:lnTo>
                    <a:pt x="1651623" y="32702"/>
                  </a:lnTo>
                  <a:lnTo>
                    <a:pt x="1657974" y="37782"/>
                  </a:lnTo>
                  <a:lnTo>
                    <a:pt x="1664008" y="42862"/>
                  </a:lnTo>
                  <a:lnTo>
                    <a:pt x="1669724" y="48260"/>
                  </a:lnTo>
                  <a:lnTo>
                    <a:pt x="1675122" y="53975"/>
                  </a:lnTo>
                  <a:lnTo>
                    <a:pt x="1680203" y="60007"/>
                  </a:lnTo>
                  <a:lnTo>
                    <a:pt x="1685284" y="66357"/>
                  </a:lnTo>
                  <a:lnTo>
                    <a:pt x="1689730" y="72390"/>
                  </a:lnTo>
                  <a:lnTo>
                    <a:pt x="1694176" y="79375"/>
                  </a:lnTo>
                  <a:lnTo>
                    <a:pt x="1697987" y="86360"/>
                  </a:lnTo>
                  <a:lnTo>
                    <a:pt x="1701797" y="93345"/>
                  </a:lnTo>
                  <a:lnTo>
                    <a:pt x="1704973" y="100647"/>
                  </a:lnTo>
                  <a:lnTo>
                    <a:pt x="1707831" y="108267"/>
                  </a:lnTo>
                  <a:lnTo>
                    <a:pt x="1710371" y="115570"/>
                  </a:lnTo>
                  <a:lnTo>
                    <a:pt x="1712594" y="123507"/>
                  </a:lnTo>
                  <a:lnTo>
                    <a:pt x="1714500" y="131445"/>
                  </a:lnTo>
                  <a:lnTo>
                    <a:pt x="1715770" y="139382"/>
                  </a:lnTo>
                  <a:lnTo>
                    <a:pt x="1717040" y="147637"/>
                  </a:lnTo>
                  <a:lnTo>
                    <a:pt x="1717675" y="155892"/>
                  </a:lnTo>
                  <a:lnTo>
                    <a:pt x="1717675" y="164782"/>
                  </a:lnTo>
                  <a:lnTo>
                    <a:pt x="1717675" y="1836103"/>
                  </a:lnTo>
                  <a:lnTo>
                    <a:pt x="1717675" y="1844358"/>
                  </a:lnTo>
                  <a:lnTo>
                    <a:pt x="1717040" y="1852613"/>
                  </a:lnTo>
                  <a:lnTo>
                    <a:pt x="1715770" y="1861185"/>
                  </a:lnTo>
                  <a:lnTo>
                    <a:pt x="1714500" y="1869123"/>
                  </a:lnTo>
                  <a:lnTo>
                    <a:pt x="1712594" y="1877060"/>
                  </a:lnTo>
                  <a:lnTo>
                    <a:pt x="1710371" y="1884680"/>
                  </a:lnTo>
                  <a:lnTo>
                    <a:pt x="1707831" y="1892300"/>
                  </a:lnTo>
                  <a:lnTo>
                    <a:pt x="1704973" y="1900238"/>
                  </a:lnTo>
                  <a:lnTo>
                    <a:pt x="1701797" y="1907223"/>
                  </a:lnTo>
                  <a:lnTo>
                    <a:pt x="1697987" y="1914208"/>
                  </a:lnTo>
                  <a:lnTo>
                    <a:pt x="1694176" y="1921193"/>
                  </a:lnTo>
                  <a:lnTo>
                    <a:pt x="1689730" y="1927860"/>
                  </a:lnTo>
                  <a:lnTo>
                    <a:pt x="1685284" y="1934210"/>
                  </a:lnTo>
                  <a:lnTo>
                    <a:pt x="1680203" y="1940560"/>
                  </a:lnTo>
                  <a:lnTo>
                    <a:pt x="1675122" y="1946275"/>
                  </a:lnTo>
                  <a:lnTo>
                    <a:pt x="1669724" y="1952308"/>
                  </a:lnTo>
                  <a:lnTo>
                    <a:pt x="1664008" y="1957705"/>
                  </a:lnTo>
                  <a:lnTo>
                    <a:pt x="1657974" y="1962785"/>
                  </a:lnTo>
                  <a:lnTo>
                    <a:pt x="1651623" y="1967865"/>
                  </a:lnTo>
                  <a:lnTo>
                    <a:pt x="1645589" y="1972310"/>
                  </a:lnTo>
                  <a:lnTo>
                    <a:pt x="1638603" y="1976755"/>
                  </a:lnTo>
                  <a:lnTo>
                    <a:pt x="1631617" y="1980565"/>
                  </a:lnTo>
                  <a:lnTo>
                    <a:pt x="1624630" y="1984375"/>
                  </a:lnTo>
                  <a:lnTo>
                    <a:pt x="1617644" y="1987550"/>
                  </a:lnTo>
                  <a:lnTo>
                    <a:pt x="1609705" y="1990408"/>
                  </a:lnTo>
                  <a:lnTo>
                    <a:pt x="1602084" y="1992948"/>
                  </a:lnTo>
                  <a:lnTo>
                    <a:pt x="1594462" y="1995170"/>
                  </a:lnTo>
                  <a:lnTo>
                    <a:pt x="1586523" y="1997075"/>
                  </a:lnTo>
                  <a:lnTo>
                    <a:pt x="1578584" y="1998345"/>
                  </a:lnTo>
                  <a:lnTo>
                    <a:pt x="1570010" y="1999615"/>
                  </a:lnTo>
                  <a:lnTo>
                    <a:pt x="1562071" y="2000250"/>
                  </a:lnTo>
                  <a:lnTo>
                    <a:pt x="1553180" y="2000250"/>
                  </a:lnTo>
                  <a:lnTo>
                    <a:pt x="164495" y="2000250"/>
                  </a:lnTo>
                  <a:lnTo>
                    <a:pt x="155604" y="2000250"/>
                  </a:lnTo>
                  <a:lnTo>
                    <a:pt x="147665" y="1999615"/>
                  </a:lnTo>
                  <a:lnTo>
                    <a:pt x="139408" y="1998345"/>
                  </a:lnTo>
                  <a:lnTo>
                    <a:pt x="131152" y="1997075"/>
                  </a:lnTo>
                  <a:lnTo>
                    <a:pt x="123213" y="1995170"/>
                  </a:lnTo>
                  <a:lnTo>
                    <a:pt x="115591" y="1992948"/>
                  </a:lnTo>
                  <a:lnTo>
                    <a:pt x="107970" y="1990408"/>
                  </a:lnTo>
                  <a:lnTo>
                    <a:pt x="100348" y="1987550"/>
                  </a:lnTo>
                  <a:lnTo>
                    <a:pt x="93044" y="1984375"/>
                  </a:lnTo>
                  <a:lnTo>
                    <a:pt x="86058" y="1980565"/>
                  </a:lnTo>
                  <a:lnTo>
                    <a:pt x="79072" y="1976755"/>
                  </a:lnTo>
                  <a:lnTo>
                    <a:pt x="72721" y="1972310"/>
                  </a:lnTo>
                  <a:lnTo>
                    <a:pt x="66052" y="1967865"/>
                  </a:lnTo>
                  <a:lnTo>
                    <a:pt x="59701" y="1962785"/>
                  </a:lnTo>
                  <a:lnTo>
                    <a:pt x="53667" y="1957705"/>
                  </a:lnTo>
                  <a:lnTo>
                    <a:pt x="48269" y="1952308"/>
                  </a:lnTo>
                  <a:lnTo>
                    <a:pt x="42553" y="1946275"/>
                  </a:lnTo>
                  <a:lnTo>
                    <a:pt x="37472" y="1940560"/>
                  </a:lnTo>
                  <a:lnTo>
                    <a:pt x="32391" y="1934210"/>
                  </a:lnTo>
                  <a:lnTo>
                    <a:pt x="27945" y="1927860"/>
                  </a:lnTo>
                  <a:lnTo>
                    <a:pt x="23817" y="1921193"/>
                  </a:lnTo>
                  <a:lnTo>
                    <a:pt x="19688" y="1914208"/>
                  </a:lnTo>
                  <a:lnTo>
                    <a:pt x="16195" y="1907223"/>
                  </a:lnTo>
                  <a:lnTo>
                    <a:pt x="12702" y="1900238"/>
                  </a:lnTo>
                  <a:lnTo>
                    <a:pt x="9844" y="1892300"/>
                  </a:lnTo>
                  <a:lnTo>
                    <a:pt x="7304" y="1884680"/>
                  </a:lnTo>
                  <a:lnTo>
                    <a:pt x="5081" y="1877060"/>
                  </a:lnTo>
                  <a:lnTo>
                    <a:pt x="3175" y="1869123"/>
                  </a:lnTo>
                  <a:lnTo>
                    <a:pt x="1905" y="1861185"/>
                  </a:lnTo>
                  <a:lnTo>
                    <a:pt x="635" y="1852613"/>
                  </a:lnTo>
                  <a:lnTo>
                    <a:pt x="0" y="1844358"/>
                  </a:lnTo>
                  <a:lnTo>
                    <a:pt x="0" y="1836103"/>
                  </a:lnTo>
                  <a:lnTo>
                    <a:pt x="0" y="489585"/>
                  </a:lnTo>
                  <a:lnTo>
                    <a:pt x="489358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  <a:ea typeface="+mn-ea"/>
              </a:endParaRPr>
            </a:p>
          </p:txBody>
        </p:sp>
        <p:sp>
          <p:nvSpPr>
            <p:cNvPr id="37" name="MH_Other_11"/>
            <p:cNvSpPr/>
            <p:nvPr>
              <p:custDataLst>
                <p:tags r:id="rId11"/>
              </p:custDataLst>
            </p:nvPr>
          </p:nvSpPr>
          <p:spPr bwMode="auto">
            <a:xfrm>
              <a:off x="5345114" y="2243138"/>
              <a:ext cx="414337" cy="264319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  <a:ea typeface="+mn-ea"/>
              </a:endParaRPr>
            </a:p>
          </p:txBody>
        </p:sp>
        <p:sp>
          <p:nvSpPr>
            <p:cNvPr id="38" name="MH_Other_12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6045201" y="3409950"/>
              <a:ext cx="403225" cy="242888"/>
            </a:xfrm>
            <a:custGeom>
              <a:avLst/>
              <a:gdLst>
                <a:gd name="T0" fmla="*/ 552105 w 2874963"/>
                <a:gd name="T1" fmla="*/ 1256550 h 2311400"/>
                <a:gd name="T2" fmla="*/ 814407 w 2874963"/>
                <a:gd name="T3" fmla="*/ 1166381 h 2311400"/>
                <a:gd name="T4" fmla="*/ 861857 w 2874963"/>
                <a:gd name="T5" fmla="*/ 1221938 h 2311400"/>
                <a:gd name="T6" fmla="*/ 529108 w 2874963"/>
                <a:gd name="T7" fmla="*/ 1452571 h 2311400"/>
                <a:gd name="T8" fmla="*/ 122756 w 2874963"/>
                <a:gd name="T9" fmla="*/ 1358877 h 2311400"/>
                <a:gd name="T10" fmla="*/ 175912 w 2874963"/>
                <a:gd name="T11" fmla="*/ 1192357 h 2311400"/>
                <a:gd name="T12" fmla="*/ 277118 w 2874963"/>
                <a:gd name="T13" fmla="*/ 1128994 h 2311400"/>
                <a:gd name="T14" fmla="*/ 305052 w 2874963"/>
                <a:gd name="T15" fmla="*/ 1242809 h 2311400"/>
                <a:gd name="T16" fmla="*/ 994050 w 2874963"/>
                <a:gd name="T17" fmla="*/ 853464 h 2311400"/>
                <a:gd name="T18" fmla="*/ 644668 w 2874963"/>
                <a:gd name="T19" fmla="*/ 666225 h 2311400"/>
                <a:gd name="T20" fmla="*/ 675774 w 2874963"/>
                <a:gd name="T21" fmla="*/ 776137 h 2311400"/>
                <a:gd name="T22" fmla="*/ 719353 w 2874963"/>
                <a:gd name="T23" fmla="*/ 821032 h 2311400"/>
                <a:gd name="T24" fmla="*/ 694258 w 2874963"/>
                <a:gd name="T25" fmla="*/ 885897 h 2311400"/>
                <a:gd name="T26" fmla="*/ 639408 w 2874963"/>
                <a:gd name="T27" fmla="*/ 997010 h 2311400"/>
                <a:gd name="T28" fmla="*/ 561868 w 2874963"/>
                <a:gd name="T29" fmla="*/ 1068783 h 2311400"/>
                <a:gd name="T30" fmla="*/ 506117 w 2874963"/>
                <a:gd name="T31" fmla="*/ 1079143 h 2311400"/>
                <a:gd name="T32" fmla="*/ 449013 w 2874963"/>
                <a:gd name="T33" fmla="*/ 1059924 h 2311400"/>
                <a:gd name="T34" fmla="*/ 372374 w 2874963"/>
                <a:gd name="T35" fmla="*/ 966830 h 2311400"/>
                <a:gd name="T36" fmla="*/ 317074 w 2874963"/>
                <a:gd name="T37" fmla="*/ 867429 h 2311400"/>
                <a:gd name="T38" fmla="*/ 315722 w 2874963"/>
                <a:gd name="T39" fmla="*/ 807819 h 2311400"/>
                <a:gd name="T40" fmla="*/ 360804 w 2874963"/>
                <a:gd name="T41" fmla="*/ 726436 h 2311400"/>
                <a:gd name="T42" fmla="*/ 420311 w 2874963"/>
                <a:gd name="T43" fmla="*/ 688148 h 2311400"/>
                <a:gd name="T44" fmla="*/ 541281 w 2874963"/>
                <a:gd name="T45" fmla="*/ 679889 h 2311400"/>
                <a:gd name="T46" fmla="*/ 615816 w 2874963"/>
                <a:gd name="T47" fmla="*/ 642201 h 2311400"/>
                <a:gd name="T48" fmla="*/ 607328 w 2874963"/>
                <a:gd name="T49" fmla="*/ 550770 h 2311400"/>
                <a:gd name="T50" fmla="*/ 652075 w 2874963"/>
                <a:gd name="T51" fmla="*/ 576010 h 2311400"/>
                <a:gd name="T52" fmla="*/ 690816 w 2874963"/>
                <a:gd name="T53" fmla="*/ 613419 h 2311400"/>
                <a:gd name="T54" fmla="*/ 708834 w 2874963"/>
                <a:gd name="T55" fmla="*/ 715281 h 2311400"/>
                <a:gd name="T56" fmla="*/ 684809 w 2874963"/>
                <a:gd name="T57" fmla="*/ 784841 h 2311400"/>
                <a:gd name="T58" fmla="*/ 653727 w 2874963"/>
                <a:gd name="T59" fmla="*/ 664651 h 2311400"/>
                <a:gd name="T60" fmla="*/ 590811 w 2874963"/>
                <a:gd name="T61" fmla="*/ 648726 h 2311400"/>
                <a:gd name="T62" fmla="*/ 495911 w 2874963"/>
                <a:gd name="T63" fmla="*/ 681177 h 2311400"/>
                <a:gd name="T64" fmla="*/ 382693 w 2874963"/>
                <a:gd name="T65" fmla="*/ 672613 h 2311400"/>
                <a:gd name="T66" fmla="*/ 342000 w 2874963"/>
                <a:gd name="T67" fmla="*/ 784841 h 2311400"/>
                <a:gd name="T68" fmla="*/ 316624 w 2874963"/>
                <a:gd name="T69" fmla="*/ 733159 h 2311400"/>
                <a:gd name="T70" fmla="*/ 334342 w 2874963"/>
                <a:gd name="T71" fmla="*/ 634002 h 2311400"/>
                <a:gd name="T72" fmla="*/ 392753 w 2874963"/>
                <a:gd name="T73" fmla="*/ 561737 h 2311400"/>
                <a:gd name="T74" fmla="*/ 513330 w 2874963"/>
                <a:gd name="T75" fmla="*/ 530788 h 2311400"/>
                <a:gd name="T76" fmla="*/ 816493 w 2874963"/>
                <a:gd name="T77" fmla="*/ 367350 h 2311400"/>
                <a:gd name="T78" fmla="*/ 816493 w 2874963"/>
                <a:gd name="T79" fmla="*/ 418842 h 2311400"/>
                <a:gd name="T80" fmla="*/ 1079641 w 2874963"/>
                <a:gd name="T81" fmla="*/ 426048 h 2311400"/>
                <a:gd name="T82" fmla="*/ 1093467 w 2874963"/>
                <a:gd name="T83" fmla="*/ 377108 h 2311400"/>
                <a:gd name="T84" fmla="*/ 1049584 w 2874963"/>
                <a:gd name="T85" fmla="*/ 364048 h 2311400"/>
                <a:gd name="T86" fmla="*/ 1023434 w 2874963"/>
                <a:gd name="T87" fmla="*/ 392871 h 2311400"/>
                <a:gd name="T88" fmla="*/ 856619 w 2874963"/>
                <a:gd name="T89" fmla="*/ 372605 h 2311400"/>
                <a:gd name="T90" fmla="*/ 927854 w 2874963"/>
                <a:gd name="T91" fmla="*/ 64403 h 2311400"/>
                <a:gd name="T92" fmla="*/ 904258 w 2874963"/>
                <a:gd name="T93" fmla="*/ 91875 h 2311400"/>
                <a:gd name="T94" fmla="*/ 905010 w 2874963"/>
                <a:gd name="T95" fmla="*/ 129406 h 2311400"/>
                <a:gd name="T96" fmla="*/ 930108 w 2874963"/>
                <a:gd name="T97" fmla="*/ 155677 h 2311400"/>
                <a:gd name="T98" fmla="*/ 967829 w 2874963"/>
                <a:gd name="T99" fmla="*/ 158379 h 2311400"/>
                <a:gd name="T100" fmla="*/ 996233 w 2874963"/>
                <a:gd name="T101" fmla="*/ 136162 h 2311400"/>
                <a:gd name="T102" fmla="*/ 1002845 w 2874963"/>
                <a:gd name="T103" fmla="*/ 99081 h 2311400"/>
                <a:gd name="T104" fmla="*/ 983158 w 2874963"/>
                <a:gd name="T105" fmla="*/ 68306 h 2311400"/>
                <a:gd name="T106" fmla="*/ 881566 w 2874963"/>
                <a:gd name="T107" fmla="*/ 0 h 2311400"/>
                <a:gd name="T108" fmla="*/ 1048381 w 2874963"/>
                <a:gd name="T109" fmla="*/ 20417 h 2311400"/>
                <a:gd name="T110" fmla="*/ 1859163 w 2874963"/>
                <a:gd name="T111" fmla="*/ 308953 h 2311400"/>
                <a:gd name="T112" fmla="*/ 1899590 w 2874963"/>
                <a:gd name="T113" fmla="*/ 355791 h 2311400"/>
                <a:gd name="T114" fmla="*/ 2705 w 2874963"/>
                <a:gd name="T115" fmla="*/ 364048 h 2311400"/>
                <a:gd name="T116" fmla="*/ 38623 w 2874963"/>
                <a:gd name="T117" fmla="*/ 313456 h 2311400"/>
                <a:gd name="T118" fmla="*/ 855416 w 2874963"/>
                <a:gd name="T119" fmla="*/ 26121 h 23114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874963" h="2311400">
                  <a:moveTo>
                    <a:pt x="1500188" y="1927225"/>
                  </a:moveTo>
                  <a:lnTo>
                    <a:pt x="2676526" y="1927225"/>
                  </a:lnTo>
                  <a:lnTo>
                    <a:pt x="2676526" y="1949450"/>
                  </a:lnTo>
                  <a:lnTo>
                    <a:pt x="1500188" y="1949450"/>
                  </a:lnTo>
                  <a:lnTo>
                    <a:pt x="1500188" y="1927225"/>
                  </a:lnTo>
                  <a:close/>
                  <a:moveTo>
                    <a:pt x="1500188" y="1706563"/>
                  </a:moveTo>
                  <a:lnTo>
                    <a:pt x="2676526" y="1706563"/>
                  </a:lnTo>
                  <a:lnTo>
                    <a:pt x="2676526" y="1728788"/>
                  </a:lnTo>
                  <a:lnTo>
                    <a:pt x="1500188" y="1728788"/>
                  </a:lnTo>
                  <a:lnTo>
                    <a:pt x="1500188" y="1706563"/>
                  </a:lnTo>
                  <a:close/>
                  <a:moveTo>
                    <a:pt x="741023" y="1676400"/>
                  </a:moveTo>
                  <a:lnTo>
                    <a:pt x="803616" y="1676400"/>
                  </a:lnTo>
                  <a:lnTo>
                    <a:pt x="835026" y="1736633"/>
                  </a:lnTo>
                  <a:lnTo>
                    <a:pt x="813107" y="1759278"/>
                  </a:lnTo>
                  <a:lnTo>
                    <a:pt x="833218" y="1897860"/>
                  </a:lnTo>
                  <a:lnTo>
                    <a:pt x="772432" y="2124075"/>
                  </a:lnTo>
                  <a:lnTo>
                    <a:pt x="711647" y="1897860"/>
                  </a:lnTo>
                  <a:lnTo>
                    <a:pt x="731532" y="1759278"/>
                  </a:lnTo>
                  <a:lnTo>
                    <a:pt x="709613" y="1736633"/>
                  </a:lnTo>
                  <a:lnTo>
                    <a:pt x="741023" y="1676400"/>
                  </a:lnTo>
                  <a:close/>
                  <a:moveTo>
                    <a:pt x="1033510" y="1660525"/>
                  </a:moveTo>
                  <a:lnTo>
                    <a:pt x="1069768" y="1677761"/>
                  </a:lnTo>
                  <a:lnTo>
                    <a:pt x="1107612" y="1695904"/>
                  </a:lnTo>
                  <a:lnTo>
                    <a:pt x="1126421" y="1705202"/>
                  </a:lnTo>
                  <a:lnTo>
                    <a:pt x="1145003" y="1714727"/>
                  </a:lnTo>
                  <a:lnTo>
                    <a:pt x="1163585" y="1724252"/>
                  </a:lnTo>
                  <a:lnTo>
                    <a:pt x="1181261" y="1734004"/>
                  </a:lnTo>
                  <a:lnTo>
                    <a:pt x="1198257" y="1743302"/>
                  </a:lnTo>
                  <a:lnTo>
                    <a:pt x="1214346" y="1752600"/>
                  </a:lnTo>
                  <a:lnTo>
                    <a:pt x="1229076" y="1761671"/>
                  </a:lnTo>
                  <a:lnTo>
                    <a:pt x="1242673" y="1770289"/>
                  </a:lnTo>
                  <a:lnTo>
                    <a:pt x="1248792" y="1774598"/>
                  </a:lnTo>
                  <a:lnTo>
                    <a:pt x="1254683" y="1778680"/>
                  </a:lnTo>
                  <a:lnTo>
                    <a:pt x="1259896" y="1782762"/>
                  </a:lnTo>
                  <a:lnTo>
                    <a:pt x="1264881" y="1786618"/>
                  </a:lnTo>
                  <a:lnTo>
                    <a:pt x="1269187" y="1790473"/>
                  </a:lnTo>
                  <a:lnTo>
                    <a:pt x="1273039" y="1794102"/>
                  </a:lnTo>
                  <a:lnTo>
                    <a:pt x="1276438" y="1797504"/>
                  </a:lnTo>
                  <a:lnTo>
                    <a:pt x="1278931" y="1800905"/>
                  </a:lnTo>
                  <a:lnTo>
                    <a:pt x="1281197" y="1803627"/>
                  </a:lnTo>
                  <a:lnTo>
                    <a:pt x="1283237" y="1807029"/>
                  </a:lnTo>
                  <a:lnTo>
                    <a:pt x="1287542" y="1814739"/>
                  </a:lnTo>
                  <a:lnTo>
                    <a:pt x="1291621" y="1823811"/>
                  </a:lnTo>
                  <a:lnTo>
                    <a:pt x="1296380" y="1834016"/>
                  </a:lnTo>
                  <a:lnTo>
                    <a:pt x="1300686" y="1845582"/>
                  </a:lnTo>
                  <a:lnTo>
                    <a:pt x="1305445" y="1858282"/>
                  </a:lnTo>
                  <a:lnTo>
                    <a:pt x="1310203" y="1871889"/>
                  </a:lnTo>
                  <a:lnTo>
                    <a:pt x="1314736" y="1886404"/>
                  </a:lnTo>
                  <a:lnTo>
                    <a:pt x="1319495" y="1901371"/>
                  </a:lnTo>
                  <a:lnTo>
                    <a:pt x="1324027" y="1917246"/>
                  </a:lnTo>
                  <a:lnTo>
                    <a:pt x="1333318" y="1950130"/>
                  </a:lnTo>
                  <a:lnTo>
                    <a:pt x="1342382" y="1984375"/>
                  </a:lnTo>
                  <a:lnTo>
                    <a:pt x="1350994" y="2018620"/>
                  </a:lnTo>
                  <a:lnTo>
                    <a:pt x="1359378" y="2052411"/>
                  </a:lnTo>
                  <a:lnTo>
                    <a:pt x="1366857" y="2084388"/>
                  </a:lnTo>
                  <a:lnTo>
                    <a:pt x="1373655" y="2114097"/>
                  </a:lnTo>
                  <a:lnTo>
                    <a:pt x="1379320" y="2140404"/>
                  </a:lnTo>
                  <a:lnTo>
                    <a:pt x="1387478" y="2179184"/>
                  </a:lnTo>
                  <a:lnTo>
                    <a:pt x="1390651" y="2193925"/>
                  </a:lnTo>
                  <a:lnTo>
                    <a:pt x="798513" y="2193925"/>
                  </a:lnTo>
                  <a:lnTo>
                    <a:pt x="1111918" y="1875064"/>
                  </a:lnTo>
                  <a:lnTo>
                    <a:pt x="1011755" y="1800905"/>
                  </a:lnTo>
                  <a:lnTo>
                    <a:pt x="1094922" y="1766661"/>
                  </a:lnTo>
                  <a:lnTo>
                    <a:pt x="1033510" y="1660525"/>
                  </a:lnTo>
                  <a:close/>
                  <a:moveTo>
                    <a:pt x="511355" y="1660525"/>
                  </a:moveTo>
                  <a:lnTo>
                    <a:pt x="449944" y="1766661"/>
                  </a:lnTo>
                  <a:lnTo>
                    <a:pt x="532657" y="1800905"/>
                  </a:lnTo>
                  <a:lnTo>
                    <a:pt x="432494" y="1875064"/>
                  </a:lnTo>
                  <a:lnTo>
                    <a:pt x="746126" y="2193925"/>
                  </a:lnTo>
                  <a:lnTo>
                    <a:pt x="153988" y="2193925"/>
                  </a:lnTo>
                  <a:lnTo>
                    <a:pt x="157160" y="2179184"/>
                  </a:lnTo>
                  <a:lnTo>
                    <a:pt x="165318" y="2140404"/>
                  </a:lnTo>
                  <a:lnTo>
                    <a:pt x="171210" y="2114097"/>
                  </a:lnTo>
                  <a:lnTo>
                    <a:pt x="177782" y="2084388"/>
                  </a:lnTo>
                  <a:lnTo>
                    <a:pt x="185260" y="2052411"/>
                  </a:lnTo>
                  <a:lnTo>
                    <a:pt x="193418" y="2018620"/>
                  </a:lnTo>
                  <a:lnTo>
                    <a:pt x="202256" y="1984375"/>
                  </a:lnTo>
                  <a:lnTo>
                    <a:pt x="211321" y="1950130"/>
                  </a:lnTo>
                  <a:lnTo>
                    <a:pt x="220385" y="1917246"/>
                  </a:lnTo>
                  <a:lnTo>
                    <a:pt x="224918" y="1901371"/>
                  </a:lnTo>
                  <a:lnTo>
                    <a:pt x="229676" y="1886404"/>
                  </a:lnTo>
                  <a:lnTo>
                    <a:pt x="234209" y="1871889"/>
                  </a:lnTo>
                  <a:lnTo>
                    <a:pt x="238967" y="1858282"/>
                  </a:lnTo>
                  <a:lnTo>
                    <a:pt x="243726" y="1845582"/>
                  </a:lnTo>
                  <a:lnTo>
                    <a:pt x="248259" y="1834016"/>
                  </a:lnTo>
                  <a:lnTo>
                    <a:pt x="252791" y="1823811"/>
                  </a:lnTo>
                  <a:lnTo>
                    <a:pt x="257096" y="1814739"/>
                  </a:lnTo>
                  <a:lnTo>
                    <a:pt x="261175" y="1807029"/>
                  </a:lnTo>
                  <a:lnTo>
                    <a:pt x="263442" y="1803627"/>
                  </a:lnTo>
                  <a:lnTo>
                    <a:pt x="265481" y="1800905"/>
                  </a:lnTo>
                  <a:lnTo>
                    <a:pt x="268200" y="1797504"/>
                  </a:lnTo>
                  <a:lnTo>
                    <a:pt x="271600" y="1794102"/>
                  </a:lnTo>
                  <a:lnTo>
                    <a:pt x="275452" y="1790473"/>
                  </a:lnTo>
                  <a:lnTo>
                    <a:pt x="279984" y="1786618"/>
                  </a:lnTo>
                  <a:lnTo>
                    <a:pt x="284517" y="1782762"/>
                  </a:lnTo>
                  <a:lnTo>
                    <a:pt x="289955" y="1778680"/>
                  </a:lnTo>
                  <a:lnTo>
                    <a:pt x="295621" y="1774598"/>
                  </a:lnTo>
                  <a:lnTo>
                    <a:pt x="301966" y="1770289"/>
                  </a:lnTo>
                  <a:lnTo>
                    <a:pt x="315336" y="1761671"/>
                  </a:lnTo>
                  <a:lnTo>
                    <a:pt x="330066" y="1752600"/>
                  </a:lnTo>
                  <a:lnTo>
                    <a:pt x="346155" y="1743302"/>
                  </a:lnTo>
                  <a:lnTo>
                    <a:pt x="363378" y="1734004"/>
                  </a:lnTo>
                  <a:lnTo>
                    <a:pt x="381053" y="1724252"/>
                  </a:lnTo>
                  <a:lnTo>
                    <a:pt x="399409" y="1714727"/>
                  </a:lnTo>
                  <a:lnTo>
                    <a:pt x="418218" y="1705202"/>
                  </a:lnTo>
                  <a:lnTo>
                    <a:pt x="437253" y="1695904"/>
                  </a:lnTo>
                  <a:lnTo>
                    <a:pt x="475098" y="1677761"/>
                  </a:lnTo>
                  <a:lnTo>
                    <a:pt x="511355" y="1660525"/>
                  </a:lnTo>
                  <a:close/>
                  <a:moveTo>
                    <a:pt x="929254" y="1614488"/>
                  </a:moveTo>
                  <a:lnTo>
                    <a:pt x="950557" y="1623559"/>
                  </a:lnTo>
                  <a:lnTo>
                    <a:pt x="974579" y="1633992"/>
                  </a:lnTo>
                  <a:lnTo>
                    <a:pt x="1004946" y="1647599"/>
                  </a:lnTo>
                  <a:lnTo>
                    <a:pt x="1068853" y="1757817"/>
                  </a:lnTo>
                  <a:lnTo>
                    <a:pt x="975258" y="1796370"/>
                  </a:lnTo>
                  <a:lnTo>
                    <a:pt x="1084263" y="1877106"/>
                  </a:lnTo>
                  <a:lnTo>
                    <a:pt x="773113" y="2193926"/>
                  </a:lnTo>
                  <a:lnTo>
                    <a:pt x="929254" y="1614488"/>
                  </a:lnTo>
                  <a:close/>
                  <a:moveTo>
                    <a:pt x="615947" y="1614488"/>
                  </a:moveTo>
                  <a:lnTo>
                    <a:pt x="773113" y="2193926"/>
                  </a:lnTo>
                  <a:lnTo>
                    <a:pt x="460375" y="1877106"/>
                  </a:lnTo>
                  <a:lnTo>
                    <a:pt x="569936" y="1796370"/>
                  </a:lnTo>
                  <a:lnTo>
                    <a:pt x="475636" y="1757817"/>
                  </a:lnTo>
                  <a:lnTo>
                    <a:pt x="539869" y="1647599"/>
                  </a:lnTo>
                  <a:lnTo>
                    <a:pt x="570619" y="1633992"/>
                  </a:lnTo>
                  <a:lnTo>
                    <a:pt x="594536" y="1623559"/>
                  </a:lnTo>
                  <a:lnTo>
                    <a:pt x="615947" y="1614488"/>
                  </a:lnTo>
                  <a:close/>
                  <a:moveTo>
                    <a:pt x="1500188" y="1487488"/>
                  </a:moveTo>
                  <a:lnTo>
                    <a:pt x="2676526" y="1487488"/>
                  </a:lnTo>
                  <a:lnTo>
                    <a:pt x="2676526" y="1509713"/>
                  </a:lnTo>
                  <a:lnTo>
                    <a:pt x="1500188" y="1509713"/>
                  </a:lnTo>
                  <a:lnTo>
                    <a:pt x="1500188" y="1487488"/>
                  </a:lnTo>
                  <a:close/>
                  <a:moveTo>
                    <a:pt x="1500188" y="1266825"/>
                  </a:moveTo>
                  <a:lnTo>
                    <a:pt x="2676526" y="1266825"/>
                  </a:lnTo>
                  <a:lnTo>
                    <a:pt x="2676526" y="1289050"/>
                  </a:lnTo>
                  <a:lnTo>
                    <a:pt x="1500188" y="1289050"/>
                  </a:lnTo>
                  <a:lnTo>
                    <a:pt x="1500188" y="1266825"/>
                  </a:lnTo>
                  <a:close/>
                  <a:moveTo>
                    <a:pt x="1500188" y="1047750"/>
                  </a:moveTo>
                  <a:lnTo>
                    <a:pt x="2676526" y="1047750"/>
                  </a:lnTo>
                  <a:lnTo>
                    <a:pt x="2676526" y="1068388"/>
                  </a:lnTo>
                  <a:lnTo>
                    <a:pt x="1500188" y="1068388"/>
                  </a:lnTo>
                  <a:lnTo>
                    <a:pt x="1500188" y="1047750"/>
                  </a:lnTo>
                  <a:close/>
                  <a:moveTo>
                    <a:pt x="929369" y="969963"/>
                  </a:moveTo>
                  <a:lnTo>
                    <a:pt x="936399" y="973819"/>
                  </a:lnTo>
                  <a:lnTo>
                    <a:pt x="942522" y="977674"/>
                  </a:lnTo>
                  <a:lnTo>
                    <a:pt x="948872" y="981756"/>
                  </a:lnTo>
                  <a:lnTo>
                    <a:pt x="954315" y="986519"/>
                  </a:lnTo>
                  <a:lnTo>
                    <a:pt x="959531" y="991281"/>
                  </a:lnTo>
                  <a:lnTo>
                    <a:pt x="964294" y="995817"/>
                  </a:lnTo>
                  <a:lnTo>
                    <a:pt x="968829" y="1001033"/>
                  </a:lnTo>
                  <a:lnTo>
                    <a:pt x="972911" y="1006249"/>
                  </a:lnTo>
                  <a:lnTo>
                    <a:pt x="976767" y="1011919"/>
                  </a:lnTo>
                  <a:lnTo>
                    <a:pt x="980395" y="1017588"/>
                  </a:lnTo>
                  <a:lnTo>
                    <a:pt x="983797" y="1023485"/>
                  </a:lnTo>
                  <a:lnTo>
                    <a:pt x="986745" y="1029835"/>
                  </a:lnTo>
                  <a:lnTo>
                    <a:pt x="989467" y="1035958"/>
                  </a:lnTo>
                  <a:lnTo>
                    <a:pt x="992188" y="1042535"/>
                  </a:lnTo>
                  <a:lnTo>
                    <a:pt x="994683" y="1049338"/>
                  </a:lnTo>
                  <a:lnTo>
                    <a:pt x="996724" y="1056368"/>
                  </a:lnTo>
                  <a:lnTo>
                    <a:pt x="998765" y="1063172"/>
                  </a:lnTo>
                  <a:lnTo>
                    <a:pt x="1001033" y="1070883"/>
                  </a:lnTo>
                  <a:lnTo>
                    <a:pt x="1004208" y="1085850"/>
                  </a:lnTo>
                  <a:lnTo>
                    <a:pt x="1007383" y="1101725"/>
                  </a:lnTo>
                  <a:lnTo>
                    <a:pt x="1010558" y="1118508"/>
                  </a:lnTo>
                  <a:lnTo>
                    <a:pt x="1016454" y="1153433"/>
                  </a:lnTo>
                  <a:lnTo>
                    <a:pt x="1019856" y="1172256"/>
                  </a:lnTo>
                  <a:lnTo>
                    <a:pt x="1023712" y="1191306"/>
                  </a:lnTo>
                  <a:lnTo>
                    <a:pt x="1029608" y="1192667"/>
                  </a:lnTo>
                  <a:lnTo>
                    <a:pt x="1035958" y="1194254"/>
                  </a:lnTo>
                  <a:lnTo>
                    <a:pt x="1041628" y="1196295"/>
                  </a:lnTo>
                  <a:lnTo>
                    <a:pt x="1047297" y="1198790"/>
                  </a:lnTo>
                  <a:lnTo>
                    <a:pt x="1052513" y="1201511"/>
                  </a:lnTo>
                  <a:lnTo>
                    <a:pt x="1057729" y="1204459"/>
                  </a:lnTo>
                  <a:lnTo>
                    <a:pt x="1062492" y="1208088"/>
                  </a:lnTo>
                  <a:lnTo>
                    <a:pt x="1066801" y="1211943"/>
                  </a:lnTo>
                  <a:lnTo>
                    <a:pt x="1070883" y="1216025"/>
                  </a:lnTo>
                  <a:lnTo>
                    <a:pt x="1074738" y="1220108"/>
                  </a:lnTo>
                  <a:lnTo>
                    <a:pt x="1078140" y="1224870"/>
                  </a:lnTo>
                  <a:lnTo>
                    <a:pt x="1081088" y="1229633"/>
                  </a:lnTo>
                  <a:lnTo>
                    <a:pt x="1083583" y="1234849"/>
                  </a:lnTo>
                  <a:lnTo>
                    <a:pt x="1085624" y="1240065"/>
                  </a:lnTo>
                  <a:lnTo>
                    <a:pt x="1087212" y="1245734"/>
                  </a:lnTo>
                  <a:lnTo>
                    <a:pt x="1088345" y="1251404"/>
                  </a:lnTo>
                  <a:lnTo>
                    <a:pt x="1089026" y="1257527"/>
                  </a:lnTo>
                  <a:lnTo>
                    <a:pt x="1089026" y="1263424"/>
                  </a:lnTo>
                  <a:lnTo>
                    <a:pt x="1088572" y="1270000"/>
                  </a:lnTo>
                  <a:lnTo>
                    <a:pt x="1087438" y="1276124"/>
                  </a:lnTo>
                  <a:lnTo>
                    <a:pt x="1085624" y="1282927"/>
                  </a:lnTo>
                  <a:lnTo>
                    <a:pt x="1083356" y="1289277"/>
                  </a:lnTo>
                  <a:lnTo>
                    <a:pt x="1080635" y="1296081"/>
                  </a:lnTo>
                  <a:lnTo>
                    <a:pt x="1077006" y="1303111"/>
                  </a:lnTo>
                  <a:lnTo>
                    <a:pt x="1072470" y="1310141"/>
                  </a:lnTo>
                  <a:lnTo>
                    <a:pt x="1067481" y="1317172"/>
                  </a:lnTo>
                  <a:lnTo>
                    <a:pt x="1061585" y="1324202"/>
                  </a:lnTo>
                  <a:lnTo>
                    <a:pt x="1055235" y="1331006"/>
                  </a:lnTo>
                  <a:lnTo>
                    <a:pt x="1047751" y="1338036"/>
                  </a:lnTo>
                  <a:lnTo>
                    <a:pt x="1039587" y="1345293"/>
                  </a:lnTo>
                  <a:lnTo>
                    <a:pt x="1030742" y="1352324"/>
                  </a:lnTo>
                  <a:lnTo>
                    <a:pt x="1020990" y="1359354"/>
                  </a:lnTo>
                  <a:lnTo>
                    <a:pt x="1018269" y="1372281"/>
                  </a:lnTo>
                  <a:lnTo>
                    <a:pt x="1015094" y="1385208"/>
                  </a:lnTo>
                  <a:lnTo>
                    <a:pt x="1011919" y="1398361"/>
                  </a:lnTo>
                  <a:lnTo>
                    <a:pt x="1007836" y="1411061"/>
                  </a:lnTo>
                  <a:lnTo>
                    <a:pt x="1003754" y="1423761"/>
                  </a:lnTo>
                  <a:lnTo>
                    <a:pt x="999445" y="1436008"/>
                  </a:lnTo>
                  <a:lnTo>
                    <a:pt x="994456" y="1448254"/>
                  </a:lnTo>
                  <a:lnTo>
                    <a:pt x="989240" y="1460274"/>
                  </a:lnTo>
                  <a:lnTo>
                    <a:pt x="983570" y="1472066"/>
                  </a:lnTo>
                  <a:lnTo>
                    <a:pt x="977901" y="1483633"/>
                  </a:lnTo>
                  <a:lnTo>
                    <a:pt x="971551" y="1494745"/>
                  </a:lnTo>
                  <a:lnTo>
                    <a:pt x="964974" y="1505858"/>
                  </a:lnTo>
                  <a:lnTo>
                    <a:pt x="958170" y="1516516"/>
                  </a:lnTo>
                  <a:lnTo>
                    <a:pt x="950913" y="1526722"/>
                  </a:lnTo>
                  <a:lnTo>
                    <a:pt x="943429" y="1536700"/>
                  </a:lnTo>
                  <a:lnTo>
                    <a:pt x="935492" y="1546225"/>
                  </a:lnTo>
                  <a:lnTo>
                    <a:pt x="927554" y="1555297"/>
                  </a:lnTo>
                  <a:lnTo>
                    <a:pt x="919163" y="1564141"/>
                  </a:lnTo>
                  <a:lnTo>
                    <a:pt x="910772" y="1572533"/>
                  </a:lnTo>
                  <a:lnTo>
                    <a:pt x="901701" y="1580243"/>
                  </a:lnTo>
                  <a:lnTo>
                    <a:pt x="892629" y="1587500"/>
                  </a:lnTo>
                  <a:lnTo>
                    <a:pt x="883331" y="1594531"/>
                  </a:lnTo>
                  <a:lnTo>
                    <a:pt x="873352" y="1600881"/>
                  </a:lnTo>
                  <a:lnTo>
                    <a:pt x="863601" y="1606550"/>
                  </a:lnTo>
                  <a:lnTo>
                    <a:pt x="858385" y="1609272"/>
                  </a:lnTo>
                  <a:lnTo>
                    <a:pt x="853169" y="1611766"/>
                  </a:lnTo>
                  <a:lnTo>
                    <a:pt x="847952" y="1614261"/>
                  </a:lnTo>
                  <a:lnTo>
                    <a:pt x="842736" y="1616302"/>
                  </a:lnTo>
                  <a:lnTo>
                    <a:pt x="837520" y="1618343"/>
                  </a:lnTo>
                  <a:lnTo>
                    <a:pt x="832077" y="1620384"/>
                  </a:lnTo>
                  <a:lnTo>
                    <a:pt x="826635" y="1621972"/>
                  </a:lnTo>
                  <a:lnTo>
                    <a:pt x="821192" y="1623786"/>
                  </a:lnTo>
                  <a:lnTo>
                    <a:pt x="815749" y="1625147"/>
                  </a:lnTo>
                  <a:lnTo>
                    <a:pt x="810079" y="1626508"/>
                  </a:lnTo>
                  <a:lnTo>
                    <a:pt x="804410" y="1627415"/>
                  </a:lnTo>
                  <a:lnTo>
                    <a:pt x="798740" y="1628549"/>
                  </a:lnTo>
                  <a:lnTo>
                    <a:pt x="793070" y="1629229"/>
                  </a:lnTo>
                  <a:lnTo>
                    <a:pt x="787401" y="1629909"/>
                  </a:lnTo>
                  <a:lnTo>
                    <a:pt x="781277" y="1630363"/>
                  </a:lnTo>
                  <a:lnTo>
                    <a:pt x="775381" y="1630363"/>
                  </a:lnTo>
                  <a:lnTo>
                    <a:pt x="769711" y="1630363"/>
                  </a:lnTo>
                  <a:lnTo>
                    <a:pt x="763815" y="1629909"/>
                  </a:lnTo>
                  <a:lnTo>
                    <a:pt x="757918" y="1629229"/>
                  </a:lnTo>
                  <a:lnTo>
                    <a:pt x="752249" y="1628549"/>
                  </a:lnTo>
                  <a:lnTo>
                    <a:pt x="746579" y="1627415"/>
                  </a:lnTo>
                  <a:lnTo>
                    <a:pt x="740910" y="1626508"/>
                  </a:lnTo>
                  <a:lnTo>
                    <a:pt x="735240" y="1625147"/>
                  </a:lnTo>
                  <a:lnTo>
                    <a:pt x="729797" y="1623786"/>
                  </a:lnTo>
                  <a:lnTo>
                    <a:pt x="724354" y="1621972"/>
                  </a:lnTo>
                  <a:lnTo>
                    <a:pt x="718911" y="1620384"/>
                  </a:lnTo>
                  <a:lnTo>
                    <a:pt x="713468" y="1618343"/>
                  </a:lnTo>
                  <a:lnTo>
                    <a:pt x="708252" y="1616302"/>
                  </a:lnTo>
                  <a:lnTo>
                    <a:pt x="703036" y="1614261"/>
                  </a:lnTo>
                  <a:lnTo>
                    <a:pt x="697820" y="1611766"/>
                  </a:lnTo>
                  <a:lnTo>
                    <a:pt x="692604" y="1609272"/>
                  </a:lnTo>
                  <a:lnTo>
                    <a:pt x="687388" y="1606550"/>
                  </a:lnTo>
                  <a:lnTo>
                    <a:pt x="677636" y="1600881"/>
                  </a:lnTo>
                  <a:lnTo>
                    <a:pt x="668111" y="1594531"/>
                  </a:lnTo>
                  <a:lnTo>
                    <a:pt x="658359" y="1587500"/>
                  </a:lnTo>
                  <a:lnTo>
                    <a:pt x="649288" y="1580243"/>
                  </a:lnTo>
                  <a:lnTo>
                    <a:pt x="640217" y="1572533"/>
                  </a:lnTo>
                  <a:lnTo>
                    <a:pt x="631826" y="1564141"/>
                  </a:lnTo>
                  <a:lnTo>
                    <a:pt x="623434" y="1555297"/>
                  </a:lnTo>
                  <a:lnTo>
                    <a:pt x="615497" y="1546225"/>
                  </a:lnTo>
                  <a:lnTo>
                    <a:pt x="607559" y="1536700"/>
                  </a:lnTo>
                  <a:lnTo>
                    <a:pt x="600075" y="1526722"/>
                  </a:lnTo>
                  <a:lnTo>
                    <a:pt x="592818" y="1516516"/>
                  </a:lnTo>
                  <a:lnTo>
                    <a:pt x="586015" y="1505858"/>
                  </a:lnTo>
                  <a:lnTo>
                    <a:pt x="579665" y="1494745"/>
                  </a:lnTo>
                  <a:lnTo>
                    <a:pt x="573315" y="1483633"/>
                  </a:lnTo>
                  <a:lnTo>
                    <a:pt x="567418" y="1472066"/>
                  </a:lnTo>
                  <a:lnTo>
                    <a:pt x="561975" y="1460274"/>
                  </a:lnTo>
                  <a:lnTo>
                    <a:pt x="556533" y="1448254"/>
                  </a:lnTo>
                  <a:lnTo>
                    <a:pt x="551997" y="1436008"/>
                  </a:lnTo>
                  <a:lnTo>
                    <a:pt x="547234" y="1423761"/>
                  </a:lnTo>
                  <a:lnTo>
                    <a:pt x="543152" y="1411061"/>
                  </a:lnTo>
                  <a:lnTo>
                    <a:pt x="539524" y="1398361"/>
                  </a:lnTo>
                  <a:lnTo>
                    <a:pt x="535895" y="1385208"/>
                  </a:lnTo>
                  <a:lnTo>
                    <a:pt x="532947" y="1372281"/>
                  </a:lnTo>
                  <a:lnTo>
                    <a:pt x="529999" y="1359354"/>
                  </a:lnTo>
                  <a:lnTo>
                    <a:pt x="520247" y="1352324"/>
                  </a:lnTo>
                  <a:lnTo>
                    <a:pt x="511402" y="1345293"/>
                  </a:lnTo>
                  <a:lnTo>
                    <a:pt x="503238" y="1338036"/>
                  </a:lnTo>
                  <a:lnTo>
                    <a:pt x="495981" y="1331006"/>
                  </a:lnTo>
                  <a:lnTo>
                    <a:pt x="489404" y="1324202"/>
                  </a:lnTo>
                  <a:lnTo>
                    <a:pt x="483734" y="1317172"/>
                  </a:lnTo>
                  <a:lnTo>
                    <a:pt x="478518" y="1310141"/>
                  </a:lnTo>
                  <a:lnTo>
                    <a:pt x="474209" y="1303111"/>
                  </a:lnTo>
                  <a:lnTo>
                    <a:pt x="470581" y="1296081"/>
                  </a:lnTo>
                  <a:lnTo>
                    <a:pt x="467633" y="1289277"/>
                  </a:lnTo>
                  <a:lnTo>
                    <a:pt x="465365" y="1282927"/>
                  </a:lnTo>
                  <a:lnTo>
                    <a:pt x="463550" y="1276124"/>
                  </a:lnTo>
                  <a:lnTo>
                    <a:pt x="462416" y="1270000"/>
                  </a:lnTo>
                  <a:lnTo>
                    <a:pt x="461963" y="1263424"/>
                  </a:lnTo>
                  <a:lnTo>
                    <a:pt x="462190" y="1257527"/>
                  </a:lnTo>
                  <a:lnTo>
                    <a:pt x="462643" y="1251404"/>
                  </a:lnTo>
                  <a:lnTo>
                    <a:pt x="463777" y="1245734"/>
                  </a:lnTo>
                  <a:lnTo>
                    <a:pt x="465591" y="1240065"/>
                  </a:lnTo>
                  <a:lnTo>
                    <a:pt x="467633" y="1234849"/>
                  </a:lnTo>
                  <a:lnTo>
                    <a:pt x="469900" y="1229633"/>
                  </a:lnTo>
                  <a:lnTo>
                    <a:pt x="473075" y="1224870"/>
                  </a:lnTo>
                  <a:lnTo>
                    <a:pt x="476477" y="1220108"/>
                  </a:lnTo>
                  <a:lnTo>
                    <a:pt x="480106" y="1216025"/>
                  </a:lnTo>
                  <a:lnTo>
                    <a:pt x="484188" y="1211943"/>
                  </a:lnTo>
                  <a:lnTo>
                    <a:pt x="488724" y="1208088"/>
                  </a:lnTo>
                  <a:lnTo>
                    <a:pt x="493486" y="1204459"/>
                  </a:lnTo>
                  <a:lnTo>
                    <a:pt x="498475" y="1201511"/>
                  </a:lnTo>
                  <a:lnTo>
                    <a:pt x="503918" y="1198790"/>
                  </a:lnTo>
                  <a:lnTo>
                    <a:pt x="509361" y="1196295"/>
                  </a:lnTo>
                  <a:lnTo>
                    <a:pt x="515258" y="1194254"/>
                  </a:lnTo>
                  <a:lnTo>
                    <a:pt x="521381" y="1192667"/>
                  </a:lnTo>
                  <a:lnTo>
                    <a:pt x="527504" y="1191306"/>
                  </a:lnTo>
                  <a:lnTo>
                    <a:pt x="529999" y="1178606"/>
                  </a:lnTo>
                  <a:lnTo>
                    <a:pt x="532493" y="1166133"/>
                  </a:lnTo>
                  <a:lnTo>
                    <a:pt x="536575" y="1142093"/>
                  </a:lnTo>
                  <a:lnTo>
                    <a:pt x="540431" y="1118961"/>
                  </a:lnTo>
                  <a:lnTo>
                    <a:pt x="544513" y="1097190"/>
                  </a:lnTo>
                  <a:lnTo>
                    <a:pt x="546781" y="1086531"/>
                  </a:lnTo>
                  <a:lnTo>
                    <a:pt x="548822" y="1076552"/>
                  </a:lnTo>
                  <a:lnTo>
                    <a:pt x="551317" y="1066574"/>
                  </a:lnTo>
                  <a:lnTo>
                    <a:pt x="554038" y="1057275"/>
                  </a:lnTo>
                  <a:lnTo>
                    <a:pt x="556759" y="1048204"/>
                  </a:lnTo>
                  <a:lnTo>
                    <a:pt x="560161" y="1039360"/>
                  </a:lnTo>
                  <a:lnTo>
                    <a:pt x="563790" y="1030742"/>
                  </a:lnTo>
                  <a:lnTo>
                    <a:pt x="567645" y="1022804"/>
                  </a:lnTo>
                  <a:lnTo>
                    <a:pt x="575809" y="1025299"/>
                  </a:lnTo>
                  <a:lnTo>
                    <a:pt x="586695" y="1028701"/>
                  </a:lnTo>
                  <a:lnTo>
                    <a:pt x="600075" y="1032330"/>
                  </a:lnTo>
                  <a:lnTo>
                    <a:pt x="607786" y="1034144"/>
                  </a:lnTo>
                  <a:lnTo>
                    <a:pt x="615950" y="1035958"/>
                  </a:lnTo>
                  <a:lnTo>
                    <a:pt x="625022" y="1037772"/>
                  </a:lnTo>
                  <a:lnTo>
                    <a:pt x="634320" y="1039360"/>
                  </a:lnTo>
                  <a:lnTo>
                    <a:pt x="644072" y="1040947"/>
                  </a:lnTo>
                  <a:lnTo>
                    <a:pt x="654731" y="1042308"/>
                  </a:lnTo>
                  <a:lnTo>
                    <a:pt x="665617" y="1043215"/>
                  </a:lnTo>
                  <a:lnTo>
                    <a:pt x="676956" y="1044122"/>
                  </a:lnTo>
                  <a:lnTo>
                    <a:pt x="688749" y="1044576"/>
                  </a:lnTo>
                  <a:lnTo>
                    <a:pt x="700995" y="1044576"/>
                  </a:lnTo>
                  <a:lnTo>
                    <a:pt x="713468" y="1044576"/>
                  </a:lnTo>
                  <a:lnTo>
                    <a:pt x="726395" y="1043896"/>
                  </a:lnTo>
                  <a:lnTo>
                    <a:pt x="739549" y="1042762"/>
                  </a:lnTo>
                  <a:lnTo>
                    <a:pt x="753156" y="1041174"/>
                  </a:lnTo>
                  <a:lnTo>
                    <a:pt x="766763" y="1039133"/>
                  </a:lnTo>
                  <a:lnTo>
                    <a:pt x="780824" y="1036185"/>
                  </a:lnTo>
                  <a:lnTo>
                    <a:pt x="795111" y="1033010"/>
                  </a:lnTo>
                  <a:lnTo>
                    <a:pt x="809626" y="1028928"/>
                  </a:lnTo>
                  <a:lnTo>
                    <a:pt x="816883" y="1026887"/>
                  </a:lnTo>
                  <a:lnTo>
                    <a:pt x="824140" y="1024619"/>
                  </a:lnTo>
                  <a:lnTo>
                    <a:pt x="831624" y="1022124"/>
                  </a:lnTo>
                  <a:lnTo>
                    <a:pt x="838881" y="1019176"/>
                  </a:lnTo>
                  <a:lnTo>
                    <a:pt x="846365" y="1016228"/>
                  </a:lnTo>
                  <a:lnTo>
                    <a:pt x="853849" y="1013280"/>
                  </a:lnTo>
                  <a:lnTo>
                    <a:pt x="861560" y="1009878"/>
                  </a:lnTo>
                  <a:lnTo>
                    <a:pt x="869044" y="1006249"/>
                  </a:lnTo>
                  <a:lnTo>
                    <a:pt x="876527" y="1002621"/>
                  </a:lnTo>
                  <a:lnTo>
                    <a:pt x="884011" y="998538"/>
                  </a:lnTo>
                  <a:lnTo>
                    <a:pt x="891495" y="994230"/>
                  </a:lnTo>
                  <a:lnTo>
                    <a:pt x="898979" y="989921"/>
                  </a:lnTo>
                  <a:lnTo>
                    <a:pt x="906463" y="985158"/>
                  </a:lnTo>
                  <a:lnTo>
                    <a:pt x="914401" y="980622"/>
                  </a:lnTo>
                  <a:lnTo>
                    <a:pt x="921885" y="975406"/>
                  </a:lnTo>
                  <a:lnTo>
                    <a:pt x="929369" y="969963"/>
                  </a:lnTo>
                  <a:close/>
                  <a:moveTo>
                    <a:pt x="774700" y="801688"/>
                  </a:moveTo>
                  <a:lnTo>
                    <a:pt x="790563" y="802369"/>
                  </a:lnTo>
                  <a:lnTo>
                    <a:pt x="805746" y="803050"/>
                  </a:lnTo>
                  <a:lnTo>
                    <a:pt x="820702" y="804638"/>
                  </a:lnTo>
                  <a:lnTo>
                    <a:pt x="835205" y="806681"/>
                  </a:lnTo>
                  <a:lnTo>
                    <a:pt x="849255" y="809177"/>
                  </a:lnTo>
                  <a:lnTo>
                    <a:pt x="863079" y="812353"/>
                  </a:lnTo>
                  <a:lnTo>
                    <a:pt x="875996" y="815757"/>
                  </a:lnTo>
                  <a:lnTo>
                    <a:pt x="882567" y="817799"/>
                  </a:lnTo>
                  <a:lnTo>
                    <a:pt x="888459" y="819842"/>
                  </a:lnTo>
                  <a:lnTo>
                    <a:pt x="894578" y="822111"/>
                  </a:lnTo>
                  <a:lnTo>
                    <a:pt x="900243" y="824380"/>
                  </a:lnTo>
                  <a:lnTo>
                    <a:pt x="906135" y="826649"/>
                  </a:lnTo>
                  <a:lnTo>
                    <a:pt x="911574" y="829372"/>
                  </a:lnTo>
                  <a:lnTo>
                    <a:pt x="916559" y="831868"/>
                  </a:lnTo>
                  <a:lnTo>
                    <a:pt x="921771" y="834818"/>
                  </a:lnTo>
                  <a:lnTo>
                    <a:pt x="926757" y="837314"/>
                  </a:lnTo>
                  <a:lnTo>
                    <a:pt x="931516" y="840491"/>
                  </a:lnTo>
                  <a:lnTo>
                    <a:pt x="935821" y="843214"/>
                  </a:lnTo>
                  <a:lnTo>
                    <a:pt x="940127" y="846391"/>
                  </a:lnTo>
                  <a:lnTo>
                    <a:pt x="944206" y="849568"/>
                  </a:lnTo>
                  <a:lnTo>
                    <a:pt x="948058" y="852518"/>
                  </a:lnTo>
                  <a:lnTo>
                    <a:pt x="951684" y="855921"/>
                  </a:lnTo>
                  <a:lnTo>
                    <a:pt x="955083" y="859325"/>
                  </a:lnTo>
                  <a:lnTo>
                    <a:pt x="958029" y="862956"/>
                  </a:lnTo>
                  <a:lnTo>
                    <a:pt x="960975" y="866359"/>
                  </a:lnTo>
                  <a:lnTo>
                    <a:pt x="966867" y="866586"/>
                  </a:lnTo>
                  <a:lnTo>
                    <a:pt x="972986" y="867494"/>
                  </a:lnTo>
                  <a:lnTo>
                    <a:pt x="978651" y="868402"/>
                  </a:lnTo>
                  <a:lnTo>
                    <a:pt x="984090" y="869990"/>
                  </a:lnTo>
                  <a:lnTo>
                    <a:pt x="989302" y="871579"/>
                  </a:lnTo>
                  <a:lnTo>
                    <a:pt x="994287" y="873621"/>
                  </a:lnTo>
                  <a:lnTo>
                    <a:pt x="999273" y="876117"/>
                  </a:lnTo>
                  <a:lnTo>
                    <a:pt x="1003805" y="878840"/>
                  </a:lnTo>
                  <a:lnTo>
                    <a:pt x="1008337" y="882017"/>
                  </a:lnTo>
                  <a:lnTo>
                    <a:pt x="1012416" y="885194"/>
                  </a:lnTo>
                  <a:lnTo>
                    <a:pt x="1016722" y="888824"/>
                  </a:lnTo>
                  <a:lnTo>
                    <a:pt x="1020574" y="892909"/>
                  </a:lnTo>
                  <a:lnTo>
                    <a:pt x="1024200" y="896993"/>
                  </a:lnTo>
                  <a:lnTo>
                    <a:pt x="1027599" y="901078"/>
                  </a:lnTo>
                  <a:lnTo>
                    <a:pt x="1030999" y="905843"/>
                  </a:lnTo>
                  <a:lnTo>
                    <a:pt x="1034171" y="910835"/>
                  </a:lnTo>
                  <a:lnTo>
                    <a:pt x="1037117" y="915600"/>
                  </a:lnTo>
                  <a:lnTo>
                    <a:pt x="1040063" y="921046"/>
                  </a:lnTo>
                  <a:lnTo>
                    <a:pt x="1042556" y="926492"/>
                  </a:lnTo>
                  <a:lnTo>
                    <a:pt x="1045048" y="931938"/>
                  </a:lnTo>
                  <a:lnTo>
                    <a:pt x="1047541" y="938065"/>
                  </a:lnTo>
                  <a:lnTo>
                    <a:pt x="1049807" y="943965"/>
                  </a:lnTo>
                  <a:lnTo>
                    <a:pt x="1051847" y="949865"/>
                  </a:lnTo>
                  <a:lnTo>
                    <a:pt x="1053886" y="956218"/>
                  </a:lnTo>
                  <a:lnTo>
                    <a:pt x="1055699" y="962572"/>
                  </a:lnTo>
                  <a:lnTo>
                    <a:pt x="1057286" y="969153"/>
                  </a:lnTo>
                  <a:lnTo>
                    <a:pt x="1060458" y="982314"/>
                  </a:lnTo>
                  <a:lnTo>
                    <a:pt x="1062724" y="996156"/>
                  </a:lnTo>
                  <a:lnTo>
                    <a:pt x="1064764" y="1009997"/>
                  </a:lnTo>
                  <a:lnTo>
                    <a:pt x="1066577" y="1024066"/>
                  </a:lnTo>
                  <a:lnTo>
                    <a:pt x="1067936" y="1038362"/>
                  </a:lnTo>
                  <a:lnTo>
                    <a:pt x="1069069" y="1052430"/>
                  </a:lnTo>
                  <a:lnTo>
                    <a:pt x="1069523" y="1066499"/>
                  </a:lnTo>
                  <a:lnTo>
                    <a:pt x="1069749" y="1080341"/>
                  </a:lnTo>
                  <a:lnTo>
                    <a:pt x="1069976" y="1093956"/>
                  </a:lnTo>
                  <a:lnTo>
                    <a:pt x="1069749" y="1107117"/>
                  </a:lnTo>
                  <a:lnTo>
                    <a:pt x="1069523" y="1120051"/>
                  </a:lnTo>
                  <a:lnTo>
                    <a:pt x="1069069" y="1132305"/>
                  </a:lnTo>
                  <a:lnTo>
                    <a:pt x="1068390" y="1143878"/>
                  </a:lnTo>
                  <a:lnTo>
                    <a:pt x="1067030" y="1165208"/>
                  </a:lnTo>
                  <a:lnTo>
                    <a:pt x="1065444" y="1182907"/>
                  </a:lnTo>
                  <a:lnTo>
                    <a:pt x="1064084" y="1196295"/>
                  </a:lnTo>
                  <a:lnTo>
                    <a:pt x="1056832" y="1192665"/>
                  </a:lnTo>
                  <a:lnTo>
                    <a:pt x="1053207" y="1191076"/>
                  </a:lnTo>
                  <a:lnTo>
                    <a:pt x="1049581" y="1189715"/>
                  </a:lnTo>
                  <a:lnTo>
                    <a:pt x="1045728" y="1188353"/>
                  </a:lnTo>
                  <a:lnTo>
                    <a:pt x="1041876" y="1187219"/>
                  </a:lnTo>
                  <a:lnTo>
                    <a:pt x="1037570" y="1186311"/>
                  </a:lnTo>
                  <a:lnTo>
                    <a:pt x="1033491" y="1185403"/>
                  </a:lnTo>
                  <a:lnTo>
                    <a:pt x="1027826" y="1146147"/>
                  </a:lnTo>
                  <a:lnTo>
                    <a:pt x="1024880" y="1127086"/>
                  </a:lnTo>
                  <a:lnTo>
                    <a:pt x="1021934" y="1109159"/>
                  </a:lnTo>
                  <a:lnTo>
                    <a:pt x="1018761" y="1091914"/>
                  </a:lnTo>
                  <a:lnTo>
                    <a:pt x="1015136" y="1075122"/>
                  </a:lnTo>
                  <a:lnTo>
                    <a:pt x="1013096" y="1067180"/>
                  </a:lnTo>
                  <a:lnTo>
                    <a:pt x="1010603" y="1059465"/>
                  </a:lnTo>
                  <a:lnTo>
                    <a:pt x="1008337" y="1051523"/>
                  </a:lnTo>
                  <a:lnTo>
                    <a:pt x="1006071" y="1044262"/>
                  </a:lnTo>
                  <a:lnTo>
                    <a:pt x="1003125" y="1037000"/>
                  </a:lnTo>
                  <a:lnTo>
                    <a:pt x="1000406" y="1029966"/>
                  </a:lnTo>
                  <a:lnTo>
                    <a:pt x="997233" y="1023159"/>
                  </a:lnTo>
                  <a:lnTo>
                    <a:pt x="994061" y="1016578"/>
                  </a:lnTo>
                  <a:lnTo>
                    <a:pt x="990435" y="1009997"/>
                  </a:lnTo>
                  <a:lnTo>
                    <a:pt x="986583" y="1003871"/>
                  </a:lnTo>
                  <a:lnTo>
                    <a:pt x="982504" y="997971"/>
                  </a:lnTo>
                  <a:lnTo>
                    <a:pt x="977971" y="992298"/>
                  </a:lnTo>
                  <a:lnTo>
                    <a:pt x="973439" y="986852"/>
                  </a:lnTo>
                  <a:lnTo>
                    <a:pt x="968454" y="981406"/>
                  </a:lnTo>
                  <a:lnTo>
                    <a:pt x="963241" y="976414"/>
                  </a:lnTo>
                  <a:lnTo>
                    <a:pt x="957576" y="971422"/>
                  </a:lnTo>
                  <a:lnTo>
                    <a:pt x="951458" y="966657"/>
                  </a:lnTo>
                  <a:lnTo>
                    <a:pt x="945112" y="962345"/>
                  </a:lnTo>
                  <a:lnTo>
                    <a:pt x="938087" y="958261"/>
                  </a:lnTo>
                  <a:lnTo>
                    <a:pt x="931063" y="954403"/>
                  </a:lnTo>
                  <a:lnTo>
                    <a:pt x="923131" y="960076"/>
                  </a:lnTo>
                  <a:lnTo>
                    <a:pt x="915426" y="965295"/>
                  </a:lnTo>
                  <a:lnTo>
                    <a:pt x="907268" y="970287"/>
                  </a:lnTo>
                  <a:lnTo>
                    <a:pt x="899563" y="975052"/>
                  </a:lnTo>
                  <a:lnTo>
                    <a:pt x="891632" y="979818"/>
                  </a:lnTo>
                  <a:lnTo>
                    <a:pt x="883701" y="984129"/>
                  </a:lnTo>
                  <a:lnTo>
                    <a:pt x="875996" y="988213"/>
                  </a:lnTo>
                  <a:lnTo>
                    <a:pt x="868291" y="992298"/>
                  </a:lnTo>
                  <a:lnTo>
                    <a:pt x="860359" y="995929"/>
                  </a:lnTo>
                  <a:lnTo>
                    <a:pt x="852655" y="999559"/>
                  </a:lnTo>
                  <a:lnTo>
                    <a:pt x="844950" y="1002509"/>
                  </a:lnTo>
                  <a:lnTo>
                    <a:pt x="837018" y="1005686"/>
                  </a:lnTo>
                  <a:lnTo>
                    <a:pt x="829314" y="1008636"/>
                  </a:lnTo>
                  <a:lnTo>
                    <a:pt x="821835" y="1011359"/>
                  </a:lnTo>
                  <a:lnTo>
                    <a:pt x="814357" y="1013628"/>
                  </a:lnTo>
                  <a:lnTo>
                    <a:pt x="806879" y="1016124"/>
                  </a:lnTo>
                  <a:lnTo>
                    <a:pt x="791696" y="1020209"/>
                  </a:lnTo>
                  <a:lnTo>
                    <a:pt x="776966" y="1023612"/>
                  </a:lnTo>
                  <a:lnTo>
                    <a:pt x="762690" y="1026335"/>
                  </a:lnTo>
                  <a:lnTo>
                    <a:pt x="748413" y="1028832"/>
                  </a:lnTo>
                  <a:lnTo>
                    <a:pt x="734590" y="1030420"/>
                  </a:lnTo>
                  <a:lnTo>
                    <a:pt x="720993" y="1031328"/>
                  </a:lnTo>
                  <a:lnTo>
                    <a:pt x="707849" y="1032235"/>
                  </a:lnTo>
                  <a:lnTo>
                    <a:pt x="694932" y="1032462"/>
                  </a:lnTo>
                  <a:lnTo>
                    <a:pt x="682469" y="1032235"/>
                  </a:lnTo>
                  <a:lnTo>
                    <a:pt x="670232" y="1031555"/>
                  </a:lnTo>
                  <a:lnTo>
                    <a:pt x="658675" y="1030874"/>
                  </a:lnTo>
                  <a:lnTo>
                    <a:pt x="647570" y="1029739"/>
                  </a:lnTo>
                  <a:lnTo>
                    <a:pt x="636920" y="1028605"/>
                  </a:lnTo>
                  <a:lnTo>
                    <a:pt x="626496" y="1027016"/>
                  </a:lnTo>
                  <a:lnTo>
                    <a:pt x="616978" y="1025201"/>
                  </a:lnTo>
                  <a:lnTo>
                    <a:pt x="607913" y="1023385"/>
                  </a:lnTo>
                  <a:lnTo>
                    <a:pt x="599302" y="1021570"/>
                  </a:lnTo>
                  <a:lnTo>
                    <a:pt x="591597" y="1019755"/>
                  </a:lnTo>
                  <a:lnTo>
                    <a:pt x="577547" y="1015897"/>
                  </a:lnTo>
                  <a:lnTo>
                    <a:pt x="566443" y="1012267"/>
                  </a:lnTo>
                  <a:lnTo>
                    <a:pt x="558059" y="1009317"/>
                  </a:lnTo>
                  <a:lnTo>
                    <a:pt x="553980" y="1017940"/>
                  </a:lnTo>
                  <a:lnTo>
                    <a:pt x="550127" y="1026789"/>
                  </a:lnTo>
                  <a:lnTo>
                    <a:pt x="546728" y="1035866"/>
                  </a:lnTo>
                  <a:lnTo>
                    <a:pt x="543782" y="1045396"/>
                  </a:lnTo>
                  <a:lnTo>
                    <a:pt x="541063" y="1055607"/>
                  </a:lnTo>
                  <a:lnTo>
                    <a:pt x="538343" y="1065591"/>
                  </a:lnTo>
                  <a:lnTo>
                    <a:pt x="536077" y="1076257"/>
                  </a:lnTo>
                  <a:lnTo>
                    <a:pt x="533811" y="1087148"/>
                  </a:lnTo>
                  <a:lnTo>
                    <a:pt x="529505" y="1110067"/>
                  </a:lnTo>
                  <a:lnTo>
                    <a:pt x="525653" y="1133893"/>
                  </a:lnTo>
                  <a:lnTo>
                    <a:pt x="521347" y="1159081"/>
                  </a:lnTo>
                  <a:lnTo>
                    <a:pt x="518628" y="1172242"/>
                  </a:lnTo>
                  <a:lnTo>
                    <a:pt x="516135" y="1185403"/>
                  </a:lnTo>
                  <a:lnTo>
                    <a:pt x="512056" y="1186311"/>
                  </a:lnTo>
                  <a:lnTo>
                    <a:pt x="507751" y="1187219"/>
                  </a:lnTo>
                  <a:lnTo>
                    <a:pt x="503672" y="1188580"/>
                  </a:lnTo>
                  <a:lnTo>
                    <a:pt x="499819" y="1189942"/>
                  </a:lnTo>
                  <a:lnTo>
                    <a:pt x="495967" y="1191530"/>
                  </a:lnTo>
                  <a:lnTo>
                    <a:pt x="492341" y="1192891"/>
                  </a:lnTo>
                  <a:lnTo>
                    <a:pt x="488715" y="1195161"/>
                  </a:lnTo>
                  <a:lnTo>
                    <a:pt x="485089" y="1196976"/>
                  </a:lnTo>
                  <a:lnTo>
                    <a:pt x="482823" y="1181546"/>
                  </a:lnTo>
                  <a:lnTo>
                    <a:pt x="481464" y="1172015"/>
                  </a:lnTo>
                  <a:lnTo>
                    <a:pt x="480331" y="1161123"/>
                  </a:lnTo>
                  <a:lnTo>
                    <a:pt x="479424" y="1148870"/>
                  </a:lnTo>
                  <a:lnTo>
                    <a:pt x="478518" y="1135935"/>
                  </a:lnTo>
                  <a:lnTo>
                    <a:pt x="478064" y="1121867"/>
                  </a:lnTo>
                  <a:lnTo>
                    <a:pt x="477838" y="1107344"/>
                  </a:lnTo>
                  <a:lnTo>
                    <a:pt x="478064" y="1092141"/>
                  </a:lnTo>
                  <a:lnTo>
                    <a:pt x="478744" y="1076030"/>
                  </a:lnTo>
                  <a:lnTo>
                    <a:pt x="480104" y="1059692"/>
                  </a:lnTo>
                  <a:lnTo>
                    <a:pt x="481237" y="1051296"/>
                  </a:lnTo>
                  <a:lnTo>
                    <a:pt x="482144" y="1043127"/>
                  </a:lnTo>
                  <a:lnTo>
                    <a:pt x="483503" y="1034504"/>
                  </a:lnTo>
                  <a:lnTo>
                    <a:pt x="484863" y="1025882"/>
                  </a:lnTo>
                  <a:lnTo>
                    <a:pt x="486676" y="1017259"/>
                  </a:lnTo>
                  <a:lnTo>
                    <a:pt x="488489" y="1008863"/>
                  </a:lnTo>
                  <a:lnTo>
                    <a:pt x="490528" y="1000240"/>
                  </a:lnTo>
                  <a:lnTo>
                    <a:pt x="492794" y="991617"/>
                  </a:lnTo>
                  <a:lnTo>
                    <a:pt x="495514" y="983221"/>
                  </a:lnTo>
                  <a:lnTo>
                    <a:pt x="498233" y="974599"/>
                  </a:lnTo>
                  <a:lnTo>
                    <a:pt x="501406" y="966203"/>
                  </a:lnTo>
                  <a:lnTo>
                    <a:pt x="504578" y="957580"/>
                  </a:lnTo>
                  <a:lnTo>
                    <a:pt x="508204" y="949411"/>
                  </a:lnTo>
                  <a:lnTo>
                    <a:pt x="512056" y="941242"/>
                  </a:lnTo>
                  <a:lnTo>
                    <a:pt x="516362" y="933073"/>
                  </a:lnTo>
                  <a:lnTo>
                    <a:pt x="520894" y="924904"/>
                  </a:lnTo>
                  <a:lnTo>
                    <a:pt x="525653" y="917189"/>
                  </a:lnTo>
                  <a:lnTo>
                    <a:pt x="530639" y="909474"/>
                  </a:lnTo>
                  <a:lnTo>
                    <a:pt x="536077" y="901985"/>
                  </a:lnTo>
                  <a:lnTo>
                    <a:pt x="541969" y="894270"/>
                  </a:lnTo>
                  <a:lnTo>
                    <a:pt x="548314" y="887009"/>
                  </a:lnTo>
                  <a:lnTo>
                    <a:pt x="554659" y="880201"/>
                  </a:lnTo>
                  <a:lnTo>
                    <a:pt x="561458" y="873394"/>
                  </a:lnTo>
                  <a:lnTo>
                    <a:pt x="568709" y="866813"/>
                  </a:lnTo>
                  <a:lnTo>
                    <a:pt x="576414" y="860460"/>
                  </a:lnTo>
                  <a:lnTo>
                    <a:pt x="584572" y="854333"/>
                  </a:lnTo>
                  <a:lnTo>
                    <a:pt x="592730" y="848433"/>
                  </a:lnTo>
                  <a:lnTo>
                    <a:pt x="601795" y="842987"/>
                  </a:lnTo>
                  <a:lnTo>
                    <a:pt x="611313" y="837541"/>
                  </a:lnTo>
                  <a:lnTo>
                    <a:pt x="620830" y="832549"/>
                  </a:lnTo>
                  <a:lnTo>
                    <a:pt x="630801" y="828011"/>
                  </a:lnTo>
                  <a:lnTo>
                    <a:pt x="641452" y="823926"/>
                  </a:lnTo>
                  <a:lnTo>
                    <a:pt x="652783" y="819615"/>
                  </a:lnTo>
                  <a:lnTo>
                    <a:pt x="664340" y="815984"/>
                  </a:lnTo>
                  <a:lnTo>
                    <a:pt x="676350" y="812807"/>
                  </a:lnTo>
                  <a:lnTo>
                    <a:pt x="689041" y="810084"/>
                  </a:lnTo>
                  <a:lnTo>
                    <a:pt x="701957" y="807815"/>
                  </a:lnTo>
                  <a:lnTo>
                    <a:pt x="715328" y="805546"/>
                  </a:lnTo>
                  <a:lnTo>
                    <a:pt x="729378" y="804184"/>
                  </a:lnTo>
                  <a:lnTo>
                    <a:pt x="744107" y="802823"/>
                  </a:lnTo>
                  <a:lnTo>
                    <a:pt x="759064" y="801915"/>
                  </a:lnTo>
                  <a:lnTo>
                    <a:pt x="774700" y="801688"/>
                  </a:lnTo>
                  <a:close/>
                  <a:moveTo>
                    <a:pt x="44000" y="736683"/>
                  </a:moveTo>
                  <a:lnTo>
                    <a:pt x="44000" y="2267412"/>
                  </a:lnTo>
                  <a:lnTo>
                    <a:pt x="2830736" y="2267412"/>
                  </a:lnTo>
                  <a:lnTo>
                    <a:pt x="2830736" y="736683"/>
                  </a:lnTo>
                  <a:lnTo>
                    <a:pt x="44000" y="736683"/>
                  </a:lnTo>
                  <a:close/>
                  <a:moveTo>
                    <a:pt x="1266245" y="538738"/>
                  </a:moveTo>
                  <a:lnTo>
                    <a:pt x="1261935" y="538964"/>
                  </a:lnTo>
                  <a:lnTo>
                    <a:pt x="1257399" y="539645"/>
                  </a:lnTo>
                  <a:lnTo>
                    <a:pt x="1253317" y="540778"/>
                  </a:lnTo>
                  <a:lnTo>
                    <a:pt x="1249234" y="542365"/>
                  </a:lnTo>
                  <a:lnTo>
                    <a:pt x="1245605" y="544179"/>
                  </a:lnTo>
                  <a:lnTo>
                    <a:pt x="1241977" y="546220"/>
                  </a:lnTo>
                  <a:lnTo>
                    <a:pt x="1238348" y="548714"/>
                  </a:lnTo>
                  <a:lnTo>
                    <a:pt x="1235172" y="551662"/>
                  </a:lnTo>
                  <a:lnTo>
                    <a:pt x="1232224" y="554836"/>
                  </a:lnTo>
                  <a:lnTo>
                    <a:pt x="1229956" y="558237"/>
                  </a:lnTo>
                  <a:lnTo>
                    <a:pt x="1227688" y="561865"/>
                  </a:lnTo>
                  <a:lnTo>
                    <a:pt x="1225874" y="565720"/>
                  </a:lnTo>
                  <a:lnTo>
                    <a:pt x="1224286" y="569574"/>
                  </a:lnTo>
                  <a:lnTo>
                    <a:pt x="1223152" y="573883"/>
                  </a:lnTo>
                  <a:lnTo>
                    <a:pt x="1222471" y="578191"/>
                  </a:lnTo>
                  <a:lnTo>
                    <a:pt x="1222471" y="582725"/>
                  </a:lnTo>
                  <a:lnTo>
                    <a:pt x="1222471" y="604719"/>
                  </a:lnTo>
                  <a:lnTo>
                    <a:pt x="1222471" y="609254"/>
                  </a:lnTo>
                  <a:lnTo>
                    <a:pt x="1223152" y="613562"/>
                  </a:lnTo>
                  <a:lnTo>
                    <a:pt x="1224286" y="617870"/>
                  </a:lnTo>
                  <a:lnTo>
                    <a:pt x="1225874" y="621725"/>
                  </a:lnTo>
                  <a:lnTo>
                    <a:pt x="1227688" y="625579"/>
                  </a:lnTo>
                  <a:lnTo>
                    <a:pt x="1229956" y="629207"/>
                  </a:lnTo>
                  <a:lnTo>
                    <a:pt x="1232224" y="632608"/>
                  </a:lnTo>
                  <a:lnTo>
                    <a:pt x="1235172" y="635556"/>
                  </a:lnTo>
                  <a:lnTo>
                    <a:pt x="1238348" y="638504"/>
                  </a:lnTo>
                  <a:lnTo>
                    <a:pt x="1241977" y="640998"/>
                  </a:lnTo>
                  <a:lnTo>
                    <a:pt x="1245605" y="643492"/>
                  </a:lnTo>
                  <a:lnTo>
                    <a:pt x="1249234" y="645306"/>
                  </a:lnTo>
                  <a:lnTo>
                    <a:pt x="1253317" y="646893"/>
                  </a:lnTo>
                  <a:lnTo>
                    <a:pt x="1257399" y="647800"/>
                  </a:lnTo>
                  <a:lnTo>
                    <a:pt x="1261935" y="648254"/>
                  </a:lnTo>
                  <a:lnTo>
                    <a:pt x="1266245" y="648707"/>
                  </a:lnTo>
                  <a:lnTo>
                    <a:pt x="1608265" y="648707"/>
                  </a:lnTo>
                  <a:lnTo>
                    <a:pt x="1613028" y="648254"/>
                  </a:lnTo>
                  <a:lnTo>
                    <a:pt x="1617337" y="647800"/>
                  </a:lnTo>
                  <a:lnTo>
                    <a:pt x="1621419" y="646893"/>
                  </a:lnTo>
                  <a:lnTo>
                    <a:pt x="1625502" y="645306"/>
                  </a:lnTo>
                  <a:lnTo>
                    <a:pt x="1629358" y="643492"/>
                  </a:lnTo>
                  <a:lnTo>
                    <a:pt x="1632986" y="640998"/>
                  </a:lnTo>
                  <a:lnTo>
                    <a:pt x="1636388" y="638504"/>
                  </a:lnTo>
                  <a:lnTo>
                    <a:pt x="1639337" y="635556"/>
                  </a:lnTo>
                  <a:lnTo>
                    <a:pt x="1642285" y="632608"/>
                  </a:lnTo>
                  <a:lnTo>
                    <a:pt x="1644780" y="629207"/>
                  </a:lnTo>
                  <a:lnTo>
                    <a:pt x="1647275" y="625579"/>
                  </a:lnTo>
                  <a:lnTo>
                    <a:pt x="1649089" y="621725"/>
                  </a:lnTo>
                  <a:lnTo>
                    <a:pt x="1650224" y="617870"/>
                  </a:lnTo>
                  <a:lnTo>
                    <a:pt x="1651584" y="613562"/>
                  </a:lnTo>
                  <a:lnTo>
                    <a:pt x="1652038" y="609254"/>
                  </a:lnTo>
                  <a:lnTo>
                    <a:pt x="1652492" y="604719"/>
                  </a:lnTo>
                  <a:lnTo>
                    <a:pt x="1652492" y="582725"/>
                  </a:lnTo>
                  <a:lnTo>
                    <a:pt x="1652038" y="578191"/>
                  </a:lnTo>
                  <a:lnTo>
                    <a:pt x="1651584" y="573883"/>
                  </a:lnTo>
                  <a:lnTo>
                    <a:pt x="1650224" y="569574"/>
                  </a:lnTo>
                  <a:lnTo>
                    <a:pt x="1649089" y="565720"/>
                  </a:lnTo>
                  <a:lnTo>
                    <a:pt x="1647275" y="561865"/>
                  </a:lnTo>
                  <a:lnTo>
                    <a:pt x="1644780" y="558237"/>
                  </a:lnTo>
                  <a:lnTo>
                    <a:pt x="1642285" y="554836"/>
                  </a:lnTo>
                  <a:lnTo>
                    <a:pt x="1639337" y="551662"/>
                  </a:lnTo>
                  <a:lnTo>
                    <a:pt x="1636388" y="548714"/>
                  </a:lnTo>
                  <a:lnTo>
                    <a:pt x="1632986" y="546220"/>
                  </a:lnTo>
                  <a:lnTo>
                    <a:pt x="1629358" y="544179"/>
                  </a:lnTo>
                  <a:lnTo>
                    <a:pt x="1625502" y="542365"/>
                  </a:lnTo>
                  <a:lnTo>
                    <a:pt x="1621419" y="540778"/>
                  </a:lnTo>
                  <a:lnTo>
                    <a:pt x="1617337" y="539645"/>
                  </a:lnTo>
                  <a:lnTo>
                    <a:pt x="1613028" y="538964"/>
                  </a:lnTo>
                  <a:lnTo>
                    <a:pt x="1608265" y="538738"/>
                  </a:lnTo>
                  <a:lnTo>
                    <a:pt x="1583997" y="538738"/>
                  </a:lnTo>
                  <a:lnTo>
                    <a:pt x="1583997" y="549848"/>
                  </a:lnTo>
                  <a:lnTo>
                    <a:pt x="1583997" y="554156"/>
                  </a:lnTo>
                  <a:lnTo>
                    <a:pt x="1583090" y="558691"/>
                  </a:lnTo>
                  <a:lnTo>
                    <a:pt x="1582182" y="562772"/>
                  </a:lnTo>
                  <a:lnTo>
                    <a:pt x="1580595" y="566627"/>
                  </a:lnTo>
                  <a:lnTo>
                    <a:pt x="1578780" y="570481"/>
                  </a:lnTo>
                  <a:lnTo>
                    <a:pt x="1576512" y="574109"/>
                  </a:lnTo>
                  <a:lnTo>
                    <a:pt x="1574017" y="577510"/>
                  </a:lnTo>
                  <a:lnTo>
                    <a:pt x="1571296" y="580685"/>
                  </a:lnTo>
                  <a:lnTo>
                    <a:pt x="1568121" y="583632"/>
                  </a:lnTo>
                  <a:lnTo>
                    <a:pt x="1564492" y="586126"/>
                  </a:lnTo>
                  <a:lnTo>
                    <a:pt x="1560863" y="588394"/>
                  </a:lnTo>
                  <a:lnTo>
                    <a:pt x="1557234" y="590208"/>
                  </a:lnTo>
                  <a:lnTo>
                    <a:pt x="1553152" y="591795"/>
                  </a:lnTo>
                  <a:lnTo>
                    <a:pt x="1548842" y="592929"/>
                  </a:lnTo>
                  <a:lnTo>
                    <a:pt x="1544533" y="593382"/>
                  </a:lnTo>
                  <a:lnTo>
                    <a:pt x="1539997" y="593609"/>
                  </a:lnTo>
                  <a:lnTo>
                    <a:pt x="1334739" y="593609"/>
                  </a:lnTo>
                  <a:lnTo>
                    <a:pt x="1330430" y="593382"/>
                  </a:lnTo>
                  <a:lnTo>
                    <a:pt x="1325894" y="592929"/>
                  </a:lnTo>
                  <a:lnTo>
                    <a:pt x="1321811" y="591795"/>
                  </a:lnTo>
                  <a:lnTo>
                    <a:pt x="1317729" y="590208"/>
                  </a:lnTo>
                  <a:lnTo>
                    <a:pt x="1313647" y="588394"/>
                  </a:lnTo>
                  <a:lnTo>
                    <a:pt x="1310018" y="586126"/>
                  </a:lnTo>
                  <a:lnTo>
                    <a:pt x="1306842" y="583632"/>
                  </a:lnTo>
                  <a:lnTo>
                    <a:pt x="1303667" y="580685"/>
                  </a:lnTo>
                  <a:lnTo>
                    <a:pt x="1300719" y="577510"/>
                  </a:lnTo>
                  <a:lnTo>
                    <a:pt x="1298224" y="574109"/>
                  </a:lnTo>
                  <a:lnTo>
                    <a:pt x="1296183" y="570481"/>
                  </a:lnTo>
                  <a:lnTo>
                    <a:pt x="1294368" y="566627"/>
                  </a:lnTo>
                  <a:lnTo>
                    <a:pt x="1292781" y="562772"/>
                  </a:lnTo>
                  <a:lnTo>
                    <a:pt x="1291647" y="558691"/>
                  </a:lnTo>
                  <a:lnTo>
                    <a:pt x="1290966" y="554156"/>
                  </a:lnTo>
                  <a:lnTo>
                    <a:pt x="1290739" y="549848"/>
                  </a:lnTo>
                  <a:lnTo>
                    <a:pt x="1290739" y="538738"/>
                  </a:lnTo>
                  <a:lnTo>
                    <a:pt x="1266245" y="538738"/>
                  </a:lnTo>
                  <a:close/>
                  <a:moveTo>
                    <a:pt x="1433626" y="87976"/>
                  </a:moveTo>
                  <a:lnTo>
                    <a:pt x="1429316" y="88203"/>
                  </a:lnTo>
                  <a:lnTo>
                    <a:pt x="1425688" y="88656"/>
                  </a:lnTo>
                  <a:lnTo>
                    <a:pt x="1421832" y="89336"/>
                  </a:lnTo>
                  <a:lnTo>
                    <a:pt x="1417976" y="90243"/>
                  </a:lnTo>
                  <a:lnTo>
                    <a:pt x="1414347" y="91150"/>
                  </a:lnTo>
                  <a:lnTo>
                    <a:pt x="1410718" y="92511"/>
                  </a:lnTo>
                  <a:lnTo>
                    <a:pt x="1407316" y="93871"/>
                  </a:lnTo>
                  <a:lnTo>
                    <a:pt x="1403688" y="95458"/>
                  </a:lnTo>
                  <a:lnTo>
                    <a:pt x="1400286" y="97272"/>
                  </a:lnTo>
                  <a:lnTo>
                    <a:pt x="1397337" y="99086"/>
                  </a:lnTo>
                  <a:lnTo>
                    <a:pt x="1394162" y="101127"/>
                  </a:lnTo>
                  <a:lnTo>
                    <a:pt x="1390987" y="103168"/>
                  </a:lnTo>
                  <a:lnTo>
                    <a:pt x="1388265" y="105435"/>
                  </a:lnTo>
                  <a:lnTo>
                    <a:pt x="1385316" y="107929"/>
                  </a:lnTo>
                  <a:lnTo>
                    <a:pt x="1382822" y="110423"/>
                  </a:lnTo>
                  <a:lnTo>
                    <a:pt x="1380100" y="113371"/>
                  </a:lnTo>
                  <a:lnTo>
                    <a:pt x="1377605" y="116092"/>
                  </a:lnTo>
                  <a:lnTo>
                    <a:pt x="1375110" y="119039"/>
                  </a:lnTo>
                  <a:lnTo>
                    <a:pt x="1373069" y="122214"/>
                  </a:lnTo>
                  <a:lnTo>
                    <a:pt x="1371028" y="125161"/>
                  </a:lnTo>
                  <a:lnTo>
                    <a:pt x="1369213" y="128336"/>
                  </a:lnTo>
                  <a:lnTo>
                    <a:pt x="1367399" y="131737"/>
                  </a:lnTo>
                  <a:lnTo>
                    <a:pt x="1365811" y="135138"/>
                  </a:lnTo>
                  <a:lnTo>
                    <a:pt x="1364677" y="138766"/>
                  </a:lnTo>
                  <a:lnTo>
                    <a:pt x="1363317" y="142394"/>
                  </a:lnTo>
                  <a:lnTo>
                    <a:pt x="1362183" y="146022"/>
                  </a:lnTo>
                  <a:lnTo>
                    <a:pt x="1361502" y="149650"/>
                  </a:lnTo>
                  <a:lnTo>
                    <a:pt x="1360595" y="153504"/>
                  </a:lnTo>
                  <a:lnTo>
                    <a:pt x="1360141" y="157359"/>
                  </a:lnTo>
                  <a:lnTo>
                    <a:pt x="1359914" y="161213"/>
                  </a:lnTo>
                  <a:lnTo>
                    <a:pt x="1359914" y="165295"/>
                  </a:lnTo>
                  <a:lnTo>
                    <a:pt x="1359914" y="169376"/>
                  </a:lnTo>
                  <a:lnTo>
                    <a:pt x="1360141" y="173231"/>
                  </a:lnTo>
                  <a:lnTo>
                    <a:pt x="1360595" y="177085"/>
                  </a:lnTo>
                  <a:lnTo>
                    <a:pt x="1361502" y="180940"/>
                  </a:lnTo>
                  <a:lnTo>
                    <a:pt x="1362183" y="184568"/>
                  </a:lnTo>
                  <a:lnTo>
                    <a:pt x="1363317" y="188422"/>
                  </a:lnTo>
                  <a:lnTo>
                    <a:pt x="1364677" y="192050"/>
                  </a:lnTo>
                  <a:lnTo>
                    <a:pt x="1365811" y="195451"/>
                  </a:lnTo>
                  <a:lnTo>
                    <a:pt x="1367399" y="198852"/>
                  </a:lnTo>
                  <a:lnTo>
                    <a:pt x="1369213" y="202253"/>
                  </a:lnTo>
                  <a:lnTo>
                    <a:pt x="1371028" y="205655"/>
                  </a:lnTo>
                  <a:lnTo>
                    <a:pt x="1373069" y="208602"/>
                  </a:lnTo>
                  <a:lnTo>
                    <a:pt x="1375110" y="211777"/>
                  </a:lnTo>
                  <a:lnTo>
                    <a:pt x="1377605" y="214724"/>
                  </a:lnTo>
                  <a:lnTo>
                    <a:pt x="1380100" y="217445"/>
                  </a:lnTo>
                  <a:lnTo>
                    <a:pt x="1382822" y="220166"/>
                  </a:lnTo>
                  <a:lnTo>
                    <a:pt x="1385316" y="222660"/>
                  </a:lnTo>
                  <a:lnTo>
                    <a:pt x="1388265" y="225381"/>
                  </a:lnTo>
                  <a:lnTo>
                    <a:pt x="1390987" y="227422"/>
                  </a:lnTo>
                  <a:lnTo>
                    <a:pt x="1394162" y="229689"/>
                  </a:lnTo>
                  <a:lnTo>
                    <a:pt x="1397337" y="231730"/>
                  </a:lnTo>
                  <a:lnTo>
                    <a:pt x="1400286" y="233544"/>
                  </a:lnTo>
                  <a:lnTo>
                    <a:pt x="1403688" y="235131"/>
                  </a:lnTo>
                  <a:lnTo>
                    <a:pt x="1407316" y="236718"/>
                  </a:lnTo>
                  <a:lnTo>
                    <a:pt x="1410718" y="238305"/>
                  </a:lnTo>
                  <a:lnTo>
                    <a:pt x="1414347" y="239212"/>
                  </a:lnTo>
                  <a:lnTo>
                    <a:pt x="1417976" y="240346"/>
                  </a:lnTo>
                  <a:lnTo>
                    <a:pt x="1421832" y="241253"/>
                  </a:lnTo>
                  <a:lnTo>
                    <a:pt x="1425688" y="241933"/>
                  </a:lnTo>
                  <a:lnTo>
                    <a:pt x="1429316" y="242387"/>
                  </a:lnTo>
                  <a:lnTo>
                    <a:pt x="1433626" y="242613"/>
                  </a:lnTo>
                  <a:lnTo>
                    <a:pt x="1437481" y="242840"/>
                  </a:lnTo>
                  <a:lnTo>
                    <a:pt x="1441337" y="242613"/>
                  </a:lnTo>
                  <a:lnTo>
                    <a:pt x="1445419" y="242387"/>
                  </a:lnTo>
                  <a:lnTo>
                    <a:pt x="1449275" y="241933"/>
                  </a:lnTo>
                  <a:lnTo>
                    <a:pt x="1452904" y="241253"/>
                  </a:lnTo>
                  <a:lnTo>
                    <a:pt x="1456986" y="240346"/>
                  </a:lnTo>
                  <a:lnTo>
                    <a:pt x="1460615" y="239212"/>
                  </a:lnTo>
                  <a:lnTo>
                    <a:pt x="1464244" y="238305"/>
                  </a:lnTo>
                  <a:lnTo>
                    <a:pt x="1467419" y="236718"/>
                  </a:lnTo>
                  <a:lnTo>
                    <a:pt x="1471048" y="235131"/>
                  </a:lnTo>
                  <a:lnTo>
                    <a:pt x="1474224" y="233544"/>
                  </a:lnTo>
                  <a:lnTo>
                    <a:pt x="1477626" y="231730"/>
                  </a:lnTo>
                  <a:lnTo>
                    <a:pt x="1480801" y="229689"/>
                  </a:lnTo>
                  <a:lnTo>
                    <a:pt x="1483749" y="227422"/>
                  </a:lnTo>
                  <a:lnTo>
                    <a:pt x="1486698" y="225381"/>
                  </a:lnTo>
                  <a:lnTo>
                    <a:pt x="1489646" y="222660"/>
                  </a:lnTo>
                  <a:lnTo>
                    <a:pt x="1492141" y="220166"/>
                  </a:lnTo>
                  <a:lnTo>
                    <a:pt x="1494636" y="217445"/>
                  </a:lnTo>
                  <a:lnTo>
                    <a:pt x="1497131" y="214724"/>
                  </a:lnTo>
                  <a:lnTo>
                    <a:pt x="1499399" y="211777"/>
                  </a:lnTo>
                  <a:lnTo>
                    <a:pt x="1501667" y="208602"/>
                  </a:lnTo>
                  <a:lnTo>
                    <a:pt x="1503482" y="205655"/>
                  </a:lnTo>
                  <a:lnTo>
                    <a:pt x="1505523" y="202253"/>
                  </a:lnTo>
                  <a:lnTo>
                    <a:pt x="1507110" y="198852"/>
                  </a:lnTo>
                  <a:lnTo>
                    <a:pt x="1508698" y="195451"/>
                  </a:lnTo>
                  <a:lnTo>
                    <a:pt x="1510286" y="192050"/>
                  </a:lnTo>
                  <a:lnTo>
                    <a:pt x="1511420" y="188422"/>
                  </a:lnTo>
                  <a:lnTo>
                    <a:pt x="1512327" y="184568"/>
                  </a:lnTo>
                  <a:lnTo>
                    <a:pt x="1513461" y="180940"/>
                  </a:lnTo>
                  <a:lnTo>
                    <a:pt x="1513915" y="177085"/>
                  </a:lnTo>
                  <a:lnTo>
                    <a:pt x="1514368" y="173231"/>
                  </a:lnTo>
                  <a:lnTo>
                    <a:pt x="1514595" y="169376"/>
                  </a:lnTo>
                  <a:lnTo>
                    <a:pt x="1515049" y="165295"/>
                  </a:lnTo>
                  <a:lnTo>
                    <a:pt x="1514595" y="161213"/>
                  </a:lnTo>
                  <a:lnTo>
                    <a:pt x="1514368" y="157359"/>
                  </a:lnTo>
                  <a:lnTo>
                    <a:pt x="1513915" y="153504"/>
                  </a:lnTo>
                  <a:lnTo>
                    <a:pt x="1513461" y="149650"/>
                  </a:lnTo>
                  <a:lnTo>
                    <a:pt x="1512327" y="146022"/>
                  </a:lnTo>
                  <a:lnTo>
                    <a:pt x="1511420" y="142394"/>
                  </a:lnTo>
                  <a:lnTo>
                    <a:pt x="1510286" y="138766"/>
                  </a:lnTo>
                  <a:lnTo>
                    <a:pt x="1508698" y="135138"/>
                  </a:lnTo>
                  <a:lnTo>
                    <a:pt x="1507110" y="131737"/>
                  </a:lnTo>
                  <a:lnTo>
                    <a:pt x="1505523" y="128336"/>
                  </a:lnTo>
                  <a:lnTo>
                    <a:pt x="1503482" y="125161"/>
                  </a:lnTo>
                  <a:lnTo>
                    <a:pt x="1501667" y="122214"/>
                  </a:lnTo>
                  <a:lnTo>
                    <a:pt x="1499399" y="119039"/>
                  </a:lnTo>
                  <a:lnTo>
                    <a:pt x="1497131" y="116092"/>
                  </a:lnTo>
                  <a:lnTo>
                    <a:pt x="1494636" y="113371"/>
                  </a:lnTo>
                  <a:lnTo>
                    <a:pt x="1492141" y="110423"/>
                  </a:lnTo>
                  <a:lnTo>
                    <a:pt x="1489646" y="107929"/>
                  </a:lnTo>
                  <a:lnTo>
                    <a:pt x="1486698" y="105435"/>
                  </a:lnTo>
                  <a:lnTo>
                    <a:pt x="1483749" y="103168"/>
                  </a:lnTo>
                  <a:lnTo>
                    <a:pt x="1480801" y="101127"/>
                  </a:lnTo>
                  <a:lnTo>
                    <a:pt x="1477626" y="99086"/>
                  </a:lnTo>
                  <a:lnTo>
                    <a:pt x="1474224" y="97272"/>
                  </a:lnTo>
                  <a:lnTo>
                    <a:pt x="1471048" y="95458"/>
                  </a:lnTo>
                  <a:lnTo>
                    <a:pt x="1467419" y="93871"/>
                  </a:lnTo>
                  <a:lnTo>
                    <a:pt x="1464244" y="92511"/>
                  </a:lnTo>
                  <a:lnTo>
                    <a:pt x="1460615" y="91150"/>
                  </a:lnTo>
                  <a:lnTo>
                    <a:pt x="1456986" y="90243"/>
                  </a:lnTo>
                  <a:lnTo>
                    <a:pt x="1452904" y="89336"/>
                  </a:lnTo>
                  <a:lnTo>
                    <a:pt x="1449275" y="88656"/>
                  </a:lnTo>
                  <a:lnTo>
                    <a:pt x="1445419" y="88203"/>
                  </a:lnTo>
                  <a:lnTo>
                    <a:pt x="1441337" y="87976"/>
                  </a:lnTo>
                  <a:lnTo>
                    <a:pt x="1437481" y="87976"/>
                  </a:lnTo>
                  <a:lnTo>
                    <a:pt x="1433626" y="87976"/>
                  </a:lnTo>
                  <a:close/>
                  <a:moveTo>
                    <a:pt x="1330430" y="0"/>
                  </a:moveTo>
                  <a:lnTo>
                    <a:pt x="1334739" y="0"/>
                  </a:lnTo>
                  <a:lnTo>
                    <a:pt x="1539997" y="0"/>
                  </a:lnTo>
                  <a:lnTo>
                    <a:pt x="1544533" y="0"/>
                  </a:lnTo>
                  <a:lnTo>
                    <a:pt x="1548842" y="681"/>
                  </a:lnTo>
                  <a:lnTo>
                    <a:pt x="1553152" y="1814"/>
                  </a:lnTo>
                  <a:lnTo>
                    <a:pt x="1557234" y="3401"/>
                  </a:lnTo>
                  <a:lnTo>
                    <a:pt x="1560863" y="5215"/>
                  </a:lnTo>
                  <a:lnTo>
                    <a:pt x="1564492" y="7483"/>
                  </a:lnTo>
                  <a:lnTo>
                    <a:pt x="1568121" y="9750"/>
                  </a:lnTo>
                  <a:lnTo>
                    <a:pt x="1571296" y="12698"/>
                  </a:lnTo>
                  <a:lnTo>
                    <a:pt x="1574017" y="15872"/>
                  </a:lnTo>
                  <a:lnTo>
                    <a:pt x="1576512" y="19273"/>
                  </a:lnTo>
                  <a:lnTo>
                    <a:pt x="1578780" y="22901"/>
                  </a:lnTo>
                  <a:lnTo>
                    <a:pt x="1580595" y="26756"/>
                  </a:lnTo>
                  <a:lnTo>
                    <a:pt x="1582182" y="30837"/>
                  </a:lnTo>
                  <a:lnTo>
                    <a:pt x="1583090" y="34919"/>
                  </a:lnTo>
                  <a:lnTo>
                    <a:pt x="1583997" y="39453"/>
                  </a:lnTo>
                  <a:lnTo>
                    <a:pt x="1583997" y="43761"/>
                  </a:lnTo>
                  <a:lnTo>
                    <a:pt x="1583997" y="450762"/>
                  </a:lnTo>
                  <a:lnTo>
                    <a:pt x="2742963" y="450762"/>
                  </a:lnTo>
                  <a:lnTo>
                    <a:pt x="2749768" y="450762"/>
                  </a:lnTo>
                  <a:lnTo>
                    <a:pt x="2756345" y="451442"/>
                  </a:lnTo>
                  <a:lnTo>
                    <a:pt x="2762922" y="452349"/>
                  </a:lnTo>
                  <a:lnTo>
                    <a:pt x="2769499" y="453483"/>
                  </a:lnTo>
                  <a:lnTo>
                    <a:pt x="2775623" y="455070"/>
                  </a:lnTo>
                  <a:lnTo>
                    <a:pt x="2782200" y="456884"/>
                  </a:lnTo>
                  <a:lnTo>
                    <a:pt x="2788097" y="458925"/>
                  </a:lnTo>
                  <a:lnTo>
                    <a:pt x="2793994" y="461192"/>
                  </a:lnTo>
                  <a:lnTo>
                    <a:pt x="2799891" y="463686"/>
                  </a:lnTo>
                  <a:lnTo>
                    <a:pt x="2805788" y="466634"/>
                  </a:lnTo>
                  <a:lnTo>
                    <a:pt x="2811231" y="470035"/>
                  </a:lnTo>
                  <a:lnTo>
                    <a:pt x="2816675" y="473436"/>
                  </a:lnTo>
                  <a:lnTo>
                    <a:pt x="2821664" y="477064"/>
                  </a:lnTo>
                  <a:lnTo>
                    <a:pt x="2826654" y="480919"/>
                  </a:lnTo>
                  <a:lnTo>
                    <a:pt x="2831417" y="485000"/>
                  </a:lnTo>
                  <a:lnTo>
                    <a:pt x="2835953" y="489535"/>
                  </a:lnTo>
                  <a:lnTo>
                    <a:pt x="2840489" y="494070"/>
                  </a:lnTo>
                  <a:lnTo>
                    <a:pt x="2844571" y="498831"/>
                  </a:lnTo>
                  <a:lnTo>
                    <a:pt x="2848427" y="504046"/>
                  </a:lnTo>
                  <a:lnTo>
                    <a:pt x="2852056" y="509261"/>
                  </a:lnTo>
                  <a:lnTo>
                    <a:pt x="2855685" y="514249"/>
                  </a:lnTo>
                  <a:lnTo>
                    <a:pt x="2858860" y="520145"/>
                  </a:lnTo>
                  <a:lnTo>
                    <a:pt x="2861809" y="525813"/>
                  </a:lnTo>
                  <a:lnTo>
                    <a:pt x="2864530" y="531482"/>
                  </a:lnTo>
                  <a:lnTo>
                    <a:pt x="2866798" y="537377"/>
                  </a:lnTo>
                  <a:lnTo>
                    <a:pt x="2869066" y="543726"/>
                  </a:lnTo>
                  <a:lnTo>
                    <a:pt x="2870881" y="549848"/>
                  </a:lnTo>
                  <a:lnTo>
                    <a:pt x="2872015" y="556423"/>
                  </a:lnTo>
                  <a:lnTo>
                    <a:pt x="2873375" y="562772"/>
                  </a:lnTo>
                  <a:lnTo>
                    <a:pt x="2874056" y="569348"/>
                  </a:lnTo>
                  <a:lnTo>
                    <a:pt x="2874736" y="575923"/>
                  </a:lnTo>
                  <a:lnTo>
                    <a:pt x="2874963" y="582725"/>
                  </a:lnTo>
                  <a:lnTo>
                    <a:pt x="2874963" y="2311400"/>
                  </a:lnTo>
                  <a:lnTo>
                    <a:pt x="0" y="2311400"/>
                  </a:lnTo>
                  <a:lnTo>
                    <a:pt x="0" y="582725"/>
                  </a:lnTo>
                  <a:lnTo>
                    <a:pt x="227" y="575923"/>
                  </a:lnTo>
                  <a:lnTo>
                    <a:pt x="680" y="569348"/>
                  </a:lnTo>
                  <a:lnTo>
                    <a:pt x="1588" y="562772"/>
                  </a:lnTo>
                  <a:lnTo>
                    <a:pt x="2722" y="556423"/>
                  </a:lnTo>
                  <a:lnTo>
                    <a:pt x="4082" y="549848"/>
                  </a:lnTo>
                  <a:lnTo>
                    <a:pt x="5897" y="543726"/>
                  </a:lnTo>
                  <a:lnTo>
                    <a:pt x="7938" y="537377"/>
                  </a:lnTo>
                  <a:lnTo>
                    <a:pt x="10206" y="531482"/>
                  </a:lnTo>
                  <a:lnTo>
                    <a:pt x="13154" y="525813"/>
                  </a:lnTo>
                  <a:lnTo>
                    <a:pt x="16103" y="520145"/>
                  </a:lnTo>
                  <a:lnTo>
                    <a:pt x="19051" y="514249"/>
                  </a:lnTo>
                  <a:lnTo>
                    <a:pt x="22453" y="509261"/>
                  </a:lnTo>
                  <a:lnTo>
                    <a:pt x="26309" y="504046"/>
                  </a:lnTo>
                  <a:lnTo>
                    <a:pt x="30165" y="498831"/>
                  </a:lnTo>
                  <a:lnTo>
                    <a:pt x="34474" y="494070"/>
                  </a:lnTo>
                  <a:lnTo>
                    <a:pt x="38783" y="489535"/>
                  </a:lnTo>
                  <a:lnTo>
                    <a:pt x="43319" y="485000"/>
                  </a:lnTo>
                  <a:lnTo>
                    <a:pt x="48082" y="480919"/>
                  </a:lnTo>
                  <a:lnTo>
                    <a:pt x="53072" y="477064"/>
                  </a:lnTo>
                  <a:lnTo>
                    <a:pt x="58288" y="473436"/>
                  </a:lnTo>
                  <a:lnTo>
                    <a:pt x="63732" y="470035"/>
                  </a:lnTo>
                  <a:lnTo>
                    <a:pt x="69175" y="466634"/>
                  </a:lnTo>
                  <a:lnTo>
                    <a:pt x="74845" y="463686"/>
                  </a:lnTo>
                  <a:lnTo>
                    <a:pt x="80742" y="461192"/>
                  </a:lnTo>
                  <a:lnTo>
                    <a:pt x="86866" y="458925"/>
                  </a:lnTo>
                  <a:lnTo>
                    <a:pt x="92763" y="456884"/>
                  </a:lnTo>
                  <a:lnTo>
                    <a:pt x="99340" y="455070"/>
                  </a:lnTo>
                  <a:lnTo>
                    <a:pt x="105464" y="453483"/>
                  </a:lnTo>
                  <a:lnTo>
                    <a:pt x="112041" y="452349"/>
                  </a:lnTo>
                  <a:lnTo>
                    <a:pt x="118618" y="451442"/>
                  </a:lnTo>
                  <a:lnTo>
                    <a:pt x="125195" y="450762"/>
                  </a:lnTo>
                  <a:lnTo>
                    <a:pt x="132000" y="450762"/>
                  </a:lnTo>
                  <a:lnTo>
                    <a:pt x="1290739" y="450762"/>
                  </a:lnTo>
                  <a:lnTo>
                    <a:pt x="1290739" y="43761"/>
                  </a:lnTo>
                  <a:lnTo>
                    <a:pt x="1290966" y="39453"/>
                  </a:lnTo>
                  <a:lnTo>
                    <a:pt x="1291647" y="34919"/>
                  </a:lnTo>
                  <a:lnTo>
                    <a:pt x="1292781" y="30837"/>
                  </a:lnTo>
                  <a:lnTo>
                    <a:pt x="1294368" y="26756"/>
                  </a:lnTo>
                  <a:lnTo>
                    <a:pt x="1296183" y="22901"/>
                  </a:lnTo>
                  <a:lnTo>
                    <a:pt x="1298224" y="19273"/>
                  </a:lnTo>
                  <a:lnTo>
                    <a:pt x="1300719" y="15872"/>
                  </a:lnTo>
                  <a:lnTo>
                    <a:pt x="1303667" y="12698"/>
                  </a:lnTo>
                  <a:lnTo>
                    <a:pt x="1306842" y="9750"/>
                  </a:lnTo>
                  <a:lnTo>
                    <a:pt x="1310018" y="7483"/>
                  </a:lnTo>
                  <a:lnTo>
                    <a:pt x="1313647" y="5215"/>
                  </a:lnTo>
                  <a:lnTo>
                    <a:pt x="1317729" y="3401"/>
                  </a:lnTo>
                  <a:lnTo>
                    <a:pt x="1321811" y="1814"/>
                  </a:lnTo>
                  <a:lnTo>
                    <a:pt x="1325894" y="681"/>
                  </a:lnTo>
                  <a:lnTo>
                    <a:pt x="1330430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  <a:ea typeface="+mn-ea"/>
              </a:endParaRPr>
            </a:p>
          </p:txBody>
        </p:sp>
      </p:grpSp>
      <p:sp>
        <p:nvSpPr>
          <p:cNvPr id="39" name="文本框 33"/>
          <p:cNvSpPr txBox="1"/>
          <p:nvPr/>
        </p:nvSpPr>
        <p:spPr>
          <a:xfrm>
            <a:off x="922211" y="3494056"/>
            <a:ext cx="3342255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40" name="矩形 39"/>
          <p:cNvSpPr/>
          <p:nvPr/>
        </p:nvSpPr>
        <p:spPr>
          <a:xfrm>
            <a:off x="922211" y="3018086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14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41" name="文本框 35"/>
          <p:cNvSpPr txBox="1"/>
          <p:nvPr/>
        </p:nvSpPr>
        <p:spPr>
          <a:xfrm>
            <a:off x="922211" y="5646605"/>
            <a:ext cx="3570855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42" name="矩形 41"/>
          <p:cNvSpPr/>
          <p:nvPr/>
        </p:nvSpPr>
        <p:spPr>
          <a:xfrm>
            <a:off x="922211" y="5170635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1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43" name="文本框 37"/>
          <p:cNvSpPr txBox="1"/>
          <p:nvPr/>
        </p:nvSpPr>
        <p:spPr>
          <a:xfrm>
            <a:off x="7570261" y="3494056"/>
            <a:ext cx="3476006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44" name="矩形 43"/>
          <p:cNvSpPr/>
          <p:nvPr/>
        </p:nvSpPr>
        <p:spPr>
          <a:xfrm>
            <a:off x="7570260" y="3018086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16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45" name="文本框 39"/>
          <p:cNvSpPr txBox="1"/>
          <p:nvPr/>
        </p:nvSpPr>
        <p:spPr>
          <a:xfrm>
            <a:off x="7671861" y="5646605"/>
            <a:ext cx="3488705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46" name="矩形 45"/>
          <p:cNvSpPr/>
          <p:nvPr/>
        </p:nvSpPr>
        <p:spPr>
          <a:xfrm>
            <a:off x="7671861" y="5170635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1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47" name="文本框 41"/>
          <p:cNvSpPr txBox="1"/>
          <p:nvPr/>
        </p:nvSpPr>
        <p:spPr>
          <a:xfrm>
            <a:off x="1074951" y="141167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18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应用前景</a:t>
            </a:r>
          </a:p>
        </p:txBody>
      </p:sp>
      <p:sp>
        <p:nvSpPr>
          <p:cNvPr id="48" name="文本框 42"/>
          <p:cNvSpPr txBox="1"/>
          <p:nvPr/>
        </p:nvSpPr>
        <p:spPr>
          <a:xfrm>
            <a:off x="864493" y="1970469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18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49" name="矩形 48"/>
          <p:cNvSpPr/>
          <p:nvPr/>
        </p:nvSpPr>
        <p:spPr>
          <a:xfrm flipH="1">
            <a:off x="982777" y="1513269"/>
            <a:ext cx="108000" cy="432000"/>
          </a:xfrm>
          <a:prstGeom prst="rect">
            <a:avLst/>
          </a:prstGeom>
          <a:blipFill>
            <a:blip r:embed="rId1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20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2038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 tmFilter="0,0; .5, 1; 1, 1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 tmFilter="0,0; .5, 1; 1, 1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 tmFilter="0,0; .5, 1; 1, 1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39" grpId="1"/>
      <p:bldP spid="40" grpId="0"/>
      <p:bldP spid="41" grpId="0"/>
      <p:bldP spid="41" grpId="1"/>
      <p:bldP spid="42" grpId="0"/>
      <p:bldP spid="43" grpId="0"/>
      <p:bldP spid="43" grpId="1"/>
      <p:bldP spid="44" grpId="0"/>
      <p:bldP spid="45" grpId="0"/>
      <p:bldP spid="45" grpId="1"/>
      <p:bldP spid="46" grpId="0"/>
      <p:bldP spid="47" grpId="0"/>
      <p:bldP spid="48" grpId="0"/>
      <p:bldP spid="4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 rot="20940417">
            <a:off x="1286748" y="4302119"/>
            <a:ext cx="8750301" cy="437040"/>
            <a:chOff x="1727200" y="3090863"/>
            <a:chExt cx="8750301" cy="663575"/>
          </a:xfrm>
        </p:grpSpPr>
        <p:sp>
          <p:nvSpPr>
            <p:cNvPr id="21" name="Freeform 5"/>
            <p:cNvSpPr/>
            <p:nvPr/>
          </p:nvSpPr>
          <p:spPr bwMode="auto">
            <a:xfrm>
              <a:off x="3338513" y="3133725"/>
              <a:ext cx="33338" cy="34925"/>
            </a:xfrm>
            <a:custGeom>
              <a:avLst/>
              <a:gdLst>
                <a:gd name="T0" fmla="*/ 8 w 8"/>
                <a:gd name="T1" fmla="*/ 0 h 8"/>
                <a:gd name="T2" fmla="*/ 0 w 8"/>
                <a:gd name="T3" fmla="*/ 0 h 8"/>
                <a:gd name="T4" fmla="*/ 0 w 8"/>
                <a:gd name="T5" fmla="*/ 8 h 8"/>
                <a:gd name="T6" fmla="*/ 8 w 8"/>
                <a:gd name="T7" fmla="*/ 8 h 8"/>
                <a:gd name="T8" fmla="*/ 8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8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  <a:cubicBezTo>
                    <a:pt x="3" y="8"/>
                    <a:pt x="6" y="8"/>
                    <a:pt x="8" y="8"/>
                  </a:cubicBezTo>
                  <a:cubicBezTo>
                    <a:pt x="8" y="5"/>
                    <a:pt x="8" y="3"/>
                    <a:pt x="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2" name="Freeform 6"/>
            <p:cNvSpPr/>
            <p:nvPr/>
          </p:nvSpPr>
          <p:spPr bwMode="auto">
            <a:xfrm>
              <a:off x="7089775" y="3121025"/>
              <a:ext cx="692150" cy="460375"/>
            </a:xfrm>
            <a:custGeom>
              <a:avLst/>
              <a:gdLst>
                <a:gd name="T0" fmla="*/ 10 w 163"/>
                <a:gd name="T1" fmla="*/ 69 h 107"/>
                <a:gd name="T2" fmla="*/ 7 w 163"/>
                <a:gd name="T3" fmla="*/ 77 h 107"/>
                <a:gd name="T4" fmla="*/ 19 w 163"/>
                <a:gd name="T5" fmla="*/ 80 h 107"/>
                <a:gd name="T6" fmla="*/ 21 w 163"/>
                <a:gd name="T7" fmla="*/ 84 h 107"/>
                <a:gd name="T8" fmla="*/ 22 w 163"/>
                <a:gd name="T9" fmla="*/ 84 h 107"/>
                <a:gd name="T10" fmla="*/ 32 w 163"/>
                <a:gd name="T11" fmla="*/ 88 h 107"/>
                <a:gd name="T12" fmla="*/ 28 w 163"/>
                <a:gd name="T13" fmla="*/ 83 h 107"/>
                <a:gd name="T14" fmla="*/ 41 w 163"/>
                <a:gd name="T15" fmla="*/ 69 h 107"/>
                <a:gd name="T16" fmla="*/ 49 w 163"/>
                <a:gd name="T17" fmla="*/ 73 h 107"/>
                <a:gd name="T18" fmla="*/ 53 w 163"/>
                <a:gd name="T19" fmla="*/ 55 h 107"/>
                <a:gd name="T20" fmla="*/ 56 w 163"/>
                <a:gd name="T21" fmla="*/ 55 h 107"/>
                <a:gd name="T22" fmla="*/ 89 w 163"/>
                <a:gd name="T23" fmla="*/ 62 h 107"/>
                <a:gd name="T24" fmla="*/ 94 w 163"/>
                <a:gd name="T25" fmla="*/ 54 h 107"/>
                <a:gd name="T26" fmla="*/ 94 w 163"/>
                <a:gd name="T27" fmla="*/ 55 h 107"/>
                <a:gd name="T28" fmla="*/ 110 w 163"/>
                <a:gd name="T29" fmla="*/ 62 h 107"/>
                <a:gd name="T30" fmla="*/ 112 w 163"/>
                <a:gd name="T31" fmla="*/ 45 h 107"/>
                <a:gd name="T32" fmla="*/ 129 w 163"/>
                <a:gd name="T33" fmla="*/ 47 h 107"/>
                <a:gd name="T34" fmla="*/ 125 w 163"/>
                <a:gd name="T35" fmla="*/ 62 h 107"/>
                <a:gd name="T36" fmla="*/ 113 w 163"/>
                <a:gd name="T37" fmla="*/ 77 h 107"/>
                <a:gd name="T38" fmla="*/ 97 w 163"/>
                <a:gd name="T39" fmla="*/ 69 h 107"/>
                <a:gd name="T40" fmla="*/ 89 w 163"/>
                <a:gd name="T41" fmla="*/ 91 h 107"/>
                <a:gd name="T42" fmla="*/ 68 w 163"/>
                <a:gd name="T43" fmla="*/ 88 h 107"/>
                <a:gd name="T44" fmla="*/ 85 w 163"/>
                <a:gd name="T45" fmla="*/ 80 h 107"/>
                <a:gd name="T46" fmla="*/ 44 w 163"/>
                <a:gd name="T47" fmla="*/ 84 h 107"/>
                <a:gd name="T48" fmla="*/ 52 w 163"/>
                <a:gd name="T49" fmla="*/ 106 h 107"/>
                <a:gd name="T50" fmla="*/ 72 w 163"/>
                <a:gd name="T51" fmla="*/ 91 h 107"/>
                <a:gd name="T52" fmla="*/ 72 w 163"/>
                <a:gd name="T53" fmla="*/ 106 h 107"/>
                <a:gd name="T54" fmla="*/ 81 w 163"/>
                <a:gd name="T55" fmla="*/ 99 h 107"/>
                <a:gd name="T56" fmla="*/ 109 w 163"/>
                <a:gd name="T57" fmla="*/ 88 h 107"/>
                <a:gd name="T58" fmla="*/ 150 w 163"/>
                <a:gd name="T59" fmla="*/ 106 h 107"/>
                <a:gd name="T60" fmla="*/ 162 w 163"/>
                <a:gd name="T61" fmla="*/ 88 h 107"/>
                <a:gd name="T62" fmla="*/ 154 w 163"/>
                <a:gd name="T63" fmla="*/ 80 h 107"/>
                <a:gd name="T64" fmla="*/ 154 w 163"/>
                <a:gd name="T65" fmla="*/ 66 h 107"/>
                <a:gd name="T66" fmla="*/ 141 w 163"/>
                <a:gd name="T67" fmla="*/ 51 h 107"/>
                <a:gd name="T68" fmla="*/ 150 w 163"/>
                <a:gd name="T69" fmla="*/ 47 h 107"/>
                <a:gd name="T70" fmla="*/ 146 w 163"/>
                <a:gd name="T71" fmla="*/ 29 h 107"/>
                <a:gd name="T72" fmla="*/ 158 w 163"/>
                <a:gd name="T73" fmla="*/ 25 h 107"/>
                <a:gd name="T74" fmla="*/ 137 w 163"/>
                <a:gd name="T75" fmla="*/ 7 h 107"/>
                <a:gd name="T76" fmla="*/ 129 w 163"/>
                <a:gd name="T77" fmla="*/ 14 h 107"/>
                <a:gd name="T78" fmla="*/ 121 w 163"/>
                <a:gd name="T79" fmla="*/ 22 h 107"/>
                <a:gd name="T80" fmla="*/ 109 w 163"/>
                <a:gd name="T81" fmla="*/ 36 h 107"/>
                <a:gd name="T82" fmla="*/ 109 w 163"/>
                <a:gd name="T83" fmla="*/ 18 h 107"/>
                <a:gd name="T84" fmla="*/ 101 w 163"/>
                <a:gd name="T85" fmla="*/ 7 h 107"/>
                <a:gd name="T86" fmla="*/ 76 w 163"/>
                <a:gd name="T87" fmla="*/ 25 h 107"/>
                <a:gd name="T88" fmla="*/ 93 w 163"/>
                <a:gd name="T89" fmla="*/ 11 h 107"/>
                <a:gd name="T90" fmla="*/ 68 w 163"/>
                <a:gd name="T91" fmla="*/ 0 h 107"/>
                <a:gd name="T92" fmla="*/ 64 w 163"/>
                <a:gd name="T93" fmla="*/ 14 h 107"/>
                <a:gd name="T94" fmla="*/ 56 w 163"/>
                <a:gd name="T95" fmla="*/ 3 h 107"/>
                <a:gd name="T96" fmla="*/ 44 w 163"/>
                <a:gd name="T97" fmla="*/ 29 h 107"/>
                <a:gd name="T98" fmla="*/ 35 w 163"/>
                <a:gd name="T99" fmla="*/ 48 h 107"/>
                <a:gd name="T100" fmla="*/ 29 w 163"/>
                <a:gd name="T101" fmla="*/ 51 h 107"/>
                <a:gd name="T102" fmla="*/ 21 w 163"/>
                <a:gd name="T103" fmla="*/ 51 h 107"/>
                <a:gd name="T104" fmla="*/ 16 w 163"/>
                <a:gd name="T105" fmla="*/ 44 h 107"/>
                <a:gd name="T106" fmla="*/ 32 w 163"/>
                <a:gd name="T107" fmla="*/ 40 h 107"/>
                <a:gd name="T108" fmla="*/ 20 w 163"/>
                <a:gd name="T109" fmla="*/ 14 h 107"/>
                <a:gd name="T110" fmla="*/ 3 w 163"/>
                <a:gd name="T111" fmla="*/ 25 h 107"/>
                <a:gd name="T112" fmla="*/ 16 w 163"/>
                <a:gd name="T113" fmla="*/ 25 h 107"/>
                <a:gd name="T114" fmla="*/ 3 w 163"/>
                <a:gd name="T115" fmla="*/ 33 h 107"/>
                <a:gd name="T116" fmla="*/ 7 w 163"/>
                <a:gd name="T117" fmla="*/ 44 h 107"/>
                <a:gd name="T118" fmla="*/ 3 w 163"/>
                <a:gd name="T119" fmla="*/ 58 h 107"/>
                <a:gd name="T120" fmla="*/ 3 w 163"/>
                <a:gd name="T121" fmla="*/ 58 h 107"/>
                <a:gd name="T122" fmla="*/ 1 w 163"/>
                <a:gd name="T123" fmla="*/ 62 h 107"/>
                <a:gd name="T124" fmla="*/ 10 w 163"/>
                <a:gd name="T125" fmla="*/ 6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3" h="107">
                  <a:moveTo>
                    <a:pt x="10" y="69"/>
                  </a:moveTo>
                  <a:cubicBezTo>
                    <a:pt x="8" y="71"/>
                    <a:pt x="5" y="73"/>
                    <a:pt x="7" y="77"/>
                  </a:cubicBezTo>
                  <a:cubicBezTo>
                    <a:pt x="15" y="75"/>
                    <a:pt x="18" y="77"/>
                    <a:pt x="19" y="80"/>
                  </a:cubicBezTo>
                  <a:cubicBezTo>
                    <a:pt x="20" y="81"/>
                    <a:pt x="21" y="82"/>
                    <a:pt x="21" y="84"/>
                  </a:cubicBezTo>
                  <a:cubicBezTo>
                    <a:pt x="21" y="84"/>
                    <a:pt x="21" y="84"/>
                    <a:pt x="22" y="84"/>
                  </a:cubicBezTo>
                  <a:cubicBezTo>
                    <a:pt x="23" y="87"/>
                    <a:pt x="26" y="89"/>
                    <a:pt x="32" y="88"/>
                  </a:cubicBezTo>
                  <a:cubicBezTo>
                    <a:pt x="31" y="86"/>
                    <a:pt x="30" y="84"/>
                    <a:pt x="28" y="83"/>
                  </a:cubicBezTo>
                  <a:cubicBezTo>
                    <a:pt x="34" y="80"/>
                    <a:pt x="35" y="72"/>
                    <a:pt x="41" y="69"/>
                  </a:cubicBezTo>
                  <a:cubicBezTo>
                    <a:pt x="42" y="73"/>
                    <a:pt x="48" y="78"/>
                    <a:pt x="49" y="73"/>
                  </a:cubicBezTo>
                  <a:cubicBezTo>
                    <a:pt x="39" y="67"/>
                    <a:pt x="49" y="63"/>
                    <a:pt x="53" y="55"/>
                  </a:cubicBezTo>
                  <a:cubicBezTo>
                    <a:pt x="54" y="55"/>
                    <a:pt x="55" y="55"/>
                    <a:pt x="56" y="55"/>
                  </a:cubicBezTo>
                  <a:cubicBezTo>
                    <a:pt x="65" y="59"/>
                    <a:pt x="73" y="64"/>
                    <a:pt x="89" y="62"/>
                  </a:cubicBezTo>
                  <a:cubicBezTo>
                    <a:pt x="87" y="56"/>
                    <a:pt x="90" y="55"/>
                    <a:pt x="94" y="54"/>
                  </a:cubicBezTo>
                  <a:cubicBezTo>
                    <a:pt x="94" y="54"/>
                    <a:pt x="94" y="54"/>
                    <a:pt x="94" y="55"/>
                  </a:cubicBezTo>
                  <a:cubicBezTo>
                    <a:pt x="107" y="50"/>
                    <a:pt x="97" y="67"/>
                    <a:pt x="110" y="62"/>
                  </a:cubicBezTo>
                  <a:cubicBezTo>
                    <a:pt x="113" y="54"/>
                    <a:pt x="114" y="51"/>
                    <a:pt x="112" y="45"/>
                  </a:cubicBezTo>
                  <a:cubicBezTo>
                    <a:pt x="119" y="46"/>
                    <a:pt x="123" y="45"/>
                    <a:pt x="129" y="47"/>
                  </a:cubicBezTo>
                  <a:cubicBezTo>
                    <a:pt x="130" y="54"/>
                    <a:pt x="124" y="55"/>
                    <a:pt x="125" y="62"/>
                  </a:cubicBezTo>
                  <a:cubicBezTo>
                    <a:pt x="121" y="67"/>
                    <a:pt x="114" y="69"/>
                    <a:pt x="113" y="77"/>
                  </a:cubicBezTo>
                  <a:cubicBezTo>
                    <a:pt x="107" y="75"/>
                    <a:pt x="110" y="65"/>
                    <a:pt x="97" y="69"/>
                  </a:cubicBezTo>
                  <a:cubicBezTo>
                    <a:pt x="102" y="84"/>
                    <a:pt x="88" y="81"/>
                    <a:pt x="89" y="91"/>
                  </a:cubicBezTo>
                  <a:cubicBezTo>
                    <a:pt x="77" y="94"/>
                    <a:pt x="78" y="86"/>
                    <a:pt x="68" y="88"/>
                  </a:cubicBezTo>
                  <a:cubicBezTo>
                    <a:pt x="69" y="81"/>
                    <a:pt x="75" y="79"/>
                    <a:pt x="85" y="80"/>
                  </a:cubicBezTo>
                  <a:cubicBezTo>
                    <a:pt x="74" y="61"/>
                    <a:pt x="61" y="86"/>
                    <a:pt x="44" y="84"/>
                  </a:cubicBezTo>
                  <a:cubicBezTo>
                    <a:pt x="50" y="89"/>
                    <a:pt x="46" y="101"/>
                    <a:pt x="52" y="106"/>
                  </a:cubicBezTo>
                  <a:cubicBezTo>
                    <a:pt x="60" y="102"/>
                    <a:pt x="66" y="97"/>
                    <a:pt x="72" y="91"/>
                  </a:cubicBezTo>
                  <a:cubicBezTo>
                    <a:pt x="85" y="94"/>
                    <a:pt x="69" y="99"/>
                    <a:pt x="72" y="106"/>
                  </a:cubicBezTo>
                  <a:cubicBezTo>
                    <a:pt x="79" y="107"/>
                    <a:pt x="80" y="103"/>
                    <a:pt x="81" y="99"/>
                  </a:cubicBezTo>
                  <a:cubicBezTo>
                    <a:pt x="97" y="101"/>
                    <a:pt x="102" y="93"/>
                    <a:pt x="109" y="88"/>
                  </a:cubicBezTo>
                  <a:cubicBezTo>
                    <a:pt x="121" y="95"/>
                    <a:pt x="128" y="107"/>
                    <a:pt x="150" y="106"/>
                  </a:cubicBezTo>
                  <a:cubicBezTo>
                    <a:pt x="153" y="100"/>
                    <a:pt x="149" y="86"/>
                    <a:pt x="162" y="88"/>
                  </a:cubicBezTo>
                  <a:cubicBezTo>
                    <a:pt x="163" y="83"/>
                    <a:pt x="155" y="82"/>
                    <a:pt x="154" y="80"/>
                  </a:cubicBezTo>
                  <a:cubicBezTo>
                    <a:pt x="152" y="76"/>
                    <a:pt x="156" y="70"/>
                    <a:pt x="154" y="66"/>
                  </a:cubicBezTo>
                  <a:cubicBezTo>
                    <a:pt x="152" y="62"/>
                    <a:pt x="142" y="59"/>
                    <a:pt x="141" y="51"/>
                  </a:cubicBezTo>
                  <a:cubicBezTo>
                    <a:pt x="140" y="47"/>
                    <a:pt x="148" y="49"/>
                    <a:pt x="150" y="47"/>
                  </a:cubicBezTo>
                  <a:cubicBezTo>
                    <a:pt x="153" y="42"/>
                    <a:pt x="142" y="38"/>
                    <a:pt x="146" y="29"/>
                  </a:cubicBezTo>
                  <a:cubicBezTo>
                    <a:pt x="146" y="25"/>
                    <a:pt x="153" y="26"/>
                    <a:pt x="158" y="25"/>
                  </a:cubicBezTo>
                  <a:cubicBezTo>
                    <a:pt x="161" y="10"/>
                    <a:pt x="144" y="13"/>
                    <a:pt x="137" y="7"/>
                  </a:cubicBezTo>
                  <a:cubicBezTo>
                    <a:pt x="134" y="9"/>
                    <a:pt x="130" y="10"/>
                    <a:pt x="129" y="14"/>
                  </a:cubicBezTo>
                  <a:cubicBezTo>
                    <a:pt x="126" y="16"/>
                    <a:pt x="124" y="20"/>
                    <a:pt x="121" y="22"/>
                  </a:cubicBezTo>
                  <a:cubicBezTo>
                    <a:pt x="116" y="26"/>
                    <a:pt x="108" y="27"/>
                    <a:pt x="109" y="36"/>
                  </a:cubicBezTo>
                  <a:cubicBezTo>
                    <a:pt x="97" y="33"/>
                    <a:pt x="111" y="25"/>
                    <a:pt x="109" y="18"/>
                  </a:cubicBezTo>
                  <a:cubicBezTo>
                    <a:pt x="105" y="15"/>
                    <a:pt x="103" y="11"/>
                    <a:pt x="101" y="7"/>
                  </a:cubicBezTo>
                  <a:cubicBezTo>
                    <a:pt x="88" y="9"/>
                    <a:pt x="98" y="31"/>
                    <a:pt x="76" y="25"/>
                  </a:cubicBezTo>
                  <a:cubicBezTo>
                    <a:pt x="71" y="11"/>
                    <a:pt x="88" y="16"/>
                    <a:pt x="93" y="11"/>
                  </a:cubicBezTo>
                  <a:cubicBezTo>
                    <a:pt x="90" y="2"/>
                    <a:pt x="77" y="3"/>
                    <a:pt x="68" y="0"/>
                  </a:cubicBezTo>
                  <a:cubicBezTo>
                    <a:pt x="65" y="3"/>
                    <a:pt x="64" y="8"/>
                    <a:pt x="64" y="14"/>
                  </a:cubicBezTo>
                  <a:cubicBezTo>
                    <a:pt x="61" y="12"/>
                    <a:pt x="58" y="8"/>
                    <a:pt x="56" y="3"/>
                  </a:cubicBezTo>
                  <a:cubicBezTo>
                    <a:pt x="45" y="7"/>
                    <a:pt x="52" y="22"/>
                    <a:pt x="44" y="29"/>
                  </a:cubicBezTo>
                  <a:cubicBezTo>
                    <a:pt x="40" y="33"/>
                    <a:pt x="35" y="36"/>
                    <a:pt x="35" y="48"/>
                  </a:cubicBezTo>
                  <a:cubicBezTo>
                    <a:pt x="34" y="49"/>
                    <a:pt x="32" y="51"/>
                    <a:pt x="29" y="51"/>
                  </a:cubicBezTo>
                  <a:cubicBezTo>
                    <a:pt x="29" y="51"/>
                    <a:pt x="22" y="44"/>
                    <a:pt x="21" y="51"/>
                  </a:cubicBezTo>
                  <a:cubicBezTo>
                    <a:pt x="19" y="49"/>
                    <a:pt x="17" y="47"/>
                    <a:pt x="16" y="44"/>
                  </a:cubicBezTo>
                  <a:cubicBezTo>
                    <a:pt x="17" y="39"/>
                    <a:pt x="26" y="41"/>
                    <a:pt x="32" y="40"/>
                  </a:cubicBezTo>
                  <a:cubicBezTo>
                    <a:pt x="30" y="30"/>
                    <a:pt x="22" y="24"/>
                    <a:pt x="20" y="14"/>
                  </a:cubicBezTo>
                  <a:cubicBezTo>
                    <a:pt x="7" y="11"/>
                    <a:pt x="14" y="26"/>
                    <a:pt x="3" y="25"/>
                  </a:cubicBezTo>
                  <a:cubicBezTo>
                    <a:pt x="6" y="32"/>
                    <a:pt x="11" y="26"/>
                    <a:pt x="16" y="25"/>
                  </a:cubicBezTo>
                  <a:cubicBezTo>
                    <a:pt x="17" y="33"/>
                    <a:pt x="10" y="32"/>
                    <a:pt x="3" y="33"/>
                  </a:cubicBezTo>
                  <a:cubicBezTo>
                    <a:pt x="2" y="39"/>
                    <a:pt x="7" y="39"/>
                    <a:pt x="7" y="44"/>
                  </a:cubicBezTo>
                  <a:cubicBezTo>
                    <a:pt x="8" y="47"/>
                    <a:pt x="0" y="52"/>
                    <a:pt x="3" y="58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9"/>
                    <a:pt x="1" y="60"/>
                    <a:pt x="1" y="62"/>
                  </a:cubicBezTo>
                  <a:cubicBezTo>
                    <a:pt x="4" y="64"/>
                    <a:pt x="7" y="67"/>
                    <a:pt x="10" y="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3" name="Freeform 7"/>
            <p:cNvSpPr>
              <a:spLocks noEditPoints="1"/>
            </p:cNvSpPr>
            <p:nvPr/>
          </p:nvSpPr>
          <p:spPr bwMode="auto">
            <a:xfrm>
              <a:off x="7751763" y="3094038"/>
              <a:ext cx="2725738" cy="531813"/>
            </a:xfrm>
            <a:custGeom>
              <a:avLst/>
              <a:gdLst>
                <a:gd name="T0" fmla="*/ 79 w 643"/>
                <a:gd name="T1" fmla="*/ 83 h 123"/>
                <a:gd name="T2" fmla="*/ 140 w 643"/>
                <a:gd name="T3" fmla="*/ 97 h 123"/>
                <a:gd name="T4" fmla="*/ 184 w 643"/>
                <a:gd name="T5" fmla="*/ 94 h 123"/>
                <a:gd name="T6" fmla="*/ 180 w 643"/>
                <a:gd name="T7" fmla="*/ 64 h 123"/>
                <a:gd name="T8" fmla="*/ 217 w 643"/>
                <a:gd name="T9" fmla="*/ 64 h 123"/>
                <a:gd name="T10" fmla="*/ 233 w 643"/>
                <a:gd name="T11" fmla="*/ 105 h 123"/>
                <a:gd name="T12" fmla="*/ 262 w 643"/>
                <a:gd name="T13" fmla="*/ 83 h 123"/>
                <a:gd name="T14" fmla="*/ 286 w 643"/>
                <a:gd name="T15" fmla="*/ 68 h 123"/>
                <a:gd name="T16" fmla="*/ 278 w 643"/>
                <a:gd name="T17" fmla="*/ 79 h 123"/>
                <a:gd name="T18" fmla="*/ 282 w 643"/>
                <a:gd name="T19" fmla="*/ 119 h 123"/>
                <a:gd name="T20" fmla="*/ 383 w 643"/>
                <a:gd name="T21" fmla="*/ 116 h 123"/>
                <a:gd name="T22" fmla="*/ 420 w 643"/>
                <a:gd name="T23" fmla="*/ 105 h 123"/>
                <a:gd name="T24" fmla="*/ 449 w 643"/>
                <a:gd name="T25" fmla="*/ 105 h 123"/>
                <a:gd name="T26" fmla="*/ 463 w 643"/>
                <a:gd name="T27" fmla="*/ 120 h 123"/>
                <a:gd name="T28" fmla="*/ 516 w 643"/>
                <a:gd name="T29" fmla="*/ 119 h 123"/>
                <a:gd name="T30" fmla="*/ 524 w 643"/>
                <a:gd name="T31" fmla="*/ 119 h 123"/>
                <a:gd name="T32" fmla="*/ 566 w 643"/>
                <a:gd name="T33" fmla="*/ 108 h 123"/>
                <a:gd name="T34" fmla="*/ 571 w 643"/>
                <a:gd name="T35" fmla="*/ 83 h 123"/>
                <a:gd name="T36" fmla="*/ 600 w 643"/>
                <a:gd name="T37" fmla="*/ 86 h 123"/>
                <a:gd name="T38" fmla="*/ 635 w 643"/>
                <a:gd name="T39" fmla="*/ 75 h 123"/>
                <a:gd name="T40" fmla="*/ 632 w 643"/>
                <a:gd name="T41" fmla="*/ 53 h 123"/>
                <a:gd name="T42" fmla="*/ 608 w 643"/>
                <a:gd name="T43" fmla="*/ 24 h 123"/>
                <a:gd name="T44" fmla="*/ 587 w 643"/>
                <a:gd name="T45" fmla="*/ 39 h 123"/>
                <a:gd name="T46" fmla="*/ 555 w 643"/>
                <a:gd name="T47" fmla="*/ 28 h 123"/>
                <a:gd name="T48" fmla="*/ 530 w 643"/>
                <a:gd name="T49" fmla="*/ 32 h 123"/>
                <a:gd name="T50" fmla="*/ 518 w 643"/>
                <a:gd name="T51" fmla="*/ 30 h 123"/>
                <a:gd name="T52" fmla="*/ 489 w 643"/>
                <a:gd name="T53" fmla="*/ 35 h 123"/>
                <a:gd name="T54" fmla="*/ 462 w 643"/>
                <a:gd name="T55" fmla="*/ 24 h 123"/>
                <a:gd name="T56" fmla="*/ 448 w 643"/>
                <a:gd name="T57" fmla="*/ 43 h 123"/>
                <a:gd name="T58" fmla="*/ 427 w 643"/>
                <a:gd name="T59" fmla="*/ 33 h 123"/>
                <a:gd name="T60" fmla="*/ 380 w 643"/>
                <a:gd name="T61" fmla="*/ 32 h 123"/>
                <a:gd name="T62" fmla="*/ 339 w 643"/>
                <a:gd name="T63" fmla="*/ 31 h 123"/>
                <a:gd name="T64" fmla="*/ 298 w 643"/>
                <a:gd name="T65" fmla="*/ 35 h 123"/>
                <a:gd name="T66" fmla="*/ 245 w 643"/>
                <a:gd name="T67" fmla="*/ 31 h 123"/>
                <a:gd name="T68" fmla="*/ 201 w 643"/>
                <a:gd name="T69" fmla="*/ 39 h 123"/>
                <a:gd name="T70" fmla="*/ 128 w 643"/>
                <a:gd name="T71" fmla="*/ 39 h 123"/>
                <a:gd name="T72" fmla="*/ 83 w 643"/>
                <a:gd name="T73" fmla="*/ 28 h 123"/>
                <a:gd name="T74" fmla="*/ 42 w 643"/>
                <a:gd name="T75" fmla="*/ 9 h 123"/>
                <a:gd name="T76" fmla="*/ 2 w 643"/>
                <a:gd name="T77" fmla="*/ 50 h 123"/>
                <a:gd name="T78" fmla="*/ 600 w 643"/>
                <a:gd name="T79" fmla="*/ 59 h 123"/>
                <a:gd name="T80" fmla="*/ 566 w 643"/>
                <a:gd name="T81" fmla="*/ 42 h 123"/>
                <a:gd name="T82" fmla="*/ 318 w 643"/>
                <a:gd name="T83" fmla="*/ 79 h 123"/>
                <a:gd name="T84" fmla="*/ 453 w 643"/>
                <a:gd name="T85" fmla="*/ 57 h 123"/>
                <a:gd name="T86" fmla="*/ 461 w 643"/>
                <a:gd name="T87" fmla="*/ 52 h 123"/>
                <a:gd name="T88" fmla="*/ 449 w 643"/>
                <a:gd name="T89" fmla="*/ 79 h 123"/>
                <a:gd name="T90" fmla="*/ 444 w 643"/>
                <a:gd name="T91" fmla="*/ 94 h 123"/>
                <a:gd name="T92" fmla="*/ 432 w 643"/>
                <a:gd name="T93" fmla="*/ 61 h 123"/>
                <a:gd name="T94" fmla="*/ 433 w 643"/>
                <a:gd name="T95" fmla="*/ 64 h 123"/>
                <a:gd name="T96" fmla="*/ 432 w 643"/>
                <a:gd name="T97" fmla="*/ 61 h 123"/>
                <a:gd name="T98" fmla="*/ 394 w 643"/>
                <a:gd name="T99" fmla="*/ 35 h 123"/>
                <a:gd name="T100" fmla="*/ 357 w 643"/>
                <a:gd name="T101" fmla="*/ 64 h 123"/>
                <a:gd name="T102" fmla="*/ 267 w 643"/>
                <a:gd name="T103" fmla="*/ 48 h 123"/>
                <a:gd name="T104" fmla="*/ 152 w 643"/>
                <a:gd name="T105" fmla="*/ 53 h 123"/>
                <a:gd name="T106" fmla="*/ 111 w 643"/>
                <a:gd name="T107" fmla="*/ 5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43" h="123">
                  <a:moveTo>
                    <a:pt x="18" y="75"/>
                  </a:moveTo>
                  <a:cubicBezTo>
                    <a:pt x="47" y="77"/>
                    <a:pt x="71" y="75"/>
                    <a:pt x="71" y="50"/>
                  </a:cubicBezTo>
                  <a:cubicBezTo>
                    <a:pt x="78" y="49"/>
                    <a:pt x="79" y="54"/>
                    <a:pt x="87" y="53"/>
                  </a:cubicBezTo>
                  <a:cubicBezTo>
                    <a:pt x="84" y="63"/>
                    <a:pt x="95" y="85"/>
                    <a:pt x="79" y="83"/>
                  </a:cubicBezTo>
                  <a:cubicBezTo>
                    <a:pt x="83" y="91"/>
                    <a:pt x="81" y="105"/>
                    <a:pt x="87" y="112"/>
                  </a:cubicBezTo>
                  <a:cubicBezTo>
                    <a:pt x="99" y="112"/>
                    <a:pt x="111" y="113"/>
                    <a:pt x="119" y="108"/>
                  </a:cubicBezTo>
                  <a:cubicBezTo>
                    <a:pt x="123" y="106"/>
                    <a:pt x="132" y="107"/>
                    <a:pt x="136" y="105"/>
                  </a:cubicBezTo>
                  <a:cubicBezTo>
                    <a:pt x="138" y="103"/>
                    <a:pt x="135" y="96"/>
                    <a:pt x="140" y="97"/>
                  </a:cubicBezTo>
                  <a:cubicBezTo>
                    <a:pt x="148" y="96"/>
                    <a:pt x="153" y="98"/>
                    <a:pt x="152" y="105"/>
                  </a:cubicBezTo>
                  <a:cubicBezTo>
                    <a:pt x="162" y="109"/>
                    <a:pt x="173" y="92"/>
                    <a:pt x="172" y="108"/>
                  </a:cubicBezTo>
                  <a:cubicBezTo>
                    <a:pt x="176" y="106"/>
                    <a:pt x="181" y="104"/>
                    <a:pt x="189" y="105"/>
                  </a:cubicBezTo>
                  <a:cubicBezTo>
                    <a:pt x="191" y="99"/>
                    <a:pt x="183" y="98"/>
                    <a:pt x="184" y="94"/>
                  </a:cubicBezTo>
                  <a:cubicBezTo>
                    <a:pt x="185" y="90"/>
                    <a:pt x="193" y="91"/>
                    <a:pt x="193" y="86"/>
                  </a:cubicBezTo>
                  <a:cubicBezTo>
                    <a:pt x="194" y="77"/>
                    <a:pt x="184" y="77"/>
                    <a:pt x="176" y="75"/>
                  </a:cubicBezTo>
                  <a:cubicBezTo>
                    <a:pt x="175" y="71"/>
                    <a:pt x="183" y="74"/>
                    <a:pt x="184" y="72"/>
                  </a:cubicBezTo>
                  <a:cubicBezTo>
                    <a:pt x="186" y="70"/>
                    <a:pt x="179" y="67"/>
                    <a:pt x="180" y="64"/>
                  </a:cubicBezTo>
                  <a:cubicBezTo>
                    <a:pt x="182" y="60"/>
                    <a:pt x="186" y="58"/>
                    <a:pt x="189" y="53"/>
                  </a:cubicBezTo>
                  <a:cubicBezTo>
                    <a:pt x="193" y="46"/>
                    <a:pt x="197" y="36"/>
                    <a:pt x="217" y="39"/>
                  </a:cubicBezTo>
                  <a:cubicBezTo>
                    <a:pt x="217" y="48"/>
                    <a:pt x="210" y="47"/>
                    <a:pt x="217" y="53"/>
                  </a:cubicBezTo>
                  <a:cubicBezTo>
                    <a:pt x="221" y="57"/>
                    <a:pt x="208" y="65"/>
                    <a:pt x="217" y="64"/>
                  </a:cubicBezTo>
                  <a:cubicBezTo>
                    <a:pt x="218" y="69"/>
                    <a:pt x="210" y="66"/>
                    <a:pt x="209" y="68"/>
                  </a:cubicBezTo>
                  <a:cubicBezTo>
                    <a:pt x="204" y="74"/>
                    <a:pt x="210" y="90"/>
                    <a:pt x="201" y="94"/>
                  </a:cubicBezTo>
                  <a:cubicBezTo>
                    <a:pt x="203" y="97"/>
                    <a:pt x="205" y="100"/>
                    <a:pt x="205" y="105"/>
                  </a:cubicBezTo>
                  <a:cubicBezTo>
                    <a:pt x="215" y="103"/>
                    <a:pt x="231" y="123"/>
                    <a:pt x="233" y="105"/>
                  </a:cubicBezTo>
                  <a:cubicBezTo>
                    <a:pt x="240" y="104"/>
                    <a:pt x="242" y="109"/>
                    <a:pt x="249" y="108"/>
                  </a:cubicBezTo>
                  <a:cubicBezTo>
                    <a:pt x="245" y="99"/>
                    <a:pt x="256" y="97"/>
                    <a:pt x="262" y="90"/>
                  </a:cubicBezTo>
                  <a:cubicBezTo>
                    <a:pt x="260" y="85"/>
                    <a:pt x="256" y="92"/>
                    <a:pt x="249" y="90"/>
                  </a:cubicBezTo>
                  <a:cubicBezTo>
                    <a:pt x="248" y="82"/>
                    <a:pt x="255" y="83"/>
                    <a:pt x="262" y="83"/>
                  </a:cubicBezTo>
                  <a:cubicBezTo>
                    <a:pt x="262" y="76"/>
                    <a:pt x="259" y="72"/>
                    <a:pt x="255" y="69"/>
                  </a:cubicBezTo>
                  <a:cubicBezTo>
                    <a:pt x="260" y="68"/>
                    <a:pt x="257" y="60"/>
                    <a:pt x="263" y="60"/>
                  </a:cubicBezTo>
                  <a:cubicBezTo>
                    <a:pt x="262" y="63"/>
                    <a:pt x="262" y="66"/>
                    <a:pt x="266" y="68"/>
                  </a:cubicBezTo>
                  <a:cubicBezTo>
                    <a:pt x="276" y="68"/>
                    <a:pt x="278" y="61"/>
                    <a:pt x="286" y="68"/>
                  </a:cubicBezTo>
                  <a:cubicBezTo>
                    <a:pt x="298" y="69"/>
                    <a:pt x="300" y="59"/>
                    <a:pt x="307" y="55"/>
                  </a:cubicBezTo>
                  <a:cubicBezTo>
                    <a:pt x="305" y="65"/>
                    <a:pt x="320" y="70"/>
                    <a:pt x="314" y="77"/>
                  </a:cubicBezTo>
                  <a:cubicBezTo>
                    <a:pt x="312" y="75"/>
                    <a:pt x="310" y="72"/>
                    <a:pt x="310" y="68"/>
                  </a:cubicBezTo>
                  <a:cubicBezTo>
                    <a:pt x="295" y="68"/>
                    <a:pt x="287" y="74"/>
                    <a:pt x="278" y="79"/>
                  </a:cubicBezTo>
                  <a:cubicBezTo>
                    <a:pt x="275" y="89"/>
                    <a:pt x="286" y="86"/>
                    <a:pt x="286" y="94"/>
                  </a:cubicBezTo>
                  <a:cubicBezTo>
                    <a:pt x="283" y="92"/>
                    <a:pt x="279" y="90"/>
                    <a:pt x="274" y="90"/>
                  </a:cubicBezTo>
                  <a:cubicBezTo>
                    <a:pt x="274" y="95"/>
                    <a:pt x="274" y="100"/>
                    <a:pt x="270" y="101"/>
                  </a:cubicBezTo>
                  <a:cubicBezTo>
                    <a:pt x="278" y="108"/>
                    <a:pt x="291" y="105"/>
                    <a:pt x="282" y="119"/>
                  </a:cubicBezTo>
                  <a:cubicBezTo>
                    <a:pt x="292" y="119"/>
                    <a:pt x="298" y="114"/>
                    <a:pt x="298" y="105"/>
                  </a:cubicBezTo>
                  <a:cubicBezTo>
                    <a:pt x="312" y="108"/>
                    <a:pt x="315" y="101"/>
                    <a:pt x="323" y="97"/>
                  </a:cubicBezTo>
                  <a:cubicBezTo>
                    <a:pt x="337" y="99"/>
                    <a:pt x="340" y="105"/>
                    <a:pt x="335" y="116"/>
                  </a:cubicBezTo>
                  <a:cubicBezTo>
                    <a:pt x="358" y="118"/>
                    <a:pt x="360" y="118"/>
                    <a:pt x="383" y="116"/>
                  </a:cubicBezTo>
                  <a:cubicBezTo>
                    <a:pt x="386" y="113"/>
                    <a:pt x="388" y="110"/>
                    <a:pt x="388" y="105"/>
                  </a:cubicBezTo>
                  <a:cubicBezTo>
                    <a:pt x="395" y="104"/>
                    <a:pt x="396" y="110"/>
                    <a:pt x="404" y="108"/>
                  </a:cubicBezTo>
                  <a:cubicBezTo>
                    <a:pt x="404" y="108"/>
                    <a:pt x="413" y="101"/>
                    <a:pt x="412" y="101"/>
                  </a:cubicBezTo>
                  <a:cubicBezTo>
                    <a:pt x="413" y="101"/>
                    <a:pt x="419" y="104"/>
                    <a:pt x="420" y="105"/>
                  </a:cubicBezTo>
                  <a:cubicBezTo>
                    <a:pt x="420" y="105"/>
                    <a:pt x="425" y="112"/>
                    <a:pt x="424" y="112"/>
                  </a:cubicBezTo>
                  <a:cubicBezTo>
                    <a:pt x="432" y="111"/>
                    <a:pt x="432" y="103"/>
                    <a:pt x="440" y="101"/>
                  </a:cubicBezTo>
                  <a:cubicBezTo>
                    <a:pt x="443" y="103"/>
                    <a:pt x="446" y="104"/>
                    <a:pt x="449" y="104"/>
                  </a:cubicBezTo>
                  <a:cubicBezTo>
                    <a:pt x="449" y="104"/>
                    <a:pt x="449" y="105"/>
                    <a:pt x="449" y="105"/>
                  </a:cubicBezTo>
                  <a:cubicBezTo>
                    <a:pt x="450" y="105"/>
                    <a:pt x="450" y="105"/>
                    <a:pt x="450" y="104"/>
                  </a:cubicBezTo>
                  <a:cubicBezTo>
                    <a:pt x="451" y="104"/>
                    <a:pt x="452" y="105"/>
                    <a:pt x="453" y="105"/>
                  </a:cubicBezTo>
                  <a:cubicBezTo>
                    <a:pt x="450" y="108"/>
                    <a:pt x="448" y="111"/>
                    <a:pt x="448" y="116"/>
                  </a:cubicBezTo>
                  <a:cubicBezTo>
                    <a:pt x="456" y="109"/>
                    <a:pt x="460" y="114"/>
                    <a:pt x="463" y="120"/>
                  </a:cubicBezTo>
                  <a:cubicBezTo>
                    <a:pt x="475" y="119"/>
                    <a:pt x="486" y="119"/>
                    <a:pt x="497" y="119"/>
                  </a:cubicBezTo>
                  <a:cubicBezTo>
                    <a:pt x="497" y="116"/>
                    <a:pt x="498" y="113"/>
                    <a:pt x="501" y="112"/>
                  </a:cubicBezTo>
                  <a:cubicBezTo>
                    <a:pt x="507" y="111"/>
                    <a:pt x="506" y="115"/>
                    <a:pt x="505" y="119"/>
                  </a:cubicBezTo>
                  <a:cubicBezTo>
                    <a:pt x="509" y="119"/>
                    <a:pt x="513" y="119"/>
                    <a:pt x="516" y="119"/>
                  </a:cubicBezTo>
                  <a:cubicBezTo>
                    <a:pt x="516" y="116"/>
                    <a:pt x="514" y="113"/>
                    <a:pt x="509" y="112"/>
                  </a:cubicBezTo>
                  <a:cubicBezTo>
                    <a:pt x="512" y="109"/>
                    <a:pt x="517" y="107"/>
                    <a:pt x="522" y="105"/>
                  </a:cubicBezTo>
                  <a:cubicBezTo>
                    <a:pt x="527" y="106"/>
                    <a:pt x="523" y="116"/>
                    <a:pt x="530" y="116"/>
                  </a:cubicBezTo>
                  <a:cubicBezTo>
                    <a:pt x="531" y="119"/>
                    <a:pt x="526" y="118"/>
                    <a:pt x="524" y="119"/>
                  </a:cubicBezTo>
                  <a:cubicBezTo>
                    <a:pt x="533" y="119"/>
                    <a:pt x="543" y="118"/>
                    <a:pt x="553" y="118"/>
                  </a:cubicBezTo>
                  <a:cubicBezTo>
                    <a:pt x="552" y="117"/>
                    <a:pt x="552" y="116"/>
                    <a:pt x="550" y="116"/>
                  </a:cubicBezTo>
                  <a:cubicBezTo>
                    <a:pt x="551" y="111"/>
                    <a:pt x="560" y="113"/>
                    <a:pt x="566" y="112"/>
                  </a:cubicBezTo>
                  <a:cubicBezTo>
                    <a:pt x="566" y="110"/>
                    <a:pt x="566" y="109"/>
                    <a:pt x="566" y="108"/>
                  </a:cubicBezTo>
                  <a:cubicBezTo>
                    <a:pt x="567" y="108"/>
                    <a:pt x="567" y="108"/>
                    <a:pt x="567" y="108"/>
                  </a:cubicBezTo>
                  <a:cubicBezTo>
                    <a:pt x="568" y="107"/>
                    <a:pt x="568" y="106"/>
                    <a:pt x="568" y="105"/>
                  </a:cubicBezTo>
                  <a:cubicBezTo>
                    <a:pt x="569" y="98"/>
                    <a:pt x="561" y="99"/>
                    <a:pt x="559" y="94"/>
                  </a:cubicBezTo>
                  <a:cubicBezTo>
                    <a:pt x="563" y="90"/>
                    <a:pt x="567" y="86"/>
                    <a:pt x="571" y="83"/>
                  </a:cubicBezTo>
                  <a:cubicBezTo>
                    <a:pt x="588" y="80"/>
                    <a:pt x="581" y="98"/>
                    <a:pt x="596" y="97"/>
                  </a:cubicBezTo>
                  <a:cubicBezTo>
                    <a:pt x="596" y="91"/>
                    <a:pt x="591" y="90"/>
                    <a:pt x="592" y="83"/>
                  </a:cubicBezTo>
                  <a:cubicBezTo>
                    <a:pt x="594" y="83"/>
                    <a:pt x="597" y="83"/>
                    <a:pt x="600" y="83"/>
                  </a:cubicBezTo>
                  <a:cubicBezTo>
                    <a:pt x="606" y="83"/>
                    <a:pt x="600" y="87"/>
                    <a:pt x="600" y="86"/>
                  </a:cubicBezTo>
                  <a:cubicBezTo>
                    <a:pt x="607" y="100"/>
                    <a:pt x="603" y="81"/>
                    <a:pt x="616" y="83"/>
                  </a:cubicBezTo>
                  <a:cubicBezTo>
                    <a:pt x="622" y="84"/>
                    <a:pt x="614" y="87"/>
                    <a:pt x="616" y="94"/>
                  </a:cubicBezTo>
                  <a:cubicBezTo>
                    <a:pt x="621" y="90"/>
                    <a:pt x="630" y="90"/>
                    <a:pt x="640" y="90"/>
                  </a:cubicBezTo>
                  <a:cubicBezTo>
                    <a:pt x="639" y="84"/>
                    <a:pt x="643" y="75"/>
                    <a:pt x="635" y="75"/>
                  </a:cubicBezTo>
                  <a:cubicBezTo>
                    <a:pt x="635" y="75"/>
                    <a:pt x="635" y="75"/>
                    <a:pt x="635" y="75"/>
                  </a:cubicBezTo>
                  <a:cubicBezTo>
                    <a:pt x="634" y="75"/>
                    <a:pt x="633" y="75"/>
                    <a:pt x="632" y="74"/>
                  </a:cubicBezTo>
                  <a:cubicBezTo>
                    <a:pt x="631" y="68"/>
                    <a:pt x="635" y="65"/>
                    <a:pt x="636" y="61"/>
                  </a:cubicBezTo>
                  <a:cubicBezTo>
                    <a:pt x="639" y="56"/>
                    <a:pt x="632" y="55"/>
                    <a:pt x="632" y="53"/>
                  </a:cubicBezTo>
                  <a:cubicBezTo>
                    <a:pt x="631" y="48"/>
                    <a:pt x="636" y="48"/>
                    <a:pt x="636" y="46"/>
                  </a:cubicBezTo>
                  <a:cubicBezTo>
                    <a:pt x="636" y="43"/>
                    <a:pt x="632" y="42"/>
                    <a:pt x="632" y="39"/>
                  </a:cubicBezTo>
                  <a:cubicBezTo>
                    <a:pt x="632" y="31"/>
                    <a:pt x="636" y="23"/>
                    <a:pt x="632" y="17"/>
                  </a:cubicBezTo>
                  <a:cubicBezTo>
                    <a:pt x="617" y="13"/>
                    <a:pt x="621" y="26"/>
                    <a:pt x="608" y="24"/>
                  </a:cubicBezTo>
                  <a:cubicBezTo>
                    <a:pt x="608" y="30"/>
                    <a:pt x="608" y="36"/>
                    <a:pt x="608" y="42"/>
                  </a:cubicBezTo>
                  <a:cubicBezTo>
                    <a:pt x="609" y="52"/>
                    <a:pt x="585" y="39"/>
                    <a:pt x="592" y="53"/>
                  </a:cubicBezTo>
                  <a:cubicBezTo>
                    <a:pt x="586" y="51"/>
                    <a:pt x="582" y="48"/>
                    <a:pt x="579" y="42"/>
                  </a:cubicBezTo>
                  <a:cubicBezTo>
                    <a:pt x="579" y="39"/>
                    <a:pt x="584" y="40"/>
                    <a:pt x="587" y="39"/>
                  </a:cubicBezTo>
                  <a:cubicBezTo>
                    <a:pt x="587" y="25"/>
                    <a:pt x="577" y="21"/>
                    <a:pt x="575" y="9"/>
                  </a:cubicBezTo>
                  <a:cubicBezTo>
                    <a:pt x="569" y="9"/>
                    <a:pt x="562" y="9"/>
                    <a:pt x="555" y="9"/>
                  </a:cubicBezTo>
                  <a:cubicBezTo>
                    <a:pt x="554" y="16"/>
                    <a:pt x="559" y="17"/>
                    <a:pt x="559" y="13"/>
                  </a:cubicBezTo>
                  <a:cubicBezTo>
                    <a:pt x="571" y="16"/>
                    <a:pt x="550" y="19"/>
                    <a:pt x="555" y="28"/>
                  </a:cubicBezTo>
                  <a:cubicBezTo>
                    <a:pt x="561" y="23"/>
                    <a:pt x="565" y="23"/>
                    <a:pt x="571" y="28"/>
                  </a:cubicBezTo>
                  <a:cubicBezTo>
                    <a:pt x="570" y="31"/>
                    <a:pt x="564" y="35"/>
                    <a:pt x="562" y="38"/>
                  </a:cubicBezTo>
                  <a:cubicBezTo>
                    <a:pt x="559" y="37"/>
                    <a:pt x="558" y="35"/>
                    <a:pt x="558" y="31"/>
                  </a:cubicBezTo>
                  <a:cubicBezTo>
                    <a:pt x="551" y="30"/>
                    <a:pt x="538" y="32"/>
                    <a:pt x="530" y="32"/>
                  </a:cubicBezTo>
                  <a:cubicBezTo>
                    <a:pt x="532" y="28"/>
                    <a:pt x="534" y="25"/>
                    <a:pt x="531" y="20"/>
                  </a:cubicBezTo>
                  <a:cubicBezTo>
                    <a:pt x="520" y="21"/>
                    <a:pt x="518" y="27"/>
                    <a:pt x="514" y="17"/>
                  </a:cubicBezTo>
                  <a:cubicBezTo>
                    <a:pt x="512" y="10"/>
                    <a:pt x="508" y="21"/>
                    <a:pt x="514" y="20"/>
                  </a:cubicBezTo>
                  <a:cubicBezTo>
                    <a:pt x="517" y="23"/>
                    <a:pt x="518" y="26"/>
                    <a:pt x="518" y="30"/>
                  </a:cubicBezTo>
                  <a:cubicBezTo>
                    <a:pt x="517" y="32"/>
                    <a:pt x="516" y="35"/>
                    <a:pt x="516" y="38"/>
                  </a:cubicBezTo>
                  <a:cubicBezTo>
                    <a:pt x="510" y="44"/>
                    <a:pt x="504" y="37"/>
                    <a:pt x="490" y="39"/>
                  </a:cubicBezTo>
                  <a:cubicBezTo>
                    <a:pt x="490" y="39"/>
                    <a:pt x="490" y="39"/>
                    <a:pt x="490" y="39"/>
                  </a:cubicBezTo>
                  <a:cubicBezTo>
                    <a:pt x="490" y="38"/>
                    <a:pt x="489" y="37"/>
                    <a:pt x="489" y="35"/>
                  </a:cubicBezTo>
                  <a:cubicBezTo>
                    <a:pt x="481" y="36"/>
                    <a:pt x="477" y="33"/>
                    <a:pt x="471" y="32"/>
                  </a:cubicBezTo>
                  <a:cubicBezTo>
                    <a:pt x="472" y="30"/>
                    <a:pt x="474" y="28"/>
                    <a:pt x="474" y="24"/>
                  </a:cubicBezTo>
                  <a:cubicBezTo>
                    <a:pt x="468" y="16"/>
                    <a:pt x="464" y="29"/>
                    <a:pt x="462" y="20"/>
                  </a:cubicBezTo>
                  <a:cubicBezTo>
                    <a:pt x="457" y="21"/>
                    <a:pt x="459" y="24"/>
                    <a:pt x="462" y="24"/>
                  </a:cubicBezTo>
                  <a:cubicBezTo>
                    <a:pt x="463" y="32"/>
                    <a:pt x="456" y="31"/>
                    <a:pt x="449" y="31"/>
                  </a:cubicBezTo>
                  <a:cubicBezTo>
                    <a:pt x="449" y="36"/>
                    <a:pt x="452" y="38"/>
                    <a:pt x="453" y="41"/>
                  </a:cubicBezTo>
                  <a:cubicBezTo>
                    <a:pt x="453" y="43"/>
                    <a:pt x="452" y="44"/>
                    <a:pt x="453" y="46"/>
                  </a:cubicBezTo>
                  <a:cubicBezTo>
                    <a:pt x="450" y="45"/>
                    <a:pt x="449" y="44"/>
                    <a:pt x="448" y="43"/>
                  </a:cubicBezTo>
                  <a:cubicBezTo>
                    <a:pt x="449" y="40"/>
                    <a:pt x="450" y="37"/>
                    <a:pt x="448" y="31"/>
                  </a:cubicBezTo>
                  <a:cubicBezTo>
                    <a:pt x="446" y="31"/>
                    <a:pt x="444" y="31"/>
                    <a:pt x="441" y="31"/>
                  </a:cubicBezTo>
                  <a:cubicBezTo>
                    <a:pt x="441" y="31"/>
                    <a:pt x="441" y="31"/>
                    <a:pt x="441" y="31"/>
                  </a:cubicBezTo>
                  <a:cubicBezTo>
                    <a:pt x="435" y="31"/>
                    <a:pt x="430" y="31"/>
                    <a:pt x="427" y="33"/>
                  </a:cubicBezTo>
                  <a:cubicBezTo>
                    <a:pt x="421" y="33"/>
                    <a:pt x="420" y="31"/>
                    <a:pt x="424" y="20"/>
                  </a:cubicBezTo>
                  <a:cubicBezTo>
                    <a:pt x="410" y="22"/>
                    <a:pt x="402" y="30"/>
                    <a:pt x="383" y="28"/>
                  </a:cubicBezTo>
                  <a:cubicBezTo>
                    <a:pt x="384" y="29"/>
                    <a:pt x="385" y="29"/>
                    <a:pt x="386" y="30"/>
                  </a:cubicBezTo>
                  <a:cubicBezTo>
                    <a:pt x="384" y="31"/>
                    <a:pt x="382" y="31"/>
                    <a:pt x="380" y="32"/>
                  </a:cubicBezTo>
                  <a:cubicBezTo>
                    <a:pt x="378" y="30"/>
                    <a:pt x="375" y="28"/>
                    <a:pt x="375" y="24"/>
                  </a:cubicBezTo>
                  <a:cubicBezTo>
                    <a:pt x="368" y="24"/>
                    <a:pt x="362" y="22"/>
                    <a:pt x="359" y="17"/>
                  </a:cubicBezTo>
                  <a:cubicBezTo>
                    <a:pt x="355" y="16"/>
                    <a:pt x="351" y="33"/>
                    <a:pt x="347" y="20"/>
                  </a:cubicBezTo>
                  <a:cubicBezTo>
                    <a:pt x="342" y="23"/>
                    <a:pt x="342" y="28"/>
                    <a:pt x="339" y="31"/>
                  </a:cubicBezTo>
                  <a:cubicBezTo>
                    <a:pt x="336" y="35"/>
                    <a:pt x="329" y="35"/>
                    <a:pt x="331" y="42"/>
                  </a:cubicBezTo>
                  <a:cubicBezTo>
                    <a:pt x="320" y="45"/>
                    <a:pt x="323" y="35"/>
                    <a:pt x="318" y="31"/>
                  </a:cubicBezTo>
                  <a:cubicBezTo>
                    <a:pt x="315" y="28"/>
                    <a:pt x="307" y="29"/>
                    <a:pt x="306" y="24"/>
                  </a:cubicBezTo>
                  <a:cubicBezTo>
                    <a:pt x="301" y="26"/>
                    <a:pt x="298" y="29"/>
                    <a:pt x="298" y="35"/>
                  </a:cubicBezTo>
                  <a:cubicBezTo>
                    <a:pt x="289" y="34"/>
                    <a:pt x="281" y="31"/>
                    <a:pt x="278" y="24"/>
                  </a:cubicBezTo>
                  <a:cubicBezTo>
                    <a:pt x="273" y="23"/>
                    <a:pt x="276" y="30"/>
                    <a:pt x="274" y="31"/>
                  </a:cubicBezTo>
                  <a:cubicBezTo>
                    <a:pt x="271" y="33"/>
                    <a:pt x="266" y="24"/>
                    <a:pt x="262" y="24"/>
                  </a:cubicBezTo>
                  <a:cubicBezTo>
                    <a:pt x="253" y="25"/>
                    <a:pt x="254" y="26"/>
                    <a:pt x="245" y="31"/>
                  </a:cubicBezTo>
                  <a:cubicBezTo>
                    <a:pt x="241" y="33"/>
                    <a:pt x="243" y="25"/>
                    <a:pt x="241" y="24"/>
                  </a:cubicBezTo>
                  <a:cubicBezTo>
                    <a:pt x="235" y="22"/>
                    <a:pt x="234" y="27"/>
                    <a:pt x="229" y="28"/>
                  </a:cubicBezTo>
                  <a:cubicBezTo>
                    <a:pt x="220" y="28"/>
                    <a:pt x="211" y="21"/>
                    <a:pt x="201" y="24"/>
                  </a:cubicBezTo>
                  <a:cubicBezTo>
                    <a:pt x="200" y="34"/>
                    <a:pt x="207" y="31"/>
                    <a:pt x="201" y="39"/>
                  </a:cubicBezTo>
                  <a:cubicBezTo>
                    <a:pt x="189" y="37"/>
                    <a:pt x="182" y="31"/>
                    <a:pt x="180" y="20"/>
                  </a:cubicBezTo>
                  <a:cubicBezTo>
                    <a:pt x="165" y="23"/>
                    <a:pt x="163" y="14"/>
                    <a:pt x="148" y="17"/>
                  </a:cubicBezTo>
                  <a:cubicBezTo>
                    <a:pt x="157" y="24"/>
                    <a:pt x="147" y="29"/>
                    <a:pt x="144" y="35"/>
                  </a:cubicBezTo>
                  <a:cubicBezTo>
                    <a:pt x="136" y="37"/>
                    <a:pt x="126" y="24"/>
                    <a:pt x="128" y="39"/>
                  </a:cubicBezTo>
                  <a:cubicBezTo>
                    <a:pt x="122" y="36"/>
                    <a:pt x="120" y="31"/>
                    <a:pt x="119" y="24"/>
                  </a:cubicBezTo>
                  <a:cubicBezTo>
                    <a:pt x="105" y="22"/>
                    <a:pt x="101" y="13"/>
                    <a:pt x="87" y="20"/>
                  </a:cubicBezTo>
                  <a:cubicBezTo>
                    <a:pt x="88" y="27"/>
                    <a:pt x="101" y="23"/>
                    <a:pt x="103" y="28"/>
                  </a:cubicBezTo>
                  <a:cubicBezTo>
                    <a:pt x="98" y="37"/>
                    <a:pt x="90" y="27"/>
                    <a:pt x="83" y="28"/>
                  </a:cubicBezTo>
                  <a:cubicBezTo>
                    <a:pt x="83" y="28"/>
                    <a:pt x="81" y="31"/>
                    <a:pt x="79" y="31"/>
                  </a:cubicBezTo>
                  <a:cubicBezTo>
                    <a:pt x="75" y="32"/>
                    <a:pt x="71" y="31"/>
                    <a:pt x="67" y="31"/>
                  </a:cubicBezTo>
                  <a:cubicBezTo>
                    <a:pt x="59" y="31"/>
                    <a:pt x="64" y="19"/>
                    <a:pt x="59" y="17"/>
                  </a:cubicBezTo>
                  <a:cubicBezTo>
                    <a:pt x="49" y="18"/>
                    <a:pt x="43" y="16"/>
                    <a:pt x="42" y="9"/>
                  </a:cubicBezTo>
                  <a:cubicBezTo>
                    <a:pt x="38" y="10"/>
                    <a:pt x="40" y="17"/>
                    <a:pt x="34" y="17"/>
                  </a:cubicBezTo>
                  <a:cubicBezTo>
                    <a:pt x="30" y="15"/>
                    <a:pt x="24" y="10"/>
                    <a:pt x="30" y="9"/>
                  </a:cubicBezTo>
                  <a:cubicBezTo>
                    <a:pt x="29" y="0"/>
                    <a:pt x="23" y="14"/>
                    <a:pt x="14" y="9"/>
                  </a:cubicBezTo>
                  <a:cubicBezTo>
                    <a:pt x="16" y="29"/>
                    <a:pt x="0" y="31"/>
                    <a:pt x="2" y="50"/>
                  </a:cubicBezTo>
                  <a:cubicBezTo>
                    <a:pt x="16" y="51"/>
                    <a:pt x="14" y="65"/>
                    <a:pt x="18" y="75"/>
                  </a:cubicBezTo>
                  <a:close/>
                  <a:moveTo>
                    <a:pt x="592" y="57"/>
                  </a:moveTo>
                  <a:cubicBezTo>
                    <a:pt x="594" y="57"/>
                    <a:pt x="597" y="57"/>
                    <a:pt x="600" y="57"/>
                  </a:cubicBezTo>
                  <a:cubicBezTo>
                    <a:pt x="600" y="58"/>
                    <a:pt x="600" y="58"/>
                    <a:pt x="600" y="59"/>
                  </a:cubicBezTo>
                  <a:cubicBezTo>
                    <a:pt x="597" y="59"/>
                    <a:pt x="594" y="60"/>
                    <a:pt x="592" y="61"/>
                  </a:cubicBezTo>
                  <a:cubicBezTo>
                    <a:pt x="592" y="59"/>
                    <a:pt x="592" y="58"/>
                    <a:pt x="592" y="57"/>
                  </a:cubicBezTo>
                  <a:close/>
                  <a:moveTo>
                    <a:pt x="569" y="46"/>
                  </a:moveTo>
                  <a:cubicBezTo>
                    <a:pt x="568" y="45"/>
                    <a:pt x="567" y="44"/>
                    <a:pt x="566" y="42"/>
                  </a:cubicBezTo>
                  <a:cubicBezTo>
                    <a:pt x="568" y="43"/>
                    <a:pt x="569" y="43"/>
                    <a:pt x="571" y="42"/>
                  </a:cubicBezTo>
                  <a:cubicBezTo>
                    <a:pt x="570" y="44"/>
                    <a:pt x="570" y="45"/>
                    <a:pt x="569" y="46"/>
                  </a:cubicBezTo>
                  <a:close/>
                  <a:moveTo>
                    <a:pt x="318" y="79"/>
                  </a:moveTo>
                  <a:cubicBezTo>
                    <a:pt x="318" y="79"/>
                    <a:pt x="318" y="79"/>
                    <a:pt x="318" y="79"/>
                  </a:cubicBezTo>
                  <a:cubicBezTo>
                    <a:pt x="318" y="78"/>
                    <a:pt x="319" y="77"/>
                    <a:pt x="319" y="75"/>
                  </a:cubicBezTo>
                  <a:cubicBezTo>
                    <a:pt x="321" y="76"/>
                    <a:pt x="321" y="77"/>
                    <a:pt x="322" y="78"/>
                  </a:cubicBezTo>
                  <a:cubicBezTo>
                    <a:pt x="321" y="78"/>
                    <a:pt x="320" y="79"/>
                    <a:pt x="318" y="79"/>
                  </a:cubicBezTo>
                  <a:close/>
                  <a:moveTo>
                    <a:pt x="453" y="57"/>
                  </a:moveTo>
                  <a:cubicBezTo>
                    <a:pt x="454" y="54"/>
                    <a:pt x="457" y="54"/>
                    <a:pt x="461" y="54"/>
                  </a:cubicBezTo>
                  <a:cubicBezTo>
                    <a:pt x="459" y="56"/>
                    <a:pt x="458" y="58"/>
                    <a:pt x="457" y="61"/>
                  </a:cubicBezTo>
                  <a:cubicBezTo>
                    <a:pt x="455" y="60"/>
                    <a:pt x="453" y="59"/>
                    <a:pt x="453" y="57"/>
                  </a:cubicBezTo>
                  <a:close/>
                  <a:moveTo>
                    <a:pt x="461" y="52"/>
                  </a:moveTo>
                  <a:cubicBezTo>
                    <a:pt x="460" y="50"/>
                    <a:pt x="461" y="48"/>
                    <a:pt x="463" y="46"/>
                  </a:cubicBezTo>
                  <a:cubicBezTo>
                    <a:pt x="465" y="46"/>
                    <a:pt x="465" y="46"/>
                    <a:pt x="465" y="46"/>
                  </a:cubicBezTo>
                  <a:cubicBezTo>
                    <a:pt x="463" y="48"/>
                    <a:pt x="462" y="50"/>
                    <a:pt x="461" y="52"/>
                  </a:cubicBezTo>
                  <a:close/>
                  <a:moveTo>
                    <a:pt x="449" y="79"/>
                  </a:moveTo>
                  <a:cubicBezTo>
                    <a:pt x="448" y="81"/>
                    <a:pt x="448" y="83"/>
                    <a:pt x="447" y="85"/>
                  </a:cubicBezTo>
                  <a:cubicBezTo>
                    <a:pt x="447" y="85"/>
                    <a:pt x="446" y="86"/>
                    <a:pt x="445" y="86"/>
                  </a:cubicBezTo>
                  <a:cubicBezTo>
                    <a:pt x="446" y="87"/>
                    <a:pt x="446" y="87"/>
                    <a:pt x="446" y="87"/>
                  </a:cubicBezTo>
                  <a:cubicBezTo>
                    <a:pt x="446" y="90"/>
                    <a:pt x="445" y="91"/>
                    <a:pt x="444" y="94"/>
                  </a:cubicBezTo>
                  <a:cubicBezTo>
                    <a:pt x="439" y="93"/>
                    <a:pt x="435" y="90"/>
                    <a:pt x="432" y="86"/>
                  </a:cubicBezTo>
                  <a:cubicBezTo>
                    <a:pt x="441" y="86"/>
                    <a:pt x="442" y="78"/>
                    <a:pt x="441" y="68"/>
                  </a:cubicBezTo>
                  <a:cubicBezTo>
                    <a:pt x="444" y="69"/>
                    <a:pt x="448" y="74"/>
                    <a:pt x="449" y="79"/>
                  </a:cubicBezTo>
                  <a:close/>
                  <a:moveTo>
                    <a:pt x="432" y="61"/>
                  </a:moveTo>
                  <a:cubicBezTo>
                    <a:pt x="432" y="55"/>
                    <a:pt x="434" y="52"/>
                    <a:pt x="437" y="50"/>
                  </a:cubicBezTo>
                  <a:cubicBezTo>
                    <a:pt x="437" y="51"/>
                    <a:pt x="438" y="52"/>
                    <a:pt x="437" y="53"/>
                  </a:cubicBezTo>
                  <a:cubicBezTo>
                    <a:pt x="444" y="52"/>
                    <a:pt x="445" y="56"/>
                    <a:pt x="445" y="61"/>
                  </a:cubicBezTo>
                  <a:cubicBezTo>
                    <a:pt x="445" y="65"/>
                    <a:pt x="438" y="64"/>
                    <a:pt x="433" y="64"/>
                  </a:cubicBezTo>
                  <a:cubicBezTo>
                    <a:pt x="430" y="76"/>
                    <a:pt x="432" y="75"/>
                    <a:pt x="430" y="84"/>
                  </a:cubicBezTo>
                  <a:cubicBezTo>
                    <a:pt x="423" y="77"/>
                    <a:pt x="417" y="70"/>
                    <a:pt x="404" y="79"/>
                  </a:cubicBezTo>
                  <a:cubicBezTo>
                    <a:pt x="400" y="78"/>
                    <a:pt x="400" y="75"/>
                    <a:pt x="396" y="75"/>
                  </a:cubicBezTo>
                  <a:cubicBezTo>
                    <a:pt x="395" y="59"/>
                    <a:pt x="414" y="60"/>
                    <a:pt x="432" y="61"/>
                  </a:cubicBezTo>
                  <a:close/>
                  <a:moveTo>
                    <a:pt x="400" y="39"/>
                  </a:moveTo>
                  <a:cubicBezTo>
                    <a:pt x="398" y="44"/>
                    <a:pt x="394" y="48"/>
                    <a:pt x="392" y="53"/>
                  </a:cubicBezTo>
                  <a:cubicBezTo>
                    <a:pt x="386" y="53"/>
                    <a:pt x="388" y="47"/>
                    <a:pt x="388" y="42"/>
                  </a:cubicBezTo>
                  <a:cubicBezTo>
                    <a:pt x="390" y="40"/>
                    <a:pt x="392" y="38"/>
                    <a:pt x="394" y="35"/>
                  </a:cubicBezTo>
                  <a:cubicBezTo>
                    <a:pt x="396" y="36"/>
                    <a:pt x="398" y="38"/>
                    <a:pt x="400" y="39"/>
                  </a:cubicBezTo>
                  <a:close/>
                  <a:moveTo>
                    <a:pt x="355" y="50"/>
                  </a:moveTo>
                  <a:cubicBezTo>
                    <a:pt x="354" y="58"/>
                    <a:pt x="367" y="54"/>
                    <a:pt x="367" y="61"/>
                  </a:cubicBezTo>
                  <a:cubicBezTo>
                    <a:pt x="363" y="62"/>
                    <a:pt x="361" y="64"/>
                    <a:pt x="357" y="64"/>
                  </a:cubicBezTo>
                  <a:cubicBezTo>
                    <a:pt x="355" y="64"/>
                    <a:pt x="353" y="63"/>
                    <a:pt x="351" y="63"/>
                  </a:cubicBezTo>
                  <a:cubicBezTo>
                    <a:pt x="351" y="58"/>
                    <a:pt x="350" y="51"/>
                    <a:pt x="355" y="50"/>
                  </a:cubicBezTo>
                  <a:close/>
                  <a:moveTo>
                    <a:pt x="267" y="56"/>
                  </a:moveTo>
                  <a:cubicBezTo>
                    <a:pt x="267" y="53"/>
                    <a:pt x="267" y="51"/>
                    <a:pt x="267" y="48"/>
                  </a:cubicBezTo>
                  <a:cubicBezTo>
                    <a:pt x="268" y="48"/>
                    <a:pt x="269" y="47"/>
                    <a:pt x="270" y="46"/>
                  </a:cubicBezTo>
                  <a:cubicBezTo>
                    <a:pt x="275" y="48"/>
                    <a:pt x="271" y="52"/>
                    <a:pt x="267" y="56"/>
                  </a:cubicBezTo>
                  <a:close/>
                  <a:moveTo>
                    <a:pt x="136" y="42"/>
                  </a:moveTo>
                  <a:cubicBezTo>
                    <a:pt x="141" y="50"/>
                    <a:pt x="131" y="55"/>
                    <a:pt x="152" y="53"/>
                  </a:cubicBezTo>
                  <a:cubicBezTo>
                    <a:pt x="150" y="59"/>
                    <a:pt x="157" y="72"/>
                    <a:pt x="148" y="72"/>
                  </a:cubicBezTo>
                  <a:cubicBezTo>
                    <a:pt x="146" y="64"/>
                    <a:pt x="133" y="70"/>
                    <a:pt x="128" y="68"/>
                  </a:cubicBezTo>
                  <a:cubicBezTo>
                    <a:pt x="126" y="68"/>
                    <a:pt x="121" y="62"/>
                    <a:pt x="119" y="61"/>
                  </a:cubicBezTo>
                  <a:cubicBezTo>
                    <a:pt x="116" y="58"/>
                    <a:pt x="110" y="57"/>
                    <a:pt x="111" y="50"/>
                  </a:cubicBezTo>
                  <a:cubicBezTo>
                    <a:pt x="119" y="46"/>
                    <a:pt x="122" y="39"/>
                    <a:pt x="136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4" name="Freeform 8"/>
            <p:cNvSpPr/>
            <p:nvPr/>
          </p:nvSpPr>
          <p:spPr bwMode="auto">
            <a:xfrm>
              <a:off x="4706938" y="3133725"/>
              <a:ext cx="34925" cy="34925"/>
            </a:xfrm>
            <a:custGeom>
              <a:avLst/>
              <a:gdLst>
                <a:gd name="T0" fmla="*/ 8 w 8"/>
                <a:gd name="T1" fmla="*/ 0 h 8"/>
                <a:gd name="T2" fmla="*/ 0 w 8"/>
                <a:gd name="T3" fmla="*/ 0 h 8"/>
                <a:gd name="T4" fmla="*/ 0 w 8"/>
                <a:gd name="T5" fmla="*/ 8 h 8"/>
                <a:gd name="T6" fmla="*/ 8 w 8"/>
                <a:gd name="T7" fmla="*/ 8 h 8"/>
                <a:gd name="T8" fmla="*/ 8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8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  <a:cubicBezTo>
                    <a:pt x="3" y="8"/>
                    <a:pt x="5" y="8"/>
                    <a:pt x="8" y="8"/>
                  </a:cubicBezTo>
                  <a:cubicBezTo>
                    <a:pt x="8" y="5"/>
                    <a:pt x="8" y="3"/>
                    <a:pt x="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5" name="Freeform 9"/>
            <p:cNvSpPr>
              <a:spLocks noEditPoints="1"/>
            </p:cNvSpPr>
            <p:nvPr/>
          </p:nvSpPr>
          <p:spPr bwMode="auto">
            <a:xfrm>
              <a:off x="1727200" y="3090863"/>
              <a:ext cx="5367338" cy="663575"/>
            </a:xfrm>
            <a:custGeom>
              <a:avLst/>
              <a:gdLst>
                <a:gd name="T0" fmla="*/ 35 w 1266"/>
                <a:gd name="T1" fmla="*/ 146 h 154"/>
                <a:gd name="T2" fmla="*/ 92 w 1266"/>
                <a:gd name="T3" fmla="*/ 98 h 154"/>
                <a:gd name="T4" fmla="*/ 140 w 1266"/>
                <a:gd name="T5" fmla="*/ 142 h 154"/>
                <a:gd name="T6" fmla="*/ 165 w 1266"/>
                <a:gd name="T7" fmla="*/ 113 h 154"/>
                <a:gd name="T8" fmla="*/ 254 w 1266"/>
                <a:gd name="T9" fmla="*/ 102 h 154"/>
                <a:gd name="T10" fmla="*/ 341 w 1266"/>
                <a:gd name="T11" fmla="*/ 113 h 154"/>
                <a:gd name="T12" fmla="*/ 452 w 1266"/>
                <a:gd name="T13" fmla="*/ 108 h 154"/>
                <a:gd name="T14" fmla="*/ 512 w 1266"/>
                <a:gd name="T15" fmla="*/ 113 h 154"/>
                <a:gd name="T16" fmla="*/ 620 w 1266"/>
                <a:gd name="T17" fmla="*/ 98 h 154"/>
                <a:gd name="T18" fmla="*/ 707 w 1266"/>
                <a:gd name="T19" fmla="*/ 120 h 154"/>
                <a:gd name="T20" fmla="*/ 808 w 1266"/>
                <a:gd name="T21" fmla="*/ 117 h 154"/>
                <a:gd name="T22" fmla="*/ 873 w 1266"/>
                <a:gd name="T23" fmla="*/ 117 h 154"/>
                <a:gd name="T24" fmla="*/ 954 w 1266"/>
                <a:gd name="T25" fmla="*/ 118 h 154"/>
                <a:gd name="T26" fmla="*/ 1075 w 1266"/>
                <a:gd name="T27" fmla="*/ 106 h 154"/>
                <a:gd name="T28" fmla="*/ 1127 w 1266"/>
                <a:gd name="T29" fmla="*/ 65 h 154"/>
                <a:gd name="T30" fmla="*/ 1176 w 1266"/>
                <a:gd name="T31" fmla="*/ 106 h 154"/>
                <a:gd name="T32" fmla="*/ 1196 w 1266"/>
                <a:gd name="T33" fmla="*/ 87 h 154"/>
                <a:gd name="T34" fmla="*/ 1245 w 1266"/>
                <a:gd name="T35" fmla="*/ 76 h 154"/>
                <a:gd name="T36" fmla="*/ 1256 w 1266"/>
                <a:gd name="T37" fmla="*/ 32 h 154"/>
                <a:gd name="T38" fmla="*/ 1180 w 1266"/>
                <a:gd name="T39" fmla="*/ 41 h 154"/>
                <a:gd name="T40" fmla="*/ 1152 w 1266"/>
                <a:gd name="T41" fmla="*/ 25 h 154"/>
                <a:gd name="T42" fmla="*/ 1118 w 1266"/>
                <a:gd name="T43" fmla="*/ 22 h 154"/>
                <a:gd name="T44" fmla="*/ 1094 w 1266"/>
                <a:gd name="T45" fmla="*/ 18 h 154"/>
                <a:gd name="T46" fmla="*/ 1016 w 1266"/>
                <a:gd name="T47" fmla="*/ 25 h 154"/>
                <a:gd name="T48" fmla="*/ 966 w 1266"/>
                <a:gd name="T49" fmla="*/ 19 h 154"/>
                <a:gd name="T50" fmla="*/ 935 w 1266"/>
                <a:gd name="T51" fmla="*/ 25 h 154"/>
                <a:gd name="T52" fmla="*/ 903 w 1266"/>
                <a:gd name="T53" fmla="*/ 32 h 154"/>
                <a:gd name="T54" fmla="*/ 813 w 1266"/>
                <a:gd name="T55" fmla="*/ 29 h 154"/>
                <a:gd name="T56" fmla="*/ 729 w 1266"/>
                <a:gd name="T57" fmla="*/ 18 h 154"/>
                <a:gd name="T58" fmla="*/ 703 w 1266"/>
                <a:gd name="T59" fmla="*/ 25 h 154"/>
                <a:gd name="T60" fmla="*/ 624 w 1266"/>
                <a:gd name="T61" fmla="*/ 10 h 154"/>
                <a:gd name="T62" fmla="*/ 518 w 1266"/>
                <a:gd name="T63" fmla="*/ 18 h 154"/>
                <a:gd name="T64" fmla="*/ 406 w 1266"/>
                <a:gd name="T65" fmla="*/ 14 h 154"/>
                <a:gd name="T66" fmla="*/ 348 w 1266"/>
                <a:gd name="T67" fmla="*/ 32 h 154"/>
                <a:gd name="T68" fmla="*/ 291 w 1266"/>
                <a:gd name="T69" fmla="*/ 25 h 154"/>
                <a:gd name="T70" fmla="*/ 203 w 1266"/>
                <a:gd name="T71" fmla="*/ 7 h 154"/>
                <a:gd name="T72" fmla="*/ 159 w 1266"/>
                <a:gd name="T73" fmla="*/ 32 h 154"/>
                <a:gd name="T74" fmla="*/ 100 w 1266"/>
                <a:gd name="T75" fmla="*/ 40 h 154"/>
                <a:gd name="T76" fmla="*/ 41 w 1266"/>
                <a:gd name="T77" fmla="*/ 10 h 154"/>
                <a:gd name="T78" fmla="*/ 17 w 1266"/>
                <a:gd name="T79" fmla="*/ 84 h 154"/>
                <a:gd name="T80" fmla="*/ 1191 w 1266"/>
                <a:gd name="T81" fmla="*/ 65 h 154"/>
                <a:gd name="T82" fmla="*/ 230 w 1266"/>
                <a:gd name="T83" fmla="*/ 91 h 154"/>
                <a:gd name="T84" fmla="*/ 417 w 1266"/>
                <a:gd name="T85" fmla="*/ 55 h 154"/>
                <a:gd name="T86" fmla="*/ 394 w 1266"/>
                <a:gd name="T87" fmla="*/ 69 h 154"/>
                <a:gd name="T88" fmla="*/ 364 w 1266"/>
                <a:gd name="T89" fmla="*/ 60 h 154"/>
                <a:gd name="T90" fmla="*/ 475 w 1266"/>
                <a:gd name="T91" fmla="*/ 95 h 154"/>
                <a:gd name="T92" fmla="*/ 546 w 1266"/>
                <a:gd name="T93" fmla="*/ 63 h 154"/>
                <a:gd name="T94" fmla="*/ 609 w 1266"/>
                <a:gd name="T95" fmla="*/ 73 h 154"/>
                <a:gd name="T96" fmla="*/ 1046 w 1266"/>
                <a:gd name="T97" fmla="*/ 43 h 154"/>
                <a:gd name="T98" fmla="*/ 735 w 1266"/>
                <a:gd name="T99" fmla="*/ 69 h 154"/>
                <a:gd name="T100" fmla="*/ 711 w 1266"/>
                <a:gd name="T101" fmla="*/ 69 h 154"/>
                <a:gd name="T102" fmla="*/ 821 w 1266"/>
                <a:gd name="T103" fmla="*/ 76 h 154"/>
                <a:gd name="T104" fmla="*/ 694 w 1266"/>
                <a:gd name="T105" fmla="*/ 54 h 154"/>
                <a:gd name="T106" fmla="*/ 1075 w 1266"/>
                <a:gd name="T107" fmla="*/ 84 h 154"/>
                <a:gd name="T108" fmla="*/ 1054 w 1266"/>
                <a:gd name="T109" fmla="*/ 29 h 154"/>
                <a:gd name="T110" fmla="*/ 1018 w 1266"/>
                <a:gd name="T111" fmla="*/ 43 h 154"/>
                <a:gd name="T112" fmla="*/ 847 w 1266"/>
                <a:gd name="T113" fmla="*/ 26 h 154"/>
                <a:gd name="T114" fmla="*/ 812 w 1266"/>
                <a:gd name="T115" fmla="*/ 39 h 154"/>
                <a:gd name="T116" fmla="*/ 515 w 1266"/>
                <a:gd name="T117" fmla="*/ 25 h 154"/>
                <a:gd name="T118" fmla="*/ 285 w 1266"/>
                <a:gd name="T119" fmla="*/ 32 h 154"/>
                <a:gd name="T120" fmla="*/ 244 w 1266"/>
                <a:gd name="T121" fmla="*/ 2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6" h="154">
                  <a:moveTo>
                    <a:pt x="10" y="93"/>
                  </a:moveTo>
                  <a:cubicBezTo>
                    <a:pt x="13" y="94"/>
                    <a:pt x="16" y="95"/>
                    <a:pt x="17" y="97"/>
                  </a:cubicBezTo>
                  <a:cubicBezTo>
                    <a:pt x="17" y="104"/>
                    <a:pt x="17" y="104"/>
                    <a:pt x="17" y="104"/>
                  </a:cubicBezTo>
                  <a:cubicBezTo>
                    <a:pt x="17" y="105"/>
                    <a:pt x="17" y="105"/>
                    <a:pt x="17" y="106"/>
                  </a:cubicBezTo>
                  <a:cubicBezTo>
                    <a:pt x="17" y="106"/>
                    <a:pt x="17" y="106"/>
                    <a:pt x="17" y="106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8" y="150"/>
                    <a:pt x="19" y="150"/>
                  </a:cubicBezTo>
                  <a:cubicBezTo>
                    <a:pt x="21" y="150"/>
                    <a:pt x="21" y="154"/>
                    <a:pt x="27" y="153"/>
                  </a:cubicBezTo>
                  <a:cubicBezTo>
                    <a:pt x="28" y="153"/>
                    <a:pt x="33" y="147"/>
                    <a:pt x="35" y="146"/>
                  </a:cubicBezTo>
                  <a:cubicBezTo>
                    <a:pt x="32" y="145"/>
                    <a:pt x="26" y="146"/>
                    <a:pt x="27" y="142"/>
                  </a:cubicBezTo>
                  <a:cubicBezTo>
                    <a:pt x="27" y="142"/>
                    <a:pt x="34" y="143"/>
                    <a:pt x="35" y="142"/>
                  </a:cubicBezTo>
                  <a:cubicBezTo>
                    <a:pt x="39" y="137"/>
                    <a:pt x="27" y="122"/>
                    <a:pt x="35" y="124"/>
                  </a:cubicBezTo>
                  <a:cubicBezTo>
                    <a:pt x="50" y="122"/>
                    <a:pt x="45" y="137"/>
                    <a:pt x="51" y="142"/>
                  </a:cubicBezTo>
                  <a:cubicBezTo>
                    <a:pt x="58" y="140"/>
                    <a:pt x="75" y="147"/>
                    <a:pt x="76" y="139"/>
                  </a:cubicBezTo>
                  <a:cubicBezTo>
                    <a:pt x="67" y="138"/>
                    <a:pt x="67" y="129"/>
                    <a:pt x="63" y="124"/>
                  </a:cubicBezTo>
                  <a:cubicBezTo>
                    <a:pt x="72" y="132"/>
                    <a:pt x="76" y="124"/>
                    <a:pt x="84" y="120"/>
                  </a:cubicBezTo>
                  <a:cubicBezTo>
                    <a:pt x="85" y="115"/>
                    <a:pt x="78" y="109"/>
                    <a:pt x="84" y="109"/>
                  </a:cubicBezTo>
                  <a:cubicBezTo>
                    <a:pt x="90" y="109"/>
                    <a:pt x="86" y="99"/>
                    <a:pt x="92" y="98"/>
                  </a:cubicBezTo>
                  <a:cubicBezTo>
                    <a:pt x="92" y="106"/>
                    <a:pt x="103" y="103"/>
                    <a:pt x="100" y="113"/>
                  </a:cubicBezTo>
                  <a:cubicBezTo>
                    <a:pt x="106" y="114"/>
                    <a:pt x="115" y="112"/>
                    <a:pt x="116" y="117"/>
                  </a:cubicBezTo>
                  <a:cubicBezTo>
                    <a:pt x="111" y="117"/>
                    <a:pt x="112" y="123"/>
                    <a:pt x="112" y="128"/>
                  </a:cubicBezTo>
                  <a:cubicBezTo>
                    <a:pt x="104" y="125"/>
                    <a:pt x="107" y="133"/>
                    <a:pt x="104" y="135"/>
                  </a:cubicBezTo>
                  <a:cubicBezTo>
                    <a:pt x="101" y="138"/>
                    <a:pt x="93" y="135"/>
                    <a:pt x="96" y="142"/>
                  </a:cubicBezTo>
                  <a:cubicBezTo>
                    <a:pt x="109" y="147"/>
                    <a:pt x="106" y="137"/>
                    <a:pt x="112" y="135"/>
                  </a:cubicBezTo>
                  <a:cubicBezTo>
                    <a:pt x="113" y="143"/>
                    <a:pt x="123" y="142"/>
                    <a:pt x="128" y="146"/>
                  </a:cubicBezTo>
                  <a:cubicBezTo>
                    <a:pt x="130" y="140"/>
                    <a:pt x="122" y="137"/>
                    <a:pt x="128" y="135"/>
                  </a:cubicBezTo>
                  <a:cubicBezTo>
                    <a:pt x="135" y="135"/>
                    <a:pt x="131" y="144"/>
                    <a:pt x="140" y="142"/>
                  </a:cubicBezTo>
                  <a:cubicBezTo>
                    <a:pt x="149" y="136"/>
                    <a:pt x="140" y="131"/>
                    <a:pt x="140" y="128"/>
                  </a:cubicBezTo>
                  <a:cubicBezTo>
                    <a:pt x="141" y="127"/>
                    <a:pt x="148" y="125"/>
                    <a:pt x="145" y="120"/>
                  </a:cubicBezTo>
                  <a:cubicBezTo>
                    <a:pt x="143" y="119"/>
                    <a:pt x="135" y="121"/>
                    <a:pt x="136" y="117"/>
                  </a:cubicBezTo>
                  <a:cubicBezTo>
                    <a:pt x="143" y="117"/>
                    <a:pt x="139" y="107"/>
                    <a:pt x="145" y="106"/>
                  </a:cubicBezTo>
                  <a:cubicBezTo>
                    <a:pt x="149" y="108"/>
                    <a:pt x="154" y="110"/>
                    <a:pt x="157" y="113"/>
                  </a:cubicBezTo>
                  <a:cubicBezTo>
                    <a:pt x="141" y="116"/>
                    <a:pt x="154" y="137"/>
                    <a:pt x="161" y="142"/>
                  </a:cubicBezTo>
                  <a:cubicBezTo>
                    <a:pt x="162" y="140"/>
                    <a:pt x="161" y="135"/>
                    <a:pt x="165" y="135"/>
                  </a:cubicBezTo>
                  <a:cubicBezTo>
                    <a:pt x="165" y="130"/>
                    <a:pt x="158" y="132"/>
                    <a:pt x="157" y="128"/>
                  </a:cubicBezTo>
                  <a:cubicBezTo>
                    <a:pt x="168" y="130"/>
                    <a:pt x="154" y="110"/>
                    <a:pt x="165" y="113"/>
                  </a:cubicBezTo>
                  <a:cubicBezTo>
                    <a:pt x="170" y="114"/>
                    <a:pt x="169" y="119"/>
                    <a:pt x="169" y="124"/>
                  </a:cubicBezTo>
                  <a:cubicBezTo>
                    <a:pt x="172" y="125"/>
                    <a:pt x="177" y="124"/>
                    <a:pt x="177" y="128"/>
                  </a:cubicBezTo>
                  <a:cubicBezTo>
                    <a:pt x="189" y="130"/>
                    <a:pt x="189" y="121"/>
                    <a:pt x="201" y="124"/>
                  </a:cubicBezTo>
                  <a:cubicBezTo>
                    <a:pt x="204" y="117"/>
                    <a:pt x="209" y="109"/>
                    <a:pt x="218" y="117"/>
                  </a:cubicBezTo>
                  <a:cubicBezTo>
                    <a:pt x="218" y="112"/>
                    <a:pt x="216" y="109"/>
                    <a:pt x="214" y="106"/>
                  </a:cubicBezTo>
                  <a:cubicBezTo>
                    <a:pt x="219" y="106"/>
                    <a:pt x="223" y="104"/>
                    <a:pt x="226" y="102"/>
                  </a:cubicBezTo>
                  <a:cubicBezTo>
                    <a:pt x="234" y="104"/>
                    <a:pt x="234" y="112"/>
                    <a:pt x="242" y="113"/>
                  </a:cubicBezTo>
                  <a:cubicBezTo>
                    <a:pt x="241" y="113"/>
                    <a:pt x="246" y="106"/>
                    <a:pt x="246" y="106"/>
                  </a:cubicBezTo>
                  <a:cubicBezTo>
                    <a:pt x="247" y="105"/>
                    <a:pt x="253" y="102"/>
                    <a:pt x="254" y="102"/>
                  </a:cubicBezTo>
                  <a:cubicBezTo>
                    <a:pt x="254" y="102"/>
                    <a:pt x="262" y="109"/>
                    <a:pt x="262" y="109"/>
                  </a:cubicBezTo>
                  <a:cubicBezTo>
                    <a:pt x="265" y="110"/>
                    <a:pt x="267" y="109"/>
                    <a:pt x="269" y="109"/>
                  </a:cubicBezTo>
                  <a:cubicBezTo>
                    <a:pt x="272" y="109"/>
                    <a:pt x="276" y="107"/>
                    <a:pt x="279" y="107"/>
                  </a:cubicBezTo>
                  <a:cubicBezTo>
                    <a:pt x="279" y="111"/>
                    <a:pt x="281" y="114"/>
                    <a:pt x="283" y="117"/>
                  </a:cubicBezTo>
                  <a:cubicBezTo>
                    <a:pt x="306" y="119"/>
                    <a:pt x="308" y="119"/>
                    <a:pt x="331" y="117"/>
                  </a:cubicBezTo>
                  <a:cubicBezTo>
                    <a:pt x="329" y="113"/>
                    <a:pt x="329" y="110"/>
                    <a:pt x="330" y="107"/>
                  </a:cubicBezTo>
                  <a:cubicBezTo>
                    <a:pt x="333" y="104"/>
                    <a:pt x="337" y="102"/>
                    <a:pt x="340" y="99"/>
                  </a:cubicBezTo>
                  <a:cubicBezTo>
                    <a:pt x="341" y="99"/>
                    <a:pt x="342" y="99"/>
                    <a:pt x="342" y="99"/>
                  </a:cubicBezTo>
                  <a:cubicBezTo>
                    <a:pt x="352" y="101"/>
                    <a:pt x="338" y="107"/>
                    <a:pt x="341" y="113"/>
                  </a:cubicBezTo>
                  <a:cubicBezTo>
                    <a:pt x="348" y="114"/>
                    <a:pt x="349" y="110"/>
                    <a:pt x="350" y="106"/>
                  </a:cubicBezTo>
                  <a:cubicBezTo>
                    <a:pt x="353" y="106"/>
                    <a:pt x="355" y="106"/>
                    <a:pt x="358" y="106"/>
                  </a:cubicBezTo>
                  <a:cubicBezTo>
                    <a:pt x="360" y="106"/>
                    <a:pt x="363" y="107"/>
                    <a:pt x="368" y="106"/>
                  </a:cubicBezTo>
                  <a:cubicBezTo>
                    <a:pt x="368" y="115"/>
                    <a:pt x="374" y="120"/>
                    <a:pt x="384" y="120"/>
                  </a:cubicBezTo>
                  <a:cubicBezTo>
                    <a:pt x="377" y="109"/>
                    <a:pt x="384" y="109"/>
                    <a:pt x="392" y="105"/>
                  </a:cubicBezTo>
                  <a:cubicBezTo>
                    <a:pt x="399" y="110"/>
                    <a:pt x="406" y="114"/>
                    <a:pt x="419" y="113"/>
                  </a:cubicBezTo>
                  <a:cubicBezTo>
                    <a:pt x="419" y="112"/>
                    <a:pt x="419" y="111"/>
                    <a:pt x="420" y="109"/>
                  </a:cubicBezTo>
                  <a:cubicBezTo>
                    <a:pt x="425" y="109"/>
                    <a:pt x="427" y="105"/>
                    <a:pt x="433" y="106"/>
                  </a:cubicBezTo>
                  <a:cubicBezTo>
                    <a:pt x="434" y="119"/>
                    <a:pt x="444" y="112"/>
                    <a:pt x="452" y="108"/>
                  </a:cubicBezTo>
                  <a:cubicBezTo>
                    <a:pt x="453" y="108"/>
                    <a:pt x="454" y="108"/>
                    <a:pt x="455" y="107"/>
                  </a:cubicBezTo>
                  <a:cubicBezTo>
                    <a:pt x="457" y="106"/>
                    <a:pt x="459" y="105"/>
                    <a:pt x="461" y="106"/>
                  </a:cubicBezTo>
                  <a:cubicBezTo>
                    <a:pt x="465" y="106"/>
                    <a:pt x="468" y="106"/>
                    <a:pt x="471" y="106"/>
                  </a:cubicBezTo>
                  <a:cubicBezTo>
                    <a:pt x="471" y="103"/>
                    <a:pt x="471" y="101"/>
                    <a:pt x="471" y="98"/>
                  </a:cubicBezTo>
                  <a:cubicBezTo>
                    <a:pt x="473" y="100"/>
                    <a:pt x="475" y="101"/>
                    <a:pt x="477" y="103"/>
                  </a:cubicBezTo>
                  <a:cubicBezTo>
                    <a:pt x="477" y="103"/>
                    <a:pt x="477" y="104"/>
                    <a:pt x="478" y="106"/>
                  </a:cubicBezTo>
                  <a:cubicBezTo>
                    <a:pt x="485" y="105"/>
                    <a:pt x="490" y="107"/>
                    <a:pt x="494" y="109"/>
                  </a:cubicBezTo>
                  <a:cubicBezTo>
                    <a:pt x="493" y="96"/>
                    <a:pt x="501" y="105"/>
                    <a:pt x="509" y="106"/>
                  </a:cubicBezTo>
                  <a:cubicBezTo>
                    <a:pt x="510" y="109"/>
                    <a:pt x="511" y="111"/>
                    <a:pt x="512" y="113"/>
                  </a:cubicBezTo>
                  <a:cubicBezTo>
                    <a:pt x="524" y="113"/>
                    <a:pt x="536" y="114"/>
                    <a:pt x="544" y="109"/>
                  </a:cubicBezTo>
                  <a:cubicBezTo>
                    <a:pt x="545" y="109"/>
                    <a:pt x="545" y="109"/>
                    <a:pt x="546" y="109"/>
                  </a:cubicBezTo>
                  <a:cubicBezTo>
                    <a:pt x="546" y="109"/>
                    <a:pt x="546" y="109"/>
                    <a:pt x="547" y="109"/>
                  </a:cubicBezTo>
                  <a:cubicBezTo>
                    <a:pt x="555" y="114"/>
                    <a:pt x="567" y="113"/>
                    <a:pt x="579" y="113"/>
                  </a:cubicBezTo>
                  <a:cubicBezTo>
                    <a:pt x="581" y="111"/>
                    <a:pt x="582" y="109"/>
                    <a:pt x="582" y="106"/>
                  </a:cubicBezTo>
                  <a:cubicBezTo>
                    <a:pt x="591" y="105"/>
                    <a:pt x="598" y="96"/>
                    <a:pt x="597" y="109"/>
                  </a:cubicBezTo>
                  <a:cubicBezTo>
                    <a:pt x="601" y="107"/>
                    <a:pt x="606" y="105"/>
                    <a:pt x="614" y="106"/>
                  </a:cubicBezTo>
                  <a:cubicBezTo>
                    <a:pt x="614" y="104"/>
                    <a:pt x="614" y="103"/>
                    <a:pt x="614" y="103"/>
                  </a:cubicBezTo>
                  <a:cubicBezTo>
                    <a:pt x="616" y="101"/>
                    <a:pt x="618" y="100"/>
                    <a:pt x="620" y="98"/>
                  </a:cubicBezTo>
                  <a:cubicBezTo>
                    <a:pt x="620" y="101"/>
                    <a:pt x="620" y="103"/>
                    <a:pt x="620" y="106"/>
                  </a:cubicBezTo>
                  <a:cubicBezTo>
                    <a:pt x="623" y="106"/>
                    <a:pt x="626" y="106"/>
                    <a:pt x="630" y="106"/>
                  </a:cubicBezTo>
                  <a:cubicBezTo>
                    <a:pt x="632" y="105"/>
                    <a:pt x="634" y="106"/>
                    <a:pt x="636" y="107"/>
                  </a:cubicBezTo>
                  <a:cubicBezTo>
                    <a:pt x="637" y="108"/>
                    <a:pt x="638" y="108"/>
                    <a:pt x="639" y="108"/>
                  </a:cubicBezTo>
                  <a:cubicBezTo>
                    <a:pt x="648" y="112"/>
                    <a:pt x="657" y="119"/>
                    <a:pt x="658" y="106"/>
                  </a:cubicBezTo>
                  <a:cubicBezTo>
                    <a:pt x="664" y="105"/>
                    <a:pt x="666" y="109"/>
                    <a:pt x="671" y="109"/>
                  </a:cubicBezTo>
                  <a:cubicBezTo>
                    <a:pt x="672" y="111"/>
                    <a:pt x="672" y="112"/>
                    <a:pt x="673" y="113"/>
                  </a:cubicBezTo>
                  <a:cubicBezTo>
                    <a:pt x="685" y="114"/>
                    <a:pt x="693" y="110"/>
                    <a:pt x="699" y="105"/>
                  </a:cubicBezTo>
                  <a:cubicBezTo>
                    <a:pt x="707" y="109"/>
                    <a:pt x="714" y="109"/>
                    <a:pt x="707" y="120"/>
                  </a:cubicBezTo>
                  <a:cubicBezTo>
                    <a:pt x="717" y="120"/>
                    <a:pt x="723" y="115"/>
                    <a:pt x="723" y="106"/>
                  </a:cubicBezTo>
                  <a:cubicBezTo>
                    <a:pt x="728" y="107"/>
                    <a:pt x="731" y="106"/>
                    <a:pt x="734" y="106"/>
                  </a:cubicBezTo>
                  <a:cubicBezTo>
                    <a:pt x="736" y="106"/>
                    <a:pt x="738" y="106"/>
                    <a:pt x="742" y="106"/>
                  </a:cubicBezTo>
                  <a:cubicBezTo>
                    <a:pt x="742" y="110"/>
                    <a:pt x="743" y="114"/>
                    <a:pt x="750" y="113"/>
                  </a:cubicBezTo>
                  <a:cubicBezTo>
                    <a:pt x="753" y="107"/>
                    <a:pt x="739" y="101"/>
                    <a:pt x="749" y="99"/>
                  </a:cubicBezTo>
                  <a:cubicBezTo>
                    <a:pt x="750" y="99"/>
                    <a:pt x="750" y="99"/>
                    <a:pt x="751" y="99"/>
                  </a:cubicBezTo>
                  <a:cubicBezTo>
                    <a:pt x="754" y="102"/>
                    <a:pt x="758" y="104"/>
                    <a:pt x="761" y="107"/>
                  </a:cubicBezTo>
                  <a:cubicBezTo>
                    <a:pt x="762" y="110"/>
                    <a:pt x="762" y="113"/>
                    <a:pt x="760" y="117"/>
                  </a:cubicBezTo>
                  <a:cubicBezTo>
                    <a:pt x="783" y="119"/>
                    <a:pt x="785" y="119"/>
                    <a:pt x="808" y="117"/>
                  </a:cubicBezTo>
                  <a:cubicBezTo>
                    <a:pt x="811" y="114"/>
                    <a:pt x="812" y="111"/>
                    <a:pt x="812" y="107"/>
                  </a:cubicBezTo>
                  <a:cubicBezTo>
                    <a:pt x="816" y="107"/>
                    <a:pt x="819" y="109"/>
                    <a:pt x="822" y="109"/>
                  </a:cubicBezTo>
                  <a:cubicBezTo>
                    <a:pt x="824" y="109"/>
                    <a:pt x="826" y="110"/>
                    <a:pt x="829" y="109"/>
                  </a:cubicBezTo>
                  <a:cubicBezTo>
                    <a:pt x="829" y="109"/>
                    <a:pt x="838" y="102"/>
                    <a:pt x="837" y="102"/>
                  </a:cubicBezTo>
                  <a:cubicBezTo>
                    <a:pt x="838" y="102"/>
                    <a:pt x="844" y="105"/>
                    <a:pt x="845" y="106"/>
                  </a:cubicBezTo>
                  <a:cubicBezTo>
                    <a:pt x="845" y="106"/>
                    <a:pt x="850" y="113"/>
                    <a:pt x="849" y="113"/>
                  </a:cubicBezTo>
                  <a:cubicBezTo>
                    <a:pt x="857" y="112"/>
                    <a:pt x="857" y="104"/>
                    <a:pt x="865" y="102"/>
                  </a:cubicBezTo>
                  <a:cubicBezTo>
                    <a:pt x="869" y="104"/>
                    <a:pt x="872" y="106"/>
                    <a:pt x="878" y="106"/>
                  </a:cubicBezTo>
                  <a:cubicBezTo>
                    <a:pt x="875" y="109"/>
                    <a:pt x="873" y="112"/>
                    <a:pt x="873" y="117"/>
                  </a:cubicBezTo>
                  <a:cubicBezTo>
                    <a:pt x="882" y="109"/>
                    <a:pt x="887" y="117"/>
                    <a:pt x="890" y="124"/>
                  </a:cubicBezTo>
                  <a:cubicBezTo>
                    <a:pt x="900" y="123"/>
                    <a:pt x="911" y="122"/>
                    <a:pt x="922" y="121"/>
                  </a:cubicBezTo>
                  <a:cubicBezTo>
                    <a:pt x="922" y="117"/>
                    <a:pt x="923" y="114"/>
                    <a:pt x="926" y="113"/>
                  </a:cubicBezTo>
                  <a:cubicBezTo>
                    <a:pt x="932" y="112"/>
                    <a:pt x="931" y="116"/>
                    <a:pt x="930" y="120"/>
                  </a:cubicBezTo>
                  <a:cubicBezTo>
                    <a:pt x="934" y="120"/>
                    <a:pt x="938" y="119"/>
                    <a:pt x="941" y="119"/>
                  </a:cubicBezTo>
                  <a:cubicBezTo>
                    <a:pt x="941" y="116"/>
                    <a:pt x="939" y="114"/>
                    <a:pt x="934" y="113"/>
                  </a:cubicBezTo>
                  <a:cubicBezTo>
                    <a:pt x="937" y="110"/>
                    <a:pt x="942" y="108"/>
                    <a:pt x="947" y="106"/>
                  </a:cubicBezTo>
                  <a:cubicBezTo>
                    <a:pt x="952" y="107"/>
                    <a:pt x="948" y="117"/>
                    <a:pt x="955" y="117"/>
                  </a:cubicBezTo>
                  <a:cubicBezTo>
                    <a:pt x="955" y="117"/>
                    <a:pt x="955" y="118"/>
                    <a:pt x="954" y="118"/>
                  </a:cubicBezTo>
                  <a:cubicBezTo>
                    <a:pt x="961" y="118"/>
                    <a:pt x="968" y="118"/>
                    <a:pt x="975" y="117"/>
                  </a:cubicBezTo>
                  <a:cubicBezTo>
                    <a:pt x="975" y="117"/>
                    <a:pt x="975" y="117"/>
                    <a:pt x="975" y="117"/>
                  </a:cubicBezTo>
                  <a:cubicBezTo>
                    <a:pt x="976" y="112"/>
                    <a:pt x="985" y="114"/>
                    <a:pt x="991" y="113"/>
                  </a:cubicBezTo>
                  <a:cubicBezTo>
                    <a:pt x="988" y="103"/>
                    <a:pt x="999" y="106"/>
                    <a:pt x="999" y="98"/>
                  </a:cubicBezTo>
                  <a:cubicBezTo>
                    <a:pt x="1005" y="99"/>
                    <a:pt x="1001" y="109"/>
                    <a:pt x="1007" y="109"/>
                  </a:cubicBezTo>
                  <a:cubicBezTo>
                    <a:pt x="1012" y="109"/>
                    <a:pt x="1009" y="112"/>
                    <a:pt x="1008" y="116"/>
                  </a:cubicBezTo>
                  <a:cubicBezTo>
                    <a:pt x="1030" y="115"/>
                    <a:pt x="1052" y="113"/>
                    <a:pt x="1074" y="113"/>
                  </a:cubicBezTo>
                  <a:cubicBezTo>
                    <a:pt x="1074" y="106"/>
                    <a:pt x="1074" y="106"/>
                    <a:pt x="1074" y="106"/>
                  </a:cubicBezTo>
                  <a:cubicBezTo>
                    <a:pt x="1074" y="106"/>
                    <a:pt x="1074" y="106"/>
                    <a:pt x="1075" y="106"/>
                  </a:cubicBezTo>
                  <a:cubicBezTo>
                    <a:pt x="1074" y="105"/>
                    <a:pt x="1074" y="105"/>
                    <a:pt x="1074" y="104"/>
                  </a:cubicBezTo>
                  <a:cubicBezTo>
                    <a:pt x="1074" y="97"/>
                    <a:pt x="1074" y="97"/>
                    <a:pt x="1074" y="97"/>
                  </a:cubicBezTo>
                  <a:cubicBezTo>
                    <a:pt x="1075" y="95"/>
                    <a:pt x="1076" y="95"/>
                    <a:pt x="1077" y="94"/>
                  </a:cubicBezTo>
                  <a:cubicBezTo>
                    <a:pt x="1078" y="94"/>
                    <a:pt x="1077" y="94"/>
                    <a:pt x="1077" y="95"/>
                  </a:cubicBezTo>
                  <a:cubicBezTo>
                    <a:pt x="1082" y="91"/>
                    <a:pt x="1092" y="91"/>
                    <a:pt x="1102" y="91"/>
                  </a:cubicBezTo>
                  <a:cubicBezTo>
                    <a:pt x="1101" y="85"/>
                    <a:pt x="1106" y="73"/>
                    <a:pt x="1094" y="76"/>
                  </a:cubicBezTo>
                  <a:cubicBezTo>
                    <a:pt x="1092" y="69"/>
                    <a:pt x="1096" y="67"/>
                    <a:pt x="1097" y="63"/>
                  </a:cubicBezTo>
                  <a:cubicBezTo>
                    <a:pt x="1098" y="65"/>
                    <a:pt x="1098" y="67"/>
                    <a:pt x="1099" y="69"/>
                  </a:cubicBezTo>
                  <a:cubicBezTo>
                    <a:pt x="1112" y="71"/>
                    <a:pt x="1113" y="62"/>
                    <a:pt x="1127" y="65"/>
                  </a:cubicBezTo>
                  <a:cubicBezTo>
                    <a:pt x="1127" y="60"/>
                    <a:pt x="1130" y="57"/>
                    <a:pt x="1133" y="54"/>
                  </a:cubicBezTo>
                  <a:cubicBezTo>
                    <a:pt x="1132" y="57"/>
                    <a:pt x="1131" y="60"/>
                    <a:pt x="1130" y="65"/>
                  </a:cubicBezTo>
                  <a:cubicBezTo>
                    <a:pt x="1137" y="64"/>
                    <a:pt x="1138" y="68"/>
                    <a:pt x="1138" y="73"/>
                  </a:cubicBezTo>
                  <a:cubicBezTo>
                    <a:pt x="1144" y="76"/>
                    <a:pt x="1154" y="76"/>
                    <a:pt x="1155" y="84"/>
                  </a:cubicBezTo>
                  <a:cubicBezTo>
                    <a:pt x="1155" y="91"/>
                    <a:pt x="1144" y="88"/>
                    <a:pt x="1147" y="98"/>
                  </a:cubicBezTo>
                  <a:cubicBezTo>
                    <a:pt x="1157" y="89"/>
                    <a:pt x="1150" y="106"/>
                    <a:pt x="1158" y="112"/>
                  </a:cubicBezTo>
                  <a:cubicBezTo>
                    <a:pt x="1163" y="112"/>
                    <a:pt x="1167" y="111"/>
                    <a:pt x="1171" y="111"/>
                  </a:cubicBezTo>
                  <a:cubicBezTo>
                    <a:pt x="1171" y="109"/>
                    <a:pt x="1172" y="107"/>
                    <a:pt x="1174" y="105"/>
                  </a:cubicBezTo>
                  <a:cubicBezTo>
                    <a:pt x="1175" y="105"/>
                    <a:pt x="1175" y="106"/>
                    <a:pt x="1176" y="106"/>
                  </a:cubicBezTo>
                  <a:cubicBezTo>
                    <a:pt x="1176" y="100"/>
                    <a:pt x="1177" y="93"/>
                    <a:pt x="1168" y="95"/>
                  </a:cubicBezTo>
                  <a:cubicBezTo>
                    <a:pt x="1168" y="96"/>
                    <a:pt x="1168" y="96"/>
                    <a:pt x="1168" y="97"/>
                  </a:cubicBezTo>
                  <a:cubicBezTo>
                    <a:pt x="1167" y="97"/>
                    <a:pt x="1166" y="96"/>
                    <a:pt x="1167" y="95"/>
                  </a:cubicBezTo>
                  <a:cubicBezTo>
                    <a:pt x="1168" y="93"/>
                    <a:pt x="1168" y="91"/>
                    <a:pt x="1170" y="89"/>
                  </a:cubicBezTo>
                  <a:cubicBezTo>
                    <a:pt x="1175" y="89"/>
                    <a:pt x="1178" y="92"/>
                    <a:pt x="1180" y="87"/>
                  </a:cubicBezTo>
                  <a:cubicBezTo>
                    <a:pt x="1181" y="87"/>
                    <a:pt x="1182" y="87"/>
                    <a:pt x="1183" y="87"/>
                  </a:cubicBezTo>
                  <a:cubicBezTo>
                    <a:pt x="1183" y="82"/>
                    <a:pt x="1183" y="76"/>
                    <a:pt x="1183" y="70"/>
                  </a:cubicBezTo>
                  <a:cubicBezTo>
                    <a:pt x="1183" y="70"/>
                    <a:pt x="1184" y="69"/>
                    <a:pt x="1184" y="69"/>
                  </a:cubicBezTo>
                  <a:cubicBezTo>
                    <a:pt x="1183" y="80"/>
                    <a:pt x="1184" y="89"/>
                    <a:pt x="1196" y="87"/>
                  </a:cubicBezTo>
                  <a:cubicBezTo>
                    <a:pt x="1194" y="79"/>
                    <a:pt x="1195" y="77"/>
                    <a:pt x="1194" y="74"/>
                  </a:cubicBezTo>
                  <a:cubicBezTo>
                    <a:pt x="1203" y="77"/>
                    <a:pt x="1207" y="85"/>
                    <a:pt x="1212" y="91"/>
                  </a:cubicBezTo>
                  <a:cubicBezTo>
                    <a:pt x="1211" y="95"/>
                    <a:pt x="1207" y="94"/>
                    <a:pt x="1203" y="95"/>
                  </a:cubicBezTo>
                  <a:cubicBezTo>
                    <a:pt x="1204" y="99"/>
                    <a:pt x="1211" y="98"/>
                    <a:pt x="1212" y="95"/>
                  </a:cubicBezTo>
                  <a:cubicBezTo>
                    <a:pt x="1219" y="102"/>
                    <a:pt x="1219" y="93"/>
                    <a:pt x="1232" y="95"/>
                  </a:cubicBezTo>
                  <a:cubicBezTo>
                    <a:pt x="1247" y="88"/>
                    <a:pt x="1216" y="95"/>
                    <a:pt x="1220" y="87"/>
                  </a:cubicBezTo>
                  <a:cubicBezTo>
                    <a:pt x="1222" y="83"/>
                    <a:pt x="1228" y="88"/>
                    <a:pt x="1236" y="84"/>
                  </a:cubicBezTo>
                  <a:cubicBezTo>
                    <a:pt x="1238" y="82"/>
                    <a:pt x="1239" y="77"/>
                    <a:pt x="1245" y="76"/>
                  </a:cubicBezTo>
                  <a:cubicBezTo>
                    <a:pt x="1245" y="76"/>
                    <a:pt x="1245" y="76"/>
                    <a:pt x="1245" y="76"/>
                  </a:cubicBezTo>
                  <a:cubicBezTo>
                    <a:pt x="1251" y="81"/>
                    <a:pt x="1262" y="89"/>
                    <a:pt x="1266" y="76"/>
                  </a:cubicBezTo>
                  <a:cubicBezTo>
                    <a:pt x="1262" y="74"/>
                    <a:pt x="1257" y="70"/>
                    <a:pt x="1252" y="70"/>
                  </a:cubicBezTo>
                  <a:cubicBezTo>
                    <a:pt x="1253" y="67"/>
                    <a:pt x="1253" y="64"/>
                    <a:pt x="1252" y="62"/>
                  </a:cubicBezTo>
                  <a:cubicBezTo>
                    <a:pt x="1251" y="58"/>
                    <a:pt x="1245" y="57"/>
                    <a:pt x="1244" y="54"/>
                  </a:cubicBezTo>
                  <a:cubicBezTo>
                    <a:pt x="1243" y="51"/>
                    <a:pt x="1244" y="47"/>
                    <a:pt x="1244" y="43"/>
                  </a:cubicBezTo>
                  <a:cubicBezTo>
                    <a:pt x="1248" y="42"/>
                    <a:pt x="1254" y="42"/>
                    <a:pt x="1253" y="36"/>
                  </a:cubicBezTo>
                  <a:cubicBezTo>
                    <a:pt x="1248" y="34"/>
                    <a:pt x="1243" y="32"/>
                    <a:pt x="1237" y="31"/>
                  </a:cubicBezTo>
                  <a:cubicBezTo>
                    <a:pt x="1239" y="28"/>
                    <a:pt x="1241" y="26"/>
                    <a:pt x="1240" y="25"/>
                  </a:cubicBezTo>
                  <a:cubicBezTo>
                    <a:pt x="1246" y="27"/>
                    <a:pt x="1243" y="37"/>
                    <a:pt x="1256" y="32"/>
                  </a:cubicBezTo>
                  <a:cubicBezTo>
                    <a:pt x="1255" y="28"/>
                    <a:pt x="1248" y="27"/>
                    <a:pt x="1248" y="21"/>
                  </a:cubicBezTo>
                  <a:cubicBezTo>
                    <a:pt x="1248" y="16"/>
                    <a:pt x="1235" y="20"/>
                    <a:pt x="1236" y="7"/>
                  </a:cubicBezTo>
                  <a:cubicBezTo>
                    <a:pt x="1232" y="11"/>
                    <a:pt x="1221" y="8"/>
                    <a:pt x="1224" y="18"/>
                  </a:cubicBezTo>
                  <a:cubicBezTo>
                    <a:pt x="1212" y="15"/>
                    <a:pt x="1228" y="10"/>
                    <a:pt x="1224" y="3"/>
                  </a:cubicBezTo>
                  <a:cubicBezTo>
                    <a:pt x="1213" y="0"/>
                    <a:pt x="1205" y="17"/>
                    <a:pt x="1199" y="7"/>
                  </a:cubicBezTo>
                  <a:cubicBezTo>
                    <a:pt x="1191" y="11"/>
                    <a:pt x="1190" y="23"/>
                    <a:pt x="1183" y="29"/>
                  </a:cubicBezTo>
                  <a:cubicBezTo>
                    <a:pt x="1183" y="31"/>
                    <a:pt x="1186" y="32"/>
                    <a:pt x="1190" y="32"/>
                  </a:cubicBezTo>
                  <a:cubicBezTo>
                    <a:pt x="1188" y="32"/>
                    <a:pt x="1186" y="32"/>
                    <a:pt x="1184" y="32"/>
                  </a:cubicBezTo>
                  <a:cubicBezTo>
                    <a:pt x="1182" y="35"/>
                    <a:pt x="1181" y="38"/>
                    <a:pt x="1180" y="41"/>
                  </a:cubicBezTo>
                  <a:cubicBezTo>
                    <a:pt x="1179" y="41"/>
                    <a:pt x="1179" y="40"/>
                    <a:pt x="1179" y="40"/>
                  </a:cubicBezTo>
                  <a:cubicBezTo>
                    <a:pt x="1177" y="40"/>
                    <a:pt x="1176" y="40"/>
                    <a:pt x="1174" y="40"/>
                  </a:cubicBezTo>
                  <a:cubicBezTo>
                    <a:pt x="1175" y="38"/>
                    <a:pt x="1176" y="36"/>
                    <a:pt x="1176" y="32"/>
                  </a:cubicBezTo>
                  <a:cubicBezTo>
                    <a:pt x="1174" y="32"/>
                    <a:pt x="1171" y="32"/>
                    <a:pt x="1169" y="32"/>
                  </a:cubicBezTo>
                  <a:cubicBezTo>
                    <a:pt x="1169" y="26"/>
                    <a:pt x="1167" y="21"/>
                    <a:pt x="1175" y="14"/>
                  </a:cubicBezTo>
                  <a:cubicBezTo>
                    <a:pt x="1172" y="6"/>
                    <a:pt x="1158" y="0"/>
                    <a:pt x="1151" y="7"/>
                  </a:cubicBezTo>
                  <a:cubicBezTo>
                    <a:pt x="1148" y="17"/>
                    <a:pt x="1159" y="14"/>
                    <a:pt x="1163" y="18"/>
                  </a:cubicBezTo>
                  <a:cubicBezTo>
                    <a:pt x="1162" y="19"/>
                    <a:pt x="1163" y="22"/>
                    <a:pt x="1163" y="24"/>
                  </a:cubicBezTo>
                  <a:cubicBezTo>
                    <a:pt x="1161" y="26"/>
                    <a:pt x="1157" y="19"/>
                    <a:pt x="1152" y="25"/>
                  </a:cubicBezTo>
                  <a:cubicBezTo>
                    <a:pt x="1152" y="21"/>
                    <a:pt x="1151" y="17"/>
                    <a:pt x="1142" y="18"/>
                  </a:cubicBezTo>
                  <a:cubicBezTo>
                    <a:pt x="1143" y="27"/>
                    <a:pt x="1150" y="29"/>
                    <a:pt x="1138" y="32"/>
                  </a:cubicBezTo>
                  <a:cubicBezTo>
                    <a:pt x="1131" y="33"/>
                    <a:pt x="1138" y="24"/>
                    <a:pt x="1138" y="25"/>
                  </a:cubicBezTo>
                  <a:cubicBezTo>
                    <a:pt x="1138" y="23"/>
                    <a:pt x="1137" y="22"/>
                    <a:pt x="1135" y="22"/>
                  </a:cubicBezTo>
                  <a:cubicBezTo>
                    <a:pt x="1136" y="21"/>
                    <a:pt x="1136" y="19"/>
                    <a:pt x="1136" y="18"/>
                  </a:cubicBezTo>
                  <a:cubicBezTo>
                    <a:pt x="1130" y="18"/>
                    <a:pt x="1127" y="16"/>
                    <a:pt x="1123" y="14"/>
                  </a:cubicBezTo>
                  <a:cubicBezTo>
                    <a:pt x="1123" y="16"/>
                    <a:pt x="1122" y="17"/>
                    <a:pt x="1121" y="19"/>
                  </a:cubicBezTo>
                  <a:cubicBezTo>
                    <a:pt x="1120" y="18"/>
                    <a:pt x="1119" y="18"/>
                    <a:pt x="1118" y="18"/>
                  </a:cubicBezTo>
                  <a:cubicBezTo>
                    <a:pt x="1117" y="20"/>
                    <a:pt x="1118" y="21"/>
                    <a:pt x="1118" y="22"/>
                  </a:cubicBezTo>
                  <a:cubicBezTo>
                    <a:pt x="1117" y="25"/>
                    <a:pt x="1115" y="28"/>
                    <a:pt x="1115" y="32"/>
                  </a:cubicBezTo>
                  <a:cubicBezTo>
                    <a:pt x="1120" y="32"/>
                    <a:pt x="1123" y="33"/>
                    <a:pt x="1126" y="34"/>
                  </a:cubicBezTo>
                  <a:cubicBezTo>
                    <a:pt x="1127" y="35"/>
                    <a:pt x="1127" y="37"/>
                    <a:pt x="1126" y="40"/>
                  </a:cubicBezTo>
                  <a:cubicBezTo>
                    <a:pt x="1126" y="40"/>
                    <a:pt x="1126" y="40"/>
                    <a:pt x="1126" y="40"/>
                  </a:cubicBezTo>
                  <a:cubicBezTo>
                    <a:pt x="1117" y="41"/>
                    <a:pt x="1113" y="45"/>
                    <a:pt x="1107" y="36"/>
                  </a:cubicBezTo>
                  <a:cubicBezTo>
                    <a:pt x="1107" y="30"/>
                    <a:pt x="1108" y="25"/>
                    <a:pt x="1111" y="21"/>
                  </a:cubicBezTo>
                  <a:cubicBezTo>
                    <a:pt x="1117" y="22"/>
                    <a:pt x="1114" y="11"/>
                    <a:pt x="1111" y="18"/>
                  </a:cubicBezTo>
                  <a:cubicBezTo>
                    <a:pt x="1108" y="28"/>
                    <a:pt x="1105" y="22"/>
                    <a:pt x="1095" y="21"/>
                  </a:cubicBezTo>
                  <a:cubicBezTo>
                    <a:pt x="1095" y="20"/>
                    <a:pt x="1094" y="19"/>
                    <a:pt x="1094" y="18"/>
                  </a:cubicBezTo>
                  <a:cubicBezTo>
                    <a:pt x="1079" y="14"/>
                    <a:pt x="1081" y="25"/>
                    <a:pt x="1071" y="25"/>
                  </a:cubicBezTo>
                  <a:cubicBezTo>
                    <a:pt x="1070" y="19"/>
                    <a:pt x="1056" y="17"/>
                    <a:pt x="1067" y="14"/>
                  </a:cubicBezTo>
                  <a:cubicBezTo>
                    <a:pt x="1067" y="18"/>
                    <a:pt x="1072" y="17"/>
                    <a:pt x="1071" y="10"/>
                  </a:cubicBezTo>
                  <a:cubicBezTo>
                    <a:pt x="1064" y="10"/>
                    <a:pt x="1057" y="10"/>
                    <a:pt x="1050" y="10"/>
                  </a:cubicBezTo>
                  <a:cubicBezTo>
                    <a:pt x="1049" y="16"/>
                    <a:pt x="1046" y="20"/>
                    <a:pt x="1044" y="24"/>
                  </a:cubicBezTo>
                  <a:cubicBezTo>
                    <a:pt x="1041" y="20"/>
                    <a:pt x="1038" y="16"/>
                    <a:pt x="1037" y="10"/>
                  </a:cubicBezTo>
                  <a:cubicBezTo>
                    <a:pt x="1030" y="10"/>
                    <a:pt x="1023" y="10"/>
                    <a:pt x="1017" y="10"/>
                  </a:cubicBezTo>
                  <a:cubicBezTo>
                    <a:pt x="1015" y="17"/>
                    <a:pt x="1020" y="18"/>
                    <a:pt x="1021" y="14"/>
                  </a:cubicBezTo>
                  <a:cubicBezTo>
                    <a:pt x="1031" y="17"/>
                    <a:pt x="1017" y="19"/>
                    <a:pt x="1016" y="25"/>
                  </a:cubicBezTo>
                  <a:cubicBezTo>
                    <a:pt x="1006" y="25"/>
                    <a:pt x="1008" y="14"/>
                    <a:pt x="993" y="18"/>
                  </a:cubicBezTo>
                  <a:cubicBezTo>
                    <a:pt x="993" y="19"/>
                    <a:pt x="992" y="20"/>
                    <a:pt x="992" y="21"/>
                  </a:cubicBezTo>
                  <a:cubicBezTo>
                    <a:pt x="982" y="22"/>
                    <a:pt x="979" y="28"/>
                    <a:pt x="976" y="18"/>
                  </a:cubicBezTo>
                  <a:cubicBezTo>
                    <a:pt x="973" y="11"/>
                    <a:pt x="970" y="22"/>
                    <a:pt x="976" y="21"/>
                  </a:cubicBezTo>
                  <a:cubicBezTo>
                    <a:pt x="978" y="24"/>
                    <a:pt x="979" y="28"/>
                    <a:pt x="980" y="32"/>
                  </a:cubicBezTo>
                  <a:cubicBezTo>
                    <a:pt x="977" y="32"/>
                    <a:pt x="975" y="32"/>
                    <a:pt x="972" y="32"/>
                  </a:cubicBezTo>
                  <a:cubicBezTo>
                    <a:pt x="972" y="28"/>
                    <a:pt x="971" y="25"/>
                    <a:pt x="969" y="22"/>
                  </a:cubicBezTo>
                  <a:cubicBezTo>
                    <a:pt x="969" y="21"/>
                    <a:pt x="970" y="20"/>
                    <a:pt x="969" y="18"/>
                  </a:cubicBezTo>
                  <a:cubicBezTo>
                    <a:pt x="968" y="18"/>
                    <a:pt x="967" y="18"/>
                    <a:pt x="966" y="19"/>
                  </a:cubicBezTo>
                  <a:cubicBezTo>
                    <a:pt x="965" y="17"/>
                    <a:pt x="964" y="16"/>
                    <a:pt x="964" y="14"/>
                  </a:cubicBezTo>
                  <a:cubicBezTo>
                    <a:pt x="961" y="16"/>
                    <a:pt x="957" y="18"/>
                    <a:pt x="952" y="18"/>
                  </a:cubicBezTo>
                  <a:cubicBezTo>
                    <a:pt x="951" y="19"/>
                    <a:pt x="951" y="21"/>
                    <a:pt x="952" y="22"/>
                  </a:cubicBezTo>
                  <a:cubicBezTo>
                    <a:pt x="951" y="22"/>
                    <a:pt x="950" y="23"/>
                    <a:pt x="949" y="25"/>
                  </a:cubicBezTo>
                  <a:cubicBezTo>
                    <a:pt x="949" y="24"/>
                    <a:pt x="954" y="30"/>
                    <a:pt x="951" y="31"/>
                  </a:cubicBezTo>
                  <a:cubicBezTo>
                    <a:pt x="949" y="31"/>
                    <a:pt x="947" y="30"/>
                    <a:pt x="947" y="29"/>
                  </a:cubicBezTo>
                  <a:cubicBezTo>
                    <a:pt x="946" y="29"/>
                    <a:pt x="945" y="30"/>
                    <a:pt x="944" y="30"/>
                  </a:cubicBezTo>
                  <a:cubicBezTo>
                    <a:pt x="940" y="28"/>
                    <a:pt x="944" y="25"/>
                    <a:pt x="945" y="18"/>
                  </a:cubicBezTo>
                  <a:cubicBezTo>
                    <a:pt x="936" y="17"/>
                    <a:pt x="935" y="21"/>
                    <a:pt x="935" y="25"/>
                  </a:cubicBezTo>
                  <a:cubicBezTo>
                    <a:pt x="930" y="19"/>
                    <a:pt x="927" y="26"/>
                    <a:pt x="924" y="24"/>
                  </a:cubicBezTo>
                  <a:cubicBezTo>
                    <a:pt x="924" y="22"/>
                    <a:pt x="925" y="19"/>
                    <a:pt x="924" y="18"/>
                  </a:cubicBezTo>
                  <a:cubicBezTo>
                    <a:pt x="928" y="14"/>
                    <a:pt x="939" y="17"/>
                    <a:pt x="937" y="7"/>
                  </a:cubicBezTo>
                  <a:cubicBezTo>
                    <a:pt x="929" y="0"/>
                    <a:pt x="915" y="6"/>
                    <a:pt x="912" y="14"/>
                  </a:cubicBezTo>
                  <a:cubicBezTo>
                    <a:pt x="920" y="21"/>
                    <a:pt x="918" y="26"/>
                    <a:pt x="918" y="32"/>
                  </a:cubicBezTo>
                  <a:cubicBezTo>
                    <a:pt x="916" y="32"/>
                    <a:pt x="913" y="32"/>
                    <a:pt x="911" y="32"/>
                  </a:cubicBezTo>
                  <a:cubicBezTo>
                    <a:pt x="911" y="34"/>
                    <a:pt x="911" y="35"/>
                    <a:pt x="911" y="36"/>
                  </a:cubicBezTo>
                  <a:cubicBezTo>
                    <a:pt x="909" y="36"/>
                    <a:pt x="906" y="36"/>
                    <a:pt x="904" y="35"/>
                  </a:cubicBezTo>
                  <a:cubicBezTo>
                    <a:pt x="904" y="34"/>
                    <a:pt x="904" y="33"/>
                    <a:pt x="903" y="32"/>
                  </a:cubicBezTo>
                  <a:cubicBezTo>
                    <a:pt x="901" y="32"/>
                    <a:pt x="899" y="32"/>
                    <a:pt x="898" y="32"/>
                  </a:cubicBezTo>
                  <a:cubicBezTo>
                    <a:pt x="901" y="32"/>
                    <a:pt x="904" y="31"/>
                    <a:pt x="904" y="29"/>
                  </a:cubicBezTo>
                  <a:cubicBezTo>
                    <a:pt x="897" y="23"/>
                    <a:pt x="897" y="11"/>
                    <a:pt x="888" y="7"/>
                  </a:cubicBezTo>
                  <a:cubicBezTo>
                    <a:pt x="882" y="17"/>
                    <a:pt x="874" y="0"/>
                    <a:pt x="863" y="3"/>
                  </a:cubicBezTo>
                  <a:cubicBezTo>
                    <a:pt x="860" y="10"/>
                    <a:pt x="876" y="15"/>
                    <a:pt x="863" y="18"/>
                  </a:cubicBezTo>
                  <a:cubicBezTo>
                    <a:pt x="866" y="8"/>
                    <a:pt x="855" y="11"/>
                    <a:pt x="851" y="7"/>
                  </a:cubicBezTo>
                  <a:cubicBezTo>
                    <a:pt x="852" y="20"/>
                    <a:pt x="839" y="16"/>
                    <a:pt x="839" y="21"/>
                  </a:cubicBezTo>
                  <a:cubicBezTo>
                    <a:pt x="839" y="22"/>
                    <a:pt x="839" y="23"/>
                    <a:pt x="838" y="24"/>
                  </a:cubicBezTo>
                  <a:cubicBezTo>
                    <a:pt x="831" y="26"/>
                    <a:pt x="823" y="29"/>
                    <a:pt x="813" y="29"/>
                  </a:cubicBezTo>
                  <a:cubicBezTo>
                    <a:pt x="811" y="25"/>
                    <a:pt x="811" y="19"/>
                    <a:pt x="802" y="21"/>
                  </a:cubicBezTo>
                  <a:cubicBezTo>
                    <a:pt x="802" y="23"/>
                    <a:pt x="801" y="25"/>
                    <a:pt x="801" y="26"/>
                  </a:cubicBezTo>
                  <a:cubicBezTo>
                    <a:pt x="801" y="26"/>
                    <a:pt x="800" y="25"/>
                    <a:pt x="800" y="25"/>
                  </a:cubicBezTo>
                  <a:cubicBezTo>
                    <a:pt x="793" y="25"/>
                    <a:pt x="787" y="23"/>
                    <a:pt x="784" y="18"/>
                  </a:cubicBezTo>
                  <a:cubicBezTo>
                    <a:pt x="781" y="17"/>
                    <a:pt x="777" y="29"/>
                    <a:pt x="774" y="25"/>
                  </a:cubicBezTo>
                  <a:cubicBezTo>
                    <a:pt x="773" y="19"/>
                    <a:pt x="773" y="12"/>
                    <a:pt x="766" y="10"/>
                  </a:cubicBezTo>
                  <a:cubicBezTo>
                    <a:pt x="764" y="15"/>
                    <a:pt x="762" y="19"/>
                    <a:pt x="758" y="21"/>
                  </a:cubicBezTo>
                  <a:cubicBezTo>
                    <a:pt x="758" y="15"/>
                    <a:pt x="757" y="10"/>
                    <a:pt x="754" y="7"/>
                  </a:cubicBezTo>
                  <a:cubicBezTo>
                    <a:pt x="745" y="10"/>
                    <a:pt x="732" y="9"/>
                    <a:pt x="729" y="18"/>
                  </a:cubicBezTo>
                  <a:cubicBezTo>
                    <a:pt x="735" y="23"/>
                    <a:pt x="751" y="18"/>
                    <a:pt x="746" y="32"/>
                  </a:cubicBezTo>
                  <a:cubicBezTo>
                    <a:pt x="745" y="33"/>
                    <a:pt x="744" y="32"/>
                    <a:pt x="744" y="33"/>
                  </a:cubicBezTo>
                  <a:cubicBezTo>
                    <a:pt x="744" y="33"/>
                    <a:pt x="744" y="32"/>
                    <a:pt x="743" y="32"/>
                  </a:cubicBezTo>
                  <a:cubicBezTo>
                    <a:pt x="740" y="29"/>
                    <a:pt x="732" y="30"/>
                    <a:pt x="731" y="25"/>
                  </a:cubicBezTo>
                  <a:cubicBezTo>
                    <a:pt x="731" y="25"/>
                    <a:pt x="731" y="25"/>
                    <a:pt x="730" y="26"/>
                  </a:cubicBezTo>
                  <a:cubicBezTo>
                    <a:pt x="729" y="21"/>
                    <a:pt x="728" y="15"/>
                    <a:pt x="721" y="14"/>
                  </a:cubicBezTo>
                  <a:cubicBezTo>
                    <a:pt x="719" y="18"/>
                    <a:pt x="717" y="22"/>
                    <a:pt x="713" y="25"/>
                  </a:cubicBezTo>
                  <a:cubicBezTo>
                    <a:pt x="712" y="28"/>
                    <a:pt x="714" y="32"/>
                    <a:pt x="716" y="35"/>
                  </a:cubicBezTo>
                  <a:cubicBezTo>
                    <a:pt x="710" y="33"/>
                    <a:pt x="705" y="30"/>
                    <a:pt x="703" y="25"/>
                  </a:cubicBezTo>
                  <a:cubicBezTo>
                    <a:pt x="701" y="24"/>
                    <a:pt x="700" y="26"/>
                    <a:pt x="700" y="28"/>
                  </a:cubicBezTo>
                  <a:cubicBezTo>
                    <a:pt x="698" y="26"/>
                    <a:pt x="695" y="23"/>
                    <a:pt x="693" y="21"/>
                  </a:cubicBezTo>
                  <a:cubicBezTo>
                    <a:pt x="692" y="17"/>
                    <a:pt x="688" y="16"/>
                    <a:pt x="685" y="14"/>
                  </a:cubicBezTo>
                  <a:cubicBezTo>
                    <a:pt x="679" y="19"/>
                    <a:pt x="668" y="18"/>
                    <a:pt x="665" y="25"/>
                  </a:cubicBezTo>
                  <a:cubicBezTo>
                    <a:pt x="661" y="24"/>
                    <a:pt x="659" y="27"/>
                    <a:pt x="657" y="28"/>
                  </a:cubicBezTo>
                  <a:cubicBezTo>
                    <a:pt x="654" y="23"/>
                    <a:pt x="651" y="19"/>
                    <a:pt x="652" y="10"/>
                  </a:cubicBezTo>
                  <a:cubicBezTo>
                    <a:pt x="643" y="15"/>
                    <a:pt x="637" y="1"/>
                    <a:pt x="636" y="10"/>
                  </a:cubicBezTo>
                  <a:cubicBezTo>
                    <a:pt x="642" y="11"/>
                    <a:pt x="637" y="16"/>
                    <a:pt x="632" y="18"/>
                  </a:cubicBezTo>
                  <a:cubicBezTo>
                    <a:pt x="627" y="18"/>
                    <a:pt x="628" y="11"/>
                    <a:pt x="624" y="10"/>
                  </a:cubicBezTo>
                  <a:cubicBezTo>
                    <a:pt x="623" y="17"/>
                    <a:pt x="617" y="19"/>
                    <a:pt x="608" y="18"/>
                  </a:cubicBezTo>
                  <a:cubicBezTo>
                    <a:pt x="606" y="18"/>
                    <a:pt x="605" y="20"/>
                    <a:pt x="605" y="21"/>
                  </a:cubicBezTo>
                  <a:cubicBezTo>
                    <a:pt x="590" y="24"/>
                    <a:pt x="588" y="15"/>
                    <a:pt x="573" y="18"/>
                  </a:cubicBezTo>
                  <a:cubicBezTo>
                    <a:pt x="574" y="19"/>
                    <a:pt x="574" y="19"/>
                    <a:pt x="575" y="20"/>
                  </a:cubicBezTo>
                  <a:cubicBezTo>
                    <a:pt x="564" y="17"/>
                    <a:pt x="559" y="23"/>
                    <a:pt x="547" y="25"/>
                  </a:cubicBezTo>
                  <a:cubicBezTo>
                    <a:pt x="547" y="27"/>
                    <a:pt x="546" y="28"/>
                    <a:pt x="546" y="29"/>
                  </a:cubicBezTo>
                  <a:cubicBezTo>
                    <a:pt x="545" y="28"/>
                    <a:pt x="545" y="27"/>
                    <a:pt x="544" y="25"/>
                  </a:cubicBezTo>
                  <a:cubicBezTo>
                    <a:pt x="532" y="23"/>
                    <a:pt x="527" y="17"/>
                    <a:pt x="517" y="20"/>
                  </a:cubicBezTo>
                  <a:cubicBezTo>
                    <a:pt x="517" y="19"/>
                    <a:pt x="517" y="19"/>
                    <a:pt x="518" y="18"/>
                  </a:cubicBezTo>
                  <a:cubicBezTo>
                    <a:pt x="503" y="15"/>
                    <a:pt x="501" y="24"/>
                    <a:pt x="486" y="21"/>
                  </a:cubicBezTo>
                  <a:cubicBezTo>
                    <a:pt x="486" y="20"/>
                    <a:pt x="485" y="18"/>
                    <a:pt x="484" y="18"/>
                  </a:cubicBezTo>
                  <a:cubicBezTo>
                    <a:pt x="474" y="19"/>
                    <a:pt x="468" y="17"/>
                    <a:pt x="467" y="10"/>
                  </a:cubicBezTo>
                  <a:cubicBezTo>
                    <a:pt x="463" y="11"/>
                    <a:pt x="465" y="18"/>
                    <a:pt x="459" y="18"/>
                  </a:cubicBezTo>
                  <a:cubicBezTo>
                    <a:pt x="455" y="16"/>
                    <a:pt x="449" y="11"/>
                    <a:pt x="455" y="10"/>
                  </a:cubicBezTo>
                  <a:cubicBezTo>
                    <a:pt x="454" y="1"/>
                    <a:pt x="448" y="15"/>
                    <a:pt x="439" y="10"/>
                  </a:cubicBezTo>
                  <a:cubicBezTo>
                    <a:pt x="440" y="19"/>
                    <a:pt x="437" y="23"/>
                    <a:pt x="435" y="28"/>
                  </a:cubicBezTo>
                  <a:cubicBezTo>
                    <a:pt x="432" y="27"/>
                    <a:pt x="430" y="24"/>
                    <a:pt x="426" y="25"/>
                  </a:cubicBezTo>
                  <a:cubicBezTo>
                    <a:pt x="423" y="18"/>
                    <a:pt x="412" y="19"/>
                    <a:pt x="406" y="14"/>
                  </a:cubicBezTo>
                  <a:cubicBezTo>
                    <a:pt x="403" y="16"/>
                    <a:pt x="399" y="17"/>
                    <a:pt x="398" y="21"/>
                  </a:cubicBezTo>
                  <a:cubicBezTo>
                    <a:pt x="396" y="23"/>
                    <a:pt x="393" y="26"/>
                    <a:pt x="391" y="28"/>
                  </a:cubicBezTo>
                  <a:cubicBezTo>
                    <a:pt x="391" y="26"/>
                    <a:pt x="391" y="24"/>
                    <a:pt x="388" y="25"/>
                  </a:cubicBezTo>
                  <a:cubicBezTo>
                    <a:pt x="386" y="30"/>
                    <a:pt x="381" y="33"/>
                    <a:pt x="375" y="35"/>
                  </a:cubicBezTo>
                  <a:cubicBezTo>
                    <a:pt x="377" y="32"/>
                    <a:pt x="379" y="28"/>
                    <a:pt x="378" y="25"/>
                  </a:cubicBezTo>
                  <a:cubicBezTo>
                    <a:pt x="374" y="22"/>
                    <a:pt x="372" y="18"/>
                    <a:pt x="370" y="14"/>
                  </a:cubicBezTo>
                  <a:cubicBezTo>
                    <a:pt x="363" y="15"/>
                    <a:pt x="363" y="21"/>
                    <a:pt x="361" y="26"/>
                  </a:cubicBezTo>
                  <a:cubicBezTo>
                    <a:pt x="360" y="25"/>
                    <a:pt x="360" y="25"/>
                    <a:pt x="360" y="25"/>
                  </a:cubicBezTo>
                  <a:cubicBezTo>
                    <a:pt x="359" y="30"/>
                    <a:pt x="351" y="29"/>
                    <a:pt x="348" y="32"/>
                  </a:cubicBezTo>
                  <a:cubicBezTo>
                    <a:pt x="348" y="32"/>
                    <a:pt x="348" y="33"/>
                    <a:pt x="347" y="33"/>
                  </a:cubicBezTo>
                  <a:cubicBezTo>
                    <a:pt x="347" y="32"/>
                    <a:pt x="346" y="33"/>
                    <a:pt x="345" y="32"/>
                  </a:cubicBezTo>
                  <a:cubicBezTo>
                    <a:pt x="340" y="18"/>
                    <a:pt x="357" y="23"/>
                    <a:pt x="362" y="18"/>
                  </a:cubicBezTo>
                  <a:cubicBezTo>
                    <a:pt x="359" y="9"/>
                    <a:pt x="346" y="10"/>
                    <a:pt x="337" y="7"/>
                  </a:cubicBezTo>
                  <a:cubicBezTo>
                    <a:pt x="334" y="10"/>
                    <a:pt x="333" y="15"/>
                    <a:pt x="333" y="21"/>
                  </a:cubicBezTo>
                  <a:cubicBezTo>
                    <a:pt x="329" y="19"/>
                    <a:pt x="327" y="15"/>
                    <a:pt x="325" y="10"/>
                  </a:cubicBezTo>
                  <a:cubicBezTo>
                    <a:pt x="318" y="12"/>
                    <a:pt x="318" y="19"/>
                    <a:pt x="317" y="25"/>
                  </a:cubicBezTo>
                  <a:cubicBezTo>
                    <a:pt x="314" y="29"/>
                    <a:pt x="311" y="17"/>
                    <a:pt x="307" y="18"/>
                  </a:cubicBezTo>
                  <a:cubicBezTo>
                    <a:pt x="304" y="23"/>
                    <a:pt x="298" y="25"/>
                    <a:pt x="291" y="25"/>
                  </a:cubicBezTo>
                  <a:cubicBezTo>
                    <a:pt x="291" y="25"/>
                    <a:pt x="290" y="26"/>
                    <a:pt x="290" y="26"/>
                  </a:cubicBezTo>
                  <a:cubicBezTo>
                    <a:pt x="290" y="25"/>
                    <a:pt x="289" y="23"/>
                    <a:pt x="289" y="21"/>
                  </a:cubicBezTo>
                  <a:cubicBezTo>
                    <a:pt x="280" y="19"/>
                    <a:pt x="280" y="25"/>
                    <a:pt x="278" y="29"/>
                  </a:cubicBezTo>
                  <a:cubicBezTo>
                    <a:pt x="268" y="29"/>
                    <a:pt x="261" y="26"/>
                    <a:pt x="253" y="24"/>
                  </a:cubicBezTo>
                  <a:cubicBezTo>
                    <a:pt x="253" y="23"/>
                    <a:pt x="252" y="22"/>
                    <a:pt x="252" y="21"/>
                  </a:cubicBezTo>
                  <a:cubicBezTo>
                    <a:pt x="252" y="16"/>
                    <a:pt x="239" y="20"/>
                    <a:pt x="240" y="7"/>
                  </a:cubicBezTo>
                  <a:cubicBezTo>
                    <a:pt x="236" y="11"/>
                    <a:pt x="225" y="8"/>
                    <a:pt x="228" y="18"/>
                  </a:cubicBezTo>
                  <a:cubicBezTo>
                    <a:pt x="216" y="15"/>
                    <a:pt x="232" y="10"/>
                    <a:pt x="228" y="3"/>
                  </a:cubicBezTo>
                  <a:cubicBezTo>
                    <a:pt x="217" y="0"/>
                    <a:pt x="209" y="17"/>
                    <a:pt x="203" y="7"/>
                  </a:cubicBezTo>
                  <a:cubicBezTo>
                    <a:pt x="195" y="11"/>
                    <a:pt x="194" y="23"/>
                    <a:pt x="187" y="29"/>
                  </a:cubicBezTo>
                  <a:cubicBezTo>
                    <a:pt x="188" y="33"/>
                    <a:pt x="193" y="32"/>
                    <a:pt x="198" y="32"/>
                  </a:cubicBezTo>
                  <a:cubicBezTo>
                    <a:pt x="191" y="34"/>
                    <a:pt x="186" y="37"/>
                    <a:pt x="177" y="36"/>
                  </a:cubicBezTo>
                  <a:cubicBezTo>
                    <a:pt x="177" y="37"/>
                    <a:pt x="177" y="39"/>
                    <a:pt x="176" y="40"/>
                  </a:cubicBezTo>
                  <a:cubicBezTo>
                    <a:pt x="175" y="40"/>
                    <a:pt x="173" y="40"/>
                    <a:pt x="171" y="40"/>
                  </a:cubicBezTo>
                  <a:cubicBezTo>
                    <a:pt x="176" y="28"/>
                    <a:pt x="169" y="24"/>
                    <a:pt x="179" y="14"/>
                  </a:cubicBezTo>
                  <a:cubicBezTo>
                    <a:pt x="176" y="6"/>
                    <a:pt x="162" y="0"/>
                    <a:pt x="155" y="7"/>
                  </a:cubicBezTo>
                  <a:cubicBezTo>
                    <a:pt x="152" y="17"/>
                    <a:pt x="163" y="14"/>
                    <a:pt x="167" y="18"/>
                  </a:cubicBezTo>
                  <a:cubicBezTo>
                    <a:pt x="166" y="24"/>
                    <a:pt x="171" y="36"/>
                    <a:pt x="159" y="32"/>
                  </a:cubicBezTo>
                  <a:cubicBezTo>
                    <a:pt x="152" y="32"/>
                    <a:pt x="163" y="17"/>
                    <a:pt x="146" y="18"/>
                  </a:cubicBezTo>
                  <a:cubicBezTo>
                    <a:pt x="147" y="25"/>
                    <a:pt x="151" y="28"/>
                    <a:pt x="147" y="30"/>
                  </a:cubicBezTo>
                  <a:cubicBezTo>
                    <a:pt x="146" y="30"/>
                    <a:pt x="146" y="29"/>
                    <a:pt x="145" y="29"/>
                  </a:cubicBezTo>
                  <a:cubicBezTo>
                    <a:pt x="144" y="30"/>
                    <a:pt x="142" y="31"/>
                    <a:pt x="140" y="31"/>
                  </a:cubicBezTo>
                  <a:cubicBezTo>
                    <a:pt x="137" y="30"/>
                    <a:pt x="142" y="24"/>
                    <a:pt x="142" y="25"/>
                  </a:cubicBezTo>
                  <a:cubicBezTo>
                    <a:pt x="139" y="17"/>
                    <a:pt x="132" y="22"/>
                    <a:pt x="122" y="18"/>
                  </a:cubicBezTo>
                  <a:cubicBezTo>
                    <a:pt x="120" y="26"/>
                    <a:pt x="128" y="26"/>
                    <a:pt x="130" y="33"/>
                  </a:cubicBezTo>
                  <a:cubicBezTo>
                    <a:pt x="123" y="32"/>
                    <a:pt x="114" y="31"/>
                    <a:pt x="108" y="32"/>
                  </a:cubicBezTo>
                  <a:cubicBezTo>
                    <a:pt x="108" y="37"/>
                    <a:pt x="107" y="41"/>
                    <a:pt x="100" y="40"/>
                  </a:cubicBezTo>
                  <a:cubicBezTo>
                    <a:pt x="101" y="41"/>
                    <a:pt x="100" y="43"/>
                    <a:pt x="100" y="44"/>
                  </a:cubicBezTo>
                  <a:cubicBezTo>
                    <a:pt x="99" y="43"/>
                    <a:pt x="98" y="42"/>
                    <a:pt x="98" y="40"/>
                  </a:cubicBezTo>
                  <a:cubicBezTo>
                    <a:pt x="97" y="32"/>
                    <a:pt x="102" y="24"/>
                    <a:pt x="98" y="18"/>
                  </a:cubicBezTo>
                  <a:cubicBezTo>
                    <a:pt x="83" y="14"/>
                    <a:pt x="86" y="27"/>
                    <a:pt x="73" y="25"/>
                  </a:cubicBezTo>
                  <a:cubicBezTo>
                    <a:pt x="73" y="31"/>
                    <a:pt x="73" y="37"/>
                    <a:pt x="73" y="43"/>
                  </a:cubicBezTo>
                  <a:cubicBezTo>
                    <a:pt x="75" y="53"/>
                    <a:pt x="51" y="40"/>
                    <a:pt x="57" y="54"/>
                  </a:cubicBezTo>
                  <a:cubicBezTo>
                    <a:pt x="51" y="52"/>
                    <a:pt x="47" y="49"/>
                    <a:pt x="45" y="43"/>
                  </a:cubicBezTo>
                  <a:cubicBezTo>
                    <a:pt x="45" y="40"/>
                    <a:pt x="50" y="41"/>
                    <a:pt x="53" y="40"/>
                  </a:cubicBezTo>
                  <a:cubicBezTo>
                    <a:pt x="53" y="26"/>
                    <a:pt x="43" y="22"/>
                    <a:pt x="41" y="10"/>
                  </a:cubicBezTo>
                  <a:cubicBezTo>
                    <a:pt x="34" y="10"/>
                    <a:pt x="27" y="10"/>
                    <a:pt x="21" y="10"/>
                  </a:cubicBezTo>
                  <a:cubicBezTo>
                    <a:pt x="19" y="17"/>
                    <a:pt x="24" y="18"/>
                    <a:pt x="25" y="14"/>
                  </a:cubicBezTo>
                  <a:cubicBezTo>
                    <a:pt x="37" y="17"/>
                    <a:pt x="15" y="20"/>
                    <a:pt x="21" y="29"/>
                  </a:cubicBezTo>
                  <a:cubicBezTo>
                    <a:pt x="27" y="24"/>
                    <a:pt x="31" y="24"/>
                    <a:pt x="37" y="29"/>
                  </a:cubicBezTo>
                  <a:cubicBezTo>
                    <a:pt x="35" y="36"/>
                    <a:pt x="13" y="45"/>
                    <a:pt x="37" y="43"/>
                  </a:cubicBezTo>
                  <a:cubicBezTo>
                    <a:pt x="35" y="46"/>
                    <a:pt x="33" y="49"/>
                    <a:pt x="33" y="54"/>
                  </a:cubicBezTo>
                  <a:cubicBezTo>
                    <a:pt x="19" y="48"/>
                    <a:pt x="17" y="58"/>
                    <a:pt x="12" y="69"/>
                  </a:cubicBezTo>
                  <a:cubicBezTo>
                    <a:pt x="11" y="74"/>
                    <a:pt x="14" y="75"/>
                    <a:pt x="17" y="76"/>
                  </a:cubicBezTo>
                  <a:cubicBezTo>
                    <a:pt x="17" y="84"/>
                    <a:pt x="17" y="84"/>
                    <a:pt x="17" y="84"/>
                  </a:cubicBezTo>
                  <a:cubicBezTo>
                    <a:pt x="15" y="84"/>
                    <a:pt x="13" y="84"/>
                    <a:pt x="10" y="84"/>
                  </a:cubicBezTo>
                  <a:cubicBezTo>
                    <a:pt x="7" y="83"/>
                    <a:pt x="3" y="83"/>
                    <a:pt x="0" y="84"/>
                  </a:cubicBezTo>
                  <a:cubicBezTo>
                    <a:pt x="0" y="90"/>
                    <a:pt x="5" y="91"/>
                    <a:pt x="10" y="93"/>
                  </a:cubicBezTo>
                  <a:close/>
                  <a:moveTo>
                    <a:pt x="1195" y="32"/>
                  </a:moveTo>
                  <a:cubicBezTo>
                    <a:pt x="1195" y="32"/>
                    <a:pt x="1195" y="32"/>
                    <a:pt x="1195" y="32"/>
                  </a:cubicBezTo>
                  <a:cubicBezTo>
                    <a:pt x="1195" y="32"/>
                    <a:pt x="1195" y="32"/>
                    <a:pt x="1194" y="32"/>
                  </a:cubicBezTo>
                  <a:cubicBezTo>
                    <a:pt x="1195" y="32"/>
                    <a:pt x="1195" y="32"/>
                    <a:pt x="1195" y="32"/>
                  </a:cubicBezTo>
                  <a:close/>
                  <a:moveTo>
                    <a:pt x="1188" y="54"/>
                  </a:moveTo>
                  <a:cubicBezTo>
                    <a:pt x="1189" y="58"/>
                    <a:pt x="1190" y="61"/>
                    <a:pt x="1191" y="65"/>
                  </a:cubicBezTo>
                  <a:cubicBezTo>
                    <a:pt x="1186" y="65"/>
                    <a:pt x="1181" y="66"/>
                    <a:pt x="1180" y="62"/>
                  </a:cubicBezTo>
                  <a:cubicBezTo>
                    <a:pt x="1181" y="57"/>
                    <a:pt x="1182" y="53"/>
                    <a:pt x="1188" y="54"/>
                  </a:cubicBezTo>
                  <a:close/>
                  <a:moveTo>
                    <a:pt x="1173" y="47"/>
                  </a:moveTo>
                  <a:cubicBezTo>
                    <a:pt x="1172" y="47"/>
                    <a:pt x="1172" y="47"/>
                    <a:pt x="1172" y="47"/>
                  </a:cubicBezTo>
                  <a:cubicBezTo>
                    <a:pt x="1172" y="47"/>
                    <a:pt x="1172" y="47"/>
                    <a:pt x="1172" y="47"/>
                  </a:cubicBezTo>
                  <a:cubicBezTo>
                    <a:pt x="1172" y="47"/>
                    <a:pt x="1172" y="47"/>
                    <a:pt x="1173" y="47"/>
                  </a:cubicBezTo>
                  <a:close/>
                  <a:moveTo>
                    <a:pt x="224" y="87"/>
                  </a:moveTo>
                  <a:cubicBezTo>
                    <a:pt x="226" y="84"/>
                    <a:pt x="230" y="87"/>
                    <a:pt x="236" y="85"/>
                  </a:cubicBezTo>
                  <a:cubicBezTo>
                    <a:pt x="234" y="87"/>
                    <a:pt x="232" y="90"/>
                    <a:pt x="230" y="91"/>
                  </a:cubicBezTo>
                  <a:cubicBezTo>
                    <a:pt x="226" y="91"/>
                    <a:pt x="222" y="90"/>
                    <a:pt x="224" y="87"/>
                  </a:cubicBezTo>
                  <a:close/>
                  <a:moveTo>
                    <a:pt x="253" y="76"/>
                  </a:moveTo>
                  <a:cubicBezTo>
                    <a:pt x="254" y="76"/>
                    <a:pt x="255" y="76"/>
                    <a:pt x="256" y="76"/>
                  </a:cubicBezTo>
                  <a:cubicBezTo>
                    <a:pt x="255" y="72"/>
                    <a:pt x="257" y="67"/>
                    <a:pt x="256" y="62"/>
                  </a:cubicBezTo>
                  <a:cubicBezTo>
                    <a:pt x="265" y="64"/>
                    <a:pt x="271" y="67"/>
                    <a:pt x="270" y="76"/>
                  </a:cubicBezTo>
                  <a:cubicBezTo>
                    <a:pt x="266" y="76"/>
                    <a:pt x="266" y="79"/>
                    <a:pt x="262" y="80"/>
                  </a:cubicBezTo>
                  <a:cubicBezTo>
                    <a:pt x="259" y="78"/>
                    <a:pt x="256" y="77"/>
                    <a:pt x="253" y="76"/>
                  </a:cubicBezTo>
                  <a:close/>
                  <a:moveTo>
                    <a:pt x="410" y="58"/>
                  </a:moveTo>
                  <a:cubicBezTo>
                    <a:pt x="409" y="55"/>
                    <a:pt x="414" y="55"/>
                    <a:pt x="417" y="55"/>
                  </a:cubicBezTo>
                  <a:cubicBezTo>
                    <a:pt x="417" y="60"/>
                    <a:pt x="416" y="63"/>
                    <a:pt x="414" y="65"/>
                  </a:cubicBezTo>
                  <a:cubicBezTo>
                    <a:pt x="412" y="63"/>
                    <a:pt x="411" y="61"/>
                    <a:pt x="410" y="58"/>
                  </a:cubicBezTo>
                  <a:close/>
                  <a:moveTo>
                    <a:pt x="398" y="54"/>
                  </a:moveTo>
                  <a:cubicBezTo>
                    <a:pt x="398" y="55"/>
                    <a:pt x="398" y="55"/>
                    <a:pt x="398" y="55"/>
                  </a:cubicBezTo>
                  <a:cubicBezTo>
                    <a:pt x="398" y="55"/>
                    <a:pt x="397" y="54"/>
                    <a:pt x="397" y="54"/>
                  </a:cubicBezTo>
                  <a:cubicBezTo>
                    <a:pt x="397" y="54"/>
                    <a:pt x="398" y="54"/>
                    <a:pt x="398" y="54"/>
                  </a:cubicBezTo>
                  <a:close/>
                  <a:moveTo>
                    <a:pt x="380" y="69"/>
                  </a:moveTo>
                  <a:cubicBezTo>
                    <a:pt x="386" y="64"/>
                    <a:pt x="389" y="66"/>
                    <a:pt x="394" y="68"/>
                  </a:cubicBezTo>
                  <a:cubicBezTo>
                    <a:pt x="394" y="68"/>
                    <a:pt x="394" y="69"/>
                    <a:pt x="394" y="69"/>
                  </a:cubicBezTo>
                  <a:cubicBezTo>
                    <a:pt x="394" y="70"/>
                    <a:pt x="393" y="70"/>
                    <a:pt x="392" y="71"/>
                  </a:cubicBezTo>
                  <a:cubicBezTo>
                    <a:pt x="392" y="70"/>
                    <a:pt x="392" y="70"/>
                    <a:pt x="392" y="69"/>
                  </a:cubicBezTo>
                  <a:cubicBezTo>
                    <a:pt x="390" y="69"/>
                    <a:pt x="387" y="69"/>
                    <a:pt x="384" y="69"/>
                  </a:cubicBezTo>
                  <a:cubicBezTo>
                    <a:pt x="384" y="72"/>
                    <a:pt x="384" y="74"/>
                    <a:pt x="384" y="76"/>
                  </a:cubicBezTo>
                  <a:cubicBezTo>
                    <a:pt x="385" y="76"/>
                    <a:pt x="386" y="76"/>
                    <a:pt x="386" y="76"/>
                  </a:cubicBezTo>
                  <a:cubicBezTo>
                    <a:pt x="386" y="77"/>
                    <a:pt x="385" y="77"/>
                    <a:pt x="385" y="78"/>
                  </a:cubicBezTo>
                  <a:cubicBezTo>
                    <a:pt x="377" y="73"/>
                    <a:pt x="369" y="69"/>
                    <a:pt x="356" y="69"/>
                  </a:cubicBezTo>
                  <a:cubicBezTo>
                    <a:pt x="357" y="69"/>
                    <a:pt x="357" y="69"/>
                    <a:pt x="358" y="69"/>
                  </a:cubicBezTo>
                  <a:cubicBezTo>
                    <a:pt x="356" y="63"/>
                    <a:pt x="360" y="62"/>
                    <a:pt x="364" y="60"/>
                  </a:cubicBezTo>
                  <a:cubicBezTo>
                    <a:pt x="368" y="65"/>
                    <a:pt x="371" y="69"/>
                    <a:pt x="380" y="69"/>
                  </a:cubicBezTo>
                  <a:close/>
                  <a:moveTo>
                    <a:pt x="356" y="69"/>
                  </a:moveTo>
                  <a:cubicBezTo>
                    <a:pt x="356" y="75"/>
                    <a:pt x="353" y="78"/>
                    <a:pt x="348" y="80"/>
                  </a:cubicBezTo>
                  <a:cubicBezTo>
                    <a:pt x="343" y="78"/>
                    <a:pt x="338" y="76"/>
                    <a:pt x="335" y="73"/>
                  </a:cubicBezTo>
                  <a:cubicBezTo>
                    <a:pt x="336" y="70"/>
                    <a:pt x="338" y="69"/>
                    <a:pt x="341" y="68"/>
                  </a:cubicBezTo>
                  <a:cubicBezTo>
                    <a:pt x="345" y="69"/>
                    <a:pt x="350" y="70"/>
                    <a:pt x="356" y="69"/>
                  </a:cubicBezTo>
                  <a:close/>
                  <a:moveTo>
                    <a:pt x="474" y="87"/>
                  </a:moveTo>
                  <a:cubicBezTo>
                    <a:pt x="473" y="92"/>
                    <a:pt x="481" y="91"/>
                    <a:pt x="482" y="95"/>
                  </a:cubicBezTo>
                  <a:cubicBezTo>
                    <a:pt x="480" y="95"/>
                    <a:pt x="477" y="95"/>
                    <a:pt x="475" y="95"/>
                  </a:cubicBezTo>
                  <a:cubicBezTo>
                    <a:pt x="470" y="91"/>
                    <a:pt x="467" y="85"/>
                    <a:pt x="463" y="80"/>
                  </a:cubicBezTo>
                  <a:cubicBezTo>
                    <a:pt x="462" y="80"/>
                    <a:pt x="461" y="81"/>
                    <a:pt x="460" y="81"/>
                  </a:cubicBezTo>
                  <a:cubicBezTo>
                    <a:pt x="460" y="80"/>
                    <a:pt x="460" y="78"/>
                    <a:pt x="459" y="77"/>
                  </a:cubicBezTo>
                  <a:cubicBezTo>
                    <a:pt x="468" y="77"/>
                    <a:pt x="476" y="75"/>
                    <a:pt x="482" y="73"/>
                  </a:cubicBezTo>
                  <a:cubicBezTo>
                    <a:pt x="484" y="74"/>
                    <a:pt x="491" y="72"/>
                    <a:pt x="490" y="76"/>
                  </a:cubicBezTo>
                  <a:cubicBezTo>
                    <a:pt x="482" y="78"/>
                    <a:pt x="472" y="78"/>
                    <a:pt x="474" y="87"/>
                  </a:cubicBezTo>
                  <a:close/>
                  <a:moveTo>
                    <a:pt x="555" y="51"/>
                  </a:moveTo>
                  <a:cubicBezTo>
                    <a:pt x="556" y="58"/>
                    <a:pt x="550" y="59"/>
                    <a:pt x="547" y="62"/>
                  </a:cubicBezTo>
                  <a:cubicBezTo>
                    <a:pt x="546" y="62"/>
                    <a:pt x="546" y="62"/>
                    <a:pt x="546" y="63"/>
                  </a:cubicBezTo>
                  <a:cubicBezTo>
                    <a:pt x="545" y="62"/>
                    <a:pt x="545" y="62"/>
                    <a:pt x="544" y="62"/>
                  </a:cubicBezTo>
                  <a:cubicBezTo>
                    <a:pt x="541" y="59"/>
                    <a:pt x="535" y="58"/>
                    <a:pt x="536" y="51"/>
                  </a:cubicBezTo>
                  <a:cubicBezTo>
                    <a:pt x="540" y="49"/>
                    <a:pt x="542" y="47"/>
                    <a:pt x="546" y="45"/>
                  </a:cubicBezTo>
                  <a:cubicBezTo>
                    <a:pt x="549" y="47"/>
                    <a:pt x="551" y="49"/>
                    <a:pt x="555" y="51"/>
                  </a:cubicBezTo>
                  <a:close/>
                  <a:moveTo>
                    <a:pt x="616" y="95"/>
                  </a:moveTo>
                  <a:cubicBezTo>
                    <a:pt x="614" y="95"/>
                    <a:pt x="612" y="95"/>
                    <a:pt x="609" y="95"/>
                  </a:cubicBezTo>
                  <a:cubicBezTo>
                    <a:pt x="610" y="91"/>
                    <a:pt x="618" y="92"/>
                    <a:pt x="618" y="87"/>
                  </a:cubicBezTo>
                  <a:cubicBezTo>
                    <a:pt x="619" y="78"/>
                    <a:pt x="609" y="78"/>
                    <a:pt x="601" y="76"/>
                  </a:cubicBezTo>
                  <a:cubicBezTo>
                    <a:pt x="600" y="72"/>
                    <a:pt x="607" y="74"/>
                    <a:pt x="609" y="73"/>
                  </a:cubicBezTo>
                  <a:cubicBezTo>
                    <a:pt x="615" y="75"/>
                    <a:pt x="623" y="77"/>
                    <a:pt x="632" y="77"/>
                  </a:cubicBezTo>
                  <a:cubicBezTo>
                    <a:pt x="632" y="78"/>
                    <a:pt x="632" y="80"/>
                    <a:pt x="631" y="81"/>
                  </a:cubicBezTo>
                  <a:cubicBezTo>
                    <a:pt x="630" y="81"/>
                    <a:pt x="629" y="80"/>
                    <a:pt x="628" y="80"/>
                  </a:cubicBezTo>
                  <a:cubicBezTo>
                    <a:pt x="624" y="85"/>
                    <a:pt x="621" y="91"/>
                    <a:pt x="616" y="95"/>
                  </a:cubicBezTo>
                  <a:close/>
                  <a:moveTo>
                    <a:pt x="1046" y="43"/>
                  </a:moveTo>
                  <a:cubicBezTo>
                    <a:pt x="1046" y="45"/>
                    <a:pt x="1044" y="46"/>
                    <a:pt x="1044" y="47"/>
                  </a:cubicBezTo>
                  <a:cubicBezTo>
                    <a:pt x="1043" y="46"/>
                    <a:pt x="1042" y="45"/>
                    <a:pt x="1041" y="43"/>
                  </a:cubicBezTo>
                  <a:cubicBezTo>
                    <a:pt x="1041" y="42"/>
                    <a:pt x="1042" y="41"/>
                    <a:pt x="1044" y="41"/>
                  </a:cubicBezTo>
                  <a:cubicBezTo>
                    <a:pt x="1045" y="41"/>
                    <a:pt x="1046" y="42"/>
                    <a:pt x="1046" y="43"/>
                  </a:cubicBezTo>
                  <a:close/>
                  <a:moveTo>
                    <a:pt x="711" y="69"/>
                  </a:moveTo>
                  <a:cubicBezTo>
                    <a:pt x="711" y="69"/>
                    <a:pt x="712" y="69"/>
                    <a:pt x="712" y="69"/>
                  </a:cubicBezTo>
                  <a:cubicBezTo>
                    <a:pt x="712" y="69"/>
                    <a:pt x="712" y="69"/>
                    <a:pt x="712" y="69"/>
                  </a:cubicBezTo>
                  <a:cubicBezTo>
                    <a:pt x="717" y="71"/>
                    <a:pt x="719" y="69"/>
                    <a:pt x="720" y="67"/>
                  </a:cubicBezTo>
                  <a:cubicBezTo>
                    <a:pt x="722" y="66"/>
                    <a:pt x="724" y="63"/>
                    <a:pt x="726" y="61"/>
                  </a:cubicBezTo>
                  <a:cubicBezTo>
                    <a:pt x="727" y="61"/>
                    <a:pt x="727" y="61"/>
                    <a:pt x="728" y="62"/>
                  </a:cubicBezTo>
                  <a:cubicBezTo>
                    <a:pt x="728" y="61"/>
                    <a:pt x="728" y="61"/>
                    <a:pt x="728" y="61"/>
                  </a:cubicBezTo>
                  <a:cubicBezTo>
                    <a:pt x="732" y="62"/>
                    <a:pt x="735" y="63"/>
                    <a:pt x="733" y="69"/>
                  </a:cubicBezTo>
                  <a:cubicBezTo>
                    <a:pt x="734" y="69"/>
                    <a:pt x="734" y="69"/>
                    <a:pt x="735" y="69"/>
                  </a:cubicBezTo>
                  <a:cubicBezTo>
                    <a:pt x="722" y="69"/>
                    <a:pt x="714" y="73"/>
                    <a:pt x="706" y="78"/>
                  </a:cubicBezTo>
                  <a:cubicBezTo>
                    <a:pt x="706" y="77"/>
                    <a:pt x="705" y="77"/>
                    <a:pt x="705" y="76"/>
                  </a:cubicBezTo>
                  <a:cubicBezTo>
                    <a:pt x="706" y="76"/>
                    <a:pt x="706" y="76"/>
                    <a:pt x="707" y="76"/>
                  </a:cubicBezTo>
                  <a:cubicBezTo>
                    <a:pt x="707" y="74"/>
                    <a:pt x="707" y="72"/>
                    <a:pt x="707" y="69"/>
                  </a:cubicBezTo>
                  <a:cubicBezTo>
                    <a:pt x="704" y="69"/>
                    <a:pt x="702" y="69"/>
                    <a:pt x="699" y="69"/>
                  </a:cubicBezTo>
                  <a:cubicBezTo>
                    <a:pt x="699" y="70"/>
                    <a:pt x="699" y="70"/>
                    <a:pt x="699" y="71"/>
                  </a:cubicBezTo>
                  <a:cubicBezTo>
                    <a:pt x="698" y="70"/>
                    <a:pt x="697" y="70"/>
                    <a:pt x="697" y="69"/>
                  </a:cubicBezTo>
                  <a:cubicBezTo>
                    <a:pt x="697" y="69"/>
                    <a:pt x="697" y="68"/>
                    <a:pt x="697" y="68"/>
                  </a:cubicBezTo>
                  <a:cubicBezTo>
                    <a:pt x="702" y="66"/>
                    <a:pt x="705" y="64"/>
                    <a:pt x="711" y="69"/>
                  </a:cubicBezTo>
                  <a:close/>
                  <a:moveTo>
                    <a:pt x="855" y="85"/>
                  </a:moveTo>
                  <a:cubicBezTo>
                    <a:pt x="861" y="87"/>
                    <a:pt x="865" y="84"/>
                    <a:pt x="867" y="87"/>
                  </a:cubicBezTo>
                  <a:cubicBezTo>
                    <a:pt x="869" y="90"/>
                    <a:pt x="866" y="91"/>
                    <a:pt x="862" y="91"/>
                  </a:cubicBezTo>
                  <a:cubicBezTo>
                    <a:pt x="859" y="90"/>
                    <a:pt x="857" y="87"/>
                    <a:pt x="855" y="85"/>
                  </a:cubicBezTo>
                  <a:close/>
                  <a:moveTo>
                    <a:pt x="835" y="62"/>
                  </a:moveTo>
                  <a:cubicBezTo>
                    <a:pt x="834" y="65"/>
                    <a:pt x="835" y="67"/>
                    <a:pt x="835" y="70"/>
                  </a:cubicBezTo>
                  <a:cubicBezTo>
                    <a:pt x="830" y="70"/>
                    <a:pt x="825" y="74"/>
                    <a:pt x="822" y="76"/>
                  </a:cubicBezTo>
                  <a:cubicBezTo>
                    <a:pt x="822" y="77"/>
                    <a:pt x="822" y="77"/>
                    <a:pt x="822" y="77"/>
                  </a:cubicBezTo>
                  <a:cubicBezTo>
                    <a:pt x="821" y="77"/>
                    <a:pt x="821" y="76"/>
                    <a:pt x="821" y="76"/>
                  </a:cubicBezTo>
                  <a:cubicBezTo>
                    <a:pt x="820" y="67"/>
                    <a:pt x="826" y="64"/>
                    <a:pt x="835" y="62"/>
                  </a:cubicBezTo>
                  <a:close/>
                  <a:moveTo>
                    <a:pt x="756" y="73"/>
                  </a:moveTo>
                  <a:cubicBezTo>
                    <a:pt x="753" y="76"/>
                    <a:pt x="748" y="78"/>
                    <a:pt x="743" y="80"/>
                  </a:cubicBezTo>
                  <a:cubicBezTo>
                    <a:pt x="739" y="78"/>
                    <a:pt x="735" y="75"/>
                    <a:pt x="735" y="69"/>
                  </a:cubicBezTo>
                  <a:cubicBezTo>
                    <a:pt x="741" y="70"/>
                    <a:pt x="746" y="69"/>
                    <a:pt x="750" y="68"/>
                  </a:cubicBezTo>
                  <a:cubicBezTo>
                    <a:pt x="753" y="69"/>
                    <a:pt x="755" y="70"/>
                    <a:pt x="756" y="73"/>
                  </a:cubicBezTo>
                  <a:close/>
                  <a:moveTo>
                    <a:pt x="693" y="55"/>
                  </a:moveTo>
                  <a:cubicBezTo>
                    <a:pt x="693" y="55"/>
                    <a:pt x="693" y="55"/>
                    <a:pt x="693" y="54"/>
                  </a:cubicBezTo>
                  <a:cubicBezTo>
                    <a:pt x="693" y="54"/>
                    <a:pt x="694" y="54"/>
                    <a:pt x="694" y="54"/>
                  </a:cubicBezTo>
                  <a:cubicBezTo>
                    <a:pt x="694" y="54"/>
                    <a:pt x="693" y="55"/>
                    <a:pt x="693" y="55"/>
                  </a:cubicBezTo>
                  <a:close/>
                  <a:moveTo>
                    <a:pt x="677" y="65"/>
                  </a:moveTo>
                  <a:cubicBezTo>
                    <a:pt x="675" y="63"/>
                    <a:pt x="674" y="60"/>
                    <a:pt x="675" y="55"/>
                  </a:cubicBezTo>
                  <a:cubicBezTo>
                    <a:pt x="677" y="55"/>
                    <a:pt x="682" y="55"/>
                    <a:pt x="681" y="58"/>
                  </a:cubicBezTo>
                  <a:cubicBezTo>
                    <a:pt x="680" y="61"/>
                    <a:pt x="679" y="63"/>
                    <a:pt x="677" y="65"/>
                  </a:cubicBezTo>
                  <a:close/>
                  <a:moveTo>
                    <a:pt x="1075" y="84"/>
                  </a:moveTo>
                  <a:cubicBezTo>
                    <a:pt x="1076" y="84"/>
                    <a:pt x="1077" y="84"/>
                    <a:pt x="1077" y="84"/>
                  </a:cubicBezTo>
                  <a:cubicBezTo>
                    <a:pt x="1078" y="84"/>
                    <a:pt x="1078" y="84"/>
                    <a:pt x="1078" y="84"/>
                  </a:cubicBezTo>
                  <a:cubicBezTo>
                    <a:pt x="1077" y="84"/>
                    <a:pt x="1076" y="84"/>
                    <a:pt x="1075" y="84"/>
                  </a:cubicBezTo>
                  <a:close/>
                  <a:moveTo>
                    <a:pt x="1094" y="54"/>
                  </a:moveTo>
                  <a:cubicBezTo>
                    <a:pt x="1093" y="50"/>
                    <a:pt x="1095" y="49"/>
                    <a:pt x="1097" y="48"/>
                  </a:cubicBezTo>
                  <a:cubicBezTo>
                    <a:pt x="1098" y="51"/>
                    <a:pt x="1097" y="53"/>
                    <a:pt x="1097" y="57"/>
                  </a:cubicBezTo>
                  <a:cubicBezTo>
                    <a:pt x="1096" y="56"/>
                    <a:pt x="1094" y="55"/>
                    <a:pt x="1094" y="54"/>
                  </a:cubicBezTo>
                  <a:close/>
                  <a:moveTo>
                    <a:pt x="1094" y="41"/>
                  </a:moveTo>
                  <a:cubicBezTo>
                    <a:pt x="1094" y="40"/>
                    <a:pt x="1094" y="40"/>
                    <a:pt x="1094" y="40"/>
                  </a:cubicBezTo>
                  <a:cubicBezTo>
                    <a:pt x="1094" y="37"/>
                    <a:pt x="1094" y="34"/>
                    <a:pt x="1095" y="31"/>
                  </a:cubicBezTo>
                  <a:cubicBezTo>
                    <a:pt x="1097" y="34"/>
                    <a:pt x="1098" y="37"/>
                    <a:pt x="1094" y="41"/>
                  </a:cubicBezTo>
                  <a:close/>
                  <a:moveTo>
                    <a:pt x="1054" y="29"/>
                  </a:moveTo>
                  <a:cubicBezTo>
                    <a:pt x="1060" y="25"/>
                    <a:pt x="1064" y="25"/>
                    <a:pt x="1069" y="28"/>
                  </a:cubicBezTo>
                  <a:cubicBezTo>
                    <a:pt x="1069" y="33"/>
                    <a:pt x="1069" y="38"/>
                    <a:pt x="1069" y="43"/>
                  </a:cubicBezTo>
                  <a:cubicBezTo>
                    <a:pt x="1070" y="49"/>
                    <a:pt x="1062" y="47"/>
                    <a:pt x="1057" y="47"/>
                  </a:cubicBezTo>
                  <a:cubicBezTo>
                    <a:pt x="1056" y="46"/>
                    <a:pt x="1055" y="45"/>
                    <a:pt x="1054" y="43"/>
                  </a:cubicBezTo>
                  <a:cubicBezTo>
                    <a:pt x="1078" y="45"/>
                    <a:pt x="1056" y="36"/>
                    <a:pt x="1054" y="29"/>
                  </a:cubicBezTo>
                  <a:close/>
                  <a:moveTo>
                    <a:pt x="1033" y="29"/>
                  </a:moveTo>
                  <a:cubicBezTo>
                    <a:pt x="1031" y="36"/>
                    <a:pt x="1009" y="45"/>
                    <a:pt x="1033" y="43"/>
                  </a:cubicBezTo>
                  <a:cubicBezTo>
                    <a:pt x="1032" y="45"/>
                    <a:pt x="1031" y="46"/>
                    <a:pt x="1031" y="47"/>
                  </a:cubicBezTo>
                  <a:cubicBezTo>
                    <a:pt x="1025" y="47"/>
                    <a:pt x="1017" y="49"/>
                    <a:pt x="1018" y="43"/>
                  </a:cubicBezTo>
                  <a:cubicBezTo>
                    <a:pt x="1018" y="38"/>
                    <a:pt x="1018" y="33"/>
                    <a:pt x="1018" y="28"/>
                  </a:cubicBezTo>
                  <a:cubicBezTo>
                    <a:pt x="1023" y="25"/>
                    <a:pt x="1027" y="25"/>
                    <a:pt x="1033" y="29"/>
                  </a:cubicBezTo>
                  <a:close/>
                  <a:moveTo>
                    <a:pt x="992" y="31"/>
                  </a:moveTo>
                  <a:cubicBezTo>
                    <a:pt x="993" y="34"/>
                    <a:pt x="994" y="37"/>
                    <a:pt x="993" y="40"/>
                  </a:cubicBezTo>
                  <a:cubicBezTo>
                    <a:pt x="993" y="40"/>
                    <a:pt x="993" y="40"/>
                    <a:pt x="993" y="41"/>
                  </a:cubicBezTo>
                  <a:cubicBezTo>
                    <a:pt x="989" y="37"/>
                    <a:pt x="991" y="34"/>
                    <a:pt x="992" y="31"/>
                  </a:cubicBezTo>
                  <a:close/>
                  <a:moveTo>
                    <a:pt x="850" y="31"/>
                  </a:moveTo>
                  <a:cubicBezTo>
                    <a:pt x="849" y="31"/>
                    <a:pt x="848" y="31"/>
                    <a:pt x="847" y="31"/>
                  </a:cubicBezTo>
                  <a:cubicBezTo>
                    <a:pt x="846" y="30"/>
                    <a:pt x="847" y="28"/>
                    <a:pt x="847" y="26"/>
                  </a:cubicBezTo>
                  <a:cubicBezTo>
                    <a:pt x="848" y="27"/>
                    <a:pt x="849" y="29"/>
                    <a:pt x="850" y="31"/>
                  </a:cubicBezTo>
                  <a:close/>
                  <a:moveTo>
                    <a:pt x="807" y="32"/>
                  </a:moveTo>
                  <a:cubicBezTo>
                    <a:pt x="810" y="33"/>
                    <a:pt x="814" y="36"/>
                    <a:pt x="817" y="35"/>
                  </a:cubicBezTo>
                  <a:cubicBezTo>
                    <a:pt x="819" y="37"/>
                    <a:pt x="822" y="38"/>
                    <a:pt x="825" y="40"/>
                  </a:cubicBezTo>
                  <a:cubicBezTo>
                    <a:pt x="823" y="45"/>
                    <a:pt x="819" y="49"/>
                    <a:pt x="817" y="54"/>
                  </a:cubicBezTo>
                  <a:cubicBezTo>
                    <a:pt x="816" y="54"/>
                    <a:pt x="816" y="54"/>
                    <a:pt x="816" y="54"/>
                  </a:cubicBezTo>
                  <a:cubicBezTo>
                    <a:pt x="815" y="53"/>
                    <a:pt x="815" y="52"/>
                    <a:pt x="815" y="51"/>
                  </a:cubicBezTo>
                  <a:cubicBezTo>
                    <a:pt x="815" y="46"/>
                    <a:pt x="820" y="46"/>
                    <a:pt x="819" y="40"/>
                  </a:cubicBezTo>
                  <a:cubicBezTo>
                    <a:pt x="817" y="40"/>
                    <a:pt x="814" y="40"/>
                    <a:pt x="812" y="39"/>
                  </a:cubicBezTo>
                  <a:cubicBezTo>
                    <a:pt x="811" y="38"/>
                    <a:pt x="809" y="37"/>
                    <a:pt x="807" y="35"/>
                  </a:cubicBezTo>
                  <a:cubicBezTo>
                    <a:pt x="807" y="34"/>
                    <a:pt x="806" y="33"/>
                    <a:pt x="807" y="32"/>
                  </a:cubicBezTo>
                  <a:close/>
                  <a:moveTo>
                    <a:pt x="576" y="25"/>
                  </a:moveTo>
                  <a:cubicBezTo>
                    <a:pt x="576" y="27"/>
                    <a:pt x="574" y="30"/>
                    <a:pt x="572" y="32"/>
                  </a:cubicBezTo>
                  <a:cubicBezTo>
                    <a:pt x="568" y="33"/>
                    <a:pt x="565" y="33"/>
                    <a:pt x="563" y="29"/>
                  </a:cubicBezTo>
                  <a:cubicBezTo>
                    <a:pt x="565" y="25"/>
                    <a:pt x="572" y="26"/>
                    <a:pt x="576" y="25"/>
                  </a:cubicBezTo>
                  <a:close/>
                  <a:moveTo>
                    <a:pt x="528" y="29"/>
                  </a:moveTo>
                  <a:cubicBezTo>
                    <a:pt x="526" y="33"/>
                    <a:pt x="523" y="33"/>
                    <a:pt x="519" y="32"/>
                  </a:cubicBezTo>
                  <a:cubicBezTo>
                    <a:pt x="517" y="30"/>
                    <a:pt x="516" y="27"/>
                    <a:pt x="515" y="25"/>
                  </a:cubicBezTo>
                  <a:cubicBezTo>
                    <a:pt x="519" y="26"/>
                    <a:pt x="526" y="25"/>
                    <a:pt x="528" y="29"/>
                  </a:cubicBezTo>
                  <a:close/>
                  <a:moveTo>
                    <a:pt x="305" y="62"/>
                  </a:moveTo>
                  <a:cubicBezTo>
                    <a:pt x="311" y="63"/>
                    <a:pt x="313" y="64"/>
                    <a:pt x="315" y="64"/>
                  </a:cubicBezTo>
                  <a:cubicBezTo>
                    <a:pt x="315" y="64"/>
                    <a:pt x="315" y="65"/>
                    <a:pt x="315" y="65"/>
                  </a:cubicBezTo>
                  <a:cubicBezTo>
                    <a:pt x="307" y="67"/>
                    <a:pt x="304" y="63"/>
                    <a:pt x="299" y="62"/>
                  </a:cubicBezTo>
                  <a:cubicBezTo>
                    <a:pt x="299" y="59"/>
                    <a:pt x="302" y="58"/>
                    <a:pt x="304" y="57"/>
                  </a:cubicBezTo>
                  <a:cubicBezTo>
                    <a:pt x="305" y="59"/>
                    <a:pt x="305" y="60"/>
                    <a:pt x="305" y="62"/>
                  </a:cubicBezTo>
                  <a:close/>
                  <a:moveTo>
                    <a:pt x="275" y="35"/>
                  </a:moveTo>
                  <a:cubicBezTo>
                    <a:pt x="277" y="36"/>
                    <a:pt x="281" y="33"/>
                    <a:pt x="285" y="32"/>
                  </a:cubicBezTo>
                  <a:cubicBezTo>
                    <a:pt x="285" y="33"/>
                    <a:pt x="284" y="34"/>
                    <a:pt x="284" y="35"/>
                  </a:cubicBezTo>
                  <a:cubicBezTo>
                    <a:pt x="282" y="37"/>
                    <a:pt x="280" y="38"/>
                    <a:pt x="279" y="39"/>
                  </a:cubicBezTo>
                  <a:cubicBezTo>
                    <a:pt x="277" y="40"/>
                    <a:pt x="275" y="40"/>
                    <a:pt x="272" y="40"/>
                  </a:cubicBezTo>
                  <a:cubicBezTo>
                    <a:pt x="271" y="46"/>
                    <a:pt x="276" y="46"/>
                    <a:pt x="276" y="51"/>
                  </a:cubicBezTo>
                  <a:cubicBezTo>
                    <a:pt x="276" y="52"/>
                    <a:pt x="276" y="53"/>
                    <a:pt x="275" y="54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2" y="49"/>
                    <a:pt x="269" y="45"/>
                    <a:pt x="266" y="40"/>
                  </a:cubicBezTo>
                  <a:cubicBezTo>
                    <a:pt x="269" y="38"/>
                    <a:pt x="272" y="37"/>
                    <a:pt x="275" y="35"/>
                  </a:cubicBezTo>
                  <a:close/>
                  <a:moveTo>
                    <a:pt x="244" y="26"/>
                  </a:moveTo>
                  <a:cubicBezTo>
                    <a:pt x="246" y="32"/>
                    <a:pt x="244" y="34"/>
                    <a:pt x="240" y="34"/>
                  </a:cubicBezTo>
                  <a:cubicBezTo>
                    <a:pt x="241" y="31"/>
                    <a:pt x="243" y="28"/>
                    <a:pt x="244" y="26"/>
                  </a:cubicBezTo>
                  <a:close/>
                  <a:moveTo>
                    <a:pt x="57" y="58"/>
                  </a:moveTo>
                  <a:cubicBezTo>
                    <a:pt x="60" y="58"/>
                    <a:pt x="63" y="58"/>
                    <a:pt x="65" y="58"/>
                  </a:cubicBezTo>
                  <a:cubicBezTo>
                    <a:pt x="65" y="59"/>
                    <a:pt x="65" y="59"/>
                    <a:pt x="65" y="60"/>
                  </a:cubicBezTo>
                  <a:cubicBezTo>
                    <a:pt x="62" y="60"/>
                    <a:pt x="60" y="60"/>
                    <a:pt x="57" y="60"/>
                  </a:cubicBezTo>
                  <a:cubicBezTo>
                    <a:pt x="57" y="59"/>
                    <a:pt x="57" y="59"/>
                    <a:pt x="57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</p:grpSp>
      <p:sp>
        <p:nvSpPr>
          <p:cNvPr id="26" name="椭圆形标注 25"/>
          <p:cNvSpPr/>
          <p:nvPr/>
        </p:nvSpPr>
        <p:spPr>
          <a:xfrm>
            <a:off x="1105147" y="2942727"/>
            <a:ext cx="1752600" cy="1752600"/>
          </a:xfrm>
          <a:prstGeom prst="wedgeEllipseCallout">
            <a:avLst>
              <a:gd name="adj1" fmla="val 19877"/>
              <a:gd name="adj2" fmla="val 63894"/>
            </a:avLst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7" name="等腰三角形 26"/>
          <p:cNvSpPr/>
          <p:nvPr/>
        </p:nvSpPr>
        <p:spPr>
          <a:xfrm>
            <a:off x="5296147" y="4447677"/>
            <a:ext cx="1016508" cy="876300"/>
          </a:xfrm>
          <a:prstGeom prst="triangle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8" name="椭圆形标注 27"/>
          <p:cNvSpPr/>
          <p:nvPr/>
        </p:nvSpPr>
        <p:spPr>
          <a:xfrm>
            <a:off x="9048997" y="4180977"/>
            <a:ext cx="1752600" cy="1752600"/>
          </a:xfrm>
          <a:prstGeom prst="wedgeEllipseCallout">
            <a:avLst>
              <a:gd name="adj1" fmla="val -775"/>
              <a:gd name="adj2" fmla="val -70888"/>
            </a:avLst>
          </a:prstGeom>
          <a:blipFill>
            <a:blip r:embed="rId4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9" name="文本框 57"/>
          <p:cNvSpPr txBox="1"/>
          <p:nvPr/>
        </p:nvSpPr>
        <p:spPr>
          <a:xfrm>
            <a:off x="6506842" y="5647446"/>
            <a:ext cx="2294505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30" name="矩形 29"/>
          <p:cNvSpPr/>
          <p:nvPr/>
        </p:nvSpPr>
        <p:spPr>
          <a:xfrm>
            <a:off x="6506842" y="5171476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4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31" name="文本框 59"/>
          <p:cNvSpPr txBox="1"/>
          <p:nvPr/>
        </p:nvSpPr>
        <p:spPr>
          <a:xfrm>
            <a:off x="3020292" y="3437747"/>
            <a:ext cx="3476006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32" name="矩形 31"/>
          <p:cNvSpPr/>
          <p:nvPr/>
        </p:nvSpPr>
        <p:spPr>
          <a:xfrm>
            <a:off x="3020291" y="2961777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33" name="文本框 22"/>
          <p:cNvSpPr txBox="1"/>
          <p:nvPr/>
        </p:nvSpPr>
        <p:spPr>
          <a:xfrm>
            <a:off x="1001732" y="1557520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案例对比分析</a:t>
            </a:r>
          </a:p>
        </p:txBody>
      </p:sp>
      <p:sp>
        <p:nvSpPr>
          <p:cNvPr id="34" name="文本框 23"/>
          <p:cNvSpPr txBox="1"/>
          <p:nvPr/>
        </p:nvSpPr>
        <p:spPr>
          <a:xfrm>
            <a:off x="791274" y="2116318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35" name="矩形 34"/>
          <p:cNvSpPr/>
          <p:nvPr/>
        </p:nvSpPr>
        <p:spPr>
          <a:xfrm flipH="1">
            <a:off x="909558" y="1659118"/>
            <a:ext cx="108000" cy="432000"/>
          </a:xfrm>
          <a:prstGeom prst="rect">
            <a:avLst/>
          </a:pr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7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36" name="文本框 1"/>
          <p:cNvSpPr txBox="1"/>
          <p:nvPr/>
        </p:nvSpPr>
        <p:spPr>
          <a:xfrm>
            <a:off x="1486147" y="2942727"/>
            <a:ext cx="10118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9600" b="1" dirty="0">
                <a:solidFill>
                  <a:prstClr val="black">
                    <a:lumMod val="85000"/>
                    <a:lumOff val="15000"/>
                  </a:prstClr>
                </a:solidFill>
                <a:latin typeface="等线"/>
              </a:rPr>
              <a:t>A</a:t>
            </a:r>
            <a:endParaRPr lang="zh-CN" altLang="en-US" sz="9600" b="1" dirty="0">
              <a:solidFill>
                <a:prstClr val="black">
                  <a:lumMod val="85000"/>
                  <a:lumOff val="15000"/>
                </a:prstClr>
              </a:solidFill>
              <a:latin typeface="等线"/>
            </a:endParaRPr>
          </a:p>
        </p:txBody>
      </p:sp>
      <p:sp>
        <p:nvSpPr>
          <p:cNvPr id="37" name="文本框 26"/>
          <p:cNvSpPr txBox="1"/>
          <p:nvPr/>
        </p:nvSpPr>
        <p:spPr>
          <a:xfrm>
            <a:off x="9410947" y="4257177"/>
            <a:ext cx="9284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9600" b="1" dirty="0">
                <a:solidFill>
                  <a:prstClr val="black">
                    <a:lumMod val="85000"/>
                    <a:lumOff val="15000"/>
                  </a:prstClr>
                </a:solidFill>
                <a:latin typeface="等线"/>
              </a:rPr>
              <a:t>B</a:t>
            </a:r>
            <a:endParaRPr lang="zh-CN" altLang="en-US" sz="9600" b="1" dirty="0">
              <a:solidFill>
                <a:prstClr val="black">
                  <a:lumMod val="85000"/>
                  <a:lumOff val="15000"/>
                </a:prstClr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330808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P spid="30" grpId="0"/>
      <p:bldP spid="31" grpId="0"/>
      <p:bldP spid="31" grpId="1"/>
      <p:bldP spid="32" grpId="0"/>
      <p:bldP spid="33" grpId="0"/>
      <p:bldP spid="34" grpId="0"/>
      <p:bldP spid="3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305425" y="2280861"/>
            <a:ext cx="665503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5000" b="1" dirty="0">
                <a:blipFill>
                  <a:blip r:embed="rId2"/>
                  <a:stretch>
                    <a:fillRect/>
                  </a:stretch>
                </a:blipFill>
                <a:latin typeface="造字工房朗宋（非商用）常规体" pitchFamily="50" charset="-122"/>
                <a:ea typeface="造字工房朗宋（非商用）常规体" pitchFamily="50" charset="-122"/>
              </a:rPr>
              <a:t>相关建议及论文总结</a:t>
            </a:r>
          </a:p>
        </p:txBody>
      </p:sp>
      <p:sp>
        <p:nvSpPr>
          <p:cNvPr id="10" name="文本框 12"/>
          <p:cNvSpPr txBox="1"/>
          <p:nvPr/>
        </p:nvSpPr>
        <p:spPr>
          <a:xfrm>
            <a:off x="5297085" y="3405080"/>
            <a:ext cx="2629246" cy="2657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问题评估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相关对策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研究总结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成绩与思考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附录：参考文献</a:t>
            </a:r>
          </a:p>
        </p:txBody>
      </p:sp>
      <p:grpSp>
        <p:nvGrpSpPr>
          <p:cNvPr id="11" name="组合 10"/>
          <p:cNvGrpSpPr/>
          <p:nvPr/>
        </p:nvGrpSpPr>
        <p:grpSpPr>
          <a:xfrm flipV="1">
            <a:off x="5112398" y="3206496"/>
            <a:ext cx="5724113" cy="95252"/>
            <a:chOff x="2804139" y="4450981"/>
            <a:chExt cx="7078926" cy="223552"/>
          </a:xfrm>
          <a:solidFill>
            <a:srgbClr val="F6A94B"/>
          </a:solidFill>
        </p:grpSpPr>
        <p:sp>
          <p:nvSpPr>
            <p:cNvPr id="12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13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75667" y="2258389"/>
            <a:ext cx="5948516" cy="5446368"/>
          </a:xfrm>
          <a:prstGeom prst="rect">
            <a:avLst/>
          </a:prstGeom>
        </p:spPr>
      </p:pic>
      <p:sp>
        <p:nvSpPr>
          <p:cNvPr id="15" name="Freeform 26"/>
          <p:cNvSpPr>
            <a:spLocks noEditPoints="1"/>
          </p:cNvSpPr>
          <p:nvPr/>
        </p:nvSpPr>
        <p:spPr bwMode="auto">
          <a:xfrm>
            <a:off x="4511913" y="2095200"/>
            <a:ext cx="758536" cy="1079979"/>
          </a:xfrm>
          <a:custGeom>
            <a:avLst/>
            <a:gdLst>
              <a:gd name="T0" fmla="*/ 140 w 398"/>
              <a:gd name="T1" fmla="*/ 449 h 567"/>
              <a:gd name="T2" fmla="*/ 145 w 398"/>
              <a:gd name="T3" fmla="*/ 129 h 567"/>
              <a:gd name="T4" fmla="*/ 287 w 398"/>
              <a:gd name="T5" fmla="*/ 540 h 567"/>
              <a:gd name="T6" fmla="*/ 303 w 398"/>
              <a:gd name="T7" fmla="*/ 549 h 567"/>
              <a:gd name="T8" fmla="*/ 171 w 398"/>
              <a:gd name="T9" fmla="*/ 526 h 567"/>
              <a:gd name="T10" fmla="*/ 175 w 398"/>
              <a:gd name="T11" fmla="*/ 533 h 567"/>
              <a:gd name="T12" fmla="*/ 24 w 398"/>
              <a:gd name="T13" fmla="*/ 540 h 567"/>
              <a:gd name="T14" fmla="*/ 262 w 398"/>
              <a:gd name="T15" fmla="*/ 443 h 567"/>
              <a:gd name="T16" fmla="*/ 268 w 398"/>
              <a:gd name="T17" fmla="*/ 549 h 567"/>
              <a:gd name="T18" fmla="*/ 93 w 398"/>
              <a:gd name="T19" fmla="*/ 437 h 567"/>
              <a:gd name="T20" fmla="*/ 86 w 398"/>
              <a:gd name="T21" fmla="*/ 353 h 567"/>
              <a:gd name="T22" fmla="*/ 140 w 398"/>
              <a:gd name="T23" fmla="*/ 299 h 567"/>
              <a:gd name="T24" fmla="*/ 201 w 398"/>
              <a:gd name="T25" fmla="*/ 278 h 567"/>
              <a:gd name="T26" fmla="*/ 70 w 398"/>
              <a:gd name="T27" fmla="*/ 148 h 567"/>
              <a:gd name="T28" fmla="*/ 304 w 398"/>
              <a:gd name="T29" fmla="*/ 77 h 567"/>
              <a:gd name="T30" fmla="*/ 303 w 398"/>
              <a:gd name="T31" fmla="*/ 74 h 567"/>
              <a:gd name="T32" fmla="*/ 121 w 398"/>
              <a:gd name="T33" fmla="*/ 59 h 567"/>
              <a:gd name="T34" fmla="*/ 80 w 398"/>
              <a:gd name="T35" fmla="*/ 303 h 567"/>
              <a:gd name="T36" fmla="*/ 32 w 398"/>
              <a:gd name="T37" fmla="*/ 434 h 567"/>
              <a:gd name="T38" fmla="*/ 46 w 398"/>
              <a:gd name="T39" fmla="*/ 138 h 567"/>
              <a:gd name="T40" fmla="*/ 298 w 398"/>
              <a:gd name="T41" fmla="*/ 20 h 567"/>
              <a:gd name="T42" fmla="*/ 244 w 398"/>
              <a:gd name="T43" fmla="*/ 122 h 567"/>
              <a:gd name="T44" fmla="*/ 108 w 398"/>
              <a:gd name="T45" fmla="*/ 170 h 567"/>
              <a:gd name="T46" fmla="*/ 244 w 398"/>
              <a:gd name="T47" fmla="*/ 276 h 567"/>
              <a:gd name="T48" fmla="*/ 140 w 398"/>
              <a:gd name="T49" fmla="*/ 331 h 567"/>
              <a:gd name="T50" fmla="*/ 154 w 398"/>
              <a:gd name="T51" fmla="*/ 225 h 567"/>
              <a:gd name="T52" fmla="*/ 134 w 398"/>
              <a:gd name="T53" fmla="*/ 152 h 567"/>
              <a:gd name="T54" fmla="*/ 262 w 398"/>
              <a:gd name="T55" fmla="*/ 254 h 567"/>
              <a:gd name="T56" fmla="*/ 141 w 398"/>
              <a:gd name="T57" fmla="*/ 354 h 567"/>
              <a:gd name="T58" fmla="*/ 123 w 398"/>
              <a:gd name="T59" fmla="*/ 449 h 567"/>
              <a:gd name="T60" fmla="*/ 306 w 398"/>
              <a:gd name="T61" fmla="*/ 450 h 567"/>
              <a:gd name="T62" fmla="*/ 362 w 398"/>
              <a:gd name="T63" fmla="*/ 551 h 567"/>
              <a:gd name="T64" fmla="*/ 340 w 398"/>
              <a:gd name="T65" fmla="*/ 556 h 567"/>
              <a:gd name="T66" fmla="*/ 385 w 398"/>
              <a:gd name="T67" fmla="*/ 511 h 567"/>
              <a:gd name="T68" fmla="*/ 330 w 398"/>
              <a:gd name="T69" fmla="*/ 532 h 567"/>
              <a:gd name="T70" fmla="*/ 354 w 398"/>
              <a:gd name="T71" fmla="*/ 496 h 567"/>
              <a:gd name="T72" fmla="*/ 215 w 398"/>
              <a:gd name="T73" fmla="*/ 299 h 567"/>
              <a:gd name="T74" fmla="*/ 218 w 398"/>
              <a:gd name="T75" fmla="*/ 276 h 567"/>
              <a:gd name="T76" fmla="*/ 90 w 398"/>
              <a:gd name="T77" fmla="*/ 388 h 567"/>
              <a:gd name="T78" fmla="*/ 368 w 398"/>
              <a:gd name="T79" fmla="*/ 495 h 567"/>
              <a:gd name="T80" fmla="*/ 334 w 398"/>
              <a:gd name="T81" fmla="*/ 455 h 567"/>
              <a:gd name="T82" fmla="*/ 312 w 398"/>
              <a:gd name="T83" fmla="*/ 474 h 567"/>
              <a:gd name="T84" fmla="*/ 255 w 398"/>
              <a:gd name="T85" fmla="*/ 453 h 567"/>
              <a:gd name="T86" fmla="*/ 189 w 398"/>
              <a:gd name="T87" fmla="*/ 454 h 567"/>
              <a:gd name="T88" fmla="*/ 136 w 398"/>
              <a:gd name="T89" fmla="*/ 399 h 567"/>
              <a:gd name="T90" fmla="*/ 122 w 398"/>
              <a:gd name="T91" fmla="*/ 346 h 567"/>
              <a:gd name="T92" fmla="*/ 122 w 398"/>
              <a:gd name="T93" fmla="*/ 324 h 567"/>
              <a:gd name="T94" fmla="*/ 34 w 398"/>
              <a:gd name="T95" fmla="*/ 440 h 567"/>
              <a:gd name="T96" fmla="*/ 305 w 398"/>
              <a:gd name="T97" fmla="*/ 24 h 567"/>
              <a:gd name="T98" fmla="*/ 285 w 398"/>
              <a:gd name="T99" fmla="*/ 38 h 567"/>
              <a:gd name="T100" fmla="*/ 129 w 398"/>
              <a:gd name="T101" fmla="*/ 106 h 567"/>
              <a:gd name="T102" fmla="*/ 204 w 398"/>
              <a:gd name="T103" fmla="*/ 286 h 567"/>
              <a:gd name="T104" fmla="*/ 221 w 398"/>
              <a:gd name="T105" fmla="*/ 475 h 567"/>
              <a:gd name="T106" fmla="*/ 267 w 398"/>
              <a:gd name="T107" fmla="*/ 81 h 567"/>
              <a:gd name="T108" fmla="*/ 80 w 398"/>
              <a:gd name="T109" fmla="*/ 406 h 567"/>
              <a:gd name="T110" fmla="*/ 85 w 398"/>
              <a:gd name="T111" fmla="*/ 459 h 567"/>
              <a:gd name="T112" fmla="*/ 158 w 398"/>
              <a:gd name="T113" fmla="*/ 483 h 567"/>
              <a:gd name="T114" fmla="*/ 356 w 398"/>
              <a:gd name="T115" fmla="*/ 507 h 567"/>
              <a:gd name="T116" fmla="*/ 185 w 398"/>
              <a:gd name="T117" fmla="*/ 483 h 567"/>
              <a:gd name="T118" fmla="*/ 355 w 398"/>
              <a:gd name="T119" fmla="*/ 508 h 567"/>
              <a:gd name="T120" fmla="*/ 74 w 398"/>
              <a:gd name="T121" fmla="*/ 480 h 567"/>
              <a:gd name="T122" fmla="*/ 165 w 398"/>
              <a:gd name="T123" fmla="*/ 480 h 567"/>
              <a:gd name="T124" fmla="*/ 78 w 398"/>
              <a:gd name="T125" fmla="*/ 484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8" h="567">
                <a:moveTo>
                  <a:pt x="149" y="129"/>
                </a:moveTo>
                <a:cubicBezTo>
                  <a:pt x="149" y="130"/>
                  <a:pt x="147" y="130"/>
                  <a:pt x="148" y="132"/>
                </a:cubicBezTo>
                <a:cubicBezTo>
                  <a:pt x="147" y="131"/>
                  <a:pt x="147" y="131"/>
                  <a:pt x="147" y="131"/>
                </a:cubicBezTo>
                <a:cubicBezTo>
                  <a:pt x="146" y="130"/>
                  <a:pt x="148" y="130"/>
                  <a:pt x="147" y="130"/>
                </a:cubicBezTo>
                <a:cubicBezTo>
                  <a:pt x="147" y="129"/>
                  <a:pt x="148" y="129"/>
                  <a:pt x="149" y="129"/>
                </a:cubicBezTo>
                <a:moveTo>
                  <a:pt x="155" y="126"/>
                </a:moveTo>
                <a:cubicBezTo>
                  <a:pt x="154" y="127"/>
                  <a:pt x="154" y="126"/>
                  <a:pt x="154" y="127"/>
                </a:cubicBezTo>
                <a:cubicBezTo>
                  <a:pt x="153" y="128"/>
                  <a:pt x="153" y="126"/>
                  <a:pt x="152" y="126"/>
                </a:cubicBezTo>
                <a:cubicBezTo>
                  <a:pt x="152" y="125"/>
                  <a:pt x="149" y="126"/>
                  <a:pt x="150" y="124"/>
                </a:cubicBezTo>
                <a:cubicBezTo>
                  <a:pt x="152" y="124"/>
                  <a:pt x="153" y="125"/>
                  <a:pt x="155" y="126"/>
                </a:cubicBezTo>
                <a:moveTo>
                  <a:pt x="149" y="131"/>
                </a:moveTo>
                <a:cubicBezTo>
                  <a:pt x="151" y="131"/>
                  <a:pt x="151" y="131"/>
                  <a:pt x="151" y="131"/>
                </a:cubicBezTo>
                <a:cubicBezTo>
                  <a:pt x="151" y="133"/>
                  <a:pt x="149" y="133"/>
                  <a:pt x="149" y="131"/>
                </a:cubicBezTo>
                <a:moveTo>
                  <a:pt x="195" y="127"/>
                </a:moveTo>
                <a:cubicBezTo>
                  <a:pt x="192" y="128"/>
                  <a:pt x="193" y="128"/>
                  <a:pt x="190" y="127"/>
                </a:cubicBezTo>
                <a:cubicBezTo>
                  <a:pt x="188" y="127"/>
                  <a:pt x="189" y="129"/>
                  <a:pt x="187" y="129"/>
                </a:cubicBezTo>
                <a:cubicBezTo>
                  <a:pt x="178" y="128"/>
                  <a:pt x="178" y="128"/>
                  <a:pt x="178" y="128"/>
                </a:cubicBezTo>
                <a:cubicBezTo>
                  <a:pt x="175" y="127"/>
                  <a:pt x="179" y="128"/>
                  <a:pt x="181" y="128"/>
                </a:cubicBezTo>
                <a:cubicBezTo>
                  <a:pt x="181" y="127"/>
                  <a:pt x="177" y="126"/>
                  <a:pt x="178" y="125"/>
                </a:cubicBezTo>
                <a:cubicBezTo>
                  <a:pt x="176" y="125"/>
                  <a:pt x="177" y="127"/>
                  <a:pt x="176" y="127"/>
                </a:cubicBezTo>
                <a:cubicBezTo>
                  <a:pt x="170" y="127"/>
                  <a:pt x="170" y="124"/>
                  <a:pt x="168" y="122"/>
                </a:cubicBezTo>
                <a:cubicBezTo>
                  <a:pt x="165" y="123"/>
                  <a:pt x="161" y="122"/>
                  <a:pt x="160" y="121"/>
                </a:cubicBezTo>
                <a:cubicBezTo>
                  <a:pt x="164" y="120"/>
                  <a:pt x="171" y="123"/>
                  <a:pt x="175" y="124"/>
                </a:cubicBezTo>
                <a:cubicBezTo>
                  <a:pt x="175" y="124"/>
                  <a:pt x="173" y="123"/>
                  <a:pt x="173" y="122"/>
                </a:cubicBezTo>
                <a:cubicBezTo>
                  <a:pt x="177" y="123"/>
                  <a:pt x="181" y="123"/>
                  <a:pt x="181" y="126"/>
                </a:cubicBezTo>
                <a:cubicBezTo>
                  <a:pt x="186" y="128"/>
                  <a:pt x="190" y="124"/>
                  <a:pt x="195" y="125"/>
                </a:cubicBezTo>
                <a:cubicBezTo>
                  <a:pt x="195" y="125"/>
                  <a:pt x="195" y="127"/>
                  <a:pt x="197" y="126"/>
                </a:cubicBezTo>
                <a:cubicBezTo>
                  <a:pt x="197" y="125"/>
                  <a:pt x="194" y="125"/>
                  <a:pt x="195" y="123"/>
                </a:cubicBezTo>
                <a:cubicBezTo>
                  <a:pt x="198" y="124"/>
                  <a:pt x="200" y="122"/>
                  <a:pt x="202" y="123"/>
                </a:cubicBezTo>
                <a:cubicBezTo>
                  <a:pt x="204" y="123"/>
                  <a:pt x="205" y="124"/>
                  <a:pt x="208" y="124"/>
                </a:cubicBezTo>
                <a:cubicBezTo>
                  <a:pt x="208" y="124"/>
                  <a:pt x="207" y="124"/>
                  <a:pt x="206" y="124"/>
                </a:cubicBezTo>
                <a:cubicBezTo>
                  <a:pt x="203" y="126"/>
                  <a:pt x="203" y="130"/>
                  <a:pt x="197" y="130"/>
                </a:cubicBezTo>
                <a:cubicBezTo>
                  <a:pt x="200" y="129"/>
                  <a:pt x="200" y="126"/>
                  <a:pt x="202" y="126"/>
                </a:cubicBezTo>
                <a:cubicBezTo>
                  <a:pt x="202" y="125"/>
                  <a:pt x="200" y="125"/>
                  <a:pt x="199" y="125"/>
                </a:cubicBezTo>
                <a:cubicBezTo>
                  <a:pt x="198" y="126"/>
                  <a:pt x="198" y="127"/>
                  <a:pt x="197" y="129"/>
                </a:cubicBezTo>
                <a:cubicBezTo>
                  <a:pt x="194" y="129"/>
                  <a:pt x="195" y="128"/>
                  <a:pt x="195" y="127"/>
                </a:cubicBezTo>
                <a:moveTo>
                  <a:pt x="158" y="131"/>
                </a:moveTo>
                <a:cubicBezTo>
                  <a:pt x="158" y="132"/>
                  <a:pt x="157" y="133"/>
                  <a:pt x="157" y="133"/>
                </a:cubicBezTo>
                <a:cubicBezTo>
                  <a:pt x="156" y="133"/>
                  <a:pt x="156" y="133"/>
                  <a:pt x="155" y="132"/>
                </a:cubicBezTo>
                <a:cubicBezTo>
                  <a:pt x="155" y="131"/>
                  <a:pt x="156" y="131"/>
                  <a:pt x="156" y="131"/>
                </a:cubicBezTo>
                <a:cubicBezTo>
                  <a:pt x="156" y="131"/>
                  <a:pt x="157" y="131"/>
                  <a:pt x="157" y="131"/>
                </a:cubicBezTo>
                <a:cubicBezTo>
                  <a:pt x="157" y="131"/>
                  <a:pt x="158" y="131"/>
                  <a:pt x="158" y="131"/>
                </a:cubicBezTo>
                <a:moveTo>
                  <a:pt x="180" y="134"/>
                </a:moveTo>
                <a:cubicBezTo>
                  <a:pt x="178" y="134"/>
                  <a:pt x="178" y="134"/>
                  <a:pt x="178" y="134"/>
                </a:cubicBezTo>
                <a:cubicBezTo>
                  <a:pt x="175" y="134"/>
                  <a:pt x="175" y="132"/>
                  <a:pt x="173" y="132"/>
                </a:cubicBezTo>
                <a:cubicBezTo>
                  <a:pt x="165" y="131"/>
                  <a:pt x="175" y="132"/>
                  <a:pt x="176" y="131"/>
                </a:cubicBezTo>
                <a:cubicBezTo>
                  <a:pt x="177" y="132"/>
                  <a:pt x="180" y="132"/>
                  <a:pt x="180" y="134"/>
                </a:cubicBezTo>
                <a:moveTo>
                  <a:pt x="165" y="133"/>
                </a:moveTo>
                <a:cubicBezTo>
                  <a:pt x="163" y="133"/>
                  <a:pt x="162" y="133"/>
                  <a:pt x="161" y="132"/>
                </a:cubicBezTo>
                <a:cubicBezTo>
                  <a:pt x="162" y="131"/>
                  <a:pt x="166" y="133"/>
                  <a:pt x="165" y="130"/>
                </a:cubicBezTo>
                <a:cubicBezTo>
                  <a:pt x="168" y="130"/>
                  <a:pt x="166" y="133"/>
                  <a:pt x="165" y="133"/>
                </a:cubicBezTo>
                <a:moveTo>
                  <a:pt x="156" y="126"/>
                </a:moveTo>
                <a:cubicBezTo>
                  <a:pt x="154" y="126"/>
                  <a:pt x="156" y="124"/>
                  <a:pt x="157" y="125"/>
                </a:cubicBezTo>
                <a:cubicBezTo>
                  <a:pt x="156" y="124"/>
                  <a:pt x="153" y="125"/>
                  <a:pt x="152" y="123"/>
                </a:cubicBezTo>
                <a:cubicBezTo>
                  <a:pt x="154" y="122"/>
                  <a:pt x="154" y="124"/>
                  <a:pt x="156" y="123"/>
                </a:cubicBezTo>
                <a:cubicBezTo>
                  <a:pt x="157" y="125"/>
                  <a:pt x="159" y="125"/>
                  <a:pt x="158" y="126"/>
                </a:cubicBezTo>
                <a:cubicBezTo>
                  <a:pt x="157" y="127"/>
                  <a:pt x="156" y="124"/>
                  <a:pt x="156" y="126"/>
                </a:cubicBezTo>
                <a:moveTo>
                  <a:pt x="145" y="126"/>
                </a:moveTo>
                <a:cubicBezTo>
                  <a:pt x="143" y="123"/>
                  <a:pt x="149" y="124"/>
                  <a:pt x="148" y="126"/>
                </a:cubicBezTo>
                <a:cubicBezTo>
                  <a:pt x="147" y="125"/>
                  <a:pt x="146" y="125"/>
                  <a:pt x="145" y="126"/>
                </a:cubicBezTo>
                <a:moveTo>
                  <a:pt x="144" y="445"/>
                </a:moveTo>
                <a:cubicBezTo>
                  <a:pt x="142" y="447"/>
                  <a:pt x="146" y="446"/>
                  <a:pt x="147" y="446"/>
                </a:cubicBezTo>
                <a:cubicBezTo>
                  <a:pt x="146" y="448"/>
                  <a:pt x="142" y="448"/>
                  <a:pt x="143" y="446"/>
                </a:cubicBezTo>
                <a:cubicBezTo>
                  <a:pt x="141" y="447"/>
                  <a:pt x="141" y="448"/>
                  <a:pt x="140" y="449"/>
                </a:cubicBezTo>
                <a:cubicBezTo>
                  <a:pt x="138" y="448"/>
                  <a:pt x="135" y="449"/>
                  <a:pt x="133" y="448"/>
                </a:cubicBezTo>
                <a:cubicBezTo>
                  <a:pt x="133" y="448"/>
                  <a:pt x="135" y="447"/>
                  <a:pt x="134" y="446"/>
                </a:cubicBezTo>
                <a:cubicBezTo>
                  <a:pt x="134" y="446"/>
                  <a:pt x="128" y="447"/>
                  <a:pt x="132" y="445"/>
                </a:cubicBezTo>
                <a:cubicBezTo>
                  <a:pt x="136" y="445"/>
                  <a:pt x="135" y="446"/>
                  <a:pt x="136" y="447"/>
                </a:cubicBezTo>
                <a:cubicBezTo>
                  <a:pt x="138" y="447"/>
                  <a:pt x="140" y="447"/>
                  <a:pt x="142" y="446"/>
                </a:cubicBezTo>
                <a:cubicBezTo>
                  <a:pt x="142" y="443"/>
                  <a:pt x="139" y="446"/>
                  <a:pt x="136" y="446"/>
                </a:cubicBezTo>
                <a:cubicBezTo>
                  <a:pt x="136" y="444"/>
                  <a:pt x="132" y="444"/>
                  <a:pt x="128" y="444"/>
                </a:cubicBezTo>
                <a:cubicBezTo>
                  <a:pt x="126" y="444"/>
                  <a:pt x="124" y="445"/>
                  <a:pt x="122" y="444"/>
                </a:cubicBezTo>
                <a:cubicBezTo>
                  <a:pt x="121" y="444"/>
                  <a:pt x="120" y="444"/>
                  <a:pt x="119" y="444"/>
                </a:cubicBezTo>
                <a:cubicBezTo>
                  <a:pt x="119" y="444"/>
                  <a:pt x="119" y="444"/>
                  <a:pt x="119" y="444"/>
                </a:cubicBezTo>
                <a:cubicBezTo>
                  <a:pt x="119" y="444"/>
                  <a:pt x="119" y="444"/>
                  <a:pt x="119" y="444"/>
                </a:cubicBezTo>
                <a:cubicBezTo>
                  <a:pt x="119" y="444"/>
                  <a:pt x="119" y="443"/>
                  <a:pt x="119" y="443"/>
                </a:cubicBezTo>
                <a:cubicBezTo>
                  <a:pt x="119" y="443"/>
                  <a:pt x="119" y="442"/>
                  <a:pt x="120" y="442"/>
                </a:cubicBezTo>
                <a:cubicBezTo>
                  <a:pt x="120" y="443"/>
                  <a:pt x="120" y="443"/>
                  <a:pt x="120" y="443"/>
                </a:cubicBezTo>
                <a:cubicBezTo>
                  <a:pt x="120" y="443"/>
                  <a:pt x="120" y="443"/>
                  <a:pt x="120" y="443"/>
                </a:cubicBezTo>
                <a:cubicBezTo>
                  <a:pt x="120" y="444"/>
                  <a:pt x="120" y="444"/>
                  <a:pt x="120" y="444"/>
                </a:cubicBezTo>
                <a:cubicBezTo>
                  <a:pt x="120" y="444"/>
                  <a:pt x="120" y="444"/>
                  <a:pt x="120" y="444"/>
                </a:cubicBezTo>
                <a:cubicBezTo>
                  <a:pt x="121" y="444"/>
                  <a:pt x="121" y="444"/>
                  <a:pt x="122" y="444"/>
                </a:cubicBezTo>
                <a:cubicBezTo>
                  <a:pt x="124" y="444"/>
                  <a:pt x="125" y="444"/>
                  <a:pt x="127" y="444"/>
                </a:cubicBezTo>
                <a:cubicBezTo>
                  <a:pt x="130" y="443"/>
                  <a:pt x="134" y="443"/>
                  <a:pt x="137" y="444"/>
                </a:cubicBezTo>
                <a:cubicBezTo>
                  <a:pt x="143" y="444"/>
                  <a:pt x="150" y="444"/>
                  <a:pt x="156" y="444"/>
                </a:cubicBezTo>
                <a:cubicBezTo>
                  <a:pt x="154" y="445"/>
                  <a:pt x="152" y="445"/>
                  <a:pt x="150" y="445"/>
                </a:cubicBezTo>
                <a:cubicBezTo>
                  <a:pt x="147" y="445"/>
                  <a:pt x="145" y="444"/>
                  <a:pt x="144" y="445"/>
                </a:cubicBezTo>
                <a:moveTo>
                  <a:pt x="172" y="438"/>
                </a:moveTo>
                <a:cubicBezTo>
                  <a:pt x="173" y="436"/>
                  <a:pt x="177" y="437"/>
                  <a:pt x="180" y="437"/>
                </a:cubicBezTo>
                <a:cubicBezTo>
                  <a:pt x="181" y="436"/>
                  <a:pt x="181" y="436"/>
                  <a:pt x="184" y="437"/>
                </a:cubicBezTo>
                <a:cubicBezTo>
                  <a:pt x="185" y="441"/>
                  <a:pt x="173" y="438"/>
                  <a:pt x="172" y="438"/>
                </a:cubicBezTo>
                <a:moveTo>
                  <a:pt x="163" y="436"/>
                </a:moveTo>
                <a:cubicBezTo>
                  <a:pt x="163" y="436"/>
                  <a:pt x="162" y="438"/>
                  <a:pt x="163" y="438"/>
                </a:cubicBezTo>
                <a:cubicBezTo>
                  <a:pt x="165" y="438"/>
                  <a:pt x="165" y="437"/>
                  <a:pt x="164" y="437"/>
                </a:cubicBezTo>
                <a:cubicBezTo>
                  <a:pt x="166" y="435"/>
                  <a:pt x="169" y="437"/>
                  <a:pt x="172" y="437"/>
                </a:cubicBezTo>
                <a:cubicBezTo>
                  <a:pt x="172" y="438"/>
                  <a:pt x="172" y="438"/>
                  <a:pt x="172" y="438"/>
                </a:cubicBezTo>
                <a:cubicBezTo>
                  <a:pt x="170" y="438"/>
                  <a:pt x="168" y="438"/>
                  <a:pt x="166" y="438"/>
                </a:cubicBezTo>
                <a:cubicBezTo>
                  <a:pt x="165" y="439"/>
                  <a:pt x="163" y="439"/>
                  <a:pt x="162" y="439"/>
                </a:cubicBezTo>
                <a:cubicBezTo>
                  <a:pt x="159" y="440"/>
                  <a:pt x="157" y="440"/>
                  <a:pt x="154" y="440"/>
                </a:cubicBezTo>
                <a:cubicBezTo>
                  <a:pt x="152" y="440"/>
                  <a:pt x="152" y="438"/>
                  <a:pt x="149" y="439"/>
                </a:cubicBezTo>
                <a:cubicBezTo>
                  <a:pt x="148" y="438"/>
                  <a:pt x="149" y="438"/>
                  <a:pt x="149" y="437"/>
                </a:cubicBezTo>
                <a:cubicBezTo>
                  <a:pt x="149" y="436"/>
                  <a:pt x="147" y="436"/>
                  <a:pt x="145" y="436"/>
                </a:cubicBezTo>
                <a:cubicBezTo>
                  <a:pt x="146" y="433"/>
                  <a:pt x="150" y="436"/>
                  <a:pt x="149" y="434"/>
                </a:cubicBezTo>
                <a:cubicBezTo>
                  <a:pt x="151" y="433"/>
                  <a:pt x="150" y="436"/>
                  <a:pt x="151" y="437"/>
                </a:cubicBezTo>
                <a:cubicBezTo>
                  <a:pt x="153" y="436"/>
                  <a:pt x="152" y="438"/>
                  <a:pt x="153" y="438"/>
                </a:cubicBezTo>
                <a:cubicBezTo>
                  <a:pt x="153" y="438"/>
                  <a:pt x="155" y="438"/>
                  <a:pt x="155" y="438"/>
                </a:cubicBezTo>
                <a:cubicBezTo>
                  <a:pt x="156" y="438"/>
                  <a:pt x="155" y="440"/>
                  <a:pt x="157" y="439"/>
                </a:cubicBezTo>
                <a:cubicBezTo>
                  <a:pt x="157" y="439"/>
                  <a:pt x="157" y="439"/>
                  <a:pt x="157" y="438"/>
                </a:cubicBezTo>
                <a:cubicBezTo>
                  <a:pt x="156" y="437"/>
                  <a:pt x="155" y="438"/>
                  <a:pt x="154" y="437"/>
                </a:cubicBezTo>
                <a:cubicBezTo>
                  <a:pt x="154" y="437"/>
                  <a:pt x="155" y="436"/>
                  <a:pt x="155" y="436"/>
                </a:cubicBezTo>
                <a:cubicBezTo>
                  <a:pt x="154" y="435"/>
                  <a:pt x="151" y="437"/>
                  <a:pt x="152" y="434"/>
                </a:cubicBezTo>
                <a:cubicBezTo>
                  <a:pt x="157" y="435"/>
                  <a:pt x="159" y="435"/>
                  <a:pt x="163" y="436"/>
                </a:cubicBezTo>
                <a:moveTo>
                  <a:pt x="162" y="438"/>
                </a:moveTo>
                <a:cubicBezTo>
                  <a:pt x="160" y="437"/>
                  <a:pt x="161" y="436"/>
                  <a:pt x="159" y="436"/>
                </a:cubicBezTo>
                <a:cubicBezTo>
                  <a:pt x="157" y="438"/>
                  <a:pt x="161" y="439"/>
                  <a:pt x="162" y="438"/>
                </a:cubicBezTo>
                <a:moveTo>
                  <a:pt x="151" y="123"/>
                </a:moveTo>
                <a:cubicBezTo>
                  <a:pt x="149" y="123"/>
                  <a:pt x="148" y="120"/>
                  <a:pt x="146" y="120"/>
                </a:cubicBezTo>
                <a:cubicBezTo>
                  <a:pt x="147" y="119"/>
                  <a:pt x="149" y="119"/>
                  <a:pt x="150" y="121"/>
                </a:cubicBezTo>
                <a:cubicBezTo>
                  <a:pt x="151" y="120"/>
                  <a:pt x="155" y="119"/>
                  <a:pt x="156" y="121"/>
                </a:cubicBezTo>
                <a:cubicBezTo>
                  <a:pt x="157" y="123"/>
                  <a:pt x="154" y="121"/>
                  <a:pt x="153" y="121"/>
                </a:cubicBezTo>
                <a:cubicBezTo>
                  <a:pt x="152" y="121"/>
                  <a:pt x="152" y="122"/>
                  <a:pt x="151" y="123"/>
                </a:cubicBezTo>
                <a:moveTo>
                  <a:pt x="192" y="435"/>
                </a:moveTo>
                <a:cubicBezTo>
                  <a:pt x="195" y="435"/>
                  <a:pt x="200" y="438"/>
                  <a:pt x="194" y="438"/>
                </a:cubicBezTo>
                <a:cubicBezTo>
                  <a:pt x="198" y="436"/>
                  <a:pt x="191" y="437"/>
                  <a:pt x="192" y="435"/>
                </a:cubicBezTo>
                <a:moveTo>
                  <a:pt x="184" y="439"/>
                </a:moveTo>
                <a:cubicBezTo>
                  <a:pt x="188" y="439"/>
                  <a:pt x="188" y="439"/>
                  <a:pt x="188" y="439"/>
                </a:cubicBezTo>
                <a:cubicBezTo>
                  <a:pt x="190" y="441"/>
                  <a:pt x="182" y="441"/>
                  <a:pt x="184" y="439"/>
                </a:cubicBezTo>
                <a:moveTo>
                  <a:pt x="145" y="129"/>
                </a:moveTo>
                <a:cubicBezTo>
                  <a:pt x="146" y="129"/>
                  <a:pt x="146" y="129"/>
                  <a:pt x="146" y="129"/>
                </a:cubicBezTo>
                <a:cubicBezTo>
                  <a:pt x="147" y="132"/>
                  <a:pt x="147" y="132"/>
                  <a:pt x="147" y="132"/>
                </a:cubicBezTo>
                <a:cubicBezTo>
                  <a:pt x="146" y="132"/>
                  <a:pt x="146" y="132"/>
                  <a:pt x="146" y="132"/>
                </a:cubicBezTo>
                <a:cubicBezTo>
                  <a:pt x="146" y="131"/>
                  <a:pt x="145" y="131"/>
                  <a:pt x="145" y="129"/>
                </a:cubicBezTo>
                <a:moveTo>
                  <a:pt x="144" y="434"/>
                </a:moveTo>
                <a:cubicBezTo>
                  <a:pt x="145" y="432"/>
                  <a:pt x="148" y="433"/>
                  <a:pt x="149" y="431"/>
                </a:cubicBezTo>
                <a:cubicBezTo>
                  <a:pt x="153" y="431"/>
                  <a:pt x="158" y="430"/>
                  <a:pt x="161" y="432"/>
                </a:cubicBezTo>
                <a:cubicBezTo>
                  <a:pt x="159" y="432"/>
                  <a:pt x="157" y="432"/>
                  <a:pt x="155" y="432"/>
                </a:cubicBezTo>
                <a:cubicBezTo>
                  <a:pt x="153" y="432"/>
                  <a:pt x="151" y="432"/>
                  <a:pt x="149" y="432"/>
                </a:cubicBezTo>
                <a:cubicBezTo>
                  <a:pt x="147" y="432"/>
                  <a:pt x="146" y="434"/>
                  <a:pt x="144" y="434"/>
                </a:cubicBezTo>
                <a:moveTo>
                  <a:pt x="265" y="258"/>
                </a:moveTo>
                <a:cubicBezTo>
                  <a:pt x="266" y="260"/>
                  <a:pt x="267" y="262"/>
                  <a:pt x="268" y="264"/>
                </a:cubicBezTo>
                <a:cubicBezTo>
                  <a:pt x="269" y="267"/>
                  <a:pt x="269" y="269"/>
                  <a:pt x="270" y="272"/>
                </a:cubicBezTo>
                <a:cubicBezTo>
                  <a:pt x="270" y="273"/>
                  <a:pt x="270" y="273"/>
                  <a:pt x="270" y="274"/>
                </a:cubicBezTo>
                <a:cubicBezTo>
                  <a:pt x="270" y="275"/>
                  <a:pt x="270" y="276"/>
                  <a:pt x="270" y="276"/>
                </a:cubicBezTo>
                <a:cubicBezTo>
                  <a:pt x="270" y="278"/>
                  <a:pt x="270" y="279"/>
                  <a:pt x="270" y="281"/>
                </a:cubicBezTo>
                <a:cubicBezTo>
                  <a:pt x="269" y="284"/>
                  <a:pt x="269" y="287"/>
                  <a:pt x="269" y="290"/>
                </a:cubicBezTo>
                <a:cubicBezTo>
                  <a:pt x="268" y="289"/>
                  <a:pt x="268" y="287"/>
                  <a:pt x="268" y="284"/>
                </a:cubicBezTo>
                <a:cubicBezTo>
                  <a:pt x="269" y="282"/>
                  <a:pt x="269" y="278"/>
                  <a:pt x="269" y="275"/>
                </a:cubicBezTo>
                <a:cubicBezTo>
                  <a:pt x="269" y="272"/>
                  <a:pt x="268" y="269"/>
                  <a:pt x="267" y="267"/>
                </a:cubicBezTo>
                <a:cubicBezTo>
                  <a:pt x="266" y="264"/>
                  <a:pt x="266" y="261"/>
                  <a:pt x="265" y="258"/>
                </a:cubicBezTo>
                <a:moveTo>
                  <a:pt x="205" y="131"/>
                </a:moveTo>
                <a:cubicBezTo>
                  <a:pt x="201" y="131"/>
                  <a:pt x="207" y="133"/>
                  <a:pt x="202" y="133"/>
                </a:cubicBezTo>
                <a:cubicBezTo>
                  <a:pt x="203" y="134"/>
                  <a:pt x="204" y="134"/>
                  <a:pt x="204" y="135"/>
                </a:cubicBezTo>
                <a:cubicBezTo>
                  <a:pt x="202" y="135"/>
                  <a:pt x="201" y="134"/>
                  <a:pt x="199" y="134"/>
                </a:cubicBezTo>
                <a:cubicBezTo>
                  <a:pt x="197" y="134"/>
                  <a:pt x="193" y="134"/>
                  <a:pt x="194" y="132"/>
                </a:cubicBezTo>
                <a:cubicBezTo>
                  <a:pt x="196" y="132"/>
                  <a:pt x="198" y="133"/>
                  <a:pt x="199" y="133"/>
                </a:cubicBezTo>
                <a:cubicBezTo>
                  <a:pt x="201" y="134"/>
                  <a:pt x="199" y="131"/>
                  <a:pt x="199" y="132"/>
                </a:cubicBezTo>
                <a:cubicBezTo>
                  <a:pt x="200" y="130"/>
                  <a:pt x="204" y="132"/>
                  <a:pt x="202" y="129"/>
                </a:cubicBezTo>
                <a:cubicBezTo>
                  <a:pt x="207" y="131"/>
                  <a:pt x="208" y="128"/>
                  <a:pt x="211" y="130"/>
                </a:cubicBezTo>
                <a:cubicBezTo>
                  <a:pt x="211" y="130"/>
                  <a:pt x="210" y="131"/>
                  <a:pt x="210" y="132"/>
                </a:cubicBezTo>
                <a:cubicBezTo>
                  <a:pt x="209" y="131"/>
                  <a:pt x="205" y="132"/>
                  <a:pt x="205" y="131"/>
                </a:cubicBezTo>
                <a:moveTo>
                  <a:pt x="135" y="431"/>
                </a:moveTo>
                <a:cubicBezTo>
                  <a:pt x="137" y="430"/>
                  <a:pt x="138" y="430"/>
                  <a:pt x="138" y="431"/>
                </a:cubicBezTo>
                <a:cubicBezTo>
                  <a:pt x="139" y="431"/>
                  <a:pt x="139" y="431"/>
                  <a:pt x="140" y="430"/>
                </a:cubicBezTo>
                <a:cubicBezTo>
                  <a:pt x="140" y="431"/>
                  <a:pt x="143" y="430"/>
                  <a:pt x="144" y="430"/>
                </a:cubicBezTo>
                <a:cubicBezTo>
                  <a:pt x="145" y="430"/>
                  <a:pt x="147" y="429"/>
                  <a:pt x="145" y="431"/>
                </a:cubicBezTo>
                <a:cubicBezTo>
                  <a:pt x="144" y="430"/>
                  <a:pt x="141" y="432"/>
                  <a:pt x="139" y="432"/>
                </a:cubicBezTo>
                <a:cubicBezTo>
                  <a:pt x="137" y="433"/>
                  <a:pt x="137" y="431"/>
                  <a:pt x="135" y="431"/>
                </a:cubicBezTo>
                <a:moveTo>
                  <a:pt x="207" y="535"/>
                </a:moveTo>
                <a:cubicBezTo>
                  <a:pt x="206" y="532"/>
                  <a:pt x="216" y="532"/>
                  <a:pt x="215" y="535"/>
                </a:cubicBezTo>
                <a:cubicBezTo>
                  <a:pt x="213" y="535"/>
                  <a:pt x="214" y="533"/>
                  <a:pt x="211" y="533"/>
                </a:cubicBezTo>
                <a:cubicBezTo>
                  <a:pt x="209" y="533"/>
                  <a:pt x="212" y="535"/>
                  <a:pt x="213" y="535"/>
                </a:cubicBezTo>
                <a:cubicBezTo>
                  <a:pt x="217" y="536"/>
                  <a:pt x="216" y="532"/>
                  <a:pt x="220" y="533"/>
                </a:cubicBezTo>
                <a:cubicBezTo>
                  <a:pt x="219" y="535"/>
                  <a:pt x="215" y="537"/>
                  <a:pt x="212" y="536"/>
                </a:cubicBezTo>
                <a:cubicBezTo>
                  <a:pt x="209" y="536"/>
                  <a:pt x="210" y="535"/>
                  <a:pt x="207" y="535"/>
                </a:cubicBezTo>
                <a:moveTo>
                  <a:pt x="287" y="541"/>
                </a:moveTo>
                <a:cubicBezTo>
                  <a:pt x="290" y="541"/>
                  <a:pt x="293" y="540"/>
                  <a:pt x="293" y="543"/>
                </a:cubicBezTo>
                <a:cubicBezTo>
                  <a:pt x="291" y="542"/>
                  <a:pt x="291" y="541"/>
                  <a:pt x="288" y="541"/>
                </a:cubicBezTo>
                <a:cubicBezTo>
                  <a:pt x="287" y="544"/>
                  <a:pt x="292" y="542"/>
                  <a:pt x="291" y="545"/>
                </a:cubicBezTo>
                <a:cubicBezTo>
                  <a:pt x="288" y="544"/>
                  <a:pt x="282" y="542"/>
                  <a:pt x="283" y="544"/>
                </a:cubicBezTo>
                <a:cubicBezTo>
                  <a:pt x="282" y="546"/>
                  <a:pt x="278" y="544"/>
                  <a:pt x="278" y="543"/>
                </a:cubicBezTo>
                <a:cubicBezTo>
                  <a:pt x="280" y="542"/>
                  <a:pt x="281" y="543"/>
                  <a:pt x="282" y="543"/>
                </a:cubicBezTo>
                <a:cubicBezTo>
                  <a:pt x="283" y="542"/>
                  <a:pt x="283" y="541"/>
                  <a:pt x="283" y="541"/>
                </a:cubicBezTo>
                <a:cubicBezTo>
                  <a:pt x="285" y="541"/>
                  <a:pt x="286" y="542"/>
                  <a:pt x="287" y="541"/>
                </a:cubicBezTo>
                <a:moveTo>
                  <a:pt x="273" y="533"/>
                </a:moveTo>
                <a:cubicBezTo>
                  <a:pt x="276" y="532"/>
                  <a:pt x="283" y="533"/>
                  <a:pt x="288" y="533"/>
                </a:cubicBezTo>
                <a:cubicBezTo>
                  <a:pt x="286" y="534"/>
                  <a:pt x="285" y="535"/>
                  <a:pt x="285" y="537"/>
                </a:cubicBezTo>
                <a:cubicBezTo>
                  <a:pt x="282" y="538"/>
                  <a:pt x="284" y="535"/>
                  <a:pt x="284" y="534"/>
                </a:cubicBezTo>
                <a:cubicBezTo>
                  <a:pt x="281" y="534"/>
                  <a:pt x="282" y="535"/>
                  <a:pt x="282" y="536"/>
                </a:cubicBezTo>
                <a:cubicBezTo>
                  <a:pt x="281" y="536"/>
                  <a:pt x="279" y="537"/>
                  <a:pt x="280" y="536"/>
                </a:cubicBezTo>
                <a:cubicBezTo>
                  <a:pt x="279" y="537"/>
                  <a:pt x="279" y="538"/>
                  <a:pt x="281" y="538"/>
                </a:cubicBezTo>
                <a:cubicBezTo>
                  <a:pt x="281" y="539"/>
                  <a:pt x="282" y="538"/>
                  <a:pt x="282" y="538"/>
                </a:cubicBezTo>
                <a:cubicBezTo>
                  <a:pt x="282" y="538"/>
                  <a:pt x="285" y="541"/>
                  <a:pt x="287" y="540"/>
                </a:cubicBezTo>
                <a:cubicBezTo>
                  <a:pt x="286" y="541"/>
                  <a:pt x="282" y="541"/>
                  <a:pt x="281" y="540"/>
                </a:cubicBezTo>
                <a:cubicBezTo>
                  <a:pt x="276" y="539"/>
                  <a:pt x="277" y="541"/>
                  <a:pt x="272" y="540"/>
                </a:cubicBezTo>
                <a:cubicBezTo>
                  <a:pt x="272" y="538"/>
                  <a:pt x="275" y="539"/>
                  <a:pt x="278" y="539"/>
                </a:cubicBezTo>
                <a:cubicBezTo>
                  <a:pt x="278" y="537"/>
                  <a:pt x="278" y="537"/>
                  <a:pt x="278" y="537"/>
                </a:cubicBezTo>
                <a:cubicBezTo>
                  <a:pt x="274" y="537"/>
                  <a:pt x="274" y="539"/>
                  <a:pt x="270" y="537"/>
                </a:cubicBezTo>
                <a:cubicBezTo>
                  <a:pt x="269" y="537"/>
                  <a:pt x="269" y="538"/>
                  <a:pt x="269" y="539"/>
                </a:cubicBezTo>
                <a:cubicBezTo>
                  <a:pt x="266" y="539"/>
                  <a:pt x="267" y="538"/>
                  <a:pt x="265" y="538"/>
                </a:cubicBezTo>
                <a:cubicBezTo>
                  <a:pt x="262" y="538"/>
                  <a:pt x="263" y="540"/>
                  <a:pt x="259" y="539"/>
                </a:cubicBezTo>
                <a:cubicBezTo>
                  <a:pt x="259" y="537"/>
                  <a:pt x="262" y="537"/>
                  <a:pt x="265" y="537"/>
                </a:cubicBezTo>
                <a:cubicBezTo>
                  <a:pt x="269" y="535"/>
                  <a:pt x="268" y="534"/>
                  <a:pt x="269" y="533"/>
                </a:cubicBezTo>
                <a:cubicBezTo>
                  <a:pt x="273" y="532"/>
                  <a:pt x="269" y="535"/>
                  <a:pt x="273" y="534"/>
                </a:cubicBezTo>
                <a:cubicBezTo>
                  <a:pt x="274" y="534"/>
                  <a:pt x="274" y="533"/>
                  <a:pt x="273" y="533"/>
                </a:cubicBezTo>
                <a:moveTo>
                  <a:pt x="219" y="543"/>
                </a:moveTo>
                <a:cubicBezTo>
                  <a:pt x="217" y="543"/>
                  <a:pt x="217" y="542"/>
                  <a:pt x="215" y="542"/>
                </a:cubicBezTo>
                <a:cubicBezTo>
                  <a:pt x="213" y="541"/>
                  <a:pt x="212" y="542"/>
                  <a:pt x="211" y="542"/>
                </a:cubicBezTo>
                <a:cubicBezTo>
                  <a:pt x="209" y="541"/>
                  <a:pt x="207" y="540"/>
                  <a:pt x="205" y="539"/>
                </a:cubicBezTo>
                <a:cubicBezTo>
                  <a:pt x="208" y="536"/>
                  <a:pt x="211" y="541"/>
                  <a:pt x="215" y="540"/>
                </a:cubicBezTo>
                <a:cubicBezTo>
                  <a:pt x="216" y="541"/>
                  <a:pt x="217" y="542"/>
                  <a:pt x="219" y="543"/>
                </a:cubicBezTo>
                <a:moveTo>
                  <a:pt x="233" y="542"/>
                </a:moveTo>
                <a:cubicBezTo>
                  <a:pt x="233" y="543"/>
                  <a:pt x="228" y="543"/>
                  <a:pt x="228" y="542"/>
                </a:cubicBezTo>
                <a:cubicBezTo>
                  <a:pt x="225" y="543"/>
                  <a:pt x="224" y="544"/>
                  <a:pt x="220" y="543"/>
                </a:cubicBezTo>
                <a:cubicBezTo>
                  <a:pt x="225" y="543"/>
                  <a:pt x="222" y="541"/>
                  <a:pt x="218" y="540"/>
                </a:cubicBezTo>
                <a:cubicBezTo>
                  <a:pt x="223" y="537"/>
                  <a:pt x="226" y="542"/>
                  <a:pt x="232" y="541"/>
                </a:cubicBezTo>
                <a:cubicBezTo>
                  <a:pt x="232" y="541"/>
                  <a:pt x="232" y="542"/>
                  <a:pt x="233" y="542"/>
                </a:cubicBezTo>
                <a:moveTo>
                  <a:pt x="319" y="541"/>
                </a:moveTo>
                <a:cubicBezTo>
                  <a:pt x="316" y="541"/>
                  <a:pt x="316" y="541"/>
                  <a:pt x="316" y="541"/>
                </a:cubicBezTo>
                <a:cubicBezTo>
                  <a:pt x="317" y="540"/>
                  <a:pt x="317" y="538"/>
                  <a:pt x="320" y="538"/>
                </a:cubicBezTo>
                <a:cubicBezTo>
                  <a:pt x="321" y="540"/>
                  <a:pt x="319" y="540"/>
                  <a:pt x="319" y="541"/>
                </a:cubicBezTo>
                <a:moveTo>
                  <a:pt x="318" y="533"/>
                </a:moveTo>
                <a:cubicBezTo>
                  <a:pt x="316" y="533"/>
                  <a:pt x="316" y="532"/>
                  <a:pt x="313" y="532"/>
                </a:cubicBezTo>
                <a:cubicBezTo>
                  <a:pt x="312" y="533"/>
                  <a:pt x="312" y="534"/>
                  <a:pt x="310" y="534"/>
                </a:cubicBezTo>
                <a:cubicBezTo>
                  <a:pt x="311" y="533"/>
                  <a:pt x="311" y="532"/>
                  <a:pt x="310" y="532"/>
                </a:cubicBezTo>
                <a:cubicBezTo>
                  <a:pt x="312" y="531"/>
                  <a:pt x="318" y="530"/>
                  <a:pt x="318" y="533"/>
                </a:cubicBezTo>
                <a:moveTo>
                  <a:pt x="309" y="532"/>
                </a:moveTo>
                <a:cubicBezTo>
                  <a:pt x="308" y="535"/>
                  <a:pt x="304" y="532"/>
                  <a:pt x="300" y="533"/>
                </a:cubicBezTo>
                <a:cubicBezTo>
                  <a:pt x="302" y="536"/>
                  <a:pt x="294" y="533"/>
                  <a:pt x="290" y="534"/>
                </a:cubicBezTo>
                <a:cubicBezTo>
                  <a:pt x="290" y="532"/>
                  <a:pt x="295" y="533"/>
                  <a:pt x="298" y="533"/>
                </a:cubicBezTo>
                <a:cubicBezTo>
                  <a:pt x="302" y="532"/>
                  <a:pt x="306" y="531"/>
                  <a:pt x="309" y="532"/>
                </a:cubicBezTo>
                <a:moveTo>
                  <a:pt x="311" y="535"/>
                </a:moveTo>
                <a:cubicBezTo>
                  <a:pt x="311" y="536"/>
                  <a:pt x="309" y="536"/>
                  <a:pt x="309" y="536"/>
                </a:cubicBezTo>
                <a:cubicBezTo>
                  <a:pt x="309" y="537"/>
                  <a:pt x="309" y="538"/>
                  <a:pt x="311" y="538"/>
                </a:cubicBezTo>
                <a:cubicBezTo>
                  <a:pt x="311" y="539"/>
                  <a:pt x="305" y="539"/>
                  <a:pt x="309" y="540"/>
                </a:cubicBezTo>
                <a:cubicBezTo>
                  <a:pt x="308" y="542"/>
                  <a:pt x="305" y="539"/>
                  <a:pt x="305" y="539"/>
                </a:cubicBezTo>
                <a:cubicBezTo>
                  <a:pt x="304" y="539"/>
                  <a:pt x="302" y="539"/>
                  <a:pt x="301" y="539"/>
                </a:cubicBezTo>
                <a:cubicBezTo>
                  <a:pt x="300" y="539"/>
                  <a:pt x="300" y="538"/>
                  <a:pt x="300" y="538"/>
                </a:cubicBezTo>
                <a:cubicBezTo>
                  <a:pt x="298" y="538"/>
                  <a:pt x="297" y="538"/>
                  <a:pt x="297" y="537"/>
                </a:cubicBezTo>
                <a:cubicBezTo>
                  <a:pt x="295" y="537"/>
                  <a:pt x="292" y="537"/>
                  <a:pt x="293" y="535"/>
                </a:cubicBezTo>
                <a:cubicBezTo>
                  <a:pt x="296" y="536"/>
                  <a:pt x="299" y="536"/>
                  <a:pt x="302" y="537"/>
                </a:cubicBezTo>
                <a:cubicBezTo>
                  <a:pt x="304" y="537"/>
                  <a:pt x="305" y="540"/>
                  <a:pt x="308" y="538"/>
                </a:cubicBezTo>
                <a:cubicBezTo>
                  <a:pt x="306" y="537"/>
                  <a:pt x="301" y="537"/>
                  <a:pt x="302" y="535"/>
                </a:cubicBezTo>
                <a:cubicBezTo>
                  <a:pt x="307" y="534"/>
                  <a:pt x="307" y="537"/>
                  <a:pt x="311" y="535"/>
                </a:cubicBezTo>
                <a:moveTo>
                  <a:pt x="207" y="540"/>
                </a:moveTo>
                <a:cubicBezTo>
                  <a:pt x="207" y="541"/>
                  <a:pt x="208" y="541"/>
                  <a:pt x="206" y="541"/>
                </a:cubicBezTo>
                <a:cubicBezTo>
                  <a:pt x="202" y="541"/>
                  <a:pt x="193" y="540"/>
                  <a:pt x="186" y="539"/>
                </a:cubicBezTo>
                <a:cubicBezTo>
                  <a:pt x="183" y="539"/>
                  <a:pt x="183" y="538"/>
                  <a:pt x="186" y="538"/>
                </a:cubicBezTo>
                <a:cubicBezTo>
                  <a:pt x="193" y="539"/>
                  <a:pt x="200" y="539"/>
                  <a:pt x="207" y="540"/>
                </a:cubicBezTo>
                <a:moveTo>
                  <a:pt x="305" y="543"/>
                </a:moveTo>
                <a:cubicBezTo>
                  <a:pt x="303" y="544"/>
                  <a:pt x="304" y="547"/>
                  <a:pt x="300" y="546"/>
                </a:cubicBezTo>
                <a:cubicBezTo>
                  <a:pt x="303" y="545"/>
                  <a:pt x="297" y="543"/>
                  <a:pt x="302" y="543"/>
                </a:cubicBezTo>
                <a:cubicBezTo>
                  <a:pt x="301" y="542"/>
                  <a:pt x="297" y="543"/>
                  <a:pt x="298" y="541"/>
                </a:cubicBezTo>
                <a:cubicBezTo>
                  <a:pt x="302" y="543"/>
                  <a:pt x="306" y="541"/>
                  <a:pt x="312" y="542"/>
                </a:cubicBezTo>
                <a:cubicBezTo>
                  <a:pt x="309" y="544"/>
                  <a:pt x="313" y="542"/>
                  <a:pt x="313" y="544"/>
                </a:cubicBezTo>
                <a:cubicBezTo>
                  <a:pt x="308" y="545"/>
                  <a:pt x="309" y="543"/>
                  <a:pt x="305" y="543"/>
                </a:cubicBezTo>
                <a:moveTo>
                  <a:pt x="303" y="549"/>
                </a:moveTo>
                <a:cubicBezTo>
                  <a:pt x="306" y="551"/>
                  <a:pt x="296" y="549"/>
                  <a:pt x="296" y="551"/>
                </a:cubicBezTo>
                <a:cubicBezTo>
                  <a:pt x="293" y="550"/>
                  <a:pt x="292" y="551"/>
                  <a:pt x="289" y="550"/>
                </a:cubicBezTo>
                <a:cubicBezTo>
                  <a:pt x="293" y="550"/>
                  <a:pt x="298" y="548"/>
                  <a:pt x="300" y="548"/>
                </a:cubicBezTo>
                <a:cubicBezTo>
                  <a:pt x="296" y="549"/>
                  <a:pt x="299" y="550"/>
                  <a:pt x="303" y="549"/>
                </a:cubicBezTo>
                <a:moveTo>
                  <a:pt x="235" y="537"/>
                </a:moveTo>
                <a:cubicBezTo>
                  <a:pt x="233" y="537"/>
                  <a:pt x="233" y="538"/>
                  <a:pt x="232" y="538"/>
                </a:cubicBezTo>
                <a:cubicBezTo>
                  <a:pt x="230" y="538"/>
                  <a:pt x="231" y="536"/>
                  <a:pt x="228" y="536"/>
                </a:cubicBezTo>
                <a:cubicBezTo>
                  <a:pt x="231" y="534"/>
                  <a:pt x="228" y="533"/>
                  <a:pt x="233" y="533"/>
                </a:cubicBezTo>
                <a:cubicBezTo>
                  <a:pt x="233" y="535"/>
                  <a:pt x="231" y="534"/>
                  <a:pt x="231" y="536"/>
                </a:cubicBezTo>
                <a:cubicBezTo>
                  <a:pt x="234" y="537"/>
                  <a:pt x="237" y="535"/>
                  <a:pt x="234" y="534"/>
                </a:cubicBezTo>
                <a:cubicBezTo>
                  <a:pt x="235" y="533"/>
                  <a:pt x="235" y="533"/>
                  <a:pt x="235" y="534"/>
                </a:cubicBezTo>
                <a:cubicBezTo>
                  <a:pt x="237" y="534"/>
                  <a:pt x="237" y="534"/>
                  <a:pt x="237" y="534"/>
                </a:cubicBezTo>
                <a:cubicBezTo>
                  <a:pt x="238" y="536"/>
                  <a:pt x="235" y="535"/>
                  <a:pt x="235" y="537"/>
                </a:cubicBezTo>
                <a:cubicBezTo>
                  <a:pt x="239" y="536"/>
                  <a:pt x="240" y="535"/>
                  <a:pt x="244" y="537"/>
                </a:cubicBezTo>
                <a:cubicBezTo>
                  <a:pt x="244" y="538"/>
                  <a:pt x="241" y="539"/>
                  <a:pt x="240" y="539"/>
                </a:cubicBezTo>
                <a:cubicBezTo>
                  <a:pt x="237" y="539"/>
                  <a:pt x="237" y="538"/>
                  <a:pt x="235" y="537"/>
                </a:cubicBezTo>
                <a:moveTo>
                  <a:pt x="120" y="528"/>
                </a:moveTo>
                <a:cubicBezTo>
                  <a:pt x="121" y="530"/>
                  <a:pt x="112" y="527"/>
                  <a:pt x="109" y="526"/>
                </a:cubicBezTo>
                <a:cubicBezTo>
                  <a:pt x="111" y="524"/>
                  <a:pt x="116" y="528"/>
                  <a:pt x="120" y="528"/>
                </a:cubicBezTo>
                <a:moveTo>
                  <a:pt x="159" y="523"/>
                </a:moveTo>
                <a:cubicBezTo>
                  <a:pt x="158" y="521"/>
                  <a:pt x="156" y="521"/>
                  <a:pt x="152" y="520"/>
                </a:cubicBezTo>
                <a:cubicBezTo>
                  <a:pt x="153" y="519"/>
                  <a:pt x="159" y="519"/>
                  <a:pt x="159" y="521"/>
                </a:cubicBezTo>
                <a:cubicBezTo>
                  <a:pt x="159" y="519"/>
                  <a:pt x="162" y="521"/>
                  <a:pt x="164" y="520"/>
                </a:cubicBezTo>
                <a:cubicBezTo>
                  <a:pt x="161" y="517"/>
                  <a:pt x="154" y="519"/>
                  <a:pt x="153" y="519"/>
                </a:cubicBezTo>
                <a:cubicBezTo>
                  <a:pt x="153" y="519"/>
                  <a:pt x="153" y="518"/>
                  <a:pt x="153" y="518"/>
                </a:cubicBezTo>
                <a:cubicBezTo>
                  <a:pt x="151" y="518"/>
                  <a:pt x="150" y="519"/>
                  <a:pt x="149" y="519"/>
                </a:cubicBezTo>
                <a:cubicBezTo>
                  <a:pt x="148" y="519"/>
                  <a:pt x="147" y="518"/>
                  <a:pt x="146" y="518"/>
                </a:cubicBezTo>
                <a:cubicBezTo>
                  <a:pt x="144" y="518"/>
                  <a:pt x="141" y="518"/>
                  <a:pt x="140" y="517"/>
                </a:cubicBezTo>
                <a:cubicBezTo>
                  <a:pt x="136" y="517"/>
                  <a:pt x="140" y="514"/>
                  <a:pt x="136" y="515"/>
                </a:cubicBezTo>
                <a:cubicBezTo>
                  <a:pt x="135" y="515"/>
                  <a:pt x="136" y="516"/>
                  <a:pt x="137" y="516"/>
                </a:cubicBezTo>
                <a:cubicBezTo>
                  <a:pt x="136" y="517"/>
                  <a:pt x="132" y="515"/>
                  <a:pt x="129" y="515"/>
                </a:cubicBezTo>
                <a:cubicBezTo>
                  <a:pt x="131" y="515"/>
                  <a:pt x="133" y="515"/>
                  <a:pt x="134" y="514"/>
                </a:cubicBezTo>
                <a:cubicBezTo>
                  <a:pt x="134" y="514"/>
                  <a:pt x="134" y="514"/>
                  <a:pt x="134" y="513"/>
                </a:cubicBezTo>
                <a:cubicBezTo>
                  <a:pt x="132" y="513"/>
                  <a:pt x="131" y="514"/>
                  <a:pt x="129" y="514"/>
                </a:cubicBezTo>
                <a:cubicBezTo>
                  <a:pt x="130" y="512"/>
                  <a:pt x="122" y="511"/>
                  <a:pt x="120" y="510"/>
                </a:cubicBezTo>
                <a:cubicBezTo>
                  <a:pt x="122" y="510"/>
                  <a:pt x="123" y="509"/>
                  <a:pt x="126" y="510"/>
                </a:cubicBezTo>
                <a:cubicBezTo>
                  <a:pt x="126" y="509"/>
                  <a:pt x="124" y="509"/>
                  <a:pt x="122" y="508"/>
                </a:cubicBezTo>
                <a:cubicBezTo>
                  <a:pt x="125" y="507"/>
                  <a:pt x="136" y="509"/>
                  <a:pt x="142" y="510"/>
                </a:cubicBezTo>
                <a:cubicBezTo>
                  <a:pt x="144" y="510"/>
                  <a:pt x="144" y="510"/>
                  <a:pt x="144" y="511"/>
                </a:cubicBezTo>
                <a:cubicBezTo>
                  <a:pt x="145" y="511"/>
                  <a:pt x="145" y="510"/>
                  <a:pt x="146" y="510"/>
                </a:cubicBezTo>
                <a:cubicBezTo>
                  <a:pt x="148" y="510"/>
                  <a:pt x="147" y="512"/>
                  <a:pt x="148" y="512"/>
                </a:cubicBezTo>
                <a:cubicBezTo>
                  <a:pt x="149" y="512"/>
                  <a:pt x="149" y="511"/>
                  <a:pt x="151" y="511"/>
                </a:cubicBezTo>
                <a:cubicBezTo>
                  <a:pt x="153" y="511"/>
                  <a:pt x="155" y="513"/>
                  <a:pt x="158" y="513"/>
                </a:cubicBezTo>
                <a:cubicBezTo>
                  <a:pt x="162" y="514"/>
                  <a:pt x="166" y="514"/>
                  <a:pt x="170" y="515"/>
                </a:cubicBezTo>
                <a:cubicBezTo>
                  <a:pt x="174" y="515"/>
                  <a:pt x="177" y="517"/>
                  <a:pt x="181" y="518"/>
                </a:cubicBezTo>
                <a:cubicBezTo>
                  <a:pt x="183" y="518"/>
                  <a:pt x="184" y="518"/>
                  <a:pt x="184" y="518"/>
                </a:cubicBezTo>
                <a:cubicBezTo>
                  <a:pt x="191" y="518"/>
                  <a:pt x="196" y="521"/>
                  <a:pt x="202" y="520"/>
                </a:cubicBezTo>
                <a:cubicBezTo>
                  <a:pt x="203" y="520"/>
                  <a:pt x="204" y="521"/>
                  <a:pt x="205" y="521"/>
                </a:cubicBezTo>
                <a:cubicBezTo>
                  <a:pt x="204" y="522"/>
                  <a:pt x="199" y="520"/>
                  <a:pt x="200" y="523"/>
                </a:cubicBezTo>
                <a:cubicBezTo>
                  <a:pt x="203" y="522"/>
                  <a:pt x="206" y="522"/>
                  <a:pt x="208" y="521"/>
                </a:cubicBezTo>
                <a:cubicBezTo>
                  <a:pt x="212" y="523"/>
                  <a:pt x="221" y="522"/>
                  <a:pt x="227" y="524"/>
                </a:cubicBezTo>
                <a:cubicBezTo>
                  <a:pt x="229" y="524"/>
                  <a:pt x="229" y="525"/>
                  <a:pt x="230" y="526"/>
                </a:cubicBezTo>
                <a:cubicBezTo>
                  <a:pt x="233" y="527"/>
                  <a:pt x="236" y="527"/>
                  <a:pt x="237" y="528"/>
                </a:cubicBezTo>
                <a:cubicBezTo>
                  <a:pt x="236" y="531"/>
                  <a:pt x="231" y="528"/>
                  <a:pt x="229" y="528"/>
                </a:cubicBezTo>
                <a:cubicBezTo>
                  <a:pt x="226" y="528"/>
                  <a:pt x="223" y="528"/>
                  <a:pt x="221" y="527"/>
                </a:cubicBezTo>
                <a:cubicBezTo>
                  <a:pt x="220" y="527"/>
                  <a:pt x="219" y="528"/>
                  <a:pt x="219" y="528"/>
                </a:cubicBezTo>
                <a:cubicBezTo>
                  <a:pt x="218" y="528"/>
                  <a:pt x="216" y="527"/>
                  <a:pt x="216" y="526"/>
                </a:cubicBezTo>
                <a:cubicBezTo>
                  <a:pt x="215" y="526"/>
                  <a:pt x="212" y="527"/>
                  <a:pt x="211" y="527"/>
                </a:cubicBezTo>
                <a:cubicBezTo>
                  <a:pt x="208" y="526"/>
                  <a:pt x="207" y="526"/>
                  <a:pt x="203" y="526"/>
                </a:cubicBezTo>
                <a:cubicBezTo>
                  <a:pt x="203" y="525"/>
                  <a:pt x="207" y="525"/>
                  <a:pt x="204" y="523"/>
                </a:cubicBezTo>
                <a:cubicBezTo>
                  <a:pt x="202" y="524"/>
                  <a:pt x="204" y="524"/>
                  <a:pt x="203" y="525"/>
                </a:cubicBezTo>
                <a:cubicBezTo>
                  <a:pt x="201" y="526"/>
                  <a:pt x="198" y="525"/>
                  <a:pt x="197" y="527"/>
                </a:cubicBezTo>
                <a:cubicBezTo>
                  <a:pt x="190" y="525"/>
                  <a:pt x="185" y="525"/>
                  <a:pt x="180" y="523"/>
                </a:cubicBezTo>
                <a:cubicBezTo>
                  <a:pt x="176" y="523"/>
                  <a:pt x="173" y="524"/>
                  <a:pt x="171" y="526"/>
                </a:cubicBezTo>
                <a:cubicBezTo>
                  <a:pt x="169" y="525"/>
                  <a:pt x="166" y="524"/>
                  <a:pt x="163" y="524"/>
                </a:cubicBezTo>
                <a:cubicBezTo>
                  <a:pt x="163" y="521"/>
                  <a:pt x="163" y="521"/>
                  <a:pt x="163" y="521"/>
                </a:cubicBezTo>
                <a:cubicBezTo>
                  <a:pt x="161" y="521"/>
                  <a:pt x="159" y="521"/>
                  <a:pt x="159" y="523"/>
                </a:cubicBezTo>
                <a:moveTo>
                  <a:pt x="194" y="525"/>
                </a:moveTo>
                <a:cubicBezTo>
                  <a:pt x="194" y="525"/>
                  <a:pt x="193" y="524"/>
                  <a:pt x="192" y="524"/>
                </a:cubicBezTo>
                <a:cubicBezTo>
                  <a:pt x="192" y="527"/>
                  <a:pt x="195" y="525"/>
                  <a:pt x="198" y="526"/>
                </a:cubicBezTo>
                <a:cubicBezTo>
                  <a:pt x="197" y="525"/>
                  <a:pt x="198" y="523"/>
                  <a:pt x="196" y="522"/>
                </a:cubicBezTo>
                <a:cubicBezTo>
                  <a:pt x="194" y="523"/>
                  <a:pt x="197" y="525"/>
                  <a:pt x="194" y="525"/>
                </a:cubicBezTo>
                <a:moveTo>
                  <a:pt x="187" y="523"/>
                </a:moveTo>
                <a:cubicBezTo>
                  <a:pt x="190" y="524"/>
                  <a:pt x="190" y="522"/>
                  <a:pt x="192" y="522"/>
                </a:cubicBezTo>
                <a:cubicBezTo>
                  <a:pt x="192" y="523"/>
                  <a:pt x="194" y="523"/>
                  <a:pt x="194" y="522"/>
                </a:cubicBezTo>
                <a:cubicBezTo>
                  <a:pt x="191" y="523"/>
                  <a:pt x="193" y="520"/>
                  <a:pt x="190" y="520"/>
                </a:cubicBezTo>
                <a:cubicBezTo>
                  <a:pt x="190" y="522"/>
                  <a:pt x="187" y="521"/>
                  <a:pt x="187" y="523"/>
                </a:cubicBezTo>
                <a:moveTo>
                  <a:pt x="181" y="521"/>
                </a:moveTo>
                <a:cubicBezTo>
                  <a:pt x="181" y="523"/>
                  <a:pt x="184" y="524"/>
                  <a:pt x="186" y="524"/>
                </a:cubicBezTo>
                <a:cubicBezTo>
                  <a:pt x="187" y="523"/>
                  <a:pt x="185" y="523"/>
                  <a:pt x="186" y="521"/>
                </a:cubicBezTo>
                <a:cubicBezTo>
                  <a:pt x="183" y="521"/>
                  <a:pt x="183" y="522"/>
                  <a:pt x="181" y="521"/>
                </a:cubicBezTo>
                <a:moveTo>
                  <a:pt x="141" y="512"/>
                </a:moveTo>
                <a:cubicBezTo>
                  <a:pt x="140" y="512"/>
                  <a:pt x="140" y="511"/>
                  <a:pt x="140" y="510"/>
                </a:cubicBezTo>
                <a:cubicBezTo>
                  <a:pt x="138" y="510"/>
                  <a:pt x="135" y="510"/>
                  <a:pt x="135" y="512"/>
                </a:cubicBezTo>
                <a:cubicBezTo>
                  <a:pt x="138" y="513"/>
                  <a:pt x="140" y="513"/>
                  <a:pt x="141" y="512"/>
                </a:cubicBezTo>
                <a:moveTo>
                  <a:pt x="169" y="518"/>
                </a:moveTo>
                <a:cubicBezTo>
                  <a:pt x="172" y="518"/>
                  <a:pt x="178" y="521"/>
                  <a:pt x="176" y="519"/>
                </a:cubicBezTo>
                <a:cubicBezTo>
                  <a:pt x="175" y="518"/>
                  <a:pt x="167" y="516"/>
                  <a:pt x="169" y="518"/>
                </a:cubicBezTo>
                <a:moveTo>
                  <a:pt x="165" y="522"/>
                </a:moveTo>
                <a:cubicBezTo>
                  <a:pt x="165" y="525"/>
                  <a:pt x="175" y="523"/>
                  <a:pt x="176" y="521"/>
                </a:cubicBezTo>
                <a:cubicBezTo>
                  <a:pt x="171" y="520"/>
                  <a:pt x="171" y="524"/>
                  <a:pt x="165" y="522"/>
                </a:cubicBezTo>
                <a:moveTo>
                  <a:pt x="198" y="437"/>
                </a:moveTo>
                <a:cubicBezTo>
                  <a:pt x="202" y="437"/>
                  <a:pt x="200" y="434"/>
                  <a:pt x="203" y="435"/>
                </a:cubicBezTo>
                <a:cubicBezTo>
                  <a:pt x="203" y="437"/>
                  <a:pt x="199" y="436"/>
                  <a:pt x="200" y="439"/>
                </a:cubicBezTo>
                <a:cubicBezTo>
                  <a:pt x="198" y="439"/>
                  <a:pt x="198" y="438"/>
                  <a:pt x="198" y="437"/>
                </a:cubicBezTo>
                <a:moveTo>
                  <a:pt x="40" y="485"/>
                </a:moveTo>
                <a:cubicBezTo>
                  <a:pt x="42" y="486"/>
                  <a:pt x="41" y="487"/>
                  <a:pt x="42" y="488"/>
                </a:cubicBezTo>
                <a:cubicBezTo>
                  <a:pt x="42" y="489"/>
                  <a:pt x="42" y="490"/>
                  <a:pt x="42" y="491"/>
                </a:cubicBezTo>
                <a:cubicBezTo>
                  <a:pt x="43" y="491"/>
                  <a:pt x="43" y="492"/>
                  <a:pt x="44" y="493"/>
                </a:cubicBezTo>
                <a:cubicBezTo>
                  <a:pt x="44" y="494"/>
                  <a:pt x="43" y="493"/>
                  <a:pt x="42" y="491"/>
                </a:cubicBezTo>
                <a:cubicBezTo>
                  <a:pt x="41" y="490"/>
                  <a:pt x="41" y="489"/>
                  <a:pt x="41" y="488"/>
                </a:cubicBezTo>
                <a:cubicBezTo>
                  <a:pt x="40" y="487"/>
                  <a:pt x="40" y="486"/>
                  <a:pt x="40" y="485"/>
                </a:cubicBezTo>
                <a:moveTo>
                  <a:pt x="205" y="534"/>
                </a:moveTo>
                <a:cubicBezTo>
                  <a:pt x="202" y="534"/>
                  <a:pt x="204" y="532"/>
                  <a:pt x="201" y="532"/>
                </a:cubicBezTo>
                <a:cubicBezTo>
                  <a:pt x="202" y="530"/>
                  <a:pt x="205" y="534"/>
                  <a:pt x="206" y="532"/>
                </a:cubicBezTo>
                <a:cubicBezTo>
                  <a:pt x="210" y="533"/>
                  <a:pt x="204" y="532"/>
                  <a:pt x="205" y="534"/>
                </a:cubicBezTo>
                <a:moveTo>
                  <a:pt x="199" y="528"/>
                </a:moveTo>
                <a:cubicBezTo>
                  <a:pt x="199" y="526"/>
                  <a:pt x="201" y="527"/>
                  <a:pt x="201" y="526"/>
                </a:cubicBezTo>
                <a:cubicBezTo>
                  <a:pt x="204" y="527"/>
                  <a:pt x="205" y="527"/>
                  <a:pt x="208" y="527"/>
                </a:cubicBezTo>
                <a:cubicBezTo>
                  <a:pt x="206" y="530"/>
                  <a:pt x="204" y="528"/>
                  <a:pt x="199" y="528"/>
                </a:cubicBezTo>
                <a:moveTo>
                  <a:pt x="176" y="538"/>
                </a:moveTo>
                <a:cubicBezTo>
                  <a:pt x="173" y="537"/>
                  <a:pt x="173" y="537"/>
                  <a:pt x="173" y="537"/>
                </a:cubicBezTo>
                <a:cubicBezTo>
                  <a:pt x="173" y="537"/>
                  <a:pt x="174" y="537"/>
                  <a:pt x="174" y="536"/>
                </a:cubicBezTo>
                <a:cubicBezTo>
                  <a:pt x="172" y="535"/>
                  <a:pt x="172" y="535"/>
                  <a:pt x="172" y="535"/>
                </a:cubicBezTo>
                <a:cubicBezTo>
                  <a:pt x="171" y="535"/>
                  <a:pt x="171" y="537"/>
                  <a:pt x="172" y="537"/>
                </a:cubicBezTo>
                <a:cubicBezTo>
                  <a:pt x="170" y="538"/>
                  <a:pt x="168" y="536"/>
                  <a:pt x="167" y="535"/>
                </a:cubicBezTo>
                <a:cubicBezTo>
                  <a:pt x="167" y="536"/>
                  <a:pt x="168" y="537"/>
                  <a:pt x="168" y="538"/>
                </a:cubicBezTo>
                <a:cubicBezTo>
                  <a:pt x="166" y="536"/>
                  <a:pt x="163" y="536"/>
                  <a:pt x="158" y="535"/>
                </a:cubicBezTo>
                <a:cubicBezTo>
                  <a:pt x="159" y="534"/>
                  <a:pt x="163" y="536"/>
                  <a:pt x="162" y="534"/>
                </a:cubicBezTo>
                <a:cubicBezTo>
                  <a:pt x="163" y="533"/>
                  <a:pt x="165" y="535"/>
                  <a:pt x="165" y="535"/>
                </a:cubicBezTo>
                <a:cubicBezTo>
                  <a:pt x="166" y="535"/>
                  <a:pt x="166" y="534"/>
                  <a:pt x="166" y="534"/>
                </a:cubicBezTo>
                <a:cubicBezTo>
                  <a:pt x="168" y="534"/>
                  <a:pt x="170" y="535"/>
                  <a:pt x="175" y="535"/>
                </a:cubicBezTo>
                <a:cubicBezTo>
                  <a:pt x="175" y="536"/>
                  <a:pt x="177" y="536"/>
                  <a:pt x="176" y="538"/>
                </a:cubicBezTo>
                <a:moveTo>
                  <a:pt x="223" y="134"/>
                </a:moveTo>
                <a:cubicBezTo>
                  <a:pt x="223" y="136"/>
                  <a:pt x="219" y="136"/>
                  <a:pt x="218" y="135"/>
                </a:cubicBezTo>
                <a:cubicBezTo>
                  <a:pt x="218" y="133"/>
                  <a:pt x="221" y="134"/>
                  <a:pt x="223" y="134"/>
                </a:cubicBezTo>
                <a:moveTo>
                  <a:pt x="184" y="533"/>
                </a:moveTo>
                <a:cubicBezTo>
                  <a:pt x="180" y="533"/>
                  <a:pt x="177" y="530"/>
                  <a:pt x="175" y="533"/>
                </a:cubicBezTo>
                <a:cubicBezTo>
                  <a:pt x="172" y="533"/>
                  <a:pt x="173" y="531"/>
                  <a:pt x="170" y="531"/>
                </a:cubicBezTo>
                <a:cubicBezTo>
                  <a:pt x="166" y="530"/>
                  <a:pt x="164" y="532"/>
                  <a:pt x="162" y="530"/>
                </a:cubicBezTo>
                <a:cubicBezTo>
                  <a:pt x="163" y="529"/>
                  <a:pt x="166" y="529"/>
                  <a:pt x="170" y="530"/>
                </a:cubicBezTo>
                <a:cubicBezTo>
                  <a:pt x="175" y="530"/>
                  <a:pt x="183" y="530"/>
                  <a:pt x="184" y="533"/>
                </a:cubicBezTo>
                <a:moveTo>
                  <a:pt x="186" y="533"/>
                </a:moveTo>
                <a:cubicBezTo>
                  <a:pt x="187" y="528"/>
                  <a:pt x="194" y="534"/>
                  <a:pt x="199" y="532"/>
                </a:cubicBezTo>
                <a:cubicBezTo>
                  <a:pt x="197" y="535"/>
                  <a:pt x="198" y="533"/>
                  <a:pt x="200" y="534"/>
                </a:cubicBezTo>
                <a:cubicBezTo>
                  <a:pt x="197" y="537"/>
                  <a:pt x="191" y="531"/>
                  <a:pt x="186" y="533"/>
                </a:cubicBezTo>
                <a:moveTo>
                  <a:pt x="179" y="527"/>
                </a:moveTo>
                <a:cubicBezTo>
                  <a:pt x="177" y="526"/>
                  <a:pt x="177" y="527"/>
                  <a:pt x="175" y="527"/>
                </a:cubicBezTo>
                <a:cubicBezTo>
                  <a:pt x="174" y="524"/>
                  <a:pt x="179" y="527"/>
                  <a:pt x="179" y="525"/>
                </a:cubicBezTo>
                <a:cubicBezTo>
                  <a:pt x="184" y="527"/>
                  <a:pt x="188" y="528"/>
                  <a:pt x="193" y="528"/>
                </a:cubicBezTo>
                <a:cubicBezTo>
                  <a:pt x="195" y="530"/>
                  <a:pt x="182" y="527"/>
                  <a:pt x="179" y="527"/>
                </a:cubicBezTo>
                <a:moveTo>
                  <a:pt x="0" y="507"/>
                </a:moveTo>
                <a:cubicBezTo>
                  <a:pt x="1" y="509"/>
                  <a:pt x="2" y="510"/>
                  <a:pt x="3" y="511"/>
                </a:cubicBezTo>
                <a:cubicBezTo>
                  <a:pt x="4" y="512"/>
                  <a:pt x="5" y="513"/>
                  <a:pt x="5" y="513"/>
                </a:cubicBezTo>
                <a:cubicBezTo>
                  <a:pt x="7" y="514"/>
                  <a:pt x="9" y="515"/>
                  <a:pt x="10" y="517"/>
                </a:cubicBezTo>
                <a:cubicBezTo>
                  <a:pt x="14" y="519"/>
                  <a:pt x="17" y="521"/>
                  <a:pt x="22" y="524"/>
                </a:cubicBezTo>
                <a:cubicBezTo>
                  <a:pt x="22" y="524"/>
                  <a:pt x="23" y="524"/>
                  <a:pt x="23" y="525"/>
                </a:cubicBezTo>
                <a:cubicBezTo>
                  <a:pt x="24" y="525"/>
                  <a:pt x="24" y="526"/>
                  <a:pt x="25" y="526"/>
                </a:cubicBezTo>
                <a:cubicBezTo>
                  <a:pt x="26" y="527"/>
                  <a:pt x="27" y="527"/>
                  <a:pt x="28" y="528"/>
                </a:cubicBezTo>
                <a:cubicBezTo>
                  <a:pt x="28" y="528"/>
                  <a:pt x="29" y="529"/>
                  <a:pt x="30" y="529"/>
                </a:cubicBezTo>
                <a:cubicBezTo>
                  <a:pt x="32" y="530"/>
                  <a:pt x="38" y="532"/>
                  <a:pt x="42" y="535"/>
                </a:cubicBezTo>
                <a:cubicBezTo>
                  <a:pt x="45" y="536"/>
                  <a:pt x="46" y="535"/>
                  <a:pt x="49" y="536"/>
                </a:cubicBezTo>
                <a:cubicBezTo>
                  <a:pt x="57" y="540"/>
                  <a:pt x="63" y="541"/>
                  <a:pt x="69" y="543"/>
                </a:cubicBezTo>
                <a:cubicBezTo>
                  <a:pt x="74" y="544"/>
                  <a:pt x="79" y="546"/>
                  <a:pt x="84" y="548"/>
                </a:cubicBezTo>
                <a:cubicBezTo>
                  <a:pt x="83" y="548"/>
                  <a:pt x="82" y="548"/>
                  <a:pt x="80" y="548"/>
                </a:cubicBezTo>
                <a:cubicBezTo>
                  <a:pt x="80" y="550"/>
                  <a:pt x="83" y="549"/>
                  <a:pt x="85" y="550"/>
                </a:cubicBezTo>
                <a:cubicBezTo>
                  <a:pt x="85" y="552"/>
                  <a:pt x="90" y="555"/>
                  <a:pt x="93" y="554"/>
                </a:cubicBezTo>
                <a:cubicBezTo>
                  <a:pt x="90" y="552"/>
                  <a:pt x="88" y="549"/>
                  <a:pt x="85" y="548"/>
                </a:cubicBezTo>
                <a:cubicBezTo>
                  <a:pt x="89" y="548"/>
                  <a:pt x="92" y="551"/>
                  <a:pt x="97" y="551"/>
                </a:cubicBezTo>
                <a:cubicBezTo>
                  <a:pt x="95" y="552"/>
                  <a:pt x="99" y="554"/>
                  <a:pt x="94" y="553"/>
                </a:cubicBezTo>
                <a:cubicBezTo>
                  <a:pt x="95" y="554"/>
                  <a:pt x="99" y="555"/>
                  <a:pt x="100" y="555"/>
                </a:cubicBezTo>
                <a:cubicBezTo>
                  <a:pt x="100" y="553"/>
                  <a:pt x="97" y="552"/>
                  <a:pt x="98" y="550"/>
                </a:cubicBezTo>
                <a:cubicBezTo>
                  <a:pt x="103" y="551"/>
                  <a:pt x="103" y="551"/>
                  <a:pt x="103" y="551"/>
                </a:cubicBezTo>
                <a:cubicBezTo>
                  <a:pt x="97" y="550"/>
                  <a:pt x="103" y="555"/>
                  <a:pt x="107" y="554"/>
                </a:cubicBezTo>
                <a:cubicBezTo>
                  <a:pt x="107" y="553"/>
                  <a:pt x="104" y="554"/>
                  <a:pt x="104" y="553"/>
                </a:cubicBezTo>
                <a:cubicBezTo>
                  <a:pt x="102" y="551"/>
                  <a:pt x="109" y="554"/>
                  <a:pt x="112" y="554"/>
                </a:cubicBezTo>
                <a:cubicBezTo>
                  <a:pt x="113" y="554"/>
                  <a:pt x="114" y="555"/>
                  <a:pt x="114" y="556"/>
                </a:cubicBezTo>
                <a:cubicBezTo>
                  <a:pt x="117" y="555"/>
                  <a:pt x="121" y="558"/>
                  <a:pt x="124" y="560"/>
                </a:cubicBezTo>
                <a:cubicBezTo>
                  <a:pt x="119" y="560"/>
                  <a:pt x="113" y="559"/>
                  <a:pt x="111" y="562"/>
                </a:cubicBezTo>
                <a:cubicBezTo>
                  <a:pt x="110" y="562"/>
                  <a:pt x="111" y="561"/>
                  <a:pt x="109" y="560"/>
                </a:cubicBezTo>
                <a:cubicBezTo>
                  <a:pt x="106" y="560"/>
                  <a:pt x="110" y="562"/>
                  <a:pt x="109" y="563"/>
                </a:cubicBezTo>
                <a:cubicBezTo>
                  <a:pt x="105" y="562"/>
                  <a:pt x="104" y="562"/>
                  <a:pt x="101" y="562"/>
                </a:cubicBezTo>
                <a:cubicBezTo>
                  <a:pt x="100" y="560"/>
                  <a:pt x="103" y="561"/>
                  <a:pt x="105" y="561"/>
                </a:cubicBezTo>
                <a:cubicBezTo>
                  <a:pt x="107" y="559"/>
                  <a:pt x="98" y="559"/>
                  <a:pt x="97" y="560"/>
                </a:cubicBezTo>
                <a:cubicBezTo>
                  <a:pt x="94" y="559"/>
                  <a:pt x="95" y="557"/>
                  <a:pt x="91" y="557"/>
                </a:cubicBezTo>
                <a:cubicBezTo>
                  <a:pt x="90" y="557"/>
                  <a:pt x="89" y="558"/>
                  <a:pt x="87" y="558"/>
                </a:cubicBezTo>
                <a:cubicBezTo>
                  <a:pt x="87" y="559"/>
                  <a:pt x="91" y="559"/>
                  <a:pt x="90" y="559"/>
                </a:cubicBezTo>
                <a:cubicBezTo>
                  <a:pt x="92" y="559"/>
                  <a:pt x="92" y="560"/>
                  <a:pt x="93" y="561"/>
                </a:cubicBezTo>
                <a:cubicBezTo>
                  <a:pt x="95" y="561"/>
                  <a:pt x="98" y="561"/>
                  <a:pt x="101" y="562"/>
                </a:cubicBezTo>
                <a:cubicBezTo>
                  <a:pt x="92" y="561"/>
                  <a:pt x="83" y="559"/>
                  <a:pt x="73" y="557"/>
                </a:cubicBezTo>
                <a:cubicBezTo>
                  <a:pt x="75" y="555"/>
                  <a:pt x="75" y="553"/>
                  <a:pt x="75" y="551"/>
                </a:cubicBezTo>
                <a:cubicBezTo>
                  <a:pt x="72" y="550"/>
                  <a:pt x="71" y="551"/>
                  <a:pt x="68" y="550"/>
                </a:cubicBezTo>
                <a:cubicBezTo>
                  <a:pt x="65" y="550"/>
                  <a:pt x="71" y="552"/>
                  <a:pt x="68" y="553"/>
                </a:cubicBezTo>
                <a:cubicBezTo>
                  <a:pt x="66" y="553"/>
                  <a:pt x="65" y="552"/>
                  <a:pt x="63" y="551"/>
                </a:cubicBezTo>
                <a:cubicBezTo>
                  <a:pt x="62" y="554"/>
                  <a:pt x="66" y="555"/>
                  <a:pt x="70" y="556"/>
                </a:cubicBezTo>
                <a:cubicBezTo>
                  <a:pt x="66" y="557"/>
                  <a:pt x="58" y="553"/>
                  <a:pt x="52" y="552"/>
                </a:cubicBezTo>
                <a:cubicBezTo>
                  <a:pt x="53" y="552"/>
                  <a:pt x="54" y="552"/>
                  <a:pt x="54" y="551"/>
                </a:cubicBezTo>
                <a:cubicBezTo>
                  <a:pt x="51" y="550"/>
                  <a:pt x="50" y="550"/>
                  <a:pt x="48" y="550"/>
                </a:cubicBezTo>
                <a:cubicBezTo>
                  <a:pt x="48" y="551"/>
                  <a:pt x="48" y="551"/>
                  <a:pt x="50" y="552"/>
                </a:cubicBezTo>
                <a:cubicBezTo>
                  <a:pt x="44" y="552"/>
                  <a:pt x="35" y="548"/>
                  <a:pt x="25" y="542"/>
                </a:cubicBezTo>
                <a:cubicBezTo>
                  <a:pt x="26" y="542"/>
                  <a:pt x="26" y="542"/>
                  <a:pt x="26" y="542"/>
                </a:cubicBezTo>
                <a:cubicBezTo>
                  <a:pt x="26" y="542"/>
                  <a:pt x="26" y="541"/>
                  <a:pt x="24" y="540"/>
                </a:cubicBezTo>
                <a:cubicBezTo>
                  <a:pt x="21" y="537"/>
                  <a:pt x="15" y="536"/>
                  <a:pt x="19" y="539"/>
                </a:cubicBezTo>
                <a:cubicBezTo>
                  <a:pt x="19" y="540"/>
                  <a:pt x="17" y="538"/>
                  <a:pt x="14" y="537"/>
                </a:cubicBezTo>
                <a:cubicBezTo>
                  <a:pt x="14" y="536"/>
                  <a:pt x="13" y="535"/>
                  <a:pt x="13" y="535"/>
                </a:cubicBezTo>
                <a:cubicBezTo>
                  <a:pt x="12" y="534"/>
                  <a:pt x="11" y="534"/>
                  <a:pt x="11" y="533"/>
                </a:cubicBezTo>
                <a:cubicBezTo>
                  <a:pt x="9" y="532"/>
                  <a:pt x="8" y="531"/>
                  <a:pt x="7" y="530"/>
                </a:cubicBezTo>
                <a:cubicBezTo>
                  <a:pt x="5" y="526"/>
                  <a:pt x="4" y="523"/>
                  <a:pt x="4" y="520"/>
                </a:cubicBezTo>
                <a:cubicBezTo>
                  <a:pt x="3" y="518"/>
                  <a:pt x="3" y="517"/>
                  <a:pt x="2" y="515"/>
                </a:cubicBezTo>
                <a:cubicBezTo>
                  <a:pt x="2" y="514"/>
                  <a:pt x="2" y="513"/>
                  <a:pt x="1" y="512"/>
                </a:cubicBezTo>
                <a:cubicBezTo>
                  <a:pt x="1" y="510"/>
                  <a:pt x="1" y="509"/>
                  <a:pt x="0" y="507"/>
                </a:cubicBezTo>
                <a:moveTo>
                  <a:pt x="94" y="555"/>
                </a:moveTo>
                <a:cubicBezTo>
                  <a:pt x="93" y="557"/>
                  <a:pt x="101" y="559"/>
                  <a:pt x="102" y="558"/>
                </a:cubicBezTo>
                <a:cubicBezTo>
                  <a:pt x="99" y="556"/>
                  <a:pt x="97" y="557"/>
                  <a:pt x="94" y="555"/>
                </a:cubicBezTo>
                <a:moveTo>
                  <a:pt x="75" y="551"/>
                </a:moveTo>
                <a:cubicBezTo>
                  <a:pt x="78" y="553"/>
                  <a:pt x="79" y="554"/>
                  <a:pt x="77" y="556"/>
                </a:cubicBezTo>
                <a:cubicBezTo>
                  <a:pt x="82" y="558"/>
                  <a:pt x="79" y="553"/>
                  <a:pt x="81" y="554"/>
                </a:cubicBezTo>
                <a:cubicBezTo>
                  <a:pt x="82" y="556"/>
                  <a:pt x="90" y="558"/>
                  <a:pt x="90" y="555"/>
                </a:cubicBezTo>
                <a:cubicBezTo>
                  <a:pt x="87" y="553"/>
                  <a:pt x="88" y="555"/>
                  <a:pt x="86" y="555"/>
                </a:cubicBezTo>
                <a:cubicBezTo>
                  <a:pt x="82" y="553"/>
                  <a:pt x="79" y="550"/>
                  <a:pt x="75" y="551"/>
                </a:cubicBezTo>
                <a:moveTo>
                  <a:pt x="51" y="546"/>
                </a:moveTo>
                <a:cubicBezTo>
                  <a:pt x="55" y="549"/>
                  <a:pt x="56" y="548"/>
                  <a:pt x="59" y="549"/>
                </a:cubicBezTo>
                <a:cubicBezTo>
                  <a:pt x="60" y="549"/>
                  <a:pt x="66" y="552"/>
                  <a:pt x="65" y="550"/>
                </a:cubicBezTo>
                <a:cubicBezTo>
                  <a:pt x="65" y="548"/>
                  <a:pt x="60" y="548"/>
                  <a:pt x="60" y="547"/>
                </a:cubicBezTo>
                <a:cubicBezTo>
                  <a:pt x="57" y="549"/>
                  <a:pt x="54" y="546"/>
                  <a:pt x="51" y="546"/>
                </a:cubicBezTo>
                <a:moveTo>
                  <a:pt x="54" y="544"/>
                </a:moveTo>
                <a:cubicBezTo>
                  <a:pt x="55" y="543"/>
                  <a:pt x="53" y="542"/>
                  <a:pt x="51" y="541"/>
                </a:cubicBezTo>
                <a:cubicBezTo>
                  <a:pt x="49" y="542"/>
                  <a:pt x="51" y="543"/>
                  <a:pt x="54" y="544"/>
                </a:cubicBezTo>
                <a:moveTo>
                  <a:pt x="44" y="545"/>
                </a:moveTo>
                <a:cubicBezTo>
                  <a:pt x="47" y="546"/>
                  <a:pt x="48" y="546"/>
                  <a:pt x="50" y="545"/>
                </a:cubicBezTo>
                <a:cubicBezTo>
                  <a:pt x="48" y="545"/>
                  <a:pt x="48" y="544"/>
                  <a:pt x="45" y="543"/>
                </a:cubicBezTo>
                <a:lnTo>
                  <a:pt x="44" y="545"/>
                </a:lnTo>
                <a:close/>
                <a:moveTo>
                  <a:pt x="40" y="545"/>
                </a:moveTo>
                <a:cubicBezTo>
                  <a:pt x="41" y="545"/>
                  <a:pt x="45" y="543"/>
                  <a:pt x="40" y="541"/>
                </a:cubicBezTo>
                <a:cubicBezTo>
                  <a:pt x="39" y="541"/>
                  <a:pt x="38" y="541"/>
                  <a:pt x="37" y="542"/>
                </a:cubicBezTo>
                <a:cubicBezTo>
                  <a:pt x="37" y="543"/>
                  <a:pt x="37" y="544"/>
                  <a:pt x="40" y="545"/>
                </a:cubicBezTo>
                <a:moveTo>
                  <a:pt x="18" y="534"/>
                </a:moveTo>
                <a:cubicBezTo>
                  <a:pt x="16" y="533"/>
                  <a:pt x="16" y="534"/>
                  <a:pt x="19" y="536"/>
                </a:cubicBezTo>
                <a:cubicBezTo>
                  <a:pt x="20" y="536"/>
                  <a:pt x="20" y="535"/>
                  <a:pt x="19" y="533"/>
                </a:cubicBezTo>
                <a:cubicBezTo>
                  <a:pt x="18" y="533"/>
                  <a:pt x="18" y="532"/>
                  <a:pt x="17" y="531"/>
                </a:cubicBezTo>
                <a:cubicBezTo>
                  <a:pt x="16" y="530"/>
                  <a:pt x="15" y="529"/>
                  <a:pt x="14" y="528"/>
                </a:cubicBezTo>
                <a:cubicBezTo>
                  <a:pt x="12" y="528"/>
                  <a:pt x="14" y="529"/>
                  <a:pt x="15" y="531"/>
                </a:cubicBezTo>
                <a:cubicBezTo>
                  <a:pt x="17" y="533"/>
                  <a:pt x="18" y="534"/>
                  <a:pt x="18" y="534"/>
                </a:cubicBezTo>
                <a:moveTo>
                  <a:pt x="272" y="443"/>
                </a:moveTo>
                <a:cubicBezTo>
                  <a:pt x="269" y="442"/>
                  <a:pt x="264" y="443"/>
                  <a:pt x="264" y="441"/>
                </a:cubicBezTo>
                <a:cubicBezTo>
                  <a:pt x="268" y="441"/>
                  <a:pt x="269" y="442"/>
                  <a:pt x="274" y="442"/>
                </a:cubicBezTo>
                <a:cubicBezTo>
                  <a:pt x="273" y="443"/>
                  <a:pt x="272" y="443"/>
                  <a:pt x="272" y="443"/>
                </a:cubicBezTo>
                <a:moveTo>
                  <a:pt x="269" y="441"/>
                </a:moveTo>
                <a:cubicBezTo>
                  <a:pt x="266" y="439"/>
                  <a:pt x="274" y="439"/>
                  <a:pt x="275" y="440"/>
                </a:cubicBezTo>
                <a:cubicBezTo>
                  <a:pt x="274" y="441"/>
                  <a:pt x="270" y="439"/>
                  <a:pt x="269" y="441"/>
                </a:cubicBezTo>
                <a:moveTo>
                  <a:pt x="303" y="444"/>
                </a:moveTo>
                <a:cubicBezTo>
                  <a:pt x="302" y="444"/>
                  <a:pt x="301" y="445"/>
                  <a:pt x="300" y="445"/>
                </a:cubicBezTo>
                <a:cubicBezTo>
                  <a:pt x="300" y="445"/>
                  <a:pt x="299" y="445"/>
                  <a:pt x="298" y="445"/>
                </a:cubicBezTo>
                <a:cubicBezTo>
                  <a:pt x="298" y="445"/>
                  <a:pt x="297" y="445"/>
                  <a:pt x="296" y="445"/>
                </a:cubicBezTo>
                <a:cubicBezTo>
                  <a:pt x="294" y="445"/>
                  <a:pt x="291" y="445"/>
                  <a:pt x="289" y="443"/>
                </a:cubicBezTo>
                <a:cubicBezTo>
                  <a:pt x="288" y="443"/>
                  <a:pt x="286" y="444"/>
                  <a:pt x="283" y="444"/>
                </a:cubicBezTo>
                <a:cubicBezTo>
                  <a:pt x="283" y="443"/>
                  <a:pt x="284" y="443"/>
                  <a:pt x="285" y="443"/>
                </a:cubicBezTo>
                <a:cubicBezTo>
                  <a:pt x="285" y="443"/>
                  <a:pt x="284" y="443"/>
                  <a:pt x="284" y="442"/>
                </a:cubicBezTo>
                <a:cubicBezTo>
                  <a:pt x="287" y="440"/>
                  <a:pt x="296" y="447"/>
                  <a:pt x="297" y="442"/>
                </a:cubicBezTo>
                <a:cubicBezTo>
                  <a:pt x="297" y="442"/>
                  <a:pt x="298" y="442"/>
                  <a:pt x="298" y="442"/>
                </a:cubicBezTo>
                <a:cubicBezTo>
                  <a:pt x="299" y="443"/>
                  <a:pt x="299" y="443"/>
                  <a:pt x="300" y="443"/>
                </a:cubicBezTo>
                <a:cubicBezTo>
                  <a:pt x="300" y="443"/>
                  <a:pt x="301" y="444"/>
                  <a:pt x="303" y="444"/>
                </a:cubicBezTo>
                <a:moveTo>
                  <a:pt x="261" y="441"/>
                </a:moveTo>
                <a:cubicBezTo>
                  <a:pt x="256" y="440"/>
                  <a:pt x="256" y="442"/>
                  <a:pt x="251" y="441"/>
                </a:cubicBezTo>
                <a:cubicBezTo>
                  <a:pt x="251" y="438"/>
                  <a:pt x="257" y="440"/>
                  <a:pt x="259" y="439"/>
                </a:cubicBezTo>
                <a:cubicBezTo>
                  <a:pt x="261" y="439"/>
                  <a:pt x="265" y="442"/>
                  <a:pt x="262" y="443"/>
                </a:cubicBezTo>
                <a:cubicBezTo>
                  <a:pt x="262" y="445"/>
                  <a:pt x="266" y="441"/>
                  <a:pt x="266" y="443"/>
                </a:cubicBezTo>
                <a:cubicBezTo>
                  <a:pt x="265" y="446"/>
                  <a:pt x="261" y="444"/>
                  <a:pt x="259" y="444"/>
                </a:cubicBezTo>
                <a:cubicBezTo>
                  <a:pt x="258" y="442"/>
                  <a:pt x="260" y="442"/>
                  <a:pt x="261" y="441"/>
                </a:cubicBezTo>
                <a:moveTo>
                  <a:pt x="287" y="448"/>
                </a:moveTo>
                <a:cubicBezTo>
                  <a:pt x="281" y="446"/>
                  <a:pt x="278" y="447"/>
                  <a:pt x="271" y="445"/>
                </a:cubicBezTo>
                <a:cubicBezTo>
                  <a:pt x="272" y="443"/>
                  <a:pt x="276" y="442"/>
                  <a:pt x="282" y="443"/>
                </a:cubicBezTo>
                <a:cubicBezTo>
                  <a:pt x="283" y="445"/>
                  <a:pt x="277" y="442"/>
                  <a:pt x="277" y="444"/>
                </a:cubicBezTo>
                <a:cubicBezTo>
                  <a:pt x="280" y="447"/>
                  <a:pt x="286" y="444"/>
                  <a:pt x="287" y="448"/>
                </a:cubicBezTo>
                <a:moveTo>
                  <a:pt x="277" y="548"/>
                </a:moveTo>
                <a:cubicBezTo>
                  <a:pt x="277" y="550"/>
                  <a:pt x="275" y="550"/>
                  <a:pt x="277" y="550"/>
                </a:cubicBezTo>
                <a:cubicBezTo>
                  <a:pt x="276" y="552"/>
                  <a:pt x="273" y="550"/>
                  <a:pt x="273" y="548"/>
                </a:cubicBezTo>
                <a:lnTo>
                  <a:pt x="277" y="548"/>
                </a:lnTo>
                <a:close/>
                <a:moveTo>
                  <a:pt x="244" y="441"/>
                </a:moveTo>
                <a:cubicBezTo>
                  <a:pt x="247" y="441"/>
                  <a:pt x="249" y="443"/>
                  <a:pt x="254" y="442"/>
                </a:cubicBezTo>
                <a:cubicBezTo>
                  <a:pt x="253" y="444"/>
                  <a:pt x="249" y="442"/>
                  <a:pt x="250" y="444"/>
                </a:cubicBezTo>
                <a:cubicBezTo>
                  <a:pt x="247" y="443"/>
                  <a:pt x="244" y="444"/>
                  <a:pt x="244" y="441"/>
                </a:cubicBezTo>
                <a:moveTo>
                  <a:pt x="207" y="432"/>
                </a:moveTo>
                <a:cubicBezTo>
                  <a:pt x="208" y="430"/>
                  <a:pt x="217" y="431"/>
                  <a:pt x="219" y="433"/>
                </a:cubicBezTo>
                <a:cubicBezTo>
                  <a:pt x="220" y="435"/>
                  <a:pt x="218" y="433"/>
                  <a:pt x="216" y="433"/>
                </a:cubicBezTo>
                <a:cubicBezTo>
                  <a:pt x="214" y="432"/>
                  <a:pt x="209" y="433"/>
                  <a:pt x="207" y="432"/>
                </a:cubicBezTo>
                <a:moveTo>
                  <a:pt x="298" y="449"/>
                </a:moveTo>
                <a:cubicBezTo>
                  <a:pt x="301" y="449"/>
                  <a:pt x="302" y="448"/>
                  <a:pt x="302" y="448"/>
                </a:cubicBezTo>
                <a:cubicBezTo>
                  <a:pt x="303" y="447"/>
                  <a:pt x="303" y="446"/>
                  <a:pt x="307" y="447"/>
                </a:cubicBezTo>
                <a:cubicBezTo>
                  <a:pt x="306" y="448"/>
                  <a:pt x="303" y="448"/>
                  <a:pt x="302" y="450"/>
                </a:cubicBezTo>
                <a:cubicBezTo>
                  <a:pt x="300" y="450"/>
                  <a:pt x="297" y="449"/>
                  <a:pt x="295" y="449"/>
                </a:cubicBezTo>
                <a:cubicBezTo>
                  <a:pt x="294" y="449"/>
                  <a:pt x="292" y="449"/>
                  <a:pt x="292" y="447"/>
                </a:cubicBezTo>
                <a:cubicBezTo>
                  <a:pt x="293" y="448"/>
                  <a:pt x="295" y="447"/>
                  <a:pt x="297" y="447"/>
                </a:cubicBezTo>
                <a:cubicBezTo>
                  <a:pt x="298" y="447"/>
                  <a:pt x="298" y="447"/>
                  <a:pt x="298" y="448"/>
                </a:cubicBezTo>
                <a:cubicBezTo>
                  <a:pt x="299" y="448"/>
                  <a:pt x="299" y="448"/>
                  <a:pt x="298" y="449"/>
                </a:cubicBezTo>
                <a:moveTo>
                  <a:pt x="224" y="432"/>
                </a:moveTo>
                <a:cubicBezTo>
                  <a:pt x="227" y="431"/>
                  <a:pt x="233" y="432"/>
                  <a:pt x="237" y="432"/>
                </a:cubicBezTo>
                <a:cubicBezTo>
                  <a:pt x="233" y="433"/>
                  <a:pt x="228" y="433"/>
                  <a:pt x="224" y="432"/>
                </a:cubicBezTo>
                <a:moveTo>
                  <a:pt x="235" y="438"/>
                </a:moveTo>
                <a:cubicBezTo>
                  <a:pt x="237" y="439"/>
                  <a:pt x="238" y="438"/>
                  <a:pt x="240" y="439"/>
                </a:cubicBezTo>
                <a:cubicBezTo>
                  <a:pt x="240" y="440"/>
                  <a:pt x="237" y="440"/>
                  <a:pt x="236" y="441"/>
                </a:cubicBezTo>
                <a:cubicBezTo>
                  <a:pt x="235" y="440"/>
                  <a:pt x="235" y="439"/>
                  <a:pt x="235" y="438"/>
                </a:cubicBezTo>
                <a:moveTo>
                  <a:pt x="209" y="438"/>
                </a:moveTo>
                <a:cubicBezTo>
                  <a:pt x="210" y="436"/>
                  <a:pt x="208" y="436"/>
                  <a:pt x="205" y="436"/>
                </a:cubicBezTo>
                <a:cubicBezTo>
                  <a:pt x="208" y="433"/>
                  <a:pt x="213" y="437"/>
                  <a:pt x="217" y="436"/>
                </a:cubicBezTo>
                <a:cubicBezTo>
                  <a:pt x="218" y="436"/>
                  <a:pt x="218" y="438"/>
                  <a:pt x="220" y="438"/>
                </a:cubicBezTo>
                <a:cubicBezTo>
                  <a:pt x="223" y="438"/>
                  <a:pt x="219" y="437"/>
                  <a:pt x="220" y="436"/>
                </a:cubicBezTo>
                <a:cubicBezTo>
                  <a:pt x="221" y="436"/>
                  <a:pt x="222" y="437"/>
                  <a:pt x="224" y="437"/>
                </a:cubicBezTo>
                <a:cubicBezTo>
                  <a:pt x="225" y="438"/>
                  <a:pt x="221" y="438"/>
                  <a:pt x="224" y="439"/>
                </a:cubicBezTo>
                <a:cubicBezTo>
                  <a:pt x="223" y="440"/>
                  <a:pt x="219" y="441"/>
                  <a:pt x="218" y="439"/>
                </a:cubicBezTo>
                <a:cubicBezTo>
                  <a:pt x="216" y="439"/>
                  <a:pt x="216" y="441"/>
                  <a:pt x="214" y="440"/>
                </a:cubicBezTo>
                <a:cubicBezTo>
                  <a:pt x="213" y="439"/>
                  <a:pt x="215" y="439"/>
                  <a:pt x="217" y="439"/>
                </a:cubicBezTo>
                <a:cubicBezTo>
                  <a:pt x="217" y="438"/>
                  <a:pt x="216" y="438"/>
                  <a:pt x="216" y="437"/>
                </a:cubicBezTo>
                <a:cubicBezTo>
                  <a:pt x="212" y="438"/>
                  <a:pt x="211" y="440"/>
                  <a:pt x="206" y="440"/>
                </a:cubicBezTo>
                <a:cubicBezTo>
                  <a:pt x="209" y="438"/>
                  <a:pt x="205" y="439"/>
                  <a:pt x="202" y="439"/>
                </a:cubicBezTo>
                <a:cubicBezTo>
                  <a:pt x="202" y="438"/>
                  <a:pt x="203" y="438"/>
                  <a:pt x="203" y="437"/>
                </a:cubicBezTo>
                <a:cubicBezTo>
                  <a:pt x="206" y="437"/>
                  <a:pt x="206" y="438"/>
                  <a:pt x="209" y="438"/>
                </a:cubicBezTo>
                <a:moveTo>
                  <a:pt x="247" y="432"/>
                </a:moveTo>
                <a:cubicBezTo>
                  <a:pt x="248" y="433"/>
                  <a:pt x="250" y="433"/>
                  <a:pt x="252" y="433"/>
                </a:cubicBezTo>
                <a:cubicBezTo>
                  <a:pt x="253" y="433"/>
                  <a:pt x="255" y="433"/>
                  <a:pt x="257" y="433"/>
                </a:cubicBezTo>
                <a:cubicBezTo>
                  <a:pt x="259" y="433"/>
                  <a:pt x="259" y="434"/>
                  <a:pt x="261" y="434"/>
                </a:cubicBezTo>
                <a:cubicBezTo>
                  <a:pt x="263" y="434"/>
                  <a:pt x="263" y="434"/>
                  <a:pt x="265" y="434"/>
                </a:cubicBezTo>
                <a:cubicBezTo>
                  <a:pt x="272" y="435"/>
                  <a:pt x="283" y="437"/>
                  <a:pt x="292" y="438"/>
                </a:cubicBezTo>
                <a:cubicBezTo>
                  <a:pt x="292" y="441"/>
                  <a:pt x="286" y="438"/>
                  <a:pt x="283" y="438"/>
                </a:cubicBezTo>
                <a:cubicBezTo>
                  <a:pt x="281" y="437"/>
                  <a:pt x="279" y="439"/>
                  <a:pt x="276" y="437"/>
                </a:cubicBezTo>
                <a:cubicBezTo>
                  <a:pt x="275" y="437"/>
                  <a:pt x="275" y="438"/>
                  <a:pt x="276" y="439"/>
                </a:cubicBezTo>
                <a:cubicBezTo>
                  <a:pt x="275" y="440"/>
                  <a:pt x="272" y="437"/>
                  <a:pt x="273" y="436"/>
                </a:cubicBezTo>
                <a:cubicBezTo>
                  <a:pt x="264" y="436"/>
                  <a:pt x="258" y="434"/>
                  <a:pt x="252" y="435"/>
                </a:cubicBezTo>
                <a:cubicBezTo>
                  <a:pt x="250" y="434"/>
                  <a:pt x="247" y="434"/>
                  <a:pt x="247" y="432"/>
                </a:cubicBezTo>
                <a:moveTo>
                  <a:pt x="268" y="549"/>
                </a:moveTo>
                <a:cubicBezTo>
                  <a:pt x="271" y="551"/>
                  <a:pt x="262" y="551"/>
                  <a:pt x="260" y="550"/>
                </a:cubicBezTo>
                <a:cubicBezTo>
                  <a:pt x="261" y="549"/>
                  <a:pt x="268" y="551"/>
                  <a:pt x="268" y="549"/>
                </a:cubicBezTo>
                <a:moveTo>
                  <a:pt x="258" y="534"/>
                </a:moveTo>
                <a:cubicBezTo>
                  <a:pt x="259" y="534"/>
                  <a:pt x="261" y="536"/>
                  <a:pt x="263" y="535"/>
                </a:cubicBezTo>
                <a:cubicBezTo>
                  <a:pt x="264" y="538"/>
                  <a:pt x="257" y="534"/>
                  <a:pt x="258" y="534"/>
                </a:cubicBezTo>
                <a:cubicBezTo>
                  <a:pt x="257" y="534"/>
                  <a:pt x="253" y="535"/>
                  <a:pt x="250" y="535"/>
                </a:cubicBezTo>
                <a:cubicBezTo>
                  <a:pt x="247" y="534"/>
                  <a:pt x="245" y="534"/>
                  <a:pt x="242" y="534"/>
                </a:cubicBezTo>
                <a:cubicBezTo>
                  <a:pt x="242" y="533"/>
                  <a:pt x="241" y="533"/>
                  <a:pt x="238" y="533"/>
                </a:cubicBezTo>
                <a:cubicBezTo>
                  <a:pt x="242" y="531"/>
                  <a:pt x="245" y="534"/>
                  <a:pt x="250" y="534"/>
                </a:cubicBezTo>
                <a:cubicBezTo>
                  <a:pt x="253" y="534"/>
                  <a:pt x="255" y="533"/>
                  <a:pt x="258" y="534"/>
                </a:cubicBezTo>
                <a:moveTo>
                  <a:pt x="266" y="546"/>
                </a:moveTo>
                <a:cubicBezTo>
                  <a:pt x="265" y="544"/>
                  <a:pt x="269" y="545"/>
                  <a:pt x="268" y="543"/>
                </a:cubicBezTo>
                <a:cubicBezTo>
                  <a:pt x="269" y="543"/>
                  <a:pt x="270" y="543"/>
                  <a:pt x="271" y="544"/>
                </a:cubicBezTo>
                <a:cubicBezTo>
                  <a:pt x="269" y="544"/>
                  <a:pt x="269" y="546"/>
                  <a:pt x="266" y="546"/>
                </a:cubicBezTo>
                <a:moveTo>
                  <a:pt x="271" y="544"/>
                </a:moveTo>
                <a:cubicBezTo>
                  <a:pt x="273" y="544"/>
                  <a:pt x="270" y="540"/>
                  <a:pt x="274" y="541"/>
                </a:cubicBezTo>
                <a:cubicBezTo>
                  <a:pt x="275" y="543"/>
                  <a:pt x="271" y="544"/>
                  <a:pt x="273" y="544"/>
                </a:cubicBezTo>
                <a:cubicBezTo>
                  <a:pt x="273" y="546"/>
                  <a:pt x="271" y="545"/>
                  <a:pt x="271" y="544"/>
                </a:cubicBezTo>
                <a:moveTo>
                  <a:pt x="267" y="534"/>
                </a:moveTo>
                <a:cubicBezTo>
                  <a:pt x="264" y="534"/>
                  <a:pt x="264" y="532"/>
                  <a:pt x="262" y="533"/>
                </a:cubicBezTo>
                <a:cubicBezTo>
                  <a:pt x="258" y="533"/>
                  <a:pt x="270" y="531"/>
                  <a:pt x="267" y="534"/>
                </a:cubicBezTo>
                <a:moveTo>
                  <a:pt x="355" y="454"/>
                </a:moveTo>
                <a:cubicBezTo>
                  <a:pt x="359" y="456"/>
                  <a:pt x="359" y="457"/>
                  <a:pt x="362" y="458"/>
                </a:cubicBezTo>
                <a:cubicBezTo>
                  <a:pt x="361" y="460"/>
                  <a:pt x="360" y="459"/>
                  <a:pt x="359" y="458"/>
                </a:cubicBezTo>
                <a:cubicBezTo>
                  <a:pt x="357" y="457"/>
                  <a:pt x="356" y="456"/>
                  <a:pt x="356" y="458"/>
                </a:cubicBezTo>
                <a:cubicBezTo>
                  <a:pt x="352" y="457"/>
                  <a:pt x="355" y="455"/>
                  <a:pt x="355" y="454"/>
                </a:cubicBezTo>
                <a:moveTo>
                  <a:pt x="319" y="564"/>
                </a:moveTo>
                <a:cubicBezTo>
                  <a:pt x="314" y="566"/>
                  <a:pt x="306" y="564"/>
                  <a:pt x="301" y="564"/>
                </a:cubicBezTo>
                <a:cubicBezTo>
                  <a:pt x="296" y="565"/>
                  <a:pt x="293" y="567"/>
                  <a:pt x="290" y="566"/>
                </a:cubicBezTo>
                <a:cubicBezTo>
                  <a:pt x="290" y="564"/>
                  <a:pt x="294" y="565"/>
                  <a:pt x="297" y="564"/>
                </a:cubicBezTo>
                <a:cubicBezTo>
                  <a:pt x="298" y="564"/>
                  <a:pt x="300" y="563"/>
                  <a:pt x="302" y="563"/>
                </a:cubicBezTo>
                <a:cubicBezTo>
                  <a:pt x="303" y="563"/>
                  <a:pt x="303" y="564"/>
                  <a:pt x="304" y="564"/>
                </a:cubicBezTo>
                <a:cubicBezTo>
                  <a:pt x="305" y="564"/>
                  <a:pt x="308" y="562"/>
                  <a:pt x="309" y="564"/>
                </a:cubicBezTo>
                <a:cubicBezTo>
                  <a:pt x="314" y="563"/>
                  <a:pt x="314" y="563"/>
                  <a:pt x="319" y="564"/>
                </a:cubicBezTo>
                <a:moveTo>
                  <a:pt x="253" y="537"/>
                </a:moveTo>
                <a:cubicBezTo>
                  <a:pt x="253" y="536"/>
                  <a:pt x="256" y="536"/>
                  <a:pt x="257" y="536"/>
                </a:cubicBezTo>
                <a:cubicBezTo>
                  <a:pt x="258" y="538"/>
                  <a:pt x="254" y="538"/>
                  <a:pt x="253" y="537"/>
                </a:cubicBezTo>
                <a:moveTo>
                  <a:pt x="242" y="545"/>
                </a:moveTo>
                <a:cubicBezTo>
                  <a:pt x="241" y="544"/>
                  <a:pt x="239" y="543"/>
                  <a:pt x="237" y="543"/>
                </a:cubicBezTo>
                <a:cubicBezTo>
                  <a:pt x="240" y="538"/>
                  <a:pt x="249" y="541"/>
                  <a:pt x="255" y="542"/>
                </a:cubicBezTo>
                <a:cubicBezTo>
                  <a:pt x="256" y="541"/>
                  <a:pt x="256" y="540"/>
                  <a:pt x="256" y="540"/>
                </a:cubicBezTo>
                <a:cubicBezTo>
                  <a:pt x="259" y="542"/>
                  <a:pt x="261" y="540"/>
                  <a:pt x="265" y="540"/>
                </a:cubicBezTo>
                <a:cubicBezTo>
                  <a:pt x="268" y="539"/>
                  <a:pt x="267" y="541"/>
                  <a:pt x="270" y="542"/>
                </a:cubicBezTo>
                <a:cubicBezTo>
                  <a:pt x="266" y="543"/>
                  <a:pt x="263" y="541"/>
                  <a:pt x="259" y="542"/>
                </a:cubicBezTo>
                <a:cubicBezTo>
                  <a:pt x="257" y="543"/>
                  <a:pt x="257" y="545"/>
                  <a:pt x="254" y="544"/>
                </a:cubicBezTo>
                <a:cubicBezTo>
                  <a:pt x="254" y="543"/>
                  <a:pt x="255" y="543"/>
                  <a:pt x="255" y="543"/>
                </a:cubicBezTo>
                <a:cubicBezTo>
                  <a:pt x="249" y="543"/>
                  <a:pt x="243" y="540"/>
                  <a:pt x="242" y="545"/>
                </a:cubicBezTo>
                <a:moveTo>
                  <a:pt x="259" y="559"/>
                </a:moveTo>
                <a:cubicBezTo>
                  <a:pt x="258" y="562"/>
                  <a:pt x="254" y="562"/>
                  <a:pt x="250" y="561"/>
                </a:cubicBezTo>
                <a:cubicBezTo>
                  <a:pt x="249" y="562"/>
                  <a:pt x="241" y="562"/>
                  <a:pt x="242" y="559"/>
                </a:cubicBezTo>
                <a:cubicBezTo>
                  <a:pt x="248" y="560"/>
                  <a:pt x="255" y="559"/>
                  <a:pt x="259" y="559"/>
                </a:cubicBezTo>
                <a:moveTo>
                  <a:pt x="32" y="98"/>
                </a:moveTo>
                <a:cubicBezTo>
                  <a:pt x="32" y="93"/>
                  <a:pt x="34" y="85"/>
                  <a:pt x="34" y="80"/>
                </a:cubicBezTo>
                <a:cubicBezTo>
                  <a:pt x="35" y="85"/>
                  <a:pt x="34" y="92"/>
                  <a:pt x="32" y="98"/>
                </a:cubicBezTo>
                <a:moveTo>
                  <a:pt x="126" y="474"/>
                </a:moveTo>
                <a:cubicBezTo>
                  <a:pt x="128" y="472"/>
                  <a:pt x="132" y="473"/>
                  <a:pt x="135" y="474"/>
                </a:cubicBezTo>
                <a:cubicBezTo>
                  <a:pt x="133" y="476"/>
                  <a:pt x="129" y="474"/>
                  <a:pt x="126" y="474"/>
                </a:cubicBezTo>
                <a:moveTo>
                  <a:pt x="137" y="471"/>
                </a:moveTo>
                <a:cubicBezTo>
                  <a:pt x="125" y="471"/>
                  <a:pt x="125" y="471"/>
                  <a:pt x="125" y="471"/>
                </a:cubicBezTo>
                <a:cubicBezTo>
                  <a:pt x="126" y="470"/>
                  <a:pt x="139" y="469"/>
                  <a:pt x="137" y="471"/>
                </a:cubicBezTo>
                <a:moveTo>
                  <a:pt x="133" y="477"/>
                </a:moveTo>
                <a:cubicBezTo>
                  <a:pt x="131" y="479"/>
                  <a:pt x="129" y="478"/>
                  <a:pt x="126" y="478"/>
                </a:cubicBezTo>
                <a:cubicBezTo>
                  <a:pt x="127" y="476"/>
                  <a:pt x="132" y="476"/>
                  <a:pt x="133" y="477"/>
                </a:cubicBezTo>
                <a:moveTo>
                  <a:pt x="93" y="437"/>
                </a:moveTo>
                <a:cubicBezTo>
                  <a:pt x="92" y="437"/>
                  <a:pt x="93" y="431"/>
                  <a:pt x="93" y="428"/>
                </a:cubicBezTo>
                <a:cubicBezTo>
                  <a:pt x="95" y="428"/>
                  <a:pt x="93" y="433"/>
                  <a:pt x="93" y="437"/>
                </a:cubicBezTo>
                <a:moveTo>
                  <a:pt x="134" y="483"/>
                </a:moveTo>
                <a:cubicBezTo>
                  <a:pt x="139" y="482"/>
                  <a:pt x="143" y="482"/>
                  <a:pt x="147" y="483"/>
                </a:cubicBezTo>
                <a:cubicBezTo>
                  <a:pt x="149" y="483"/>
                  <a:pt x="151" y="483"/>
                  <a:pt x="153" y="483"/>
                </a:cubicBezTo>
                <a:cubicBezTo>
                  <a:pt x="154" y="483"/>
                  <a:pt x="156" y="483"/>
                  <a:pt x="159" y="483"/>
                </a:cubicBezTo>
                <a:cubicBezTo>
                  <a:pt x="157" y="484"/>
                  <a:pt x="159" y="484"/>
                  <a:pt x="161" y="484"/>
                </a:cubicBezTo>
                <a:cubicBezTo>
                  <a:pt x="161" y="484"/>
                  <a:pt x="162" y="484"/>
                  <a:pt x="162" y="484"/>
                </a:cubicBezTo>
                <a:cubicBezTo>
                  <a:pt x="163" y="484"/>
                  <a:pt x="163" y="484"/>
                  <a:pt x="163" y="484"/>
                </a:cubicBezTo>
                <a:cubicBezTo>
                  <a:pt x="163" y="485"/>
                  <a:pt x="163" y="485"/>
                  <a:pt x="163" y="485"/>
                </a:cubicBezTo>
                <a:cubicBezTo>
                  <a:pt x="162" y="485"/>
                  <a:pt x="162" y="485"/>
                  <a:pt x="162" y="485"/>
                </a:cubicBezTo>
                <a:cubicBezTo>
                  <a:pt x="162" y="485"/>
                  <a:pt x="162" y="485"/>
                  <a:pt x="161" y="485"/>
                </a:cubicBezTo>
                <a:cubicBezTo>
                  <a:pt x="161" y="485"/>
                  <a:pt x="160" y="485"/>
                  <a:pt x="159" y="485"/>
                </a:cubicBezTo>
                <a:cubicBezTo>
                  <a:pt x="158" y="485"/>
                  <a:pt x="157" y="485"/>
                  <a:pt x="156" y="485"/>
                </a:cubicBezTo>
                <a:cubicBezTo>
                  <a:pt x="153" y="485"/>
                  <a:pt x="151" y="485"/>
                  <a:pt x="149" y="485"/>
                </a:cubicBezTo>
                <a:cubicBezTo>
                  <a:pt x="148" y="485"/>
                  <a:pt x="149" y="483"/>
                  <a:pt x="149" y="483"/>
                </a:cubicBezTo>
                <a:cubicBezTo>
                  <a:pt x="148" y="483"/>
                  <a:pt x="143" y="484"/>
                  <a:pt x="141" y="483"/>
                </a:cubicBezTo>
                <a:cubicBezTo>
                  <a:pt x="139" y="484"/>
                  <a:pt x="141" y="484"/>
                  <a:pt x="139" y="486"/>
                </a:cubicBezTo>
                <a:cubicBezTo>
                  <a:pt x="136" y="484"/>
                  <a:pt x="130" y="486"/>
                  <a:pt x="125" y="484"/>
                </a:cubicBezTo>
                <a:cubicBezTo>
                  <a:pt x="123" y="485"/>
                  <a:pt x="124" y="485"/>
                  <a:pt x="125" y="485"/>
                </a:cubicBezTo>
                <a:cubicBezTo>
                  <a:pt x="122" y="487"/>
                  <a:pt x="121" y="484"/>
                  <a:pt x="119" y="484"/>
                </a:cubicBezTo>
                <a:cubicBezTo>
                  <a:pt x="119" y="483"/>
                  <a:pt x="129" y="483"/>
                  <a:pt x="125" y="482"/>
                </a:cubicBezTo>
                <a:cubicBezTo>
                  <a:pt x="128" y="481"/>
                  <a:pt x="132" y="483"/>
                  <a:pt x="128" y="485"/>
                </a:cubicBezTo>
                <a:cubicBezTo>
                  <a:pt x="130" y="484"/>
                  <a:pt x="134" y="484"/>
                  <a:pt x="134" y="483"/>
                </a:cubicBezTo>
                <a:moveTo>
                  <a:pt x="165" y="470"/>
                </a:moveTo>
                <a:cubicBezTo>
                  <a:pt x="164" y="471"/>
                  <a:pt x="164" y="471"/>
                  <a:pt x="163" y="471"/>
                </a:cubicBezTo>
                <a:cubicBezTo>
                  <a:pt x="163" y="471"/>
                  <a:pt x="163" y="471"/>
                  <a:pt x="162" y="471"/>
                </a:cubicBezTo>
                <a:cubicBezTo>
                  <a:pt x="162" y="471"/>
                  <a:pt x="162" y="472"/>
                  <a:pt x="162" y="472"/>
                </a:cubicBezTo>
                <a:cubicBezTo>
                  <a:pt x="161" y="472"/>
                  <a:pt x="160" y="472"/>
                  <a:pt x="159" y="471"/>
                </a:cubicBezTo>
                <a:cubicBezTo>
                  <a:pt x="158" y="471"/>
                  <a:pt x="156" y="471"/>
                  <a:pt x="155" y="471"/>
                </a:cubicBezTo>
                <a:cubicBezTo>
                  <a:pt x="153" y="471"/>
                  <a:pt x="152" y="471"/>
                  <a:pt x="150" y="471"/>
                </a:cubicBezTo>
                <a:cubicBezTo>
                  <a:pt x="152" y="470"/>
                  <a:pt x="154" y="470"/>
                  <a:pt x="157" y="470"/>
                </a:cubicBezTo>
                <a:cubicBezTo>
                  <a:pt x="158" y="470"/>
                  <a:pt x="160" y="471"/>
                  <a:pt x="161" y="471"/>
                </a:cubicBezTo>
                <a:cubicBezTo>
                  <a:pt x="162" y="471"/>
                  <a:pt x="162" y="471"/>
                  <a:pt x="162" y="471"/>
                </a:cubicBezTo>
                <a:cubicBezTo>
                  <a:pt x="163" y="471"/>
                  <a:pt x="163" y="471"/>
                  <a:pt x="163" y="471"/>
                </a:cubicBezTo>
                <a:cubicBezTo>
                  <a:pt x="164" y="471"/>
                  <a:pt x="164" y="471"/>
                  <a:pt x="165" y="470"/>
                </a:cubicBezTo>
                <a:moveTo>
                  <a:pt x="86" y="420"/>
                </a:moveTo>
                <a:cubicBezTo>
                  <a:pt x="87" y="420"/>
                  <a:pt x="88" y="417"/>
                  <a:pt x="88" y="415"/>
                </a:cubicBezTo>
                <a:cubicBezTo>
                  <a:pt x="88" y="414"/>
                  <a:pt x="87" y="413"/>
                  <a:pt x="87" y="413"/>
                </a:cubicBezTo>
                <a:cubicBezTo>
                  <a:pt x="87" y="410"/>
                  <a:pt x="88" y="408"/>
                  <a:pt x="88" y="404"/>
                </a:cubicBezTo>
                <a:cubicBezTo>
                  <a:pt x="89" y="406"/>
                  <a:pt x="90" y="404"/>
                  <a:pt x="91" y="407"/>
                </a:cubicBezTo>
                <a:cubicBezTo>
                  <a:pt x="89" y="412"/>
                  <a:pt x="90" y="407"/>
                  <a:pt x="88" y="407"/>
                </a:cubicBezTo>
                <a:cubicBezTo>
                  <a:pt x="88" y="412"/>
                  <a:pt x="91" y="411"/>
                  <a:pt x="89" y="419"/>
                </a:cubicBezTo>
                <a:cubicBezTo>
                  <a:pt x="86" y="419"/>
                  <a:pt x="88" y="422"/>
                  <a:pt x="87" y="427"/>
                </a:cubicBezTo>
                <a:cubicBezTo>
                  <a:pt x="85" y="428"/>
                  <a:pt x="84" y="423"/>
                  <a:pt x="85" y="418"/>
                </a:cubicBezTo>
                <a:cubicBezTo>
                  <a:pt x="86" y="417"/>
                  <a:pt x="86" y="418"/>
                  <a:pt x="86" y="420"/>
                </a:cubicBezTo>
                <a:moveTo>
                  <a:pt x="161" y="479"/>
                </a:moveTo>
                <a:cubicBezTo>
                  <a:pt x="161" y="479"/>
                  <a:pt x="161" y="479"/>
                  <a:pt x="162" y="479"/>
                </a:cubicBezTo>
                <a:cubicBezTo>
                  <a:pt x="162" y="479"/>
                  <a:pt x="162" y="479"/>
                  <a:pt x="163" y="479"/>
                </a:cubicBezTo>
                <a:cubicBezTo>
                  <a:pt x="163" y="479"/>
                  <a:pt x="164" y="479"/>
                  <a:pt x="165" y="479"/>
                </a:cubicBezTo>
                <a:cubicBezTo>
                  <a:pt x="166" y="480"/>
                  <a:pt x="168" y="480"/>
                  <a:pt x="170" y="480"/>
                </a:cubicBezTo>
                <a:cubicBezTo>
                  <a:pt x="170" y="481"/>
                  <a:pt x="168" y="481"/>
                  <a:pt x="166" y="480"/>
                </a:cubicBezTo>
                <a:cubicBezTo>
                  <a:pt x="165" y="480"/>
                  <a:pt x="164" y="480"/>
                  <a:pt x="164" y="480"/>
                </a:cubicBezTo>
                <a:cubicBezTo>
                  <a:pt x="163" y="480"/>
                  <a:pt x="163" y="480"/>
                  <a:pt x="162" y="480"/>
                </a:cubicBezTo>
                <a:cubicBezTo>
                  <a:pt x="162" y="479"/>
                  <a:pt x="161" y="479"/>
                  <a:pt x="161" y="479"/>
                </a:cubicBezTo>
                <a:moveTo>
                  <a:pt x="143" y="488"/>
                </a:moveTo>
                <a:cubicBezTo>
                  <a:pt x="143" y="489"/>
                  <a:pt x="137" y="488"/>
                  <a:pt x="135" y="488"/>
                </a:cubicBezTo>
                <a:cubicBezTo>
                  <a:pt x="136" y="486"/>
                  <a:pt x="141" y="487"/>
                  <a:pt x="143" y="488"/>
                </a:cubicBezTo>
                <a:moveTo>
                  <a:pt x="86" y="394"/>
                </a:moveTo>
                <a:cubicBezTo>
                  <a:pt x="85" y="392"/>
                  <a:pt x="84" y="391"/>
                  <a:pt x="84" y="386"/>
                </a:cubicBezTo>
                <a:cubicBezTo>
                  <a:pt x="86" y="386"/>
                  <a:pt x="85" y="391"/>
                  <a:pt x="86" y="394"/>
                </a:cubicBezTo>
                <a:moveTo>
                  <a:pt x="88" y="357"/>
                </a:moveTo>
                <a:cubicBezTo>
                  <a:pt x="88" y="358"/>
                  <a:pt x="87" y="359"/>
                  <a:pt x="87" y="361"/>
                </a:cubicBezTo>
                <a:cubicBezTo>
                  <a:pt x="87" y="359"/>
                  <a:pt x="86" y="357"/>
                  <a:pt x="86" y="353"/>
                </a:cubicBezTo>
                <a:cubicBezTo>
                  <a:pt x="87" y="354"/>
                  <a:pt x="87" y="357"/>
                  <a:pt x="88" y="357"/>
                </a:cubicBezTo>
                <a:moveTo>
                  <a:pt x="168" y="471"/>
                </a:moveTo>
                <a:cubicBezTo>
                  <a:pt x="181" y="471"/>
                  <a:pt x="185" y="471"/>
                  <a:pt x="198" y="472"/>
                </a:cubicBezTo>
                <a:cubicBezTo>
                  <a:pt x="201" y="473"/>
                  <a:pt x="194" y="473"/>
                  <a:pt x="192" y="473"/>
                </a:cubicBezTo>
                <a:cubicBezTo>
                  <a:pt x="185" y="473"/>
                  <a:pt x="174" y="472"/>
                  <a:pt x="166" y="472"/>
                </a:cubicBezTo>
                <a:cubicBezTo>
                  <a:pt x="166" y="471"/>
                  <a:pt x="167" y="471"/>
                  <a:pt x="168" y="471"/>
                </a:cubicBezTo>
                <a:moveTo>
                  <a:pt x="89" y="303"/>
                </a:moveTo>
                <a:cubicBezTo>
                  <a:pt x="89" y="297"/>
                  <a:pt x="91" y="299"/>
                  <a:pt x="92" y="301"/>
                </a:cubicBezTo>
                <a:cubicBezTo>
                  <a:pt x="92" y="306"/>
                  <a:pt x="90" y="302"/>
                  <a:pt x="89" y="303"/>
                </a:cubicBezTo>
                <a:moveTo>
                  <a:pt x="136" y="281"/>
                </a:moveTo>
                <a:cubicBezTo>
                  <a:pt x="140" y="281"/>
                  <a:pt x="143" y="281"/>
                  <a:pt x="143" y="283"/>
                </a:cubicBezTo>
                <a:cubicBezTo>
                  <a:pt x="139" y="283"/>
                  <a:pt x="136" y="282"/>
                  <a:pt x="136" y="281"/>
                </a:cubicBezTo>
                <a:moveTo>
                  <a:pt x="84" y="289"/>
                </a:moveTo>
                <a:cubicBezTo>
                  <a:pt x="84" y="286"/>
                  <a:pt x="84" y="284"/>
                  <a:pt x="84" y="282"/>
                </a:cubicBezTo>
                <a:cubicBezTo>
                  <a:pt x="86" y="281"/>
                  <a:pt x="89" y="281"/>
                  <a:pt x="91" y="281"/>
                </a:cubicBezTo>
                <a:cubicBezTo>
                  <a:pt x="97" y="281"/>
                  <a:pt x="102" y="281"/>
                  <a:pt x="108" y="282"/>
                </a:cubicBezTo>
                <a:cubicBezTo>
                  <a:pt x="112" y="282"/>
                  <a:pt x="110" y="280"/>
                  <a:pt x="116" y="280"/>
                </a:cubicBezTo>
                <a:cubicBezTo>
                  <a:pt x="116" y="281"/>
                  <a:pt x="115" y="281"/>
                  <a:pt x="115" y="282"/>
                </a:cubicBezTo>
                <a:cubicBezTo>
                  <a:pt x="123" y="282"/>
                  <a:pt x="126" y="281"/>
                  <a:pt x="131" y="280"/>
                </a:cubicBezTo>
                <a:cubicBezTo>
                  <a:pt x="130" y="283"/>
                  <a:pt x="136" y="283"/>
                  <a:pt x="140" y="285"/>
                </a:cubicBezTo>
                <a:cubicBezTo>
                  <a:pt x="139" y="286"/>
                  <a:pt x="135" y="286"/>
                  <a:pt x="132" y="285"/>
                </a:cubicBezTo>
                <a:cubicBezTo>
                  <a:pt x="128" y="284"/>
                  <a:pt x="125" y="283"/>
                  <a:pt x="123" y="283"/>
                </a:cubicBezTo>
                <a:cubicBezTo>
                  <a:pt x="123" y="285"/>
                  <a:pt x="118" y="287"/>
                  <a:pt x="113" y="287"/>
                </a:cubicBezTo>
                <a:cubicBezTo>
                  <a:pt x="112" y="285"/>
                  <a:pt x="118" y="286"/>
                  <a:pt x="118" y="285"/>
                </a:cubicBezTo>
                <a:cubicBezTo>
                  <a:pt x="116" y="283"/>
                  <a:pt x="113" y="285"/>
                  <a:pt x="113" y="285"/>
                </a:cubicBezTo>
                <a:cubicBezTo>
                  <a:pt x="111" y="285"/>
                  <a:pt x="106" y="286"/>
                  <a:pt x="104" y="286"/>
                </a:cubicBezTo>
                <a:cubicBezTo>
                  <a:pt x="104" y="285"/>
                  <a:pt x="103" y="284"/>
                  <a:pt x="103" y="284"/>
                </a:cubicBezTo>
                <a:cubicBezTo>
                  <a:pt x="101" y="284"/>
                  <a:pt x="101" y="285"/>
                  <a:pt x="98" y="286"/>
                </a:cubicBezTo>
                <a:cubicBezTo>
                  <a:pt x="96" y="286"/>
                  <a:pt x="96" y="285"/>
                  <a:pt x="95" y="285"/>
                </a:cubicBezTo>
                <a:cubicBezTo>
                  <a:pt x="93" y="285"/>
                  <a:pt x="93" y="287"/>
                  <a:pt x="88" y="286"/>
                </a:cubicBezTo>
                <a:cubicBezTo>
                  <a:pt x="87" y="285"/>
                  <a:pt x="87" y="286"/>
                  <a:pt x="87" y="286"/>
                </a:cubicBezTo>
                <a:cubicBezTo>
                  <a:pt x="87" y="287"/>
                  <a:pt x="87" y="287"/>
                  <a:pt x="87" y="287"/>
                </a:cubicBezTo>
                <a:cubicBezTo>
                  <a:pt x="86" y="288"/>
                  <a:pt x="84" y="281"/>
                  <a:pt x="84" y="289"/>
                </a:cubicBezTo>
                <a:moveTo>
                  <a:pt x="86" y="285"/>
                </a:moveTo>
                <a:cubicBezTo>
                  <a:pt x="86" y="284"/>
                  <a:pt x="86" y="284"/>
                  <a:pt x="86" y="284"/>
                </a:cubicBezTo>
                <a:cubicBezTo>
                  <a:pt x="86" y="284"/>
                  <a:pt x="86" y="284"/>
                  <a:pt x="86" y="284"/>
                </a:cubicBezTo>
                <a:cubicBezTo>
                  <a:pt x="86" y="284"/>
                  <a:pt x="86" y="284"/>
                  <a:pt x="86" y="284"/>
                </a:cubicBezTo>
                <a:cubicBezTo>
                  <a:pt x="86" y="284"/>
                  <a:pt x="86" y="284"/>
                  <a:pt x="86" y="284"/>
                </a:cubicBezTo>
                <a:cubicBezTo>
                  <a:pt x="86" y="284"/>
                  <a:pt x="87" y="284"/>
                  <a:pt x="87" y="284"/>
                </a:cubicBezTo>
                <a:cubicBezTo>
                  <a:pt x="88" y="284"/>
                  <a:pt x="89" y="284"/>
                  <a:pt x="90" y="284"/>
                </a:cubicBezTo>
                <a:cubicBezTo>
                  <a:pt x="91" y="284"/>
                  <a:pt x="93" y="284"/>
                  <a:pt x="94" y="284"/>
                </a:cubicBezTo>
                <a:cubicBezTo>
                  <a:pt x="96" y="285"/>
                  <a:pt x="97" y="284"/>
                  <a:pt x="96" y="282"/>
                </a:cubicBezTo>
                <a:cubicBezTo>
                  <a:pt x="94" y="282"/>
                  <a:pt x="91" y="282"/>
                  <a:pt x="88" y="283"/>
                </a:cubicBezTo>
                <a:cubicBezTo>
                  <a:pt x="87" y="283"/>
                  <a:pt x="86" y="283"/>
                  <a:pt x="85" y="283"/>
                </a:cubicBezTo>
                <a:cubicBezTo>
                  <a:pt x="85" y="283"/>
                  <a:pt x="85" y="284"/>
                  <a:pt x="85" y="284"/>
                </a:cubicBezTo>
                <a:cubicBezTo>
                  <a:pt x="85" y="284"/>
                  <a:pt x="86" y="285"/>
                  <a:pt x="86" y="285"/>
                </a:cubicBezTo>
                <a:moveTo>
                  <a:pt x="94" y="399"/>
                </a:moveTo>
                <a:cubicBezTo>
                  <a:pt x="97" y="399"/>
                  <a:pt x="95" y="405"/>
                  <a:pt x="95" y="407"/>
                </a:cubicBezTo>
                <a:cubicBezTo>
                  <a:pt x="93" y="407"/>
                  <a:pt x="95" y="401"/>
                  <a:pt x="94" y="399"/>
                </a:cubicBezTo>
                <a:moveTo>
                  <a:pt x="92" y="397"/>
                </a:moveTo>
                <a:cubicBezTo>
                  <a:pt x="93" y="399"/>
                  <a:pt x="91" y="407"/>
                  <a:pt x="91" y="412"/>
                </a:cubicBezTo>
                <a:cubicBezTo>
                  <a:pt x="90" y="409"/>
                  <a:pt x="92" y="401"/>
                  <a:pt x="92" y="397"/>
                </a:cubicBezTo>
                <a:moveTo>
                  <a:pt x="167" y="300"/>
                </a:moveTo>
                <a:cubicBezTo>
                  <a:pt x="167" y="300"/>
                  <a:pt x="168" y="300"/>
                  <a:pt x="168" y="300"/>
                </a:cubicBezTo>
                <a:cubicBezTo>
                  <a:pt x="168" y="300"/>
                  <a:pt x="168" y="300"/>
                  <a:pt x="169" y="300"/>
                </a:cubicBezTo>
                <a:cubicBezTo>
                  <a:pt x="169" y="300"/>
                  <a:pt x="170" y="300"/>
                  <a:pt x="170" y="300"/>
                </a:cubicBezTo>
                <a:cubicBezTo>
                  <a:pt x="171" y="300"/>
                  <a:pt x="173" y="300"/>
                  <a:pt x="174" y="300"/>
                </a:cubicBezTo>
                <a:cubicBezTo>
                  <a:pt x="176" y="301"/>
                  <a:pt x="174" y="301"/>
                  <a:pt x="172" y="301"/>
                </a:cubicBezTo>
                <a:cubicBezTo>
                  <a:pt x="171" y="301"/>
                  <a:pt x="170" y="301"/>
                  <a:pt x="169" y="301"/>
                </a:cubicBezTo>
                <a:cubicBezTo>
                  <a:pt x="168" y="301"/>
                  <a:pt x="168" y="300"/>
                  <a:pt x="167" y="300"/>
                </a:cubicBezTo>
                <a:moveTo>
                  <a:pt x="124" y="298"/>
                </a:moveTo>
                <a:cubicBezTo>
                  <a:pt x="127" y="297"/>
                  <a:pt x="134" y="297"/>
                  <a:pt x="141" y="298"/>
                </a:cubicBezTo>
                <a:cubicBezTo>
                  <a:pt x="147" y="298"/>
                  <a:pt x="168" y="300"/>
                  <a:pt x="157" y="300"/>
                </a:cubicBezTo>
                <a:cubicBezTo>
                  <a:pt x="152" y="300"/>
                  <a:pt x="146" y="299"/>
                  <a:pt x="140" y="299"/>
                </a:cubicBezTo>
                <a:cubicBezTo>
                  <a:pt x="134" y="298"/>
                  <a:pt x="128" y="298"/>
                  <a:pt x="124" y="298"/>
                </a:cubicBezTo>
                <a:moveTo>
                  <a:pt x="109" y="177"/>
                </a:moveTo>
                <a:cubicBezTo>
                  <a:pt x="111" y="174"/>
                  <a:pt x="109" y="184"/>
                  <a:pt x="110" y="187"/>
                </a:cubicBezTo>
                <a:cubicBezTo>
                  <a:pt x="109" y="185"/>
                  <a:pt x="108" y="181"/>
                  <a:pt x="109" y="179"/>
                </a:cubicBezTo>
                <a:cubicBezTo>
                  <a:pt x="109" y="178"/>
                  <a:pt x="109" y="177"/>
                  <a:pt x="109" y="177"/>
                </a:cubicBezTo>
                <a:moveTo>
                  <a:pt x="111" y="163"/>
                </a:moveTo>
                <a:cubicBezTo>
                  <a:pt x="110" y="166"/>
                  <a:pt x="110" y="169"/>
                  <a:pt x="110" y="174"/>
                </a:cubicBezTo>
                <a:cubicBezTo>
                  <a:pt x="108" y="171"/>
                  <a:pt x="108" y="163"/>
                  <a:pt x="111" y="163"/>
                </a:cubicBezTo>
                <a:moveTo>
                  <a:pt x="116" y="157"/>
                </a:moveTo>
                <a:cubicBezTo>
                  <a:pt x="117" y="154"/>
                  <a:pt x="118" y="157"/>
                  <a:pt x="119" y="157"/>
                </a:cubicBezTo>
                <a:cubicBezTo>
                  <a:pt x="119" y="159"/>
                  <a:pt x="117" y="160"/>
                  <a:pt x="117" y="161"/>
                </a:cubicBezTo>
                <a:cubicBezTo>
                  <a:pt x="116" y="160"/>
                  <a:pt x="119" y="157"/>
                  <a:pt x="116" y="157"/>
                </a:cubicBezTo>
                <a:moveTo>
                  <a:pt x="205" y="473"/>
                </a:moveTo>
                <a:cubicBezTo>
                  <a:pt x="208" y="472"/>
                  <a:pt x="217" y="473"/>
                  <a:pt x="219" y="474"/>
                </a:cubicBezTo>
                <a:cubicBezTo>
                  <a:pt x="215" y="476"/>
                  <a:pt x="208" y="474"/>
                  <a:pt x="205" y="473"/>
                </a:cubicBezTo>
                <a:moveTo>
                  <a:pt x="142" y="287"/>
                </a:moveTo>
                <a:cubicBezTo>
                  <a:pt x="141" y="281"/>
                  <a:pt x="155" y="282"/>
                  <a:pt x="165" y="285"/>
                </a:cubicBezTo>
                <a:cubicBezTo>
                  <a:pt x="167" y="285"/>
                  <a:pt x="165" y="284"/>
                  <a:pt x="163" y="284"/>
                </a:cubicBezTo>
                <a:cubicBezTo>
                  <a:pt x="164" y="284"/>
                  <a:pt x="166" y="283"/>
                  <a:pt x="167" y="284"/>
                </a:cubicBezTo>
                <a:cubicBezTo>
                  <a:pt x="167" y="284"/>
                  <a:pt x="168" y="284"/>
                  <a:pt x="168" y="284"/>
                </a:cubicBezTo>
                <a:cubicBezTo>
                  <a:pt x="168" y="284"/>
                  <a:pt x="168" y="284"/>
                  <a:pt x="168" y="284"/>
                </a:cubicBezTo>
                <a:cubicBezTo>
                  <a:pt x="169" y="284"/>
                  <a:pt x="169" y="284"/>
                  <a:pt x="169" y="284"/>
                </a:cubicBezTo>
                <a:cubicBezTo>
                  <a:pt x="169" y="284"/>
                  <a:pt x="169" y="284"/>
                  <a:pt x="170" y="284"/>
                </a:cubicBezTo>
                <a:cubicBezTo>
                  <a:pt x="171" y="285"/>
                  <a:pt x="172" y="285"/>
                  <a:pt x="173" y="286"/>
                </a:cubicBezTo>
                <a:cubicBezTo>
                  <a:pt x="174" y="286"/>
                  <a:pt x="174" y="285"/>
                  <a:pt x="173" y="285"/>
                </a:cubicBezTo>
                <a:cubicBezTo>
                  <a:pt x="175" y="284"/>
                  <a:pt x="181" y="285"/>
                  <a:pt x="182" y="286"/>
                </a:cubicBezTo>
                <a:cubicBezTo>
                  <a:pt x="183" y="285"/>
                  <a:pt x="186" y="285"/>
                  <a:pt x="186" y="283"/>
                </a:cubicBezTo>
                <a:cubicBezTo>
                  <a:pt x="189" y="285"/>
                  <a:pt x="192" y="284"/>
                  <a:pt x="195" y="283"/>
                </a:cubicBezTo>
                <a:cubicBezTo>
                  <a:pt x="196" y="283"/>
                  <a:pt x="196" y="284"/>
                  <a:pt x="197" y="284"/>
                </a:cubicBezTo>
                <a:cubicBezTo>
                  <a:pt x="197" y="285"/>
                  <a:pt x="198" y="285"/>
                  <a:pt x="198" y="285"/>
                </a:cubicBezTo>
                <a:cubicBezTo>
                  <a:pt x="199" y="284"/>
                  <a:pt x="196" y="285"/>
                  <a:pt x="197" y="282"/>
                </a:cubicBezTo>
                <a:cubicBezTo>
                  <a:pt x="198" y="281"/>
                  <a:pt x="198" y="282"/>
                  <a:pt x="198" y="283"/>
                </a:cubicBezTo>
                <a:cubicBezTo>
                  <a:pt x="200" y="282"/>
                  <a:pt x="201" y="282"/>
                  <a:pt x="201" y="282"/>
                </a:cubicBezTo>
                <a:cubicBezTo>
                  <a:pt x="201" y="282"/>
                  <a:pt x="202" y="282"/>
                  <a:pt x="202" y="282"/>
                </a:cubicBezTo>
                <a:cubicBezTo>
                  <a:pt x="202" y="282"/>
                  <a:pt x="202" y="282"/>
                  <a:pt x="202" y="282"/>
                </a:cubicBezTo>
                <a:cubicBezTo>
                  <a:pt x="202" y="282"/>
                  <a:pt x="202" y="282"/>
                  <a:pt x="202" y="282"/>
                </a:cubicBezTo>
                <a:cubicBezTo>
                  <a:pt x="202" y="282"/>
                  <a:pt x="202" y="282"/>
                  <a:pt x="202" y="282"/>
                </a:cubicBezTo>
                <a:cubicBezTo>
                  <a:pt x="202" y="283"/>
                  <a:pt x="204" y="284"/>
                  <a:pt x="204" y="284"/>
                </a:cubicBezTo>
                <a:cubicBezTo>
                  <a:pt x="204" y="284"/>
                  <a:pt x="204" y="284"/>
                  <a:pt x="204" y="284"/>
                </a:cubicBezTo>
                <a:cubicBezTo>
                  <a:pt x="204" y="284"/>
                  <a:pt x="204" y="284"/>
                  <a:pt x="204" y="284"/>
                </a:cubicBezTo>
                <a:cubicBezTo>
                  <a:pt x="204" y="284"/>
                  <a:pt x="204" y="284"/>
                  <a:pt x="204" y="284"/>
                </a:cubicBezTo>
                <a:cubicBezTo>
                  <a:pt x="204" y="284"/>
                  <a:pt x="204" y="284"/>
                  <a:pt x="204" y="284"/>
                </a:cubicBezTo>
                <a:cubicBezTo>
                  <a:pt x="204" y="284"/>
                  <a:pt x="203" y="284"/>
                  <a:pt x="203" y="284"/>
                </a:cubicBezTo>
                <a:cubicBezTo>
                  <a:pt x="203" y="283"/>
                  <a:pt x="203" y="283"/>
                  <a:pt x="202" y="283"/>
                </a:cubicBezTo>
                <a:cubicBezTo>
                  <a:pt x="202" y="283"/>
                  <a:pt x="202" y="283"/>
                  <a:pt x="201" y="283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0" y="282"/>
                  <a:pt x="200" y="282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1" y="281"/>
                  <a:pt x="200" y="284"/>
                </a:cubicBezTo>
                <a:cubicBezTo>
                  <a:pt x="200" y="284"/>
                  <a:pt x="200" y="284"/>
                  <a:pt x="200" y="284"/>
                </a:cubicBezTo>
                <a:cubicBezTo>
                  <a:pt x="200" y="284"/>
                  <a:pt x="200" y="284"/>
                  <a:pt x="200" y="284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200" y="282"/>
                  <a:pt x="200" y="281"/>
                  <a:pt x="201" y="279"/>
                </a:cubicBezTo>
                <a:cubicBezTo>
                  <a:pt x="200" y="279"/>
                  <a:pt x="200" y="279"/>
                  <a:pt x="200" y="279"/>
                </a:cubicBezTo>
                <a:cubicBezTo>
                  <a:pt x="201" y="279"/>
                  <a:pt x="201" y="279"/>
                  <a:pt x="201" y="279"/>
                </a:cubicBezTo>
                <a:cubicBezTo>
                  <a:pt x="202" y="279"/>
                  <a:pt x="202" y="279"/>
                  <a:pt x="202" y="279"/>
                </a:cubicBezTo>
                <a:cubicBezTo>
                  <a:pt x="202" y="279"/>
                  <a:pt x="202" y="278"/>
                  <a:pt x="202" y="278"/>
                </a:cubicBezTo>
                <a:cubicBezTo>
                  <a:pt x="202" y="278"/>
                  <a:pt x="202" y="278"/>
                  <a:pt x="202" y="278"/>
                </a:cubicBezTo>
                <a:cubicBezTo>
                  <a:pt x="202" y="278"/>
                  <a:pt x="202" y="278"/>
                  <a:pt x="202" y="278"/>
                </a:cubicBezTo>
                <a:cubicBezTo>
                  <a:pt x="202" y="278"/>
                  <a:pt x="201" y="278"/>
                  <a:pt x="201" y="278"/>
                </a:cubicBezTo>
                <a:cubicBezTo>
                  <a:pt x="201" y="278"/>
                  <a:pt x="201" y="278"/>
                  <a:pt x="201" y="278"/>
                </a:cubicBezTo>
                <a:cubicBezTo>
                  <a:pt x="201" y="278"/>
                  <a:pt x="201" y="278"/>
                  <a:pt x="201" y="278"/>
                </a:cubicBezTo>
                <a:cubicBezTo>
                  <a:pt x="202" y="278"/>
                  <a:pt x="202" y="278"/>
                  <a:pt x="202" y="278"/>
                </a:cubicBezTo>
                <a:cubicBezTo>
                  <a:pt x="202" y="278"/>
                  <a:pt x="203" y="278"/>
                  <a:pt x="203" y="278"/>
                </a:cubicBezTo>
                <a:cubicBezTo>
                  <a:pt x="204" y="278"/>
                  <a:pt x="204" y="278"/>
                  <a:pt x="205" y="278"/>
                </a:cubicBezTo>
                <a:cubicBezTo>
                  <a:pt x="205" y="278"/>
                  <a:pt x="205" y="278"/>
                  <a:pt x="206" y="278"/>
                </a:cubicBezTo>
                <a:cubicBezTo>
                  <a:pt x="206" y="278"/>
                  <a:pt x="206" y="278"/>
                  <a:pt x="207" y="278"/>
                </a:cubicBezTo>
                <a:cubicBezTo>
                  <a:pt x="207" y="278"/>
                  <a:pt x="207" y="278"/>
                  <a:pt x="207" y="278"/>
                </a:cubicBezTo>
                <a:cubicBezTo>
                  <a:pt x="208" y="278"/>
                  <a:pt x="209" y="277"/>
                  <a:pt x="209" y="277"/>
                </a:cubicBezTo>
                <a:cubicBezTo>
                  <a:pt x="210" y="277"/>
                  <a:pt x="211" y="277"/>
                  <a:pt x="211" y="277"/>
                </a:cubicBezTo>
                <a:cubicBezTo>
                  <a:pt x="211" y="277"/>
                  <a:pt x="210" y="277"/>
                  <a:pt x="210" y="277"/>
                </a:cubicBezTo>
                <a:cubicBezTo>
                  <a:pt x="210" y="277"/>
                  <a:pt x="210" y="277"/>
                  <a:pt x="210" y="277"/>
                </a:cubicBezTo>
                <a:cubicBezTo>
                  <a:pt x="210" y="277"/>
                  <a:pt x="210" y="277"/>
                  <a:pt x="210" y="277"/>
                </a:cubicBezTo>
                <a:cubicBezTo>
                  <a:pt x="210" y="277"/>
                  <a:pt x="210" y="277"/>
                  <a:pt x="210" y="277"/>
                </a:cubicBezTo>
                <a:cubicBezTo>
                  <a:pt x="209" y="278"/>
                  <a:pt x="209" y="278"/>
                  <a:pt x="209" y="279"/>
                </a:cubicBezTo>
                <a:cubicBezTo>
                  <a:pt x="208" y="280"/>
                  <a:pt x="207" y="280"/>
                  <a:pt x="207" y="281"/>
                </a:cubicBezTo>
                <a:cubicBezTo>
                  <a:pt x="206" y="281"/>
                  <a:pt x="206" y="282"/>
                  <a:pt x="205" y="283"/>
                </a:cubicBezTo>
                <a:cubicBezTo>
                  <a:pt x="205" y="283"/>
                  <a:pt x="205" y="283"/>
                  <a:pt x="205" y="283"/>
                </a:cubicBezTo>
                <a:cubicBezTo>
                  <a:pt x="204" y="283"/>
                  <a:pt x="205" y="283"/>
                  <a:pt x="205" y="283"/>
                </a:cubicBezTo>
                <a:cubicBezTo>
                  <a:pt x="205" y="283"/>
                  <a:pt x="205" y="283"/>
                  <a:pt x="205" y="283"/>
                </a:cubicBezTo>
                <a:cubicBezTo>
                  <a:pt x="205" y="283"/>
                  <a:pt x="205" y="283"/>
                  <a:pt x="205" y="283"/>
                </a:cubicBezTo>
                <a:cubicBezTo>
                  <a:pt x="205" y="283"/>
                  <a:pt x="205" y="283"/>
                  <a:pt x="204" y="283"/>
                </a:cubicBezTo>
                <a:cubicBezTo>
                  <a:pt x="204" y="282"/>
                  <a:pt x="204" y="282"/>
                  <a:pt x="203" y="282"/>
                </a:cubicBezTo>
                <a:cubicBezTo>
                  <a:pt x="203" y="282"/>
                  <a:pt x="204" y="283"/>
                  <a:pt x="204" y="283"/>
                </a:cubicBezTo>
                <a:cubicBezTo>
                  <a:pt x="203" y="283"/>
                  <a:pt x="201" y="281"/>
                  <a:pt x="199" y="280"/>
                </a:cubicBezTo>
                <a:cubicBezTo>
                  <a:pt x="198" y="280"/>
                  <a:pt x="196" y="281"/>
                  <a:pt x="195" y="280"/>
                </a:cubicBezTo>
                <a:cubicBezTo>
                  <a:pt x="195" y="280"/>
                  <a:pt x="194" y="279"/>
                  <a:pt x="193" y="279"/>
                </a:cubicBezTo>
                <a:cubicBezTo>
                  <a:pt x="192" y="279"/>
                  <a:pt x="193" y="280"/>
                  <a:pt x="192" y="280"/>
                </a:cubicBezTo>
                <a:cubicBezTo>
                  <a:pt x="191" y="281"/>
                  <a:pt x="188" y="279"/>
                  <a:pt x="187" y="280"/>
                </a:cubicBezTo>
                <a:cubicBezTo>
                  <a:pt x="187" y="279"/>
                  <a:pt x="188" y="278"/>
                  <a:pt x="190" y="279"/>
                </a:cubicBezTo>
                <a:cubicBezTo>
                  <a:pt x="187" y="278"/>
                  <a:pt x="191" y="277"/>
                  <a:pt x="190" y="275"/>
                </a:cubicBezTo>
                <a:cubicBezTo>
                  <a:pt x="189" y="275"/>
                  <a:pt x="189" y="276"/>
                  <a:pt x="188" y="276"/>
                </a:cubicBezTo>
                <a:cubicBezTo>
                  <a:pt x="186" y="276"/>
                  <a:pt x="189" y="277"/>
                  <a:pt x="188" y="278"/>
                </a:cubicBezTo>
                <a:cubicBezTo>
                  <a:pt x="187" y="279"/>
                  <a:pt x="186" y="278"/>
                  <a:pt x="185" y="278"/>
                </a:cubicBezTo>
                <a:cubicBezTo>
                  <a:pt x="184" y="278"/>
                  <a:pt x="182" y="279"/>
                  <a:pt x="182" y="279"/>
                </a:cubicBezTo>
                <a:cubicBezTo>
                  <a:pt x="182" y="279"/>
                  <a:pt x="178" y="277"/>
                  <a:pt x="179" y="279"/>
                </a:cubicBezTo>
                <a:cubicBezTo>
                  <a:pt x="177" y="279"/>
                  <a:pt x="178" y="278"/>
                  <a:pt x="176" y="278"/>
                </a:cubicBezTo>
                <a:cubicBezTo>
                  <a:pt x="175" y="277"/>
                  <a:pt x="175" y="278"/>
                  <a:pt x="175" y="279"/>
                </a:cubicBezTo>
                <a:cubicBezTo>
                  <a:pt x="171" y="278"/>
                  <a:pt x="168" y="277"/>
                  <a:pt x="164" y="279"/>
                </a:cubicBezTo>
                <a:cubicBezTo>
                  <a:pt x="162" y="278"/>
                  <a:pt x="161" y="278"/>
                  <a:pt x="160" y="278"/>
                </a:cubicBezTo>
                <a:cubicBezTo>
                  <a:pt x="160" y="277"/>
                  <a:pt x="159" y="277"/>
                  <a:pt x="158" y="277"/>
                </a:cubicBezTo>
                <a:cubicBezTo>
                  <a:pt x="157" y="277"/>
                  <a:pt x="156" y="277"/>
                  <a:pt x="155" y="277"/>
                </a:cubicBezTo>
                <a:cubicBezTo>
                  <a:pt x="155" y="278"/>
                  <a:pt x="156" y="278"/>
                  <a:pt x="158" y="278"/>
                </a:cubicBezTo>
                <a:cubicBezTo>
                  <a:pt x="155" y="279"/>
                  <a:pt x="153" y="278"/>
                  <a:pt x="148" y="278"/>
                </a:cubicBezTo>
                <a:cubicBezTo>
                  <a:pt x="145" y="278"/>
                  <a:pt x="147" y="280"/>
                  <a:pt x="145" y="280"/>
                </a:cubicBezTo>
                <a:cubicBezTo>
                  <a:pt x="140" y="279"/>
                  <a:pt x="138" y="281"/>
                  <a:pt x="135" y="280"/>
                </a:cubicBezTo>
                <a:cubicBezTo>
                  <a:pt x="133" y="280"/>
                  <a:pt x="130" y="279"/>
                  <a:pt x="127" y="278"/>
                </a:cubicBezTo>
                <a:cubicBezTo>
                  <a:pt x="121" y="277"/>
                  <a:pt x="113" y="274"/>
                  <a:pt x="105" y="268"/>
                </a:cubicBezTo>
                <a:cubicBezTo>
                  <a:pt x="97" y="263"/>
                  <a:pt x="90" y="255"/>
                  <a:pt x="85" y="248"/>
                </a:cubicBezTo>
                <a:cubicBezTo>
                  <a:pt x="83" y="245"/>
                  <a:pt x="79" y="241"/>
                  <a:pt x="80" y="238"/>
                </a:cubicBezTo>
                <a:cubicBezTo>
                  <a:pt x="79" y="235"/>
                  <a:pt x="78" y="236"/>
                  <a:pt x="77" y="234"/>
                </a:cubicBezTo>
                <a:cubicBezTo>
                  <a:pt x="76" y="232"/>
                  <a:pt x="75" y="230"/>
                  <a:pt x="74" y="228"/>
                </a:cubicBezTo>
                <a:cubicBezTo>
                  <a:pt x="73" y="226"/>
                  <a:pt x="73" y="224"/>
                  <a:pt x="72" y="222"/>
                </a:cubicBezTo>
                <a:cubicBezTo>
                  <a:pt x="71" y="218"/>
                  <a:pt x="70" y="215"/>
                  <a:pt x="69" y="212"/>
                </a:cubicBezTo>
                <a:cubicBezTo>
                  <a:pt x="69" y="210"/>
                  <a:pt x="69" y="209"/>
                  <a:pt x="69" y="208"/>
                </a:cubicBezTo>
                <a:cubicBezTo>
                  <a:pt x="68" y="206"/>
                  <a:pt x="68" y="205"/>
                  <a:pt x="68" y="203"/>
                </a:cubicBezTo>
                <a:cubicBezTo>
                  <a:pt x="68" y="201"/>
                  <a:pt x="68" y="198"/>
                  <a:pt x="68" y="196"/>
                </a:cubicBezTo>
                <a:cubicBezTo>
                  <a:pt x="70" y="200"/>
                  <a:pt x="68" y="206"/>
                  <a:pt x="71" y="211"/>
                </a:cubicBezTo>
                <a:cubicBezTo>
                  <a:pt x="73" y="212"/>
                  <a:pt x="71" y="206"/>
                  <a:pt x="71" y="203"/>
                </a:cubicBezTo>
                <a:cubicBezTo>
                  <a:pt x="70" y="201"/>
                  <a:pt x="71" y="199"/>
                  <a:pt x="71" y="199"/>
                </a:cubicBezTo>
                <a:cubicBezTo>
                  <a:pt x="70" y="196"/>
                  <a:pt x="69" y="195"/>
                  <a:pt x="69" y="193"/>
                </a:cubicBezTo>
                <a:cubicBezTo>
                  <a:pt x="70" y="187"/>
                  <a:pt x="70" y="179"/>
                  <a:pt x="68" y="176"/>
                </a:cubicBezTo>
                <a:cubicBezTo>
                  <a:pt x="69" y="166"/>
                  <a:pt x="67" y="158"/>
                  <a:pt x="70" y="152"/>
                </a:cubicBezTo>
                <a:cubicBezTo>
                  <a:pt x="70" y="151"/>
                  <a:pt x="70" y="150"/>
                  <a:pt x="70" y="149"/>
                </a:cubicBezTo>
                <a:cubicBezTo>
                  <a:pt x="70" y="149"/>
                  <a:pt x="70" y="148"/>
                  <a:pt x="70" y="148"/>
                </a:cubicBezTo>
                <a:cubicBezTo>
                  <a:pt x="70" y="147"/>
                  <a:pt x="70" y="147"/>
                  <a:pt x="70" y="147"/>
                </a:cubicBezTo>
                <a:cubicBezTo>
                  <a:pt x="70" y="147"/>
                  <a:pt x="70" y="146"/>
                  <a:pt x="70" y="146"/>
                </a:cubicBezTo>
                <a:cubicBezTo>
                  <a:pt x="70" y="143"/>
                  <a:pt x="70" y="139"/>
                  <a:pt x="71" y="136"/>
                </a:cubicBezTo>
                <a:cubicBezTo>
                  <a:pt x="72" y="129"/>
                  <a:pt x="73" y="122"/>
                  <a:pt x="74" y="117"/>
                </a:cubicBezTo>
                <a:cubicBezTo>
                  <a:pt x="73" y="114"/>
                  <a:pt x="74" y="110"/>
                  <a:pt x="75" y="106"/>
                </a:cubicBezTo>
                <a:cubicBezTo>
                  <a:pt x="76" y="101"/>
                  <a:pt x="77" y="96"/>
                  <a:pt x="78" y="90"/>
                </a:cubicBezTo>
                <a:cubicBezTo>
                  <a:pt x="79" y="82"/>
                  <a:pt x="80" y="73"/>
                  <a:pt x="81" y="66"/>
                </a:cubicBezTo>
                <a:cubicBezTo>
                  <a:pt x="81" y="64"/>
                  <a:pt x="81" y="62"/>
                  <a:pt x="82" y="61"/>
                </a:cubicBezTo>
                <a:cubicBezTo>
                  <a:pt x="82" y="60"/>
                  <a:pt x="82" y="59"/>
                  <a:pt x="82" y="59"/>
                </a:cubicBezTo>
                <a:cubicBezTo>
                  <a:pt x="82" y="58"/>
                  <a:pt x="83" y="58"/>
                  <a:pt x="83" y="57"/>
                </a:cubicBezTo>
                <a:cubicBezTo>
                  <a:pt x="90" y="58"/>
                  <a:pt x="96" y="60"/>
                  <a:pt x="102" y="61"/>
                </a:cubicBezTo>
                <a:cubicBezTo>
                  <a:pt x="111" y="62"/>
                  <a:pt x="121" y="65"/>
                  <a:pt x="126" y="64"/>
                </a:cubicBezTo>
                <a:cubicBezTo>
                  <a:pt x="131" y="67"/>
                  <a:pt x="134" y="66"/>
                  <a:pt x="139" y="66"/>
                </a:cubicBezTo>
                <a:cubicBezTo>
                  <a:pt x="142" y="67"/>
                  <a:pt x="142" y="67"/>
                  <a:pt x="144" y="68"/>
                </a:cubicBezTo>
                <a:cubicBezTo>
                  <a:pt x="148" y="69"/>
                  <a:pt x="153" y="69"/>
                  <a:pt x="158" y="69"/>
                </a:cubicBezTo>
                <a:cubicBezTo>
                  <a:pt x="161" y="70"/>
                  <a:pt x="163" y="70"/>
                  <a:pt x="165" y="70"/>
                </a:cubicBezTo>
                <a:cubicBezTo>
                  <a:pt x="167" y="70"/>
                  <a:pt x="169" y="70"/>
                  <a:pt x="170" y="70"/>
                </a:cubicBezTo>
                <a:cubicBezTo>
                  <a:pt x="173" y="71"/>
                  <a:pt x="176" y="72"/>
                  <a:pt x="179" y="72"/>
                </a:cubicBezTo>
                <a:cubicBezTo>
                  <a:pt x="181" y="72"/>
                  <a:pt x="183" y="71"/>
                  <a:pt x="185" y="71"/>
                </a:cubicBezTo>
                <a:cubicBezTo>
                  <a:pt x="187" y="71"/>
                  <a:pt x="189" y="73"/>
                  <a:pt x="191" y="73"/>
                </a:cubicBezTo>
                <a:cubicBezTo>
                  <a:pt x="194" y="73"/>
                  <a:pt x="198" y="72"/>
                  <a:pt x="201" y="73"/>
                </a:cubicBezTo>
                <a:cubicBezTo>
                  <a:pt x="201" y="73"/>
                  <a:pt x="201" y="72"/>
                  <a:pt x="202" y="72"/>
                </a:cubicBezTo>
                <a:cubicBezTo>
                  <a:pt x="204" y="72"/>
                  <a:pt x="206" y="73"/>
                  <a:pt x="209" y="73"/>
                </a:cubicBezTo>
                <a:cubicBezTo>
                  <a:pt x="212" y="75"/>
                  <a:pt x="213" y="77"/>
                  <a:pt x="219" y="77"/>
                </a:cubicBezTo>
                <a:cubicBezTo>
                  <a:pt x="220" y="79"/>
                  <a:pt x="215" y="79"/>
                  <a:pt x="215" y="83"/>
                </a:cubicBezTo>
                <a:cubicBezTo>
                  <a:pt x="216" y="84"/>
                  <a:pt x="220" y="83"/>
                  <a:pt x="222" y="83"/>
                </a:cubicBezTo>
                <a:cubicBezTo>
                  <a:pt x="223" y="82"/>
                  <a:pt x="222" y="82"/>
                  <a:pt x="223" y="81"/>
                </a:cubicBezTo>
                <a:cubicBezTo>
                  <a:pt x="226" y="80"/>
                  <a:pt x="225" y="83"/>
                  <a:pt x="227" y="83"/>
                </a:cubicBezTo>
                <a:cubicBezTo>
                  <a:pt x="231" y="84"/>
                  <a:pt x="230" y="82"/>
                  <a:pt x="233" y="82"/>
                </a:cubicBezTo>
                <a:cubicBezTo>
                  <a:pt x="233" y="83"/>
                  <a:pt x="234" y="84"/>
                  <a:pt x="234" y="85"/>
                </a:cubicBezTo>
                <a:cubicBezTo>
                  <a:pt x="237" y="85"/>
                  <a:pt x="237" y="84"/>
                  <a:pt x="240" y="84"/>
                </a:cubicBezTo>
                <a:cubicBezTo>
                  <a:pt x="240" y="85"/>
                  <a:pt x="239" y="85"/>
                  <a:pt x="239" y="86"/>
                </a:cubicBezTo>
                <a:cubicBezTo>
                  <a:pt x="243" y="86"/>
                  <a:pt x="245" y="85"/>
                  <a:pt x="247" y="87"/>
                </a:cubicBezTo>
                <a:cubicBezTo>
                  <a:pt x="248" y="87"/>
                  <a:pt x="248" y="86"/>
                  <a:pt x="247" y="86"/>
                </a:cubicBezTo>
                <a:cubicBezTo>
                  <a:pt x="250" y="85"/>
                  <a:pt x="256" y="85"/>
                  <a:pt x="258" y="86"/>
                </a:cubicBezTo>
                <a:cubicBezTo>
                  <a:pt x="260" y="86"/>
                  <a:pt x="259" y="85"/>
                  <a:pt x="261" y="86"/>
                </a:cubicBezTo>
                <a:cubicBezTo>
                  <a:pt x="263" y="85"/>
                  <a:pt x="265" y="84"/>
                  <a:pt x="266" y="83"/>
                </a:cubicBezTo>
                <a:cubicBezTo>
                  <a:pt x="267" y="84"/>
                  <a:pt x="267" y="85"/>
                  <a:pt x="269" y="85"/>
                </a:cubicBezTo>
                <a:cubicBezTo>
                  <a:pt x="269" y="85"/>
                  <a:pt x="270" y="85"/>
                  <a:pt x="271" y="84"/>
                </a:cubicBezTo>
                <a:cubicBezTo>
                  <a:pt x="271" y="83"/>
                  <a:pt x="270" y="83"/>
                  <a:pt x="270" y="81"/>
                </a:cubicBezTo>
                <a:cubicBezTo>
                  <a:pt x="272" y="81"/>
                  <a:pt x="271" y="81"/>
                  <a:pt x="271" y="82"/>
                </a:cubicBezTo>
                <a:cubicBezTo>
                  <a:pt x="274" y="82"/>
                  <a:pt x="273" y="81"/>
                  <a:pt x="275" y="81"/>
                </a:cubicBezTo>
                <a:cubicBezTo>
                  <a:pt x="277" y="81"/>
                  <a:pt x="280" y="85"/>
                  <a:pt x="281" y="81"/>
                </a:cubicBezTo>
                <a:cubicBezTo>
                  <a:pt x="281" y="81"/>
                  <a:pt x="279" y="81"/>
                  <a:pt x="279" y="82"/>
                </a:cubicBezTo>
                <a:cubicBezTo>
                  <a:pt x="277" y="81"/>
                  <a:pt x="277" y="79"/>
                  <a:pt x="277" y="78"/>
                </a:cubicBezTo>
                <a:cubicBezTo>
                  <a:pt x="278" y="78"/>
                  <a:pt x="280" y="77"/>
                  <a:pt x="283" y="77"/>
                </a:cubicBezTo>
                <a:cubicBezTo>
                  <a:pt x="283" y="78"/>
                  <a:pt x="278" y="77"/>
                  <a:pt x="279" y="79"/>
                </a:cubicBezTo>
                <a:cubicBezTo>
                  <a:pt x="282" y="80"/>
                  <a:pt x="288" y="78"/>
                  <a:pt x="288" y="76"/>
                </a:cubicBezTo>
                <a:cubicBezTo>
                  <a:pt x="291" y="76"/>
                  <a:pt x="294" y="74"/>
                  <a:pt x="295" y="76"/>
                </a:cubicBezTo>
                <a:cubicBezTo>
                  <a:pt x="296" y="76"/>
                  <a:pt x="296" y="76"/>
                  <a:pt x="296" y="75"/>
                </a:cubicBezTo>
                <a:cubicBezTo>
                  <a:pt x="296" y="75"/>
                  <a:pt x="297" y="74"/>
                  <a:pt x="297" y="74"/>
                </a:cubicBezTo>
                <a:cubicBezTo>
                  <a:pt x="298" y="74"/>
                  <a:pt x="297" y="75"/>
                  <a:pt x="297" y="75"/>
                </a:cubicBezTo>
                <a:cubicBezTo>
                  <a:pt x="298" y="77"/>
                  <a:pt x="300" y="76"/>
                  <a:pt x="300" y="79"/>
                </a:cubicBezTo>
                <a:cubicBezTo>
                  <a:pt x="301" y="79"/>
                  <a:pt x="303" y="78"/>
                  <a:pt x="303" y="77"/>
                </a:cubicBezTo>
                <a:cubicBezTo>
                  <a:pt x="302" y="77"/>
                  <a:pt x="301" y="77"/>
                  <a:pt x="300" y="77"/>
                </a:cubicBezTo>
                <a:cubicBezTo>
                  <a:pt x="300" y="77"/>
                  <a:pt x="300" y="76"/>
                  <a:pt x="299" y="75"/>
                </a:cubicBezTo>
                <a:cubicBezTo>
                  <a:pt x="299" y="75"/>
                  <a:pt x="299" y="74"/>
                  <a:pt x="299" y="74"/>
                </a:cubicBezTo>
                <a:cubicBezTo>
                  <a:pt x="300" y="73"/>
                  <a:pt x="300" y="75"/>
                  <a:pt x="301" y="76"/>
                </a:cubicBezTo>
                <a:cubicBezTo>
                  <a:pt x="302" y="75"/>
                  <a:pt x="300" y="74"/>
                  <a:pt x="302" y="75"/>
                </a:cubicBezTo>
                <a:cubicBezTo>
                  <a:pt x="302" y="75"/>
                  <a:pt x="301" y="75"/>
                  <a:pt x="302" y="75"/>
                </a:cubicBezTo>
                <a:cubicBezTo>
                  <a:pt x="302" y="75"/>
                  <a:pt x="302" y="75"/>
                  <a:pt x="301" y="75"/>
                </a:cubicBezTo>
                <a:cubicBezTo>
                  <a:pt x="301" y="74"/>
                  <a:pt x="300" y="74"/>
                  <a:pt x="301" y="74"/>
                </a:cubicBezTo>
                <a:cubicBezTo>
                  <a:pt x="301" y="74"/>
                  <a:pt x="302" y="75"/>
                  <a:pt x="302" y="76"/>
                </a:cubicBezTo>
                <a:cubicBezTo>
                  <a:pt x="303" y="76"/>
                  <a:pt x="304" y="77"/>
                  <a:pt x="304" y="77"/>
                </a:cubicBezTo>
                <a:cubicBezTo>
                  <a:pt x="305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11" y="79"/>
                  <a:pt x="301" y="78"/>
                  <a:pt x="302" y="78"/>
                </a:cubicBezTo>
                <a:cubicBezTo>
                  <a:pt x="302" y="78"/>
                  <a:pt x="302" y="78"/>
                  <a:pt x="302" y="78"/>
                </a:cubicBezTo>
                <a:cubicBezTo>
                  <a:pt x="302" y="78"/>
                  <a:pt x="302" y="78"/>
                  <a:pt x="302" y="78"/>
                </a:cubicBezTo>
                <a:cubicBezTo>
                  <a:pt x="302" y="78"/>
                  <a:pt x="302" y="77"/>
                  <a:pt x="302" y="77"/>
                </a:cubicBezTo>
                <a:cubicBezTo>
                  <a:pt x="303" y="75"/>
                  <a:pt x="302" y="74"/>
                  <a:pt x="302" y="74"/>
                </a:cubicBezTo>
                <a:cubicBezTo>
                  <a:pt x="301" y="74"/>
                  <a:pt x="301" y="74"/>
                  <a:pt x="301" y="74"/>
                </a:cubicBezTo>
                <a:cubicBezTo>
                  <a:pt x="301" y="74"/>
                  <a:pt x="301" y="75"/>
                  <a:pt x="301" y="75"/>
                </a:cubicBezTo>
                <a:cubicBezTo>
                  <a:pt x="301" y="76"/>
                  <a:pt x="300" y="76"/>
                  <a:pt x="300" y="76"/>
                </a:cubicBezTo>
                <a:cubicBezTo>
                  <a:pt x="299" y="76"/>
                  <a:pt x="299" y="76"/>
                  <a:pt x="299" y="75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8" y="74"/>
                  <a:pt x="298" y="74"/>
                  <a:pt x="298" y="73"/>
                </a:cubicBezTo>
                <a:cubicBezTo>
                  <a:pt x="298" y="74"/>
                  <a:pt x="298" y="75"/>
                  <a:pt x="298" y="75"/>
                </a:cubicBezTo>
                <a:cubicBezTo>
                  <a:pt x="298" y="76"/>
                  <a:pt x="298" y="76"/>
                  <a:pt x="298" y="77"/>
                </a:cubicBezTo>
                <a:cubicBezTo>
                  <a:pt x="298" y="77"/>
                  <a:pt x="298" y="77"/>
                  <a:pt x="298" y="77"/>
                </a:cubicBezTo>
                <a:cubicBezTo>
                  <a:pt x="298" y="77"/>
                  <a:pt x="298" y="77"/>
                  <a:pt x="298" y="77"/>
                </a:cubicBezTo>
                <a:cubicBezTo>
                  <a:pt x="298" y="77"/>
                  <a:pt x="298" y="77"/>
                  <a:pt x="298" y="77"/>
                </a:cubicBezTo>
                <a:cubicBezTo>
                  <a:pt x="315" y="80"/>
                  <a:pt x="303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6" y="78"/>
                  <a:pt x="306" y="78"/>
                  <a:pt x="306" y="78"/>
                </a:cubicBezTo>
                <a:cubicBezTo>
                  <a:pt x="308" y="79"/>
                  <a:pt x="288" y="75"/>
                  <a:pt x="297" y="77"/>
                </a:cubicBezTo>
                <a:cubicBezTo>
                  <a:pt x="297" y="77"/>
                  <a:pt x="297" y="77"/>
                  <a:pt x="297" y="77"/>
                </a:cubicBezTo>
                <a:cubicBezTo>
                  <a:pt x="297" y="77"/>
                  <a:pt x="297" y="77"/>
                  <a:pt x="297" y="77"/>
                </a:cubicBezTo>
                <a:cubicBezTo>
                  <a:pt x="297" y="76"/>
                  <a:pt x="297" y="76"/>
                  <a:pt x="297" y="75"/>
                </a:cubicBezTo>
                <a:cubicBezTo>
                  <a:pt x="297" y="75"/>
                  <a:pt x="297" y="75"/>
                  <a:pt x="297" y="74"/>
                </a:cubicBezTo>
                <a:cubicBezTo>
                  <a:pt x="297" y="74"/>
                  <a:pt x="297" y="74"/>
                  <a:pt x="297" y="74"/>
                </a:cubicBezTo>
                <a:cubicBezTo>
                  <a:pt x="297" y="73"/>
                  <a:pt x="297" y="73"/>
                  <a:pt x="297" y="73"/>
                </a:cubicBezTo>
                <a:cubicBezTo>
                  <a:pt x="297" y="73"/>
                  <a:pt x="297" y="73"/>
                  <a:pt x="297" y="73"/>
                </a:cubicBezTo>
                <a:cubicBezTo>
                  <a:pt x="297" y="73"/>
                  <a:pt x="297" y="74"/>
                  <a:pt x="297" y="74"/>
                </a:cubicBezTo>
                <a:cubicBezTo>
                  <a:pt x="297" y="74"/>
                  <a:pt x="297" y="74"/>
                  <a:pt x="297" y="74"/>
                </a:cubicBezTo>
                <a:cubicBezTo>
                  <a:pt x="297" y="74"/>
                  <a:pt x="297" y="74"/>
                  <a:pt x="298" y="74"/>
                </a:cubicBezTo>
                <a:cubicBezTo>
                  <a:pt x="298" y="74"/>
                  <a:pt x="298" y="74"/>
                  <a:pt x="298" y="74"/>
                </a:cubicBezTo>
                <a:cubicBezTo>
                  <a:pt x="298" y="74"/>
                  <a:pt x="299" y="74"/>
                  <a:pt x="299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8" y="74"/>
                  <a:pt x="298" y="74"/>
                  <a:pt x="298" y="74"/>
                </a:cubicBezTo>
                <a:cubicBezTo>
                  <a:pt x="298" y="74"/>
                  <a:pt x="298" y="74"/>
                  <a:pt x="298" y="74"/>
                </a:cubicBezTo>
                <a:cubicBezTo>
                  <a:pt x="298" y="74"/>
                  <a:pt x="298" y="74"/>
                  <a:pt x="298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299" y="74"/>
                  <a:pt x="299" y="74"/>
                  <a:pt x="299" y="74"/>
                </a:cubicBezTo>
                <a:cubicBezTo>
                  <a:pt x="300" y="74"/>
                  <a:pt x="300" y="74"/>
                  <a:pt x="301" y="74"/>
                </a:cubicBezTo>
                <a:cubicBezTo>
                  <a:pt x="301" y="74"/>
                  <a:pt x="301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3" y="73"/>
                  <a:pt x="303" y="73"/>
                  <a:pt x="302" y="74"/>
                </a:cubicBezTo>
                <a:cubicBezTo>
                  <a:pt x="303" y="73"/>
                  <a:pt x="303" y="73"/>
                  <a:pt x="303" y="73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3" y="73"/>
                  <a:pt x="303" y="73"/>
                  <a:pt x="303" y="73"/>
                </a:cubicBezTo>
                <a:cubicBezTo>
                  <a:pt x="303" y="74"/>
                  <a:pt x="303" y="74"/>
                  <a:pt x="303" y="74"/>
                </a:cubicBezTo>
                <a:cubicBezTo>
                  <a:pt x="302" y="74"/>
                  <a:pt x="302" y="74"/>
                  <a:pt x="302" y="74"/>
                </a:cubicBezTo>
                <a:cubicBezTo>
                  <a:pt x="301" y="74"/>
                  <a:pt x="301" y="74"/>
                  <a:pt x="301" y="74"/>
                </a:cubicBezTo>
                <a:cubicBezTo>
                  <a:pt x="301" y="74"/>
                  <a:pt x="300" y="75"/>
                  <a:pt x="300" y="75"/>
                </a:cubicBezTo>
                <a:cubicBezTo>
                  <a:pt x="300" y="75"/>
                  <a:pt x="300" y="75"/>
                  <a:pt x="300" y="75"/>
                </a:cubicBezTo>
                <a:cubicBezTo>
                  <a:pt x="300" y="75"/>
                  <a:pt x="300" y="75"/>
                  <a:pt x="300" y="75"/>
                </a:cubicBezTo>
                <a:cubicBezTo>
                  <a:pt x="299" y="75"/>
                  <a:pt x="300" y="75"/>
                  <a:pt x="299" y="75"/>
                </a:cubicBezTo>
                <a:cubicBezTo>
                  <a:pt x="299" y="74"/>
                  <a:pt x="299" y="74"/>
                  <a:pt x="299" y="73"/>
                </a:cubicBezTo>
                <a:cubicBezTo>
                  <a:pt x="298" y="72"/>
                  <a:pt x="298" y="74"/>
                  <a:pt x="297" y="75"/>
                </a:cubicBezTo>
                <a:cubicBezTo>
                  <a:pt x="297" y="75"/>
                  <a:pt x="298" y="75"/>
                  <a:pt x="298" y="75"/>
                </a:cubicBezTo>
                <a:cubicBezTo>
                  <a:pt x="297" y="76"/>
                  <a:pt x="297" y="75"/>
                  <a:pt x="297" y="75"/>
                </a:cubicBezTo>
                <a:cubicBezTo>
                  <a:pt x="296" y="74"/>
                  <a:pt x="296" y="73"/>
                  <a:pt x="297" y="73"/>
                </a:cubicBezTo>
                <a:cubicBezTo>
                  <a:pt x="295" y="72"/>
                  <a:pt x="295" y="70"/>
                  <a:pt x="292" y="69"/>
                </a:cubicBezTo>
                <a:cubicBezTo>
                  <a:pt x="293" y="70"/>
                  <a:pt x="293" y="70"/>
                  <a:pt x="293" y="71"/>
                </a:cubicBezTo>
                <a:cubicBezTo>
                  <a:pt x="294" y="71"/>
                  <a:pt x="294" y="72"/>
                  <a:pt x="295" y="72"/>
                </a:cubicBezTo>
                <a:cubicBezTo>
                  <a:pt x="296" y="73"/>
                  <a:pt x="296" y="74"/>
                  <a:pt x="295" y="75"/>
                </a:cubicBezTo>
                <a:cubicBezTo>
                  <a:pt x="293" y="74"/>
                  <a:pt x="295" y="72"/>
                  <a:pt x="293" y="72"/>
                </a:cubicBezTo>
                <a:cubicBezTo>
                  <a:pt x="293" y="72"/>
                  <a:pt x="292" y="72"/>
                  <a:pt x="292" y="72"/>
                </a:cubicBezTo>
                <a:cubicBezTo>
                  <a:pt x="291" y="73"/>
                  <a:pt x="292" y="73"/>
                  <a:pt x="291" y="74"/>
                </a:cubicBezTo>
                <a:cubicBezTo>
                  <a:pt x="292" y="75"/>
                  <a:pt x="293" y="74"/>
                  <a:pt x="293" y="75"/>
                </a:cubicBezTo>
                <a:cubicBezTo>
                  <a:pt x="293" y="76"/>
                  <a:pt x="293" y="75"/>
                  <a:pt x="292" y="75"/>
                </a:cubicBezTo>
                <a:cubicBezTo>
                  <a:pt x="291" y="74"/>
                  <a:pt x="290" y="73"/>
                  <a:pt x="289" y="73"/>
                </a:cubicBezTo>
                <a:cubicBezTo>
                  <a:pt x="290" y="72"/>
                  <a:pt x="291" y="72"/>
                  <a:pt x="291" y="71"/>
                </a:cubicBezTo>
                <a:cubicBezTo>
                  <a:pt x="288" y="71"/>
                  <a:pt x="284" y="69"/>
                  <a:pt x="283" y="66"/>
                </a:cubicBezTo>
                <a:cubicBezTo>
                  <a:pt x="282" y="67"/>
                  <a:pt x="283" y="69"/>
                  <a:pt x="284" y="70"/>
                </a:cubicBezTo>
                <a:cubicBezTo>
                  <a:pt x="280" y="70"/>
                  <a:pt x="277" y="64"/>
                  <a:pt x="271" y="65"/>
                </a:cubicBezTo>
                <a:cubicBezTo>
                  <a:pt x="269" y="65"/>
                  <a:pt x="271" y="63"/>
                  <a:pt x="267" y="63"/>
                </a:cubicBezTo>
                <a:cubicBezTo>
                  <a:pt x="265" y="62"/>
                  <a:pt x="265" y="64"/>
                  <a:pt x="264" y="64"/>
                </a:cubicBezTo>
                <a:cubicBezTo>
                  <a:pt x="260" y="62"/>
                  <a:pt x="257" y="63"/>
                  <a:pt x="254" y="61"/>
                </a:cubicBezTo>
                <a:cubicBezTo>
                  <a:pt x="253" y="61"/>
                  <a:pt x="253" y="62"/>
                  <a:pt x="252" y="62"/>
                </a:cubicBezTo>
                <a:cubicBezTo>
                  <a:pt x="250" y="62"/>
                  <a:pt x="250" y="63"/>
                  <a:pt x="249" y="64"/>
                </a:cubicBezTo>
                <a:cubicBezTo>
                  <a:pt x="249" y="64"/>
                  <a:pt x="249" y="65"/>
                  <a:pt x="247" y="65"/>
                </a:cubicBezTo>
                <a:cubicBezTo>
                  <a:pt x="247" y="63"/>
                  <a:pt x="250" y="61"/>
                  <a:pt x="247" y="60"/>
                </a:cubicBezTo>
                <a:cubicBezTo>
                  <a:pt x="245" y="60"/>
                  <a:pt x="248" y="61"/>
                  <a:pt x="247" y="63"/>
                </a:cubicBezTo>
                <a:cubicBezTo>
                  <a:pt x="243" y="62"/>
                  <a:pt x="241" y="63"/>
                  <a:pt x="239" y="63"/>
                </a:cubicBezTo>
                <a:cubicBezTo>
                  <a:pt x="235" y="63"/>
                  <a:pt x="233" y="60"/>
                  <a:pt x="229" y="60"/>
                </a:cubicBezTo>
                <a:cubicBezTo>
                  <a:pt x="227" y="60"/>
                  <a:pt x="229" y="63"/>
                  <a:pt x="226" y="62"/>
                </a:cubicBezTo>
                <a:cubicBezTo>
                  <a:pt x="223" y="62"/>
                  <a:pt x="226" y="61"/>
                  <a:pt x="225" y="60"/>
                </a:cubicBezTo>
                <a:cubicBezTo>
                  <a:pt x="225" y="60"/>
                  <a:pt x="222" y="60"/>
                  <a:pt x="223" y="58"/>
                </a:cubicBezTo>
                <a:cubicBezTo>
                  <a:pt x="219" y="59"/>
                  <a:pt x="221" y="60"/>
                  <a:pt x="219" y="62"/>
                </a:cubicBezTo>
                <a:cubicBezTo>
                  <a:pt x="217" y="61"/>
                  <a:pt x="212" y="60"/>
                  <a:pt x="209" y="61"/>
                </a:cubicBezTo>
                <a:cubicBezTo>
                  <a:pt x="207" y="60"/>
                  <a:pt x="209" y="59"/>
                  <a:pt x="210" y="58"/>
                </a:cubicBezTo>
                <a:cubicBezTo>
                  <a:pt x="209" y="57"/>
                  <a:pt x="205" y="58"/>
                  <a:pt x="201" y="58"/>
                </a:cubicBezTo>
                <a:cubicBezTo>
                  <a:pt x="202" y="56"/>
                  <a:pt x="200" y="55"/>
                  <a:pt x="204" y="55"/>
                </a:cubicBezTo>
                <a:cubicBezTo>
                  <a:pt x="204" y="54"/>
                  <a:pt x="202" y="54"/>
                  <a:pt x="200" y="54"/>
                </a:cubicBezTo>
                <a:cubicBezTo>
                  <a:pt x="198" y="54"/>
                  <a:pt x="200" y="56"/>
                  <a:pt x="199" y="57"/>
                </a:cubicBezTo>
                <a:cubicBezTo>
                  <a:pt x="196" y="57"/>
                  <a:pt x="197" y="59"/>
                  <a:pt x="193" y="59"/>
                </a:cubicBezTo>
                <a:cubicBezTo>
                  <a:pt x="192" y="59"/>
                  <a:pt x="192" y="60"/>
                  <a:pt x="192" y="61"/>
                </a:cubicBezTo>
                <a:cubicBezTo>
                  <a:pt x="186" y="60"/>
                  <a:pt x="180" y="60"/>
                  <a:pt x="175" y="59"/>
                </a:cubicBezTo>
                <a:cubicBezTo>
                  <a:pt x="174" y="59"/>
                  <a:pt x="174" y="60"/>
                  <a:pt x="174" y="60"/>
                </a:cubicBezTo>
                <a:cubicBezTo>
                  <a:pt x="170" y="60"/>
                  <a:pt x="167" y="61"/>
                  <a:pt x="165" y="60"/>
                </a:cubicBezTo>
                <a:cubicBezTo>
                  <a:pt x="164" y="60"/>
                  <a:pt x="165" y="59"/>
                  <a:pt x="165" y="59"/>
                </a:cubicBezTo>
                <a:cubicBezTo>
                  <a:pt x="164" y="58"/>
                  <a:pt x="161" y="59"/>
                  <a:pt x="160" y="59"/>
                </a:cubicBezTo>
                <a:cubicBezTo>
                  <a:pt x="159" y="59"/>
                  <a:pt x="159" y="60"/>
                  <a:pt x="158" y="60"/>
                </a:cubicBezTo>
                <a:cubicBezTo>
                  <a:pt x="156" y="62"/>
                  <a:pt x="161" y="60"/>
                  <a:pt x="160" y="62"/>
                </a:cubicBezTo>
                <a:cubicBezTo>
                  <a:pt x="155" y="64"/>
                  <a:pt x="157" y="59"/>
                  <a:pt x="152" y="61"/>
                </a:cubicBezTo>
                <a:cubicBezTo>
                  <a:pt x="152" y="60"/>
                  <a:pt x="153" y="60"/>
                  <a:pt x="153" y="59"/>
                </a:cubicBezTo>
                <a:cubicBezTo>
                  <a:pt x="150" y="58"/>
                  <a:pt x="147" y="61"/>
                  <a:pt x="146" y="59"/>
                </a:cubicBezTo>
                <a:cubicBezTo>
                  <a:pt x="145" y="59"/>
                  <a:pt x="145" y="60"/>
                  <a:pt x="145" y="60"/>
                </a:cubicBezTo>
                <a:cubicBezTo>
                  <a:pt x="139" y="59"/>
                  <a:pt x="135" y="60"/>
                  <a:pt x="130" y="60"/>
                </a:cubicBezTo>
                <a:cubicBezTo>
                  <a:pt x="130" y="59"/>
                  <a:pt x="133" y="60"/>
                  <a:pt x="133" y="59"/>
                </a:cubicBezTo>
                <a:cubicBezTo>
                  <a:pt x="132" y="57"/>
                  <a:pt x="122" y="61"/>
                  <a:pt x="129" y="61"/>
                </a:cubicBezTo>
                <a:cubicBezTo>
                  <a:pt x="128" y="62"/>
                  <a:pt x="124" y="61"/>
                  <a:pt x="122" y="61"/>
                </a:cubicBezTo>
                <a:cubicBezTo>
                  <a:pt x="122" y="60"/>
                  <a:pt x="121" y="59"/>
                  <a:pt x="121" y="58"/>
                </a:cubicBezTo>
                <a:cubicBezTo>
                  <a:pt x="120" y="58"/>
                  <a:pt x="120" y="59"/>
                  <a:pt x="121" y="59"/>
                </a:cubicBezTo>
                <a:cubicBezTo>
                  <a:pt x="119" y="60"/>
                  <a:pt x="117" y="59"/>
                  <a:pt x="114" y="59"/>
                </a:cubicBezTo>
                <a:cubicBezTo>
                  <a:pt x="113" y="58"/>
                  <a:pt x="112" y="58"/>
                  <a:pt x="111" y="58"/>
                </a:cubicBezTo>
                <a:cubicBezTo>
                  <a:pt x="111" y="58"/>
                  <a:pt x="111" y="58"/>
                  <a:pt x="111" y="58"/>
                </a:cubicBezTo>
                <a:cubicBezTo>
                  <a:pt x="110" y="58"/>
                  <a:pt x="110" y="59"/>
                  <a:pt x="110" y="59"/>
                </a:cubicBezTo>
                <a:cubicBezTo>
                  <a:pt x="109" y="59"/>
                  <a:pt x="110" y="57"/>
                  <a:pt x="108" y="58"/>
                </a:cubicBezTo>
                <a:cubicBezTo>
                  <a:pt x="108" y="59"/>
                  <a:pt x="109" y="59"/>
                  <a:pt x="109" y="59"/>
                </a:cubicBezTo>
                <a:cubicBezTo>
                  <a:pt x="109" y="60"/>
                  <a:pt x="107" y="59"/>
                  <a:pt x="107" y="58"/>
                </a:cubicBezTo>
                <a:cubicBezTo>
                  <a:pt x="106" y="58"/>
                  <a:pt x="107" y="60"/>
                  <a:pt x="106" y="60"/>
                </a:cubicBezTo>
                <a:cubicBezTo>
                  <a:pt x="105" y="60"/>
                  <a:pt x="105" y="58"/>
                  <a:pt x="105" y="57"/>
                </a:cubicBezTo>
                <a:cubicBezTo>
                  <a:pt x="104" y="57"/>
                  <a:pt x="103" y="58"/>
                  <a:pt x="102" y="58"/>
                </a:cubicBezTo>
                <a:cubicBezTo>
                  <a:pt x="102" y="58"/>
                  <a:pt x="102" y="58"/>
                  <a:pt x="101" y="58"/>
                </a:cubicBezTo>
                <a:cubicBezTo>
                  <a:pt x="101" y="58"/>
                  <a:pt x="101" y="59"/>
                  <a:pt x="101" y="59"/>
                </a:cubicBezTo>
                <a:cubicBezTo>
                  <a:pt x="100" y="59"/>
                  <a:pt x="99" y="59"/>
                  <a:pt x="98" y="60"/>
                </a:cubicBezTo>
                <a:cubicBezTo>
                  <a:pt x="98" y="61"/>
                  <a:pt x="97" y="62"/>
                  <a:pt x="97" y="62"/>
                </a:cubicBezTo>
                <a:cubicBezTo>
                  <a:pt x="96" y="63"/>
                  <a:pt x="97" y="65"/>
                  <a:pt x="95" y="64"/>
                </a:cubicBezTo>
                <a:cubicBezTo>
                  <a:pt x="95" y="64"/>
                  <a:pt x="94" y="64"/>
                  <a:pt x="94" y="65"/>
                </a:cubicBezTo>
                <a:cubicBezTo>
                  <a:pt x="94" y="65"/>
                  <a:pt x="95" y="66"/>
                  <a:pt x="95" y="66"/>
                </a:cubicBezTo>
                <a:cubicBezTo>
                  <a:pt x="95" y="66"/>
                  <a:pt x="94" y="66"/>
                  <a:pt x="94" y="66"/>
                </a:cubicBezTo>
                <a:cubicBezTo>
                  <a:pt x="93" y="67"/>
                  <a:pt x="93" y="67"/>
                  <a:pt x="95" y="68"/>
                </a:cubicBezTo>
                <a:cubicBezTo>
                  <a:pt x="94" y="70"/>
                  <a:pt x="94" y="70"/>
                  <a:pt x="94" y="72"/>
                </a:cubicBezTo>
                <a:cubicBezTo>
                  <a:pt x="94" y="72"/>
                  <a:pt x="94" y="73"/>
                  <a:pt x="94" y="73"/>
                </a:cubicBezTo>
                <a:cubicBezTo>
                  <a:pt x="94" y="73"/>
                  <a:pt x="94" y="73"/>
                  <a:pt x="94" y="73"/>
                </a:cubicBezTo>
                <a:cubicBezTo>
                  <a:pt x="94" y="74"/>
                  <a:pt x="94" y="74"/>
                  <a:pt x="94" y="74"/>
                </a:cubicBezTo>
                <a:cubicBezTo>
                  <a:pt x="94" y="75"/>
                  <a:pt x="93" y="75"/>
                  <a:pt x="92" y="76"/>
                </a:cubicBezTo>
                <a:cubicBezTo>
                  <a:pt x="92" y="78"/>
                  <a:pt x="94" y="79"/>
                  <a:pt x="91" y="80"/>
                </a:cubicBezTo>
                <a:cubicBezTo>
                  <a:pt x="92" y="81"/>
                  <a:pt x="92" y="82"/>
                  <a:pt x="92" y="83"/>
                </a:cubicBezTo>
                <a:cubicBezTo>
                  <a:pt x="90" y="95"/>
                  <a:pt x="88" y="108"/>
                  <a:pt x="88" y="120"/>
                </a:cubicBezTo>
                <a:cubicBezTo>
                  <a:pt x="88" y="121"/>
                  <a:pt x="87" y="121"/>
                  <a:pt x="86" y="121"/>
                </a:cubicBezTo>
                <a:cubicBezTo>
                  <a:pt x="88" y="131"/>
                  <a:pt x="86" y="140"/>
                  <a:pt x="86" y="148"/>
                </a:cubicBezTo>
                <a:cubicBezTo>
                  <a:pt x="86" y="151"/>
                  <a:pt x="89" y="149"/>
                  <a:pt x="88" y="152"/>
                </a:cubicBezTo>
                <a:cubicBezTo>
                  <a:pt x="86" y="152"/>
                  <a:pt x="85" y="153"/>
                  <a:pt x="85" y="155"/>
                </a:cubicBezTo>
                <a:cubicBezTo>
                  <a:pt x="86" y="156"/>
                  <a:pt x="86" y="152"/>
                  <a:pt x="88" y="153"/>
                </a:cubicBezTo>
                <a:cubicBezTo>
                  <a:pt x="88" y="156"/>
                  <a:pt x="87" y="158"/>
                  <a:pt x="86" y="158"/>
                </a:cubicBezTo>
                <a:cubicBezTo>
                  <a:pt x="86" y="159"/>
                  <a:pt x="87" y="160"/>
                  <a:pt x="88" y="160"/>
                </a:cubicBezTo>
                <a:cubicBezTo>
                  <a:pt x="88" y="166"/>
                  <a:pt x="88" y="169"/>
                  <a:pt x="87" y="176"/>
                </a:cubicBezTo>
                <a:cubicBezTo>
                  <a:pt x="84" y="173"/>
                  <a:pt x="84" y="173"/>
                  <a:pt x="81" y="172"/>
                </a:cubicBezTo>
                <a:cubicBezTo>
                  <a:pt x="80" y="174"/>
                  <a:pt x="81" y="174"/>
                  <a:pt x="82" y="174"/>
                </a:cubicBezTo>
                <a:cubicBezTo>
                  <a:pt x="82" y="177"/>
                  <a:pt x="80" y="177"/>
                  <a:pt x="78" y="178"/>
                </a:cubicBezTo>
                <a:cubicBezTo>
                  <a:pt x="79" y="182"/>
                  <a:pt x="77" y="186"/>
                  <a:pt x="79" y="189"/>
                </a:cubicBezTo>
                <a:cubicBezTo>
                  <a:pt x="79" y="191"/>
                  <a:pt x="77" y="190"/>
                  <a:pt x="77" y="192"/>
                </a:cubicBezTo>
                <a:cubicBezTo>
                  <a:pt x="77" y="193"/>
                  <a:pt x="78" y="193"/>
                  <a:pt x="78" y="194"/>
                </a:cubicBezTo>
                <a:cubicBezTo>
                  <a:pt x="79" y="197"/>
                  <a:pt x="77" y="197"/>
                  <a:pt x="77" y="200"/>
                </a:cubicBezTo>
                <a:cubicBezTo>
                  <a:pt x="76" y="201"/>
                  <a:pt x="75" y="202"/>
                  <a:pt x="75" y="205"/>
                </a:cubicBezTo>
                <a:cubicBezTo>
                  <a:pt x="77" y="207"/>
                  <a:pt x="76" y="197"/>
                  <a:pt x="77" y="203"/>
                </a:cubicBezTo>
                <a:cubicBezTo>
                  <a:pt x="77" y="205"/>
                  <a:pt x="77" y="207"/>
                  <a:pt x="77" y="207"/>
                </a:cubicBezTo>
                <a:cubicBezTo>
                  <a:pt x="77" y="209"/>
                  <a:pt x="78" y="210"/>
                  <a:pt x="78" y="211"/>
                </a:cubicBezTo>
                <a:cubicBezTo>
                  <a:pt x="78" y="213"/>
                  <a:pt x="77" y="213"/>
                  <a:pt x="77" y="215"/>
                </a:cubicBezTo>
                <a:cubicBezTo>
                  <a:pt x="77" y="222"/>
                  <a:pt x="77" y="231"/>
                  <a:pt x="77" y="235"/>
                </a:cubicBezTo>
                <a:cubicBezTo>
                  <a:pt x="77" y="237"/>
                  <a:pt x="78" y="236"/>
                  <a:pt x="78" y="237"/>
                </a:cubicBezTo>
                <a:cubicBezTo>
                  <a:pt x="77" y="241"/>
                  <a:pt x="77" y="249"/>
                  <a:pt x="79" y="254"/>
                </a:cubicBezTo>
                <a:cubicBezTo>
                  <a:pt x="80" y="256"/>
                  <a:pt x="79" y="257"/>
                  <a:pt x="79" y="258"/>
                </a:cubicBezTo>
                <a:cubicBezTo>
                  <a:pt x="79" y="260"/>
                  <a:pt x="80" y="261"/>
                  <a:pt x="80" y="261"/>
                </a:cubicBezTo>
                <a:cubicBezTo>
                  <a:pt x="80" y="263"/>
                  <a:pt x="79" y="263"/>
                  <a:pt x="78" y="263"/>
                </a:cubicBezTo>
                <a:cubicBezTo>
                  <a:pt x="78" y="264"/>
                  <a:pt x="79" y="268"/>
                  <a:pt x="79" y="268"/>
                </a:cubicBezTo>
                <a:cubicBezTo>
                  <a:pt x="79" y="270"/>
                  <a:pt x="80" y="271"/>
                  <a:pt x="79" y="274"/>
                </a:cubicBezTo>
                <a:cubicBezTo>
                  <a:pt x="80" y="273"/>
                  <a:pt x="80" y="271"/>
                  <a:pt x="80" y="270"/>
                </a:cubicBezTo>
                <a:cubicBezTo>
                  <a:pt x="81" y="268"/>
                  <a:pt x="80" y="276"/>
                  <a:pt x="80" y="279"/>
                </a:cubicBezTo>
                <a:cubicBezTo>
                  <a:pt x="79" y="276"/>
                  <a:pt x="78" y="281"/>
                  <a:pt x="77" y="277"/>
                </a:cubicBezTo>
                <a:cubicBezTo>
                  <a:pt x="76" y="278"/>
                  <a:pt x="79" y="279"/>
                  <a:pt x="78" y="282"/>
                </a:cubicBezTo>
                <a:cubicBezTo>
                  <a:pt x="79" y="284"/>
                  <a:pt x="80" y="280"/>
                  <a:pt x="80" y="282"/>
                </a:cubicBezTo>
                <a:cubicBezTo>
                  <a:pt x="80" y="286"/>
                  <a:pt x="79" y="282"/>
                  <a:pt x="78" y="284"/>
                </a:cubicBezTo>
                <a:cubicBezTo>
                  <a:pt x="78" y="286"/>
                  <a:pt x="80" y="285"/>
                  <a:pt x="80" y="286"/>
                </a:cubicBezTo>
                <a:cubicBezTo>
                  <a:pt x="80" y="287"/>
                  <a:pt x="79" y="291"/>
                  <a:pt x="81" y="290"/>
                </a:cubicBezTo>
                <a:cubicBezTo>
                  <a:pt x="81" y="295"/>
                  <a:pt x="81" y="299"/>
                  <a:pt x="80" y="303"/>
                </a:cubicBezTo>
                <a:cubicBezTo>
                  <a:pt x="78" y="303"/>
                  <a:pt x="78" y="305"/>
                  <a:pt x="77" y="303"/>
                </a:cubicBezTo>
                <a:cubicBezTo>
                  <a:pt x="76" y="307"/>
                  <a:pt x="75" y="316"/>
                  <a:pt x="76" y="320"/>
                </a:cubicBezTo>
                <a:cubicBezTo>
                  <a:pt x="76" y="321"/>
                  <a:pt x="77" y="321"/>
                  <a:pt x="77" y="321"/>
                </a:cubicBezTo>
                <a:cubicBezTo>
                  <a:pt x="78" y="329"/>
                  <a:pt x="76" y="338"/>
                  <a:pt x="78" y="342"/>
                </a:cubicBezTo>
                <a:cubicBezTo>
                  <a:pt x="77" y="347"/>
                  <a:pt x="76" y="353"/>
                  <a:pt x="79" y="353"/>
                </a:cubicBezTo>
                <a:cubicBezTo>
                  <a:pt x="78" y="356"/>
                  <a:pt x="79" y="358"/>
                  <a:pt x="79" y="361"/>
                </a:cubicBezTo>
                <a:cubicBezTo>
                  <a:pt x="79" y="363"/>
                  <a:pt x="79" y="365"/>
                  <a:pt x="79" y="366"/>
                </a:cubicBezTo>
                <a:cubicBezTo>
                  <a:pt x="79" y="368"/>
                  <a:pt x="80" y="369"/>
                  <a:pt x="80" y="369"/>
                </a:cubicBezTo>
                <a:cubicBezTo>
                  <a:pt x="81" y="373"/>
                  <a:pt x="80" y="378"/>
                  <a:pt x="80" y="382"/>
                </a:cubicBezTo>
                <a:cubicBezTo>
                  <a:pt x="81" y="385"/>
                  <a:pt x="80" y="391"/>
                  <a:pt x="81" y="396"/>
                </a:cubicBezTo>
                <a:cubicBezTo>
                  <a:pt x="81" y="400"/>
                  <a:pt x="83" y="402"/>
                  <a:pt x="83" y="405"/>
                </a:cubicBezTo>
                <a:cubicBezTo>
                  <a:pt x="83" y="408"/>
                  <a:pt x="82" y="412"/>
                  <a:pt x="83" y="415"/>
                </a:cubicBezTo>
                <a:cubicBezTo>
                  <a:pt x="81" y="415"/>
                  <a:pt x="81" y="416"/>
                  <a:pt x="80" y="416"/>
                </a:cubicBezTo>
                <a:cubicBezTo>
                  <a:pt x="80" y="413"/>
                  <a:pt x="77" y="414"/>
                  <a:pt x="77" y="412"/>
                </a:cubicBezTo>
                <a:cubicBezTo>
                  <a:pt x="76" y="412"/>
                  <a:pt x="78" y="415"/>
                  <a:pt x="77" y="417"/>
                </a:cubicBezTo>
                <a:cubicBezTo>
                  <a:pt x="75" y="415"/>
                  <a:pt x="72" y="414"/>
                  <a:pt x="71" y="418"/>
                </a:cubicBezTo>
                <a:cubicBezTo>
                  <a:pt x="71" y="419"/>
                  <a:pt x="72" y="420"/>
                  <a:pt x="72" y="421"/>
                </a:cubicBezTo>
                <a:cubicBezTo>
                  <a:pt x="72" y="423"/>
                  <a:pt x="72" y="428"/>
                  <a:pt x="72" y="432"/>
                </a:cubicBezTo>
                <a:cubicBezTo>
                  <a:pt x="72" y="435"/>
                  <a:pt x="74" y="437"/>
                  <a:pt x="72" y="440"/>
                </a:cubicBezTo>
                <a:cubicBezTo>
                  <a:pt x="75" y="443"/>
                  <a:pt x="74" y="453"/>
                  <a:pt x="75" y="459"/>
                </a:cubicBezTo>
                <a:cubicBezTo>
                  <a:pt x="75" y="461"/>
                  <a:pt x="76" y="462"/>
                  <a:pt x="77" y="464"/>
                </a:cubicBezTo>
                <a:cubicBezTo>
                  <a:pt x="78" y="469"/>
                  <a:pt x="76" y="475"/>
                  <a:pt x="76" y="481"/>
                </a:cubicBezTo>
                <a:cubicBezTo>
                  <a:pt x="74" y="480"/>
                  <a:pt x="73" y="484"/>
                  <a:pt x="72" y="484"/>
                </a:cubicBezTo>
                <a:cubicBezTo>
                  <a:pt x="71" y="485"/>
                  <a:pt x="71" y="486"/>
                  <a:pt x="71" y="486"/>
                </a:cubicBezTo>
                <a:cubicBezTo>
                  <a:pt x="71" y="487"/>
                  <a:pt x="71" y="488"/>
                  <a:pt x="70" y="488"/>
                </a:cubicBezTo>
                <a:cubicBezTo>
                  <a:pt x="70" y="490"/>
                  <a:pt x="69" y="491"/>
                  <a:pt x="68" y="492"/>
                </a:cubicBezTo>
                <a:cubicBezTo>
                  <a:pt x="68" y="493"/>
                  <a:pt x="67" y="493"/>
                  <a:pt x="66" y="495"/>
                </a:cubicBezTo>
                <a:cubicBezTo>
                  <a:pt x="66" y="495"/>
                  <a:pt x="66" y="496"/>
                  <a:pt x="65" y="496"/>
                </a:cubicBezTo>
                <a:cubicBezTo>
                  <a:pt x="65" y="497"/>
                  <a:pt x="65" y="496"/>
                  <a:pt x="65" y="496"/>
                </a:cubicBezTo>
                <a:cubicBezTo>
                  <a:pt x="65" y="496"/>
                  <a:pt x="65" y="496"/>
                  <a:pt x="65" y="496"/>
                </a:cubicBezTo>
                <a:cubicBezTo>
                  <a:pt x="65" y="495"/>
                  <a:pt x="65" y="495"/>
                  <a:pt x="65" y="495"/>
                </a:cubicBezTo>
                <a:cubicBezTo>
                  <a:pt x="65" y="495"/>
                  <a:pt x="65" y="495"/>
                  <a:pt x="65" y="494"/>
                </a:cubicBezTo>
                <a:cubicBezTo>
                  <a:pt x="63" y="497"/>
                  <a:pt x="63" y="494"/>
                  <a:pt x="62" y="490"/>
                </a:cubicBezTo>
                <a:cubicBezTo>
                  <a:pt x="61" y="492"/>
                  <a:pt x="60" y="491"/>
                  <a:pt x="59" y="490"/>
                </a:cubicBezTo>
                <a:cubicBezTo>
                  <a:pt x="58" y="488"/>
                  <a:pt x="57" y="486"/>
                  <a:pt x="56" y="486"/>
                </a:cubicBezTo>
                <a:cubicBezTo>
                  <a:pt x="56" y="488"/>
                  <a:pt x="55" y="488"/>
                  <a:pt x="55" y="489"/>
                </a:cubicBezTo>
                <a:cubicBezTo>
                  <a:pt x="54" y="489"/>
                  <a:pt x="54" y="488"/>
                  <a:pt x="54" y="487"/>
                </a:cubicBezTo>
                <a:cubicBezTo>
                  <a:pt x="54" y="487"/>
                  <a:pt x="54" y="486"/>
                  <a:pt x="54" y="486"/>
                </a:cubicBezTo>
                <a:cubicBezTo>
                  <a:pt x="54" y="486"/>
                  <a:pt x="54" y="485"/>
                  <a:pt x="54" y="485"/>
                </a:cubicBezTo>
                <a:cubicBezTo>
                  <a:pt x="54" y="485"/>
                  <a:pt x="54" y="486"/>
                  <a:pt x="54" y="486"/>
                </a:cubicBezTo>
                <a:cubicBezTo>
                  <a:pt x="54" y="486"/>
                  <a:pt x="54" y="486"/>
                  <a:pt x="54" y="485"/>
                </a:cubicBezTo>
                <a:cubicBezTo>
                  <a:pt x="54" y="485"/>
                  <a:pt x="54" y="485"/>
                  <a:pt x="54" y="485"/>
                </a:cubicBezTo>
                <a:cubicBezTo>
                  <a:pt x="54" y="485"/>
                  <a:pt x="54" y="486"/>
                  <a:pt x="53" y="486"/>
                </a:cubicBezTo>
                <a:cubicBezTo>
                  <a:pt x="53" y="486"/>
                  <a:pt x="53" y="486"/>
                  <a:pt x="53" y="486"/>
                </a:cubicBezTo>
                <a:cubicBezTo>
                  <a:pt x="52" y="486"/>
                  <a:pt x="52" y="486"/>
                  <a:pt x="51" y="488"/>
                </a:cubicBezTo>
                <a:cubicBezTo>
                  <a:pt x="50" y="488"/>
                  <a:pt x="50" y="487"/>
                  <a:pt x="50" y="486"/>
                </a:cubicBezTo>
                <a:cubicBezTo>
                  <a:pt x="50" y="487"/>
                  <a:pt x="49" y="486"/>
                  <a:pt x="48" y="488"/>
                </a:cubicBezTo>
                <a:cubicBezTo>
                  <a:pt x="48" y="488"/>
                  <a:pt x="48" y="490"/>
                  <a:pt x="48" y="490"/>
                </a:cubicBezTo>
                <a:cubicBezTo>
                  <a:pt x="47" y="491"/>
                  <a:pt x="45" y="489"/>
                  <a:pt x="45" y="491"/>
                </a:cubicBezTo>
                <a:cubicBezTo>
                  <a:pt x="44" y="491"/>
                  <a:pt x="45" y="492"/>
                  <a:pt x="45" y="493"/>
                </a:cubicBezTo>
                <a:cubicBezTo>
                  <a:pt x="45" y="491"/>
                  <a:pt x="44" y="490"/>
                  <a:pt x="42" y="488"/>
                </a:cubicBezTo>
                <a:cubicBezTo>
                  <a:pt x="43" y="485"/>
                  <a:pt x="42" y="484"/>
                  <a:pt x="42" y="481"/>
                </a:cubicBezTo>
                <a:cubicBezTo>
                  <a:pt x="42" y="480"/>
                  <a:pt x="41" y="481"/>
                  <a:pt x="40" y="480"/>
                </a:cubicBezTo>
                <a:cubicBezTo>
                  <a:pt x="43" y="476"/>
                  <a:pt x="42" y="467"/>
                  <a:pt x="45" y="463"/>
                </a:cubicBezTo>
                <a:cubicBezTo>
                  <a:pt x="45" y="455"/>
                  <a:pt x="45" y="455"/>
                  <a:pt x="45" y="455"/>
                </a:cubicBezTo>
                <a:cubicBezTo>
                  <a:pt x="42" y="455"/>
                  <a:pt x="40" y="458"/>
                  <a:pt x="37" y="459"/>
                </a:cubicBezTo>
                <a:cubicBezTo>
                  <a:pt x="37" y="453"/>
                  <a:pt x="34" y="460"/>
                  <a:pt x="32" y="457"/>
                </a:cubicBezTo>
                <a:cubicBezTo>
                  <a:pt x="32" y="453"/>
                  <a:pt x="32" y="453"/>
                  <a:pt x="32" y="453"/>
                </a:cubicBezTo>
                <a:cubicBezTo>
                  <a:pt x="31" y="453"/>
                  <a:pt x="30" y="455"/>
                  <a:pt x="28" y="454"/>
                </a:cubicBezTo>
                <a:cubicBezTo>
                  <a:pt x="29" y="449"/>
                  <a:pt x="29" y="448"/>
                  <a:pt x="29" y="443"/>
                </a:cubicBezTo>
                <a:cubicBezTo>
                  <a:pt x="30" y="443"/>
                  <a:pt x="31" y="442"/>
                  <a:pt x="31" y="440"/>
                </a:cubicBezTo>
                <a:cubicBezTo>
                  <a:pt x="31" y="436"/>
                  <a:pt x="30" y="440"/>
                  <a:pt x="30" y="438"/>
                </a:cubicBezTo>
                <a:cubicBezTo>
                  <a:pt x="30" y="434"/>
                  <a:pt x="30" y="434"/>
                  <a:pt x="30" y="434"/>
                </a:cubicBezTo>
                <a:cubicBezTo>
                  <a:pt x="32" y="434"/>
                  <a:pt x="32" y="434"/>
                  <a:pt x="32" y="434"/>
                </a:cubicBezTo>
                <a:cubicBezTo>
                  <a:pt x="31" y="430"/>
                  <a:pt x="34" y="427"/>
                  <a:pt x="31" y="426"/>
                </a:cubicBezTo>
                <a:cubicBezTo>
                  <a:pt x="31" y="426"/>
                  <a:pt x="33" y="432"/>
                  <a:pt x="30" y="431"/>
                </a:cubicBezTo>
                <a:cubicBezTo>
                  <a:pt x="30" y="401"/>
                  <a:pt x="30" y="401"/>
                  <a:pt x="30" y="401"/>
                </a:cubicBezTo>
                <a:cubicBezTo>
                  <a:pt x="29" y="400"/>
                  <a:pt x="29" y="399"/>
                  <a:pt x="28" y="398"/>
                </a:cubicBezTo>
                <a:cubicBezTo>
                  <a:pt x="27" y="398"/>
                  <a:pt x="27" y="400"/>
                  <a:pt x="25" y="399"/>
                </a:cubicBezTo>
                <a:cubicBezTo>
                  <a:pt x="24" y="394"/>
                  <a:pt x="23" y="395"/>
                  <a:pt x="24" y="389"/>
                </a:cubicBezTo>
                <a:cubicBezTo>
                  <a:pt x="22" y="388"/>
                  <a:pt x="23" y="391"/>
                  <a:pt x="22" y="393"/>
                </a:cubicBezTo>
                <a:cubicBezTo>
                  <a:pt x="22" y="396"/>
                  <a:pt x="22" y="391"/>
                  <a:pt x="22" y="390"/>
                </a:cubicBezTo>
                <a:cubicBezTo>
                  <a:pt x="23" y="383"/>
                  <a:pt x="20" y="372"/>
                  <a:pt x="24" y="370"/>
                </a:cubicBezTo>
                <a:cubicBezTo>
                  <a:pt x="23" y="368"/>
                  <a:pt x="21" y="367"/>
                  <a:pt x="22" y="362"/>
                </a:cubicBezTo>
                <a:cubicBezTo>
                  <a:pt x="23" y="362"/>
                  <a:pt x="22" y="365"/>
                  <a:pt x="23" y="365"/>
                </a:cubicBezTo>
                <a:cubicBezTo>
                  <a:pt x="24" y="365"/>
                  <a:pt x="24" y="364"/>
                  <a:pt x="24" y="364"/>
                </a:cubicBezTo>
                <a:cubicBezTo>
                  <a:pt x="24" y="362"/>
                  <a:pt x="24" y="360"/>
                  <a:pt x="22" y="359"/>
                </a:cubicBezTo>
                <a:cubicBezTo>
                  <a:pt x="22" y="352"/>
                  <a:pt x="24" y="347"/>
                  <a:pt x="22" y="342"/>
                </a:cubicBezTo>
                <a:cubicBezTo>
                  <a:pt x="24" y="347"/>
                  <a:pt x="24" y="338"/>
                  <a:pt x="22" y="337"/>
                </a:cubicBezTo>
                <a:cubicBezTo>
                  <a:pt x="22" y="331"/>
                  <a:pt x="23" y="324"/>
                  <a:pt x="23" y="318"/>
                </a:cubicBezTo>
                <a:cubicBezTo>
                  <a:pt x="22" y="304"/>
                  <a:pt x="25" y="286"/>
                  <a:pt x="22" y="276"/>
                </a:cubicBezTo>
                <a:cubicBezTo>
                  <a:pt x="23" y="274"/>
                  <a:pt x="24" y="276"/>
                  <a:pt x="24" y="276"/>
                </a:cubicBezTo>
                <a:cubicBezTo>
                  <a:pt x="24" y="275"/>
                  <a:pt x="24" y="274"/>
                  <a:pt x="25" y="274"/>
                </a:cubicBezTo>
                <a:cubicBezTo>
                  <a:pt x="25" y="271"/>
                  <a:pt x="24" y="272"/>
                  <a:pt x="24" y="269"/>
                </a:cubicBezTo>
                <a:cubicBezTo>
                  <a:pt x="24" y="267"/>
                  <a:pt x="25" y="265"/>
                  <a:pt x="25" y="263"/>
                </a:cubicBezTo>
                <a:cubicBezTo>
                  <a:pt x="25" y="261"/>
                  <a:pt x="24" y="261"/>
                  <a:pt x="24" y="258"/>
                </a:cubicBezTo>
                <a:cubicBezTo>
                  <a:pt x="24" y="256"/>
                  <a:pt x="25" y="255"/>
                  <a:pt x="26" y="256"/>
                </a:cubicBezTo>
                <a:cubicBezTo>
                  <a:pt x="26" y="253"/>
                  <a:pt x="24" y="253"/>
                  <a:pt x="25" y="249"/>
                </a:cubicBezTo>
                <a:cubicBezTo>
                  <a:pt x="25" y="249"/>
                  <a:pt x="25" y="251"/>
                  <a:pt x="26" y="251"/>
                </a:cubicBezTo>
                <a:cubicBezTo>
                  <a:pt x="27" y="250"/>
                  <a:pt x="26" y="247"/>
                  <a:pt x="27" y="244"/>
                </a:cubicBezTo>
                <a:cubicBezTo>
                  <a:pt x="27" y="244"/>
                  <a:pt x="28" y="242"/>
                  <a:pt x="28" y="242"/>
                </a:cubicBezTo>
                <a:cubicBezTo>
                  <a:pt x="29" y="235"/>
                  <a:pt x="28" y="227"/>
                  <a:pt x="28" y="223"/>
                </a:cubicBezTo>
                <a:cubicBezTo>
                  <a:pt x="28" y="222"/>
                  <a:pt x="27" y="221"/>
                  <a:pt x="27" y="221"/>
                </a:cubicBezTo>
                <a:cubicBezTo>
                  <a:pt x="29" y="217"/>
                  <a:pt x="28" y="210"/>
                  <a:pt x="27" y="205"/>
                </a:cubicBezTo>
                <a:cubicBezTo>
                  <a:pt x="29" y="205"/>
                  <a:pt x="29" y="205"/>
                  <a:pt x="29" y="205"/>
                </a:cubicBezTo>
                <a:cubicBezTo>
                  <a:pt x="29" y="203"/>
                  <a:pt x="29" y="200"/>
                  <a:pt x="28" y="199"/>
                </a:cubicBezTo>
                <a:cubicBezTo>
                  <a:pt x="29" y="196"/>
                  <a:pt x="29" y="200"/>
                  <a:pt x="30" y="200"/>
                </a:cubicBezTo>
                <a:cubicBezTo>
                  <a:pt x="30" y="197"/>
                  <a:pt x="29" y="196"/>
                  <a:pt x="29" y="193"/>
                </a:cubicBezTo>
                <a:cubicBezTo>
                  <a:pt x="30" y="189"/>
                  <a:pt x="30" y="183"/>
                  <a:pt x="29" y="180"/>
                </a:cubicBezTo>
                <a:cubicBezTo>
                  <a:pt x="29" y="178"/>
                  <a:pt x="30" y="177"/>
                  <a:pt x="30" y="176"/>
                </a:cubicBezTo>
                <a:cubicBezTo>
                  <a:pt x="28" y="162"/>
                  <a:pt x="29" y="146"/>
                  <a:pt x="32" y="130"/>
                </a:cubicBezTo>
                <a:cubicBezTo>
                  <a:pt x="32" y="127"/>
                  <a:pt x="32" y="125"/>
                  <a:pt x="31" y="123"/>
                </a:cubicBezTo>
                <a:cubicBezTo>
                  <a:pt x="32" y="119"/>
                  <a:pt x="33" y="116"/>
                  <a:pt x="34" y="111"/>
                </a:cubicBezTo>
                <a:cubicBezTo>
                  <a:pt x="36" y="112"/>
                  <a:pt x="36" y="112"/>
                  <a:pt x="36" y="112"/>
                </a:cubicBezTo>
                <a:cubicBezTo>
                  <a:pt x="36" y="108"/>
                  <a:pt x="34" y="102"/>
                  <a:pt x="37" y="99"/>
                </a:cubicBezTo>
                <a:cubicBezTo>
                  <a:pt x="39" y="100"/>
                  <a:pt x="36" y="104"/>
                  <a:pt x="36" y="106"/>
                </a:cubicBezTo>
                <a:cubicBezTo>
                  <a:pt x="36" y="108"/>
                  <a:pt x="38" y="108"/>
                  <a:pt x="38" y="112"/>
                </a:cubicBezTo>
                <a:cubicBezTo>
                  <a:pt x="38" y="111"/>
                  <a:pt x="39" y="110"/>
                  <a:pt x="39" y="108"/>
                </a:cubicBezTo>
                <a:cubicBezTo>
                  <a:pt x="40" y="111"/>
                  <a:pt x="43" y="110"/>
                  <a:pt x="44" y="112"/>
                </a:cubicBezTo>
                <a:cubicBezTo>
                  <a:pt x="46" y="116"/>
                  <a:pt x="43" y="121"/>
                  <a:pt x="44" y="126"/>
                </a:cubicBezTo>
                <a:cubicBezTo>
                  <a:pt x="44" y="127"/>
                  <a:pt x="43" y="130"/>
                  <a:pt x="42" y="129"/>
                </a:cubicBezTo>
                <a:cubicBezTo>
                  <a:pt x="42" y="131"/>
                  <a:pt x="42" y="132"/>
                  <a:pt x="43" y="133"/>
                </a:cubicBezTo>
                <a:cubicBezTo>
                  <a:pt x="44" y="133"/>
                  <a:pt x="44" y="132"/>
                  <a:pt x="44" y="130"/>
                </a:cubicBezTo>
                <a:cubicBezTo>
                  <a:pt x="45" y="132"/>
                  <a:pt x="44" y="139"/>
                  <a:pt x="43" y="141"/>
                </a:cubicBezTo>
                <a:cubicBezTo>
                  <a:pt x="41" y="140"/>
                  <a:pt x="41" y="141"/>
                  <a:pt x="40" y="142"/>
                </a:cubicBezTo>
                <a:cubicBezTo>
                  <a:pt x="40" y="144"/>
                  <a:pt x="42" y="145"/>
                  <a:pt x="40" y="148"/>
                </a:cubicBezTo>
                <a:cubicBezTo>
                  <a:pt x="41" y="148"/>
                  <a:pt x="41" y="148"/>
                  <a:pt x="41" y="149"/>
                </a:cubicBezTo>
                <a:cubicBezTo>
                  <a:pt x="43" y="149"/>
                  <a:pt x="41" y="141"/>
                  <a:pt x="43" y="142"/>
                </a:cubicBezTo>
                <a:cubicBezTo>
                  <a:pt x="43" y="146"/>
                  <a:pt x="43" y="151"/>
                  <a:pt x="42" y="154"/>
                </a:cubicBezTo>
                <a:cubicBezTo>
                  <a:pt x="42" y="157"/>
                  <a:pt x="44" y="154"/>
                  <a:pt x="44" y="156"/>
                </a:cubicBezTo>
                <a:cubicBezTo>
                  <a:pt x="45" y="153"/>
                  <a:pt x="44" y="150"/>
                  <a:pt x="45" y="148"/>
                </a:cubicBezTo>
                <a:cubicBezTo>
                  <a:pt x="46" y="149"/>
                  <a:pt x="47" y="149"/>
                  <a:pt x="47" y="150"/>
                </a:cubicBezTo>
                <a:cubicBezTo>
                  <a:pt x="48" y="150"/>
                  <a:pt x="49" y="149"/>
                  <a:pt x="50" y="148"/>
                </a:cubicBezTo>
                <a:cubicBezTo>
                  <a:pt x="49" y="144"/>
                  <a:pt x="48" y="149"/>
                  <a:pt x="46" y="148"/>
                </a:cubicBezTo>
                <a:cubicBezTo>
                  <a:pt x="47" y="146"/>
                  <a:pt x="46" y="146"/>
                  <a:pt x="45" y="146"/>
                </a:cubicBezTo>
                <a:cubicBezTo>
                  <a:pt x="45" y="143"/>
                  <a:pt x="46" y="143"/>
                  <a:pt x="46" y="141"/>
                </a:cubicBezTo>
                <a:cubicBezTo>
                  <a:pt x="47" y="141"/>
                  <a:pt x="46" y="143"/>
                  <a:pt x="46" y="144"/>
                </a:cubicBezTo>
                <a:cubicBezTo>
                  <a:pt x="49" y="143"/>
                  <a:pt x="46" y="139"/>
                  <a:pt x="46" y="138"/>
                </a:cubicBezTo>
                <a:cubicBezTo>
                  <a:pt x="46" y="134"/>
                  <a:pt x="48" y="133"/>
                  <a:pt x="49" y="131"/>
                </a:cubicBezTo>
                <a:cubicBezTo>
                  <a:pt x="49" y="129"/>
                  <a:pt x="46" y="131"/>
                  <a:pt x="47" y="127"/>
                </a:cubicBezTo>
                <a:cubicBezTo>
                  <a:pt x="48" y="126"/>
                  <a:pt x="49" y="125"/>
                  <a:pt x="50" y="125"/>
                </a:cubicBezTo>
                <a:cubicBezTo>
                  <a:pt x="50" y="123"/>
                  <a:pt x="49" y="123"/>
                  <a:pt x="48" y="121"/>
                </a:cubicBezTo>
                <a:cubicBezTo>
                  <a:pt x="49" y="112"/>
                  <a:pt x="52" y="100"/>
                  <a:pt x="54" y="89"/>
                </a:cubicBezTo>
                <a:cubicBezTo>
                  <a:pt x="54" y="87"/>
                  <a:pt x="52" y="88"/>
                  <a:pt x="52" y="86"/>
                </a:cubicBezTo>
                <a:cubicBezTo>
                  <a:pt x="51" y="86"/>
                  <a:pt x="51" y="88"/>
                  <a:pt x="50" y="89"/>
                </a:cubicBezTo>
                <a:cubicBezTo>
                  <a:pt x="49" y="86"/>
                  <a:pt x="46" y="90"/>
                  <a:pt x="45" y="90"/>
                </a:cubicBezTo>
                <a:cubicBezTo>
                  <a:pt x="45" y="88"/>
                  <a:pt x="45" y="88"/>
                  <a:pt x="45" y="88"/>
                </a:cubicBezTo>
                <a:cubicBezTo>
                  <a:pt x="45" y="86"/>
                  <a:pt x="45" y="86"/>
                  <a:pt x="45" y="86"/>
                </a:cubicBezTo>
                <a:cubicBezTo>
                  <a:pt x="47" y="88"/>
                  <a:pt x="49" y="88"/>
                  <a:pt x="50" y="84"/>
                </a:cubicBezTo>
                <a:cubicBezTo>
                  <a:pt x="48" y="83"/>
                  <a:pt x="48" y="87"/>
                  <a:pt x="46" y="85"/>
                </a:cubicBezTo>
                <a:cubicBezTo>
                  <a:pt x="49" y="82"/>
                  <a:pt x="48" y="79"/>
                  <a:pt x="48" y="76"/>
                </a:cubicBezTo>
                <a:cubicBezTo>
                  <a:pt x="46" y="77"/>
                  <a:pt x="47" y="79"/>
                  <a:pt x="46" y="81"/>
                </a:cubicBezTo>
                <a:cubicBezTo>
                  <a:pt x="45" y="85"/>
                  <a:pt x="44" y="87"/>
                  <a:pt x="42" y="90"/>
                </a:cubicBezTo>
                <a:cubicBezTo>
                  <a:pt x="42" y="88"/>
                  <a:pt x="40" y="85"/>
                  <a:pt x="39" y="89"/>
                </a:cubicBezTo>
                <a:cubicBezTo>
                  <a:pt x="39" y="86"/>
                  <a:pt x="38" y="82"/>
                  <a:pt x="38" y="79"/>
                </a:cubicBezTo>
                <a:cubicBezTo>
                  <a:pt x="38" y="77"/>
                  <a:pt x="39" y="78"/>
                  <a:pt x="40" y="76"/>
                </a:cubicBezTo>
                <a:cubicBezTo>
                  <a:pt x="41" y="73"/>
                  <a:pt x="40" y="71"/>
                  <a:pt x="41" y="68"/>
                </a:cubicBezTo>
                <a:cubicBezTo>
                  <a:pt x="41" y="66"/>
                  <a:pt x="42" y="66"/>
                  <a:pt x="42" y="65"/>
                </a:cubicBezTo>
                <a:cubicBezTo>
                  <a:pt x="43" y="63"/>
                  <a:pt x="43" y="62"/>
                  <a:pt x="43" y="60"/>
                </a:cubicBezTo>
                <a:cubicBezTo>
                  <a:pt x="43" y="58"/>
                  <a:pt x="44" y="57"/>
                  <a:pt x="44" y="55"/>
                </a:cubicBezTo>
                <a:cubicBezTo>
                  <a:pt x="46" y="51"/>
                  <a:pt x="48" y="46"/>
                  <a:pt x="50" y="40"/>
                </a:cubicBezTo>
                <a:cubicBezTo>
                  <a:pt x="51" y="37"/>
                  <a:pt x="52" y="35"/>
                  <a:pt x="53" y="32"/>
                </a:cubicBezTo>
                <a:cubicBezTo>
                  <a:pt x="54" y="31"/>
                  <a:pt x="54" y="30"/>
                  <a:pt x="55" y="29"/>
                </a:cubicBezTo>
                <a:cubicBezTo>
                  <a:pt x="56" y="28"/>
                  <a:pt x="56" y="27"/>
                  <a:pt x="57" y="26"/>
                </a:cubicBezTo>
                <a:cubicBezTo>
                  <a:pt x="58" y="24"/>
                  <a:pt x="61" y="22"/>
                  <a:pt x="60" y="19"/>
                </a:cubicBezTo>
                <a:cubicBezTo>
                  <a:pt x="62" y="16"/>
                  <a:pt x="63" y="18"/>
                  <a:pt x="64" y="17"/>
                </a:cubicBezTo>
                <a:cubicBezTo>
                  <a:pt x="66" y="15"/>
                  <a:pt x="66" y="15"/>
                  <a:pt x="65" y="14"/>
                </a:cubicBezTo>
                <a:cubicBezTo>
                  <a:pt x="68" y="11"/>
                  <a:pt x="68" y="14"/>
                  <a:pt x="70" y="12"/>
                </a:cubicBezTo>
                <a:cubicBezTo>
                  <a:pt x="71" y="12"/>
                  <a:pt x="72" y="11"/>
                  <a:pt x="72" y="11"/>
                </a:cubicBezTo>
                <a:cubicBezTo>
                  <a:pt x="73" y="10"/>
                  <a:pt x="74" y="9"/>
                  <a:pt x="74" y="9"/>
                </a:cubicBezTo>
                <a:cubicBezTo>
                  <a:pt x="75" y="8"/>
                  <a:pt x="77" y="8"/>
                  <a:pt x="78" y="8"/>
                </a:cubicBezTo>
                <a:cubicBezTo>
                  <a:pt x="80" y="7"/>
                  <a:pt x="79" y="6"/>
                  <a:pt x="79" y="6"/>
                </a:cubicBezTo>
                <a:cubicBezTo>
                  <a:pt x="80" y="6"/>
                  <a:pt x="81" y="6"/>
                  <a:pt x="82" y="6"/>
                </a:cubicBezTo>
                <a:cubicBezTo>
                  <a:pt x="83" y="6"/>
                  <a:pt x="84" y="6"/>
                  <a:pt x="86" y="6"/>
                </a:cubicBezTo>
                <a:cubicBezTo>
                  <a:pt x="88" y="6"/>
                  <a:pt x="91" y="7"/>
                  <a:pt x="94" y="7"/>
                </a:cubicBezTo>
                <a:cubicBezTo>
                  <a:pt x="95" y="7"/>
                  <a:pt x="96" y="6"/>
                  <a:pt x="96" y="5"/>
                </a:cubicBezTo>
                <a:cubicBezTo>
                  <a:pt x="100" y="6"/>
                  <a:pt x="105" y="7"/>
                  <a:pt x="110" y="8"/>
                </a:cubicBezTo>
                <a:cubicBezTo>
                  <a:pt x="112" y="8"/>
                  <a:pt x="113" y="9"/>
                  <a:pt x="115" y="9"/>
                </a:cubicBezTo>
                <a:cubicBezTo>
                  <a:pt x="116" y="9"/>
                  <a:pt x="117" y="9"/>
                  <a:pt x="118" y="9"/>
                </a:cubicBezTo>
                <a:cubicBezTo>
                  <a:pt x="120" y="9"/>
                  <a:pt x="123" y="10"/>
                  <a:pt x="125" y="10"/>
                </a:cubicBezTo>
                <a:cubicBezTo>
                  <a:pt x="135" y="11"/>
                  <a:pt x="146" y="11"/>
                  <a:pt x="155" y="11"/>
                </a:cubicBezTo>
                <a:cubicBezTo>
                  <a:pt x="158" y="11"/>
                  <a:pt x="160" y="10"/>
                  <a:pt x="163" y="10"/>
                </a:cubicBezTo>
                <a:cubicBezTo>
                  <a:pt x="169" y="10"/>
                  <a:pt x="175" y="11"/>
                  <a:pt x="180" y="10"/>
                </a:cubicBezTo>
                <a:cubicBezTo>
                  <a:pt x="175" y="9"/>
                  <a:pt x="177" y="8"/>
                  <a:pt x="182" y="8"/>
                </a:cubicBezTo>
                <a:cubicBezTo>
                  <a:pt x="179" y="8"/>
                  <a:pt x="202" y="9"/>
                  <a:pt x="210" y="10"/>
                </a:cubicBezTo>
                <a:cubicBezTo>
                  <a:pt x="212" y="10"/>
                  <a:pt x="212" y="10"/>
                  <a:pt x="213" y="10"/>
                </a:cubicBezTo>
                <a:cubicBezTo>
                  <a:pt x="215" y="11"/>
                  <a:pt x="218" y="10"/>
                  <a:pt x="220" y="10"/>
                </a:cubicBezTo>
                <a:cubicBezTo>
                  <a:pt x="222" y="11"/>
                  <a:pt x="224" y="11"/>
                  <a:pt x="225" y="11"/>
                </a:cubicBezTo>
                <a:cubicBezTo>
                  <a:pt x="228" y="11"/>
                  <a:pt x="229" y="10"/>
                  <a:pt x="234" y="11"/>
                </a:cubicBezTo>
                <a:cubicBezTo>
                  <a:pt x="235" y="11"/>
                  <a:pt x="237" y="12"/>
                  <a:pt x="237" y="12"/>
                </a:cubicBezTo>
                <a:cubicBezTo>
                  <a:pt x="239" y="12"/>
                  <a:pt x="241" y="11"/>
                  <a:pt x="242" y="11"/>
                </a:cubicBezTo>
                <a:cubicBezTo>
                  <a:pt x="243" y="11"/>
                  <a:pt x="244" y="12"/>
                  <a:pt x="245" y="12"/>
                </a:cubicBezTo>
                <a:cubicBezTo>
                  <a:pt x="248" y="12"/>
                  <a:pt x="251" y="12"/>
                  <a:pt x="253" y="12"/>
                </a:cubicBezTo>
                <a:cubicBezTo>
                  <a:pt x="256" y="12"/>
                  <a:pt x="267" y="14"/>
                  <a:pt x="271" y="15"/>
                </a:cubicBezTo>
                <a:cubicBezTo>
                  <a:pt x="272" y="15"/>
                  <a:pt x="272" y="13"/>
                  <a:pt x="274" y="14"/>
                </a:cubicBezTo>
                <a:cubicBezTo>
                  <a:pt x="274" y="15"/>
                  <a:pt x="273" y="15"/>
                  <a:pt x="273" y="15"/>
                </a:cubicBezTo>
                <a:cubicBezTo>
                  <a:pt x="274" y="16"/>
                  <a:pt x="275" y="15"/>
                  <a:pt x="277" y="16"/>
                </a:cubicBezTo>
                <a:cubicBezTo>
                  <a:pt x="277" y="15"/>
                  <a:pt x="277" y="15"/>
                  <a:pt x="276" y="14"/>
                </a:cubicBezTo>
                <a:cubicBezTo>
                  <a:pt x="277" y="13"/>
                  <a:pt x="279" y="15"/>
                  <a:pt x="278" y="16"/>
                </a:cubicBezTo>
                <a:cubicBezTo>
                  <a:pt x="281" y="16"/>
                  <a:pt x="282" y="16"/>
                  <a:pt x="284" y="17"/>
                </a:cubicBezTo>
                <a:cubicBezTo>
                  <a:pt x="285" y="17"/>
                  <a:pt x="290" y="17"/>
                  <a:pt x="292" y="17"/>
                </a:cubicBezTo>
                <a:cubicBezTo>
                  <a:pt x="294" y="18"/>
                  <a:pt x="296" y="19"/>
                  <a:pt x="298" y="20"/>
                </a:cubicBezTo>
                <a:cubicBezTo>
                  <a:pt x="301" y="21"/>
                  <a:pt x="305" y="22"/>
                  <a:pt x="309" y="23"/>
                </a:cubicBezTo>
                <a:cubicBezTo>
                  <a:pt x="313" y="25"/>
                  <a:pt x="317" y="27"/>
                  <a:pt x="320" y="28"/>
                </a:cubicBezTo>
                <a:cubicBezTo>
                  <a:pt x="322" y="30"/>
                  <a:pt x="327" y="31"/>
                  <a:pt x="330" y="34"/>
                </a:cubicBezTo>
                <a:cubicBezTo>
                  <a:pt x="332" y="35"/>
                  <a:pt x="331" y="36"/>
                  <a:pt x="333" y="37"/>
                </a:cubicBezTo>
                <a:cubicBezTo>
                  <a:pt x="336" y="41"/>
                  <a:pt x="340" y="44"/>
                  <a:pt x="342" y="47"/>
                </a:cubicBezTo>
                <a:cubicBezTo>
                  <a:pt x="343" y="49"/>
                  <a:pt x="344" y="50"/>
                  <a:pt x="344" y="52"/>
                </a:cubicBezTo>
                <a:cubicBezTo>
                  <a:pt x="345" y="53"/>
                  <a:pt x="345" y="55"/>
                  <a:pt x="345" y="56"/>
                </a:cubicBezTo>
                <a:cubicBezTo>
                  <a:pt x="347" y="59"/>
                  <a:pt x="347" y="65"/>
                  <a:pt x="348" y="67"/>
                </a:cubicBezTo>
                <a:cubicBezTo>
                  <a:pt x="348" y="68"/>
                  <a:pt x="348" y="69"/>
                  <a:pt x="349" y="70"/>
                </a:cubicBezTo>
                <a:cubicBezTo>
                  <a:pt x="349" y="71"/>
                  <a:pt x="349" y="72"/>
                  <a:pt x="349" y="72"/>
                </a:cubicBezTo>
                <a:cubicBezTo>
                  <a:pt x="349" y="75"/>
                  <a:pt x="349" y="75"/>
                  <a:pt x="349" y="78"/>
                </a:cubicBezTo>
                <a:cubicBezTo>
                  <a:pt x="348" y="79"/>
                  <a:pt x="348" y="80"/>
                  <a:pt x="348" y="81"/>
                </a:cubicBezTo>
                <a:cubicBezTo>
                  <a:pt x="348" y="82"/>
                  <a:pt x="348" y="83"/>
                  <a:pt x="348" y="85"/>
                </a:cubicBezTo>
                <a:cubicBezTo>
                  <a:pt x="348" y="85"/>
                  <a:pt x="348" y="86"/>
                  <a:pt x="348" y="86"/>
                </a:cubicBezTo>
                <a:cubicBezTo>
                  <a:pt x="348" y="87"/>
                  <a:pt x="348" y="87"/>
                  <a:pt x="348" y="87"/>
                </a:cubicBezTo>
                <a:cubicBezTo>
                  <a:pt x="347" y="87"/>
                  <a:pt x="347" y="87"/>
                  <a:pt x="347" y="87"/>
                </a:cubicBezTo>
                <a:cubicBezTo>
                  <a:pt x="347" y="89"/>
                  <a:pt x="347" y="89"/>
                  <a:pt x="347" y="89"/>
                </a:cubicBezTo>
                <a:cubicBezTo>
                  <a:pt x="347" y="89"/>
                  <a:pt x="346" y="89"/>
                  <a:pt x="346" y="90"/>
                </a:cubicBezTo>
                <a:cubicBezTo>
                  <a:pt x="346" y="90"/>
                  <a:pt x="346" y="90"/>
                  <a:pt x="346" y="90"/>
                </a:cubicBezTo>
                <a:cubicBezTo>
                  <a:pt x="346" y="90"/>
                  <a:pt x="346" y="90"/>
                  <a:pt x="346" y="90"/>
                </a:cubicBezTo>
                <a:cubicBezTo>
                  <a:pt x="346" y="91"/>
                  <a:pt x="346" y="91"/>
                  <a:pt x="346" y="91"/>
                </a:cubicBezTo>
                <a:cubicBezTo>
                  <a:pt x="346" y="91"/>
                  <a:pt x="346" y="91"/>
                  <a:pt x="346" y="91"/>
                </a:cubicBezTo>
                <a:cubicBezTo>
                  <a:pt x="345" y="92"/>
                  <a:pt x="345" y="92"/>
                  <a:pt x="345" y="92"/>
                </a:cubicBezTo>
                <a:cubicBezTo>
                  <a:pt x="345" y="93"/>
                  <a:pt x="345" y="93"/>
                  <a:pt x="345" y="93"/>
                </a:cubicBezTo>
                <a:cubicBezTo>
                  <a:pt x="344" y="96"/>
                  <a:pt x="342" y="102"/>
                  <a:pt x="338" y="106"/>
                </a:cubicBezTo>
                <a:cubicBezTo>
                  <a:pt x="335" y="111"/>
                  <a:pt x="330" y="115"/>
                  <a:pt x="326" y="116"/>
                </a:cubicBezTo>
                <a:cubicBezTo>
                  <a:pt x="326" y="117"/>
                  <a:pt x="323" y="119"/>
                  <a:pt x="320" y="121"/>
                </a:cubicBezTo>
                <a:cubicBezTo>
                  <a:pt x="317" y="123"/>
                  <a:pt x="313" y="124"/>
                  <a:pt x="309" y="126"/>
                </a:cubicBezTo>
                <a:cubicBezTo>
                  <a:pt x="308" y="126"/>
                  <a:pt x="305" y="126"/>
                  <a:pt x="303" y="127"/>
                </a:cubicBezTo>
                <a:cubicBezTo>
                  <a:pt x="291" y="130"/>
                  <a:pt x="279" y="133"/>
                  <a:pt x="269" y="133"/>
                </a:cubicBezTo>
                <a:cubicBezTo>
                  <a:pt x="267" y="133"/>
                  <a:pt x="265" y="131"/>
                  <a:pt x="263" y="133"/>
                </a:cubicBezTo>
                <a:cubicBezTo>
                  <a:pt x="263" y="133"/>
                  <a:pt x="265" y="133"/>
                  <a:pt x="266" y="133"/>
                </a:cubicBezTo>
                <a:cubicBezTo>
                  <a:pt x="264" y="134"/>
                  <a:pt x="254" y="135"/>
                  <a:pt x="255" y="132"/>
                </a:cubicBezTo>
                <a:cubicBezTo>
                  <a:pt x="254" y="134"/>
                  <a:pt x="252" y="133"/>
                  <a:pt x="249" y="134"/>
                </a:cubicBezTo>
                <a:cubicBezTo>
                  <a:pt x="247" y="134"/>
                  <a:pt x="244" y="136"/>
                  <a:pt x="239" y="135"/>
                </a:cubicBezTo>
                <a:cubicBezTo>
                  <a:pt x="239" y="134"/>
                  <a:pt x="241" y="134"/>
                  <a:pt x="242" y="134"/>
                </a:cubicBezTo>
                <a:cubicBezTo>
                  <a:pt x="242" y="133"/>
                  <a:pt x="240" y="131"/>
                  <a:pt x="244" y="132"/>
                </a:cubicBezTo>
                <a:cubicBezTo>
                  <a:pt x="243" y="130"/>
                  <a:pt x="241" y="132"/>
                  <a:pt x="239" y="132"/>
                </a:cubicBezTo>
                <a:cubicBezTo>
                  <a:pt x="240" y="131"/>
                  <a:pt x="241" y="130"/>
                  <a:pt x="241" y="129"/>
                </a:cubicBezTo>
                <a:cubicBezTo>
                  <a:pt x="238" y="129"/>
                  <a:pt x="238" y="130"/>
                  <a:pt x="235" y="130"/>
                </a:cubicBezTo>
                <a:cubicBezTo>
                  <a:pt x="237" y="128"/>
                  <a:pt x="233" y="127"/>
                  <a:pt x="231" y="128"/>
                </a:cubicBezTo>
                <a:cubicBezTo>
                  <a:pt x="232" y="130"/>
                  <a:pt x="236" y="130"/>
                  <a:pt x="236" y="133"/>
                </a:cubicBezTo>
                <a:cubicBezTo>
                  <a:pt x="235" y="134"/>
                  <a:pt x="232" y="134"/>
                  <a:pt x="231" y="135"/>
                </a:cubicBezTo>
                <a:cubicBezTo>
                  <a:pt x="230" y="134"/>
                  <a:pt x="230" y="133"/>
                  <a:pt x="228" y="132"/>
                </a:cubicBezTo>
                <a:cubicBezTo>
                  <a:pt x="225" y="132"/>
                  <a:pt x="226" y="135"/>
                  <a:pt x="229" y="135"/>
                </a:cubicBezTo>
                <a:cubicBezTo>
                  <a:pt x="225" y="137"/>
                  <a:pt x="223" y="133"/>
                  <a:pt x="222" y="131"/>
                </a:cubicBezTo>
                <a:cubicBezTo>
                  <a:pt x="220" y="132"/>
                  <a:pt x="216" y="132"/>
                  <a:pt x="217" y="135"/>
                </a:cubicBezTo>
                <a:cubicBezTo>
                  <a:pt x="216" y="135"/>
                  <a:pt x="214" y="135"/>
                  <a:pt x="214" y="136"/>
                </a:cubicBezTo>
                <a:cubicBezTo>
                  <a:pt x="212" y="134"/>
                  <a:pt x="207" y="134"/>
                  <a:pt x="207" y="132"/>
                </a:cubicBezTo>
                <a:cubicBezTo>
                  <a:pt x="210" y="132"/>
                  <a:pt x="212" y="132"/>
                  <a:pt x="211" y="134"/>
                </a:cubicBezTo>
                <a:cubicBezTo>
                  <a:pt x="216" y="135"/>
                  <a:pt x="216" y="135"/>
                  <a:pt x="216" y="135"/>
                </a:cubicBezTo>
                <a:cubicBezTo>
                  <a:pt x="217" y="132"/>
                  <a:pt x="211" y="134"/>
                  <a:pt x="212" y="131"/>
                </a:cubicBezTo>
                <a:cubicBezTo>
                  <a:pt x="215" y="131"/>
                  <a:pt x="215" y="131"/>
                  <a:pt x="217" y="132"/>
                </a:cubicBezTo>
                <a:cubicBezTo>
                  <a:pt x="217" y="130"/>
                  <a:pt x="213" y="130"/>
                  <a:pt x="213" y="128"/>
                </a:cubicBezTo>
                <a:cubicBezTo>
                  <a:pt x="210" y="128"/>
                  <a:pt x="208" y="130"/>
                  <a:pt x="206" y="128"/>
                </a:cubicBezTo>
                <a:cubicBezTo>
                  <a:pt x="206" y="126"/>
                  <a:pt x="213" y="124"/>
                  <a:pt x="212" y="123"/>
                </a:cubicBezTo>
                <a:cubicBezTo>
                  <a:pt x="214" y="122"/>
                  <a:pt x="217" y="124"/>
                  <a:pt x="221" y="123"/>
                </a:cubicBezTo>
                <a:cubicBezTo>
                  <a:pt x="219" y="124"/>
                  <a:pt x="221" y="124"/>
                  <a:pt x="221" y="125"/>
                </a:cubicBezTo>
                <a:cubicBezTo>
                  <a:pt x="225" y="126"/>
                  <a:pt x="223" y="121"/>
                  <a:pt x="228" y="122"/>
                </a:cubicBezTo>
                <a:cubicBezTo>
                  <a:pt x="230" y="122"/>
                  <a:pt x="229" y="122"/>
                  <a:pt x="229" y="123"/>
                </a:cubicBezTo>
                <a:cubicBezTo>
                  <a:pt x="231" y="124"/>
                  <a:pt x="230" y="122"/>
                  <a:pt x="232" y="122"/>
                </a:cubicBezTo>
                <a:cubicBezTo>
                  <a:pt x="236" y="121"/>
                  <a:pt x="236" y="124"/>
                  <a:pt x="240" y="123"/>
                </a:cubicBezTo>
                <a:cubicBezTo>
                  <a:pt x="243" y="123"/>
                  <a:pt x="238" y="122"/>
                  <a:pt x="239" y="120"/>
                </a:cubicBezTo>
                <a:cubicBezTo>
                  <a:pt x="239" y="121"/>
                  <a:pt x="244" y="120"/>
                  <a:pt x="244" y="122"/>
                </a:cubicBezTo>
                <a:cubicBezTo>
                  <a:pt x="246" y="121"/>
                  <a:pt x="243" y="120"/>
                  <a:pt x="242" y="120"/>
                </a:cubicBezTo>
                <a:cubicBezTo>
                  <a:pt x="244" y="119"/>
                  <a:pt x="249" y="120"/>
                  <a:pt x="252" y="119"/>
                </a:cubicBezTo>
                <a:cubicBezTo>
                  <a:pt x="250" y="117"/>
                  <a:pt x="248" y="120"/>
                  <a:pt x="246" y="119"/>
                </a:cubicBezTo>
                <a:cubicBezTo>
                  <a:pt x="245" y="118"/>
                  <a:pt x="242" y="118"/>
                  <a:pt x="244" y="116"/>
                </a:cubicBezTo>
                <a:cubicBezTo>
                  <a:pt x="240" y="115"/>
                  <a:pt x="240" y="118"/>
                  <a:pt x="236" y="117"/>
                </a:cubicBezTo>
                <a:cubicBezTo>
                  <a:pt x="233" y="117"/>
                  <a:pt x="235" y="116"/>
                  <a:pt x="231" y="117"/>
                </a:cubicBezTo>
                <a:cubicBezTo>
                  <a:pt x="229" y="117"/>
                  <a:pt x="228" y="117"/>
                  <a:pt x="226" y="118"/>
                </a:cubicBezTo>
                <a:cubicBezTo>
                  <a:pt x="224" y="117"/>
                  <a:pt x="222" y="116"/>
                  <a:pt x="220" y="115"/>
                </a:cubicBezTo>
                <a:cubicBezTo>
                  <a:pt x="216" y="116"/>
                  <a:pt x="222" y="116"/>
                  <a:pt x="220" y="117"/>
                </a:cubicBezTo>
                <a:cubicBezTo>
                  <a:pt x="216" y="119"/>
                  <a:pt x="208" y="115"/>
                  <a:pt x="207" y="118"/>
                </a:cubicBezTo>
                <a:cubicBezTo>
                  <a:pt x="205" y="117"/>
                  <a:pt x="203" y="116"/>
                  <a:pt x="200" y="116"/>
                </a:cubicBezTo>
                <a:cubicBezTo>
                  <a:pt x="202" y="113"/>
                  <a:pt x="205" y="118"/>
                  <a:pt x="208" y="116"/>
                </a:cubicBezTo>
                <a:cubicBezTo>
                  <a:pt x="205" y="113"/>
                  <a:pt x="200" y="111"/>
                  <a:pt x="197" y="109"/>
                </a:cubicBezTo>
                <a:cubicBezTo>
                  <a:pt x="193" y="111"/>
                  <a:pt x="199" y="112"/>
                  <a:pt x="201" y="113"/>
                </a:cubicBezTo>
                <a:cubicBezTo>
                  <a:pt x="201" y="115"/>
                  <a:pt x="194" y="112"/>
                  <a:pt x="195" y="116"/>
                </a:cubicBezTo>
                <a:cubicBezTo>
                  <a:pt x="193" y="116"/>
                  <a:pt x="192" y="115"/>
                  <a:pt x="192" y="115"/>
                </a:cubicBezTo>
                <a:cubicBezTo>
                  <a:pt x="190" y="116"/>
                  <a:pt x="186" y="115"/>
                  <a:pt x="181" y="115"/>
                </a:cubicBezTo>
                <a:cubicBezTo>
                  <a:pt x="182" y="113"/>
                  <a:pt x="186" y="115"/>
                  <a:pt x="185" y="113"/>
                </a:cubicBezTo>
                <a:cubicBezTo>
                  <a:pt x="183" y="112"/>
                  <a:pt x="181" y="112"/>
                  <a:pt x="179" y="111"/>
                </a:cubicBezTo>
                <a:cubicBezTo>
                  <a:pt x="176" y="111"/>
                  <a:pt x="177" y="113"/>
                  <a:pt x="177" y="114"/>
                </a:cubicBezTo>
                <a:cubicBezTo>
                  <a:pt x="174" y="114"/>
                  <a:pt x="169" y="114"/>
                  <a:pt x="169" y="113"/>
                </a:cubicBezTo>
                <a:cubicBezTo>
                  <a:pt x="169" y="110"/>
                  <a:pt x="173" y="114"/>
                  <a:pt x="175" y="112"/>
                </a:cubicBezTo>
                <a:cubicBezTo>
                  <a:pt x="172" y="109"/>
                  <a:pt x="169" y="112"/>
                  <a:pt x="166" y="110"/>
                </a:cubicBezTo>
                <a:cubicBezTo>
                  <a:pt x="166" y="112"/>
                  <a:pt x="167" y="112"/>
                  <a:pt x="167" y="113"/>
                </a:cubicBezTo>
                <a:cubicBezTo>
                  <a:pt x="158" y="112"/>
                  <a:pt x="158" y="112"/>
                  <a:pt x="158" y="112"/>
                </a:cubicBezTo>
                <a:cubicBezTo>
                  <a:pt x="157" y="111"/>
                  <a:pt x="159" y="111"/>
                  <a:pt x="160" y="112"/>
                </a:cubicBezTo>
                <a:cubicBezTo>
                  <a:pt x="162" y="112"/>
                  <a:pt x="165" y="112"/>
                  <a:pt x="164" y="111"/>
                </a:cubicBezTo>
                <a:cubicBezTo>
                  <a:pt x="163" y="110"/>
                  <a:pt x="161" y="110"/>
                  <a:pt x="159" y="110"/>
                </a:cubicBezTo>
                <a:cubicBezTo>
                  <a:pt x="158" y="110"/>
                  <a:pt x="156" y="110"/>
                  <a:pt x="154" y="110"/>
                </a:cubicBezTo>
                <a:cubicBezTo>
                  <a:pt x="159" y="113"/>
                  <a:pt x="150" y="110"/>
                  <a:pt x="147" y="110"/>
                </a:cubicBezTo>
                <a:cubicBezTo>
                  <a:pt x="145" y="109"/>
                  <a:pt x="151" y="110"/>
                  <a:pt x="153" y="110"/>
                </a:cubicBezTo>
                <a:cubicBezTo>
                  <a:pt x="151" y="108"/>
                  <a:pt x="146" y="109"/>
                  <a:pt x="145" y="109"/>
                </a:cubicBezTo>
                <a:cubicBezTo>
                  <a:pt x="142" y="107"/>
                  <a:pt x="135" y="105"/>
                  <a:pt x="134" y="107"/>
                </a:cubicBezTo>
                <a:cubicBezTo>
                  <a:pt x="135" y="109"/>
                  <a:pt x="139" y="108"/>
                  <a:pt x="142" y="109"/>
                </a:cubicBezTo>
                <a:cubicBezTo>
                  <a:pt x="143" y="110"/>
                  <a:pt x="139" y="109"/>
                  <a:pt x="138" y="109"/>
                </a:cubicBezTo>
                <a:cubicBezTo>
                  <a:pt x="135" y="108"/>
                  <a:pt x="132" y="108"/>
                  <a:pt x="132" y="109"/>
                </a:cubicBezTo>
                <a:cubicBezTo>
                  <a:pt x="126" y="107"/>
                  <a:pt x="124" y="107"/>
                  <a:pt x="118" y="106"/>
                </a:cubicBezTo>
                <a:cubicBezTo>
                  <a:pt x="118" y="105"/>
                  <a:pt x="117" y="105"/>
                  <a:pt x="117" y="105"/>
                </a:cubicBezTo>
                <a:cubicBezTo>
                  <a:pt x="117" y="105"/>
                  <a:pt x="117" y="105"/>
                  <a:pt x="117" y="105"/>
                </a:cubicBezTo>
                <a:cubicBezTo>
                  <a:pt x="117" y="105"/>
                  <a:pt x="117" y="105"/>
                  <a:pt x="117" y="105"/>
                </a:cubicBezTo>
                <a:cubicBezTo>
                  <a:pt x="117" y="106"/>
                  <a:pt x="117" y="106"/>
                  <a:pt x="117" y="106"/>
                </a:cubicBezTo>
                <a:cubicBezTo>
                  <a:pt x="117" y="106"/>
                  <a:pt x="117" y="106"/>
                  <a:pt x="117" y="107"/>
                </a:cubicBezTo>
                <a:cubicBezTo>
                  <a:pt x="118" y="107"/>
                  <a:pt x="118" y="107"/>
                  <a:pt x="118" y="108"/>
                </a:cubicBezTo>
                <a:cubicBezTo>
                  <a:pt x="118" y="110"/>
                  <a:pt x="117" y="110"/>
                  <a:pt x="115" y="108"/>
                </a:cubicBezTo>
                <a:cubicBezTo>
                  <a:pt x="116" y="112"/>
                  <a:pt x="115" y="113"/>
                  <a:pt x="114" y="115"/>
                </a:cubicBezTo>
                <a:cubicBezTo>
                  <a:pt x="114" y="117"/>
                  <a:pt x="113" y="119"/>
                  <a:pt x="113" y="122"/>
                </a:cubicBezTo>
                <a:cubicBezTo>
                  <a:pt x="112" y="122"/>
                  <a:pt x="112" y="121"/>
                  <a:pt x="111" y="119"/>
                </a:cubicBezTo>
                <a:cubicBezTo>
                  <a:pt x="111" y="121"/>
                  <a:pt x="110" y="120"/>
                  <a:pt x="110" y="121"/>
                </a:cubicBezTo>
                <a:cubicBezTo>
                  <a:pt x="110" y="122"/>
                  <a:pt x="111" y="124"/>
                  <a:pt x="112" y="123"/>
                </a:cubicBezTo>
                <a:cubicBezTo>
                  <a:pt x="113" y="127"/>
                  <a:pt x="112" y="129"/>
                  <a:pt x="112" y="133"/>
                </a:cubicBezTo>
                <a:cubicBezTo>
                  <a:pt x="113" y="133"/>
                  <a:pt x="113" y="134"/>
                  <a:pt x="114" y="133"/>
                </a:cubicBezTo>
                <a:cubicBezTo>
                  <a:pt x="114" y="135"/>
                  <a:pt x="112" y="137"/>
                  <a:pt x="113" y="140"/>
                </a:cubicBezTo>
                <a:cubicBezTo>
                  <a:pt x="112" y="138"/>
                  <a:pt x="110" y="139"/>
                  <a:pt x="109" y="141"/>
                </a:cubicBezTo>
                <a:cubicBezTo>
                  <a:pt x="108" y="140"/>
                  <a:pt x="110" y="139"/>
                  <a:pt x="110" y="137"/>
                </a:cubicBezTo>
                <a:cubicBezTo>
                  <a:pt x="109" y="137"/>
                  <a:pt x="108" y="137"/>
                  <a:pt x="108" y="139"/>
                </a:cubicBezTo>
                <a:cubicBezTo>
                  <a:pt x="108" y="143"/>
                  <a:pt x="111" y="140"/>
                  <a:pt x="112" y="142"/>
                </a:cubicBezTo>
                <a:cubicBezTo>
                  <a:pt x="110" y="146"/>
                  <a:pt x="110" y="146"/>
                  <a:pt x="110" y="151"/>
                </a:cubicBezTo>
                <a:cubicBezTo>
                  <a:pt x="108" y="151"/>
                  <a:pt x="108" y="151"/>
                  <a:pt x="108" y="151"/>
                </a:cubicBezTo>
                <a:cubicBezTo>
                  <a:pt x="107" y="156"/>
                  <a:pt x="109" y="157"/>
                  <a:pt x="109" y="163"/>
                </a:cubicBezTo>
                <a:cubicBezTo>
                  <a:pt x="107" y="161"/>
                  <a:pt x="107" y="164"/>
                  <a:pt x="107" y="164"/>
                </a:cubicBezTo>
                <a:cubicBezTo>
                  <a:pt x="106" y="165"/>
                  <a:pt x="104" y="163"/>
                  <a:pt x="104" y="166"/>
                </a:cubicBezTo>
                <a:cubicBezTo>
                  <a:pt x="105" y="169"/>
                  <a:pt x="106" y="163"/>
                  <a:pt x="108" y="164"/>
                </a:cubicBezTo>
                <a:cubicBezTo>
                  <a:pt x="109" y="168"/>
                  <a:pt x="106" y="167"/>
                  <a:pt x="106" y="171"/>
                </a:cubicBezTo>
                <a:cubicBezTo>
                  <a:pt x="107" y="172"/>
                  <a:pt x="107" y="171"/>
                  <a:pt x="108" y="170"/>
                </a:cubicBezTo>
                <a:cubicBezTo>
                  <a:pt x="109" y="172"/>
                  <a:pt x="107" y="174"/>
                  <a:pt x="107" y="177"/>
                </a:cubicBezTo>
                <a:cubicBezTo>
                  <a:pt x="107" y="179"/>
                  <a:pt x="108" y="182"/>
                  <a:pt x="108" y="184"/>
                </a:cubicBezTo>
                <a:cubicBezTo>
                  <a:pt x="109" y="186"/>
                  <a:pt x="108" y="189"/>
                  <a:pt x="109" y="190"/>
                </a:cubicBezTo>
                <a:cubicBezTo>
                  <a:pt x="108" y="191"/>
                  <a:pt x="108" y="190"/>
                  <a:pt x="107" y="190"/>
                </a:cubicBezTo>
                <a:cubicBezTo>
                  <a:pt x="107" y="193"/>
                  <a:pt x="109" y="193"/>
                  <a:pt x="108" y="195"/>
                </a:cubicBezTo>
                <a:cubicBezTo>
                  <a:pt x="107" y="196"/>
                  <a:pt x="107" y="193"/>
                  <a:pt x="106" y="193"/>
                </a:cubicBezTo>
                <a:cubicBezTo>
                  <a:pt x="106" y="196"/>
                  <a:pt x="108" y="195"/>
                  <a:pt x="108" y="198"/>
                </a:cubicBezTo>
                <a:cubicBezTo>
                  <a:pt x="109" y="197"/>
                  <a:pt x="109" y="194"/>
                  <a:pt x="111" y="194"/>
                </a:cubicBezTo>
                <a:cubicBezTo>
                  <a:pt x="111" y="195"/>
                  <a:pt x="112" y="197"/>
                  <a:pt x="111" y="197"/>
                </a:cubicBezTo>
                <a:cubicBezTo>
                  <a:pt x="111" y="198"/>
                  <a:pt x="110" y="196"/>
                  <a:pt x="110" y="197"/>
                </a:cubicBezTo>
                <a:cubicBezTo>
                  <a:pt x="109" y="199"/>
                  <a:pt x="108" y="201"/>
                  <a:pt x="109" y="206"/>
                </a:cubicBezTo>
                <a:cubicBezTo>
                  <a:pt x="110" y="209"/>
                  <a:pt x="109" y="203"/>
                  <a:pt x="111" y="206"/>
                </a:cubicBezTo>
                <a:cubicBezTo>
                  <a:pt x="111" y="207"/>
                  <a:pt x="112" y="208"/>
                  <a:pt x="112" y="209"/>
                </a:cubicBezTo>
                <a:cubicBezTo>
                  <a:pt x="112" y="210"/>
                  <a:pt x="112" y="212"/>
                  <a:pt x="112" y="213"/>
                </a:cubicBezTo>
                <a:cubicBezTo>
                  <a:pt x="110" y="213"/>
                  <a:pt x="110" y="213"/>
                  <a:pt x="110" y="213"/>
                </a:cubicBezTo>
                <a:cubicBezTo>
                  <a:pt x="110" y="216"/>
                  <a:pt x="111" y="215"/>
                  <a:pt x="112" y="217"/>
                </a:cubicBezTo>
                <a:cubicBezTo>
                  <a:pt x="113" y="220"/>
                  <a:pt x="111" y="221"/>
                  <a:pt x="115" y="221"/>
                </a:cubicBezTo>
                <a:cubicBezTo>
                  <a:pt x="114" y="219"/>
                  <a:pt x="114" y="215"/>
                  <a:pt x="116" y="219"/>
                </a:cubicBezTo>
                <a:cubicBezTo>
                  <a:pt x="117" y="217"/>
                  <a:pt x="114" y="213"/>
                  <a:pt x="113" y="211"/>
                </a:cubicBezTo>
                <a:cubicBezTo>
                  <a:pt x="115" y="210"/>
                  <a:pt x="116" y="214"/>
                  <a:pt x="117" y="215"/>
                </a:cubicBezTo>
                <a:cubicBezTo>
                  <a:pt x="118" y="218"/>
                  <a:pt x="119" y="220"/>
                  <a:pt x="120" y="222"/>
                </a:cubicBezTo>
                <a:cubicBezTo>
                  <a:pt x="118" y="224"/>
                  <a:pt x="118" y="224"/>
                  <a:pt x="118" y="224"/>
                </a:cubicBezTo>
                <a:cubicBezTo>
                  <a:pt x="119" y="225"/>
                  <a:pt x="120" y="226"/>
                  <a:pt x="120" y="226"/>
                </a:cubicBezTo>
                <a:cubicBezTo>
                  <a:pt x="121" y="226"/>
                  <a:pt x="122" y="226"/>
                  <a:pt x="122" y="225"/>
                </a:cubicBezTo>
                <a:cubicBezTo>
                  <a:pt x="124" y="226"/>
                  <a:pt x="124" y="226"/>
                  <a:pt x="124" y="226"/>
                </a:cubicBezTo>
                <a:cubicBezTo>
                  <a:pt x="124" y="227"/>
                  <a:pt x="125" y="228"/>
                  <a:pt x="125" y="228"/>
                </a:cubicBezTo>
                <a:cubicBezTo>
                  <a:pt x="125" y="229"/>
                  <a:pt x="124" y="228"/>
                  <a:pt x="123" y="228"/>
                </a:cubicBezTo>
                <a:cubicBezTo>
                  <a:pt x="125" y="230"/>
                  <a:pt x="125" y="231"/>
                  <a:pt x="126" y="232"/>
                </a:cubicBezTo>
                <a:cubicBezTo>
                  <a:pt x="127" y="233"/>
                  <a:pt x="128" y="234"/>
                  <a:pt x="130" y="235"/>
                </a:cubicBezTo>
                <a:cubicBezTo>
                  <a:pt x="130" y="235"/>
                  <a:pt x="129" y="235"/>
                  <a:pt x="129" y="235"/>
                </a:cubicBezTo>
                <a:cubicBezTo>
                  <a:pt x="134" y="240"/>
                  <a:pt x="138" y="240"/>
                  <a:pt x="144" y="242"/>
                </a:cubicBezTo>
                <a:cubicBezTo>
                  <a:pt x="145" y="240"/>
                  <a:pt x="148" y="240"/>
                  <a:pt x="153" y="241"/>
                </a:cubicBezTo>
                <a:cubicBezTo>
                  <a:pt x="152" y="240"/>
                  <a:pt x="151" y="240"/>
                  <a:pt x="150" y="240"/>
                </a:cubicBezTo>
                <a:cubicBezTo>
                  <a:pt x="148" y="240"/>
                  <a:pt x="147" y="240"/>
                  <a:pt x="146" y="239"/>
                </a:cubicBezTo>
                <a:cubicBezTo>
                  <a:pt x="148" y="238"/>
                  <a:pt x="152" y="240"/>
                  <a:pt x="155" y="239"/>
                </a:cubicBezTo>
                <a:cubicBezTo>
                  <a:pt x="156" y="240"/>
                  <a:pt x="155" y="240"/>
                  <a:pt x="153" y="240"/>
                </a:cubicBezTo>
                <a:cubicBezTo>
                  <a:pt x="157" y="241"/>
                  <a:pt x="153" y="243"/>
                  <a:pt x="155" y="244"/>
                </a:cubicBezTo>
                <a:cubicBezTo>
                  <a:pt x="159" y="244"/>
                  <a:pt x="154" y="242"/>
                  <a:pt x="157" y="242"/>
                </a:cubicBezTo>
                <a:cubicBezTo>
                  <a:pt x="161" y="241"/>
                  <a:pt x="159" y="245"/>
                  <a:pt x="164" y="244"/>
                </a:cubicBezTo>
                <a:cubicBezTo>
                  <a:pt x="166" y="244"/>
                  <a:pt x="162" y="241"/>
                  <a:pt x="165" y="241"/>
                </a:cubicBezTo>
                <a:cubicBezTo>
                  <a:pt x="167" y="242"/>
                  <a:pt x="173" y="240"/>
                  <a:pt x="170" y="242"/>
                </a:cubicBezTo>
                <a:cubicBezTo>
                  <a:pt x="175" y="241"/>
                  <a:pt x="180" y="241"/>
                  <a:pt x="184" y="242"/>
                </a:cubicBezTo>
                <a:cubicBezTo>
                  <a:pt x="186" y="239"/>
                  <a:pt x="180" y="240"/>
                  <a:pt x="177" y="240"/>
                </a:cubicBezTo>
                <a:cubicBezTo>
                  <a:pt x="178" y="237"/>
                  <a:pt x="182" y="240"/>
                  <a:pt x="184" y="240"/>
                </a:cubicBezTo>
                <a:cubicBezTo>
                  <a:pt x="187" y="239"/>
                  <a:pt x="188" y="238"/>
                  <a:pt x="191" y="239"/>
                </a:cubicBezTo>
                <a:cubicBezTo>
                  <a:pt x="191" y="241"/>
                  <a:pt x="189" y="241"/>
                  <a:pt x="186" y="240"/>
                </a:cubicBezTo>
                <a:cubicBezTo>
                  <a:pt x="186" y="242"/>
                  <a:pt x="189" y="242"/>
                  <a:pt x="191" y="242"/>
                </a:cubicBezTo>
                <a:cubicBezTo>
                  <a:pt x="191" y="243"/>
                  <a:pt x="190" y="244"/>
                  <a:pt x="192" y="245"/>
                </a:cubicBezTo>
                <a:cubicBezTo>
                  <a:pt x="193" y="245"/>
                  <a:pt x="191" y="242"/>
                  <a:pt x="194" y="242"/>
                </a:cubicBezTo>
                <a:cubicBezTo>
                  <a:pt x="196" y="241"/>
                  <a:pt x="190" y="240"/>
                  <a:pt x="194" y="239"/>
                </a:cubicBezTo>
                <a:cubicBezTo>
                  <a:pt x="196" y="239"/>
                  <a:pt x="195" y="240"/>
                  <a:pt x="194" y="240"/>
                </a:cubicBezTo>
                <a:cubicBezTo>
                  <a:pt x="200" y="241"/>
                  <a:pt x="201" y="241"/>
                  <a:pt x="207" y="243"/>
                </a:cubicBezTo>
                <a:cubicBezTo>
                  <a:pt x="206" y="246"/>
                  <a:pt x="202" y="241"/>
                  <a:pt x="201" y="243"/>
                </a:cubicBezTo>
                <a:cubicBezTo>
                  <a:pt x="203" y="245"/>
                  <a:pt x="204" y="244"/>
                  <a:pt x="207" y="246"/>
                </a:cubicBezTo>
                <a:cubicBezTo>
                  <a:pt x="209" y="246"/>
                  <a:pt x="207" y="244"/>
                  <a:pt x="207" y="244"/>
                </a:cubicBezTo>
                <a:cubicBezTo>
                  <a:pt x="209" y="242"/>
                  <a:pt x="211" y="245"/>
                  <a:pt x="211" y="243"/>
                </a:cubicBezTo>
                <a:cubicBezTo>
                  <a:pt x="215" y="244"/>
                  <a:pt x="218" y="243"/>
                  <a:pt x="220" y="246"/>
                </a:cubicBezTo>
                <a:cubicBezTo>
                  <a:pt x="222" y="246"/>
                  <a:pt x="225" y="247"/>
                  <a:pt x="229" y="250"/>
                </a:cubicBezTo>
                <a:cubicBezTo>
                  <a:pt x="232" y="252"/>
                  <a:pt x="236" y="256"/>
                  <a:pt x="239" y="260"/>
                </a:cubicBezTo>
                <a:cubicBezTo>
                  <a:pt x="239" y="262"/>
                  <a:pt x="240" y="263"/>
                  <a:pt x="240" y="263"/>
                </a:cubicBezTo>
                <a:cubicBezTo>
                  <a:pt x="241" y="264"/>
                  <a:pt x="241" y="265"/>
                  <a:pt x="241" y="266"/>
                </a:cubicBezTo>
                <a:cubicBezTo>
                  <a:pt x="242" y="267"/>
                  <a:pt x="242" y="268"/>
                  <a:pt x="242" y="271"/>
                </a:cubicBezTo>
                <a:cubicBezTo>
                  <a:pt x="242" y="272"/>
                  <a:pt x="243" y="271"/>
                  <a:pt x="243" y="273"/>
                </a:cubicBezTo>
                <a:cubicBezTo>
                  <a:pt x="243" y="274"/>
                  <a:pt x="244" y="275"/>
                  <a:pt x="244" y="276"/>
                </a:cubicBezTo>
                <a:cubicBezTo>
                  <a:pt x="244" y="277"/>
                  <a:pt x="244" y="278"/>
                  <a:pt x="244" y="279"/>
                </a:cubicBezTo>
                <a:cubicBezTo>
                  <a:pt x="244" y="280"/>
                  <a:pt x="243" y="282"/>
                  <a:pt x="243" y="284"/>
                </a:cubicBezTo>
                <a:cubicBezTo>
                  <a:pt x="243" y="285"/>
                  <a:pt x="243" y="287"/>
                  <a:pt x="243" y="288"/>
                </a:cubicBezTo>
                <a:cubicBezTo>
                  <a:pt x="243" y="289"/>
                  <a:pt x="242" y="290"/>
                  <a:pt x="242" y="291"/>
                </a:cubicBezTo>
                <a:cubicBezTo>
                  <a:pt x="242" y="291"/>
                  <a:pt x="242" y="292"/>
                  <a:pt x="242" y="292"/>
                </a:cubicBezTo>
                <a:cubicBezTo>
                  <a:pt x="242" y="294"/>
                  <a:pt x="242" y="294"/>
                  <a:pt x="242" y="294"/>
                </a:cubicBezTo>
                <a:cubicBezTo>
                  <a:pt x="241" y="295"/>
                  <a:pt x="241" y="295"/>
                  <a:pt x="241" y="295"/>
                </a:cubicBezTo>
                <a:cubicBezTo>
                  <a:pt x="241" y="295"/>
                  <a:pt x="241" y="295"/>
                  <a:pt x="241" y="295"/>
                </a:cubicBezTo>
                <a:cubicBezTo>
                  <a:pt x="241" y="295"/>
                  <a:pt x="241" y="295"/>
                  <a:pt x="241" y="295"/>
                </a:cubicBezTo>
                <a:cubicBezTo>
                  <a:pt x="241" y="296"/>
                  <a:pt x="241" y="296"/>
                  <a:pt x="241" y="296"/>
                </a:cubicBezTo>
                <a:cubicBezTo>
                  <a:pt x="241" y="296"/>
                  <a:pt x="241" y="296"/>
                  <a:pt x="241" y="296"/>
                </a:cubicBezTo>
                <a:cubicBezTo>
                  <a:pt x="240" y="298"/>
                  <a:pt x="240" y="299"/>
                  <a:pt x="239" y="300"/>
                </a:cubicBezTo>
                <a:cubicBezTo>
                  <a:pt x="238" y="302"/>
                  <a:pt x="238" y="303"/>
                  <a:pt x="237" y="304"/>
                </a:cubicBezTo>
                <a:cubicBezTo>
                  <a:pt x="236" y="306"/>
                  <a:pt x="235" y="307"/>
                  <a:pt x="234" y="308"/>
                </a:cubicBezTo>
                <a:cubicBezTo>
                  <a:pt x="233" y="309"/>
                  <a:pt x="234" y="310"/>
                  <a:pt x="233" y="311"/>
                </a:cubicBezTo>
                <a:cubicBezTo>
                  <a:pt x="232" y="312"/>
                  <a:pt x="231" y="312"/>
                  <a:pt x="230" y="313"/>
                </a:cubicBezTo>
                <a:cubicBezTo>
                  <a:pt x="230" y="313"/>
                  <a:pt x="229" y="313"/>
                  <a:pt x="228" y="315"/>
                </a:cubicBezTo>
                <a:cubicBezTo>
                  <a:pt x="225" y="314"/>
                  <a:pt x="228" y="312"/>
                  <a:pt x="228" y="310"/>
                </a:cubicBezTo>
                <a:cubicBezTo>
                  <a:pt x="230" y="310"/>
                  <a:pt x="231" y="309"/>
                  <a:pt x="233" y="308"/>
                </a:cubicBezTo>
                <a:cubicBezTo>
                  <a:pt x="234" y="307"/>
                  <a:pt x="234" y="306"/>
                  <a:pt x="235" y="305"/>
                </a:cubicBezTo>
                <a:cubicBezTo>
                  <a:pt x="236" y="304"/>
                  <a:pt x="236" y="303"/>
                  <a:pt x="236" y="302"/>
                </a:cubicBezTo>
                <a:cubicBezTo>
                  <a:pt x="235" y="302"/>
                  <a:pt x="235" y="303"/>
                  <a:pt x="234" y="304"/>
                </a:cubicBezTo>
                <a:cubicBezTo>
                  <a:pt x="233" y="305"/>
                  <a:pt x="232" y="307"/>
                  <a:pt x="231" y="308"/>
                </a:cubicBezTo>
                <a:cubicBezTo>
                  <a:pt x="230" y="308"/>
                  <a:pt x="229" y="307"/>
                  <a:pt x="229" y="307"/>
                </a:cubicBezTo>
                <a:cubicBezTo>
                  <a:pt x="228" y="308"/>
                  <a:pt x="227" y="308"/>
                  <a:pt x="226" y="309"/>
                </a:cubicBezTo>
                <a:cubicBezTo>
                  <a:pt x="225" y="310"/>
                  <a:pt x="224" y="311"/>
                  <a:pt x="223" y="311"/>
                </a:cubicBezTo>
                <a:cubicBezTo>
                  <a:pt x="223" y="312"/>
                  <a:pt x="224" y="312"/>
                  <a:pt x="225" y="311"/>
                </a:cubicBezTo>
                <a:cubicBezTo>
                  <a:pt x="226" y="311"/>
                  <a:pt x="227" y="310"/>
                  <a:pt x="227" y="312"/>
                </a:cubicBezTo>
                <a:cubicBezTo>
                  <a:pt x="226" y="313"/>
                  <a:pt x="220" y="318"/>
                  <a:pt x="226" y="316"/>
                </a:cubicBezTo>
                <a:cubicBezTo>
                  <a:pt x="225" y="316"/>
                  <a:pt x="225" y="317"/>
                  <a:pt x="224" y="318"/>
                </a:cubicBezTo>
                <a:cubicBezTo>
                  <a:pt x="223" y="318"/>
                  <a:pt x="222" y="319"/>
                  <a:pt x="221" y="320"/>
                </a:cubicBezTo>
                <a:cubicBezTo>
                  <a:pt x="219" y="321"/>
                  <a:pt x="217" y="321"/>
                  <a:pt x="217" y="320"/>
                </a:cubicBezTo>
                <a:cubicBezTo>
                  <a:pt x="215" y="322"/>
                  <a:pt x="211" y="324"/>
                  <a:pt x="207" y="325"/>
                </a:cubicBezTo>
                <a:cubicBezTo>
                  <a:pt x="203" y="325"/>
                  <a:pt x="199" y="326"/>
                  <a:pt x="195" y="326"/>
                </a:cubicBezTo>
                <a:cubicBezTo>
                  <a:pt x="190" y="327"/>
                  <a:pt x="185" y="327"/>
                  <a:pt x="180" y="327"/>
                </a:cubicBezTo>
                <a:cubicBezTo>
                  <a:pt x="175" y="328"/>
                  <a:pt x="170" y="328"/>
                  <a:pt x="166" y="328"/>
                </a:cubicBezTo>
                <a:cubicBezTo>
                  <a:pt x="164" y="328"/>
                  <a:pt x="165" y="326"/>
                  <a:pt x="163" y="326"/>
                </a:cubicBezTo>
                <a:cubicBezTo>
                  <a:pt x="161" y="327"/>
                  <a:pt x="159" y="326"/>
                  <a:pt x="159" y="326"/>
                </a:cubicBezTo>
                <a:cubicBezTo>
                  <a:pt x="158" y="326"/>
                  <a:pt x="158" y="328"/>
                  <a:pt x="155" y="327"/>
                </a:cubicBezTo>
                <a:cubicBezTo>
                  <a:pt x="154" y="325"/>
                  <a:pt x="157" y="326"/>
                  <a:pt x="157" y="325"/>
                </a:cubicBezTo>
                <a:cubicBezTo>
                  <a:pt x="158" y="325"/>
                  <a:pt x="158" y="324"/>
                  <a:pt x="159" y="324"/>
                </a:cubicBezTo>
                <a:cubicBezTo>
                  <a:pt x="160" y="323"/>
                  <a:pt x="164" y="326"/>
                  <a:pt x="163" y="323"/>
                </a:cubicBezTo>
                <a:cubicBezTo>
                  <a:pt x="163" y="322"/>
                  <a:pt x="162" y="324"/>
                  <a:pt x="161" y="323"/>
                </a:cubicBezTo>
                <a:cubicBezTo>
                  <a:pt x="160" y="323"/>
                  <a:pt x="160" y="320"/>
                  <a:pt x="157" y="321"/>
                </a:cubicBezTo>
                <a:cubicBezTo>
                  <a:pt x="157" y="322"/>
                  <a:pt x="161" y="321"/>
                  <a:pt x="160" y="323"/>
                </a:cubicBezTo>
                <a:cubicBezTo>
                  <a:pt x="156" y="323"/>
                  <a:pt x="150" y="321"/>
                  <a:pt x="146" y="321"/>
                </a:cubicBezTo>
                <a:cubicBezTo>
                  <a:pt x="147" y="323"/>
                  <a:pt x="152" y="322"/>
                  <a:pt x="154" y="323"/>
                </a:cubicBezTo>
                <a:cubicBezTo>
                  <a:pt x="156" y="326"/>
                  <a:pt x="153" y="325"/>
                  <a:pt x="153" y="327"/>
                </a:cubicBezTo>
                <a:cubicBezTo>
                  <a:pt x="146" y="327"/>
                  <a:pt x="139" y="325"/>
                  <a:pt x="132" y="324"/>
                </a:cubicBezTo>
                <a:cubicBezTo>
                  <a:pt x="130" y="324"/>
                  <a:pt x="128" y="325"/>
                  <a:pt x="126" y="325"/>
                </a:cubicBezTo>
                <a:cubicBezTo>
                  <a:pt x="125" y="325"/>
                  <a:pt x="125" y="325"/>
                  <a:pt x="125" y="325"/>
                </a:cubicBezTo>
                <a:cubicBezTo>
                  <a:pt x="125" y="325"/>
                  <a:pt x="125" y="325"/>
                  <a:pt x="125" y="325"/>
                </a:cubicBezTo>
                <a:cubicBezTo>
                  <a:pt x="125" y="325"/>
                  <a:pt x="125" y="325"/>
                  <a:pt x="125" y="325"/>
                </a:cubicBezTo>
                <a:cubicBezTo>
                  <a:pt x="125" y="326"/>
                  <a:pt x="125" y="326"/>
                  <a:pt x="125" y="326"/>
                </a:cubicBezTo>
                <a:cubicBezTo>
                  <a:pt x="125" y="326"/>
                  <a:pt x="125" y="326"/>
                  <a:pt x="125" y="326"/>
                </a:cubicBezTo>
                <a:cubicBezTo>
                  <a:pt x="125" y="327"/>
                  <a:pt x="125" y="327"/>
                  <a:pt x="125" y="328"/>
                </a:cubicBezTo>
                <a:cubicBezTo>
                  <a:pt x="124" y="329"/>
                  <a:pt x="124" y="330"/>
                  <a:pt x="124" y="331"/>
                </a:cubicBezTo>
                <a:cubicBezTo>
                  <a:pt x="126" y="334"/>
                  <a:pt x="127" y="333"/>
                  <a:pt x="127" y="331"/>
                </a:cubicBezTo>
                <a:cubicBezTo>
                  <a:pt x="128" y="333"/>
                  <a:pt x="127" y="335"/>
                  <a:pt x="129" y="337"/>
                </a:cubicBezTo>
                <a:cubicBezTo>
                  <a:pt x="131" y="339"/>
                  <a:pt x="129" y="335"/>
                  <a:pt x="129" y="334"/>
                </a:cubicBezTo>
                <a:cubicBezTo>
                  <a:pt x="129" y="333"/>
                  <a:pt x="129" y="331"/>
                  <a:pt x="129" y="330"/>
                </a:cubicBezTo>
                <a:cubicBezTo>
                  <a:pt x="131" y="330"/>
                  <a:pt x="132" y="331"/>
                  <a:pt x="133" y="331"/>
                </a:cubicBezTo>
                <a:cubicBezTo>
                  <a:pt x="134" y="330"/>
                  <a:pt x="133" y="329"/>
                  <a:pt x="134" y="329"/>
                </a:cubicBezTo>
                <a:cubicBezTo>
                  <a:pt x="136" y="329"/>
                  <a:pt x="138" y="330"/>
                  <a:pt x="140" y="331"/>
                </a:cubicBezTo>
                <a:cubicBezTo>
                  <a:pt x="141" y="331"/>
                  <a:pt x="138" y="330"/>
                  <a:pt x="139" y="329"/>
                </a:cubicBezTo>
                <a:cubicBezTo>
                  <a:pt x="142" y="330"/>
                  <a:pt x="144" y="330"/>
                  <a:pt x="147" y="330"/>
                </a:cubicBezTo>
                <a:cubicBezTo>
                  <a:pt x="149" y="330"/>
                  <a:pt x="152" y="330"/>
                  <a:pt x="154" y="331"/>
                </a:cubicBezTo>
                <a:cubicBezTo>
                  <a:pt x="153" y="333"/>
                  <a:pt x="158" y="333"/>
                  <a:pt x="159" y="335"/>
                </a:cubicBezTo>
                <a:cubicBezTo>
                  <a:pt x="161" y="335"/>
                  <a:pt x="158" y="331"/>
                  <a:pt x="161" y="333"/>
                </a:cubicBezTo>
                <a:cubicBezTo>
                  <a:pt x="160" y="332"/>
                  <a:pt x="159" y="332"/>
                  <a:pt x="159" y="332"/>
                </a:cubicBezTo>
                <a:cubicBezTo>
                  <a:pt x="156" y="331"/>
                  <a:pt x="160" y="331"/>
                  <a:pt x="161" y="331"/>
                </a:cubicBezTo>
                <a:cubicBezTo>
                  <a:pt x="162" y="332"/>
                  <a:pt x="163" y="334"/>
                  <a:pt x="165" y="334"/>
                </a:cubicBezTo>
                <a:cubicBezTo>
                  <a:pt x="166" y="332"/>
                  <a:pt x="164" y="332"/>
                  <a:pt x="163" y="332"/>
                </a:cubicBezTo>
                <a:cubicBezTo>
                  <a:pt x="163" y="330"/>
                  <a:pt x="165" y="332"/>
                  <a:pt x="166" y="332"/>
                </a:cubicBezTo>
                <a:cubicBezTo>
                  <a:pt x="167" y="332"/>
                  <a:pt x="168" y="332"/>
                  <a:pt x="169" y="332"/>
                </a:cubicBezTo>
                <a:cubicBezTo>
                  <a:pt x="171" y="332"/>
                  <a:pt x="172" y="332"/>
                  <a:pt x="173" y="332"/>
                </a:cubicBezTo>
                <a:cubicBezTo>
                  <a:pt x="176" y="331"/>
                  <a:pt x="179" y="331"/>
                  <a:pt x="182" y="332"/>
                </a:cubicBezTo>
                <a:cubicBezTo>
                  <a:pt x="183" y="333"/>
                  <a:pt x="181" y="333"/>
                  <a:pt x="179" y="333"/>
                </a:cubicBezTo>
                <a:cubicBezTo>
                  <a:pt x="181" y="336"/>
                  <a:pt x="185" y="333"/>
                  <a:pt x="186" y="332"/>
                </a:cubicBezTo>
                <a:cubicBezTo>
                  <a:pt x="191" y="331"/>
                  <a:pt x="193" y="332"/>
                  <a:pt x="196" y="332"/>
                </a:cubicBezTo>
                <a:cubicBezTo>
                  <a:pt x="197" y="333"/>
                  <a:pt x="198" y="333"/>
                  <a:pt x="199" y="333"/>
                </a:cubicBezTo>
                <a:cubicBezTo>
                  <a:pt x="201" y="333"/>
                  <a:pt x="202" y="333"/>
                  <a:pt x="204" y="332"/>
                </a:cubicBezTo>
                <a:cubicBezTo>
                  <a:pt x="205" y="330"/>
                  <a:pt x="199" y="332"/>
                  <a:pt x="196" y="332"/>
                </a:cubicBezTo>
                <a:cubicBezTo>
                  <a:pt x="200" y="330"/>
                  <a:pt x="205" y="329"/>
                  <a:pt x="210" y="328"/>
                </a:cubicBezTo>
                <a:cubicBezTo>
                  <a:pt x="215" y="327"/>
                  <a:pt x="220" y="326"/>
                  <a:pt x="224" y="324"/>
                </a:cubicBezTo>
                <a:cubicBezTo>
                  <a:pt x="225" y="323"/>
                  <a:pt x="225" y="321"/>
                  <a:pt x="226" y="321"/>
                </a:cubicBezTo>
                <a:cubicBezTo>
                  <a:pt x="227" y="320"/>
                  <a:pt x="226" y="322"/>
                  <a:pt x="226" y="322"/>
                </a:cubicBezTo>
                <a:cubicBezTo>
                  <a:pt x="227" y="322"/>
                  <a:pt x="228" y="321"/>
                  <a:pt x="229" y="320"/>
                </a:cubicBezTo>
                <a:cubicBezTo>
                  <a:pt x="230" y="318"/>
                  <a:pt x="231" y="317"/>
                  <a:pt x="232" y="316"/>
                </a:cubicBezTo>
                <a:cubicBezTo>
                  <a:pt x="234" y="315"/>
                  <a:pt x="236" y="314"/>
                  <a:pt x="237" y="313"/>
                </a:cubicBezTo>
                <a:cubicBezTo>
                  <a:pt x="239" y="312"/>
                  <a:pt x="240" y="311"/>
                  <a:pt x="241" y="309"/>
                </a:cubicBezTo>
                <a:cubicBezTo>
                  <a:pt x="242" y="308"/>
                  <a:pt x="241" y="307"/>
                  <a:pt x="241" y="307"/>
                </a:cubicBezTo>
                <a:cubicBezTo>
                  <a:pt x="242" y="304"/>
                  <a:pt x="244" y="301"/>
                  <a:pt x="245" y="298"/>
                </a:cubicBezTo>
                <a:cubicBezTo>
                  <a:pt x="245" y="297"/>
                  <a:pt x="245" y="297"/>
                  <a:pt x="245" y="297"/>
                </a:cubicBezTo>
                <a:cubicBezTo>
                  <a:pt x="245" y="297"/>
                  <a:pt x="245" y="297"/>
                  <a:pt x="245" y="297"/>
                </a:cubicBezTo>
                <a:cubicBezTo>
                  <a:pt x="245" y="296"/>
                  <a:pt x="245" y="296"/>
                  <a:pt x="245" y="296"/>
                </a:cubicBezTo>
                <a:cubicBezTo>
                  <a:pt x="245" y="296"/>
                  <a:pt x="245" y="296"/>
                  <a:pt x="245" y="296"/>
                </a:cubicBezTo>
                <a:cubicBezTo>
                  <a:pt x="246" y="296"/>
                  <a:pt x="246" y="296"/>
                  <a:pt x="246" y="296"/>
                </a:cubicBezTo>
                <a:cubicBezTo>
                  <a:pt x="246" y="295"/>
                  <a:pt x="246" y="295"/>
                  <a:pt x="246" y="294"/>
                </a:cubicBezTo>
                <a:cubicBezTo>
                  <a:pt x="246" y="293"/>
                  <a:pt x="246" y="292"/>
                  <a:pt x="247" y="291"/>
                </a:cubicBezTo>
                <a:cubicBezTo>
                  <a:pt x="247" y="288"/>
                  <a:pt x="248" y="286"/>
                  <a:pt x="248" y="283"/>
                </a:cubicBezTo>
                <a:cubicBezTo>
                  <a:pt x="248" y="282"/>
                  <a:pt x="248" y="281"/>
                  <a:pt x="248" y="280"/>
                </a:cubicBezTo>
                <a:cubicBezTo>
                  <a:pt x="249" y="279"/>
                  <a:pt x="249" y="278"/>
                  <a:pt x="249" y="277"/>
                </a:cubicBezTo>
                <a:cubicBezTo>
                  <a:pt x="249" y="275"/>
                  <a:pt x="248" y="276"/>
                  <a:pt x="248" y="277"/>
                </a:cubicBezTo>
                <a:cubicBezTo>
                  <a:pt x="248" y="274"/>
                  <a:pt x="247" y="270"/>
                  <a:pt x="246" y="265"/>
                </a:cubicBezTo>
                <a:cubicBezTo>
                  <a:pt x="245" y="261"/>
                  <a:pt x="243" y="257"/>
                  <a:pt x="242" y="255"/>
                </a:cubicBezTo>
                <a:cubicBezTo>
                  <a:pt x="241" y="254"/>
                  <a:pt x="240" y="253"/>
                  <a:pt x="239" y="252"/>
                </a:cubicBezTo>
                <a:cubicBezTo>
                  <a:pt x="238" y="251"/>
                  <a:pt x="237" y="251"/>
                  <a:pt x="237" y="250"/>
                </a:cubicBezTo>
                <a:cubicBezTo>
                  <a:pt x="236" y="250"/>
                  <a:pt x="236" y="250"/>
                  <a:pt x="235" y="249"/>
                </a:cubicBezTo>
                <a:cubicBezTo>
                  <a:pt x="231" y="245"/>
                  <a:pt x="226" y="242"/>
                  <a:pt x="220" y="239"/>
                </a:cubicBezTo>
                <a:cubicBezTo>
                  <a:pt x="215" y="236"/>
                  <a:pt x="209" y="234"/>
                  <a:pt x="205" y="232"/>
                </a:cubicBezTo>
                <a:cubicBezTo>
                  <a:pt x="204" y="229"/>
                  <a:pt x="201" y="228"/>
                  <a:pt x="201" y="226"/>
                </a:cubicBezTo>
                <a:cubicBezTo>
                  <a:pt x="196" y="225"/>
                  <a:pt x="193" y="225"/>
                  <a:pt x="190" y="224"/>
                </a:cubicBezTo>
                <a:cubicBezTo>
                  <a:pt x="186" y="224"/>
                  <a:pt x="183" y="224"/>
                  <a:pt x="178" y="224"/>
                </a:cubicBezTo>
                <a:cubicBezTo>
                  <a:pt x="177" y="224"/>
                  <a:pt x="177" y="225"/>
                  <a:pt x="176" y="225"/>
                </a:cubicBezTo>
                <a:cubicBezTo>
                  <a:pt x="174" y="225"/>
                  <a:pt x="172" y="225"/>
                  <a:pt x="171" y="225"/>
                </a:cubicBezTo>
                <a:cubicBezTo>
                  <a:pt x="169" y="225"/>
                  <a:pt x="172" y="226"/>
                  <a:pt x="173" y="226"/>
                </a:cubicBezTo>
                <a:cubicBezTo>
                  <a:pt x="178" y="227"/>
                  <a:pt x="179" y="224"/>
                  <a:pt x="182" y="226"/>
                </a:cubicBezTo>
                <a:cubicBezTo>
                  <a:pt x="180" y="227"/>
                  <a:pt x="177" y="228"/>
                  <a:pt x="173" y="228"/>
                </a:cubicBezTo>
                <a:cubicBezTo>
                  <a:pt x="173" y="228"/>
                  <a:pt x="174" y="229"/>
                  <a:pt x="175" y="229"/>
                </a:cubicBezTo>
                <a:cubicBezTo>
                  <a:pt x="174" y="230"/>
                  <a:pt x="173" y="229"/>
                  <a:pt x="173" y="229"/>
                </a:cubicBezTo>
                <a:cubicBezTo>
                  <a:pt x="172" y="228"/>
                  <a:pt x="170" y="228"/>
                  <a:pt x="171" y="226"/>
                </a:cubicBezTo>
                <a:cubicBezTo>
                  <a:pt x="170" y="226"/>
                  <a:pt x="168" y="226"/>
                  <a:pt x="167" y="226"/>
                </a:cubicBezTo>
                <a:cubicBezTo>
                  <a:pt x="166" y="226"/>
                  <a:pt x="166" y="226"/>
                  <a:pt x="165" y="226"/>
                </a:cubicBezTo>
                <a:cubicBezTo>
                  <a:pt x="165" y="225"/>
                  <a:pt x="164" y="225"/>
                  <a:pt x="164" y="225"/>
                </a:cubicBezTo>
                <a:cubicBezTo>
                  <a:pt x="162" y="225"/>
                  <a:pt x="162" y="227"/>
                  <a:pt x="159" y="226"/>
                </a:cubicBezTo>
                <a:cubicBezTo>
                  <a:pt x="159" y="224"/>
                  <a:pt x="155" y="225"/>
                  <a:pt x="155" y="222"/>
                </a:cubicBezTo>
                <a:cubicBezTo>
                  <a:pt x="153" y="223"/>
                  <a:pt x="156" y="225"/>
                  <a:pt x="154" y="225"/>
                </a:cubicBezTo>
                <a:cubicBezTo>
                  <a:pt x="153" y="225"/>
                  <a:pt x="152" y="225"/>
                  <a:pt x="152" y="225"/>
                </a:cubicBezTo>
                <a:cubicBezTo>
                  <a:pt x="152" y="224"/>
                  <a:pt x="152" y="224"/>
                  <a:pt x="152" y="223"/>
                </a:cubicBezTo>
                <a:cubicBezTo>
                  <a:pt x="152" y="224"/>
                  <a:pt x="151" y="224"/>
                  <a:pt x="150" y="223"/>
                </a:cubicBezTo>
                <a:cubicBezTo>
                  <a:pt x="149" y="223"/>
                  <a:pt x="148" y="223"/>
                  <a:pt x="148" y="224"/>
                </a:cubicBezTo>
                <a:cubicBezTo>
                  <a:pt x="148" y="226"/>
                  <a:pt x="149" y="225"/>
                  <a:pt x="150" y="225"/>
                </a:cubicBezTo>
                <a:cubicBezTo>
                  <a:pt x="150" y="225"/>
                  <a:pt x="151" y="224"/>
                  <a:pt x="151" y="225"/>
                </a:cubicBezTo>
                <a:cubicBezTo>
                  <a:pt x="151" y="226"/>
                  <a:pt x="150" y="226"/>
                  <a:pt x="150" y="226"/>
                </a:cubicBezTo>
                <a:cubicBezTo>
                  <a:pt x="149" y="226"/>
                  <a:pt x="148" y="225"/>
                  <a:pt x="147" y="225"/>
                </a:cubicBezTo>
                <a:cubicBezTo>
                  <a:pt x="147" y="225"/>
                  <a:pt x="145" y="226"/>
                  <a:pt x="145" y="226"/>
                </a:cubicBezTo>
                <a:cubicBezTo>
                  <a:pt x="144" y="226"/>
                  <a:pt x="143" y="226"/>
                  <a:pt x="142" y="226"/>
                </a:cubicBezTo>
                <a:cubicBezTo>
                  <a:pt x="142" y="225"/>
                  <a:pt x="141" y="225"/>
                  <a:pt x="140" y="224"/>
                </a:cubicBezTo>
                <a:cubicBezTo>
                  <a:pt x="138" y="223"/>
                  <a:pt x="137" y="222"/>
                  <a:pt x="137" y="221"/>
                </a:cubicBezTo>
                <a:cubicBezTo>
                  <a:pt x="136" y="221"/>
                  <a:pt x="135" y="220"/>
                  <a:pt x="135" y="219"/>
                </a:cubicBezTo>
                <a:cubicBezTo>
                  <a:pt x="134" y="218"/>
                  <a:pt x="133" y="217"/>
                  <a:pt x="132" y="217"/>
                </a:cubicBezTo>
                <a:cubicBezTo>
                  <a:pt x="131" y="216"/>
                  <a:pt x="130" y="215"/>
                  <a:pt x="129" y="215"/>
                </a:cubicBezTo>
                <a:cubicBezTo>
                  <a:pt x="129" y="216"/>
                  <a:pt x="129" y="216"/>
                  <a:pt x="129" y="217"/>
                </a:cubicBezTo>
                <a:cubicBezTo>
                  <a:pt x="130" y="217"/>
                  <a:pt x="130" y="218"/>
                  <a:pt x="131" y="218"/>
                </a:cubicBezTo>
                <a:cubicBezTo>
                  <a:pt x="132" y="219"/>
                  <a:pt x="133" y="219"/>
                  <a:pt x="133" y="221"/>
                </a:cubicBezTo>
                <a:cubicBezTo>
                  <a:pt x="132" y="221"/>
                  <a:pt x="131" y="221"/>
                  <a:pt x="130" y="220"/>
                </a:cubicBezTo>
                <a:cubicBezTo>
                  <a:pt x="130" y="219"/>
                  <a:pt x="129" y="218"/>
                  <a:pt x="128" y="218"/>
                </a:cubicBezTo>
                <a:cubicBezTo>
                  <a:pt x="128" y="217"/>
                  <a:pt x="127" y="216"/>
                  <a:pt x="127" y="214"/>
                </a:cubicBezTo>
                <a:cubicBezTo>
                  <a:pt x="126" y="213"/>
                  <a:pt x="126" y="212"/>
                  <a:pt x="125" y="211"/>
                </a:cubicBezTo>
                <a:cubicBezTo>
                  <a:pt x="126" y="209"/>
                  <a:pt x="127" y="211"/>
                  <a:pt x="128" y="211"/>
                </a:cubicBezTo>
                <a:cubicBezTo>
                  <a:pt x="127" y="210"/>
                  <a:pt x="125" y="209"/>
                  <a:pt x="124" y="208"/>
                </a:cubicBezTo>
                <a:cubicBezTo>
                  <a:pt x="124" y="207"/>
                  <a:pt x="124" y="206"/>
                  <a:pt x="124" y="205"/>
                </a:cubicBezTo>
                <a:cubicBezTo>
                  <a:pt x="124" y="204"/>
                  <a:pt x="123" y="203"/>
                  <a:pt x="123" y="201"/>
                </a:cubicBezTo>
                <a:cubicBezTo>
                  <a:pt x="122" y="201"/>
                  <a:pt x="125" y="205"/>
                  <a:pt x="122" y="204"/>
                </a:cubicBezTo>
                <a:cubicBezTo>
                  <a:pt x="121" y="202"/>
                  <a:pt x="121" y="199"/>
                  <a:pt x="120" y="199"/>
                </a:cubicBezTo>
                <a:cubicBezTo>
                  <a:pt x="120" y="197"/>
                  <a:pt x="120" y="194"/>
                  <a:pt x="122" y="193"/>
                </a:cubicBezTo>
                <a:cubicBezTo>
                  <a:pt x="121" y="192"/>
                  <a:pt x="121" y="190"/>
                  <a:pt x="119" y="190"/>
                </a:cubicBezTo>
                <a:cubicBezTo>
                  <a:pt x="118" y="188"/>
                  <a:pt x="121" y="187"/>
                  <a:pt x="118" y="187"/>
                </a:cubicBezTo>
                <a:cubicBezTo>
                  <a:pt x="118" y="184"/>
                  <a:pt x="120" y="184"/>
                  <a:pt x="121" y="182"/>
                </a:cubicBezTo>
                <a:cubicBezTo>
                  <a:pt x="120" y="180"/>
                  <a:pt x="120" y="184"/>
                  <a:pt x="118" y="183"/>
                </a:cubicBezTo>
                <a:cubicBezTo>
                  <a:pt x="120" y="177"/>
                  <a:pt x="117" y="172"/>
                  <a:pt x="119" y="166"/>
                </a:cubicBezTo>
                <a:cubicBezTo>
                  <a:pt x="118" y="165"/>
                  <a:pt x="117" y="165"/>
                  <a:pt x="118" y="163"/>
                </a:cubicBezTo>
                <a:cubicBezTo>
                  <a:pt x="120" y="166"/>
                  <a:pt x="119" y="161"/>
                  <a:pt x="121" y="161"/>
                </a:cubicBezTo>
                <a:cubicBezTo>
                  <a:pt x="120" y="160"/>
                  <a:pt x="120" y="153"/>
                  <a:pt x="118" y="155"/>
                </a:cubicBezTo>
                <a:cubicBezTo>
                  <a:pt x="116" y="154"/>
                  <a:pt x="119" y="153"/>
                  <a:pt x="119" y="152"/>
                </a:cubicBezTo>
                <a:cubicBezTo>
                  <a:pt x="119" y="152"/>
                  <a:pt x="119" y="151"/>
                  <a:pt x="119" y="151"/>
                </a:cubicBezTo>
                <a:cubicBezTo>
                  <a:pt x="118" y="151"/>
                  <a:pt x="118" y="151"/>
                  <a:pt x="118" y="152"/>
                </a:cubicBezTo>
                <a:cubicBezTo>
                  <a:pt x="118" y="152"/>
                  <a:pt x="117" y="152"/>
                  <a:pt x="117" y="151"/>
                </a:cubicBezTo>
                <a:cubicBezTo>
                  <a:pt x="118" y="144"/>
                  <a:pt x="118" y="138"/>
                  <a:pt x="119" y="133"/>
                </a:cubicBezTo>
                <a:cubicBezTo>
                  <a:pt x="119" y="132"/>
                  <a:pt x="119" y="132"/>
                  <a:pt x="120" y="131"/>
                </a:cubicBezTo>
                <a:cubicBezTo>
                  <a:pt x="120" y="129"/>
                  <a:pt x="119" y="127"/>
                  <a:pt x="119" y="125"/>
                </a:cubicBezTo>
                <a:cubicBezTo>
                  <a:pt x="120" y="124"/>
                  <a:pt x="120" y="123"/>
                  <a:pt x="121" y="123"/>
                </a:cubicBezTo>
                <a:cubicBezTo>
                  <a:pt x="121" y="120"/>
                  <a:pt x="122" y="117"/>
                  <a:pt x="122" y="114"/>
                </a:cubicBezTo>
                <a:cubicBezTo>
                  <a:pt x="122" y="113"/>
                  <a:pt x="122" y="111"/>
                  <a:pt x="123" y="112"/>
                </a:cubicBezTo>
                <a:cubicBezTo>
                  <a:pt x="129" y="113"/>
                  <a:pt x="135" y="115"/>
                  <a:pt x="139" y="119"/>
                </a:cubicBezTo>
                <a:cubicBezTo>
                  <a:pt x="140" y="122"/>
                  <a:pt x="141" y="124"/>
                  <a:pt x="143" y="125"/>
                </a:cubicBezTo>
                <a:cubicBezTo>
                  <a:pt x="143" y="126"/>
                  <a:pt x="143" y="126"/>
                  <a:pt x="141" y="126"/>
                </a:cubicBezTo>
                <a:cubicBezTo>
                  <a:pt x="143" y="127"/>
                  <a:pt x="143" y="130"/>
                  <a:pt x="145" y="131"/>
                </a:cubicBezTo>
                <a:cubicBezTo>
                  <a:pt x="144" y="131"/>
                  <a:pt x="145" y="134"/>
                  <a:pt x="145" y="135"/>
                </a:cubicBezTo>
                <a:cubicBezTo>
                  <a:pt x="145" y="136"/>
                  <a:pt x="143" y="135"/>
                  <a:pt x="145" y="136"/>
                </a:cubicBezTo>
                <a:cubicBezTo>
                  <a:pt x="143" y="135"/>
                  <a:pt x="141" y="135"/>
                  <a:pt x="139" y="134"/>
                </a:cubicBezTo>
                <a:cubicBezTo>
                  <a:pt x="138" y="134"/>
                  <a:pt x="139" y="135"/>
                  <a:pt x="138" y="135"/>
                </a:cubicBezTo>
                <a:cubicBezTo>
                  <a:pt x="138" y="136"/>
                  <a:pt x="138" y="136"/>
                  <a:pt x="138" y="136"/>
                </a:cubicBezTo>
                <a:cubicBezTo>
                  <a:pt x="138" y="137"/>
                  <a:pt x="137" y="138"/>
                  <a:pt x="137" y="139"/>
                </a:cubicBezTo>
                <a:cubicBezTo>
                  <a:pt x="137" y="139"/>
                  <a:pt x="136" y="139"/>
                  <a:pt x="136" y="140"/>
                </a:cubicBezTo>
                <a:cubicBezTo>
                  <a:pt x="135" y="141"/>
                  <a:pt x="136" y="142"/>
                  <a:pt x="136" y="143"/>
                </a:cubicBezTo>
                <a:cubicBezTo>
                  <a:pt x="135" y="144"/>
                  <a:pt x="135" y="144"/>
                  <a:pt x="135" y="144"/>
                </a:cubicBezTo>
                <a:cubicBezTo>
                  <a:pt x="135" y="146"/>
                  <a:pt x="136" y="147"/>
                  <a:pt x="134" y="147"/>
                </a:cubicBezTo>
                <a:cubicBezTo>
                  <a:pt x="134" y="148"/>
                  <a:pt x="135" y="148"/>
                  <a:pt x="135" y="148"/>
                </a:cubicBezTo>
                <a:cubicBezTo>
                  <a:pt x="135" y="149"/>
                  <a:pt x="135" y="150"/>
                  <a:pt x="135" y="151"/>
                </a:cubicBezTo>
                <a:cubicBezTo>
                  <a:pt x="135" y="152"/>
                  <a:pt x="134" y="152"/>
                  <a:pt x="134" y="152"/>
                </a:cubicBezTo>
                <a:cubicBezTo>
                  <a:pt x="134" y="152"/>
                  <a:pt x="134" y="153"/>
                  <a:pt x="134" y="153"/>
                </a:cubicBezTo>
                <a:cubicBezTo>
                  <a:pt x="134" y="153"/>
                  <a:pt x="135" y="154"/>
                  <a:pt x="135" y="154"/>
                </a:cubicBezTo>
                <a:cubicBezTo>
                  <a:pt x="135" y="156"/>
                  <a:pt x="134" y="158"/>
                  <a:pt x="134" y="160"/>
                </a:cubicBezTo>
                <a:cubicBezTo>
                  <a:pt x="134" y="162"/>
                  <a:pt x="134" y="162"/>
                  <a:pt x="134" y="164"/>
                </a:cubicBezTo>
                <a:cubicBezTo>
                  <a:pt x="135" y="166"/>
                  <a:pt x="134" y="169"/>
                  <a:pt x="133" y="172"/>
                </a:cubicBezTo>
                <a:cubicBezTo>
                  <a:pt x="133" y="173"/>
                  <a:pt x="134" y="174"/>
                  <a:pt x="135" y="174"/>
                </a:cubicBezTo>
                <a:cubicBezTo>
                  <a:pt x="134" y="179"/>
                  <a:pt x="134" y="185"/>
                  <a:pt x="135" y="191"/>
                </a:cubicBezTo>
                <a:cubicBezTo>
                  <a:pt x="135" y="193"/>
                  <a:pt x="133" y="190"/>
                  <a:pt x="133" y="193"/>
                </a:cubicBezTo>
                <a:cubicBezTo>
                  <a:pt x="134" y="195"/>
                  <a:pt x="135" y="192"/>
                  <a:pt x="136" y="193"/>
                </a:cubicBezTo>
                <a:cubicBezTo>
                  <a:pt x="136" y="194"/>
                  <a:pt x="136" y="195"/>
                  <a:pt x="136" y="196"/>
                </a:cubicBezTo>
                <a:cubicBezTo>
                  <a:pt x="136" y="197"/>
                  <a:pt x="136" y="198"/>
                  <a:pt x="137" y="199"/>
                </a:cubicBezTo>
                <a:cubicBezTo>
                  <a:pt x="137" y="199"/>
                  <a:pt x="137" y="200"/>
                  <a:pt x="137" y="201"/>
                </a:cubicBezTo>
                <a:cubicBezTo>
                  <a:pt x="137" y="201"/>
                  <a:pt x="138" y="202"/>
                  <a:pt x="138" y="202"/>
                </a:cubicBezTo>
                <a:cubicBezTo>
                  <a:pt x="137" y="203"/>
                  <a:pt x="137" y="202"/>
                  <a:pt x="136" y="202"/>
                </a:cubicBezTo>
                <a:cubicBezTo>
                  <a:pt x="135" y="204"/>
                  <a:pt x="139" y="203"/>
                  <a:pt x="139" y="203"/>
                </a:cubicBezTo>
                <a:cubicBezTo>
                  <a:pt x="140" y="204"/>
                  <a:pt x="137" y="203"/>
                  <a:pt x="137" y="204"/>
                </a:cubicBezTo>
                <a:cubicBezTo>
                  <a:pt x="137" y="205"/>
                  <a:pt x="138" y="205"/>
                  <a:pt x="139" y="204"/>
                </a:cubicBezTo>
                <a:cubicBezTo>
                  <a:pt x="140" y="205"/>
                  <a:pt x="140" y="206"/>
                  <a:pt x="140" y="206"/>
                </a:cubicBezTo>
                <a:cubicBezTo>
                  <a:pt x="140" y="207"/>
                  <a:pt x="140" y="207"/>
                  <a:pt x="138" y="208"/>
                </a:cubicBezTo>
                <a:cubicBezTo>
                  <a:pt x="139" y="208"/>
                  <a:pt x="139" y="208"/>
                  <a:pt x="139" y="209"/>
                </a:cubicBezTo>
                <a:cubicBezTo>
                  <a:pt x="140" y="209"/>
                  <a:pt x="140" y="206"/>
                  <a:pt x="141" y="208"/>
                </a:cubicBezTo>
                <a:cubicBezTo>
                  <a:pt x="143" y="209"/>
                  <a:pt x="141" y="208"/>
                  <a:pt x="140" y="210"/>
                </a:cubicBezTo>
                <a:cubicBezTo>
                  <a:pt x="141" y="210"/>
                  <a:pt x="140" y="211"/>
                  <a:pt x="141" y="211"/>
                </a:cubicBezTo>
                <a:cubicBezTo>
                  <a:pt x="142" y="211"/>
                  <a:pt x="143" y="209"/>
                  <a:pt x="144" y="208"/>
                </a:cubicBezTo>
                <a:cubicBezTo>
                  <a:pt x="144" y="209"/>
                  <a:pt x="144" y="209"/>
                  <a:pt x="145" y="209"/>
                </a:cubicBezTo>
                <a:cubicBezTo>
                  <a:pt x="145" y="209"/>
                  <a:pt x="145" y="210"/>
                  <a:pt x="146" y="210"/>
                </a:cubicBezTo>
                <a:cubicBezTo>
                  <a:pt x="145" y="210"/>
                  <a:pt x="144" y="211"/>
                  <a:pt x="144" y="212"/>
                </a:cubicBezTo>
                <a:cubicBezTo>
                  <a:pt x="145" y="211"/>
                  <a:pt x="145" y="213"/>
                  <a:pt x="146" y="210"/>
                </a:cubicBezTo>
                <a:cubicBezTo>
                  <a:pt x="148" y="211"/>
                  <a:pt x="149" y="212"/>
                  <a:pt x="148" y="214"/>
                </a:cubicBezTo>
                <a:cubicBezTo>
                  <a:pt x="149" y="214"/>
                  <a:pt x="151" y="212"/>
                  <a:pt x="150" y="214"/>
                </a:cubicBezTo>
                <a:cubicBezTo>
                  <a:pt x="151" y="214"/>
                  <a:pt x="150" y="212"/>
                  <a:pt x="152" y="213"/>
                </a:cubicBezTo>
                <a:cubicBezTo>
                  <a:pt x="152" y="212"/>
                  <a:pt x="152" y="212"/>
                  <a:pt x="151" y="212"/>
                </a:cubicBezTo>
                <a:cubicBezTo>
                  <a:pt x="152" y="212"/>
                  <a:pt x="152" y="211"/>
                  <a:pt x="153" y="211"/>
                </a:cubicBezTo>
                <a:cubicBezTo>
                  <a:pt x="154" y="211"/>
                  <a:pt x="154" y="212"/>
                  <a:pt x="154" y="213"/>
                </a:cubicBezTo>
                <a:cubicBezTo>
                  <a:pt x="154" y="213"/>
                  <a:pt x="155" y="213"/>
                  <a:pt x="155" y="212"/>
                </a:cubicBezTo>
                <a:cubicBezTo>
                  <a:pt x="155" y="212"/>
                  <a:pt x="156" y="211"/>
                  <a:pt x="157" y="212"/>
                </a:cubicBezTo>
                <a:cubicBezTo>
                  <a:pt x="157" y="213"/>
                  <a:pt x="157" y="213"/>
                  <a:pt x="157" y="213"/>
                </a:cubicBezTo>
                <a:cubicBezTo>
                  <a:pt x="157" y="213"/>
                  <a:pt x="157" y="213"/>
                  <a:pt x="158" y="213"/>
                </a:cubicBezTo>
                <a:cubicBezTo>
                  <a:pt x="158" y="212"/>
                  <a:pt x="159" y="212"/>
                  <a:pt x="160" y="212"/>
                </a:cubicBezTo>
                <a:cubicBezTo>
                  <a:pt x="162" y="212"/>
                  <a:pt x="163" y="213"/>
                  <a:pt x="164" y="214"/>
                </a:cubicBezTo>
                <a:cubicBezTo>
                  <a:pt x="165" y="211"/>
                  <a:pt x="172" y="213"/>
                  <a:pt x="174" y="213"/>
                </a:cubicBezTo>
                <a:cubicBezTo>
                  <a:pt x="174" y="212"/>
                  <a:pt x="172" y="211"/>
                  <a:pt x="171" y="212"/>
                </a:cubicBezTo>
                <a:cubicBezTo>
                  <a:pt x="176" y="210"/>
                  <a:pt x="184" y="213"/>
                  <a:pt x="191" y="213"/>
                </a:cubicBezTo>
                <a:cubicBezTo>
                  <a:pt x="193" y="215"/>
                  <a:pt x="194" y="217"/>
                  <a:pt x="199" y="219"/>
                </a:cubicBezTo>
                <a:cubicBezTo>
                  <a:pt x="202" y="220"/>
                  <a:pt x="201" y="218"/>
                  <a:pt x="205" y="219"/>
                </a:cubicBezTo>
                <a:cubicBezTo>
                  <a:pt x="202" y="216"/>
                  <a:pt x="210" y="217"/>
                  <a:pt x="205" y="215"/>
                </a:cubicBezTo>
                <a:cubicBezTo>
                  <a:pt x="206" y="214"/>
                  <a:pt x="214" y="217"/>
                  <a:pt x="212" y="213"/>
                </a:cubicBezTo>
                <a:cubicBezTo>
                  <a:pt x="216" y="214"/>
                  <a:pt x="220" y="215"/>
                  <a:pt x="225" y="217"/>
                </a:cubicBezTo>
                <a:cubicBezTo>
                  <a:pt x="230" y="218"/>
                  <a:pt x="235" y="221"/>
                  <a:pt x="241" y="224"/>
                </a:cubicBezTo>
                <a:cubicBezTo>
                  <a:pt x="246" y="228"/>
                  <a:pt x="252" y="233"/>
                  <a:pt x="257" y="239"/>
                </a:cubicBezTo>
                <a:cubicBezTo>
                  <a:pt x="262" y="245"/>
                  <a:pt x="265" y="251"/>
                  <a:pt x="268" y="257"/>
                </a:cubicBezTo>
                <a:cubicBezTo>
                  <a:pt x="267" y="257"/>
                  <a:pt x="266" y="256"/>
                  <a:pt x="265" y="255"/>
                </a:cubicBezTo>
                <a:cubicBezTo>
                  <a:pt x="265" y="254"/>
                  <a:pt x="265" y="253"/>
                  <a:pt x="264" y="253"/>
                </a:cubicBezTo>
                <a:cubicBezTo>
                  <a:pt x="264" y="252"/>
                  <a:pt x="263" y="251"/>
                  <a:pt x="263" y="250"/>
                </a:cubicBezTo>
                <a:cubicBezTo>
                  <a:pt x="262" y="247"/>
                  <a:pt x="260" y="245"/>
                  <a:pt x="259" y="243"/>
                </a:cubicBezTo>
                <a:cubicBezTo>
                  <a:pt x="258" y="242"/>
                  <a:pt x="257" y="241"/>
                  <a:pt x="257" y="240"/>
                </a:cubicBezTo>
                <a:cubicBezTo>
                  <a:pt x="256" y="239"/>
                  <a:pt x="255" y="238"/>
                  <a:pt x="254" y="237"/>
                </a:cubicBezTo>
                <a:cubicBezTo>
                  <a:pt x="249" y="231"/>
                  <a:pt x="242" y="226"/>
                  <a:pt x="238" y="224"/>
                </a:cubicBezTo>
                <a:cubicBezTo>
                  <a:pt x="239" y="226"/>
                  <a:pt x="241" y="227"/>
                  <a:pt x="243" y="229"/>
                </a:cubicBezTo>
                <a:cubicBezTo>
                  <a:pt x="244" y="230"/>
                  <a:pt x="246" y="232"/>
                  <a:pt x="246" y="233"/>
                </a:cubicBezTo>
                <a:cubicBezTo>
                  <a:pt x="249" y="236"/>
                  <a:pt x="250" y="236"/>
                  <a:pt x="252" y="237"/>
                </a:cubicBezTo>
                <a:cubicBezTo>
                  <a:pt x="253" y="237"/>
                  <a:pt x="254" y="238"/>
                  <a:pt x="257" y="241"/>
                </a:cubicBezTo>
                <a:cubicBezTo>
                  <a:pt x="256" y="242"/>
                  <a:pt x="256" y="242"/>
                  <a:pt x="256" y="242"/>
                </a:cubicBezTo>
                <a:cubicBezTo>
                  <a:pt x="259" y="246"/>
                  <a:pt x="261" y="250"/>
                  <a:pt x="262" y="254"/>
                </a:cubicBezTo>
                <a:cubicBezTo>
                  <a:pt x="264" y="257"/>
                  <a:pt x="264" y="260"/>
                  <a:pt x="264" y="263"/>
                </a:cubicBezTo>
                <a:cubicBezTo>
                  <a:pt x="265" y="265"/>
                  <a:pt x="266" y="264"/>
                  <a:pt x="266" y="267"/>
                </a:cubicBezTo>
                <a:cubicBezTo>
                  <a:pt x="267" y="269"/>
                  <a:pt x="267" y="272"/>
                  <a:pt x="267" y="274"/>
                </a:cubicBezTo>
                <a:cubicBezTo>
                  <a:pt x="267" y="277"/>
                  <a:pt x="267" y="279"/>
                  <a:pt x="267" y="281"/>
                </a:cubicBezTo>
                <a:cubicBezTo>
                  <a:pt x="266" y="285"/>
                  <a:pt x="266" y="282"/>
                  <a:pt x="265" y="284"/>
                </a:cubicBezTo>
                <a:cubicBezTo>
                  <a:pt x="264" y="291"/>
                  <a:pt x="266" y="284"/>
                  <a:pt x="266" y="288"/>
                </a:cubicBezTo>
                <a:cubicBezTo>
                  <a:pt x="266" y="290"/>
                  <a:pt x="265" y="293"/>
                  <a:pt x="265" y="295"/>
                </a:cubicBezTo>
                <a:cubicBezTo>
                  <a:pt x="265" y="296"/>
                  <a:pt x="265" y="296"/>
                  <a:pt x="265" y="297"/>
                </a:cubicBezTo>
                <a:cubicBezTo>
                  <a:pt x="265" y="297"/>
                  <a:pt x="265" y="297"/>
                  <a:pt x="265" y="297"/>
                </a:cubicBezTo>
                <a:cubicBezTo>
                  <a:pt x="265" y="297"/>
                  <a:pt x="266" y="298"/>
                  <a:pt x="266" y="297"/>
                </a:cubicBezTo>
                <a:cubicBezTo>
                  <a:pt x="266" y="298"/>
                  <a:pt x="266" y="299"/>
                  <a:pt x="265" y="300"/>
                </a:cubicBezTo>
                <a:cubicBezTo>
                  <a:pt x="265" y="300"/>
                  <a:pt x="265" y="300"/>
                  <a:pt x="265" y="301"/>
                </a:cubicBezTo>
                <a:cubicBezTo>
                  <a:pt x="265" y="301"/>
                  <a:pt x="265" y="301"/>
                  <a:pt x="265" y="301"/>
                </a:cubicBezTo>
                <a:cubicBezTo>
                  <a:pt x="265" y="301"/>
                  <a:pt x="265" y="301"/>
                  <a:pt x="265" y="301"/>
                </a:cubicBezTo>
                <a:cubicBezTo>
                  <a:pt x="265" y="301"/>
                  <a:pt x="265" y="301"/>
                  <a:pt x="265" y="301"/>
                </a:cubicBezTo>
                <a:cubicBezTo>
                  <a:pt x="264" y="303"/>
                  <a:pt x="264" y="303"/>
                  <a:pt x="264" y="303"/>
                </a:cubicBezTo>
                <a:cubicBezTo>
                  <a:pt x="264" y="304"/>
                  <a:pt x="264" y="304"/>
                  <a:pt x="264" y="304"/>
                </a:cubicBezTo>
                <a:cubicBezTo>
                  <a:pt x="263" y="307"/>
                  <a:pt x="261" y="310"/>
                  <a:pt x="259" y="314"/>
                </a:cubicBezTo>
                <a:cubicBezTo>
                  <a:pt x="258" y="317"/>
                  <a:pt x="256" y="320"/>
                  <a:pt x="254" y="323"/>
                </a:cubicBezTo>
                <a:cubicBezTo>
                  <a:pt x="251" y="326"/>
                  <a:pt x="249" y="328"/>
                  <a:pt x="247" y="330"/>
                </a:cubicBezTo>
                <a:cubicBezTo>
                  <a:pt x="249" y="327"/>
                  <a:pt x="253" y="322"/>
                  <a:pt x="257" y="317"/>
                </a:cubicBezTo>
                <a:cubicBezTo>
                  <a:pt x="258" y="315"/>
                  <a:pt x="260" y="312"/>
                  <a:pt x="261" y="309"/>
                </a:cubicBezTo>
                <a:cubicBezTo>
                  <a:pt x="262" y="308"/>
                  <a:pt x="262" y="307"/>
                  <a:pt x="263" y="305"/>
                </a:cubicBezTo>
                <a:cubicBezTo>
                  <a:pt x="263" y="305"/>
                  <a:pt x="263" y="304"/>
                  <a:pt x="263" y="303"/>
                </a:cubicBezTo>
                <a:cubicBezTo>
                  <a:pt x="264" y="303"/>
                  <a:pt x="264" y="303"/>
                  <a:pt x="264" y="303"/>
                </a:cubicBezTo>
                <a:cubicBezTo>
                  <a:pt x="264" y="302"/>
                  <a:pt x="264" y="302"/>
                  <a:pt x="264" y="302"/>
                </a:cubicBezTo>
                <a:cubicBezTo>
                  <a:pt x="264" y="301"/>
                  <a:pt x="264" y="301"/>
                  <a:pt x="264" y="301"/>
                </a:cubicBezTo>
                <a:cubicBezTo>
                  <a:pt x="264" y="301"/>
                  <a:pt x="264" y="301"/>
                  <a:pt x="264" y="301"/>
                </a:cubicBezTo>
                <a:cubicBezTo>
                  <a:pt x="264" y="301"/>
                  <a:pt x="264" y="301"/>
                  <a:pt x="264" y="301"/>
                </a:cubicBezTo>
                <a:cubicBezTo>
                  <a:pt x="264" y="299"/>
                  <a:pt x="264" y="298"/>
                  <a:pt x="262" y="297"/>
                </a:cubicBezTo>
                <a:cubicBezTo>
                  <a:pt x="262" y="298"/>
                  <a:pt x="261" y="299"/>
                  <a:pt x="262" y="300"/>
                </a:cubicBezTo>
                <a:cubicBezTo>
                  <a:pt x="262" y="300"/>
                  <a:pt x="262" y="300"/>
                  <a:pt x="262" y="300"/>
                </a:cubicBezTo>
                <a:cubicBezTo>
                  <a:pt x="262" y="300"/>
                  <a:pt x="262" y="300"/>
                  <a:pt x="262" y="300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2"/>
                  <a:pt x="261" y="302"/>
                  <a:pt x="261" y="302"/>
                </a:cubicBezTo>
                <a:cubicBezTo>
                  <a:pt x="261" y="303"/>
                  <a:pt x="262" y="303"/>
                  <a:pt x="262" y="303"/>
                </a:cubicBezTo>
                <a:cubicBezTo>
                  <a:pt x="260" y="306"/>
                  <a:pt x="259" y="309"/>
                  <a:pt x="258" y="313"/>
                </a:cubicBezTo>
                <a:cubicBezTo>
                  <a:pt x="257" y="314"/>
                  <a:pt x="256" y="316"/>
                  <a:pt x="255" y="318"/>
                </a:cubicBezTo>
                <a:cubicBezTo>
                  <a:pt x="254" y="320"/>
                  <a:pt x="252" y="322"/>
                  <a:pt x="250" y="324"/>
                </a:cubicBezTo>
                <a:cubicBezTo>
                  <a:pt x="251" y="321"/>
                  <a:pt x="250" y="323"/>
                  <a:pt x="249" y="323"/>
                </a:cubicBezTo>
                <a:cubicBezTo>
                  <a:pt x="244" y="329"/>
                  <a:pt x="237" y="334"/>
                  <a:pt x="230" y="338"/>
                </a:cubicBezTo>
                <a:cubicBezTo>
                  <a:pt x="224" y="342"/>
                  <a:pt x="217" y="344"/>
                  <a:pt x="209" y="346"/>
                </a:cubicBezTo>
                <a:cubicBezTo>
                  <a:pt x="206" y="346"/>
                  <a:pt x="211" y="344"/>
                  <a:pt x="207" y="344"/>
                </a:cubicBezTo>
                <a:cubicBezTo>
                  <a:pt x="202" y="345"/>
                  <a:pt x="210" y="347"/>
                  <a:pt x="201" y="347"/>
                </a:cubicBezTo>
                <a:cubicBezTo>
                  <a:pt x="200" y="347"/>
                  <a:pt x="200" y="346"/>
                  <a:pt x="201" y="345"/>
                </a:cubicBezTo>
                <a:cubicBezTo>
                  <a:pt x="203" y="344"/>
                  <a:pt x="204" y="343"/>
                  <a:pt x="206" y="343"/>
                </a:cubicBezTo>
                <a:cubicBezTo>
                  <a:pt x="205" y="342"/>
                  <a:pt x="203" y="342"/>
                  <a:pt x="202" y="343"/>
                </a:cubicBezTo>
                <a:cubicBezTo>
                  <a:pt x="200" y="343"/>
                  <a:pt x="199" y="344"/>
                  <a:pt x="200" y="346"/>
                </a:cubicBezTo>
                <a:cubicBezTo>
                  <a:pt x="197" y="346"/>
                  <a:pt x="195" y="346"/>
                  <a:pt x="197" y="346"/>
                </a:cubicBezTo>
                <a:cubicBezTo>
                  <a:pt x="191" y="347"/>
                  <a:pt x="185" y="347"/>
                  <a:pt x="179" y="347"/>
                </a:cubicBezTo>
                <a:cubicBezTo>
                  <a:pt x="173" y="347"/>
                  <a:pt x="164" y="347"/>
                  <a:pt x="163" y="347"/>
                </a:cubicBezTo>
                <a:cubicBezTo>
                  <a:pt x="159" y="346"/>
                  <a:pt x="153" y="346"/>
                  <a:pt x="150" y="346"/>
                </a:cubicBezTo>
                <a:cubicBezTo>
                  <a:pt x="150" y="346"/>
                  <a:pt x="150" y="347"/>
                  <a:pt x="150" y="347"/>
                </a:cubicBezTo>
                <a:cubicBezTo>
                  <a:pt x="150" y="347"/>
                  <a:pt x="148" y="347"/>
                  <a:pt x="147" y="347"/>
                </a:cubicBezTo>
                <a:cubicBezTo>
                  <a:pt x="145" y="345"/>
                  <a:pt x="147" y="346"/>
                  <a:pt x="145" y="345"/>
                </a:cubicBezTo>
                <a:cubicBezTo>
                  <a:pt x="142" y="343"/>
                  <a:pt x="143" y="344"/>
                  <a:pt x="142" y="344"/>
                </a:cubicBezTo>
                <a:cubicBezTo>
                  <a:pt x="140" y="343"/>
                  <a:pt x="144" y="344"/>
                  <a:pt x="143" y="343"/>
                </a:cubicBezTo>
                <a:cubicBezTo>
                  <a:pt x="142" y="342"/>
                  <a:pt x="141" y="342"/>
                  <a:pt x="140" y="341"/>
                </a:cubicBezTo>
                <a:cubicBezTo>
                  <a:pt x="139" y="342"/>
                  <a:pt x="139" y="342"/>
                  <a:pt x="138" y="343"/>
                </a:cubicBezTo>
                <a:cubicBezTo>
                  <a:pt x="141" y="347"/>
                  <a:pt x="142" y="350"/>
                  <a:pt x="143" y="353"/>
                </a:cubicBezTo>
                <a:cubicBezTo>
                  <a:pt x="143" y="354"/>
                  <a:pt x="143" y="355"/>
                  <a:pt x="141" y="354"/>
                </a:cubicBezTo>
                <a:cubicBezTo>
                  <a:pt x="143" y="358"/>
                  <a:pt x="141" y="360"/>
                  <a:pt x="141" y="365"/>
                </a:cubicBezTo>
                <a:cubicBezTo>
                  <a:pt x="141" y="366"/>
                  <a:pt x="140" y="365"/>
                  <a:pt x="139" y="365"/>
                </a:cubicBezTo>
                <a:cubicBezTo>
                  <a:pt x="138" y="366"/>
                  <a:pt x="139" y="366"/>
                  <a:pt x="140" y="367"/>
                </a:cubicBezTo>
                <a:cubicBezTo>
                  <a:pt x="140" y="369"/>
                  <a:pt x="140" y="373"/>
                  <a:pt x="140" y="376"/>
                </a:cubicBezTo>
                <a:cubicBezTo>
                  <a:pt x="140" y="381"/>
                  <a:pt x="138" y="386"/>
                  <a:pt x="138" y="391"/>
                </a:cubicBezTo>
                <a:cubicBezTo>
                  <a:pt x="137" y="393"/>
                  <a:pt x="139" y="395"/>
                  <a:pt x="137" y="397"/>
                </a:cubicBezTo>
                <a:cubicBezTo>
                  <a:pt x="137" y="397"/>
                  <a:pt x="138" y="397"/>
                  <a:pt x="138" y="398"/>
                </a:cubicBezTo>
                <a:cubicBezTo>
                  <a:pt x="138" y="400"/>
                  <a:pt x="137" y="401"/>
                  <a:pt x="136" y="402"/>
                </a:cubicBezTo>
                <a:cubicBezTo>
                  <a:pt x="137" y="404"/>
                  <a:pt x="137" y="407"/>
                  <a:pt x="136" y="410"/>
                </a:cubicBezTo>
                <a:cubicBezTo>
                  <a:pt x="136" y="413"/>
                  <a:pt x="135" y="417"/>
                  <a:pt x="135" y="421"/>
                </a:cubicBezTo>
                <a:cubicBezTo>
                  <a:pt x="134" y="424"/>
                  <a:pt x="134" y="421"/>
                  <a:pt x="132" y="423"/>
                </a:cubicBezTo>
                <a:cubicBezTo>
                  <a:pt x="132" y="426"/>
                  <a:pt x="136" y="422"/>
                  <a:pt x="135" y="427"/>
                </a:cubicBezTo>
                <a:cubicBezTo>
                  <a:pt x="134" y="427"/>
                  <a:pt x="134" y="426"/>
                  <a:pt x="132" y="429"/>
                </a:cubicBezTo>
                <a:cubicBezTo>
                  <a:pt x="131" y="430"/>
                  <a:pt x="132" y="430"/>
                  <a:pt x="132" y="431"/>
                </a:cubicBezTo>
                <a:cubicBezTo>
                  <a:pt x="132" y="431"/>
                  <a:pt x="133" y="431"/>
                  <a:pt x="133" y="431"/>
                </a:cubicBezTo>
                <a:cubicBezTo>
                  <a:pt x="133" y="431"/>
                  <a:pt x="133" y="431"/>
                  <a:pt x="133" y="432"/>
                </a:cubicBezTo>
                <a:cubicBezTo>
                  <a:pt x="133" y="432"/>
                  <a:pt x="132" y="432"/>
                  <a:pt x="132" y="432"/>
                </a:cubicBezTo>
                <a:cubicBezTo>
                  <a:pt x="132" y="432"/>
                  <a:pt x="131" y="433"/>
                  <a:pt x="131" y="433"/>
                </a:cubicBezTo>
                <a:cubicBezTo>
                  <a:pt x="131" y="433"/>
                  <a:pt x="131" y="432"/>
                  <a:pt x="131" y="432"/>
                </a:cubicBezTo>
                <a:cubicBezTo>
                  <a:pt x="131" y="431"/>
                  <a:pt x="131" y="431"/>
                  <a:pt x="130" y="431"/>
                </a:cubicBezTo>
                <a:cubicBezTo>
                  <a:pt x="130" y="432"/>
                  <a:pt x="130" y="433"/>
                  <a:pt x="130" y="433"/>
                </a:cubicBezTo>
                <a:cubicBezTo>
                  <a:pt x="130" y="433"/>
                  <a:pt x="130" y="433"/>
                  <a:pt x="130" y="433"/>
                </a:cubicBezTo>
                <a:cubicBezTo>
                  <a:pt x="130" y="434"/>
                  <a:pt x="130" y="433"/>
                  <a:pt x="130" y="433"/>
                </a:cubicBezTo>
                <a:cubicBezTo>
                  <a:pt x="131" y="433"/>
                  <a:pt x="131" y="433"/>
                  <a:pt x="131" y="433"/>
                </a:cubicBezTo>
                <a:cubicBezTo>
                  <a:pt x="133" y="433"/>
                  <a:pt x="134" y="432"/>
                  <a:pt x="135" y="432"/>
                </a:cubicBezTo>
                <a:cubicBezTo>
                  <a:pt x="134" y="434"/>
                  <a:pt x="133" y="434"/>
                  <a:pt x="131" y="434"/>
                </a:cubicBezTo>
                <a:cubicBezTo>
                  <a:pt x="130" y="436"/>
                  <a:pt x="134" y="433"/>
                  <a:pt x="135" y="434"/>
                </a:cubicBezTo>
                <a:cubicBezTo>
                  <a:pt x="135" y="435"/>
                  <a:pt x="138" y="434"/>
                  <a:pt x="138" y="435"/>
                </a:cubicBezTo>
                <a:cubicBezTo>
                  <a:pt x="140" y="434"/>
                  <a:pt x="144" y="431"/>
                  <a:pt x="145" y="432"/>
                </a:cubicBezTo>
                <a:cubicBezTo>
                  <a:pt x="144" y="433"/>
                  <a:pt x="143" y="434"/>
                  <a:pt x="142" y="435"/>
                </a:cubicBezTo>
                <a:cubicBezTo>
                  <a:pt x="141" y="435"/>
                  <a:pt x="141" y="434"/>
                  <a:pt x="140" y="434"/>
                </a:cubicBezTo>
                <a:cubicBezTo>
                  <a:pt x="137" y="437"/>
                  <a:pt x="143" y="436"/>
                  <a:pt x="144" y="436"/>
                </a:cubicBezTo>
                <a:cubicBezTo>
                  <a:pt x="143" y="437"/>
                  <a:pt x="142" y="437"/>
                  <a:pt x="141" y="439"/>
                </a:cubicBezTo>
                <a:cubicBezTo>
                  <a:pt x="142" y="439"/>
                  <a:pt x="143" y="437"/>
                  <a:pt x="145" y="437"/>
                </a:cubicBezTo>
                <a:cubicBezTo>
                  <a:pt x="147" y="437"/>
                  <a:pt x="146" y="438"/>
                  <a:pt x="147" y="439"/>
                </a:cubicBezTo>
                <a:cubicBezTo>
                  <a:pt x="145" y="439"/>
                  <a:pt x="142" y="440"/>
                  <a:pt x="139" y="440"/>
                </a:cubicBezTo>
                <a:cubicBezTo>
                  <a:pt x="136" y="440"/>
                  <a:pt x="133" y="440"/>
                  <a:pt x="133" y="438"/>
                </a:cubicBezTo>
                <a:cubicBezTo>
                  <a:pt x="131" y="439"/>
                  <a:pt x="133" y="439"/>
                  <a:pt x="131" y="440"/>
                </a:cubicBezTo>
                <a:cubicBezTo>
                  <a:pt x="130" y="440"/>
                  <a:pt x="128" y="440"/>
                  <a:pt x="126" y="440"/>
                </a:cubicBezTo>
                <a:cubicBezTo>
                  <a:pt x="125" y="440"/>
                  <a:pt x="124" y="440"/>
                  <a:pt x="123" y="440"/>
                </a:cubicBezTo>
                <a:cubicBezTo>
                  <a:pt x="123" y="440"/>
                  <a:pt x="123" y="440"/>
                  <a:pt x="123" y="440"/>
                </a:cubicBezTo>
                <a:cubicBezTo>
                  <a:pt x="123" y="439"/>
                  <a:pt x="123" y="439"/>
                  <a:pt x="124" y="439"/>
                </a:cubicBezTo>
                <a:cubicBezTo>
                  <a:pt x="124" y="439"/>
                  <a:pt x="124" y="438"/>
                  <a:pt x="124" y="438"/>
                </a:cubicBezTo>
                <a:cubicBezTo>
                  <a:pt x="124" y="437"/>
                  <a:pt x="123" y="438"/>
                  <a:pt x="123" y="438"/>
                </a:cubicBezTo>
                <a:cubicBezTo>
                  <a:pt x="123" y="433"/>
                  <a:pt x="125" y="429"/>
                  <a:pt x="123" y="427"/>
                </a:cubicBezTo>
                <a:cubicBezTo>
                  <a:pt x="125" y="424"/>
                  <a:pt x="124" y="416"/>
                  <a:pt x="123" y="414"/>
                </a:cubicBezTo>
                <a:cubicBezTo>
                  <a:pt x="124" y="412"/>
                  <a:pt x="124" y="408"/>
                  <a:pt x="125" y="406"/>
                </a:cubicBezTo>
                <a:cubicBezTo>
                  <a:pt x="123" y="406"/>
                  <a:pt x="123" y="410"/>
                  <a:pt x="122" y="412"/>
                </a:cubicBezTo>
                <a:cubicBezTo>
                  <a:pt x="119" y="412"/>
                  <a:pt x="122" y="410"/>
                  <a:pt x="122" y="408"/>
                </a:cubicBezTo>
                <a:cubicBezTo>
                  <a:pt x="122" y="406"/>
                  <a:pt x="120" y="408"/>
                  <a:pt x="119" y="408"/>
                </a:cubicBezTo>
                <a:cubicBezTo>
                  <a:pt x="118" y="413"/>
                  <a:pt x="120" y="414"/>
                  <a:pt x="121" y="416"/>
                </a:cubicBezTo>
                <a:cubicBezTo>
                  <a:pt x="120" y="427"/>
                  <a:pt x="121" y="432"/>
                  <a:pt x="120" y="441"/>
                </a:cubicBezTo>
                <a:cubicBezTo>
                  <a:pt x="119" y="439"/>
                  <a:pt x="116" y="442"/>
                  <a:pt x="116" y="440"/>
                </a:cubicBezTo>
                <a:cubicBezTo>
                  <a:pt x="115" y="441"/>
                  <a:pt x="116" y="445"/>
                  <a:pt x="115" y="446"/>
                </a:cubicBezTo>
                <a:cubicBezTo>
                  <a:pt x="116" y="445"/>
                  <a:pt x="117" y="444"/>
                  <a:pt x="117" y="443"/>
                </a:cubicBezTo>
                <a:cubicBezTo>
                  <a:pt x="118" y="442"/>
                  <a:pt x="118" y="443"/>
                  <a:pt x="118" y="444"/>
                </a:cubicBezTo>
                <a:cubicBezTo>
                  <a:pt x="118" y="445"/>
                  <a:pt x="118" y="445"/>
                  <a:pt x="118" y="445"/>
                </a:cubicBezTo>
                <a:cubicBezTo>
                  <a:pt x="118" y="445"/>
                  <a:pt x="118" y="446"/>
                  <a:pt x="118" y="446"/>
                </a:cubicBezTo>
                <a:cubicBezTo>
                  <a:pt x="118" y="446"/>
                  <a:pt x="118" y="446"/>
                  <a:pt x="118" y="446"/>
                </a:cubicBezTo>
                <a:cubicBezTo>
                  <a:pt x="118" y="446"/>
                  <a:pt x="118" y="446"/>
                  <a:pt x="118" y="446"/>
                </a:cubicBezTo>
                <a:cubicBezTo>
                  <a:pt x="119" y="446"/>
                  <a:pt x="120" y="446"/>
                  <a:pt x="121" y="446"/>
                </a:cubicBezTo>
                <a:cubicBezTo>
                  <a:pt x="120" y="447"/>
                  <a:pt x="118" y="448"/>
                  <a:pt x="119" y="448"/>
                </a:cubicBezTo>
                <a:cubicBezTo>
                  <a:pt x="122" y="449"/>
                  <a:pt x="122" y="445"/>
                  <a:pt x="125" y="446"/>
                </a:cubicBezTo>
                <a:cubicBezTo>
                  <a:pt x="122" y="448"/>
                  <a:pt x="122" y="448"/>
                  <a:pt x="123" y="449"/>
                </a:cubicBezTo>
                <a:cubicBezTo>
                  <a:pt x="125" y="449"/>
                  <a:pt x="125" y="448"/>
                  <a:pt x="123" y="448"/>
                </a:cubicBezTo>
                <a:cubicBezTo>
                  <a:pt x="124" y="447"/>
                  <a:pt x="126" y="448"/>
                  <a:pt x="127" y="447"/>
                </a:cubicBezTo>
                <a:cubicBezTo>
                  <a:pt x="128" y="448"/>
                  <a:pt x="130" y="449"/>
                  <a:pt x="127" y="451"/>
                </a:cubicBezTo>
                <a:cubicBezTo>
                  <a:pt x="131" y="451"/>
                  <a:pt x="132" y="449"/>
                  <a:pt x="136" y="449"/>
                </a:cubicBezTo>
                <a:cubicBezTo>
                  <a:pt x="140" y="449"/>
                  <a:pt x="137" y="452"/>
                  <a:pt x="141" y="452"/>
                </a:cubicBezTo>
                <a:cubicBezTo>
                  <a:pt x="144" y="451"/>
                  <a:pt x="147" y="450"/>
                  <a:pt x="146" y="448"/>
                </a:cubicBezTo>
                <a:cubicBezTo>
                  <a:pt x="152" y="448"/>
                  <a:pt x="154" y="447"/>
                  <a:pt x="154" y="445"/>
                </a:cubicBezTo>
                <a:cubicBezTo>
                  <a:pt x="157" y="445"/>
                  <a:pt x="156" y="446"/>
                  <a:pt x="159" y="446"/>
                </a:cubicBezTo>
                <a:cubicBezTo>
                  <a:pt x="159" y="447"/>
                  <a:pt x="157" y="447"/>
                  <a:pt x="156" y="447"/>
                </a:cubicBezTo>
                <a:cubicBezTo>
                  <a:pt x="155" y="449"/>
                  <a:pt x="157" y="449"/>
                  <a:pt x="159" y="450"/>
                </a:cubicBezTo>
                <a:cubicBezTo>
                  <a:pt x="163" y="449"/>
                  <a:pt x="162" y="449"/>
                  <a:pt x="165" y="450"/>
                </a:cubicBezTo>
                <a:cubicBezTo>
                  <a:pt x="167" y="453"/>
                  <a:pt x="162" y="451"/>
                  <a:pt x="163" y="453"/>
                </a:cubicBezTo>
                <a:cubicBezTo>
                  <a:pt x="163" y="454"/>
                  <a:pt x="166" y="453"/>
                  <a:pt x="165" y="452"/>
                </a:cubicBezTo>
                <a:cubicBezTo>
                  <a:pt x="169" y="452"/>
                  <a:pt x="170" y="451"/>
                  <a:pt x="174" y="451"/>
                </a:cubicBezTo>
                <a:cubicBezTo>
                  <a:pt x="174" y="450"/>
                  <a:pt x="174" y="449"/>
                  <a:pt x="173" y="448"/>
                </a:cubicBezTo>
                <a:cubicBezTo>
                  <a:pt x="172" y="449"/>
                  <a:pt x="169" y="449"/>
                  <a:pt x="166" y="449"/>
                </a:cubicBezTo>
                <a:cubicBezTo>
                  <a:pt x="167" y="446"/>
                  <a:pt x="161" y="447"/>
                  <a:pt x="162" y="444"/>
                </a:cubicBezTo>
                <a:cubicBezTo>
                  <a:pt x="163" y="444"/>
                  <a:pt x="163" y="444"/>
                  <a:pt x="164" y="444"/>
                </a:cubicBezTo>
                <a:cubicBezTo>
                  <a:pt x="165" y="444"/>
                  <a:pt x="166" y="444"/>
                  <a:pt x="166" y="444"/>
                </a:cubicBezTo>
                <a:cubicBezTo>
                  <a:pt x="168" y="444"/>
                  <a:pt x="170" y="444"/>
                  <a:pt x="171" y="444"/>
                </a:cubicBezTo>
                <a:cubicBezTo>
                  <a:pt x="175" y="444"/>
                  <a:pt x="179" y="444"/>
                  <a:pt x="183" y="445"/>
                </a:cubicBezTo>
                <a:cubicBezTo>
                  <a:pt x="190" y="445"/>
                  <a:pt x="198" y="445"/>
                  <a:pt x="203" y="446"/>
                </a:cubicBezTo>
                <a:cubicBezTo>
                  <a:pt x="202" y="449"/>
                  <a:pt x="200" y="446"/>
                  <a:pt x="199" y="446"/>
                </a:cubicBezTo>
                <a:cubicBezTo>
                  <a:pt x="190" y="446"/>
                  <a:pt x="178" y="446"/>
                  <a:pt x="170" y="445"/>
                </a:cubicBezTo>
                <a:cubicBezTo>
                  <a:pt x="172" y="446"/>
                  <a:pt x="177" y="446"/>
                  <a:pt x="178" y="449"/>
                </a:cubicBezTo>
                <a:cubicBezTo>
                  <a:pt x="181" y="449"/>
                  <a:pt x="179" y="446"/>
                  <a:pt x="183" y="447"/>
                </a:cubicBezTo>
                <a:cubicBezTo>
                  <a:pt x="185" y="447"/>
                  <a:pt x="184" y="448"/>
                  <a:pt x="186" y="448"/>
                </a:cubicBezTo>
                <a:cubicBezTo>
                  <a:pt x="188" y="449"/>
                  <a:pt x="189" y="447"/>
                  <a:pt x="189" y="447"/>
                </a:cubicBezTo>
                <a:cubicBezTo>
                  <a:pt x="189" y="447"/>
                  <a:pt x="190" y="448"/>
                  <a:pt x="191" y="448"/>
                </a:cubicBezTo>
                <a:cubicBezTo>
                  <a:pt x="192" y="448"/>
                  <a:pt x="192" y="447"/>
                  <a:pt x="193" y="447"/>
                </a:cubicBezTo>
                <a:cubicBezTo>
                  <a:pt x="197" y="448"/>
                  <a:pt x="200" y="449"/>
                  <a:pt x="205" y="448"/>
                </a:cubicBezTo>
                <a:cubicBezTo>
                  <a:pt x="207" y="448"/>
                  <a:pt x="207" y="449"/>
                  <a:pt x="207" y="449"/>
                </a:cubicBezTo>
                <a:cubicBezTo>
                  <a:pt x="210" y="449"/>
                  <a:pt x="206" y="448"/>
                  <a:pt x="207" y="447"/>
                </a:cubicBezTo>
                <a:cubicBezTo>
                  <a:pt x="210" y="447"/>
                  <a:pt x="210" y="448"/>
                  <a:pt x="211" y="449"/>
                </a:cubicBezTo>
                <a:cubicBezTo>
                  <a:pt x="213" y="449"/>
                  <a:pt x="212" y="447"/>
                  <a:pt x="212" y="446"/>
                </a:cubicBezTo>
                <a:cubicBezTo>
                  <a:pt x="220" y="446"/>
                  <a:pt x="227" y="446"/>
                  <a:pt x="234" y="447"/>
                </a:cubicBezTo>
                <a:cubicBezTo>
                  <a:pt x="235" y="447"/>
                  <a:pt x="235" y="448"/>
                  <a:pt x="236" y="448"/>
                </a:cubicBezTo>
                <a:cubicBezTo>
                  <a:pt x="237" y="448"/>
                  <a:pt x="240" y="448"/>
                  <a:pt x="241" y="448"/>
                </a:cubicBezTo>
                <a:cubicBezTo>
                  <a:pt x="243" y="448"/>
                  <a:pt x="246" y="449"/>
                  <a:pt x="247" y="448"/>
                </a:cubicBezTo>
                <a:cubicBezTo>
                  <a:pt x="248" y="448"/>
                  <a:pt x="250" y="448"/>
                  <a:pt x="250" y="449"/>
                </a:cubicBezTo>
                <a:cubicBezTo>
                  <a:pt x="255" y="448"/>
                  <a:pt x="266" y="452"/>
                  <a:pt x="273" y="451"/>
                </a:cubicBezTo>
                <a:cubicBezTo>
                  <a:pt x="274" y="453"/>
                  <a:pt x="271" y="452"/>
                  <a:pt x="270" y="453"/>
                </a:cubicBezTo>
                <a:cubicBezTo>
                  <a:pt x="266" y="452"/>
                  <a:pt x="264" y="452"/>
                  <a:pt x="261" y="452"/>
                </a:cubicBezTo>
                <a:cubicBezTo>
                  <a:pt x="259" y="452"/>
                  <a:pt x="259" y="454"/>
                  <a:pt x="256" y="453"/>
                </a:cubicBezTo>
                <a:cubicBezTo>
                  <a:pt x="259" y="455"/>
                  <a:pt x="262" y="453"/>
                  <a:pt x="265" y="453"/>
                </a:cubicBezTo>
                <a:cubicBezTo>
                  <a:pt x="266" y="454"/>
                  <a:pt x="272" y="454"/>
                  <a:pt x="271" y="456"/>
                </a:cubicBezTo>
                <a:cubicBezTo>
                  <a:pt x="273" y="455"/>
                  <a:pt x="270" y="453"/>
                  <a:pt x="273" y="453"/>
                </a:cubicBezTo>
                <a:cubicBezTo>
                  <a:pt x="276" y="453"/>
                  <a:pt x="276" y="454"/>
                  <a:pt x="278" y="454"/>
                </a:cubicBezTo>
                <a:cubicBezTo>
                  <a:pt x="279" y="452"/>
                  <a:pt x="276" y="453"/>
                  <a:pt x="274" y="452"/>
                </a:cubicBezTo>
                <a:cubicBezTo>
                  <a:pt x="276" y="451"/>
                  <a:pt x="281" y="451"/>
                  <a:pt x="284" y="452"/>
                </a:cubicBezTo>
                <a:cubicBezTo>
                  <a:pt x="287" y="452"/>
                  <a:pt x="290" y="452"/>
                  <a:pt x="292" y="453"/>
                </a:cubicBezTo>
                <a:cubicBezTo>
                  <a:pt x="293" y="453"/>
                  <a:pt x="295" y="454"/>
                  <a:pt x="295" y="454"/>
                </a:cubicBezTo>
                <a:cubicBezTo>
                  <a:pt x="296" y="454"/>
                  <a:pt x="296" y="453"/>
                  <a:pt x="297" y="453"/>
                </a:cubicBezTo>
                <a:cubicBezTo>
                  <a:pt x="299" y="453"/>
                  <a:pt x="301" y="456"/>
                  <a:pt x="303" y="454"/>
                </a:cubicBezTo>
                <a:cubicBezTo>
                  <a:pt x="305" y="454"/>
                  <a:pt x="305" y="455"/>
                  <a:pt x="305" y="456"/>
                </a:cubicBezTo>
                <a:cubicBezTo>
                  <a:pt x="308" y="457"/>
                  <a:pt x="308" y="455"/>
                  <a:pt x="311" y="456"/>
                </a:cubicBezTo>
                <a:cubicBezTo>
                  <a:pt x="311" y="457"/>
                  <a:pt x="309" y="457"/>
                  <a:pt x="307" y="456"/>
                </a:cubicBezTo>
                <a:cubicBezTo>
                  <a:pt x="307" y="458"/>
                  <a:pt x="310" y="459"/>
                  <a:pt x="310" y="460"/>
                </a:cubicBezTo>
                <a:cubicBezTo>
                  <a:pt x="312" y="460"/>
                  <a:pt x="315" y="461"/>
                  <a:pt x="315" y="459"/>
                </a:cubicBezTo>
                <a:cubicBezTo>
                  <a:pt x="315" y="460"/>
                  <a:pt x="320" y="462"/>
                  <a:pt x="320" y="460"/>
                </a:cubicBezTo>
                <a:cubicBezTo>
                  <a:pt x="319" y="458"/>
                  <a:pt x="316" y="459"/>
                  <a:pt x="313" y="458"/>
                </a:cubicBezTo>
                <a:cubicBezTo>
                  <a:pt x="314" y="457"/>
                  <a:pt x="316" y="458"/>
                  <a:pt x="318" y="458"/>
                </a:cubicBezTo>
                <a:cubicBezTo>
                  <a:pt x="318" y="456"/>
                  <a:pt x="313" y="455"/>
                  <a:pt x="313" y="453"/>
                </a:cubicBezTo>
                <a:cubicBezTo>
                  <a:pt x="309" y="453"/>
                  <a:pt x="308" y="452"/>
                  <a:pt x="306" y="450"/>
                </a:cubicBezTo>
                <a:cubicBezTo>
                  <a:pt x="307" y="449"/>
                  <a:pt x="309" y="453"/>
                  <a:pt x="311" y="451"/>
                </a:cubicBezTo>
                <a:cubicBezTo>
                  <a:pt x="311" y="450"/>
                  <a:pt x="309" y="450"/>
                  <a:pt x="309" y="450"/>
                </a:cubicBezTo>
                <a:cubicBezTo>
                  <a:pt x="306" y="448"/>
                  <a:pt x="315" y="448"/>
                  <a:pt x="307" y="446"/>
                </a:cubicBezTo>
                <a:cubicBezTo>
                  <a:pt x="308" y="444"/>
                  <a:pt x="310" y="445"/>
                  <a:pt x="312" y="446"/>
                </a:cubicBezTo>
                <a:cubicBezTo>
                  <a:pt x="314" y="447"/>
                  <a:pt x="316" y="448"/>
                  <a:pt x="317" y="447"/>
                </a:cubicBezTo>
                <a:cubicBezTo>
                  <a:pt x="313" y="445"/>
                  <a:pt x="311" y="443"/>
                  <a:pt x="306" y="442"/>
                </a:cubicBezTo>
                <a:cubicBezTo>
                  <a:pt x="302" y="441"/>
                  <a:pt x="307" y="444"/>
                  <a:pt x="305" y="445"/>
                </a:cubicBezTo>
                <a:cubicBezTo>
                  <a:pt x="302" y="443"/>
                  <a:pt x="302" y="441"/>
                  <a:pt x="301" y="440"/>
                </a:cubicBezTo>
                <a:cubicBezTo>
                  <a:pt x="297" y="440"/>
                  <a:pt x="296" y="440"/>
                  <a:pt x="294" y="439"/>
                </a:cubicBezTo>
                <a:cubicBezTo>
                  <a:pt x="295" y="438"/>
                  <a:pt x="296" y="438"/>
                  <a:pt x="298" y="438"/>
                </a:cubicBezTo>
                <a:cubicBezTo>
                  <a:pt x="299" y="438"/>
                  <a:pt x="301" y="438"/>
                  <a:pt x="303" y="439"/>
                </a:cubicBezTo>
                <a:cubicBezTo>
                  <a:pt x="307" y="440"/>
                  <a:pt x="310" y="441"/>
                  <a:pt x="314" y="442"/>
                </a:cubicBezTo>
                <a:cubicBezTo>
                  <a:pt x="313" y="442"/>
                  <a:pt x="311" y="441"/>
                  <a:pt x="311" y="443"/>
                </a:cubicBezTo>
                <a:cubicBezTo>
                  <a:pt x="315" y="445"/>
                  <a:pt x="314" y="441"/>
                  <a:pt x="318" y="443"/>
                </a:cubicBezTo>
                <a:cubicBezTo>
                  <a:pt x="318" y="443"/>
                  <a:pt x="318" y="442"/>
                  <a:pt x="317" y="442"/>
                </a:cubicBezTo>
                <a:cubicBezTo>
                  <a:pt x="321" y="442"/>
                  <a:pt x="326" y="443"/>
                  <a:pt x="327" y="440"/>
                </a:cubicBezTo>
                <a:cubicBezTo>
                  <a:pt x="331" y="441"/>
                  <a:pt x="330" y="442"/>
                  <a:pt x="332" y="443"/>
                </a:cubicBezTo>
                <a:cubicBezTo>
                  <a:pt x="336" y="446"/>
                  <a:pt x="338" y="445"/>
                  <a:pt x="342" y="447"/>
                </a:cubicBezTo>
                <a:cubicBezTo>
                  <a:pt x="342" y="448"/>
                  <a:pt x="341" y="448"/>
                  <a:pt x="339" y="447"/>
                </a:cubicBezTo>
                <a:cubicBezTo>
                  <a:pt x="339" y="449"/>
                  <a:pt x="342" y="451"/>
                  <a:pt x="344" y="452"/>
                </a:cubicBezTo>
                <a:cubicBezTo>
                  <a:pt x="347" y="453"/>
                  <a:pt x="349" y="454"/>
                  <a:pt x="348" y="456"/>
                </a:cubicBezTo>
                <a:cubicBezTo>
                  <a:pt x="352" y="457"/>
                  <a:pt x="349" y="453"/>
                  <a:pt x="348" y="451"/>
                </a:cubicBezTo>
                <a:cubicBezTo>
                  <a:pt x="348" y="450"/>
                  <a:pt x="351" y="453"/>
                  <a:pt x="353" y="453"/>
                </a:cubicBezTo>
                <a:cubicBezTo>
                  <a:pt x="349" y="453"/>
                  <a:pt x="353" y="456"/>
                  <a:pt x="353" y="458"/>
                </a:cubicBezTo>
                <a:cubicBezTo>
                  <a:pt x="356" y="459"/>
                  <a:pt x="358" y="459"/>
                  <a:pt x="360" y="459"/>
                </a:cubicBezTo>
                <a:cubicBezTo>
                  <a:pt x="363" y="460"/>
                  <a:pt x="366" y="461"/>
                  <a:pt x="369" y="463"/>
                </a:cubicBezTo>
                <a:cubicBezTo>
                  <a:pt x="372" y="465"/>
                  <a:pt x="370" y="466"/>
                  <a:pt x="371" y="467"/>
                </a:cubicBezTo>
                <a:cubicBezTo>
                  <a:pt x="372" y="468"/>
                  <a:pt x="373" y="467"/>
                  <a:pt x="374" y="468"/>
                </a:cubicBezTo>
                <a:cubicBezTo>
                  <a:pt x="376" y="470"/>
                  <a:pt x="372" y="465"/>
                  <a:pt x="376" y="467"/>
                </a:cubicBezTo>
                <a:cubicBezTo>
                  <a:pt x="379" y="469"/>
                  <a:pt x="378" y="470"/>
                  <a:pt x="377" y="470"/>
                </a:cubicBezTo>
                <a:cubicBezTo>
                  <a:pt x="379" y="472"/>
                  <a:pt x="381" y="473"/>
                  <a:pt x="383" y="474"/>
                </a:cubicBezTo>
                <a:cubicBezTo>
                  <a:pt x="385" y="476"/>
                  <a:pt x="387" y="478"/>
                  <a:pt x="390" y="482"/>
                </a:cubicBezTo>
                <a:cubicBezTo>
                  <a:pt x="390" y="483"/>
                  <a:pt x="391" y="484"/>
                  <a:pt x="391" y="484"/>
                </a:cubicBezTo>
                <a:cubicBezTo>
                  <a:pt x="391" y="485"/>
                  <a:pt x="391" y="486"/>
                  <a:pt x="392" y="487"/>
                </a:cubicBezTo>
                <a:cubicBezTo>
                  <a:pt x="392" y="488"/>
                  <a:pt x="392" y="489"/>
                  <a:pt x="393" y="490"/>
                </a:cubicBezTo>
                <a:cubicBezTo>
                  <a:pt x="394" y="492"/>
                  <a:pt x="394" y="494"/>
                  <a:pt x="395" y="496"/>
                </a:cubicBezTo>
                <a:cubicBezTo>
                  <a:pt x="395" y="496"/>
                  <a:pt x="395" y="495"/>
                  <a:pt x="395" y="493"/>
                </a:cubicBezTo>
                <a:cubicBezTo>
                  <a:pt x="394" y="492"/>
                  <a:pt x="394" y="490"/>
                  <a:pt x="393" y="489"/>
                </a:cubicBezTo>
                <a:cubicBezTo>
                  <a:pt x="393" y="490"/>
                  <a:pt x="394" y="490"/>
                  <a:pt x="394" y="490"/>
                </a:cubicBezTo>
                <a:cubicBezTo>
                  <a:pt x="394" y="491"/>
                  <a:pt x="395" y="492"/>
                  <a:pt x="395" y="492"/>
                </a:cubicBezTo>
                <a:cubicBezTo>
                  <a:pt x="396" y="494"/>
                  <a:pt x="396" y="495"/>
                  <a:pt x="397" y="497"/>
                </a:cubicBezTo>
                <a:cubicBezTo>
                  <a:pt x="398" y="502"/>
                  <a:pt x="398" y="507"/>
                  <a:pt x="398" y="513"/>
                </a:cubicBezTo>
                <a:cubicBezTo>
                  <a:pt x="397" y="516"/>
                  <a:pt x="397" y="518"/>
                  <a:pt x="396" y="521"/>
                </a:cubicBezTo>
                <a:cubicBezTo>
                  <a:pt x="395" y="522"/>
                  <a:pt x="395" y="523"/>
                  <a:pt x="394" y="525"/>
                </a:cubicBezTo>
                <a:cubicBezTo>
                  <a:pt x="394" y="526"/>
                  <a:pt x="393" y="527"/>
                  <a:pt x="393" y="528"/>
                </a:cubicBezTo>
                <a:cubicBezTo>
                  <a:pt x="390" y="532"/>
                  <a:pt x="388" y="535"/>
                  <a:pt x="386" y="537"/>
                </a:cubicBezTo>
                <a:cubicBezTo>
                  <a:pt x="386" y="538"/>
                  <a:pt x="385" y="538"/>
                  <a:pt x="384" y="538"/>
                </a:cubicBezTo>
                <a:cubicBezTo>
                  <a:pt x="384" y="539"/>
                  <a:pt x="384" y="538"/>
                  <a:pt x="383" y="538"/>
                </a:cubicBezTo>
                <a:cubicBezTo>
                  <a:pt x="382" y="538"/>
                  <a:pt x="381" y="538"/>
                  <a:pt x="379" y="540"/>
                </a:cubicBezTo>
                <a:cubicBezTo>
                  <a:pt x="378" y="542"/>
                  <a:pt x="380" y="540"/>
                  <a:pt x="380" y="542"/>
                </a:cubicBezTo>
                <a:cubicBezTo>
                  <a:pt x="379" y="543"/>
                  <a:pt x="377" y="544"/>
                  <a:pt x="375" y="546"/>
                </a:cubicBezTo>
                <a:cubicBezTo>
                  <a:pt x="374" y="546"/>
                  <a:pt x="373" y="547"/>
                  <a:pt x="373" y="548"/>
                </a:cubicBezTo>
                <a:cubicBezTo>
                  <a:pt x="372" y="548"/>
                  <a:pt x="371" y="549"/>
                  <a:pt x="370" y="549"/>
                </a:cubicBezTo>
                <a:cubicBezTo>
                  <a:pt x="369" y="550"/>
                  <a:pt x="367" y="551"/>
                  <a:pt x="366" y="552"/>
                </a:cubicBezTo>
                <a:cubicBezTo>
                  <a:pt x="365" y="552"/>
                  <a:pt x="364" y="553"/>
                  <a:pt x="364" y="553"/>
                </a:cubicBezTo>
                <a:cubicBezTo>
                  <a:pt x="363" y="554"/>
                  <a:pt x="362" y="554"/>
                  <a:pt x="362" y="555"/>
                </a:cubicBezTo>
                <a:cubicBezTo>
                  <a:pt x="361" y="553"/>
                  <a:pt x="360" y="553"/>
                  <a:pt x="358" y="554"/>
                </a:cubicBezTo>
                <a:cubicBezTo>
                  <a:pt x="357" y="554"/>
                  <a:pt x="355" y="555"/>
                  <a:pt x="354" y="555"/>
                </a:cubicBezTo>
                <a:cubicBezTo>
                  <a:pt x="355" y="556"/>
                  <a:pt x="357" y="555"/>
                  <a:pt x="357" y="556"/>
                </a:cubicBezTo>
                <a:cubicBezTo>
                  <a:pt x="355" y="558"/>
                  <a:pt x="355" y="556"/>
                  <a:pt x="354" y="556"/>
                </a:cubicBezTo>
                <a:cubicBezTo>
                  <a:pt x="351" y="557"/>
                  <a:pt x="348" y="560"/>
                  <a:pt x="344" y="559"/>
                </a:cubicBezTo>
                <a:cubicBezTo>
                  <a:pt x="348" y="556"/>
                  <a:pt x="352" y="556"/>
                  <a:pt x="357" y="553"/>
                </a:cubicBezTo>
                <a:cubicBezTo>
                  <a:pt x="358" y="553"/>
                  <a:pt x="359" y="552"/>
                  <a:pt x="360" y="552"/>
                </a:cubicBezTo>
                <a:cubicBezTo>
                  <a:pt x="361" y="551"/>
                  <a:pt x="362" y="551"/>
                  <a:pt x="362" y="551"/>
                </a:cubicBezTo>
                <a:cubicBezTo>
                  <a:pt x="362" y="550"/>
                  <a:pt x="362" y="550"/>
                  <a:pt x="363" y="549"/>
                </a:cubicBezTo>
                <a:cubicBezTo>
                  <a:pt x="363" y="549"/>
                  <a:pt x="364" y="548"/>
                  <a:pt x="365" y="547"/>
                </a:cubicBezTo>
                <a:cubicBezTo>
                  <a:pt x="364" y="549"/>
                  <a:pt x="366" y="548"/>
                  <a:pt x="369" y="546"/>
                </a:cubicBezTo>
                <a:cubicBezTo>
                  <a:pt x="370" y="546"/>
                  <a:pt x="370" y="546"/>
                  <a:pt x="371" y="545"/>
                </a:cubicBezTo>
                <a:cubicBezTo>
                  <a:pt x="372" y="545"/>
                  <a:pt x="373" y="544"/>
                  <a:pt x="373" y="544"/>
                </a:cubicBezTo>
                <a:cubicBezTo>
                  <a:pt x="375" y="543"/>
                  <a:pt x="376" y="542"/>
                  <a:pt x="376" y="542"/>
                </a:cubicBezTo>
                <a:cubicBezTo>
                  <a:pt x="377" y="541"/>
                  <a:pt x="378" y="539"/>
                  <a:pt x="379" y="537"/>
                </a:cubicBezTo>
                <a:cubicBezTo>
                  <a:pt x="381" y="536"/>
                  <a:pt x="382" y="536"/>
                  <a:pt x="383" y="536"/>
                </a:cubicBezTo>
                <a:cubicBezTo>
                  <a:pt x="384" y="535"/>
                  <a:pt x="385" y="535"/>
                  <a:pt x="386" y="535"/>
                </a:cubicBezTo>
                <a:cubicBezTo>
                  <a:pt x="387" y="533"/>
                  <a:pt x="388" y="532"/>
                  <a:pt x="388" y="531"/>
                </a:cubicBezTo>
                <a:cubicBezTo>
                  <a:pt x="389" y="530"/>
                  <a:pt x="390" y="530"/>
                  <a:pt x="391" y="529"/>
                </a:cubicBezTo>
                <a:cubicBezTo>
                  <a:pt x="392" y="527"/>
                  <a:pt x="394" y="525"/>
                  <a:pt x="396" y="518"/>
                </a:cubicBezTo>
                <a:cubicBezTo>
                  <a:pt x="395" y="516"/>
                  <a:pt x="393" y="520"/>
                  <a:pt x="391" y="523"/>
                </a:cubicBezTo>
                <a:cubicBezTo>
                  <a:pt x="389" y="525"/>
                  <a:pt x="388" y="527"/>
                  <a:pt x="388" y="523"/>
                </a:cubicBezTo>
                <a:cubicBezTo>
                  <a:pt x="389" y="522"/>
                  <a:pt x="390" y="521"/>
                  <a:pt x="391" y="519"/>
                </a:cubicBezTo>
                <a:cubicBezTo>
                  <a:pt x="391" y="518"/>
                  <a:pt x="392" y="517"/>
                  <a:pt x="393" y="516"/>
                </a:cubicBezTo>
                <a:cubicBezTo>
                  <a:pt x="394" y="514"/>
                  <a:pt x="395" y="512"/>
                  <a:pt x="396" y="513"/>
                </a:cubicBezTo>
                <a:cubicBezTo>
                  <a:pt x="397" y="507"/>
                  <a:pt x="396" y="503"/>
                  <a:pt x="396" y="503"/>
                </a:cubicBezTo>
                <a:cubicBezTo>
                  <a:pt x="395" y="502"/>
                  <a:pt x="394" y="504"/>
                  <a:pt x="394" y="507"/>
                </a:cubicBezTo>
                <a:cubicBezTo>
                  <a:pt x="393" y="505"/>
                  <a:pt x="393" y="501"/>
                  <a:pt x="394" y="502"/>
                </a:cubicBezTo>
                <a:cubicBezTo>
                  <a:pt x="394" y="500"/>
                  <a:pt x="394" y="499"/>
                  <a:pt x="394" y="498"/>
                </a:cubicBezTo>
                <a:cubicBezTo>
                  <a:pt x="394" y="498"/>
                  <a:pt x="393" y="497"/>
                  <a:pt x="393" y="496"/>
                </a:cubicBezTo>
                <a:cubicBezTo>
                  <a:pt x="393" y="494"/>
                  <a:pt x="392" y="493"/>
                  <a:pt x="392" y="492"/>
                </a:cubicBezTo>
                <a:cubicBezTo>
                  <a:pt x="391" y="490"/>
                  <a:pt x="391" y="488"/>
                  <a:pt x="390" y="486"/>
                </a:cubicBezTo>
                <a:cubicBezTo>
                  <a:pt x="390" y="485"/>
                  <a:pt x="390" y="485"/>
                  <a:pt x="389" y="485"/>
                </a:cubicBezTo>
                <a:cubicBezTo>
                  <a:pt x="389" y="485"/>
                  <a:pt x="389" y="484"/>
                  <a:pt x="389" y="484"/>
                </a:cubicBezTo>
                <a:cubicBezTo>
                  <a:pt x="388" y="484"/>
                  <a:pt x="388" y="484"/>
                  <a:pt x="388" y="484"/>
                </a:cubicBezTo>
                <a:cubicBezTo>
                  <a:pt x="388" y="485"/>
                  <a:pt x="388" y="485"/>
                  <a:pt x="388" y="486"/>
                </a:cubicBezTo>
                <a:cubicBezTo>
                  <a:pt x="388" y="487"/>
                  <a:pt x="389" y="487"/>
                  <a:pt x="389" y="489"/>
                </a:cubicBezTo>
                <a:cubicBezTo>
                  <a:pt x="389" y="488"/>
                  <a:pt x="388" y="487"/>
                  <a:pt x="388" y="486"/>
                </a:cubicBezTo>
                <a:cubicBezTo>
                  <a:pt x="387" y="486"/>
                  <a:pt x="387" y="485"/>
                  <a:pt x="386" y="484"/>
                </a:cubicBezTo>
                <a:cubicBezTo>
                  <a:pt x="385" y="482"/>
                  <a:pt x="384" y="480"/>
                  <a:pt x="383" y="480"/>
                </a:cubicBezTo>
                <a:cubicBezTo>
                  <a:pt x="382" y="480"/>
                  <a:pt x="383" y="481"/>
                  <a:pt x="382" y="482"/>
                </a:cubicBezTo>
                <a:cubicBezTo>
                  <a:pt x="384" y="483"/>
                  <a:pt x="385" y="485"/>
                  <a:pt x="386" y="487"/>
                </a:cubicBezTo>
                <a:cubicBezTo>
                  <a:pt x="388" y="489"/>
                  <a:pt x="389" y="491"/>
                  <a:pt x="390" y="491"/>
                </a:cubicBezTo>
                <a:cubicBezTo>
                  <a:pt x="391" y="492"/>
                  <a:pt x="391" y="494"/>
                  <a:pt x="392" y="495"/>
                </a:cubicBezTo>
                <a:cubicBezTo>
                  <a:pt x="392" y="496"/>
                  <a:pt x="392" y="497"/>
                  <a:pt x="392" y="498"/>
                </a:cubicBezTo>
                <a:cubicBezTo>
                  <a:pt x="392" y="499"/>
                  <a:pt x="392" y="500"/>
                  <a:pt x="392" y="501"/>
                </a:cubicBezTo>
                <a:cubicBezTo>
                  <a:pt x="392" y="503"/>
                  <a:pt x="392" y="504"/>
                  <a:pt x="392" y="507"/>
                </a:cubicBezTo>
                <a:cubicBezTo>
                  <a:pt x="391" y="508"/>
                  <a:pt x="391" y="502"/>
                  <a:pt x="390" y="502"/>
                </a:cubicBezTo>
                <a:cubicBezTo>
                  <a:pt x="389" y="503"/>
                  <a:pt x="391" y="506"/>
                  <a:pt x="391" y="507"/>
                </a:cubicBezTo>
                <a:cubicBezTo>
                  <a:pt x="391" y="510"/>
                  <a:pt x="390" y="510"/>
                  <a:pt x="389" y="514"/>
                </a:cubicBezTo>
                <a:cubicBezTo>
                  <a:pt x="389" y="516"/>
                  <a:pt x="389" y="517"/>
                  <a:pt x="389" y="519"/>
                </a:cubicBezTo>
                <a:cubicBezTo>
                  <a:pt x="389" y="520"/>
                  <a:pt x="388" y="521"/>
                  <a:pt x="388" y="522"/>
                </a:cubicBezTo>
                <a:cubicBezTo>
                  <a:pt x="388" y="523"/>
                  <a:pt x="387" y="524"/>
                  <a:pt x="387" y="525"/>
                </a:cubicBezTo>
                <a:cubicBezTo>
                  <a:pt x="385" y="527"/>
                  <a:pt x="387" y="527"/>
                  <a:pt x="388" y="528"/>
                </a:cubicBezTo>
                <a:cubicBezTo>
                  <a:pt x="387" y="529"/>
                  <a:pt x="387" y="530"/>
                  <a:pt x="386" y="530"/>
                </a:cubicBezTo>
                <a:cubicBezTo>
                  <a:pt x="386" y="531"/>
                  <a:pt x="385" y="531"/>
                  <a:pt x="385" y="532"/>
                </a:cubicBezTo>
                <a:cubicBezTo>
                  <a:pt x="384" y="533"/>
                  <a:pt x="383" y="533"/>
                  <a:pt x="382" y="534"/>
                </a:cubicBezTo>
                <a:cubicBezTo>
                  <a:pt x="381" y="534"/>
                  <a:pt x="381" y="535"/>
                  <a:pt x="380" y="535"/>
                </a:cubicBezTo>
                <a:cubicBezTo>
                  <a:pt x="379" y="535"/>
                  <a:pt x="379" y="535"/>
                  <a:pt x="378" y="536"/>
                </a:cubicBezTo>
                <a:cubicBezTo>
                  <a:pt x="374" y="539"/>
                  <a:pt x="375" y="540"/>
                  <a:pt x="375" y="542"/>
                </a:cubicBezTo>
                <a:cubicBezTo>
                  <a:pt x="373" y="542"/>
                  <a:pt x="372" y="542"/>
                  <a:pt x="371" y="543"/>
                </a:cubicBezTo>
                <a:cubicBezTo>
                  <a:pt x="369" y="543"/>
                  <a:pt x="368" y="543"/>
                  <a:pt x="367" y="543"/>
                </a:cubicBezTo>
                <a:cubicBezTo>
                  <a:pt x="367" y="544"/>
                  <a:pt x="365" y="545"/>
                  <a:pt x="364" y="547"/>
                </a:cubicBezTo>
                <a:cubicBezTo>
                  <a:pt x="363" y="548"/>
                  <a:pt x="362" y="548"/>
                  <a:pt x="361" y="549"/>
                </a:cubicBezTo>
                <a:cubicBezTo>
                  <a:pt x="359" y="550"/>
                  <a:pt x="358" y="551"/>
                  <a:pt x="357" y="551"/>
                </a:cubicBezTo>
                <a:cubicBezTo>
                  <a:pt x="355" y="552"/>
                  <a:pt x="354" y="553"/>
                  <a:pt x="353" y="553"/>
                </a:cubicBezTo>
                <a:cubicBezTo>
                  <a:pt x="353" y="552"/>
                  <a:pt x="352" y="552"/>
                  <a:pt x="350" y="553"/>
                </a:cubicBezTo>
                <a:cubicBezTo>
                  <a:pt x="349" y="553"/>
                  <a:pt x="346" y="554"/>
                  <a:pt x="345" y="554"/>
                </a:cubicBezTo>
                <a:cubicBezTo>
                  <a:pt x="343" y="555"/>
                  <a:pt x="342" y="556"/>
                  <a:pt x="341" y="557"/>
                </a:cubicBezTo>
                <a:cubicBezTo>
                  <a:pt x="341" y="557"/>
                  <a:pt x="341" y="557"/>
                  <a:pt x="340" y="558"/>
                </a:cubicBezTo>
                <a:cubicBezTo>
                  <a:pt x="339" y="558"/>
                  <a:pt x="338" y="558"/>
                  <a:pt x="336" y="558"/>
                </a:cubicBezTo>
                <a:cubicBezTo>
                  <a:pt x="337" y="558"/>
                  <a:pt x="338" y="557"/>
                  <a:pt x="340" y="556"/>
                </a:cubicBezTo>
                <a:cubicBezTo>
                  <a:pt x="339" y="555"/>
                  <a:pt x="335" y="557"/>
                  <a:pt x="334" y="557"/>
                </a:cubicBezTo>
                <a:cubicBezTo>
                  <a:pt x="335" y="558"/>
                  <a:pt x="335" y="558"/>
                  <a:pt x="336" y="559"/>
                </a:cubicBezTo>
                <a:cubicBezTo>
                  <a:pt x="340" y="560"/>
                  <a:pt x="343" y="558"/>
                  <a:pt x="340" y="561"/>
                </a:cubicBezTo>
                <a:cubicBezTo>
                  <a:pt x="345" y="560"/>
                  <a:pt x="349" y="559"/>
                  <a:pt x="353" y="558"/>
                </a:cubicBezTo>
                <a:cubicBezTo>
                  <a:pt x="352" y="559"/>
                  <a:pt x="350" y="560"/>
                  <a:pt x="347" y="560"/>
                </a:cubicBezTo>
                <a:cubicBezTo>
                  <a:pt x="346" y="561"/>
                  <a:pt x="344" y="561"/>
                  <a:pt x="343" y="561"/>
                </a:cubicBezTo>
                <a:cubicBezTo>
                  <a:pt x="342" y="561"/>
                  <a:pt x="341" y="561"/>
                  <a:pt x="340" y="561"/>
                </a:cubicBezTo>
                <a:cubicBezTo>
                  <a:pt x="339" y="561"/>
                  <a:pt x="339" y="561"/>
                  <a:pt x="338" y="562"/>
                </a:cubicBezTo>
                <a:cubicBezTo>
                  <a:pt x="334" y="563"/>
                  <a:pt x="327" y="563"/>
                  <a:pt x="320" y="563"/>
                </a:cubicBezTo>
                <a:cubicBezTo>
                  <a:pt x="321" y="561"/>
                  <a:pt x="319" y="561"/>
                  <a:pt x="319" y="560"/>
                </a:cubicBezTo>
                <a:cubicBezTo>
                  <a:pt x="314" y="559"/>
                  <a:pt x="311" y="560"/>
                  <a:pt x="307" y="560"/>
                </a:cubicBezTo>
                <a:cubicBezTo>
                  <a:pt x="307" y="558"/>
                  <a:pt x="309" y="557"/>
                  <a:pt x="311" y="557"/>
                </a:cubicBezTo>
                <a:cubicBezTo>
                  <a:pt x="308" y="555"/>
                  <a:pt x="306" y="559"/>
                  <a:pt x="304" y="560"/>
                </a:cubicBezTo>
                <a:cubicBezTo>
                  <a:pt x="300" y="560"/>
                  <a:pt x="301" y="558"/>
                  <a:pt x="298" y="558"/>
                </a:cubicBezTo>
                <a:cubicBezTo>
                  <a:pt x="296" y="558"/>
                  <a:pt x="298" y="560"/>
                  <a:pt x="301" y="560"/>
                </a:cubicBezTo>
                <a:cubicBezTo>
                  <a:pt x="299" y="563"/>
                  <a:pt x="297" y="559"/>
                  <a:pt x="295" y="558"/>
                </a:cubicBezTo>
                <a:cubicBezTo>
                  <a:pt x="291" y="559"/>
                  <a:pt x="293" y="561"/>
                  <a:pt x="292" y="562"/>
                </a:cubicBezTo>
                <a:cubicBezTo>
                  <a:pt x="288" y="562"/>
                  <a:pt x="293" y="559"/>
                  <a:pt x="289" y="559"/>
                </a:cubicBezTo>
                <a:cubicBezTo>
                  <a:pt x="288" y="560"/>
                  <a:pt x="284" y="559"/>
                  <a:pt x="285" y="562"/>
                </a:cubicBezTo>
                <a:cubicBezTo>
                  <a:pt x="282" y="561"/>
                  <a:pt x="276" y="562"/>
                  <a:pt x="279" y="561"/>
                </a:cubicBezTo>
                <a:cubicBezTo>
                  <a:pt x="276" y="561"/>
                  <a:pt x="271" y="560"/>
                  <a:pt x="270" y="561"/>
                </a:cubicBezTo>
                <a:cubicBezTo>
                  <a:pt x="268" y="560"/>
                  <a:pt x="270" y="560"/>
                  <a:pt x="270" y="559"/>
                </a:cubicBezTo>
                <a:cubicBezTo>
                  <a:pt x="267" y="558"/>
                  <a:pt x="268" y="561"/>
                  <a:pt x="267" y="561"/>
                </a:cubicBezTo>
                <a:cubicBezTo>
                  <a:pt x="265" y="559"/>
                  <a:pt x="264" y="562"/>
                  <a:pt x="259" y="561"/>
                </a:cubicBezTo>
                <a:cubicBezTo>
                  <a:pt x="259" y="560"/>
                  <a:pt x="261" y="559"/>
                  <a:pt x="262" y="558"/>
                </a:cubicBezTo>
                <a:cubicBezTo>
                  <a:pt x="280" y="560"/>
                  <a:pt x="288" y="557"/>
                  <a:pt x="305" y="557"/>
                </a:cubicBezTo>
                <a:cubicBezTo>
                  <a:pt x="306" y="556"/>
                  <a:pt x="305" y="556"/>
                  <a:pt x="304" y="555"/>
                </a:cubicBezTo>
                <a:cubicBezTo>
                  <a:pt x="307" y="555"/>
                  <a:pt x="311" y="554"/>
                  <a:pt x="314" y="554"/>
                </a:cubicBezTo>
                <a:cubicBezTo>
                  <a:pt x="315" y="554"/>
                  <a:pt x="316" y="555"/>
                  <a:pt x="317" y="555"/>
                </a:cubicBezTo>
                <a:cubicBezTo>
                  <a:pt x="318" y="555"/>
                  <a:pt x="319" y="554"/>
                  <a:pt x="319" y="554"/>
                </a:cubicBezTo>
                <a:cubicBezTo>
                  <a:pt x="321" y="555"/>
                  <a:pt x="318" y="556"/>
                  <a:pt x="323" y="555"/>
                </a:cubicBezTo>
                <a:cubicBezTo>
                  <a:pt x="321" y="559"/>
                  <a:pt x="316" y="557"/>
                  <a:pt x="313" y="558"/>
                </a:cubicBezTo>
                <a:cubicBezTo>
                  <a:pt x="317" y="560"/>
                  <a:pt x="324" y="560"/>
                  <a:pt x="332" y="560"/>
                </a:cubicBezTo>
                <a:cubicBezTo>
                  <a:pt x="331" y="560"/>
                  <a:pt x="331" y="561"/>
                  <a:pt x="331" y="562"/>
                </a:cubicBezTo>
                <a:cubicBezTo>
                  <a:pt x="335" y="561"/>
                  <a:pt x="333" y="559"/>
                  <a:pt x="332" y="557"/>
                </a:cubicBezTo>
                <a:cubicBezTo>
                  <a:pt x="327" y="557"/>
                  <a:pt x="328" y="559"/>
                  <a:pt x="324" y="559"/>
                </a:cubicBezTo>
                <a:cubicBezTo>
                  <a:pt x="325" y="557"/>
                  <a:pt x="329" y="554"/>
                  <a:pt x="322" y="553"/>
                </a:cubicBezTo>
                <a:cubicBezTo>
                  <a:pt x="326" y="553"/>
                  <a:pt x="331" y="552"/>
                  <a:pt x="336" y="551"/>
                </a:cubicBezTo>
                <a:cubicBezTo>
                  <a:pt x="339" y="550"/>
                  <a:pt x="342" y="550"/>
                  <a:pt x="345" y="549"/>
                </a:cubicBezTo>
                <a:cubicBezTo>
                  <a:pt x="348" y="548"/>
                  <a:pt x="352" y="547"/>
                  <a:pt x="354" y="546"/>
                </a:cubicBezTo>
                <a:cubicBezTo>
                  <a:pt x="355" y="546"/>
                  <a:pt x="355" y="546"/>
                  <a:pt x="355" y="546"/>
                </a:cubicBezTo>
                <a:cubicBezTo>
                  <a:pt x="356" y="545"/>
                  <a:pt x="357" y="545"/>
                  <a:pt x="358" y="544"/>
                </a:cubicBezTo>
                <a:cubicBezTo>
                  <a:pt x="359" y="543"/>
                  <a:pt x="361" y="542"/>
                  <a:pt x="362" y="541"/>
                </a:cubicBezTo>
                <a:cubicBezTo>
                  <a:pt x="364" y="540"/>
                  <a:pt x="365" y="539"/>
                  <a:pt x="367" y="538"/>
                </a:cubicBezTo>
                <a:cubicBezTo>
                  <a:pt x="368" y="537"/>
                  <a:pt x="370" y="536"/>
                  <a:pt x="371" y="535"/>
                </a:cubicBezTo>
                <a:cubicBezTo>
                  <a:pt x="373" y="533"/>
                  <a:pt x="371" y="533"/>
                  <a:pt x="374" y="530"/>
                </a:cubicBezTo>
                <a:cubicBezTo>
                  <a:pt x="376" y="529"/>
                  <a:pt x="377" y="529"/>
                  <a:pt x="378" y="529"/>
                </a:cubicBezTo>
                <a:cubicBezTo>
                  <a:pt x="379" y="529"/>
                  <a:pt x="380" y="529"/>
                  <a:pt x="381" y="529"/>
                </a:cubicBezTo>
                <a:cubicBezTo>
                  <a:pt x="383" y="526"/>
                  <a:pt x="384" y="524"/>
                  <a:pt x="385" y="522"/>
                </a:cubicBezTo>
                <a:cubicBezTo>
                  <a:pt x="385" y="521"/>
                  <a:pt x="386" y="520"/>
                  <a:pt x="386" y="519"/>
                </a:cubicBezTo>
                <a:cubicBezTo>
                  <a:pt x="387" y="518"/>
                  <a:pt x="387" y="517"/>
                  <a:pt x="387" y="515"/>
                </a:cubicBezTo>
                <a:cubicBezTo>
                  <a:pt x="387" y="515"/>
                  <a:pt x="388" y="514"/>
                  <a:pt x="388" y="513"/>
                </a:cubicBezTo>
                <a:cubicBezTo>
                  <a:pt x="388" y="513"/>
                  <a:pt x="388" y="512"/>
                  <a:pt x="388" y="511"/>
                </a:cubicBezTo>
                <a:cubicBezTo>
                  <a:pt x="387" y="510"/>
                  <a:pt x="386" y="512"/>
                  <a:pt x="385" y="513"/>
                </a:cubicBezTo>
                <a:cubicBezTo>
                  <a:pt x="386" y="514"/>
                  <a:pt x="385" y="517"/>
                  <a:pt x="384" y="520"/>
                </a:cubicBezTo>
                <a:cubicBezTo>
                  <a:pt x="383" y="522"/>
                  <a:pt x="382" y="525"/>
                  <a:pt x="382" y="526"/>
                </a:cubicBezTo>
                <a:cubicBezTo>
                  <a:pt x="380" y="528"/>
                  <a:pt x="379" y="528"/>
                  <a:pt x="378" y="527"/>
                </a:cubicBezTo>
                <a:cubicBezTo>
                  <a:pt x="378" y="527"/>
                  <a:pt x="379" y="525"/>
                  <a:pt x="379" y="523"/>
                </a:cubicBezTo>
                <a:cubicBezTo>
                  <a:pt x="380" y="522"/>
                  <a:pt x="380" y="521"/>
                  <a:pt x="381" y="520"/>
                </a:cubicBezTo>
                <a:cubicBezTo>
                  <a:pt x="381" y="520"/>
                  <a:pt x="381" y="519"/>
                  <a:pt x="381" y="519"/>
                </a:cubicBezTo>
                <a:cubicBezTo>
                  <a:pt x="382" y="518"/>
                  <a:pt x="382" y="517"/>
                  <a:pt x="382" y="516"/>
                </a:cubicBezTo>
                <a:cubicBezTo>
                  <a:pt x="382" y="515"/>
                  <a:pt x="383" y="514"/>
                  <a:pt x="383" y="512"/>
                </a:cubicBezTo>
                <a:cubicBezTo>
                  <a:pt x="384" y="511"/>
                  <a:pt x="384" y="510"/>
                  <a:pt x="384" y="508"/>
                </a:cubicBezTo>
                <a:cubicBezTo>
                  <a:pt x="384" y="508"/>
                  <a:pt x="385" y="511"/>
                  <a:pt x="385" y="511"/>
                </a:cubicBezTo>
                <a:cubicBezTo>
                  <a:pt x="385" y="510"/>
                  <a:pt x="385" y="507"/>
                  <a:pt x="385" y="504"/>
                </a:cubicBezTo>
                <a:cubicBezTo>
                  <a:pt x="385" y="503"/>
                  <a:pt x="384" y="502"/>
                  <a:pt x="384" y="501"/>
                </a:cubicBezTo>
                <a:cubicBezTo>
                  <a:pt x="384" y="501"/>
                  <a:pt x="383" y="500"/>
                  <a:pt x="383" y="501"/>
                </a:cubicBezTo>
                <a:cubicBezTo>
                  <a:pt x="383" y="500"/>
                  <a:pt x="382" y="498"/>
                  <a:pt x="382" y="497"/>
                </a:cubicBezTo>
                <a:cubicBezTo>
                  <a:pt x="381" y="495"/>
                  <a:pt x="381" y="494"/>
                  <a:pt x="380" y="492"/>
                </a:cubicBezTo>
                <a:cubicBezTo>
                  <a:pt x="378" y="489"/>
                  <a:pt x="376" y="487"/>
                  <a:pt x="374" y="484"/>
                </a:cubicBezTo>
                <a:cubicBezTo>
                  <a:pt x="369" y="480"/>
                  <a:pt x="364" y="476"/>
                  <a:pt x="360" y="474"/>
                </a:cubicBezTo>
                <a:cubicBezTo>
                  <a:pt x="354" y="471"/>
                  <a:pt x="348" y="466"/>
                  <a:pt x="343" y="464"/>
                </a:cubicBezTo>
                <a:cubicBezTo>
                  <a:pt x="341" y="463"/>
                  <a:pt x="337" y="463"/>
                  <a:pt x="334" y="462"/>
                </a:cubicBezTo>
                <a:cubicBezTo>
                  <a:pt x="330" y="461"/>
                  <a:pt x="327" y="459"/>
                  <a:pt x="324" y="460"/>
                </a:cubicBezTo>
                <a:cubicBezTo>
                  <a:pt x="324" y="462"/>
                  <a:pt x="329" y="463"/>
                  <a:pt x="328" y="465"/>
                </a:cubicBezTo>
                <a:cubicBezTo>
                  <a:pt x="333" y="466"/>
                  <a:pt x="339" y="470"/>
                  <a:pt x="339" y="472"/>
                </a:cubicBezTo>
                <a:cubicBezTo>
                  <a:pt x="341" y="471"/>
                  <a:pt x="344" y="471"/>
                  <a:pt x="348" y="473"/>
                </a:cubicBezTo>
                <a:cubicBezTo>
                  <a:pt x="350" y="472"/>
                  <a:pt x="348" y="471"/>
                  <a:pt x="349" y="470"/>
                </a:cubicBezTo>
                <a:cubicBezTo>
                  <a:pt x="355" y="472"/>
                  <a:pt x="350" y="474"/>
                  <a:pt x="348" y="475"/>
                </a:cubicBezTo>
                <a:cubicBezTo>
                  <a:pt x="349" y="476"/>
                  <a:pt x="352" y="477"/>
                  <a:pt x="355" y="480"/>
                </a:cubicBezTo>
                <a:cubicBezTo>
                  <a:pt x="356" y="481"/>
                  <a:pt x="354" y="477"/>
                  <a:pt x="357" y="478"/>
                </a:cubicBezTo>
                <a:cubicBezTo>
                  <a:pt x="357" y="477"/>
                  <a:pt x="352" y="477"/>
                  <a:pt x="351" y="474"/>
                </a:cubicBezTo>
                <a:cubicBezTo>
                  <a:pt x="352" y="474"/>
                  <a:pt x="354" y="474"/>
                  <a:pt x="355" y="474"/>
                </a:cubicBezTo>
                <a:cubicBezTo>
                  <a:pt x="358" y="476"/>
                  <a:pt x="362" y="478"/>
                  <a:pt x="366" y="481"/>
                </a:cubicBezTo>
                <a:cubicBezTo>
                  <a:pt x="369" y="485"/>
                  <a:pt x="374" y="488"/>
                  <a:pt x="378" y="496"/>
                </a:cubicBezTo>
                <a:cubicBezTo>
                  <a:pt x="378" y="498"/>
                  <a:pt x="377" y="496"/>
                  <a:pt x="376" y="494"/>
                </a:cubicBezTo>
                <a:cubicBezTo>
                  <a:pt x="375" y="492"/>
                  <a:pt x="373" y="490"/>
                  <a:pt x="372" y="491"/>
                </a:cubicBezTo>
                <a:cubicBezTo>
                  <a:pt x="371" y="492"/>
                  <a:pt x="374" y="495"/>
                  <a:pt x="375" y="498"/>
                </a:cubicBezTo>
                <a:cubicBezTo>
                  <a:pt x="376" y="500"/>
                  <a:pt x="377" y="500"/>
                  <a:pt x="377" y="500"/>
                </a:cubicBezTo>
                <a:cubicBezTo>
                  <a:pt x="378" y="500"/>
                  <a:pt x="379" y="501"/>
                  <a:pt x="379" y="503"/>
                </a:cubicBezTo>
                <a:cubicBezTo>
                  <a:pt x="376" y="500"/>
                  <a:pt x="377" y="505"/>
                  <a:pt x="377" y="508"/>
                </a:cubicBezTo>
                <a:cubicBezTo>
                  <a:pt x="378" y="511"/>
                  <a:pt x="380" y="508"/>
                  <a:pt x="378" y="511"/>
                </a:cubicBezTo>
                <a:cubicBezTo>
                  <a:pt x="377" y="512"/>
                  <a:pt x="376" y="513"/>
                  <a:pt x="375" y="515"/>
                </a:cubicBezTo>
                <a:cubicBezTo>
                  <a:pt x="374" y="516"/>
                  <a:pt x="373" y="518"/>
                  <a:pt x="373" y="520"/>
                </a:cubicBezTo>
                <a:cubicBezTo>
                  <a:pt x="374" y="519"/>
                  <a:pt x="375" y="518"/>
                  <a:pt x="376" y="517"/>
                </a:cubicBezTo>
                <a:cubicBezTo>
                  <a:pt x="377" y="516"/>
                  <a:pt x="377" y="515"/>
                  <a:pt x="378" y="516"/>
                </a:cubicBezTo>
                <a:cubicBezTo>
                  <a:pt x="378" y="517"/>
                  <a:pt x="377" y="518"/>
                  <a:pt x="377" y="518"/>
                </a:cubicBezTo>
                <a:cubicBezTo>
                  <a:pt x="376" y="519"/>
                  <a:pt x="376" y="519"/>
                  <a:pt x="376" y="519"/>
                </a:cubicBezTo>
                <a:cubicBezTo>
                  <a:pt x="375" y="520"/>
                  <a:pt x="374" y="520"/>
                  <a:pt x="373" y="521"/>
                </a:cubicBezTo>
                <a:cubicBezTo>
                  <a:pt x="373" y="522"/>
                  <a:pt x="373" y="523"/>
                  <a:pt x="372" y="524"/>
                </a:cubicBezTo>
                <a:cubicBezTo>
                  <a:pt x="373" y="526"/>
                  <a:pt x="375" y="522"/>
                  <a:pt x="376" y="522"/>
                </a:cubicBezTo>
                <a:cubicBezTo>
                  <a:pt x="378" y="521"/>
                  <a:pt x="374" y="525"/>
                  <a:pt x="374" y="525"/>
                </a:cubicBezTo>
                <a:cubicBezTo>
                  <a:pt x="373" y="527"/>
                  <a:pt x="373" y="527"/>
                  <a:pt x="372" y="528"/>
                </a:cubicBezTo>
                <a:cubicBezTo>
                  <a:pt x="372" y="529"/>
                  <a:pt x="372" y="529"/>
                  <a:pt x="371" y="530"/>
                </a:cubicBezTo>
                <a:cubicBezTo>
                  <a:pt x="370" y="531"/>
                  <a:pt x="370" y="531"/>
                  <a:pt x="369" y="532"/>
                </a:cubicBezTo>
                <a:cubicBezTo>
                  <a:pt x="369" y="532"/>
                  <a:pt x="368" y="532"/>
                  <a:pt x="367" y="533"/>
                </a:cubicBezTo>
                <a:cubicBezTo>
                  <a:pt x="366" y="534"/>
                  <a:pt x="365" y="535"/>
                  <a:pt x="363" y="536"/>
                </a:cubicBezTo>
                <a:cubicBezTo>
                  <a:pt x="361" y="537"/>
                  <a:pt x="358" y="539"/>
                  <a:pt x="355" y="540"/>
                </a:cubicBezTo>
                <a:cubicBezTo>
                  <a:pt x="356" y="539"/>
                  <a:pt x="357" y="538"/>
                  <a:pt x="358" y="538"/>
                </a:cubicBezTo>
                <a:cubicBezTo>
                  <a:pt x="359" y="537"/>
                  <a:pt x="361" y="537"/>
                  <a:pt x="363" y="535"/>
                </a:cubicBezTo>
                <a:cubicBezTo>
                  <a:pt x="362" y="534"/>
                  <a:pt x="359" y="536"/>
                  <a:pt x="356" y="538"/>
                </a:cubicBezTo>
                <a:cubicBezTo>
                  <a:pt x="356" y="537"/>
                  <a:pt x="355" y="537"/>
                  <a:pt x="354" y="537"/>
                </a:cubicBezTo>
                <a:cubicBezTo>
                  <a:pt x="353" y="537"/>
                  <a:pt x="352" y="537"/>
                  <a:pt x="351" y="537"/>
                </a:cubicBezTo>
                <a:cubicBezTo>
                  <a:pt x="351" y="537"/>
                  <a:pt x="351" y="537"/>
                  <a:pt x="351" y="537"/>
                </a:cubicBezTo>
                <a:cubicBezTo>
                  <a:pt x="350" y="538"/>
                  <a:pt x="350" y="538"/>
                  <a:pt x="351" y="538"/>
                </a:cubicBezTo>
                <a:cubicBezTo>
                  <a:pt x="352" y="538"/>
                  <a:pt x="354" y="538"/>
                  <a:pt x="354" y="540"/>
                </a:cubicBezTo>
                <a:cubicBezTo>
                  <a:pt x="353" y="540"/>
                  <a:pt x="352" y="540"/>
                  <a:pt x="352" y="541"/>
                </a:cubicBezTo>
                <a:cubicBezTo>
                  <a:pt x="348" y="542"/>
                  <a:pt x="348" y="538"/>
                  <a:pt x="345" y="538"/>
                </a:cubicBezTo>
                <a:cubicBezTo>
                  <a:pt x="341" y="539"/>
                  <a:pt x="338" y="539"/>
                  <a:pt x="335" y="539"/>
                </a:cubicBezTo>
                <a:cubicBezTo>
                  <a:pt x="333" y="539"/>
                  <a:pt x="335" y="541"/>
                  <a:pt x="333" y="542"/>
                </a:cubicBezTo>
                <a:cubicBezTo>
                  <a:pt x="328" y="543"/>
                  <a:pt x="329" y="539"/>
                  <a:pt x="323" y="541"/>
                </a:cubicBezTo>
                <a:cubicBezTo>
                  <a:pt x="324" y="538"/>
                  <a:pt x="320" y="538"/>
                  <a:pt x="320" y="535"/>
                </a:cubicBezTo>
                <a:cubicBezTo>
                  <a:pt x="324" y="537"/>
                  <a:pt x="327" y="534"/>
                  <a:pt x="329" y="533"/>
                </a:cubicBezTo>
                <a:cubicBezTo>
                  <a:pt x="328" y="532"/>
                  <a:pt x="326" y="533"/>
                  <a:pt x="325" y="533"/>
                </a:cubicBezTo>
                <a:cubicBezTo>
                  <a:pt x="326" y="532"/>
                  <a:pt x="326" y="531"/>
                  <a:pt x="326" y="530"/>
                </a:cubicBezTo>
                <a:cubicBezTo>
                  <a:pt x="328" y="530"/>
                  <a:pt x="329" y="530"/>
                  <a:pt x="329" y="532"/>
                </a:cubicBezTo>
                <a:cubicBezTo>
                  <a:pt x="330" y="532"/>
                  <a:pt x="331" y="529"/>
                  <a:pt x="331" y="531"/>
                </a:cubicBezTo>
                <a:cubicBezTo>
                  <a:pt x="333" y="532"/>
                  <a:pt x="332" y="532"/>
                  <a:pt x="330" y="532"/>
                </a:cubicBezTo>
                <a:cubicBezTo>
                  <a:pt x="331" y="533"/>
                  <a:pt x="331" y="535"/>
                  <a:pt x="329" y="536"/>
                </a:cubicBezTo>
                <a:cubicBezTo>
                  <a:pt x="330" y="538"/>
                  <a:pt x="332" y="535"/>
                  <a:pt x="335" y="535"/>
                </a:cubicBezTo>
                <a:cubicBezTo>
                  <a:pt x="335" y="536"/>
                  <a:pt x="336" y="537"/>
                  <a:pt x="336" y="539"/>
                </a:cubicBezTo>
                <a:cubicBezTo>
                  <a:pt x="339" y="538"/>
                  <a:pt x="337" y="536"/>
                  <a:pt x="340" y="535"/>
                </a:cubicBezTo>
                <a:cubicBezTo>
                  <a:pt x="340" y="533"/>
                  <a:pt x="336" y="535"/>
                  <a:pt x="336" y="533"/>
                </a:cubicBezTo>
                <a:cubicBezTo>
                  <a:pt x="338" y="533"/>
                  <a:pt x="341" y="532"/>
                  <a:pt x="341" y="533"/>
                </a:cubicBezTo>
                <a:cubicBezTo>
                  <a:pt x="342" y="532"/>
                  <a:pt x="342" y="532"/>
                  <a:pt x="343" y="531"/>
                </a:cubicBezTo>
                <a:cubicBezTo>
                  <a:pt x="344" y="530"/>
                  <a:pt x="344" y="530"/>
                  <a:pt x="346" y="529"/>
                </a:cubicBezTo>
                <a:cubicBezTo>
                  <a:pt x="345" y="531"/>
                  <a:pt x="346" y="533"/>
                  <a:pt x="348" y="532"/>
                </a:cubicBezTo>
                <a:cubicBezTo>
                  <a:pt x="349" y="532"/>
                  <a:pt x="350" y="531"/>
                  <a:pt x="351" y="530"/>
                </a:cubicBezTo>
                <a:cubicBezTo>
                  <a:pt x="354" y="530"/>
                  <a:pt x="349" y="533"/>
                  <a:pt x="352" y="533"/>
                </a:cubicBezTo>
                <a:cubicBezTo>
                  <a:pt x="353" y="532"/>
                  <a:pt x="353" y="531"/>
                  <a:pt x="356" y="530"/>
                </a:cubicBezTo>
                <a:cubicBezTo>
                  <a:pt x="356" y="531"/>
                  <a:pt x="357" y="530"/>
                  <a:pt x="358" y="530"/>
                </a:cubicBezTo>
                <a:cubicBezTo>
                  <a:pt x="358" y="531"/>
                  <a:pt x="358" y="534"/>
                  <a:pt x="361" y="534"/>
                </a:cubicBezTo>
                <a:cubicBezTo>
                  <a:pt x="362" y="532"/>
                  <a:pt x="361" y="531"/>
                  <a:pt x="364" y="529"/>
                </a:cubicBezTo>
                <a:cubicBezTo>
                  <a:pt x="367" y="530"/>
                  <a:pt x="362" y="532"/>
                  <a:pt x="364" y="534"/>
                </a:cubicBezTo>
                <a:cubicBezTo>
                  <a:pt x="369" y="531"/>
                  <a:pt x="366" y="530"/>
                  <a:pt x="367" y="529"/>
                </a:cubicBezTo>
                <a:cubicBezTo>
                  <a:pt x="369" y="527"/>
                  <a:pt x="369" y="531"/>
                  <a:pt x="372" y="527"/>
                </a:cubicBezTo>
                <a:cubicBezTo>
                  <a:pt x="372" y="526"/>
                  <a:pt x="370" y="525"/>
                  <a:pt x="372" y="522"/>
                </a:cubicBezTo>
                <a:cubicBezTo>
                  <a:pt x="371" y="522"/>
                  <a:pt x="371" y="523"/>
                  <a:pt x="370" y="524"/>
                </a:cubicBezTo>
                <a:cubicBezTo>
                  <a:pt x="370" y="525"/>
                  <a:pt x="369" y="527"/>
                  <a:pt x="367" y="528"/>
                </a:cubicBezTo>
                <a:cubicBezTo>
                  <a:pt x="367" y="526"/>
                  <a:pt x="367" y="527"/>
                  <a:pt x="366" y="527"/>
                </a:cubicBezTo>
                <a:cubicBezTo>
                  <a:pt x="365" y="528"/>
                  <a:pt x="364" y="528"/>
                  <a:pt x="363" y="528"/>
                </a:cubicBezTo>
                <a:cubicBezTo>
                  <a:pt x="363" y="528"/>
                  <a:pt x="363" y="527"/>
                  <a:pt x="362" y="527"/>
                </a:cubicBezTo>
                <a:cubicBezTo>
                  <a:pt x="362" y="526"/>
                  <a:pt x="360" y="528"/>
                  <a:pt x="360" y="526"/>
                </a:cubicBezTo>
                <a:cubicBezTo>
                  <a:pt x="360" y="525"/>
                  <a:pt x="362" y="524"/>
                  <a:pt x="363" y="523"/>
                </a:cubicBezTo>
                <a:cubicBezTo>
                  <a:pt x="364" y="523"/>
                  <a:pt x="363" y="524"/>
                  <a:pt x="363" y="524"/>
                </a:cubicBezTo>
                <a:cubicBezTo>
                  <a:pt x="363" y="525"/>
                  <a:pt x="363" y="525"/>
                  <a:pt x="363" y="526"/>
                </a:cubicBezTo>
                <a:cubicBezTo>
                  <a:pt x="365" y="524"/>
                  <a:pt x="366" y="522"/>
                  <a:pt x="366" y="521"/>
                </a:cubicBezTo>
                <a:cubicBezTo>
                  <a:pt x="365" y="520"/>
                  <a:pt x="364" y="521"/>
                  <a:pt x="362" y="522"/>
                </a:cubicBezTo>
                <a:cubicBezTo>
                  <a:pt x="361" y="523"/>
                  <a:pt x="359" y="524"/>
                  <a:pt x="358" y="526"/>
                </a:cubicBezTo>
                <a:cubicBezTo>
                  <a:pt x="356" y="525"/>
                  <a:pt x="359" y="523"/>
                  <a:pt x="360" y="522"/>
                </a:cubicBezTo>
                <a:cubicBezTo>
                  <a:pt x="358" y="522"/>
                  <a:pt x="357" y="521"/>
                  <a:pt x="358" y="519"/>
                </a:cubicBezTo>
                <a:cubicBezTo>
                  <a:pt x="357" y="519"/>
                  <a:pt x="356" y="520"/>
                  <a:pt x="356" y="519"/>
                </a:cubicBezTo>
                <a:cubicBezTo>
                  <a:pt x="354" y="520"/>
                  <a:pt x="355" y="522"/>
                  <a:pt x="352" y="522"/>
                </a:cubicBezTo>
                <a:cubicBezTo>
                  <a:pt x="351" y="520"/>
                  <a:pt x="358" y="517"/>
                  <a:pt x="360" y="513"/>
                </a:cubicBezTo>
                <a:cubicBezTo>
                  <a:pt x="360" y="513"/>
                  <a:pt x="361" y="512"/>
                  <a:pt x="361" y="512"/>
                </a:cubicBezTo>
                <a:cubicBezTo>
                  <a:pt x="361" y="512"/>
                  <a:pt x="361" y="511"/>
                  <a:pt x="361" y="511"/>
                </a:cubicBezTo>
                <a:cubicBezTo>
                  <a:pt x="361" y="511"/>
                  <a:pt x="361" y="510"/>
                  <a:pt x="362" y="510"/>
                </a:cubicBezTo>
                <a:cubicBezTo>
                  <a:pt x="362" y="510"/>
                  <a:pt x="362" y="510"/>
                  <a:pt x="362" y="510"/>
                </a:cubicBezTo>
                <a:cubicBezTo>
                  <a:pt x="362" y="509"/>
                  <a:pt x="362" y="509"/>
                  <a:pt x="362" y="509"/>
                </a:cubicBezTo>
                <a:cubicBezTo>
                  <a:pt x="362" y="509"/>
                  <a:pt x="362" y="509"/>
                  <a:pt x="362" y="510"/>
                </a:cubicBezTo>
                <a:cubicBezTo>
                  <a:pt x="362" y="510"/>
                  <a:pt x="362" y="511"/>
                  <a:pt x="362" y="511"/>
                </a:cubicBezTo>
                <a:cubicBezTo>
                  <a:pt x="363" y="511"/>
                  <a:pt x="363" y="510"/>
                  <a:pt x="363" y="510"/>
                </a:cubicBezTo>
                <a:cubicBezTo>
                  <a:pt x="363" y="510"/>
                  <a:pt x="363" y="509"/>
                  <a:pt x="363" y="509"/>
                </a:cubicBezTo>
                <a:cubicBezTo>
                  <a:pt x="363" y="509"/>
                  <a:pt x="362" y="508"/>
                  <a:pt x="362" y="508"/>
                </a:cubicBezTo>
                <a:cubicBezTo>
                  <a:pt x="362" y="508"/>
                  <a:pt x="362" y="508"/>
                  <a:pt x="362" y="507"/>
                </a:cubicBezTo>
                <a:cubicBezTo>
                  <a:pt x="363" y="507"/>
                  <a:pt x="363" y="507"/>
                  <a:pt x="363" y="507"/>
                </a:cubicBezTo>
                <a:cubicBezTo>
                  <a:pt x="363" y="507"/>
                  <a:pt x="363" y="506"/>
                  <a:pt x="363" y="506"/>
                </a:cubicBezTo>
                <a:cubicBezTo>
                  <a:pt x="363" y="506"/>
                  <a:pt x="363" y="506"/>
                  <a:pt x="363" y="506"/>
                </a:cubicBezTo>
                <a:cubicBezTo>
                  <a:pt x="363" y="506"/>
                  <a:pt x="363" y="505"/>
                  <a:pt x="362" y="505"/>
                </a:cubicBezTo>
                <a:cubicBezTo>
                  <a:pt x="362" y="505"/>
                  <a:pt x="361" y="505"/>
                  <a:pt x="361" y="504"/>
                </a:cubicBezTo>
                <a:cubicBezTo>
                  <a:pt x="360" y="503"/>
                  <a:pt x="361" y="503"/>
                  <a:pt x="360" y="502"/>
                </a:cubicBezTo>
                <a:cubicBezTo>
                  <a:pt x="359" y="500"/>
                  <a:pt x="355" y="498"/>
                  <a:pt x="355" y="496"/>
                </a:cubicBezTo>
                <a:cubicBezTo>
                  <a:pt x="356" y="495"/>
                  <a:pt x="358" y="495"/>
                  <a:pt x="359" y="496"/>
                </a:cubicBezTo>
                <a:cubicBezTo>
                  <a:pt x="360" y="496"/>
                  <a:pt x="361" y="497"/>
                  <a:pt x="361" y="497"/>
                </a:cubicBezTo>
                <a:cubicBezTo>
                  <a:pt x="362" y="498"/>
                  <a:pt x="362" y="499"/>
                  <a:pt x="363" y="500"/>
                </a:cubicBezTo>
                <a:cubicBezTo>
                  <a:pt x="363" y="499"/>
                  <a:pt x="363" y="498"/>
                  <a:pt x="363" y="497"/>
                </a:cubicBezTo>
                <a:cubicBezTo>
                  <a:pt x="362" y="496"/>
                  <a:pt x="361" y="495"/>
                  <a:pt x="360" y="494"/>
                </a:cubicBezTo>
                <a:cubicBezTo>
                  <a:pt x="357" y="492"/>
                  <a:pt x="358" y="494"/>
                  <a:pt x="357" y="495"/>
                </a:cubicBezTo>
                <a:cubicBezTo>
                  <a:pt x="356" y="493"/>
                  <a:pt x="355" y="493"/>
                  <a:pt x="354" y="494"/>
                </a:cubicBezTo>
                <a:cubicBezTo>
                  <a:pt x="353" y="493"/>
                  <a:pt x="351" y="491"/>
                  <a:pt x="351" y="493"/>
                </a:cubicBezTo>
                <a:cubicBezTo>
                  <a:pt x="351" y="493"/>
                  <a:pt x="351" y="493"/>
                  <a:pt x="352" y="494"/>
                </a:cubicBezTo>
                <a:cubicBezTo>
                  <a:pt x="353" y="494"/>
                  <a:pt x="354" y="495"/>
                  <a:pt x="354" y="496"/>
                </a:cubicBezTo>
                <a:cubicBezTo>
                  <a:pt x="350" y="494"/>
                  <a:pt x="347" y="490"/>
                  <a:pt x="342" y="488"/>
                </a:cubicBezTo>
                <a:cubicBezTo>
                  <a:pt x="341" y="488"/>
                  <a:pt x="340" y="488"/>
                  <a:pt x="338" y="488"/>
                </a:cubicBezTo>
                <a:cubicBezTo>
                  <a:pt x="335" y="486"/>
                  <a:pt x="330" y="484"/>
                  <a:pt x="326" y="482"/>
                </a:cubicBezTo>
                <a:cubicBezTo>
                  <a:pt x="319" y="479"/>
                  <a:pt x="312" y="477"/>
                  <a:pt x="308" y="475"/>
                </a:cubicBezTo>
                <a:cubicBezTo>
                  <a:pt x="308" y="475"/>
                  <a:pt x="308" y="474"/>
                  <a:pt x="308" y="474"/>
                </a:cubicBezTo>
                <a:cubicBezTo>
                  <a:pt x="308" y="473"/>
                  <a:pt x="306" y="474"/>
                  <a:pt x="305" y="473"/>
                </a:cubicBezTo>
                <a:cubicBezTo>
                  <a:pt x="308" y="470"/>
                  <a:pt x="302" y="474"/>
                  <a:pt x="299" y="472"/>
                </a:cubicBezTo>
                <a:cubicBezTo>
                  <a:pt x="297" y="471"/>
                  <a:pt x="298" y="472"/>
                  <a:pt x="297" y="473"/>
                </a:cubicBezTo>
                <a:cubicBezTo>
                  <a:pt x="296" y="473"/>
                  <a:pt x="294" y="472"/>
                  <a:pt x="292" y="472"/>
                </a:cubicBezTo>
                <a:cubicBezTo>
                  <a:pt x="290" y="472"/>
                  <a:pt x="288" y="471"/>
                  <a:pt x="288" y="470"/>
                </a:cubicBezTo>
                <a:cubicBezTo>
                  <a:pt x="285" y="470"/>
                  <a:pt x="286" y="472"/>
                  <a:pt x="282" y="471"/>
                </a:cubicBezTo>
                <a:cubicBezTo>
                  <a:pt x="282" y="469"/>
                  <a:pt x="283" y="468"/>
                  <a:pt x="286" y="469"/>
                </a:cubicBezTo>
                <a:cubicBezTo>
                  <a:pt x="287" y="467"/>
                  <a:pt x="284" y="467"/>
                  <a:pt x="281" y="466"/>
                </a:cubicBezTo>
                <a:cubicBezTo>
                  <a:pt x="280" y="468"/>
                  <a:pt x="281" y="469"/>
                  <a:pt x="281" y="470"/>
                </a:cubicBezTo>
                <a:cubicBezTo>
                  <a:pt x="270" y="469"/>
                  <a:pt x="259" y="468"/>
                  <a:pt x="247" y="467"/>
                </a:cubicBezTo>
                <a:cubicBezTo>
                  <a:pt x="236" y="466"/>
                  <a:pt x="224" y="466"/>
                  <a:pt x="213" y="465"/>
                </a:cubicBezTo>
                <a:cubicBezTo>
                  <a:pt x="202" y="464"/>
                  <a:pt x="190" y="463"/>
                  <a:pt x="179" y="463"/>
                </a:cubicBezTo>
                <a:cubicBezTo>
                  <a:pt x="174" y="462"/>
                  <a:pt x="168" y="462"/>
                  <a:pt x="162" y="462"/>
                </a:cubicBezTo>
                <a:cubicBezTo>
                  <a:pt x="155" y="462"/>
                  <a:pt x="149" y="462"/>
                  <a:pt x="142" y="462"/>
                </a:cubicBezTo>
                <a:cubicBezTo>
                  <a:pt x="133" y="462"/>
                  <a:pt x="126" y="462"/>
                  <a:pt x="117" y="461"/>
                </a:cubicBezTo>
                <a:cubicBezTo>
                  <a:pt x="115" y="461"/>
                  <a:pt x="115" y="462"/>
                  <a:pt x="113" y="462"/>
                </a:cubicBezTo>
                <a:cubicBezTo>
                  <a:pt x="111" y="462"/>
                  <a:pt x="109" y="462"/>
                  <a:pt x="106" y="462"/>
                </a:cubicBezTo>
                <a:cubicBezTo>
                  <a:pt x="105" y="462"/>
                  <a:pt x="104" y="462"/>
                  <a:pt x="103" y="462"/>
                </a:cubicBezTo>
                <a:cubicBezTo>
                  <a:pt x="102" y="461"/>
                  <a:pt x="102" y="461"/>
                  <a:pt x="102" y="461"/>
                </a:cubicBezTo>
                <a:cubicBezTo>
                  <a:pt x="102" y="461"/>
                  <a:pt x="101" y="462"/>
                  <a:pt x="101" y="461"/>
                </a:cubicBezTo>
                <a:cubicBezTo>
                  <a:pt x="101" y="459"/>
                  <a:pt x="101" y="458"/>
                  <a:pt x="102" y="456"/>
                </a:cubicBezTo>
                <a:cubicBezTo>
                  <a:pt x="102" y="452"/>
                  <a:pt x="101" y="449"/>
                  <a:pt x="101" y="445"/>
                </a:cubicBezTo>
                <a:cubicBezTo>
                  <a:pt x="102" y="440"/>
                  <a:pt x="103" y="424"/>
                  <a:pt x="103" y="415"/>
                </a:cubicBezTo>
                <a:cubicBezTo>
                  <a:pt x="103" y="410"/>
                  <a:pt x="101" y="404"/>
                  <a:pt x="104" y="397"/>
                </a:cubicBezTo>
                <a:cubicBezTo>
                  <a:pt x="103" y="391"/>
                  <a:pt x="103" y="387"/>
                  <a:pt x="104" y="382"/>
                </a:cubicBezTo>
                <a:cubicBezTo>
                  <a:pt x="104" y="383"/>
                  <a:pt x="104" y="385"/>
                  <a:pt x="102" y="384"/>
                </a:cubicBezTo>
                <a:cubicBezTo>
                  <a:pt x="104" y="376"/>
                  <a:pt x="103" y="370"/>
                  <a:pt x="103" y="360"/>
                </a:cubicBezTo>
                <a:cubicBezTo>
                  <a:pt x="104" y="361"/>
                  <a:pt x="104" y="362"/>
                  <a:pt x="105" y="363"/>
                </a:cubicBezTo>
                <a:cubicBezTo>
                  <a:pt x="106" y="359"/>
                  <a:pt x="103" y="359"/>
                  <a:pt x="103" y="357"/>
                </a:cubicBezTo>
                <a:cubicBezTo>
                  <a:pt x="103" y="354"/>
                  <a:pt x="105" y="357"/>
                  <a:pt x="106" y="358"/>
                </a:cubicBezTo>
                <a:cubicBezTo>
                  <a:pt x="106" y="355"/>
                  <a:pt x="105" y="353"/>
                  <a:pt x="104" y="349"/>
                </a:cubicBezTo>
                <a:cubicBezTo>
                  <a:pt x="105" y="346"/>
                  <a:pt x="105" y="344"/>
                  <a:pt x="105" y="340"/>
                </a:cubicBezTo>
                <a:cubicBezTo>
                  <a:pt x="105" y="338"/>
                  <a:pt x="106" y="336"/>
                  <a:pt x="106" y="335"/>
                </a:cubicBezTo>
                <a:cubicBezTo>
                  <a:pt x="106" y="332"/>
                  <a:pt x="104" y="326"/>
                  <a:pt x="105" y="321"/>
                </a:cubicBezTo>
                <a:cubicBezTo>
                  <a:pt x="105" y="319"/>
                  <a:pt x="106" y="319"/>
                  <a:pt x="106" y="318"/>
                </a:cubicBezTo>
                <a:cubicBezTo>
                  <a:pt x="106" y="317"/>
                  <a:pt x="104" y="314"/>
                  <a:pt x="106" y="313"/>
                </a:cubicBezTo>
                <a:cubicBezTo>
                  <a:pt x="106" y="312"/>
                  <a:pt x="106" y="311"/>
                  <a:pt x="106" y="309"/>
                </a:cubicBezTo>
                <a:cubicBezTo>
                  <a:pt x="106" y="308"/>
                  <a:pt x="106" y="307"/>
                  <a:pt x="106" y="307"/>
                </a:cubicBezTo>
                <a:cubicBezTo>
                  <a:pt x="106" y="306"/>
                  <a:pt x="106" y="306"/>
                  <a:pt x="106" y="305"/>
                </a:cubicBezTo>
                <a:cubicBezTo>
                  <a:pt x="107" y="305"/>
                  <a:pt x="107" y="305"/>
                  <a:pt x="107" y="305"/>
                </a:cubicBezTo>
                <a:cubicBezTo>
                  <a:pt x="110" y="304"/>
                  <a:pt x="113" y="304"/>
                  <a:pt x="116" y="304"/>
                </a:cubicBezTo>
                <a:cubicBezTo>
                  <a:pt x="118" y="304"/>
                  <a:pt x="120" y="304"/>
                  <a:pt x="121" y="304"/>
                </a:cubicBezTo>
                <a:cubicBezTo>
                  <a:pt x="123" y="304"/>
                  <a:pt x="122" y="304"/>
                  <a:pt x="125" y="304"/>
                </a:cubicBezTo>
                <a:cubicBezTo>
                  <a:pt x="127" y="304"/>
                  <a:pt x="128" y="305"/>
                  <a:pt x="129" y="305"/>
                </a:cubicBezTo>
                <a:cubicBezTo>
                  <a:pt x="129" y="305"/>
                  <a:pt x="130" y="305"/>
                  <a:pt x="132" y="305"/>
                </a:cubicBezTo>
                <a:cubicBezTo>
                  <a:pt x="137" y="305"/>
                  <a:pt x="145" y="306"/>
                  <a:pt x="149" y="306"/>
                </a:cubicBezTo>
                <a:cubicBezTo>
                  <a:pt x="151" y="306"/>
                  <a:pt x="152" y="306"/>
                  <a:pt x="155" y="306"/>
                </a:cubicBezTo>
                <a:cubicBezTo>
                  <a:pt x="156" y="306"/>
                  <a:pt x="157" y="307"/>
                  <a:pt x="158" y="307"/>
                </a:cubicBezTo>
                <a:cubicBezTo>
                  <a:pt x="159" y="307"/>
                  <a:pt x="161" y="307"/>
                  <a:pt x="163" y="307"/>
                </a:cubicBezTo>
                <a:cubicBezTo>
                  <a:pt x="165" y="307"/>
                  <a:pt x="167" y="307"/>
                  <a:pt x="169" y="307"/>
                </a:cubicBezTo>
                <a:cubicBezTo>
                  <a:pt x="171" y="307"/>
                  <a:pt x="173" y="306"/>
                  <a:pt x="175" y="306"/>
                </a:cubicBezTo>
                <a:cubicBezTo>
                  <a:pt x="177" y="306"/>
                  <a:pt x="177" y="307"/>
                  <a:pt x="179" y="307"/>
                </a:cubicBezTo>
                <a:cubicBezTo>
                  <a:pt x="185" y="307"/>
                  <a:pt x="193" y="306"/>
                  <a:pt x="199" y="304"/>
                </a:cubicBezTo>
                <a:cubicBezTo>
                  <a:pt x="200" y="304"/>
                  <a:pt x="200" y="305"/>
                  <a:pt x="201" y="304"/>
                </a:cubicBezTo>
                <a:cubicBezTo>
                  <a:pt x="203" y="304"/>
                  <a:pt x="204" y="304"/>
                  <a:pt x="205" y="303"/>
                </a:cubicBezTo>
                <a:cubicBezTo>
                  <a:pt x="206" y="303"/>
                  <a:pt x="207" y="302"/>
                  <a:pt x="208" y="302"/>
                </a:cubicBezTo>
                <a:cubicBezTo>
                  <a:pt x="209" y="301"/>
                  <a:pt x="210" y="300"/>
                  <a:pt x="210" y="300"/>
                </a:cubicBezTo>
                <a:cubicBezTo>
                  <a:pt x="211" y="300"/>
                  <a:pt x="212" y="299"/>
                  <a:pt x="212" y="299"/>
                </a:cubicBezTo>
                <a:cubicBezTo>
                  <a:pt x="214" y="298"/>
                  <a:pt x="214" y="299"/>
                  <a:pt x="215" y="299"/>
                </a:cubicBezTo>
                <a:cubicBezTo>
                  <a:pt x="217" y="296"/>
                  <a:pt x="218" y="294"/>
                  <a:pt x="220" y="291"/>
                </a:cubicBezTo>
                <a:cubicBezTo>
                  <a:pt x="220" y="291"/>
                  <a:pt x="221" y="290"/>
                  <a:pt x="222" y="290"/>
                </a:cubicBezTo>
                <a:cubicBezTo>
                  <a:pt x="222" y="289"/>
                  <a:pt x="221" y="289"/>
                  <a:pt x="220" y="289"/>
                </a:cubicBezTo>
                <a:cubicBezTo>
                  <a:pt x="221" y="289"/>
                  <a:pt x="221" y="289"/>
                  <a:pt x="221" y="289"/>
                </a:cubicBezTo>
                <a:cubicBezTo>
                  <a:pt x="221" y="288"/>
                  <a:pt x="220" y="289"/>
                  <a:pt x="220" y="289"/>
                </a:cubicBezTo>
                <a:cubicBezTo>
                  <a:pt x="220" y="289"/>
                  <a:pt x="220" y="289"/>
                  <a:pt x="220" y="289"/>
                </a:cubicBezTo>
                <a:cubicBezTo>
                  <a:pt x="220" y="289"/>
                  <a:pt x="220" y="289"/>
                  <a:pt x="220" y="289"/>
                </a:cubicBezTo>
                <a:cubicBezTo>
                  <a:pt x="220" y="289"/>
                  <a:pt x="220" y="289"/>
                  <a:pt x="220" y="289"/>
                </a:cubicBezTo>
                <a:cubicBezTo>
                  <a:pt x="221" y="289"/>
                  <a:pt x="221" y="289"/>
                  <a:pt x="221" y="289"/>
                </a:cubicBezTo>
                <a:cubicBezTo>
                  <a:pt x="221" y="288"/>
                  <a:pt x="221" y="288"/>
                  <a:pt x="221" y="288"/>
                </a:cubicBezTo>
                <a:cubicBezTo>
                  <a:pt x="221" y="288"/>
                  <a:pt x="221" y="288"/>
                  <a:pt x="221" y="287"/>
                </a:cubicBezTo>
                <a:cubicBezTo>
                  <a:pt x="221" y="287"/>
                  <a:pt x="221" y="286"/>
                  <a:pt x="221" y="285"/>
                </a:cubicBezTo>
                <a:cubicBezTo>
                  <a:pt x="221" y="285"/>
                  <a:pt x="221" y="285"/>
                  <a:pt x="221" y="284"/>
                </a:cubicBezTo>
                <a:cubicBezTo>
                  <a:pt x="221" y="284"/>
                  <a:pt x="221" y="284"/>
                  <a:pt x="221" y="284"/>
                </a:cubicBezTo>
                <a:cubicBezTo>
                  <a:pt x="221" y="283"/>
                  <a:pt x="221" y="283"/>
                  <a:pt x="221" y="282"/>
                </a:cubicBezTo>
                <a:cubicBezTo>
                  <a:pt x="221" y="281"/>
                  <a:pt x="221" y="279"/>
                  <a:pt x="223" y="278"/>
                </a:cubicBezTo>
                <a:cubicBezTo>
                  <a:pt x="222" y="276"/>
                  <a:pt x="222" y="275"/>
                  <a:pt x="221" y="273"/>
                </a:cubicBezTo>
                <a:cubicBezTo>
                  <a:pt x="222" y="273"/>
                  <a:pt x="222" y="272"/>
                  <a:pt x="224" y="271"/>
                </a:cubicBezTo>
                <a:cubicBezTo>
                  <a:pt x="223" y="269"/>
                  <a:pt x="222" y="271"/>
                  <a:pt x="221" y="271"/>
                </a:cubicBezTo>
                <a:cubicBezTo>
                  <a:pt x="219" y="269"/>
                  <a:pt x="221" y="268"/>
                  <a:pt x="219" y="266"/>
                </a:cubicBezTo>
                <a:cubicBezTo>
                  <a:pt x="218" y="266"/>
                  <a:pt x="217" y="268"/>
                  <a:pt x="216" y="267"/>
                </a:cubicBezTo>
                <a:cubicBezTo>
                  <a:pt x="216" y="266"/>
                  <a:pt x="214" y="265"/>
                  <a:pt x="212" y="264"/>
                </a:cubicBezTo>
                <a:cubicBezTo>
                  <a:pt x="210" y="264"/>
                  <a:pt x="207" y="263"/>
                  <a:pt x="204" y="262"/>
                </a:cubicBezTo>
                <a:cubicBezTo>
                  <a:pt x="203" y="261"/>
                  <a:pt x="201" y="260"/>
                  <a:pt x="199" y="259"/>
                </a:cubicBezTo>
                <a:cubicBezTo>
                  <a:pt x="196" y="259"/>
                  <a:pt x="192" y="259"/>
                  <a:pt x="189" y="259"/>
                </a:cubicBezTo>
                <a:cubicBezTo>
                  <a:pt x="185" y="259"/>
                  <a:pt x="182" y="258"/>
                  <a:pt x="180" y="257"/>
                </a:cubicBezTo>
                <a:cubicBezTo>
                  <a:pt x="179" y="257"/>
                  <a:pt x="179" y="258"/>
                  <a:pt x="178" y="259"/>
                </a:cubicBezTo>
                <a:cubicBezTo>
                  <a:pt x="172" y="257"/>
                  <a:pt x="169" y="260"/>
                  <a:pt x="161" y="258"/>
                </a:cubicBezTo>
                <a:cubicBezTo>
                  <a:pt x="161" y="259"/>
                  <a:pt x="160" y="260"/>
                  <a:pt x="158" y="260"/>
                </a:cubicBezTo>
                <a:cubicBezTo>
                  <a:pt x="157" y="260"/>
                  <a:pt x="155" y="260"/>
                  <a:pt x="153" y="260"/>
                </a:cubicBezTo>
                <a:cubicBezTo>
                  <a:pt x="152" y="260"/>
                  <a:pt x="155" y="262"/>
                  <a:pt x="155" y="262"/>
                </a:cubicBezTo>
                <a:cubicBezTo>
                  <a:pt x="156" y="262"/>
                  <a:pt x="157" y="261"/>
                  <a:pt x="158" y="261"/>
                </a:cubicBezTo>
                <a:cubicBezTo>
                  <a:pt x="160" y="260"/>
                  <a:pt x="160" y="261"/>
                  <a:pt x="161" y="261"/>
                </a:cubicBezTo>
                <a:cubicBezTo>
                  <a:pt x="163" y="261"/>
                  <a:pt x="164" y="260"/>
                  <a:pt x="165" y="260"/>
                </a:cubicBezTo>
                <a:cubicBezTo>
                  <a:pt x="167" y="260"/>
                  <a:pt x="169" y="261"/>
                  <a:pt x="171" y="261"/>
                </a:cubicBezTo>
                <a:cubicBezTo>
                  <a:pt x="173" y="261"/>
                  <a:pt x="176" y="260"/>
                  <a:pt x="180" y="261"/>
                </a:cubicBezTo>
                <a:cubicBezTo>
                  <a:pt x="181" y="261"/>
                  <a:pt x="182" y="262"/>
                  <a:pt x="183" y="262"/>
                </a:cubicBezTo>
                <a:cubicBezTo>
                  <a:pt x="184" y="263"/>
                  <a:pt x="187" y="262"/>
                  <a:pt x="189" y="262"/>
                </a:cubicBezTo>
                <a:cubicBezTo>
                  <a:pt x="192" y="263"/>
                  <a:pt x="192" y="263"/>
                  <a:pt x="196" y="263"/>
                </a:cubicBezTo>
                <a:cubicBezTo>
                  <a:pt x="198" y="264"/>
                  <a:pt x="202" y="265"/>
                  <a:pt x="206" y="266"/>
                </a:cubicBezTo>
                <a:cubicBezTo>
                  <a:pt x="206" y="267"/>
                  <a:pt x="205" y="266"/>
                  <a:pt x="205" y="267"/>
                </a:cubicBezTo>
                <a:cubicBezTo>
                  <a:pt x="206" y="268"/>
                  <a:pt x="207" y="268"/>
                  <a:pt x="208" y="268"/>
                </a:cubicBezTo>
                <a:cubicBezTo>
                  <a:pt x="208" y="269"/>
                  <a:pt x="209" y="269"/>
                  <a:pt x="208" y="270"/>
                </a:cubicBezTo>
                <a:cubicBezTo>
                  <a:pt x="209" y="270"/>
                  <a:pt x="209" y="270"/>
                  <a:pt x="209" y="269"/>
                </a:cubicBezTo>
                <a:cubicBezTo>
                  <a:pt x="210" y="268"/>
                  <a:pt x="207" y="268"/>
                  <a:pt x="207" y="267"/>
                </a:cubicBezTo>
                <a:cubicBezTo>
                  <a:pt x="208" y="266"/>
                  <a:pt x="210" y="267"/>
                  <a:pt x="211" y="267"/>
                </a:cubicBezTo>
                <a:cubicBezTo>
                  <a:pt x="213" y="268"/>
                  <a:pt x="214" y="270"/>
                  <a:pt x="215" y="271"/>
                </a:cubicBezTo>
                <a:cubicBezTo>
                  <a:pt x="215" y="272"/>
                  <a:pt x="217" y="270"/>
                  <a:pt x="216" y="271"/>
                </a:cubicBezTo>
                <a:cubicBezTo>
                  <a:pt x="216" y="272"/>
                  <a:pt x="216" y="272"/>
                  <a:pt x="215" y="272"/>
                </a:cubicBezTo>
                <a:cubicBezTo>
                  <a:pt x="215" y="272"/>
                  <a:pt x="215" y="272"/>
                  <a:pt x="214" y="272"/>
                </a:cubicBezTo>
                <a:cubicBezTo>
                  <a:pt x="214" y="272"/>
                  <a:pt x="214" y="273"/>
                  <a:pt x="213" y="272"/>
                </a:cubicBezTo>
                <a:cubicBezTo>
                  <a:pt x="213" y="272"/>
                  <a:pt x="213" y="272"/>
                  <a:pt x="213" y="272"/>
                </a:cubicBezTo>
                <a:cubicBezTo>
                  <a:pt x="213" y="271"/>
                  <a:pt x="214" y="272"/>
                  <a:pt x="214" y="272"/>
                </a:cubicBezTo>
                <a:cubicBezTo>
                  <a:pt x="214" y="271"/>
                  <a:pt x="214" y="271"/>
                  <a:pt x="214" y="271"/>
                </a:cubicBezTo>
                <a:cubicBezTo>
                  <a:pt x="213" y="270"/>
                  <a:pt x="213" y="270"/>
                  <a:pt x="213" y="270"/>
                </a:cubicBezTo>
                <a:cubicBezTo>
                  <a:pt x="212" y="270"/>
                  <a:pt x="211" y="270"/>
                  <a:pt x="210" y="269"/>
                </a:cubicBezTo>
                <a:cubicBezTo>
                  <a:pt x="209" y="270"/>
                  <a:pt x="210" y="270"/>
                  <a:pt x="211" y="271"/>
                </a:cubicBezTo>
                <a:cubicBezTo>
                  <a:pt x="212" y="272"/>
                  <a:pt x="212" y="272"/>
                  <a:pt x="211" y="273"/>
                </a:cubicBezTo>
                <a:cubicBezTo>
                  <a:pt x="212" y="273"/>
                  <a:pt x="212" y="273"/>
                  <a:pt x="213" y="273"/>
                </a:cubicBezTo>
                <a:cubicBezTo>
                  <a:pt x="213" y="273"/>
                  <a:pt x="214" y="273"/>
                  <a:pt x="214" y="273"/>
                </a:cubicBezTo>
                <a:cubicBezTo>
                  <a:pt x="215" y="273"/>
                  <a:pt x="216" y="273"/>
                  <a:pt x="215" y="274"/>
                </a:cubicBezTo>
                <a:cubicBezTo>
                  <a:pt x="217" y="274"/>
                  <a:pt x="217" y="274"/>
                  <a:pt x="217" y="273"/>
                </a:cubicBezTo>
                <a:cubicBezTo>
                  <a:pt x="216" y="273"/>
                  <a:pt x="216" y="272"/>
                  <a:pt x="217" y="272"/>
                </a:cubicBezTo>
                <a:cubicBezTo>
                  <a:pt x="218" y="273"/>
                  <a:pt x="219" y="275"/>
                  <a:pt x="218" y="276"/>
                </a:cubicBezTo>
                <a:cubicBezTo>
                  <a:pt x="217" y="275"/>
                  <a:pt x="217" y="275"/>
                  <a:pt x="216" y="275"/>
                </a:cubicBezTo>
                <a:cubicBezTo>
                  <a:pt x="216" y="275"/>
                  <a:pt x="215" y="275"/>
                  <a:pt x="214" y="275"/>
                </a:cubicBezTo>
                <a:cubicBezTo>
                  <a:pt x="215" y="276"/>
                  <a:pt x="217" y="275"/>
                  <a:pt x="216" y="276"/>
                </a:cubicBezTo>
                <a:cubicBezTo>
                  <a:pt x="216" y="276"/>
                  <a:pt x="215" y="276"/>
                  <a:pt x="215" y="276"/>
                </a:cubicBezTo>
                <a:cubicBezTo>
                  <a:pt x="214" y="277"/>
                  <a:pt x="214" y="277"/>
                  <a:pt x="214" y="277"/>
                </a:cubicBezTo>
                <a:cubicBezTo>
                  <a:pt x="214" y="277"/>
                  <a:pt x="215" y="278"/>
                  <a:pt x="215" y="278"/>
                </a:cubicBezTo>
                <a:cubicBezTo>
                  <a:pt x="215" y="279"/>
                  <a:pt x="216" y="279"/>
                  <a:pt x="216" y="279"/>
                </a:cubicBezTo>
                <a:cubicBezTo>
                  <a:pt x="216" y="279"/>
                  <a:pt x="217" y="279"/>
                  <a:pt x="217" y="278"/>
                </a:cubicBezTo>
                <a:cubicBezTo>
                  <a:pt x="217" y="278"/>
                  <a:pt x="217" y="278"/>
                  <a:pt x="217" y="277"/>
                </a:cubicBezTo>
                <a:cubicBezTo>
                  <a:pt x="217" y="277"/>
                  <a:pt x="217" y="277"/>
                  <a:pt x="217" y="277"/>
                </a:cubicBezTo>
                <a:cubicBezTo>
                  <a:pt x="218" y="277"/>
                  <a:pt x="219" y="277"/>
                  <a:pt x="218" y="278"/>
                </a:cubicBezTo>
                <a:cubicBezTo>
                  <a:pt x="218" y="278"/>
                  <a:pt x="218" y="279"/>
                  <a:pt x="218" y="279"/>
                </a:cubicBezTo>
                <a:cubicBezTo>
                  <a:pt x="218" y="280"/>
                  <a:pt x="218" y="280"/>
                  <a:pt x="218" y="280"/>
                </a:cubicBezTo>
                <a:cubicBezTo>
                  <a:pt x="215" y="279"/>
                  <a:pt x="215" y="281"/>
                  <a:pt x="214" y="282"/>
                </a:cubicBezTo>
                <a:cubicBezTo>
                  <a:pt x="216" y="283"/>
                  <a:pt x="216" y="281"/>
                  <a:pt x="217" y="282"/>
                </a:cubicBezTo>
                <a:cubicBezTo>
                  <a:pt x="217" y="283"/>
                  <a:pt x="216" y="283"/>
                  <a:pt x="216" y="283"/>
                </a:cubicBezTo>
                <a:cubicBezTo>
                  <a:pt x="215" y="283"/>
                  <a:pt x="215" y="283"/>
                  <a:pt x="215" y="284"/>
                </a:cubicBezTo>
                <a:cubicBezTo>
                  <a:pt x="214" y="284"/>
                  <a:pt x="214" y="285"/>
                  <a:pt x="214" y="286"/>
                </a:cubicBezTo>
                <a:cubicBezTo>
                  <a:pt x="214" y="288"/>
                  <a:pt x="215" y="284"/>
                  <a:pt x="216" y="284"/>
                </a:cubicBezTo>
                <a:cubicBezTo>
                  <a:pt x="216" y="285"/>
                  <a:pt x="215" y="285"/>
                  <a:pt x="215" y="286"/>
                </a:cubicBezTo>
                <a:cubicBezTo>
                  <a:pt x="215" y="287"/>
                  <a:pt x="215" y="287"/>
                  <a:pt x="215" y="287"/>
                </a:cubicBezTo>
                <a:cubicBezTo>
                  <a:pt x="215" y="287"/>
                  <a:pt x="215" y="287"/>
                  <a:pt x="215" y="287"/>
                </a:cubicBezTo>
                <a:cubicBezTo>
                  <a:pt x="215" y="287"/>
                  <a:pt x="215" y="287"/>
                  <a:pt x="215" y="287"/>
                </a:cubicBezTo>
                <a:cubicBezTo>
                  <a:pt x="215" y="288"/>
                  <a:pt x="215" y="288"/>
                  <a:pt x="215" y="288"/>
                </a:cubicBezTo>
                <a:cubicBezTo>
                  <a:pt x="215" y="288"/>
                  <a:pt x="215" y="288"/>
                  <a:pt x="215" y="288"/>
                </a:cubicBezTo>
                <a:cubicBezTo>
                  <a:pt x="215" y="288"/>
                  <a:pt x="215" y="288"/>
                  <a:pt x="215" y="288"/>
                </a:cubicBezTo>
                <a:cubicBezTo>
                  <a:pt x="215" y="288"/>
                  <a:pt x="215" y="288"/>
                  <a:pt x="215" y="288"/>
                </a:cubicBezTo>
                <a:cubicBezTo>
                  <a:pt x="215" y="287"/>
                  <a:pt x="215" y="288"/>
                  <a:pt x="215" y="287"/>
                </a:cubicBezTo>
                <a:cubicBezTo>
                  <a:pt x="215" y="288"/>
                  <a:pt x="215" y="288"/>
                  <a:pt x="215" y="289"/>
                </a:cubicBezTo>
                <a:cubicBezTo>
                  <a:pt x="214" y="290"/>
                  <a:pt x="214" y="291"/>
                  <a:pt x="213" y="292"/>
                </a:cubicBezTo>
                <a:cubicBezTo>
                  <a:pt x="211" y="294"/>
                  <a:pt x="208" y="296"/>
                  <a:pt x="204" y="297"/>
                </a:cubicBezTo>
                <a:cubicBezTo>
                  <a:pt x="203" y="298"/>
                  <a:pt x="200" y="297"/>
                  <a:pt x="199" y="299"/>
                </a:cubicBezTo>
                <a:cubicBezTo>
                  <a:pt x="197" y="299"/>
                  <a:pt x="194" y="299"/>
                  <a:pt x="191" y="300"/>
                </a:cubicBezTo>
                <a:cubicBezTo>
                  <a:pt x="187" y="300"/>
                  <a:pt x="184" y="300"/>
                  <a:pt x="182" y="300"/>
                </a:cubicBezTo>
                <a:cubicBezTo>
                  <a:pt x="184" y="298"/>
                  <a:pt x="188" y="299"/>
                  <a:pt x="191" y="299"/>
                </a:cubicBezTo>
                <a:cubicBezTo>
                  <a:pt x="196" y="298"/>
                  <a:pt x="200" y="297"/>
                  <a:pt x="203" y="296"/>
                </a:cubicBezTo>
                <a:cubicBezTo>
                  <a:pt x="202" y="294"/>
                  <a:pt x="201" y="295"/>
                  <a:pt x="201" y="293"/>
                </a:cubicBezTo>
                <a:cubicBezTo>
                  <a:pt x="199" y="294"/>
                  <a:pt x="198" y="292"/>
                  <a:pt x="197" y="294"/>
                </a:cubicBezTo>
                <a:cubicBezTo>
                  <a:pt x="198" y="294"/>
                  <a:pt x="198" y="294"/>
                  <a:pt x="200" y="294"/>
                </a:cubicBezTo>
                <a:cubicBezTo>
                  <a:pt x="200" y="297"/>
                  <a:pt x="196" y="295"/>
                  <a:pt x="193" y="295"/>
                </a:cubicBezTo>
                <a:cubicBezTo>
                  <a:pt x="193" y="297"/>
                  <a:pt x="197" y="294"/>
                  <a:pt x="196" y="297"/>
                </a:cubicBezTo>
                <a:cubicBezTo>
                  <a:pt x="192" y="297"/>
                  <a:pt x="186" y="298"/>
                  <a:pt x="181" y="298"/>
                </a:cubicBezTo>
                <a:cubicBezTo>
                  <a:pt x="178" y="298"/>
                  <a:pt x="175" y="298"/>
                  <a:pt x="172" y="298"/>
                </a:cubicBezTo>
                <a:cubicBezTo>
                  <a:pt x="170" y="297"/>
                  <a:pt x="169" y="297"/>
                  <a:pt x="167" y="297"/>
                </a:cubicBezTo>
                <a:cubicBezTo>
                  <a:pt x="164" y="297"/>
                  <a:pt x="162" y="297"/>
                  <a:pt x="160" y="297"/>
                </a:cubicBezTo>
                <a:cubicBezTo>
                  <a:pt x="150" y="296"/>
                  <a:pt x="141" y="295"/>
                  <a:pt x="132" y="295"/>
                </a:cubicBezTo>
                <a:cubicBezTo>
                  <a:pt x="123" y="295"/>
                  <a:pt x="115" y="295"/>
                  <a:pt x="107" y="295"/>
                </a:cubicBezTo>
                <a:cubicBezTo>
                  <a:pt x="105" y="295"/>
                  <a:pt x="102" y="294"/>
                  <a:pt x="100" y="295"/>
                </a:cubicBezTo>
                <a:cubicBezTo>
                  <a:pt x="99" y="295"/>
                  <a:pt x="98" y="295"/>
                  <a:pt x="98" y="295"/>
                </a:cubicBezTo>
                <a:cubicBezTo>
                  <a:pt x="98" y="295"/>
                  <a:pt x="97" y="295"/>
                  <a:pt x="97" y="295"/>
                </a:cubicBezTo>
                <a:cubicBezTo>
                  <a:pt x="97" y="295"/>
                  <a:pt x="97" y="295"/>
                  <a:pt x="97" y="295"/>
                </a:cubicBezTo>
                <a:cubicBezTo>
                  <a:pt x="96" y="295"/>
                  <a:pt x="96" y="295"/>
                  <a:pt x="96" y="295"/>
                </a:cubicBezTo>
                <a:cubicBezTo>
                  <a:pt x="96" y="297"/>
                  <a:pt x="96" y="298"/>
                  <a:pt x="96" y="299"/>
                </a:cubicBezTo>
                <a:cubicBezTo>
                  <a:pt x="96" y="303"/>
                  <a:pt x="93" y="306"/>
                  <a:pt x="95" y="311"/>
                </a:cubicBezTo>
                <a:cubicBezTo>
                  <a:pt x="94" y="310"/>
                  <a:pt x="94" y="315"/>
                  <a:pt x="93" y="316"/>
                </a:cubicBezTo>
                <a:cubicBezTo>
                  <a:pt x="93" y="317"/>
                  <a:pt x="94" y="318"/>
                  <a:pt x="94" y="316"/>
                </a:cubicBezTo>
                <a:cubicBezTo>
                  <a:pt x="95" y="328"/>
                  <a:pt x="95" y="340"/>
                  <a:pt x="94" y="350"/>
                </a:cubicBezTo>
                <a:cubicBezTo>
                  <a:pt x="93" y="361"/>
                  <a:pt x="92" y="371"/>
                  <a:pt x="93" y="380"/>
                </a:cubicBezTo>
                <a:cubicBezTo>
                  <a:pt x="93" y="382"/>
                  <a:pt x="92" y="380"/>
                  <a:pt x="92" y="380"/>
                </a:cubicBezTo>
                <a:cubicBezTo>
                  <a:pt x="92" y="384"/>
                  <a:pt x="93" y="389"/>
                  <a:pt x="92" y="395"/>
                </a:cubicBezTo>
                <a:cubicBezTo>
                  <a:pt x="91" y="395"/>
                  <a:pt x="92" y="390"/>
                  <a:pt x="90" y="390"/>
                </a:cubicBezTo>
                <a:cubicBezTo>
                  <a:pt x="90" y="394"/>
                  <a:pt x="92" y="400"/>
                  <a:pt x="90" y="403"/>
                </a:cubicBezTo>
                <a:cubicBezTo>
                  <a:pt x="87" y="404"/>
                  <a:pt x="91" y="398"/>
                  <a:pt x="89" y="397"/>
                </a:cubicBezTo>
                <a:cubicBezTo>
                  <a:pt x="88" y="393"/>
                  <a:pt x="90" y="392"/>
                  <a:pt x="90" y="388"/>
                </a:cubicBezTo>
                <a:cubicBezTo>
                  <a:pt x="89" y="387"/>
                  <a:pt x="89" y="386"/>
                  <a:pt x="89" y="385"/>
                </a:cubicBezTo>
                <a:cubicBezTo>
                  <a:pt x="88" y="385"/>
                  <a:pt x="87" y="385"/>
                  <a:pt x="87" y="388"/>
                </a:cubicBezTo>
                <a:cubicBezTo>
                  <a:pt x="86" y="383"/>
                  <a:pt x="83" y="382"/>
                  <a:pt x="83" y="382"/>
                </a:cubicBezTo>
                <a:cubicBezTo>
                  <a:pt x="80" y="384"/>
                  <a:pt x="82" y="390"/>
                  <a:pt x="81" y="393"/>
                </a:cubicBezTo>
                <a:cubicBezTo>
                  <a:pt x="79" y="394"/>
                  <a:pt x="81" y="389"/>
                  <a:pt x="81" y="388"/>
                </a:cubicBezTo>
                <a:cubicBezTo>
                  <a:pt x="80" y="386"/>
                  <a:pt x="79" y="387"/>
                  <a:pt x="79" y="386"/>
                </a:cubicBezTo>
                <a:cubicBezTo>
                  <a:pt x="79" y="382"/>
                  <a:pt x="80" y="377"/>
                  <a:pt x="80" y="370"/>
                </a:cubicBezTo>
                <a:cubicBezTo>
                  <a:pt x="81" y="368"/>
                  <a:pt x="84" y="369"/>
                  <a:pt x="84" y="373"/>
                </a:cubicBezTo>
                <a:cubicBezTo>
                  <a:pt x="86" y="374"/>
                  <a:pt x="87" y="368"/>
                  <a:pt x="86" y="367"/>
                </a:cubicBezTo>
                <a:cubicBezTo>
                  <a:pt x="87" y="364"/>
                  <a:pt x="87" y="371"/>
                  <a:pt x="89" y="371"/>
                </a:cubicBezTo>
                <a:cubicBezTo>
                  <a:pt x="89" y="368"/>
                  <a:pt x="88" y="366"/>
                  <a:pt x="87" y="366"/>
                </a:cubicBezTo>
                <a:cubicBezTo>
                  <a:pt x="87" y="362"/>
                  <a:pt x="89" y="364"/>
                  <a:pt x="89" y="359"/>
                </a:cubicBezTo>
                <a:cubicBezTo>
                  <a:pt x="91" y="362"/>
                  <a:pt x="87" y="367"/>
                  <a:pt x="90" y="370"/>
                </a:cubicBezTo>
                <a:cubicBezTo>
                  <a:pt x="90" y="374"/>
                  <a:pt x="87" y="379"/>
                  <a:pt x="89" y="384"/>
                </a:cubicBezTo>
                <a:cubicBezTo>
                  <a:pt x="91" y="385"/>
                  <a:pt x="89" y="374"/>
                  <a:pt x="91" y="379"/>
                </a:cubicBezTo>
                <a:cubicBezTo>
                  <a:pt x="90" y="373"/>
                  <a:pt x="91" y="370"/>
                  <a:pt x="90" y="366"/>
                </a:cubicBezTo>
                <a:cubicBezTo>
                  <a:pt x="90" y="363"/>
                  <a:pt x="91" y="360"/>
                  <a:pt x="92" y="361"/>
                </a:cubicBezTo>
                <a:cubicBezTo>
                  <a:pt x="91" y="356"/>
                  <a:pt x="92" y="345"/>
                  <a:pt x="93" y="336"/>
                </a:cubicBezTo>
                <a:cubicBezTo>
                  <a:pt x="92" y="331"/>
                  <a:pt x="92" y="324"/>
                  <a:pt x="93" y="321"/>
                </a:cubicBezTo>
                <a:cubicBezTo>
                  <a:pt x="92" y="317"/>
                  <a:pt x="92" y="313"/>
                  <a:pt x="92" y="308"/>
                </a:cubicBezTo>
                <a:cubicBezTo>
                  <a:pt x="93" y="309"/>
                  <a:pt x="93" y="310"/>
                  <a:pt x="94" y="311"/>
                </a:cubicBezTo>
                <a:cubicBezTo>
                  <a:pt x="94" y="308"/>
                  <a:pt x="93" y="307"/>
                  <a:pt x="93" y="305"/>
                </a:cubicBezTo>
                <a:cubicBezTo>
                  <a:pt x="93" y="300"/>
                  <a:pt x="94" y="295"/>
                  <a:pt x="93" y="291"/>
                </a:cubicBezTo>
                <a:cubicBezTo>
                  <a:pt x="92" y="291"/>
                  <a:pt x="92" y="293"/>
                  <a:pt x="91" y="295"/>
                </a:cubicBezTo>
                <a:cubicBezTo>
                  <a:pt x="91" y="294"/>
                  <a:pt x="91" y="293"/>
                  <a:pt x="91" y="292"/>
                </a:cubicBezTo>
                <a:cubicBezTo>
                  <a:pt x="91" y="292"/>
                  <a:pt x="91" y="291"/>
                  <a:pt x="91" y="291"/>
                </a:cubicBezTo>
                <a:cubicBezTo>
                  <a:pt x="91" y="290"/>
                  <a:pt x="91" y="290"/>
                  <a:pt x="91" y="290"/>
                </a:cubicBezTo>
                <a:cubicBezTo>
                  <a:pt x="91" y="290"/>
                  <a:pt x="91" y="289"/>
                  <a:pt x="91" y="289"/>
                </a:cubicBezTo>
                <a:cubicBezTo>
                  <a:pt x="93" y="289"/>
                  <a:pt x="95" y="289"/>
                  <a:pt x="96" y="288"/>
                </a:cubicBezTo>
                <a:cubicBezTo>
                  <a:pt x="102" y="288"/>
                  <a:pt x="106" y="290"/>
                  <a:pt x="111" y="290"/>
                </a:cubicBezTo>
                <a:cubicBezTo>
                  <a:pt x="113" y="290"/>
                  <a:pt x="110" y="289"/>
                  <a:pt x="110" y="288"/>
                </a:cubicBezTo>
                <a:cubicBezTo>
                  <a:pt x="116" y="288"/>
                  <a:pt x="118" y="290"/>
                  <a:pt x="125" y="289"/>
                </a:cubicBezTo>
                <a:cubicBezTo>
                  <a:pt x="126" y="289"/>
                  <a:pt x="125" y="288"/>
                  <a:pt x="128" y="288"/>
                </a:cubicBezTo>
                <a:cubicBezTo>
                  <a:pt x="128" y="287"/>
                  <a:pt x="127" y="287"/>
                  <a:pt x="125" y="287"/>
                </a:cubicBezTo>
                <a:cubicBezTo>
                  <a:pt x="129" y="286"/>
                  <a:pt x="133" y="287"/>
                  <a:pt x="137" y="288"/>
                </a:cubicBezTo>
                <a:cubicBezTo>
                  <a:pt x="140" y="288"/>
                  <a:pt x="135" y="287"/>
                  <a:pt x="138" y="286"/>
                </a:cubicBezTo>
                <a:cubicBezTo>
                  <a:pt x="143" y="287"/>
                  <a:pt x="141" y="290"/>
                  <a:pt x="149" y="290"/>
                </a:cubicBezTo>
                <a:cubicBezTo>
                  <a:pt x="148" y="289"/>
                  <a:pt x="145" y="289"/>
                  <a:pt x="145" y="288"/>
                </a:cubicBezTo>
                <a:cubicBezTo>
                  <a:pt x="151" y="289"/>
                  <a:pt x="151" y="287"/>
                  <a:pt x="154" y="288"/>
                </a:cubicBezTo>
                <a:cubicBezTo>
                  <a:pt x="154" y="288"/>
                  <a:pt x="153" y="290"/>
                  <a:pt x="154" y="290"/>
                </a:cubicBezTo>
                <a:cubicBezTo>
                  <a:pt x="156" y="290"/>
                  <a:pt x="158" y="289"/>
                  <a:pt x="156" y="289"/>
                </a:cubicBezTo>
                <a:cubicBezTo>
                  <a:pt x="155" y="287"/>
                  <a:pt x="164" y="290"/>
                  <a:pt x="163" y="288"/>
                </a:cubicBezTo>
                <a:cubicBezTo>
                  <a:pt x="161" y="286"/>
                  <a:pt x="149" y="288"/>
                  <a:pt x="151" y="285"/>
                </a:cubicBezTo>
                <a:cubicBezTo>
                  <a:pt x="149" y="285"/>
                  <a:pt x="150" y="286"/>
                  <a:pt x="150" y="287"/>
                </a:cubicBezTo>
                <a:lnTo>
                  <a:pt x="142" y="287"/>
                </a:lnTo>
                <a:close/>
                <a:moveTo>
                  <a:pt x="80" y="378"/>
                </a:moveTo>
                <a:cubicBezTo>
                  <a:pt x="82" y="377"/>
                  <a:pt x="83" y="377"/>
                  <a:pt x="84" y="372"/>
                </a:cubicBezTo>
                <a:cubicBezTo>
                  <a:pt x="80" y="372"/>
                  <a:pt x="80" y="372"/>
                  <a:pt x="80" y="372"/>
                </a:cubicBezTo>
                <a:lnTo>
                  <a:pt x="80" y="378"/>
                </a:lnTo>
                <a:close/>
                <a:moveTo>
                  <a:pt x="88" y="377"/>
                </a:moveTo>
                <a:cubicBezTo>
                  <a:pt x="88" y="373"/>
                  <a:pt x="88" y="373"/>
                  <a:pt x="88" y="373"/>
                </a:cubicBezTo>
                <a:cubicBezTo>
                  <a:pt x="86" y="374"/>
                  <a:pt x="84" y="374"/>
                  <a:pt x="84" y="381"/>
                </a:cubicBezTo>
                <a:cubicBezTo>
                  <a:pt x="87" y="383"/>
                  <a:pt x="85" y="374"/>
                  <a:pt x="88" y="377"/>
                </a:cubicBezTo>
                <a:moveTo>
                  <a:pt x="105" y="291"/>
                </a:moveTo>
                <a:cubicBezTo>
                  <a:pt x="101" y="291"/>
                  <a:pt x="102" y="288"/>
                  <a:pt x="96" y="289"/>
                </a:cubicBezTo>
                <a:cubicBezTo>
                  <a:pt x="95" y="291"/>
                  <a:pt x="99" y="291"/>
                  <a:pt x="100" y="292"/>
                </a:cubicBezTo>
                <a:cubicBezTo>
                  <a:pt x="100" y="292"/>
                  <a:pt x="107" y="292"/>
                  <a:pt x="105" y="291"/>
                </a:cubicBezTo>
                <a:moveTo>
                  <a:pt x="345" y="533"/>
                </a:moveTo>
                <a:cubicBezTo>
                  <a:pt x="343" y="534"/>
                  <a:pt x="339" y="535"/>
                  <a:pt x="340" y="537"/>
                </a:cubicBezTo>
                <a:cubicBezTo>
                  <a:pt x="344" y="537"/>
                  <a:pt x="342" y="535"/>
                  <a:pt x="344" y="535"/>
                </a:cubicBezTo>
                <a:cubicBezTo>
                  <a:pt x="344" y="536"/>
                  <a:pt x="344" y="538"/>
                  <a:pt x="347" y="537"/>
                </a:cubicBezTo>
                <a:cubicBezTo>
                  <a:pt x="346" y="536"/>
                  <a:pt x="346" y="534"/>
                  <a:pt x="345" y="533"/>
                </a:cubicBezTo>
                <a:moveTo>
                  <a:pt x="370" y="498"/>
                </a:moveTo>
                <a:cubicBezTo>
                  <a:pt x="369" y="497"/>
                  <a:pt x="369" y="496"/>
                  <a:pt x="368" y="495"/>
                </a:cubicBezTo>
                <a:cubicBezTo>
                  <a:pt x="367" y="497"/>
                  <a:pt x="366" y="496"/>
                  <a:pt x="365" y="497"/>
                </a:cubicBezTo>
                <a:cubicBezTo>
                  <a:pt x="366" y="499"/>
                  <a:pt x="368" y="498"/>
                  <a:pt x="370" y="498"/>
                </a:cubicBezTo>
                <a:moveTo>
                  <a:pt x="366" y="502"/>
                </a:moveTo>
                <a:cubicBezTo>
                  <a:pt x="365" y="502"/>
                  <a:pt x="364" y="502"/>
                  <a:pt x="363" y="502"/>
                </a:cubicBezTo>
                <a:cubicBezTo>
                  <a:pt x="362" y="502"/>
                  <a:pt x="362" y="502"/>
                  <a:pt x="360" y="501"/>
                </a:cubicBezTo>
                <a:cubicBezTo>
                  <a:pt x="361" y="501"/>
                  <a:pt x="361" y="502"/>
                  <a:pt x="362" y="502"/>
                </a:cubicBezTo>
                <a:cubicBezTo>
                  <a:pt x="362" y="503"/>
                  <a:pt x="363" y="503"/>
                  <a:pt x="364" y="503"/>
                </a:cubicBezTo>
                <a:cubicBezTo>
                  <a:pt x="365" y="504"/>
                  <a:pt x="366" y="504"/>
                  <a:pt x="366" y="502"/>
                </a:cubicBezTo>
                <a:moveTo>
                  <a:pt x="366" y="517"/>
                </a:moveTo>
                <a:cubicBezTo>
                  <a:pt x="365" y="516"/>
                  <a:pt x="366" y="512"/>
                  <a:pt x="363" y="516"/>
                </a:cubicBezTo>
                <a:cubicBezTo>
                  <a:pt x="365" y="516"/>
                  <a:pt x="363" y="518"/>
                  <a:pt x="363" y="520"/>
                </a:cubicBezTo>
                <a:cubicBezTo>
                  <a:pt x="365" y="518"/>
                  <a:pt x="365" y="519"/>
                  <a:pt x="366" y="517"/>
                </a:cubicBezTo>
                <a:moveTo>
                  <a:pt x="370" y="519"/>
                </a:moveTo>
                <a:cubicBezTo>
                  <a:pt x="370" y="519"/>
                  <a:pt x="369" y="521"/>
                  <a:pt x="370" y="522"/>
                </a:cubicBezTo>
                <a:cubicBezTo>
                  <a:pt x="370" y="521"/>
                  <a:pt x="371" y="521"/>
                  <a:pt x="371" y="520"/>
                </a:cubicBezTo>
                <a:cubicBezTo>
                  <a:pt x="372" y="520"/>
                  <a:pt x="372" y="520"/>
                  <a:pt x="372" y="520"/>
                </a:cubicBezTo>
                <a:cubicBezTo>
                  <a:pt x="372" y="519"/>
                  <a:pt x="373" y="519"/>
                  <a:pt x="373" y="518"/>
                </a:cubicBezTo>
                <a:cubicBezTo>
                  <a:pt x="372" y="517"/>
                  <a:pt x="371" y="517"/>
                  <a:pt x="370" y="519"/>
                </a:cubicBezTo>
                <a:moveTo>
                  <a:pt x="366" y="511"/>
                </a:moveTo>
                <a:cubicBezTo>
                  <a:pt x="366" y="511"/>
                  <a:pt x="366" y="510"/>
                  <a:pt x="364" y="510"/>
                </a:cubicBezTo>
                <a:cubicBezTo>
                  <a:pt x="364" y="510"/>
                  <a:pt x="364" y="511"/>
                  <a:pt x="364" y="511"/>
                </a:cubicBezTo>
                <a:cubicBezTo>
                  <a:pt x="363" y="511"/>
                  <a:pt x="363" y="512"/>
                  <a:pt x="363" y="512"/>
                </a:cubicBezTo>
                <a:cubicBezTo>
                  <a:pt x="363" y="512"/>
                  <a:pt x="364" y="513"/>
                  <a:pt x="365" y="513"/>
                </a:cubicBezTo>
                <a:cubicBezTo>
                  <a:pt x="365" y="513"/>
                  <a:pt x="365" y="513"/>
                  <a:pt x="366" y="513"/>
                </a:cubicBezTo>
                <a:cubicBezTo>
                  <a:pt x="366" y="512"/>
                  <a:pt x="366" y="512"/>
                  <a:pt x="366" y="512"/>
                </a:cubicBezTo>
                <a:cubicBezTo>
                  <a:pt x="366" y="512"/>
                  <a:pt x="366" y="512"/>
                  <a:pt x="366" y="511"/>
                </a:cubicBezTo>
                <a:moveTo>
                  <a:pt x="369" y="492"/>
                </a:moveTo>
                <a:cubicBezTo>
                  <a:pt x="369" y="493"/>
                  <a:pt x="369" y="494"/>
                  <a:pt x="370" y="495"/>
                </a:cubicBezTo>
                <a:cubicBezTo>
                  <a:pt x="370" y="495"/>
                  <a:pt x="371" y="496"/>
                  <a:pt x="372" y="497"/>
                </a:cubicBezTo>
                <a:cubicBezTo>
                  <a:pt x="372" y="498"/>
                  <a:pt x="373" y="499"/>
                  <a:pt x="374" y="500"/>
                </a:cubicBezTo>
                <a:cubicBezTo>
                  <a:pt x="374" y="501"/>
                  <a:pt x="375" y="502"/>
                  <a:pt x="375" y="504"/>
                </a:cubicBezTo>
                <a:cubicBezTo>
                  <a:pt x="374" y="504"/>
                  <a:pt x="374" y="506"/>
                  <a:pt x="373" y="506"/>
                </a:cubicBezTo>
                <a:cubicBezTo>
                  <a:pt x="372" y="506"/>
                  <a:pt x="372" y="504"/>
                  <a:pt x="372" y="504"/>
                </a:cubicBezTo>
                <a:cubicBezTo>
                  <a:pt x="372" y="506"/>
                  <a:pt x="371" y="506"/>
                  <a:pt x="370" y="507"/>
                </a:cubicBezTo>
                <a:cubicBezTo>
                  <a:pt x="370" y="508"/>
                  <a:pt x="369" y="509"/>
                  <a:pt x="369" y="510"/>
                </a:cubicBezTo>
                <a:cubicBezTo>
                  <a:pt x="369" y="512"/>
                  <a:pt x="370" y="513"/>
                  <a:pt x="369" y="515"/>
                </a:cubicBezTo>
                <a:cubicBezTo>
                  <a:pt x="371" y="515"/>
                  <a:pt x="372" y="515"/>
                  <a:pt x="374" y="514"/>
                </a:cubicBezTo>
                <a:cubicBezTo>
                  <a:pt x="374" y="514"/>
                  <a:pt x="375" y="513"/>
                  <a:pt x="376" y="512"/>
                </a:cubicBezTo>
                <a:cubicBezTo>
                  <a:pt x="376" y="511"/>
                  <a:pt x="376" y="510"/>
                  <a:pt x="377" y="508"/>
                </a:cubicBezTo>
                <a:cubicBezTo>
                  <a:pt x="376" y="507"/>
                  <a:pt x="376" y="510"/>
                  <a:pt x="375" y="510"/>
                </a:cubicBezTo>
                <a:cubicBezTo>
                  <a:pt x="375" y="511"/>
                  <a:pt x="374" y="512"/>
                  <a:pt x="373" y="512"/>
                </a:cubicBezTo>
                <a:cubicBezTo>
                  <a:pt x="372" y="512"/>
                  <a:pt x="372" y="512"/>
                  <a:pt x="372" y="511"/>
                </a:cubicBezTo>
                <a:cubicBezTo>
                  <a:pt x="373" y="510"/>
                  <a:pt x="373" y="508"/>
                  <a:pt x="374" y="508"/>
                </a:cubicBezTo>
                <a:cubicBezTo>
                  <a:pt x="374" y="507"/>
                  <a:pt x="375" y="506"/>
                  <a:pt x="376" y="506"/>
                </a:cubicBezTo>
                <a:cubicBezTo>
                  <a:pt x="376" y="505"/>
                  <a:pt x="376" y="503"/>
                  <a:pt x="375" y="501"/>
                </a:cubicBezTo>
                <a:cubicBezTo>
                  <a:pt x="375" y="501"/>
                  <a:pt x="375" y="500"/>
                  <a:pt x="374" y="499"/>
                </a:cubicBezTo>
                <a:cubicBezTo>
                  <a:pt x="374" y="499"/>
                  <a:pt x="374" y="498"/>
                  <a:pt x="373" y="497"/>
                </a:cubicBezTo>
                <a:cubicBezTo>
                  <a:pt x="373" y="496"/>
                  <a:pt x="372" y="495"/>
                  <a:pt x="371" y="494"/>
                </a:cubicBezTo>
                <a:cubicBezTo>
                  <a:pt x="370" y="493"/>
                  <a:pt x="370" y="493"/>
                  <a:pt x="369" y="492"/>
                </a:cubicBezTo>
                <a:moveTo>
                  <a:pt x="376" y="483"/>
                </a:moveTo>
                <a:cubicBezTo>
                  <a:pt x="377" y="484"/>
                  <a:pt x="377" y="485"/>
                  <a:pt x="378" y="485"/>
                </a:cubicBezTo>
                <a:cubicBezTo>
                  <a:pt x="379" y="486"/>
                  <a:pt x="379" y="487"/>
                  <a:pt x="380" y="487"/>
                </a:cubicBezTo>
                <a:cubicBezTo>
                  <a:pt x="381" y="489"/>
                  <a:pt x="382" y="489"/>
                  <a:pt x="383" y="490"/>
                </a:cubicBezTo>
                <a:cubicBezTo>
                  <a:pt x="380" y="487"/>
                  <a:pt x="380" y="487"/>
                  <a:pt x="379" y="486"/>
                </a:cubicBezTo>
                <a:cubicBezTo>
                  <a:pt x="379" y="485"/>
                  <a:pt x="379" y="484"/>
                  <a:pt x="378" y="482"/>
                </a:cubicBezTo>
                <a:lnTo>
                  <a:pt x="376" y="483"/>
                </a:lnTo>
                <a:close/>
                <a:moveTo>
                  <a:pt x="360" y="461"/>
                </a:moveTo>
                <a:cubicBezTo>
                  <a:pt x="361" y="462"/>
                  <a:pt x="367" y="468"/>
                  <a:pt x="368" y="465"/>
                </a:cubicBezTo>
                <a:cubicBezTo>
                  <a:pt x="368" y="464"/>
                  <a:pt x="361" y="460"/>
                  <a:pt x="360" y="461"/>
                </a:cubicBezTo>
                <a:moveTo>
                  <a:pt x="347" y="462"/>
                </a:moveTo>
                <a:cubicBezTo>
                  <a:pt x="352" y="464"/>
                  <a:pt x="354" y="468"/>
                  <a:pt x="359" y="469"/>
                </a:cubicBezTo>
                <a:cubicBezTo>
                  <a:pt x="362" y="467"/>
                  <a:pt x="356" y="464"/>
                  <a:pt x="354" y="465"/>
                </a:cubicBezTo>
                <a:cubicBezTo>
                  <a:pt x="350" y="463"/>
                  <a:pt x="350" y="461"/>
                  <a:pt x="347" y="462"/>
                </a:cubicBezTo>
                <a:moveTo>
                  <a:pt x="334" y="455"/>
                </a:moveTo>
                <a:cubicBezTo>
                  <a:pt x="336" y="458"/>
                  <a:pt x="342" y="457"/>
                  <a:pt x="344" y="460"/>
                </a:cubicBezTo>
                <a:cubicBezTo>
                  <a:pt x="344" y="456"/>
                  <a:pt x="337" y="456"/>
                  <a:pt x="334" y="455"/>
                </a:cubicBezTo>
                <a:moveTo>
                  <a:pt x="333" y="448"/>
                </a:moveTo>
                <a:cubicBezTo>
                  <a:pt x="337" y="449"/>
                  <a:pt x="341" y="454"/>
                  <a:pt x="345" y="453"/>
                </a:cubicBezTo>
                <a:cubicBezTo>
                  <a:pt x="340" y="452"/>
                  <a:pt x="336" y="447"/>
                  <a:pt x="333" y="448"/>
                </a:cubicBezTo>
                <a:moveTo>
                  <a:pt x="354" y="489"/>
                </a:moveTo>
                <a:cubicBezTo>
                  <a:pt x="354" y="489"/>
                  <a:pt x="353" y="489"/>
                  <a:pt x="353" y="489"/>
                </a:cubicBezTo>
                <a:cubicBezTo>
                  <a:pt x="352" y="490"/>
                  <a:pt x="353" y="491"/>
                  <a:pt x="355" y="492"/>
                </a:cubicBezTo>
                <a:cubicBezTo>
                  <a:pt x="356" y="491"/>
                  <a:pt x="356" y="490"/>
                  <a:pt x="354" y="489"/>
                </a:cubicBezTo>
                <a:moveTo>
                  <a:pt x="360" y="480"/>
                </a:moveTo>
                <a:cubicBezTo>
                  <a:pt x="359" y="480"/>
                  <a:pt x="360" y="481"/>
                  <a:pt x="361" y="483"/>
                </a:cubicBezTo>
                <a:cubicBezTo>
                  <a:pt x="363" y="484"/>
                  <a:pt x="365" y="485"/>
                  <a:pt x="366" y="486"/>
                </a:cubicBezTo>
                <a:cubicBezTo>
                  <a:pt x="363" y="486"/>
                  <a:pt x="364" y="488"/>
                  <a:pt x="367" y="491"/>
                </a:cubicBezTo>
                <a:cubicBezTo>
                  <a:pt x="368" y="490"/>
                  <a:pt x="368" y="490"/>
                  <a:pt x="368" y="488"/>
                </a:cubicBezTo>
                <a:cubicBezTo>
                  <a:pt x="368" y="487"/>
                  <a:pt x="367" y="486"/>
                  <a:pt x="366" y="485"/>
                </a:cubicBezTo>
                <a:cubicBezTo>
                  <a:pt x="364" y="483"/>
                  <a:pt x="361" y="480"/>
                  <a:pt x="360" y="480"/>
                </a:cubicBezTo>
                <a:moveTo>
                  <a:pt x="357" y="483"/>
                </a:moveTo>
                <a:cubicBezTo>
                  <a:pt x="360" y="485"/>
                  <a:pt x="359" y="486"/>
                  <a:pt x="359" y="487"/>
                </a:cubicBezTo>
                <a:cubicBezTo>
                  <a:pt x="361" y="488"/>
                  <a:pt x="362" y="489"/>
                  <a:pt x="363" y="489"/>
                </a:cubicBezTo>
                <a:cubicBezTo>
                  <a:pt x="360" y="486"/>
                  <a:pt x="360" y="485"/>
                  <a:pt x="363" y="486"/>
                </a:cubicBezTo>
                <a:cubicBezTo>
                  <a:pt x="361" y="484"/>
                  <a:pt x="356" y="482"/>
                  <a:pt x="357" y="483"/>
                </a:cubicBezTo>
                <a:moveTo>
                  <a:pt x="351" y="490"/>
                </a:moveTo>
                <a:cubicBezTo>
                  <a:pt x="349" y="488"/>
                  <a:pt x="352" y="486"/>
                  <a:pt x="347" y="484"/>
                </a:cubicBezTo>
                <a:cubicBezTo>
                  <a:pt x="346" y="484"/>
                  <a:pt x="348" y="486"/>
                  <a:pt x="347" y="487"/>
                </a:cubicBezTo>
                <a:cubicBezTo>
                  <a:pt x="347" y="487"/>
                  <a:pt x="345" y="486"/>
                  <a:pt x="345" y="487"/>
                </a:cubicBezTo>
                <a:cubicBezTo>
                  <a:pt x="345" y="488"/>
                  <a:pt x="344" y="489"/>
                  <a:pt x="347" y="490"/>
                </a:cubicBezTo>
                <a:cubicBezTo>
                  <a:pt x="348" y="487"/>
                  <a:pt x="349" y="490"/>
                  <a:pt x="351" y="490"/>
                </a:cubicBezTo>
                <a:moveTo>
                  <a:pt x="334" y="476"/>
                </a:moveTo>
                <a:cubicBezTo>
                  <a:pt x="334" y="474"/>
                  <a:pt x="336" y="475"/>
                  <a:pt x="338" y="476"/>
                </a:cubicBezTo>
                <a:cubicBezTo>
                  <a:pt x="339" y="477"/>
                  <a:pt x="340" y="478"/>
                  <a:pt x="340" y="475"/>
                </a:cubicBezTo>
                <a:cubicBezTo>
                  <a:pt x="343" y="477"/>
                  <a:pt x="344" y="477"/>
                  <a:pt x="346" y="477"/>
                </a:cubicBezTo>
                <a:cubicBezTo>
                  <a:pt x="348" y="480"/>
                  <a:pt x="350" y="482"/>
                  <a:pt x="353" y="485"/>
                </a:cubicBezTo>
                <a:cubicBezTo>
                  <a:pt x="354" y="483"/>
                  <a:pt x="354" y="483"/>
                  <a:pt x="354" y="483"/>
                </a:cubicBezTo>
                <a:cubicBezTo>
                  <a:pt x="351" y="481"/>
                  <a:pt x="349" y="479"/>
                  <a:pt x="352" y="479"/>
                </a:cubicBezTo>
                <a:cubicBezTo>
                  <a:pt x="347" y="476"/>
                  <a:pt x="343" y="475"/>
                  <a:pt x="339" y="473"/>
                </a:cubicBezTo>
                <a:cubicBezTo>
                  <a:pt x="338" y="476"/>
                  <a:pt x="329" y="471"/>
                  <a:pt x="334" y="476"/>
                </a:cubicBezTo>
                <a:moveTo>
                  <a:pt x="321" y="479"/>
                </a:moveTo>
                <a:cubicBezTo>
                  <a:pt x="325" y="480"/>
                  <a:pt x="327" y="480"/>
                  <a:pt x="331" y="481"/>
                </a:cubicBezTo>
                <a:cubicBezTo>
                  <a:pt x="333" y="483"/>
                  <a:pt x="337" y="485"/>
                  <a:pt x="341" y="488"/>
                </a:cubicBezTo>
                <a:cubicBezTo>
                  <a:pt x="342" y="487"/>
                  <a:pt x="342" y="486"/>
                  <a:pt x="342" y="485"/>
                </a:cubicBezTo>
                <a:cubicBezTo>
                  <a:pt x="340" y="485"/>
                  <a:pt x="337" y="482"/>
                  <a:pt x="336" y="483"/>
                </a:cubicBezTo>
                <a:cubicBezTo>
                  <a:pt x="337" y="485"/>
                  <a:pt x="339" y="484"/>
                  <a:pt x="340" y="485"/>
                </a:cubicBezTo>
                <a:cubicBezTo>
                  <a:pt x="337" y="486"/>
                  <a:pt x="334" y="483"/>
                  <a:pt x="334" y="481"/>
                </a:cubicBezTo>
                <a:cubicBezTo>
                  <a:pt x="338" y="482"/>
                  <a:pt x="336" y="480"/>
                  <a:pt x="339" y="480"/>
                </a:cubicBezTo>
                <a:cubicBezTo>
                  <a:pt x="341" y="481"/>
                  <a:pt x="341" y="482"/>
                  <a:pt x="343" y="482"/>
                </a:cubicBezTo>
                <a:cubicBezTo>
                  <a:pt x="343" y="481"/>
                  <a:pt x="341" y="480"/>
                  <a:pt x="341" y="478"/>
                </a:cubicBezTo>
                <a:cubicBezTo>
                  <a:pt x="342" y="478"/>
                  <a:pt x="346" y="480"/>
                  <a:pt x="344" y="478"/>
                </a:cubicBezTo>
                <a:cubicBezTo>
                  <a:pt x="341" y="477"/>
                  <a:pt x="339" y="480"/>
                  <a:pt x="335" y="477"/>
                </a:cubicBezTo>
                <a:cubicBezTo>
                  <a:pt x="337" y="481"/>
                  <a:pt x="333" y="479"/>
                  <a:pt x="332" y="479"/>
                </a:cubicBezTo>
                <a:cubicBezTo>
                  <a:pt x="333" y="480"/>
                  <a:pt x="330" y="481"/>
                  <a:pt x="329" y="480"/>
                </a:cubicBezTo>
                <a:cubicBezTo>
                  <a:pt x="330" y="477"/>
                  <a:pt x="323" y="476"/>
                  <a:pt x="323" y="474"/>
                </a:cubicBezTo>
                <a:cubicBezTo>
                  <a:pt x="322" y="477"/>
                  <a:pt x="322" y="477"/>
                  <a:pt x="322" y="477"/>
                </a:cubicBezTo>
                <a:cubicBezTo>
                  <a:pt x="325" y="478"/>
                  <a:pt x="327" y="478"/>
                  <a:pt x="327" y="480"/>
                </a:cubicBezTo>
                <a:cubicBezTo>
                  <a:pt x="325" y="479"/>
                  <a:pt x="321" y="476"/>
                  <a:pt x="321" y="479"/>
                </a:cubicBezTo>
                <a:moveTo>
                  <a:pt x="321" y="468"/>
                </a:moveTo>
                <a:cubicBezTo>
                  <a:pt x="318" y="467"/>
                  <a:pt x="319" y="466"/>
                  <a:pt x="316" y="465"/>
                </a:cubicBezTo>
                <a:cubicBezTo>
                  <a:pt x="314" y="467"/>
                  <a:pt x="320" y="469"/>
                  <a:pt x="321" y="468"/>
                </a:cubicBezTo>
                <a:moveTo>
                  <a:pt x="313" y="471"/>
                </a:moveTo>
                <a:cubicBezTo>
                  <a:pt x="317" y="473"/>
                  <a:pt x="315" y="470"/>
                  <a:pt x="317" y="470"/>
                </a:cubicBezTo>
                <a:cubicBezTo>
                  <a:pt x="319" y="471"/>
                  <a:pt x="322" y="473"/>
                  <a:pt x="322" y="471"/>
                </a:cubicBezTo>
                <a:cubicBezTo>
                  <a:pt x="319" y="470"/>
                  <a:pt x="316" y="470"/>
                  <a:pt x="315" y="469"/>
                </a:cubicBezTo>
                <a:cubicBezTo>
                  <a:pt x="315" y="471"/>
                  <a:pt x="313" y="470"/>
                  <a:pt x="313" y="471"/>
                </a:cubicBezTo>
                <a:moveTo>
                  <a:pt x="307" y="472"/>
                </a:moveTo>
                <a:cubicBezTo>
                  <a:pt x="308" y="473"/>
                  <a:pt x="311" y="475"/>
                  <a:pt x="312" y="474"/>
                </a:cubicBezTo>
                <a:cubicBezTo>
                  <a:pt x="312" y="474"/>
                  <a:pt x="311" y="473"/>
                  <a:pt x="312" y="473"/>
                </a:cubicBezTo>
                <a:cubicBezTo>
                  <a:pt x="310" y="472"/>
                  <a:pt x="307" y="471"/>
                  <a:pt x="307" y="472"/>
                </a:cubicBezTo>
                <a:moveTo>
                  <a:pt x="301" y="469"/>
                </a:moveTo>
                <a:cubicBezTo>
                  <a:pt x="298" y="469"/>
                  <a:pt x="301" y="467"/>
                  <a:pt x="298" y="467"/>
                </a:cubicBezTo>
                <a:cubicBezTo>
                  <a:pt x="296" y="467"/>
                  <a:pt x="297" y="469"/>
                  <a:pt x="294" y="468"/>
                </a:cubicBezTo>
                <a:cubicBezTo>
                  <a:pt x="293" y="468"/>
                  <a:pt x="294" y="469"/>
                  <a:pt x="295" y="469"/>
                </a:cubicBezTo>
                <a:cubicBezTo>
                  <a:pt x="296" y="469"/>
                  <a:pt x="296" y="469"/>
                  <a:pt x="295" y="470"/>
                </a:cubicBezTo>
                <a:cubicBezTo>
                  <a:pt x="293" y="470"/>
                  <a:pt x="291" y="467"/>
                  <a:pt x="290" y="469"/>
                </a:cubicBezTo>
                <a:cubicBezTo>
                  <a:pt x="293" y="470"/>
                  <a:pt x="293" y="471"/>
                  <a:pt x="295" y="471"/>
                </a:cubicBezTo>
                <a:cubicBezTo>
                  <a:pt x="298" y="471"/>
                  <a:pt x="301" y="470"/>
                  <a:pt x="305" y="471"/>
                </a:cubicBezTo>
                <a:cubicBezTo>
                  <a:pt x="306" y="470"/>
                  <a:pt x="306" y="469"/>
                  <a:pt x="307" y="470"/>
                </a:cubicBezTo>
                <a:cubicBezTo>
                  <a:pt x="311" y="470"/>
                  <a:pt x="305" y="468"/>
                  <a:pt x="304" y="469"/>
                </a:cubicBezTo>
                <a:cubicBezTo>
                  <a:pt x="303" y="469"/>
                  <a:pt x="302" y="466"/>
                  <a:pt x="301" y="468"/>
                </a:cubicBezTo>
                <a:cubicBezTo>
                  <a:pt x="301" y="468"/>
                  <a:pt x="302" y="469"/>
                  <a:pt x="301" y="469"/>
                </a:cubicBezTo>
                <a:moveTo>
                  <a:pt x="291" y="463"/>
                </a:moveTo>
                <a:cubicBezTo>
                  <a:pt x="292" y="464"/>
                  <a:pt x="294" y="464"/>
                  <a:pt x="297" y="464"/>
                </a:cubicBezTo>
                <a:cubicBezTo>
                  <a:pt x="298" y="463"/>
                  <a:pt x="294" y="463"/>
                  <a:pt x="295" y="462"/>
                </a:cubicBezTo>
                <a:cubicBezTo>
                  <a:pt x="298" y="462"/>
                  <a:pt x="299" y="463"/>
                  <a:pt x="301" y="463"/>
                </a:cubicBezTo>
                <a:cubicBezTo>
                  <a:pt x="303" y="463"/>
                  <a:pt x="301" y="463"/>
                  <a:pt x="301" y="461"/>
                </a:cubicBezTo>
                <a:cubicBezTo>
                  <a:pt x="300" y="461"/>
                  <a:pt x="298" y="461"/>
                  <a:pt x="296" y="460"/>
                </a:cubicBezTo>
                <a:cubicBezTo>
                  <a:pt x="295" y="460"/>
                  <a:pt x="293" y="460"/>
                  <a:pt x="292" y="461"/>
                </a:cubicBezTo>
                <a:cubicBezTo>
                  <a:pt x="297" y="462"/>
                  <a:pt x="292" y="462"/>
                  <a:pt x="291" y="463"/>
                </a:cubicBezTo>
                <a:moveTo>
                  <a:pt x="287" y="466"/>
                </a:moveTo>
                <a:cubicBezTo>
                  <a:pt x="286" y="465"/>
                  <a:pt x="286" y="460"/>
                  <a:pt x="283" y="462"/>
                </a:cubicBezTo>
                <a:cubicBezTo>
                  <a:pt x="284" y="462"/>
                  <a:pt x="285" y="463"/>
                  <a:pt x="284" y="464"/>
                </a:cubicBezTo>
                <a:cubicBezTo>
                  <a:pt x="282" y="464"/>
                  <a:pt x="279" y="463"/>
                  <a:pt x="280" y="465"/>
                </a:cubicBezTo>
                <a:cubicBezTo>
                  <a:pt x="283" y="465"/>
                  <a:pt x="285" y="466"/>
                  <a:pt x="288" y="467"/>
                </a:cubicBezTo>
                <a:cubicBezTo>
                  <a:pt x="289" y="467"/>
                  <a:pt x="294" y="468"/>
                  <a:pt x="291" y="467"/>
                </a:cubicBezTo>
                <a:lnTo>
                  <a:pt x="287" y="466"/>
                </a:lnTo>
                <a:close/>
                <a:moveTo>
                  <a:pt x="291" y="459"/>
                </a:moveTo>
                <a:cubicBezTo>
                  <a:pt x="290" y="458"/>
                  <a:pt x="282" y="456"/>
                  <a:pt x="284" y="457"/>
                </a:cubicBezTo>
                <a:cubicBezTo>
                  <a:pt x="284" y="458"/>
                  <a:pt x="290" y="460"/>
                  <a:pt x="291" y="459"/>
                </a:cubicBezTo>
                <a:moveTo>
                  <a:pt x="284" y="455"/>
                </a:moveTo>
                <a:cubicBezTo>
                  <a:pt x="287" y="456"/>
                  <a:pt x="285" y="453"/>
                  <a:pt x="288" y="455"/>
                </a:cubicBezTo>
                <a:cubicBezTo>
                  <a:pt x="289" y="455"/>
                  <a:pt x="288" y="456"/>
                  <a:pt x="290" y="456"/>
                </a:cubicBezTo>
                <a:cubicBezTo>
                  <a:pt x="291" y="454"/>
                  <a:pt x="291" y="454"/>
                  <a:pt x="291" y="454"/>
                </a:cubicBezTo>
                <a:cubicBezTo>
                  <a:pt x="287" y="454"/>
                  <a:pt x="286" y="452"/>
                  <a:pt x="283" y="452"/>
                </a:cubicBezTo>
                <a:cubicBezTo>
                  <a:pt x="282" y="454"/>
                  <a:pt x="286" y="454"/>
                  <a:pt x="284" y="455"/>
                </a:cubicBezTo>
                <a:moveTo>
                  <a:pt x="275" y="460"/>
                </a:moveTo>
                <a:cubicBezTo>
                  <a:pt x="274" y="462"/>
                  <a:pt x="283" y="463"/>
                  <a:pt x="281" y="462"/>
                </a:cubicBezTo>
                <a:cubicBezTo>
                  <a:pt x="277" y="462"/>
                  <a:pt x="279" y="460"/>
                  <a:pt x="275" y="460"/>
                </a:cubicBezTo>
                <a:moveTo>
                  <a:pt x="272" y="454"/>
                </a:moveTo>
                <a:cubicBezTo>
                  <a:pt x="275" y="455"/>
                  <a:pt x="276" y="457"/>
                  <a:pt x="279" y="457"/>
                </a:cubicBezTo>
                <a:cubicBezTo>
                  <a:pt x="280" y="455"/>
                  <a:pt x="274" y="453"/>
                  <a:pt x="272" y="454"/>
                </a:cubicBezTo>
                <a:moveTo>
                  <a:pt x="261" y="455"/>
                </a:moveTo>
                <a:cubicBezTo>
                  <a:pt x="263" y="455"/>
                  <a:pt x="268" y="458"/>
                  <a:pt x="270" y="456"/>
                </a:cubicBezTo>
                <a:cubicBezTo>
                  <a:pt x="267" y="455"/>
                  <a:pt x="262" y="453"/>
                  <a:pt x="261" y="455"/>
                </a:cubicBezTo>
                <a:moveTo>
                  <a:pt x="257" y="460"/>
                </a:moveTo>
                <a:cubicBezTo>
                  <a:pt x="259" y="460"/>
                  <a:pt x="261" y="464"/>
                  <a:pt x="262" y="462"/>
                </a:cubicBezTo>
                <a:cubicBezTo>
                  <a:pt x="261" y="461"/>
                  <a:pt x="258" y="458"/>
                  <a:pt x="257" y="460"/>
                </a:cubicBezTo>
                <a:moveTo>
                  <a:pt x="256" y="466"/>
                </a:moveTo>
                <a:cubicBezTo>
                  <a:pt x="258" y="467"/>
                  <a:pt x="263" y="467"/>
                  <a:pt x="267" y="468"/>
                </a:cubicBezTo>
                <a:cubicBezTo>
                  <a:pt x="268" y="465"/>
                  <a:pt x="262" y="467"/>
                  <a:pt x="263" y="465"/>
                </a:cubicBezTo>
                <a:cubicBezTo>
                  <a:pt x="264" y="465"/>
                  <a:pt x="264" y="463"/>
                  <a:pt x="262" y="463"/>
                </a:cubicBezTo>
                <a:cubicBezTo>
                  <a:pt x="261" y="464"/>
                  <a:pt x="263" y="467"/>
                  <a:pt x="261" y="466"/>
                </a:cubicBezTo>
                <a:cubicBezTo>
                  <a:pt x="260" y="465"/>
                  <a:pt x="257" y="464"/>
                  <a:pt x="256" y="466"/>
                </a:cubicBezTo>
                <a:moveTo>
                  <a:pt x="221" y="462"/>
                </a:moveTo>
                <a:cubicBezTo>
                  <a:pt x="218" y="462"/>
                  <a:pt x="218" y="461"/>
                  <a:pt x="215" y="461"/>
                </a:cubicBezTo>
                <a:cubicBezTo>
                  <a:pt x="213" y="463"/>
                  <a:pt x="220" y="463"/>
                  <a:pt x="221" y="462"/>
                </a:cubicBezTo>
                <a:moveTo>
                  <a:pt x="255" y="453"/>
                </a:moveTo>
                <a:cubicBezTo>
                  <a:pt x="254" y="453"/>
                  <a:pt x="253" y="453"/>
                  <a:pt x="253" y="453"/>
                </a:cubicBezTo>
                <a:cubicBezTo>
                  <a:pt x="256" y="454"/>
                  <a:pt x="256" y="452"/>
                  <a:pt x="257" y="451"/>
                </a:cubicBezTo>
                <a:cubicBezTo>
                  <a:pt x="253" y="450"/>
                  <a:pt x="253" y="450"/>
                  <a:pt x="253" y="450"/>
                </a:cubicBezTo>
                <a:cubicBezTo>
                  <a:pt x="252" y="452"/>
                  <a:pt x="255" y="452"/>
                  <a:pt x="255" y="453"/>
                </a:cubicBezTo>
                <a:moveTo>
                  <a:pt x="250" y="464"/>
                </a:moveTo>
                <a:cubicBezTo>
                  <a:pt x="250" y="465"/>
                  <a:pt x="251" y="466"/>
                  <a:pt x="253" y="466"/>
                </a:cubicBezTo>
                <a:cubicBezTo>
                  <a:pt x="253" y="466"/>
                  <a:pt x="254" y="466"/>
                  <a:pt x="254" y="464"/>
                </a:cubicBezTo>
                <a:lnTo>
                  <a:pt x="250" y="464"/>
                </a:lnTo>
                <a:close/>
                <a:moveTo>
                  <a:pt x="238" y="451"/>
                </a:moveTo>
                <a:cubicBezTo>
                  <a:pt x="243" y="452"/>
                  <a:pt x="244" y="451"/>
                  <a:pt x="248" y="451"/>
                </a:cubicBezTo>
                <a:cubicBezTo>
                  <a:pt x="248" y="452"/>
                  <a:pt x="245" y="452"/>
                  <a:pt x="244" y="453"/>
                </a:cubicBezTo>
                <a:cubicBezTo>
                  <a:pt x="247" y="455"/>
                  <a:pt x="249" y="452"/>
                  <a:pt x="251" y="451"/>
                </a:cubicBezTo>
                <a:cubicBezTo>
                  <a:pt x="246" y="450"/>
                  <a:pt x="242" y="451"/>
                  <a:pt x="239" y="448"/>
                </a:cubicBezTo>
                <a:cubicBezTo>
                  <a:pt x="240" y="450"/>
                  <a:pt x="238" y="450"/>
                  <a:pt x="238" y="451"/>
                </a:cubicBezTo>
                <a:moveTo>
                  <a:pt x="240" y="460"/>
                </a:moveTo>
                <a:cubicBezTo>
                  <a:pt x="230" y="460"/>
                  <a:pt x="244" y="462"/>
                  <a:pt x="244" y="460"/>
                </a:cubicBezTo>
                <a:cubicBezTo>
                  <a:pt x="242" y="460"/>
                  <a:pt x="242" y="460"/>
                  <a:pt x="240" y="460"/>
                </a:cubicBezTo>
                <a:moveTo>
                  <a:pt x="228" y="459"/>
                </a:moveTo>
                <a:cubicBezTo>
                  <a:pt x="227" y="462"/>
                  <a:pt x="227" y="462"/>
                  <a:pt x="227" y="462"/>
                </a:cubicBezTo>
                <a:cubicBezTo>
                  <a:pt x="227" y="463"/>
                  <a:pt x="220" y="462"/>
                  <a:pt x="223" y="463"/>
                </a:cubicBezTo>
                <a:cubicBezTo>
                  <a:pt x="227" y="463"/>
                  <a:pt x="230" y="463"/>
                  <a:pt x="233" y="464"/>
                </a:cubicBezTo>
                <a:cubicBezTo>
                  <a:pt x="235" y="461"/>
                  <a:pt x="228" y="463"/>
                  <a:pt x="229" y="460"/>
                </a:cubicBezTo>
                <a:cubicBezTo>
                  <a:pt x="231" y="460"/>
                  <a:pt x="232" y="460"/>
                  <a:pt x="233" y="460"/>
                </a:cubicBezTo>
                <a:cubicBezTo>
                  <a:pt x="232" y="463"/>
                  <a:pt x="242" y="466"/>
                  <a:pt x="244" y="463"/>
                </a:cubicBezTo>
                <a:cubicBezTo>
                  <a:pt x="240" y="462"/>
                  <a:pt x="236" y="462"/>
                  <a:pt x="235" y="461"/>
                </a:cubicBezTo>
                <a:cubicBezTo>
                  <a:pt x="234" y="458"/>
                  <a:pt x="238" y="460"/>
                  <a:pt x="238" y="458"/>
                </a:cubicBezTo>
                <a:cubicBezTo>
                  <a:pt x="234" y="458"/>
                  <a:pt x="233" y="460"/>
                  <a:pt x="228" y="459"/>
                </a:cubicBezTo>
                <a:moveTo>
                  <a:pt x="214" y="449"/>
                </a:moveTo>
                <a:cubicBezTo>
                  <a:pt x="217" y="449"/>
                  <a:pt x="216" y="451"/>
                  <a:pt x="218" y="451"/>
                </a:cubicBezTo>
                <a:cubicBezTo>
                  <a:pt x="220" y="450"/>
                  <a:pt x="217" y="449"/>
                  <a:pt x="219" y="449"/>
                </a:cubicBezTo>
                <a:cubicBezTo>
                  <a:pt x="219" y="450"/>
                  <a:pt x="220" y="449"/>
                  <a:pt x="222" y="449"/>
                </a:cubicBezTo>
                <a:cubicBezTo>
                  <a:pt x="222" y="451"/>
                  <a:pt x="220" y="451"/>
                  <a:pt x="222" y="452"/>
                </a:cubicBezTo>
                <a:cubicBezTo>
                  <a:pt x="223" y="452"/>
                  <a:pt x="225" y="453"/>
                  <a:pt x="225" y="452"/>
                </a:cubicBezTo>
                <a:cubicBezTo>
                  <a:pt x="225" y="452"/>
                  <a:pt x="224" y="451"/>
                  <a:pt x="225" y="451"/>
                </a:cubicBezTo>
                <a:cubicBezTo>
                  <a:pt x="230" y="451"/>
                  <a:pt x="229" y="454"/>
                  <a:pt x="232" y="454"/>
                </a:cubicBezTo>
                <a:cubicBezTo>
                  <a:pt x="232" y="452"/>
                  <a:pt x="234" y="451"/>
                  <a:pt x="234" y="448"/>
                </a:cubicBezTo>
                <a:cubicBezTo>
                  <a:pt x="229" y="449"/>
                  <a:pt x="229" y="448"/>
                  <a:pt x="225" y="447"/>
                </a:cubicBezTo>
                <a:cubicBezTo>
                  <a:pt x="225" y="448"/>
                  <a:pt x="224" y="448"/>
                  <a:pt x="223" y="448"/>
                </a:cubicBezTo>
                <a:cubicBezTo>
                  <a:pt x="220" y="448"/>
                  <a:pt x="220" y="446"/>
                  <a:pt x="216" y="446"/>
                </a:cubicBezTo>
                <a:cubicBezTo>
                  <a:pt x="216" y="448"/>
                  <a:pt x="213" y="447"/>
                  <a:pt x="214" y="449"/>
                </a:cubicBezTo>
                <a:moveTo>
                  <a:pt x="215" y="453"/>
                </a:moveTo>
                <a:cubicBezTo>
                  <a:pt x="218" y="455"/>
                  <a:pt x="216" y="455"/>
                  <a:pt x="219" y="454"/>
                </a:cubicBezTo>
                <a:cubicBezTo>
                  <a:pt x="218" y="456"/>
                  <a:pt x="222" y="456"/>
                  <a:pt x="221" y="458"/>
                </a:cubicBezTo>
                <a:cubicBezTo>
                  <a:pt x="223" y="458"/>
                  <a:pt x="225" y="456"/>
                  <a:pt x="223" y="456"/>
                </a:cubicBezTo>
                <a:cubicBezTo>
                  <a:pt x="223" y="457"/>
                  <a:pt x="221" y="457"/>
                  <a:pt x="221" y="456"/>
                </a:cubicBezTo>
                <a:cubicBezTo>
                  <a:pt x="221" y="455"/>
                  <a:pt x="221" y="455"/>
                  <a:pt x="221" y="455"/>
                </a:cubicBezTo>
                <a:cubicBezTo>
                  <a:pt x="223" y="454"/>
                  <a:pt x="228" y="456"/>
                  <a:pt x="228" y="455"/>
                </a:cubicBezTo>
                <a:cubicBezTo>
                  <a:pt x="226" y="453"/>
                  <a:pt x="224" y="454"/>
                  <a:pt x="221" y="454"/>
                </a:cubicBezTo>
                <a:cubicBezTo>
                  <a:pt x="219" y="452"/>
                  <a:pt x="216" y="452"/>
                  <a:pt x="212" y="452"/>
                </a:cubicBezTo>
                <a:cubicBezTo>
                  <a:pt x="211" y="453"/>
                  <a:pt x="213" y="452"/>
                  <a:pt x="215" y="453"/>
                </a:cubicBezTo>
                <a:moveTo>
                  <a:pt x="204" y="457"/>
                </a:moveTo>
                <a:cubicBezTo>
                  <a:pt x="205" y="457"/>
                  <a:pt x="208" y="457"/>
                  <a:pt x="208" y="458"/>
                </a:cubicBezTo>
                <a:cubicBezTo>
                  <a:pt x="206" y="458"/>
                  <a:pt x="204" y="458"/>
                  <a:pt x="202" y="458"/>
                </a:cubicBezTo>
                <a:cubicBezTo>
                  <a:pt x="201" y="459"/>
                  <a:pt x="200" y="460"/>
                  <a:pt x="200" y="461"/>
                </a:cubicBezTo>
                <a:cubicBezTo>
                  <a:pt x="206" y="462"/>
                  <a:pt x="207" y="459"/>
                  <a:pt x="211" y="460"/>
                </a:cubicBezTo>
                <a:cubicBezTo>
                  <a:pt x="212" y="459"/>
                  <a:pt x="210" y="459"/>
                  <a:pt x="209" y="458"/>
                </a:cubicBezTo>
                <a:cubicBezTo>
                  <a:pt x="209" y="458"/>
                  <a:pt x="211" y="457"/>
                  <a:pt x="211" y="457"/>
                </a:cubicBezTo>
                <a:cubicBezTo>
                  <a:pt x="211" y="457"/>
                  <a:pt x="210" y="456"/>
                  <a:pt x="210" y="456"/>
                </a:cubicBezTo>
                <a:cubicBezTo>
                  <a:pt x="209" y="456"/>
                  <a:pt x="212" y="455"/>
                  <a:pt x="209" y="455"/>
                </a:cubicBezTo>
                <a:cubicBezTo>
                  <a:pt x="210" y="458"/>
                  <a:pt x="204" y="455"/>
                  <a:pt x="204" y="457"/>
                </a:cubicBezTo>
                <a:moveTo>
                  <a:pt x="195" y="452"/>
                </a:moveTo>
                <a:cubicBezTo>
                  <a:pt x="197" y="453"/>
                  <a:pt x="202" y="452"/>
                  <a:pt x="205" y="453"/>
                </a:cubicBezTo>
                <a:cubicBezTo>
                  <a:pt x="205" y="449"/>
                  <a:pt x="198" y="450"/>
                  <a:pt x="195" y="452"/>
                </a:cubicBezTo>
                <a:moveTo>
                  <a:pt x="192" y="454"/>
                </a:moveTo>
                <a:cubicBezTo>
                  <a:pt x="192" y="454"/>
                  <a:pt x="191" y="454"/>
                  <a:pt x="190" y="454"/>
                </a:cubicBezTo>
                <a:cubicBezTo>
                  <a:pt x="189" y="454"/>
                  <a:pt x="190" y="453"/>
                  <a:pt x="188" y="453"/>
                </a:cubicBezTo>
                <a:cubicBezTo>
                  <a:pt x="187" y="453"/>
                  <a:pt x="184" y="452"/>
                  <a:pt x="184" y="454"/>
                </a:cubicBezTo>
                <a:cubicBezTo>
                  <a:pt x="185" y="454"/>
                  <a:pt x="189" y="453"/>
                  <a:pt x="189" y="454"/>
                </a:cubicBezTo>
                <a:cubicBezTo>
                  <a:pt x="185" y="454"/>
                  <a:pt x="187" y="456"/>
                  <a:pt x="185" y="456"/>
                </a:cubicBezTo>
                <a:cubicBezTo>
                  <a:pt x="184" y="455"/>
                  <a:pt x="182" y="455"/>
                  <a:pt x="180" y="455"/>
                </a:cubicBezTo>
                <a:cubicBezTo>
                  <a:pt x="180" y="458"/>
                  <a:pt x="187" y="457"/>
                  <a:pt x="190" y="458"/>
                </a:cubicBezTo>
                <a:cubicBezTo>
                  <a:pt x="190" y="459"/>
                  <a:pt x="189" y="459"/>
                  <a:pt x="189" y="459"/>
                </a:cubicBezTo>
                <a:cubicBezTo>
                  <a:pt x="192" y="460"/>
                  <a:pt x="191" y="460"/>
                  <a:pt x="194" y="459"/>
                </a:cubicBezTo>
                <a:cubicBezTo>
                  <a:pt x="195" y="457"/>
                  <a:pt x="190" y="459"/>
                  <a:pt x="191" y="457"/>
                </a:cubicBezTo>
                <a:cubicBezTo>
                  <a:pt x="196" y="457"/>
                  <a:pt x="196" y="457"/>
                  <a:pt x="196" y="457"/>
                </a:cubicBezTo>
                <a:cubicBezTo>
                  <a:pt x="197" y="455"/>
                  <a:pt x="192" y="457"/>
                  <a:pt x="191" y="455"/>
                </a:cubicBezTo>
                <a:cubicBezTo>
                  <a:pt x="191" y="455"/>
                  <a:pt x="192" y="454"/>
                  <a:pt x="192" y="454"/>
                </a:cubicBezTo>
                <a:cubicBezTo>
                  <a:pt x="193" y="455"/>
                  <a:pt x="193" y="454"/>
                  <a:pt x="192" y="454"/>
                </a:cubicBezTo>
                <a:moveTo>
                  <a:pt x="177" y="452"/>
                </a:moveTo>
                <a:cubicBezTo>
                  <a:pt x="182" y="452"/>
                  <a:pt x="179" y="451"/>
                  <a:pt x="181" y="451"/>
                </a:cubicBezTo>
                <a:cubicBezTo>
                  <a:pt x="185" y="450"/>
                  <a:pt x="189" y="452"/>
                  <a:pt x="192" y="452"/>
                </a:cubicBezTo>
                <a:cubicBezTo>
                  <a:pt x="191" y="451"/>
                  <a:pt x="192" y="450"/>
                  <a:pt x="192" y="449"/>
                </a:cubicBezTo>
                <a:cubicBezTo>
                  <a:pt x="187" y="451"/>
                  <a:pt x="184" y="449"/>
                  <a:pt x="177" y="449"/>
                </a:cubicBezTo>
                <a:lnTo>
                  <a:pt x="177" y="452"/>
                </a:lnTo>
                <a:close/>
                <a:moveTo>
                  <a:pt x="152" y="450"/>
                </a:moveTo>
                <a:cubicBezTo>
                  <a:pt x="151" y="450"/>
                  <a:pt x="152" y="451"/>
                  <a:pt x="152" y="451"/>
                </a:cubicBezTo>
                <a:cubicBezTo>
                  <a:pt x="154" y="451"/>
                  <a:pt x="155" y="450"/>
                  <a:pt x="156" y="450"/>
                </a:cubicBezTo>
                <a:cubicBezTo>
                  <a:pt x="155" y="449"/>
                  <a:pt x="153" y="449"/>
                  <a:pt x="152" y="450"/>
                </a:cubicBezTo>
                <a:moveTo>
                  <a:pt x="139" y="455"/>
                </a:moveTo>
                <a:cubicBezTo>
                  <a:pt x="141" y="455"/>
                  <a:pt x="144" y="456"/>
                  <a:pt x="145" y="454"/>
                </a:cubicBezTo>
                <a:cubicBezTo>
                  <a:pt x="144" y="454"/>
                  <a:pt x="140" y="453"/>
                  <a:pt x="139" y="455"/>
                </a:cubicBezTo>
                <a:moveTo>
                  <a:pt x="113" y="459"/>
                </a:moveTo>
                <a:cubicBezTo>
                  <a:pt x="114" y="460"/>
                  <a:pt x="114" y="459"/>
                  <a:pt x="117" y="459"/>
                </a:cubicBezTo>
                <a:cubicBezTo>
                  <a:pt x="120" y="457"/>
                  <a:pt x="114" y="457"/>
                  <a:pt x="113" y="459"/>
                </a:cubicBezTo>
                <a:moveTo>
                  <a:pt x="117" y="453"/>
                </a:moveTo>
                <a:cubicBezTo>
                  <a:pt x="119" y="453"/>
                  <a:pt x="122" y="455"/>
                  <a:pt x="126" y="454"/>
                </a:cubicBezTo>
                <a:cubicBezTo>
                  <a:pt x="124" y="453"/>
                  <a:pt x="120" y="452"/>
                  <a:pt x="117" y="453"/>
                </a:cubicBezTo>
                <a:moveTo>
                  <a:pt x="119" y="435"/>
                </a:moveTo>
                <a:cubicBezTo>
                  <a:pt x="118" y="437"/>
                  <a:pt x="117" y="437"/>
                  <a:pt x="117" y="440"/>
                </a:cubicBezTo>
                <a:cubicBezTo>
                  <a:pt x="119" y="438"/>
                  <a:pt x="119" y="438"/>
                  <a:pt x="119" y="438"/>
                </a:cubicBezTo>
                <a:cubicBezTo>
                  <a:pt x="119" y="437"/>
                  <a:pt x="120" y="435"/>
                  <a:pt x="119" y="435"/>
                </a:cubicBezTo>
                <a:moveTo>
                  <a:pt x="117" y="430"/>
                </a:moveTo>
                <a:cubicBezTo>
                  <a:pt x="115" y="434"/>
                  <a:pt x="116" y="437"/>
                  <a:pt x="119" y="434"/>
                </a:cubicBezTo>
                <a:cubicBezTo>
                  <a:pt x="119" y="433"/>
                  <a:pt x="120" y="430"/>
                  <a:pt x="119" y="431"/>
                </a:cubicBezTo>
                <a:cubicBezTo>
                  <a:pt x="119" y="431"/>
                  <a:pt x="119" y="432"/>
                  <a:pt x="118" y="432"/>
                </a:cubicBezTo>
                <a:cubicBezTo>
                  <a:pt x="119" y="429"/>
                  <a:pt x="117" y="430"/>
                  <a:pt x="117" y="430"/>
                </a:cubicBezTo>
                <a:moveTo>
                  <a:pt x="120" y="416"/>
                </a:moveTo>
                <a:cubicBezTo>
                  <a:pt x="117" y="417"/>
                  <a:pt x="119" y="420"/>
                  <a:pt x="119" y="421"/>
                </a:cubicBezTo>
                <a:cubicBezTo>
                  <a:pt x="119" y="423"/>
                  <a:pt x="117" y="428"/>
                  <a:pt x="120" y="428"/>
                </a:cubicBezTo>
                <a:cubicBezTo>
                  <a:pt x="120" y="424"/>
                  <a:pt x="121" y="418"/>
                  <a:pt x="120" y="416"/>
                </a:cubicBezTo>
                <a:moveTo>
                  <a:pt x="113" y="412"/>
                </a:moveTo>
                <a:cubicBezTo>
                  <a:pt x="112" y="413"/>
                  <a:pt x="112" y="418"/>
                  <a:pt x="114" y="417"/>
                </a:cubicBezTo>
                <a:cubicBezTo>
                  <a:pt x="113" y="415"/>
                  <a:pt x="115" y="411"/>
                  <a:pt x="113" y="412"/>
                </a:cubicBezTo>
                <a:moveTo>
                  <a:pt x="135" y="438"/>
                </a:moveTo>
                <a:cubicBezTo>
                  <a:pt x="137" y="438"/>
                  <a:pt x="137" y="440"/>
                  <a:pt x="140" y="439"/>
                </a:cubicBezTo>
                <a:cubicBezTo>
                  <a:pt x="142" y="436"/>
                  <a:pt x="138" y="437"/>
                  <a:pt x="135" y="438"/>
                </a:cubicBezTo>
                <a:moveTo>
                  <a:pt x="128" y="437"/>
                </a:moveTo>
                <a:cubicBezTo>
                  <a:pt x="131" y="436"/>
                  <a:pt x="130" y="440"/>
                  <a:pt x="132" y="438"/>
                </a:cubicBezTo>
                <a:cubicBezTo>
                  <a:pt x="130" y="437"/>
                  <a:pt x="132" y="436"/>
                  <a:pt x="135" y="435"/>
                </a:cubicBezTo>
                <a:cubicBezTo>
                  <a:pt x="132" y="436"/>
                  <a:pt x="130" y="436"/>
                  <a:pt x="128" y="437"/>
                </a:cubicBezTo>
                <a:moveTo>
                  <a:pt x="132" y="426"/>
                </a:moveTo>
                <a:cubicBezTo>
                  <a:pt x="131" y="427"/>
                  <a:pt x="128" y="429"/>
                  <a:pt x="128" y="432"/>
                </a:cubicBezTo>
                <a:cubicBezTo>
                  <a:pt x="131" y="430"/>
                  <a:pt x="131" y="428"/>
                  <a:pt x="132" y="426"/>
                </a:cubicBezTo>
                <a:moveTo>
                  <a:pt x="129" y="426"/>
                </a:moveTo>
                <a:cubicBezTo>
                  <a:pt x="129" y="428"/>
                  <a:pt x="128" y="428"/>
                  <a:pt x="127" y="428"/>
                </a:cubicBezTo>
                <a:cubicBezTo>
                  <a:pt x="126" y="429"/>
                  <a:pt x="126" y="429"/>
                  <a:pt x="125" y="431"/>
                </a:cubicBezTo>
                <a:cubicBezTo>
                  <a:pt x="127" y="431"/>
                  <a:pt x="130" y="427"/>
                  <a:pt x="129" y="426"/>
                </a:cubicBezTo>
                <a:moveTo>
                  <a:pt x="128" y="408"/>
                </a:moveTo>
                <a:cubicBezTo>
                  <a:pt x="128" y="407"/>
                  <a:pt x="129" y="406"/>
                  <a:pt x="130" y="406"/>
                </a:cubicBezTo>
                <a:cubicBezTo>
                  <a:pt x="130" y="405"/>
                  <a:pt x="130" y="404"/>
                  <a:pt x="129" y="403"/>
                </a:cubicBezTo>
                <a:cubicBezTo>
                  <a:pt x="128" y="403"/>
                  <a:pt x="126" y="408"/>
                  <a:pt x="128" y="408"/>
                </a:cubicBezTo>
                <a:moveTo>
                  <a:pt x="136" y="399"/>
                </a:moveTo>
                <a:cubicBezTo>
                  <a:pt x="135" y="400"/>
                  <a:pt x="134" y="400"/>
                  <a:pt x="134" y="401"/>
                </a:cubicBezTo>
                <a:cubicBezTo>
                  <a:pt x="135" y="400"/>
                  <a:pt x="133" y="403"/>
                  <a:pt x="133" y="403"/>
                </a:cubicBezTo>
                <a:cubicBezTo>
                  <a:pt x="132" y="403"/>
                  <a:pt x="132" y="401"/>
                  <a:pt x="131" y="402"/>
                </a:cubicBezTo>
                <a:cubicBezTo>
                  <a:pt x="131" y="405"/>
                  <a:pt x="132" y="409"/>
                  <a:pt x="131" y="412"/>
                </a:cubicBezTo>
                <a:cubicBezTo>
                  <a:pt x="131" y="414"/>
                  <a:pt x="129" y="416"/>
                  <a:pt x="128" y="418"/>
                </a:cubicBezTo>
                <a:cubicBezTo>
                  <a:pt x="128" y="416"/>
                  <a:pt x="127" y="413"/>
                  <a:pt x="126" y="415"/>
                </a:cubicBezTo>
                <a:cubicBezTo>
                  <a:pt x="128" y="415"/>
                  <a:pt x="127" y="420"/>
                  <a:pt x="129" y="420"/>
                </a:cubicBezTo>
                <a:cubicBezTo>
                  <a:pt x="129" y="420"/>
                  <a:pt x="129" y="417"/>
                  <a:pt x="130" y="418"/>
                </a:cubicBezTo>
                <a:cubicBezTo>
                  <a:pt x="130" y="419"/>
                  <a:pt x="132" y="419"/>
                  <a:pt x="130" y="421"/>
                </a:cubicBezTo>
                <a:cubicBezTo>
                  <a:pt x="130" y="420"/>
                  <a:pt x="130" y="419"/>
                  <a:pt x="130" y="419"/>
                </a:cubicBezTo>
                <a:cubicBezTo>
                  <a:pt x="129" y="421"/>
                  <a:pt x="129" y="423"/>
                  <a:pt x="128" y="424"/>
                </a:cubicBezTo>
                <a:cubicBezTo>
                  <a:pt x="127" y="424"/>
                  <a:pt x="126" y="425"/>
                  <a:pt x="126" y="427"/>
                </a:cubicBezTo>
                <a:cubicBezTo>
                  <a:pt x="128" y="425"/>
                  <a:pt x="126" y="429"/>
                  <a:pt x="129" y="426"/>
                </a:cubicBezTo>
                <a:cubicBezTo>
                  <a:pt x="129" y="424"/>
                  <a:pt x="128" y="424"/>
                  <a:pt x="129" y="422"/>
                </a:cubicBezTo>
                <a:cubicBezTo>
                  <a:pt x="131" y="422"/>
                  <a:pt x="133" y="421"/>
                  <a:pt x="135" y="420"/>
                </a:cubicBezTo>
                <a:cubicBezTo>
                  <a:pt x="135" y="418"/>
                  <a:pt x="135" y="418"/>
                  <a:pt x="135" y="418"/>
                </a:cubicBezTo>
                <a:cubicBezTo>
                  <a:pt x="134" y="418"/>
                  <a:pt x="133" y="422"/>
                  <a:pt x="133" y="420"/>
                </a:cubicBezTo>
                <a:cubicBezTo>
                  <a:pt x="133" y="420"/>
                  <a:pt x="133" y="417"/>
                  <a:pt x="133" y="417"/>
                </a:cubicBezTo>
                <a:cubicBezTo>
                  <a:pt x="133" y="417"/>
                  <a:pt x="134" y="419"/>
                  <a:pt x="134" y="418"/>
                </a:cubicBezTo>
                <a:cubicBezTo>
                  <a:pt x="135" y="416"/>
                  <a:pt x="134" y="414"/>
                  <a:pt x="134" y="412"/>
                </a:cubicBezTo>
                <a:cubicBezTo>
                  <a:pt x="134" y="411"/>
                  <a:pt x="136" y="408"/>
                  <a:pt x="134" y="408"/>
                </a:cubicBezTo>
                <a:cubicBezTo>
                  <a:pt x="134" y="411"/>
                  <a:pt x="132" y="414"/>
                  <a:pt x="131" y="417"/>
                </a:cubicBezTo>
                <a:cubicBezTo>
                  <a:pt x="129" y="416"/>
                  <a:pt x="132" y="412"/>
                  <a:pt x="133" y="410"/>
                </a:cubicBezTo>
                <a:cubicBezTo>
                  <a:pt x="133" y="409"/>
                  <a:pt x="132" y="406"/>
                  <a:pt x="133" y="404"/>
                </a:cubicBezTo>
                <a:cubicBezTo>
                  <a:pt x="135" y="403"/>
                  <a:pt x="132" y="409"/>
                  <a:pt x="135" y="407"/>
                </a:cubicBezTo>
                <a:cubicBezTo>
                  <a:pt x="134" y="404"/>
                  <a:pt x="136" y="402"/>
                  <a:pt x="136" y="399"/>
                </a:cubicBezTo>
                <a:moveTo>
                  <a:pt x="123" y="388"/>
                </a:moveTo>
                <a:cubicBezTo>
                  <a:pt x="121" y="388"/>
                  <a:pt x="118" y="391"/>
                  <a:pt x="119" y="394"/>
                </a:cubicBezTo>
                <a:cubicBezTo>
                  <a:pt x="120" y="393"/>
                  <a:pt x="120" y="392"/>
                  <a:pt x="121" y="392"/>
                </a:cubicBezTo>
                <a:cubicBezTo>
                  <a:pt x="122" y="393"/>
                  <a:pt x="121" y="396"/>
                  <a:pt x="121" y="398"/>
                </a:cubicBezTo>
                <a:cubicBezTo>
                  <a:pt x="119" y="397"/>
                  <a:pt x="120" y="399"/>
                  <a:pt x="119" y="400"/>
                </a:cubicBezTo>
                <a:cubicBezTo>
                  <a:pt x="118" y="403"/>
                  <a:pt x="119" y="403"/>
                  <a:pt x="119" y="406"/>
                </a:cubicBezTo>
                <a:cubicBezTo>
                  <a:pt x="121" y="405"/>
                  <a:pt x="120" y="405"/>
                  <a:pt x="122" y="405"/>
                </a:cubicBezTo>
                <a:lnTo>
                  <a:pt x="123" y="388"/>
                </a:lnTo>
                <a:close/>
                <a:moveTo>
                  <a:pt x="121" y="364"/>
                </a:moveTo>
                <a:cubicBezTo>
                  <a:pt x="121" y="367"/>
                  <a:pt x="121" y="369"/>
                  <a:pt x="121" y="371"/>
                </a:cubicBezTo>
                <a:cubicBezTo>
                  <a:pt x="120" y="371"/>
                  <a:pt x="121" y="369"/>
                  <a:pt x="120" y="368"/>
                </a:cubicBezTo>
                <a:cubicBezTo>
                  <a:pt x="120" y="369"/>
                  <a:pt x="120" y="370"/>
                  <a:pt x="119" y="370"/>
                </a:cubicBezTo>
                <a:cubicBezTo>
                  <a:pt x="119" y="372"/>
                  <a:pt x="119" y="372"/>
                  <a:pt x="119" y="372"/>
                </a:cubicBezTo>
                <a:cubicBezTo>
                  <a:pt x="120" y="372"/>
                  <a:pt x="121" y="372"/>
                  <a:pt x="121" y="373"/>
                </a:cubicBezTo>
                <a:cubicBezTo>
                  <a:pt x="119" y="374"/>
                  <a:pt x="121" y="378"/>
                  <a:pt x="121" y="380"/>
                </a:cubicBezTo>
                <a:cubicBezTo>
                  <a:pt x="119" y="380"/>
                  <a:pt x="119" y="380"/>
                  <a:pt x="119" y="380"/>
                </a:cubicBezTo>
                <a:cubicBezTo>
                  <a:pt x="120" y="382"/>
                  <a:pt x="120" y="384"/>
                  <a:pt x="119" y="386"/>
                </a:cubicBezTo>
                <a:cubicBezTo>
                  <a:pt x="119" y="388"/>
                  <a:pt x="118" y="389"/>
                  <a:pt x="120" y="389"/>
                </a:cubicBezTo>
                <a:cubicBezTo>
                  <a:pt x="119" y="386"/>
                  <a:pt x="121" y="383"/>
                  <a:pt x="123" y="385"/>
                </a:cubicBezTo>
                <a:cubicBezTo>
                  <a:pt x="123" y="382"/>
                  <a:pt x="123" y="379"/>
                  <a:pt x="121" y="377"/>
                </a:cubicBezTo>
                <a:cubicBezTo>
                  <a:pt x="121" y="375"/>
                  <a:pt x="122" y="372"/>
                  <a:pt x="123" y="370"/>
                </a:cubicBezTo>
                <a:cubicBezTo>
                  <a:pt x="123" y="367"/>
                  <a:pt x="123" y="365"/>
                  <a:pt x="121" y="364"/>
                </a:cubicBezTo>
                <a:moveTo>
                  <a:pt x="139" y="358"/>
                </a:moveTo>
                <a:cubicBezTo>
                  <a:pt x="140" y="360"/>
                  <a:pt x="138" y="359"/>
                  <a:pt x="140" y="361"/>
                </a:cubicBezTo>
                <a:cubicBezTo>
                  <a:pt x="141" y="360"/>
                  <a:pt x="140" y="360"/>
                  <a:pt x="141" y="359"/>
                </a:cubicBezTo>
                <a:lnTo>
                  <a:pt x="139" y="358"/>
                </a:lnTo>
                <a:close/>
                <a:moveTo>
                  <a:pt x="128" y="345"/>
                </a:moveTo>
                <a:cubicBezTo>
                  <a:pt x="127" y="346"/>
                  <a:pt x="127" y="347"/>
                  <a:pt x="127" y="349"/>
                </a:cubicBezTo>
                <a:cubicBezTo>
                  <a:pt x="129" y="352"/>
                  <a:pt x="129" y="346"/>
                  <a:pt x="128" y="345"/>
                </a:cubicBezTo>
                <a:moveTo>
                  <a:pt x="122" y="340"/>
                </a:moveTo>
                <a:cubicBezTo>
                  <a:pt x="122" y="346"/>
                  <a:pt x="120" y="338"/>
                  <a:pt x="119" y="340"/>
                </a:cubicBezTo>
                <a:cubicBezTo>
                  <a:pt x="119" y="343"/>
                  <a:pt x="120" y="346"/>
                  <a:pt x="120" y="350"/>
                </a:cubicBezTo>
                <a:cubicBezTo>
                  <a:pt x="120" y="352"/>
                  <a:pt x="122" y="349"/>
                  <a:pt x="122" y="352"/>
                </a:cubicBezTo>
                <a:cubicBezTo>
                  <a:pt x="121" y="353"/>
                  <a:pt x="119" y="354"/>
                  <a:pt x="119" y="357"/>
                </a:cubicBezTo>
                <a:cubicBezTo>
                  <a:pt x="120" y="359"/>
                  <a:pt x="121" y="361"/>
                  <a:pt x="122" y="362"/>
                </a:cubicBezTo>
                <a:cubicBezTo>
                  <a:pt x="123" y="359"/>
                  <a:pt x="123" y="355"/>
                  <a:pt x="121" y="358"/>
                </a:cubicBezTo>
                <a:cubicBezTo>
                  <a:pt x="122" y="355"/>
                  <a:pt x="123" y="354"/>
                  <a:pt x="123" y="351"/>
                </a:cubicBezTo>
                <a:cubicBezTo>
                  <a:pt x="122" y="349"/>
                  <a:pt x="122" y="347"/>
                  <a:pt x="122" y="346"/>
                </a:cubicBezTo>
                <a:cubicBezTo>
                  <a:pt x="123" y="344"/>
                  <a:pt x="123" y="342"/>
                  <a:pt x="122" y="340"/>
                </a:cubicBezTo>
                <a:moveTo>
                  <a:pt x="119" y="337"/>
                </a:moveTo>
                <a:cubicBezTo>
                  <a:pt x="120" y="336"/>
                  <a:pt x="120" y="337"/>
                  <a:pt x="121" y="338"/>
                </a:cubicBezTo>
                <a:cubicBezTo>
                  <a:pt x="121" y="336"/>
                  <a:pt x="123" y="338"/>
                  <a:pt x="123" y="335"/>
                </a:cubicBezTo>
                <a:cubicBezTo>
                  <a:pt x="122" y="333"/>
                  <a:pt x="118" y="334"/>
                  <a:pt x="119" y="337"/>
                </a:cubicBezTo>
                <a:moveTo>
                  <a:pt x="137" y="134"/>
                </a:moveTo>
                <a:cubicBezTo>
                  <a:pt x="137" y="133"/>
                  <a:pt x="137" y="133"/>
                  <a:pt x="136" y="132"/>
                </a:cubicBezTo>
                <a:cubicBezTo>
                  <a:pt x="136" y="133"/>
                  <a:pt x="134" y="127"/>
                  <a:pt x="134" y="130"/>
                </a:cubicBezTo>
                <a:cubicBezTo>
                  <a:pt x="135" y="131"/>
                  <a:pt x="135" y="131"/>
                  <a:pt x="137" y="134"/>
                </a:cubicBezTo>
                <a:moveTo>
                  <a:pt x="119" y="150"/>
                </a:moveTo>
                <a:cubicBezTo>
                  <a:pt x="119" y="147"/>
                  <a:pt x="120" y="146"/>
                  <a:pt x="119" y="143"/>
                </a:cubicBezTo>
                <a:cubicBezTo>
                  <a:pt x="118" y="144"/>
                  <a:pt x="118" y="149"/>
                  <a:pt x="119" y="150"/>
                </a:cubicBezTo>
                <a:moveTo>
                  <a:pt x="134" y="190"/>
                </a:moveTo>
                <a:cubicBezTo>
                  <a:pt x="133" y="188"/>
                  <a:pt x="134" y="187"/>
                  <a:pt x="134" y="185"/>
                </a:cubicBezTo>
                <a:cubicBezTo>
                  <a:pt x="132" y="185"/>
                  <a:pt x="132" y="190"/>
                  <a:pt x="134" y="190"/>
                </a:cubicBezTo>
                <a:moveTo>
                  <a:pt x="136" y="199"/>
                </a:moveTo>
                <a:cubicBezTo>
                  <a:pt x="135" y="199"/>
                  <a:pt x="135" y="199"/>
                  <a:pt x="135" y="198"/>
                </a:cubicBezTo>
                <a:cubicBezTo>
                  <a:pt x="135" y="198"/>
                  <a:pt x="135" y="198"/>
                  <a:pt x="135" y="197"/>
                </a:cubicBezTo>
                <a:cubicBezTo>
                  <a:pt x="135" y="196"/>
                  <a:pt x="135" y="195"/>
                  <a:pt x="134" y="195"/>
                </a:cubicBezTo>
                <a:cubicBezTo>
                  <a:pt x="134" y="195"/>
                  <a:pt x="134" y="197"/>
                  <a:pt x="134" y="198"/>
                </a:cubicBezTo>
                <a:cubicBezTo>
                  <a:pt x="134" y="199"/>
                  <a:pt x="135" y="200"/>
                  <a:pt x="136" y="199"/>
                </a:cubicBezTo>
                <a:moveTo>
                  <a:pt x="181" y="216"/>
                </a:moveTo>
                <a:cubicBezTo>
                  <a:pt x="180" y="217"/>
                  <a:pt x="180" y="219"/>
                  <a:pt x="179" y="219"/>
                </a:cubicBezTo>
                <a:cubicBezTo>
                  <a:pt x="183" y="219"/>
                  <a:pt x="183" y="219"/>
                  <a:pt x="183" y="219"/>
                </a:cubicBezTo>
                <a:cubicBezTo>
                  <a:pt x="183" y="218"/>
                  <a:pt x="183" y="217"/>
                  <a:pt x="181" y="216"/>
                </a:cubicBezTo>
                <a:moveTo>
                  <a:pt x="232" y="242"/>
                </a:moveTo>
                <a:cubicBezTo>
                  <a:pt x="227" y="239"/>
                  <a:pt x="231" y="238"/>
                  <a:pt x="224" y="236"/>
                </a:cubicBezTo>
                <a:cubicBezTo>
                  <a:pt x="223" y="237"/>
                  <a:pt x="228" y="239"/>
                  <a:pt x="224" y="239"/>
                </a:cubicBezTo>
                <a:cubicBezTo>
                  <a:pt x="227" y="241"/>
                  <a:pt x="230" y="242"/>
                  <a:pt x="232" y="242"/>
                </a:cubicBezTo>
                <a:moveTo>
                  <a:pt x="262" y="257"/>
                </a:moveTo>
                <a:cubicBezTo>
                  <a:pt x="261" y="253"/>
                  <a:pt x="260" y="252"/>
                  <a:pt x="260" y="251"/>
                </a:cubicBezTo>
                <a:cubicBezTo>
                  <a:pt x="260" y="250"/>
                  <a:pt x="260" y="249"/>
                  <a:pt x="259" y="248"/>
                </a:cubicBezTo>
                <a:cubicBezTo>
                  <a:pt x="257" y="248"/>
                  <a:pt x="260" y="253"/>
                  <a:pt x="260" y="255"/>
                </a:cubicBezTo>
                <a:cubicBezTo>
                  <a:pt x="259" y="255"/>
                  <a:pt x="256" y="250"/>
                  <a:pt x="255" y="252"/>
                </a:cubicBezTo>
                <a:cubicBezTo>
                  <a:pt x="257" y="255"/>
                  <a:pt x="258" y="257"/>
                  <a:pt x="258" y="258"/>
                </a:cubicBezTo>
                <a:cubicBezTo>
                  <a:pt x="259" y="259"/>
                  <a:pt x="259" y="259"/>
                  <a:pt x="259" y="259"/>
                </a:cubicBezTo>
                <a:cubicBezTo>
                  <a:pt x="260" y="258"/>
                  <a:pt x="261" y="256"/>
                  <a:pt x="262" y="257"/>
                </a:cubicBezTo>
                <a:moveTo>
                  <a:pt x="221" y="341"/>
                </a:moveTo>
                <a:cubicBezTo>
                  <a:pt x="223" y="340"/>
                  <a:pt x="225" y="339"/>
                  <a:pt x="227" y="338"/>
                </a:cubicBezTo>
                <a:cubicBezTo>
                  <a:pt x="228" y="337"/>
                  <a:pt x="229" y="337"/>
                  <a:pt x="229" y="336"/>
                </a:cubicBezTo>
                <a:cubicBezTo>
                  <a:pt x="227" y="337"/>
                  <a:pt x="225" y="338"/>
                  <a:pt x="223" y="338"/>
                </a:cubicBezTo>
                <a:cubicBezTo>
                  <a:pt x="222" y="339"/>
                  <a:pt x="221" y="339"/>
                  <a:pt x="221" y="341"/>
                </a:cubicBezTo>
                <a:moveTo>
                  <a:pt x="188" y="334"/>
                </a:moveTo>
                <a:cubicBezTo>
                  <a:pt x="189" y="334"/>
                  <a:pt x="191" y="334"/>
                  <a:pt x="193" y="334"/>
                </a:cubicBezTo>
                <a:cubicBezTo>
                  <a:pt x="194" y="332"/>
                  <a:pt x="186" y="332"/>
                  <a:pt x="188" y="334"/>
                </a:cubicBezTo>
                <a:moveTo>
                  <a:pt x="179" y="344"/>
                </a:moveTo>
                <a:cubicBezTo>
                  <a:pt x="182" y="344"/>
                  <a:pt x="185" y="344"/>
                  <a:pt x="185" y="342"/>
                </a:cubicBezTo>
                <a:cubicBezTo>
                  <a:pt x="183" y="343"/>
                  <a:pt x="178" y="342"/>
                  <a:pt x="179" y="344"/>
                </a:cubicBezTo>
                <a:moveTo>
                  <a:pt x="164" y="341"/>
                </a:moveTo>
                <a:cubicBezTo>
                  <a:pt x="165" y="342"/>
                  <a:pt x="165" y="342"/>
                  <a:pt x="165" y="341"/>
                </a:cubicBezTo>
                <a:cubicBezTo>
                  <a:pt x="166" y="341"/>
                  <a:pt x="166" y="341"/>
                  <a:pt x="166" y="341"/>
                </a:cubicBezTo>
                <a:cubicBezTo>
                  <a:pt x="167" y="341"/>
                  <a:pt x="167" y="341"/>
                  <a:pt x="167" y="341"/>
                </a:cubicBezTo>
                <a:cubicBezTo>
                  <a:pt x="169" y="340"/>
                  <a:pt x="170" y="340"/>
                  <a:pt x="168" y="339"/>
                </a:cubicBezTo>
                <a:cubicBezTo>
                  <a:pt x="168" y="340"/>
                  <a:pt x="166" y="339"/>
                  <a:pt x="165" y="339"/>
                </a:cubicBezTo>
                <a:cubicBezTo>
                  <a:pt x="164" y="339"/>
                  <a:pt x="164" y="340"/>
                  <a:pt x="164" y="341"/>
                </a:cubicBezTo>
                <a:moveTo>
                  <a:pt x="148" y="331"/>
                </a:moveTo>
                <a:cubicBezTo>
                  <a:pt x="150" y="333"/>
                  <a:pt x="151" y="334"/>
                  <a:pt x="154" y="334"/>
                </a:cubicBezTo>
                <a:cubicBezTo>
                  <a:pt x="154" y="331"/>
                  <a:pt x="151" y="331"/>
                  <a:pt x="148" y="331"/>
                </a:cubicBezTo>
                <a:moveTo>
                  <a:pt x="145" y="343"/>
                </a:moveTo>
                <a:cubicBezTo>
                  <a:pt x="147" y="344"/>
                  <a:pt x="148" y="343"/>
                  <a:pt x="151" y="345"/>
                </a:cubicBezTo>
                <a:cubicBezTo>
                  <a:pt x="150" y="343"/>
                  <a:pt x="149" y="344"/>
                  <a:pt x="148" y="343"/>
                </a:cubicBezTo>
                <a:cubicBezTo>
                  <a:pt x="147" y="343"/>
                  <a:pt x="143" y="340"/>
                  <a:pt x="145" y="343"/>
                </a:cubicBezTo>
                <a:moveTo>
                  <a:pt x="123" y="330"/>
                </a:moveTo>
                <a:cubicBezTo>
                  <a:pt x="123" y="328"/>
                  <a:pt x="123" y="326"/>
                  <a:pt x="122" y="324"/>
                </a:cubicBezTo>
                <a:cubicBezTo>
                  <a:pt x="122" y="324"/>
                  <a:pt x="122" y="323"/>
                  <a:pt x="122" y="323"/>
                </a:cubicBezTo>
                <a:cubicBezTo>
                  <a:pt x="121" y="322"/>
                  <a:pt x="121" y="322"/>
                  <a:pt x="121" y="322"/>
                </a:cubicBezTo>
                <a:cubicBezTo>
                  <a:pt x="121" y="322"/>
                  <a:pt x="122" y="322"/>
                  <a:pt x="122" y="322"/>
                </a:cubicBezTo>
                <a:cubicBezTo>
                  <a:pt x="122" y="321"/>
                  <a:pt x="122" y="321"/>
                  <a:pt x="122" y="320"/>
                </a:cubicBezTo>
                <a:cubicBezTo>
                  <a:pt x="122" y="320"/>
                  <a:pt x="121" y="320"/>
                  <a:pt x="121" y="320"/>
                </a:cubicBezTo>
                <a:cubicBezTo>
                  <a:pt x="120" y="320"/>
                  <a:pt x="120" y="320"/>
                  <a:pt x="120" y="320"/>
                </a:cubicBezTo>
                <a:cubicBezTo>
                  <a:pt x="120" y="320"/>
                  <a:pt x="120" y="320"/>
                  <a:pt x="120" y="320"/>
                </a:cubicBezTo>
                <a:cubicBezTo>
                  <a:pt x="120" y="320"/>
                  <a:pt x="120" y="320"/>
                  <a:pt x="120" y="320"/>
                </a:cubicBezTo>
                <a:cubicBezTo>
                  <a:pt x="120" y="321"/>
                  <a:pt x="119" y="322"/>
                  <a:pt x="119" y="322"/>
                </a:cubicBezTo>
                <a:cubicBezTo>
                  <a:pt x="119" y="323"/>
                  <a:pt x="119" y="325"/>
                  <a:pt x="120" y="326"/>
                </a:cubicBezTo>
                <a:cubicBezTo>
                  <a:pt x="120" y="325"/>
                  <a:pt x="123" y="329"/>
                  <a:pt x="123" y="330"/>
                </a:cubicBezTo>
                <a:moveTo>
                  <a:pt x="136" y="322"/>
                </a:moveTo>
                <a:cubicBezTo>
                  <a:pt x="136" y="320"/>
                  <a:pt x="131" y="321"/>
                  <a:pt x="129" y="320"/>
                </a:cubicBezTo>
                <a:cubicBezTo>
                  <a:pt x="128" y="321"/>
                  <a:pt x="128" y="321"/>
                  <a:pt x="126" y="321"/>
                </a:cubicBezTo>
                <a:cubicBezTo>
                  <a:pt x="125" y="319"/>
                  <a:pt x="124" y="319"/>
                  <a:pt x="122" y="319"/>
                </a:cubicBezTo>
                <a:cubicBezTo>
                  <a:pt x="123" y="321"/>
                  <a:pt x="125" y="320"/>
                  <a:pt x="126" y="322"/>
                </a:cubicBezTo>
                <a:cubicBezTo>
                  <a:pt x="124" y="322"/>
                  <a:pt x="123" y="322"/>
                  <a:pt x="123" y="323"/>
                </a:cubicBezTo>
                <a:cubicBezTo>
                  <a:pt x="123" y="323"/>
                  <a:pt x="123" y="323"/>
                  <a:pt x="123" y="324"/>
                </a:cubicBezTo>
                <a:cubicBezTo>
                  <a:pt x="123" y="324"/>
                  <a:pt x="123" y="324"/>
                  <a:pt x="123" y="324"/>
                </a:cubicBezTo>
                <a:cubicBezTo>
                  <a:pt x="123" y="324"/>
                  <a:pt x="123" y="325"/>
                  <a:pt x="123" y="325"/>
                </a:cubicBezTo>
                <a:cubicBezTo>
                  <a:pt x="123" y="325"/>
                  <a:pt x="123" y="325"/>
                  <a:pt x="123" y="325"/>
                </a:cubicBezTo>
                <a:cubicBezTo>
                  <a:pt x="123" y="324"/>
                  <a:pt x="123" y="324"/>
                  <a:pt x="124" y="324"/>
                </a:cubicBezTo>
                <a:cubicBezTo>
                  <a:pt x="124" y="324"/>
                  <a:pt x="124" y="324"/>
                  <a:pt x="124" y="324"/>
                </a:cubicBezTo>
                <a:cubicBezTo>
                  <a:pt x="125" y="324"/>
                  <a:pt x="125" y="324"/>
                  <a:pt x="126" y="323"/>
                </a:cubicBezTo>
                <a:cubicBezTo>
                  <a:pt x="127" y="323"/>
                  <a:pt x="128" y="323"/>
                  <a:pt x="129" y="322"/>
                </a:cubicBezTo>
                <a:cubicBezTo>
                  <a:pt x="131" y="322"/>
                  <a:pt x="134" y="321"/>
                  <a:pt x="136" y="322"/>
                </a:cubicBezTo>
                <a:moveTo>
                  <a:pt x="183" y="326"/>
                </a:moveTo>
                <a:cubicBezTo>
                  <a:pt x="183" y="325"/>
                  <a:pt x="182" y="325"/>
                  <a:pt x="182" y="324"/>
                </a:cubicBezTo>
                <a:cubicBezTo>
                  <a:pt x="179" y="325"/>
                  <a:pt x="180" y="325"/>
                  <a:pt x="177" y="324"/>
                </a:cubicBezTo>
                <a:cubicBezTo>
                  <a:pt x="176" y="326"/>
                  <a:pt x="184" y="326"/>
                  <a:pt x="183" y="326"/>
                </a:cubicBezTo>
                <a:moveTo>
                  <a:pt x="203" y="323"/>
                </a:moveTo>
                <a:cubicBezTo>
                  <a:pt x="200" y="323"/>
                  <a:pt x="199" y="323"/>
                  <a:pt x="199" y="324"/>
                </a:cubicBezTo>
                <a:cubicBezTo>
                  <a:pt x="200" y="324"/>
                  <a:pt x="201" y="325"/>
                  <a:pt x="203" y="324"/>
                </a:cubicBezTo>
                <a:lnTo>
                  <a:pt x="203" y="323"/>
                </a:lnTo>
                <a:close/>
                <a:moveTo>
                  <a:pt x="210" y="321"/>
                </a:moveTo>
                <a:cubicBezTo>
                  <a:pt x="208" y="320"/>
                  <a:pt x="207" y="318"/>
                  <a:pt x="203" y="319"/>
                </a:cubicBezTo>
                <a:cubicBezTo>
                  <a:pt x="203" y="322"/>
                  <a:pt x="205" y="320"/>
                  <a:pt x="206" y="321"/>
                </a:cubicBezTo>
                <a:cubicBezTo>
                  <a:pt x="206" y="321"/>
                  <a:pt x="204" y="322"/>
                  <a:pt x="206" y="322"/>
                </a:cubicBezTo>
                <a:cubicBezTo>
                  <a:pt x="207" y="322"/>
                  <a:pt x="209" y="322"/>
                  <a:pt x="210" y="321"/>
                </a:cubicBezTo>
                <a:moveTo>
                  <a:pt x="233" y="260"/>
                </a:moveTo>
                <a:cubicBezTo>
                  <a:pt x="235" y="262"/>
                  <a:pt x="236" y="265"/>
                  <a:pt x="238" y="265"/>
                </a:cubicBezTo>
                <a:cubicBezTo>
                  <a:pt x="236" y="262"/>
                  <a:pt x="237" y="261"/>
                  <a:pt x="235" y="258"/>
                </a:cubicBezTo>
                <a:lnTo>
                  <a:pt x="233" y="260"/>
                </a:lnTo>
                <a:close/>
                <a:moveTo>
                  <a:pt x="215" y="124"/>
                </a:moveTo>
                <a:cubicBezTo>
                  <a:pt x="215" y="125"/>
                  <a:pt x="213" y="126"/>
                  <a:pt x="210" y="126"/>
                </a:cubicBezTo>
                <a:cubicBezTo>
                  <a:pt x="212" y="126"/>
                  <a:pt x="211" y="128"/>
                  <a:pt x="214" y="128"/>
                </a:cubicBezTo>
                <a:cubicBezTo>
                  <a:pt x="214" y="127"/>
                  <a:pt x="219" y="124"/>
                  <a:pt x="215" y="124"/>
                </a:cubicBezTo>
                <a:moveTo>
                  <a:pt x="237" y="124"/>
                </a:moveTo>
                <a:cubicBezTo>
                  <a:pt x="236" y="124"/>
                  <a:pt x="236" y="123"/>
                  <a:pt x="236" y="123"/>
                </a:cubicBezTo>
                <a:cubicBezTo>
                  <a:pt x="233" y="122"/>
                  <a:pt x="233" y="124"/>
                  <a:pt x="231" y="124"/>
                </a:cubicBezTo>
                <a:cubicBezTo>
                  <a:pt x="233" y="124"/>
                  <a:pt x="237" y="125"/>
                  <a:pt x="237" y="124"/>
                </a:cubicBezTo>
                <a:moveTo>
                  <a:pt x="41" y="123"/>
                </a:moveTo>
                <a:cubicBezTo>
                  <a:pt x="41" y="121"/>
                  <a:pt x="45" y="120"/>
                  <a:pt x="43" y="118"/>
                </a:cubicBezTo>
                <a:cubicBezTo>
                  <a:pt x="42" y="119"/>
                  <a:pt x="40" y="122"/>
                  <a:pt x="41" y="123"/>
                </a:cubicBezTo>
                <a:moveTo>
                  <a:pt x="36" y="137"/>
                </a:moveTo>
                <a:cubicBezTo>
                  <a:pt x="36" y="136"/>
                  <a:pt x="36" y="135"/>
                  <a:pt x="38" y="136"/>
                </a:cubicBezTo>
                <a:cubicBezTo>
                  <a:pt x="38" y="133"/>
                  <a:pt x="37" y="132"/>
                  <a:pt x="38" y="129"/>
                </a:cubicBezTo>
                <a:cubicBezTo>
                  <a:pt x="37" y="128"/>
                  <a:pt x="34" y="133"/>
                  <a:pt x="35" y="134"/>
                </a:cubicBezTo>
                <a:cubicBezTo>
                  <a:pt x="35" y="135"/>
                  <a:pt x="36" y="134"/>
                  <a:pt x="36" y="135"/>
                </a:cubicBezTo>
                <a:cubicBezTo>
                  <a:pt x="35" y="135"/>
                  <a:pt x="33" y="138"/>
                  <a:pt x="36" y="137"/>
                </a:cubicBezTo>
                <a:moveTo>
                  <a:pt x="37" y="154"/>
                </a:moveTo>
                <a:cubicBezTo>
                  <a:pt x="39" y="155"/>
                  <a:pt x="40" y="149"/>
                  <a:pt x="39" y="149"/>
                </a:cubicBezTo>
                <a:cubicBezTo>
                  <a:pt x="38" y="150"/>
                  <a:pt x="38" y="152"/>
                  <a:pt x="37" y="154"/>
                </a:cubicBezTo>
                <a:moveTo>
                  <a:pt x="34" y="440"/>
                </a:moveTo>
                <a:cubicBezTo>
                  <a:pt x="33" y="443"/>
                  <a:pt x="37" y="443"/>
                  <a:pt x="36" y="440"/>
                </a:cubicBezTo>
                <a:lnTo>
                  <a:pt x="34" y="440"/>
                </a:lnTo>
                <a:close/>
                <a:moveTo>
                  <a:pt x="33" y="414"/>
                </a:moveTo>
                <a:cubicBezTo>
                  <a:pt x="31" y="413"/>
                  <a:pt x="31" y="416"/>
                  <a:pt x="31" y="419"/>
                </a:cubicBezTo>
                <a:cubicBezTo>
                  <a:pt x="33" y="420"/>
                  <a:pt x="33" y="417"/>
                  <a:pt x="33" y="414"/>
                </a:cubicBezTo>
                <a:moveTo>
                  <a:pt x="79" y="403"/>
                </a:moveTo>
                <a:cubicBezTo>
                  <a:pt x="78" y="404"/>
                  <a:pt x="75" y="402"/>
                  <a:pt x="75" y="406"/>
                </a:cubicBezTo>
                <a:cubicBezTo>
                  <a:pt x="76" y="407"/>
                  <a:pt x="77" y="407"/>
                  <a:pt x="78" y="407"/>
                </a:cubicBezTo>
                <a:cubicBezTo>
                  <a:pt x="78" y="405"/>
                  <a:pt x="79" y="405"/>
                  <a:pt x="79" y="403"/>
                </a:cubicBezTo>
                <a:moveTo>
                  <a:pt x="80" y="378"/>
                </a:moveTo>
                <a:cubicBezTo>
                  <a:pt x="79" y="378"/>
                  <a:pt x="79" y="379"/>
                  <a:pt x="78" y="380"/>
                </a:cubicBezTo>
                <a:cubicBezTo>
                  <a:pt x="77" y="379"/>
                  <a:pt x="75" y="378"/>
                  <a:pt x="75" y="382"/>
                </a:cubicBezTo>
                <a:cubicBezTo>
                  <a:pt x="76" y="382"/>
                  <a:pt x="76" y="381"/>
                  <a:pt x="77" y="381"/>
                </a:cubicBezTo>
                <a:cubicBezTo>
                  <a:pt x="77" y="383"/>
                  <a:pt x="77" y="384"/>
                  <a:pt x="79" y="384"/>
                </a:cubicBezTo>
                <a:cubicBezTo>
                  <a:pt x="78" y="380"/>
                  <a:pt x="79" y="380"/>
                  <a:pt x="80" y="378"/>
                </a:cubicBezTo>
                <a:moveTo>
                  <a:pt x="24" y="374"/>
                </a:moveTo>
                <a:cubicBezTo>
                  <a:pt x="24" y="376"/>
                  <a:pt x="22" y="383"/>
                  <a:pt x="25" y="382"/>
                </a:cubicBezTo>
                <a:cubicBezTo>
                  <a:pt x="27" y="382"/>
                  <a:pt x="24" y="381"/>
                  <a:pt x="24" y="379"/>
                </a:cubicBezTo>
                <a:cubicBezTo>
                  <a:pt x="25" y="379"/>
                  <a:pt x="26" y="378"/>
                  <a:pt x="26" y="377"/>
                </a:cubicBezTo>
                <a:cubicBezTo>
                  <a:pt x="23" y="378"/>
                  <a:pt x="25" y="373"/>
                  <a:pt x="24" y="374"/>
                </a:cubicBezTo>
                <a:moveTo>
                  <a:pt x="75" y="369"/>
                </a:moveTo>
                <a:cubicBezTo>
                  <a:pt x="75" y="372"/>
                  <a:pt x="76" y="375"/>
                  <a:pt x="78" y="374"/>
                </a:cubicBezTo>
                <a:cubicBezTo>
                  <a:pt x="78" y="370"/>
                  <a:pt x="74" y="368"/>
                  <a:pt x="76" y="364"/>
                </a:cubicBezTo>
                <a:cubicBezTo>
                  <a:pt x="75" y="364"/>
                  <a:pt x="75" y="368"/>
                  <a:pt x="75" y="369"/>
                </a:cubicBezTo>
                <a:moveTo>
                  <a:pt x="72" y="358"/>
                </a:moveTo>
                <a:cubicBezTo>
                  <a:pt x="73" y="359"/>
                  <a:pt x="74" y="362"/>
                  <a:pt x="76" y="363"/>
                </a:cubicBezTo>
                <a:cubicBezTo>
                  <a:pt x="76" y="358"/>
                  <a:pt x="73" y="353"/>
                  <a:pt x="72" y="358"/>
                </a:cubicBezTo>
                <a:moveTo>
                  <a:pt x="25" y="298"/>
                </a:moveTo>
                <a:cubicBezTo>
                  <a:pt x="25" y="296"/>
                  <a:pt x="27" y="297"/>
                  <a:pt x="27" y="293"/>
                </a:cubicBezTo>
                <a:cubicBezTo>
                  <a:pt x="25" y="293"/>
                  <a:pt x="24" y="297"/>
                  <a:pt x="25" y="298"/>
                </a:cubicBezTo>
                <a:moveTo>
                  <a:pt x="44" y="227"/>
                </a:moveTo>
                <a:cubicBezTo>
                  <a:pt x="46" y="227"/>
                  <a:pt x="46" y="227"/>
                  <a:pt x="46" y="227"/>
                </a:cubicBezTo>
                <a:cubicBezTo>
                  <a:pt x="46" y="224"/>
                  <a:pt x="46" y="224"/>
                  <a:pt x="46" y="224"/>
                </a:cubicBezTo>
                <a:cubicBezTo>
                  <a:pt x="45" y="223"/>
                  <a:pt x="44" y="224"/>
                  <a:pt x="44" y="227"/>
                </a:cubicBezTo>
                <a:moveTo>
                  <a:pt x="52" y="105"/>
                </a:moveTo>
                <a:cubicBezTo>
                  <a:pt x="51" y="108"/>
                  <a:pt x="51" y="115"/>
                  <a:pt x="52" y="113"/>
                </a:cubicBezTo>
                <a:cubicBezTo>
                  <a:pt x="52" y="111"/>
                  <a:pt x="53" y="104"/>
                  <a:pt x="52" y="105"/>
                </a:cubicBezTo>
                <a:moveTo>
                  <a:pt x="58" y="94"/>
                </a:moveTo>
                <a:cubicBezTo>
                  <a:pt x="57" y="96"/>
                  <a:pt x="56" y="95"/>
                  <a:pt x="55" y="99"/>
                </a:cubicBezTo>
                <a:cubicBezTo>
                  <a:pt x="57" y="99"/>
                  <a:pt x="59" y="96"/>
                  <a:pt x="58" y="94"/>
                </a:cubicBezTo>
                <a:moveTo>
                  <a:pt x="52" y="84"/>
                </a:moveTo>
                <a:cubicBezTo>
                  <a:pt x="54" y="84"/>
                  <a:pt x="53" y="78"/>
                  <a:pt x="53" y="77"/>
                </a:cubicBezTo>
                <a:cubicBezTo>
                  <a:pt x="52" y="79"/>
                  <a:pt x="51" y="81"/>
                  <a:pt x="52" y="84"/>
                </a:cubicBezTo>
                <a:moveTo>
                  <a:pt x="66" y="51"/>
                </a:moveTo>
                <a:cubicBezTo>
                  <a:pt x="66" y="54"/>
                  <a:pt x="65" y="52"/>
                  <a:pt x="64" y="53"/>
                </a:cubicBezTo>
                <a:cubicBezTo>
                  <a:pt x="62" y="57"/>
                  <a:pt x="62" y="60"/>
                  <a:pt x="62" y="62"/>
                </a:cubicBezTo>
                <a:cubicBezTo>
                  <a:pt x="62" y="62"/>
                  <a:pt x="61" y="63"/>
                  <a:pt x="61" y="64"/>
                </a:cubicBezTo>
                <a:cubicBezTo>
                  <a:pt x="61" y="69"/>
                  <a:pt x="58" y="76"/>
                  <a:pt x="57" y="82"/>
                </a:cubicBezTo>
                <a:cubicBezTo>
                  <a:pt x="58" y="81"/>
                  <a:pt x="56" y="87"/>
                  <a:pt x="58" y="84"/>
                </a:cubicBezTo>
                <a:cubicBezTo>
                  <a:pt x="58" y="82"/>
                  <a:pt x="57" y="82"/>
                  <a:pt x="58" y="80"/>
                </a:cubicBezTo>
                <a:cubicBezTo>
                  <a:pt x="59" y="80"/>
                  <a:pt x="61" y="77"/>
                  <a:pt x="61" y="75"/>
                </a:cubicBezTo>
                <a:cubicBezTo>
                  <a:pt x="62" y="73"/>
                  <a:pt x="61" y="73"/>
                  <a:pt x="62" y="70"/>
                </a:cubicBezTo>
                <a:cubicBezTo>
                  <a:pt x="63" y="68"/>
                  <a:pt x="65" y="65"/>
                  <a:pt x="65" y="63"/>
                </a:cubicBezTo>
                <a:cubicBezTo>
                  <a:pt x="65" y="62"/>
                  <a:pt x="65" y="62"/>
                  <a:pt x="65" y="61"/>
                </a:cubicBezTo>
                <a:cubicBezTo>
                  <a:pt x="66" y="59"/>
                  <a:pt x="69" y="53"/>
                  <a:pt x="66" y="51"/>
                </a:cubicBezTo>
                <a:moveTo>
                  <a:pt x="164" y="30"/>
                </a:moveTo>
                <a:cubicBezTo>
                  <a:pt x="162" y="30"/>
                  <a:pt x="160" y="29"/>
                  <a:pt x="158" y="28"/>
                </a:cubicBezTo>
                <a:cubicBezTo>
                  <a:pt x="155" y="28"/>
                  <a:pt x="155" y="29"/>
                  <a:pt x="153" y="29"/>
                </a:cubicBezTo>
                <a:cubicBezTo>
                  <a:pt x="152" y="29"/>
                  <a:pt x="152" y="29"/>
                  <a:pt x="152" y="29"/>
                </a:cubicBezTo>
                <a:cubicBezTo>
                  <a:pt x="151" y="29"/>
                  <a:pt x="151" y="29"/>
                  <a:pt x="151" y="29"/>
                </a:cubicBezTo>
                <a:cubicBezTo>
                  <a:pt x="146" y="29"/>
                  <a:pt x="143" y="30"/>
                  <a:pt x="142" y="31"/>
                </a:cubicBezTo>
                <a:cubicBezTo>
                  <a:pt x="146" y="32"/>
                  <a:pt x="151" y="31"/>
                  <a:pt x="157" y="31"/>
                </a:cubicBezTo>
                <a:cubicBezTo>
                  <a:pt x="159" y="31"/>
                  <a:pt x="163" y="33"/>
                  <a:pt x="164" y="30"/>
                </a:cubicBezTo>
                <a:moveTo>
                  <a:pt x="305" y="24"/>
                </a:moveTo>
                <a:cubicBezTo>
                  <a:pt x="303" y="23"/>
                  <a:pt x="301" y="21"/>
                  <a:pt x="299" y="21"/>
                </a:cubicBezTo>
                <a:cubicBezTo>
                  <a:pt x="297" y="23"/>
                  <a:pt x="305" y="25"/>
                  <a:pt x="305" y="24"/>
                </a:cubicBezTo>
                <a:moveTo>
                  <a:pt x="285" y="22"/>
                </a:moveTo>
                <a:cubicBezTo>
                  <a:pt x="289" y="24"/>
                  <a:pt x="290" y="20"/>
                  <a:pt x="288" y="19"/>
                </a:cubicBezTo>
                <a:cubicBezTo>
                  <a:pt x="288" y="21"/>
                  <a:pt x="284" y="19"/>
                  <a:pt x="285" y="22"/>
                </a:cubicBezTo>
                <a:moveTo>
                  <a:pt x="289" y="26"/>
                </a:moveTo>
                <a:cubicBezTo>
                  <a:pt x="287" y="25"/>
                  <a:pt x="288" y="24"/>
                  <a:pt x="285" y="23"/>
                </a:cubicBezTo>
                <a:cubicBezTo>
                  <a:pt x="279" y="23"/>
                  <a:pt x="287" y="28"/>
                  <a:pt x="289" y="26"/>
                </a:cubicBezTo>
                <a:moveTo>
                  <a:pt x="166" y="28"/>
                </a:moveTo>
                <a:cubicBezTo>
                  <a:pt x="166" y="30"/>
                  <a:pt x="168" y="30"/>
                  <a:pt x="168" y="32"/>
                </a:cubicBezTo>
                <a:cubicBezTo>
                  <a:pt x="167" y="32"/>
                  <a:pt x="166" y="32"/>
                  <a:pt x="166" y="32"/>
                </a:cubicBezTo>
                <a:cubicBezTo>
                  <a:pt x="171" y="32"/>
                  <a:pt x="172" y="28"/>
                  <a:pt x="166" y="28"/>
                </a:cubicBezTo>
                <a:moveTo>
                  <a:pt x="219" y="59"/>
                </a:moveTo>
                <a:cubicBezTo>
                  <a:pt x="217" y="58"/>
                  <a:pt x="213" y="59"/>
                  <a:pt x="211" y="59"/>
                </a:cubicBezTo>
                <a:cubicBezTo>
                  <a:pt x="215" y="59"/>
                  <a:pt x="217" y="61"/>
                  <a:pt x="219" y="59"/>
                </a:cubicBezTo>
                <a:moveTo>
                  <a:pt x="243" y="60"/>
                </a:moveTo>
                <a:cubicBezTo>
                  <a:pt x="240" y="61"/>
                  <a:pt x="240" y="59"/>
                  <a:pt x="237" y="59"/>
                </a:cubicBezTo>
                <a:cubicBezTo>
                  <a:pt x="237" y="60"/>
                  <a:pt x="235" y="60"/>
                  <a:pt x="237" y="62"/>
                </a:cubicBezTo>
                <a:cubicBezTo>
                  <a:pt x="239" y="61"/>
                  <a:pt x="243" y="63"/>
                  <a:pt x="243" y="60"/>
                </a:cubicBezTo>
                <a:moveTo>
                  <a:pt x="290" y="69"/>
                </a:moveTo>
                <a:cubicBezTo>
                  <a:pt x="290" y="68"/>
                  <a:pt x="287" y="67"/>
                  <a:pt x="287" y="68"/>
                </a:cubicBezTo>
                <a:cubicBezTo>
                  <a:pt x="287" y="69"/>
                  <a:pt x="290" y="70"/>
                  <a:pt x="290" y="69"/>
                </a:cubicBezTo>
                <a:moveTo>
                  <a:pt x="298" y="38"/>
                </a:moveTo>
                <a:cubicBezTo>
                  <a:pt x="295" y="36"/>
                  <a:pt x="294" y="37"/>
                  <a:pt x="291" y="36"/>
                </a:cubicBezTo>
                <a:cubicBezTo>
                  <a:pt x="292" y="34"/>
                  <a:pt x="287" y="34"/>
                  <a:pt x="287" y="34"/>
                </a:cubicBezTo>
                <a:cubicBezTo>
                  <a:pt x="285" y="34"/>
                  <a:pt x="285" y="32"/>
                  <a:pt x="283" y="31"/>
                </a:cubicBezTo>
                <a:cubicBezTo>
                  <a:pt x="283" y="34"/>
                  <a:pt x="277" y="31"/>
                  <a:pt x="276" y="33"/>
                </a:cubicBezTo>
                <a:cubicBezTo>
                  <a:pt x="274" y="32"/>
                  <a:pt x="271" y="32"/>
                  <a:pt x="272" y="31"/>
                </a:cubicBezTo>
                <a:cubicBezTo>
                  <a:pt x="276" y="31"/>
                  <a:pt x="276" y="33"/>
                  <a:pt x="277" y="31"/>
                </a:cubicBezTo>
                <a:cubicBezTo>
                  <a:pt x="276" y="30"/>
                  <a:pt x="275" y="30"/>
                  <a:pt x="273" y="30"/>
                </a:cubicBezTo>
                <a:cubicBezTo>
                  <a:pt x="271" y="30"/>
                  <a:pt x="264" y="32"/>
                  <a:pt x="264" y="29"/>
                </a:cubicBezTo>
                <a:cubicBezTo>
                  <a:pt x="264" y="29"/>
                  <a:pt x="265" y="29"/>
                  <a:pt x="264" y="29"/>
                </a:cubicBezTo>
                <a:cubicBezTo>
                  <a:pt x="262" y="30"/>
                  <a:pt x="259" y="25"/>
                  <a:pt x="257" y="28"/>
                </a:cubicBezTo>
                <a:cubicBezTo>
                  <a:pt x="257" y="29"/>
                  <a:pt x="261" y="29"/>
                  <a:pt x="261" y="30"/>
                </a:cubicBezTo>
                <a:cubicBezTo>
                  <a:pt x="256" y="29"/>
                  <a:pt x="253" y="27"/>
                  <a:pt x="250" y="29"/>
                </a:cubicBezTo>
                <a:cubicBezTo>
                  <a:pt x="249" y="29"/>
                  <a:pt x="249" y="27"/>
                  <a:pt x="248" y="27"/>
                </a:cubicBezTo>
                <a:cubicBezTo>
                  <a:pt x="247" y="27"/>
                  <a:pt x="242" y="26"/>
                  <a:pt x="241" y="26"/>
                </a:cubicBezTo>
                <a:cubicBezTo>
                  <a:pt x="241" y="26"/>
                  <a:pt x="242" y="25"/>
                  <a:pt x="242" y="25"/>
                </a:cubicBezTo>
                <a:cubicBezTo>
                  <a:pt x="240" y="25"/>
                  <a:pt x="237" y="26"/>
                  <a:pt x="236" y="25"/>
                </a:cubicBezTo>
                <a:cubicBezTo>
                  <a:pt x="236" y="24"/>
                  <a:pt x="236" y="23"/>
                  <a:pt x="235" y="23"/>
                </a:cubicBezTo>
                <a:cubicBezTo>
                  <a:pt x="233" y="24"/>
                  <a:pt x="235" y="25"/>
                  <a:pt x="235" y="26"/>
                </a:cubicBezTo>
                <a:cubicBezTo>
                  <a:pt x="231" y="26"/>
                  <a:pt x="234" y="28"/>
                  <a:pt x="229" y="29"/>
                </a:cubicBezTo>
                <a:cubicBezTo>
                  <a:pt x="227" y="28"/>
                  <a:pt x="228" y="27"/>
                  <a:pt x="226" y="27"/>
                </a:cubicBezTo>
                <a:cubicBezTo>
                  <a:pt x="225" y="28"/>
                  <a:pt x="223" y="28"/>
                  <a:pt x="222" y="28"/>
                </a:cubicBezTo>
                <a:cubicBezTo>
                  <a:pt x="216" y="28"/>
                  <a:pt x="209" y="28"/>
                  <a:pt x="202" y="27"/>
                </a:cubicBezTo>
                <a:cubicBezTo>
                  <a:pt x="201" y="28"/>
                  <a:pt x="201" y="29"/>
                  <a:pt x="198" y="28"/>
                </a:cubicBezTo>
                <a:cubicBezTo>
                  <a:pt x="188" y="28"/>
                  <a:pt x="183" y="29"/>
                  <a:pt x="172" y="28"/>
                </a:cubicBezTo>
                <a:cubicBezTo>
                  <a:pt x="171" y="33"/>
                  <a:pt x="179" y="30"/>
                  <a:pt x="183" y="30"/>
                </a:cubicBezTo>
                <a:cubicBezTo>
                  <a:pt x="189" y="30"/>
                  <a:pt x="194" y="32"/>
                  <a:pt x="199" y="32"/>
                </a:cubicBezTo>
                <a:cubicBezTo>
                  <a:pt x="199" y="31"/>
                  <a:pt x="200" y="31"/>
                  <a:pt x="201" y="30"/>
                </a:cubicBezTo>
                <a:cubicBezTo>
                  <a:pt x="209" y="32"/>
                  <a:pt x="214" y="31"/>
                  <a:pt x="221" y="30"/>
                </a:cubicBezTo>
                <a:cubicBezTo>
                  <a:pt x="222" y="32"/>
                  <a:pt x="218" y="32"/>
                  <a:pt x="222" y="32"/>
                </a:cubicBezTo>
                <a:cubicBezTo>
                  <a:pt x="223" y="31"/>
                  <a:pt x="226" y="31"/>
                  <a:pt x="227" y="30"/>
                </a:cubicBezTo>
                <a:cubicBezTo>
                  <a:pt x="234" y="31"/>
                  <a:pt x="241" y="31"/>
                  <a:pt x="244" y="33"/>
                </a:cubicBezTo>
                <a:cubicBezTo>
                  <a:pt x="248" y="32"/>
                  <a:pt x="252" y="33"/>
                  <a:pt x="255" y="34"/>
                </a:cubicBezTo>
                <a:cubicBezTo>
                  <a:pt x="254" y="31"/>
                  <a:pt x="260" y="33"/>
                  <a:pt x="262" y="33"/>
                </a:cubicBezTo>
                <a:cubicBezTo>
                  <a:pt x="262" y="34"/>
                  <a:pt x="259" y="33"/>
                  <a:pt x="259" y="35"/>
                </a:cubicBezTo>
                <a:cubicBezTo>
                  <a:pt x="262" y="34"/>
                  <a:pt x="263" y="35"/>
                  <a:pt x="267" y="36"/>
                </a:cubicBezTo>
                <a:cubicBezTo>
                  <a:pt x="269" y="34"/>
                  <a:pt x="263" y="35"/>
                  <a:pt x="264" y="34"/>
                </a:cubicBezTo>
                <a:cubicBezTo>
                  <a:pt x="265" y="31"/>
                  <a:pt x="268" y="34"/>
                  <a:pt x="273" y="35"/>
                </a:cubicBezTo>
                <a:cubicBezTo>
                  <a:pt x="273" y="34"/>
                  <a:pt x="273" y="33"/>
                  <a:pt x="275" y="34"/>
                </a:cubicBezTo>
                <a:cubicBezTo>
                  <a:pt x="272" y="35"/>
                  <a:pt x="275" y="34"/>
                  <a:pt x="278" y="35"/>
                </a:cubicBezTo>
                <a:cubicBezTo>
                  <a:pt x="282" y="36"/>
                  <a:pt x="284" y="37"/>
                  <a:pt x="286" y="36"/>
                </a:cubicBezTo>
                <a:cubicBezTo>
                  <a:pt x="286" y="37"/>
                  <a:pt x="286" y="38"/>
                  <a:pt x="285" y="38"/>
                </a:cubicBezTo>
                <a:cubicBezTo>
                  <a:pt x="288" y="40"/>
                  <a:pt x="288" y="38"/>
                  <a:pt x="290" y="38"/>
                </a:cubicBezTo>
                <a:cubicBezTo>
                  <a:pt x="296" y="40"/>
                  <a:pt x="302" y="42"/>
                  <a:pt x="302" y="44"/>
                </a:cubicBezTo>
                <a:cubicBezTo>
                  <a:pt x="302" y="45"/>
                  <a:pt x="300" y="45"/>
                  <a:pt x="302" y="46"/>
                </a:cubicBezTo>
                <a:cubicBezTo>
                  <a:pt x="303" y="46"/>
                  <a:pt x="304" y="44"/>
                  <a:pt x="306" y="44"/>
                </a:cubicBezTo>
                <a:cubicBezTo>
                  <a:pt x="308" y="45"/>
                  <a:pt x="308" y="49"/>
                  <a:pt x="311" y="47"/>
                </a:cubicBezTo>
                <a:cubicBezTo>
                  <a:pt x="307" y="44"/>
                  <a:pt x="304" y="44"/>
                  <a:pt x="303" y="42"/>
                </a:cubicBezTo>
                <a:cubicBezTo>
                  <a:pt x="305" y="42"/>
                  <a:pt x="308" y="43"/>
                  <a:pt x="310" y="44"/>
                </a:cubicBezTo>
                <a:cubicBezTo>
                  <a:pt x="314" y="46"/>
                  <a:pt x="311" y="45"/>
                  <a:pt x="314" y="47"/>
                </a:cubicBezTo>
                <a:cubicBezTo>
                  <a:pt x="316" y="47"/>
                  <a:pt x="316" y="46"/>
                  <a:pt x="315" y="45"/>
                </a:cubicBezTo>
                <a:cubicBezTo>
                  <a:pt x="314" y="44"/>
                  <a:pt x="312" y="42"/>
                  <a:pt x="309" y="41"/>
                </a:cubicBezTo>
                <a:cubicBezTo>
                  <a:pt x="304" y="38"/>
                  <a:pt x="299" y="37"/>
                  <a:pt x="298" y="38"/>
                </a:cubicBezTo>
                <a:moveTo>
                  <a:pt x="334" y="74"/>
                </a:moveTo>
                <a:cubicBezTo>
                  <a:pt x="333" y="73"/>
                  <a:pt x="333" y="74"/>
                  <a:pt x="332" y="75"/>
                </a:cubicBezTo>
                <a:cubicBezTo>
                  <a:pt x="332" y="77"/>
                  <a:pt x="332" y="78"/>
                  <a:pt x="333" y="79"/>
                </a:cubicBezTo>
                <a:cubicBezTo>
                  <a:pt x="334" y="81"/>
                  <a:pt x="335" y="75"/>
                  <a:pt x="334" y="74"/>
                </a:cubicBezTo>
                <a:moveTo>
                  <a:pt x="323" y="115"/>
                </a:moveTo>
                <a:cubicBezTo>
                  <a:pt x="324" y="114"/>
                  <a:pt x="326" y="113"/>
                  <a:pt x="328" y="112"/>
                </a:cubicBezTo>
                <a:cubicBezTo>
                  <a:pt x="330" y="110"/>
                  <a:pt x="332" y="109"/>
                  <a:pt x="333" y="109"/>
                </a:cubicBezTo>
                <a:cubicBezTo>
                  <a:pt x="332" y="109"/>
                  <a:pt x="331" y="109"/>
                  <a:pt x="329" y="109"/>
                </a:cubicBezTo>
                <a:cubicBezTo>
                  <a:pt x="327" y="110"/>
                  <a:pt x="326" y="110"/>
                  <a:pt x="325" y="111"/>
                </a:cubicBezTo>
                <a:cubicBezTo>
                  <a:pt x="326" y="111"/>
                  <a:pt x="327" y="111"/>
                  <a:pt x="327" y="111"/>
                </a:cubicBezTo>
                <a:cubicBezTo>
                  <a:pt x="325" y="113"/>
                  <a:pt x="323" y="114"/>
                  <a:pt x="323" y="115"/>
                </a:cubicBezTo>
                <a:moveTo>
                  <a:pt x="312" y="114"/>
                </a:moveTo>
                <a:cubicBezTo>
                  <a:pt x="314" y="114"/>
                  <a:pt x="318" y="112"/>
                  <a:pt x="318" y="110"/>
                </a:cubicBezTo>
                <a:cubicBezTo>
                  <a:pt x="316" y="110"/>
                  <a:pt x="312" y="112"/>
                  <a:pt x="312" y="114"/>
                </a:cubicBezTo>
                <a:moveTo>
                  <a:pt x="308" y="112"/>
                </a:moveTo>
                <a:cubicBezTo>
                  <a:pt x="308" y="114"/>
                  <a:pt x="311" y="113"/>
                  <a:pt x="313" y="111"/>
                </a:cubicBezTo>
                <a:cubicBezTo>
                  <a:pt x="314" y="109"/>
                  <a:pt x="310" y="112"/>
                  <a:pt x="308" y="112"/>
                </a:cubicBezTo>
                <a:moveTo>
                  <a:pt x="295" y="80"/>
                </a:moveTo>
                <a:cubicBezTo>
                  <a:pt x="296" y="81"/>
                  <a:pt x="296" y="80"/>
                  <a:pt x="297" y="79"/>
                </a:cubicBezTo>
                <a:cubicBezTo>
                  <a:pt x="297" y="79"/>
                  <a:pt x="298" y="78"/>
                  <a:pt x="298" y="77"/>
                </a:cubicBezTo>
                <a:cubicBezTo>
                  <a:pt x="296" y="78"/>
                  <a:pt x="295" y="79"/>
                  <a:pt x="295" y="80"/>
                </a:cubicBezTo>
                <a:moveTo>
                  <a:pt x="292" y="77"/>
                </a:moveTo>
                <a:cubicBezTo>
                  <a:pt x="292" y="75"/>
                  <a:pt x="291" y="76"/>
                  <a:pt x="289" y="76"/>
                </a:cubicBezTo>
                <a:cubicBezTo>
                  <a:pt x="289" y="78"/>
                  <a:pt x="291" y="78"/>
                  <a:pt x="292" y="77"/>
                </a:cubicBezTo>
                <a:moveTo>
                  <a:pt x="283" y="83"/>
                </a:moveTo>
                <a:cubicBezTo>
                  <a:pt x="285" y="83"/>
                  <a:pt x="287" y="82"/>
                  <a:pt x="287" y="81"/>
                </a:cubicBezTo>
                <a:cubicBezTo>
                  <a:pt x="285" y="80"/>
                  <a:pt x="282" y="81"/>
                  <a:pt x="283" y="83"/>
                </a:cubicBezTo>
                <a:moveTo>
                  <a:pt x="276" y="114"/>
                </a:moveTo>
                <a:cubicBezTo>
                  <a:pt x="280" y="114"/>
                  <a:pt x="278" y="112"/>
                  <a:pt x="281" y="112"/>
                </a:cubicBezTo>
                <a:cubicBezTo>
                  <a:pt x="283" y="112"/>
                  <a:pt x="292" y="113"/>
                  <a:pt x="292" y="110"/>
                </a:cubicBezTo>
                <a:cubicBezTo>
                  <a:pt x="288" y="110"/>
                  <a:pt x="285" y="112"/>
                  <a:pt x="283" y="111"/>
                </a:cubicBezTo>
                <a:cubicBezTo>
                  <a:pt x="283" y="111"/>
                  <a:pt x="286" y="110"/>
                  <a:pt x="284" y="110"/>
                </a:cubicBezTo>
                <a:cubicBezTo>
                  <a:pt x="283" y="112"/>
                  <a:pt x="275" y="111"/>
                  <a:pt x="276" y="114"/>
                </a:cubicBezTo>
                <a:moveTo>
                  <a:pt x="272" y="84"/>
                </a:moveTo>
                <a:cubicBezTo>
                  <a:pt x="275" y="84"/>
                  <a:pt x="274" y="85"/>
                  <a:pt x="276" y="84"/>
                </a:cubicBezTo>
                <a:cubicBezTo>
                  <a:pt x="276" y="83"/>
                  <a:pt x="276" y="83"/>
                  <a:pt x="275" y="82"/>
                </a:cubicBezTo>
                <a:cubicBezTo>
                  <a:pt x="273" y="82"/>
                  <a:pt x="273" y="83"/>
                  <a:pt x="272" y="84"/>
                </a:cubicBezTo>
                <a:moveTo>
                  <a:pt x="246" y="117"/>
                </a:moveTo>
                <a:cubicBezTo>
                  <a:pt x="251" y="115"/>
                  <a:pt x="254" y="118"/>
                  <a:pt x="256" y="116"/>
                </a:cubicBezTo>
                <a:cubicBezTo>
                  <a:pt x="253" y="116"/>
                  <a:pt x="253" y="113"/>
                  <a:pt x="249" y="113"/>
                </a:cubicBezTo>
                <a:cubicBezTo>
                  <a:pt x="248" y="114"/>
                  <a:pt x="248" y="115"/>
                  <a:pt x="249" y="116"/>
                </a:cubicBezTo>
                <a:cubicBezTo>
                  <a:pt x="247" y="116"/>
                  <a:pt x="246" y="116"/>
                  <a:pt x="246" y="117"/>
                </a:cubicBezTo>
                <a:moveTo>
                  <a:pt x="236" y="112"/>
                </a:moveTo>
                <a:cubicBezTo>
                  <a:pt x="239" y="113"/>
                  <a:pt x="239" y="112"/>
                  <a:pt x="239" y="110"/>
                </a:cubicBezTo>
                <a:cubicBezTo>
                  <a:pt x="237" y="110"/>
                  <a:pt x="235" y="111"/>
                  <a:pt x="236" y="112"/>
                </a:cubicBezTo>
                <a:moveTo>
                  <a:pt x="183" y="108"/>
                </a:moveTo>
                <a:cubicBezTo>
                  <a:pt x="184" y="108"/>
                  <a:pt x="184" y="109"/>
                  <a:pt x="184" y="109"/>
                </a:cubicBezTo>
                <a:cubicBezTo>
                  <a:pt x="187" y="110"/>
                  <a:pt x="191" y="109"/>
                  <a:pt x="191" y="110"/>
                </a:cubicBezTo>
                <a:cubicBezTo>
                  <a:pt x="190" y="111"/>
                  <a:pt x="186" y="110"/>
                  <a:pt x="187" y="112"/>
                </a:cubicBezTo>
                <a:cubicBezTo>
                  <a:pt x="190" y="113"/>
                  <a:pt x="190" y="112"/>
                  <a:pt x="193" y="112"/>
                </a:cubicBezTo>
                <a:cubicBezTo>
                  <a:pt x="192" y="110"/>
                  <a:pt x="194" y="109"/>
                  <a:pt x="193" y="108"/>
                </a:cubicBezTo>
                <a:cubicBezTo>
                  <a:pt x="189" y="109"/>
                  <a:pt x="186" y="108"/>
                  <a:pt x="183" y="108"/>
                </a:cubicBezTo>
                <a:moveTo>
                  <a:pt x="129" y="106"/>
                </a:moveTo>
                <a:cubicBezTo>
                  <a:pt x="131" y="106"/>
                  <a:pt x="131" y="107"/>
                  <a:pt x="133" y="107"/>
                </a:cubicBezTo>
                <a:cubicBezTo>
                  <a:pt x="131" y="105"/>
                  <a:pt x="133" y="105"/>
                  <a:pt x="132" y="104"/>
                </a:cubicBezTo>
                <a:cubicBezTo>
                  <a:pt x="130" y="103"/>
                  <a:pt x="130" y="105"/>
                  <a:pt x="129" y="106"/>
                </a:cubicBezTo>
                <a:moveTo>
                  <a:pt x="117" y="104"/>
                </a:moveTo>
                <a:cubicBezTo>
                  <a:pt x="120" y="104"/>
                  <a:pt x="122" y="106"/>
                  <a:pt x="123" y="106"/>
                </a:cubicBezTo>
                <a:cubicBezTo>
                  <a:pt x="123" y="105"/>
                  <a:pt x="122" y="104"/>
                  <a:pt x="121" y="104"/>
                </a:cubicBezTo>
                <a:cubicBezTo>
                  <a:pt x="123" y="102"/>
                  <a:pt x="127" y="106"/>
                  <a:pt x="128" y="105"/>
                </a:cubicBezTo>
                <a:cubicBezTo>
                  <a:pt x="126" y="103"/>
                  <a:pt x="122" y="103"/>
                  <a:pt x="119" y="101"/>
                </a:cubicBezTo>
                <a:cubicBezTo>
                  <a:pt x="119" y="102"/>
                  <a:pt x="121" y="104"/>
                  <a:pt x="120" y="104"/>
                </a:cubicBezTo>
                <a:cubicBezTo>
                  <a:pt x="119" y="103"/>
                  <a:pt x="117" y="103"/>
                  <a:pt x="116" y="102"/>
                </a:cubicBezTo>
                <a:cubicBezTo>
                  <a:pt x="116" y="102"/>
                  <a:pt x="116" y="102"/>
                  <a:pt x="116" y="102"/>
                </a:cubicBezTo>
                <a:cubicBezTo>
                  <a:pt x="115" y="102"/>
                  <a:pt x="114" y="102"/>
                  <a:pt x="115" y="103"/>
                </a:cubicBezTo>
                <a:cubicBezTo>
                  <a:pt x="115" y="103"/>
                  <a:pt x="115" y="104"/>
                  <a:pt x="115" y="104"/>
                </a:cubicBezTo>
                <a:cubicBezTo>
                  <a:pt x="115" y="105"/>
                  <a:pt x="115" y="105"/>
                  <a:pt x="115" y="105"/>
                </a:cubicBezTo>
                <a:cubicBezTo>
                  <a:pt x="115" y="104"/>
                  <a:pt x="115" y="104"/>
                  <a:pt x="115" y="104"/>
                </a:cubicBezTo>
                <a:cubicBezTo>
                  <a:pt x="115" y="103"/>
                  <a:pt x="115" y="103"/>
                  <a:pt x="115" y="103"/>
                </a:cubicBezTo>
                <a:cubicBezTo>
                  <a:pt x="115" y="103"/>
                  <a:pt x="115" y="103"/>
                  <a:pt x="115" y="103"/>
                </a:cubicBezTo>
                <a:cubicBezTo>
                  <a:pt x="115" y="103"/>
                  <a:pt x="115" y="103"/>
                  <a:pt x="115" y="103"/>
                </a:cubicBezTo>
                <a:cubicBezTo>
                  <a:pt x="116" y="103"/>
                  <a:pt x="116" y="103"/>
                  <a:pt x="117" y="103"/>
                </a:cubicBezTo>
                <a:lnTo>
                  <a:pt x="117" y="104"/>
                </a:lnTo>
                <a:close/>
                <a:moveTo>
                  <a:pt x="80" y="234"/>
                </a:moveTo>
                <a:cubicBezTo>
                  <a:pt x="77" y="228"/>
                  <a:pt x="78" y="226"/>
                  <a:pt x="75" y="223"/>
                </a:cubicBezTo>
                <a:cubicBezTo>
                  <a:pt x="75" y="225"/>
                  <a:pt x="74" y="224"/>
                  <a:pt x="74" y="223"/>
                </a:cubicBezTo>
                <a:cubicBezTo>
                  <a:pt x="75" y="226"/>
                  <a:pt x="75" y="228"/>
                  <a:pt x="76" y="230"/>
                </a:cubicBezTo>
                <a:cubicBezTo>
                  <a:pt x="77" y="233"/>
                  <a:pt x="78" y="234"/>
                  <a:pt x="80" y="234"/>
                </a:cubicBezTo>
                <a:moveTo>
                  <a:pt x="83" y="237"/>
                </a:moveTo>
                <a:cubicBezTo>
                  <a:pt x="83" y="236"/>
                  <a:pt x="82" y="234"/>
                  <a:pt x="81" y="234"/>
                </a:cubicBezTo>
                <a:cubicBezTo>
                  <a:pt x="82" y="237"/>
                  <a:pt x="81" y="238"/>
                  <a:pt x="83" y="242"/>
                </a:cubicBezTo>
                <a:cubicBezTo>
                  <a:pt x="85" y="242"/>
                  <a:pt x="82" y="238"/>
                  <a:pt x="83" y="237"/>
                </a:cubicBezTo>
                <a:moveTo>
                  <a:pt x="94" y="255"/>
                </a:moveTo>
                <a:cubicBezTo>
                  <a:pt x="94" y="254"/>
                  <a:pt x="92" y="252"/>
                  <a:pt x="91" y="251"/>
                </a:cubicBezTo>
                <a:cubicBezTo>
                  <a:pt x="89" y="249"/>
                  <a:pt x="88" y="248"/>
                  <a:pt x="87" y="249"/>
                </a:cubicBezTo>
                <a:cubicBezTo>
                  <a:pt x="89" y="250"/>
                  <a:pt x="90" y="252"/>
                  <a:pt x="91" y="253"/>
                </a:cubicBezTo>
                <a:cubicBezTo>
                  <a:pt x="92" y="254"/>
                  <a:pt x="93" y="255"/>
                  <a:pt x="94" y="255"/>
                </a:cubicBezTo>
                <a:moveTo>
                  <a:pt x="129" y="254"/>
                </a:moveTo>
                <a:cubicBezTo>
                  <a:pt x="127" y="253"/>
                  <a:pt x="125" y="253"/>
                  <a:pt x="124" y="252"/>
                </a:cubicBezTo>
                <a:cubicBezTo>
                  <a:pt x="122" y="252"/>
                  <a:pt x="121" y="251"/>
                  <a:pt x="120" y="251"/>
                </a:cubicBezTo>
                <a:cubicBezTo>
                  <a:pt x="121" y="252"/>
                  <a:pt x="122" y="253"/>
                  <a:pt x="123" y="253"/>
                </a:cubicBezTo>
                <a:cubicBezTo>
                  <a:pt x="123" y="254"/>
                  <a:pt x="124" y="254"/>
                  <a:pt x="125" y="254"/>
                </a:cubicBezTo>
                <a:cubicBezTo>
                  <a:pt x="126" y="254"/>
                  <a:pt x="127" y="254"/>
                  <a:pt x="129" y="254"/>
                </a:cubicBezTo>
                <a:moveTo>
                  <a:pt x="126" y="275"/>
                </a:moveTo>
                <a:cubicBezTo>
                  <a:pt x="121" y="273"/>
                  <a:pt x="120" y="272"/>
                  <a:pt x="117" y="272"/>
                </a:cubicBezTo>
                <a:cubicBezTo>
                  <a:pt x="120" y="275"/>
                  <a:pt x="125" y="276"/>
                  <a:pt x="126" y="275"/>
                </a:cubicBezTo>
                <a:moveTo>
                  <a:pt x="200" y="265"/>
                </a:moveTo>
                <a:cubicBezTo>
                  <a:pt x="198" y="265"/>
                  <a:pt x="196" y="264"/>
                  <a:pt x="195" y="265"/>
                </a:cubicBezTo>
                <a:cubicBezTo>
                  <a:pt x="195" y="266"/>
                  <a:pt x="195" y="267"/>
                  <a:pt x="196" y="268"/>
                </a:cubicBezTo>
                <a:cubicBezTo>
                  <a:pt x="196" y="265"/>
                  <a:pt x="199" y="266"/>
                  <a:pt x="200" y="265"/>
                </a:cubicBezTo>
                <a:moveTo>
                  <a:pt x="204" y="268"/>
                </a:moveTo>
                <a:cubicBezTo>
                  <a:pt x="204" y="267"/>
                  <a:pt x="203" y="265"/>
                  <a:pt x="201" y="266"/>
                </a:cubicBezTo>
                <a:cubicBezTo>
                  <a:pt x="203" y="269"/>
                  <a:pt x="200" y="266"/>
                  <a:pt x="198" y="267"/>
                </a:cubicBezTo>
                <a:cubicBezTo>
                  <a:pt x="198" y="270"/>
                  <a:pt x="203" y="269"/>
                  <a:pt x="204" y="268"/>
                </a:cubicBezTo>
                <a:moveTo>
                  <a:pt x="206" y="278"/>
                </a:moveTo>
                <a:cubicBezTo>
                  <a:pt x="206" y="278"/>
                  <a:pt x="207" y="278"/>
                  <a:pt x="207" y="278"/>
                </a:cubicBezTo>
                <a:cubicBezTo>
                  <a:pt x="207" y="278"/>
                  <a:pt x="207" y="278"/>
                  <a:pt x="207" y="278"/>
                </a:cubicBezTo>
                <a:cubicBezTo>
                  <a:pt x="207" y="278"/>
                  <a:pt x="207" y="278"/>
                  <a:pt x="207" y="278"/>
                </a:cubicBezTo>
                <a:cubicBezTo>
                  <a:pt x="207" y="278"/>
                  <a:pt x="207" y="278"/>
                  <a:pt x="207" y="278"/>
                </a:cubicBezTo>
                <a:cubicBezTo>
                  <a:pt x="207" y="278"/>
                  <a:pt x="208" y="278"/>
                  <a:pt x="208" y="278"/>
                </a:cubicBezTo>
                <a:cubicBezTo>
                  <a:pt x="208" y="278"/>
                  <a:pt x="208" y="277"/>
                  <a:pt x="209" y="277"/>
                </a:cubicBezTo>
                <a:cubicBezTo>
                  <a:pt x="208" y="278"/>
                  <a:pt x="208" y="278"/>
                  <a:pt x="207" y="278"/>
                </a:cubicBezTo>
                <a:cubicBezTo>
                  <a:pt x="207" y="278"/>
                  <a:pt x="206" y="278"/>
                  <a:pt x="206" y="278"/>
                </a:cubicBezTo>
                <a:cubicBezTo>
                  <a:pt x="206" y="278"/>
                  <a:pt x="206" y="278"/>
                  <a:pt x="206" y="278"/>
                </a:cubicBezTo>
                <a:cubicBezTo>
                  <a:pt x="206" y="278"/>
                  <a:pt x="206" y="278"/>
                  <a:pt x="206" y="278"/>
                </a:cubicBezTo>
                <a:cubicBezTo>
                  <a:pt x="206" y="278"/>
                  <a:pt x="206" y="278"/>
                  <a:pt x="206" y="278"/>
                </a:cubicBezTo>
                <a:moveTo>
                  <a:pt x="204" y="286"/>
                </a:moveTo>
                <a:cubicBezTo>
                  <a:pt x="204" y="285"/>
                  <a:pt x="203" y="284"/>
                  <a:pt x="204" y="284"/>
                </a:cubicBezTo>
                <a:cubicBezTo>
                  <a:pt x="203" y="283"/>
                  <a:pt x="202" y="282"/>
                  <a:pt x="202" y="282"/>
                </a:cubicBezTo>
                <a:cubicBezTo>
                  <a:pt x="202" y="283"/>
                  <a:pt x="202" y="283"/>
                  <a:pt x="202" y="283"/>
                </a:cubicBezTo>
                <a:cubicBezTo>
                  <a:pt x="203" y="285"/>
                  <a:pt x="203" y="285"/>
                  <a:pt x="204" y="286"/>
                </a:cubicBezTo>
                <a:moveTo>
                  <a:pt x="200" y="284"/>
                </a:moveTo>
                <a:cubicBezTo>
                  <a:pt x="201" y="285"/>
                  <a:pt x="202" y="286"/>
                  <a:pt x="202" y="287"/>
                </a:cubicBezTo>
                <a:cubicBezTo>
                  <a:pt x="202" y="286"/>
                  <a:pt x="202" y="285"/>
                  <a:pt x="201" y="285"/>
                </a:cubicBezTo>
                <a:cubicBezTo>
                  <a:pt x="201" y="284"/>
                  <a:pt x="201" y="283"/>
                  <a:pt x="200" y="284"/>
                </a:cubicBezTo>
                <a:moveTo>
                  <a:pt x="204" y="295"/>
                </a:moveTo>
                <a:cubicBezTo>
                  <a:pt x="206" y="294"/>
                  <a:pt x="210" y="293"/>
                  <a:pt x="208" y="291"/>
                </a:cubicBezTo>
                <a:cubicBezTo>
                  <a:pt x="207" y="290"/>
                  <a:pt x="208" y="291"/>
                  <a:pt x="208" y="292"/>
                </a:cubicBezTo>
                <a:cubicBezTo>
                  <a:pt x="207" y="293"/>
                  <a:pt x="203" y="293"/>
                  <a:pt x="204" y="295"/>
                </a:cubicBezTo>
                <a:moveTo>
                  <a:pt x="178" y="294"/>
                </a:moveTo>
                <a:cubicBezTo>
                  <a:pt x="176" y="294"/>
                  <a:pt x="174" y="294"/>
                  <a:pt x="174" y="296"/>
                </a:cubicBezTo>
                <a:cubicBezTo>
                  <a:pt x="176" y="296"/>
                  <a:pt x="176" y="297"/>
                  <a:pt x="178" y="297"/>
                </a:cubicBezTo>
                <a:lnTo>
                  <a:pt x="178" y="294"/>
                </a:lnTo>
                <a:close/>
                <a:moveTo>
                  <a:pt x="182" y="290"/>
                </a:moveTo>
                <a:cubicBezTo>
                  <a:pt x="184" y="290"/>
                  <a:pt x="185" y="290"/>
                  <a:pt x="186" y="289"/>
                </a:cubicBezTo>
                <a:cubicBezTo>
                  <a:pt x="187" y="288"/>
                  <a:pt x="185" y="285"/>
                  <a:pt x="184" y="287"/>
                </a:cubicBezTo>
                <a:cubicBezTo>
                  <a:pt x="186" y="288"/>
                  <a:pt x="183" y="289"/>
                  <a:pt x="182" y="290"/>
                </a:cubicBezTo>
                <a:moveTo>
                  <a:pt x="169" y="288"/>
                </a:moveTo>
                <a:cubicBezTo>
                  <a:pt x="171" y="288"/>
                  <a:pt x="176" y="289"/>
                  <a:pt x="176" y="287"/>
                </a:cubicBezTo>
                <a:cubicBezTo>
                  <a:pt x="174" y="287"/>
                  <a:pt x="169" y="286"/>
                  <a:pt x="169" y="288"/>
                </a:cubicBezTo>
                <a:moveTo>
                  <a:pt x="169" y="289"/>
                </a:moveTo>
                <a:cubicBezTo>
                  <a:pt x="169" y="291"/>
                  <a:pt x="176" y="289"/>
                  <a:pt x="179" y="290"/>
                </a:cubicBezTo>
                <a:cubicBezTo>
                  <a:pt x="179" y="289"/>
                  <a:pt x="182" y="290"/>
                  <a:pt x="181" y="288"/>
                </a:cubicBezTo>
                <a:cubicBezTo>
                  <a:pt x="176" y="288"/>
                  <a:pt x="175" y="290"/>
                  <a:pt x="169" y="289"/>
                </a:cubicBezTo>
                <a:moveTo>
                  <a:pt x="241" y="27"/>
                </a:moveTo>
                <a:cubicBezTo>
                  <a:pt x="241" y="28"/>
                  <a:pt x="238" y="29"/>
                  <a:pt x="235" y="29"/>
                </a:cubicBezTo>
                <a:cubicBezTo>
                  <a:pt x="236" y="28"/>
                  <a:pt x="237" y="27"/>
                  <a:pt x="238" y="28"/>
                </a:cubicBezTo>
                <a:cubicBezTo>
                  <a:pt x="238" y="27"/>
                  <a:pt x="238" y="27"/>
                  <a:pt x="237" y="27"/>
                </a:cubicBezTo>
                <a:cubicBezTo>
                  <a:pt x="238" y="26"/>
                  <a:pt x="240" y="27"/>
                  <a:pt x="241" y="27"/>
                </a:cubicBezTo>
                <a:moveTo>
                  <a:pt x="381" y="510"/>
                </a:moveTo>
                <a:cubicBezTo>
                  <a:pt x="380" y="509"/>
                  <a:pt x="380" y="508"/>
                  <a:pt x="380" y="506"/>
                </a:cubicBezTo>
                <a:cubicBezTo>
                  <a:pt x="380" y="504"/>
                  <a:pt x="380" y="502"/>
                  <a:pt x="379" y="500"/>
                </a:cubicBezTo>
                <a:cubicBezTo>
                  <a:pt x="380" y="500"/>
                  <a:pt x="380" y="501"/>
                  <a:pt x="380" y="501"/>
                </a:cubicBezTo>
                <a:cubicBezTo>
                  <a:pt x="381" y="502"/>
                  <a:pt x="381" y="503"/>
                  <a:pt x="381" y="504"/>
                </a:cubicBezTo>
                <a:cubicBezTo>
                  <a:pt x="381" y="505"/>
                  <a:pt x="381" y="506"/>
                  <a:pt x="381" y="507"/>
                </a:cubicBezTo>
                <a:cubicBezTo>
                  <a:pt x="381" y="508"/>
                  <a:pt x="381" y="509"/>
                  <a:pt x="381" y="510"/>
                </a:cubicBezTo>
                <a:moveTo>
                  <a:pt x="115" y="118"/>
                </a:moveTo>
                <a:cubicBezTo>
                  <a:pt x="116" y="121"/>
                  <a:pt x="116" y="127"/>
                  <a:pt x="114" y="129"/>
                </a:cubicBezTo>
                <a:cubicBezTo>
                  <a:pt x="112" y="128"/>
                  <a:pt x="114" y="128"/>
                  <a:pt x="115" y="127"/>
                </a:cubicBezTo>
                <a:cubicBezTo>
                  <a:pt x="114" y="124"/>
                  <a:pt x="115" y="120"/>
                  <a:pt x="115" y="118"/>
                </a:cubicBezTo>
                <a:moveTo>
                  <a:pt x="130" y="233"/>
                </a:moveTo>
                <a:cubicBezTo>
                  <a:pt x="133" y="234"/>
                  <a:pt x="136" y="236"/>
                  <a:pt x="140" y="237"/>
                </a:cubicBezTo>
                <a:cubicBezTo>
                  <a:pt x="137" y="237"/>
                  <a:pt x="132" y="235"/>
                  <a:pt x="130" y="233"/>
                </a:cubicBezTo>
                <a:moveTo>
                  <a:pt x="297" y="484"/>
                </a:moveTo>
                <a:cubicBezTo>
                  <a:pt x="296" y="486"/>
                  <a:pt x="294" y="485"/>
                  <a:pt x="293" y="485"/>
                </a:cubicBezTo>
                <a:cubicBezTo>
                  <a:pt x="292" y="485"/>
                  <a:pt x="291" y="485"/>
                  <a:pt x="290" y="484"/>
                </a:cubicBezTo>
                <a:cubicBezTo>
                  <a:pt x="289" y="484"/>
                  <a:pt x="288" y="484"/>
                  <a:pt x="287" y="484"/>
                </a:cubicBezTo>
                <a:cubicBezTo>
                  <a:pt x="284" y="483"/>
                  <a:pt x="280" y="484"/>
                  <a:pt x="279" y="481"/>
                </a:cubicBezTo>
                <a:cubicBezTo>
                  <a:pt x="283" y="483"/>
                  <a:pt x="286" y="483"/>
                  <a:pt x="290" y="483"/>
                </a:cubicBezTo>
                <a:cubicBezTo>
                  <a:pt x="291" y="484"/>
                  <a:pt x="292" y="484"/>
                  <a:pt x="294" y="484"/>
                </a:cubicBezTo>
                <a:cubicBezTo>
                  <a:pt x="294" y="484"/>
                  <a:pt x="296" y="484"/>
                  <a:pt x="297" y="484"/>
                </a:cubicBezTo>
                <a:moveTo>
                  <a:pt x="349" y="527"/>
                </a:moveTo>
                <a:cubicBezTo>
                  <a:pt x="350" y="526"/>
                  <a:pt x="350" y="525"/>
                  <a:pt x="352" y="524"/>
                </a:cubicBezTo>
                <a:cubicBezTo>
                  <a:pt x="353" y="525"/>
                  <a:pt x="355" y="526"/>
                  <a:pt x="356" y="528"/>
                </a:cubicBezTo>
                <a:cubicBezTo>
                  <a:pt x="353" y="529"/>
                  <a:pt x="350" y="529"/>
                  <a:pt x="349" y="527"/>
                </a:cubicBezTo>
                <a:moveTo>
                  <a:pt x="312" y="491"/>
                </a:moveTo>
                <a:cubicBezTo>
                  <a:pt x="310" y="492"/>
                  <a:pt x="305" y="489"/>
                  <a:pt x="301" y="488"/>
                </a:cubicBezTo>
                <a:cubicBezTo>
                  <a:pt x="304" y="487"/>
                  <a:pt x="309" y="490"/>
                  <a:pt x="312" y="491"/>
                </a:cubicBezTo>
                <a:moveTo>
                  <a:pt x="234" y="476"/>
                </a:moveTo>
                <a:cubicBezTo>
                  <a:pt x="240" y="476"/>
                  <a:pt x="246" y="477"/>
                  <a:pt x="251" y="477"/>
                </a:cubicBezTo>
                <a:cubicBezTo>
                  <a:pt x="241" y="479"/>
                  <a:pt x="234" y="475"/>
                  <a:pt x="221" y="475"/>
                </a:cubicBezTo>
                <a:cubicBezTo>
                  <a:pt x="219" y="474"/>
                  <a:pt x="231" y="475"/>
                  <a:pt x="234" y="476"/>
                </a:cubicBezTo>
                <a:moveTo>
                  <a:pt x="343" y="526"/>
                </a:moveTo>
                <a:cubicBezTo>
                  <a:pt x="344" y="526"/>
                  <a:pt x="344" y="525"/>
                  <a:pt x="345" y="525"/>
                </a:cubicBezTo>
                <a:cubicBezTo>
                  <a:pt x="348" y="524"/>
                  <a:pt x="348" y="524"/>
                  <a:pt x="348" y="524"/>
                </a:cubicBezTo>
                <a:cubicBezTo>
                  <a:pt x="349" y="523"/>
                  <a:pt x="350" y="523"/>
                  <a:pt x="351" y="522"/>
                </a:cubicBezTo>
                <a:cubicBezTo>
                  <a:pt x="350" y="523"/>
                  <a:pt x="347" y="525"/>
                  <a:pt x="346" y="526"/>
                </a:cubicBezTo>
                <a:cubicBezTo>
                  <a:pt x="344" y="527"/>
                  <a:pt x="343" y="527"/>
                  <a:pt x="343" y="526"/>
                </a:cubicBezTo>
                <a:moveTo>
                  <a:pt x="318" y="531"/>
                </a:moveTo>
                <a:cubicBezTo>
                  <a:pt x="319" y="530"/>
                  <a:pt x="321" y="530"/>
                  <a:pt x="324" y="530"/>
                </a:cubicBezTo>
                <a:cubicBezTo>
                  <a:pt x="323" y="532"/>
                  <a:pt x="321" y="532"/>
                  <a:pt x="318" y="531"/>
                </a:cubicBezTo>
                <a:moveTo>
                  <a:pt x="333" y="529"/>
                </a:moveTo>
                <a:cubicBezTo>
                  <a:pt x="336" y="527"/>
                  <a:pt x="338" y="528"/>
                  <a:pt x="342" y="528"/>
                </a:cubicBezTo>
                <a:cubicBezTo>
                  <a:pt x="341" y="529"/>
                  <a:pt x="338" y="530"/>
                  <a:pt x="335" y="530"/>
                </a:cubicBezTo>
                <a:cubicBezTo>
                  <a:pt x="335" y="529"/>
                  <a:pt x="334" y="529"/>
                  <a:pt x="333" y="529"/>
                </a:cubicBezTo>
                <a:moveTo>
                  <a:pt x="345" y="470"/>
                </a:moveTo>
                <a:cubicBezTo>
                  <a:pt x="341" y="468"/>
                  <a:pt x="341" y="470"/>
                  <a:pt x="338" y="468"/>
                </a:cubicBezTo>
                <a:cubicBezTo>
                  <a:pt x="337" y="464"/>
                  <a:pt x="332" y="466"/>
                  <a:pt x="330" y="464"/>
                </a:cubicBezTo>
                <a:cubicBezTo>
                  <a:pt x="331" y="464"/>
                  <a:pt x="331" y="464"/>
                  <a:pt x="332" y="463"/>
                </a:cubicBezTo>
                <a:cubicBezTo>
                  <a:pt x="333" y="464"/>
                  <a:pt x="338" y="465"/>
                  <a:pt x="338" y="466"/>
                </a:cubicBezTo>
                <a:cubicBezTo>
                  <a:pt x="340" y="467"/>
                  <a:pt x="346" y="468"/>
                  <a:pt x="345" y="470"/>
                </a:cubicBezTo>
                <a:moveTo>
                  <a:pt x="65" y="9"/>
                </a:moveTo>
                <a:cubicBezTo>
                  <a:pt x="68" y="6"/>
                  <a:pt x="72" y="3"/>
                  <a:pt x="76" y="2"/>
                </a:cubicBezTo>
                <a:cubicBezTo>
                  <a:pt x="80" y="0"/>
                  <a:pt x="85" y="0"/>
                  <a:pt x="90" y="1"/>
                </a:cubicBezTo>
                <a:cubicBezTo>
                  <a:pt x="88" y="1"/>
                  <a:pt x="86" y="1"/>
                  <a:pt x="85" y="1"/>
                </a:cubicBezTo>
                <a:cubicBezTo>
                  <a:pt x="84" y="1"/>
                  <a:pt x="83" y="1"/>
                  <a:pt x="82" y="2"/>
                </a:cubicBezTo>
                <a:cubicBezTo>
                  <a:pt x="81" y="2"/>
                  <a:pt x="80" y="2"/>
                  <a:pt x="79" y="2"/>
                </a:cubicBezTo>
                <a:cubicBezTo>
                  <a:pt x="75" y="3"/>
                  <a:pt x="71" y="5"/>
                  <a:pt x="68" y="8"/>
                </a:cubicBezTo>
                <a:cubicBezTo>
                  <a:pt x="66" y="9"/>
                  <a:pt x="65" y="9"/>
                  <a:pt x="65" y="9"/>
                </a:cubicBezTo>
                <a:moveTo>
                  <a:pt x="212" y="72"/>
                </a:moveTo>
                <a:cubicBezTo>
                  <a:pt x="218" y="72"/>
                  <a:pt x="218" y="72"/>
                  <a:pt x="218" y="72"/>
                </a:cubicBezTo>
                <a:cubicBezTo>
                  <a:pt x="218" y="73"/>
                  <a:pt x="211" y="74"/>
                  <a:pt x="212" y="72"/>
                </a:cubicBezTo>
                <a:moveTo>
                  <a:pt x="80" y="198"/>
                </a:moveTo>
                <a:cubicBezTo>
                  <a:pt x="81" y="198"/>
                  <a:pt x="82" y="202"/>
                  <a:pt x="82" y="204"/>
                </a:cubicBezTo>
                <a:cubicBezTo>
                  <a:pt x="82" y="205"/>
                  <a:pt x="81" y="209"/>
                  <a:pt x="80" y="208"/>
                </a:cubicBezTo>
                <a:cubicBezTo>
                  <a:pt x="81" y="204"/>
                  <a:pt x="80" y="203"/>
                  <a:pt x="80" y="198"/>
                </a:cubicBezTo>
                <a:moveTo>
                  <a:pt x="255" y="73"/>
                </a:moveTo>
                <a:cubicBezTo>
                  <a:pt x="257" y="74"/>
                  <a:pt x="261" y="73"/>
                  <a:pt x="265" y="73"/>
                </a:cubicBezTo>
                <a:cubicBezTo>
                  <a:pt x="268" y="73"/>
                  <a:pt x="272" y="71"/>
                  <a:pt x="273" y="73"/>
                </a:cubicBezTo>
                <a:cubicBezTo>
                  <a:pt x="268" y="73"/>
                  <a:pt x="257" y="76"/>
                  <a:pt x="255" y="73"/>
                </a:cubicBezTo>
                <a:moveTo>
                  <a:pt x="187" y="62"/>
                </a:moveTo>
                <a:cubicBezTo>
                  <a:pt x="191" y="64"/>
                  <a:pt x="180" y="63"/>
                  <a:pt x="179" y="64"/>
                </a:cubicBezTo>
                <a:cubicBezTo>
                  <a:pt x="179" y="63"/>
                  <a:pt x="177" y="63"/>
                  <a:pt x="176" y="63"/>
                </a:cubicBezTo>
                <a:cubicBezTo>
                  <a:pt x="177" y="60"/>
                  <a:pt x="186" y="63"/>
                  <a:pt x="187" y="62"/>
                </a:cubicBezTo>
                <a:moveTo>
                  <a:pt x="298" y="72"/>
                </a:moveTo>
                <a:cubicBezTo>
                  <a:pt x="298" y="72"/>
                  <a:pt x="298" y="72"/>
                  <a:pt x="299" y="72"/>
                </a:cubicBezTo>
                <a:cubicBezTo>
                  <a:pt x="299" y="72"/>
                  <a:pt x="299" y="72"/>
                  <a:pt x="299" y="72"/>
                </a:cubicBezTo>
                <a:cubicBezTo>
                  <a:pt x="299" y="72"/>
                  <a:pt x="299" y="72"/>
                  <a:pt x="299" y="73"/>
                </a:cubicBezTo>
                <a:cubicBezTo>
                  <a:pt x="300" y="73"/>
                  <a:pt x="300" y="73"/>
                  <a:pt x="300" y="73"/>
                </a:cubicBezTo>
                <a:cubicBezTo>
                  <a:pt x="300" y="73"/>
                  <a:pt x="300" y="73"/>
                  <a:pt x="300" y="73"/>
                </a:cubicBezTo>
                <a:cubicBezTo>
                  <a:pt x="299" y="73"/>
                  <a:pt x="299" y="73"/>
                  <a:pt x="299" y="73"/>
                </a:cubicBezTo>
                <a:cubicBezTo>
                  <a:pt x="299" y="73"/>
                  <a:pt x="299" y="72"/>
                  <a:pt x="298" y="72"/>
                </a:cubicBezTo>
                <a:moveTo>
                  <a:pt x="249" y="78"/>
                </a:moveTo>
                <a:cubicBezTo>
                  <a:pt x="249" y="77"/>
                  <a:pt x="254" y="79"/>
                  <a:pt x="254" y="77"/>
                </a:cubicBezTo>
                <a:cubicBezTo>
                  <a:pt x="254" y="78"/>
                  <a:pt x="260" y="76"/>
                  <a:pt x="260" y="79"/>
                </a:cubicBezTo>
                <a:cubicBezTo>
                  <a:pt x="256" y="79"/>
                  <a:pt x="254" y="78"/>
                  <a:pt x="249" y="78"/>
                </a:cubicBezTo>
                <a:moveTo>
                  <a:pt x="220" y="77"/>
                </a:moveTo>
                <a:cubicBezTo>
                  <a:pt x="225" y="77"/>
                  <a:pt x="225" y="79"/>
                  <a:pt x="228" y="80"/>
                </a:cubicBezTo>
                <a:cubicBezTo>
                  <a:pt x="228" y="80"/>
                  <a:pt x="219" y="80"/>
                  <a:pt x="220" y="77"/>
                </a:cubicBezTo>
                <a:moveTo>
                  <a:pt x="252" y="81"/>
                </a:moveTo>
                <a:cubicBezTo>
                  <a:pt x="255" y="81"/>
                  <a:pt x="258" y="80"/>
                  <a:pt x="258" y="82"/>
                </a:cubicBezTo>
                <a:cubicBezTo>
                  <a:pt x="257" y="81"/>
                  <a:pt x="252" y="83"/>
                  <a:pt x="252" y="81"/>
                </a:cubicBezTo>
                <a:moveTo>
                  <a:pt x="263" y="82"/>
                </a:moveTo>
                <a:cubicBezTo>
                  <a:pt x="264" y="80"/>
                  <a:pt x="260" y="81"/>
                  <a:pt x="261" y="79"/>
                </a:cubicBezTo>
                <a:cubicBezTo>
                  <a:pt x="263" y="79"/>
                  <a:pt x="264" y="81"/>
                  <a:pt x="267" y="81"/>
                </a:cubicBezTo>
                <a:cubicBezTo>
                  <a:pt x="267" y="82"/>
                  <a:pt x="265" y="82"/>
                  <a:pt x="263" y="82"/>
                </a:cubicBezTo>
                <a:moveTo>
                  <a:pt x="38" y="65"/>
                </a:moveTo>
                <a:cubicBezTo>
                  <a:pt x="38" y="64"/>
                  <a:pt x="38" y="62"/>
                  <a:pt x="38" y="60"/>
                </a:cubicBezTo>
                <a:cubicBezTo>
                  <a:pt x="39" y="57"/>
                  <a:pt x="40" y="54"/>
                  <a:pt x="41" y="52"/>
                </a:cubicBezTo>
                <a:cubicBezTo>
                  <a:pt x="44" y="40"/>
                  <a:pt x="48" y="31"/>
                  <a:pt x="54" y="22"/>
                </a:cubicBezTo>
                <a:cubicBezTo>
                  <a:pt x="55" y="20"/>
                  <a:pt x="56" y="19"/>
                  <a:pt x="57" y="18"/>
                </a:cubicBezTo>
                <a:cubicBezTo>
                  <a:pt x="57" y="17"/>
                  <a:pt x="58" y="15"/>
                  <a:pt x="59" y="14"/>
                </a:cubicBezTo>
                <a:cubicBezTo>
                  <a:pt x="61" y="12"/>
                  <a:pt x="62" y="11"/>
                  <a:pt x="64" y="11"/>
                </a:cubicBezTo>
                <a:cubicBezTo>
                  <a:pt x="60" y="14"/>
                  <a:pt x="56" y="18"/>
                  <a:pt x="54" y="23"/>
                </a:cubicBezTo>
                <a:cubicBezTo>
                  <a:pt x="51" y="28"/>
                  <a:pt x="49" y="34"/>
                  <a:pt x="47" y="39"/>
                </a:cubicBezTo>
                <a:cubicBezTo>
                  <a:pt x="46" y="41"/>
                  <a:pt x="45" y="43"/>
                  <a:pt x="44" y="45"/>
                </a:cubicBezTo>
                <a:cubicBezTo>
                  <a:pt x="44" y="47"/>
                  <a:pt x="43" y="49"/>
                  <a:pt x="42" y="52"/>
                </a:cubicBezTo>
                <a:cubicBezTo>
                  <a:pt x="41" y="54"/>
                  <a:pt x="40" y="56"/>
                  <a:pt x="40" y="59"/>
                </a:cubicBezTo>
                <a:cubicBezTo>
                  <a:pt x="39" y="61"/>
                  <a:pt x="39" y="63"/>
                  <a:pt x="38" y="65"/>
                </a:cubicBezTo>
                <a:moveTo>
                  <a:pt x="112" y="5"/>
                </a:moveTo>
                <a:cubicBezTo>
                  <a:pt x="113" y="5"/>
                  <a:pt x="113" y="5"/>
                  <a:pt x="115" y="5"/>
                </a:cubicBezTo>
                <a:cubicBezTo>
                  <a:pt x="116" y="5"/>
                  <a:pt x="117" y="5"/>
                  <a:pt x="118" y="5"/>
                </a:cubicBezTo>
                <a:cubicBezTo>
                  <a:pt x="119" y="5"/>
                  <a:pt x="121" y="5"/>
                  <a:pt x="122" y="6"/>
                </a:cubicBezTo>
                <a:cubicBezTo>
                  <a:pt x="121" y="7"/>
                  <a:pt x="120" y="7"/>
                  <a:pt x="118" y="6"/>
                </a:cubicBezTo>
                <a:cubicBezTo>
                  <a:pt x="118" y="6"/>
                  <a:pt x="117" y="6"/>
                  <a:pt x="117" y="6"/>
                </a:cubicBezTo>
                <a:cubicBezTo>
                  <a:pt x="116" y="6"/>
                  <a:pt x="116" y="6"/>
                  <a:pt x="116" y="6"/>
                </a:cubicBezTo>
                <a:cubicBezTo>
                  <a:pt x="115" y="6"/>
                  <a:pt x="115" y="6"/>
                  <a:pt x="115" y="6"/>
                </a:cubicBezTo>
                <a:cubicBezTo>
                  <a:pt x="114" y="5"/>
                  <a:pt x="113" y="5"/>
                  <a:pt x="112" y="5"/>
                </a:cubicBezTo>
                <a:moveTo>
                  <a:pt x="168" y="9"/>
                </a:moveTo>
                <a:cubicBezTo>
                  <a:pt x="169" y="8"/>
                  <a:pt x="172" y="8"/>
                  <a:pt x="174" y="8"/>
                </a:cubicBezTo>
                <a:cubicBezTo>
                  <a:pt x="175" y="10"/>
                  <a:pt x="170" y="9"/>
                  <a:pt x="168" y="9"/>
                </a:cubicBezTo>
                <a:moveTo>
                  <a:pt x="124" y="7"/>
                </a:moveTo>
                <a:cubicBezTo>
                  <a:pt x="124" y="4"/>
                  <a:pt x="134" y="6"/>
                  <a:pt x="136" y="7"/>
                </a:cubicBezTo>
                <a:cubicBezTo>
                  <a:pt x="134" y="8"/>
                  <a:pt x="128" y="6"/>
                  <a:pt x="124" y="7"/>
                </a:cubicBezTo>
                <a:moveTo>
                  <a:pt x="28" y="139"/>
                </a:moveTo>
                <a:cubicBezTo>
                  <a:pt x="27" y="136"/>
                  <a:pt x="28" y="134"/>
                  <a:pt x="29" y="129"/>
                </a:cubicBezTo>
                <a:cubicBezTo>
                  <a:pt x="30" y="131"/>
                  <a:pt x="28" y="136"/>
                  <a:pt x="28" y="139"/>
                </a:cubicBezTo>
                <a:moveTo>
                  <a:pt x="25" y="218"/>
                </a:moveTo>
                <a:cubicBezTo>
                  <a:pt x="23" y="216"/>
                  <a:pt x="25" y="214"/>
                  <a:pt x="25" y="212"/>
                </a:cubicBezTo>
                <a:cubicBezTo>
                  <a:pt x="25" y="203"/>
                  <a:pt x="25" y="191"/>
                  <a:pt x="25" y="183"/>
                </a:cubicBezTo>
                <a:cubicBezTo>
                  <a:pt x="28" y="185"/>
                  <a:pt x="26" y="190"/>
                  <a:pt x="26" y="192"/>
                </a:cubicBezTo>
                <a:cubicBezTo>
                  <a:pt x="26" y="199"/>
                  <a:pt x="26" y="206"/>
                  <a:pt x="25" y="218"/>
                </a:cubicBezTo>
                <a:moveTo>
                  <a:pt x="35" y="78"/>
                </a:moveTo>
                <a:cubicBezTo>
                  <a:pt x="35" y="77"/>
                  <a:pt x="35" y="74"/>
                  <a:pt x="36" y="71"/>
                </a:cubicBezTo>
                <a:cubicBezTo>
                  <a:pt x="36" y="68"/>
                  <a:pt x="37" y="66"/>
                  <a:pt x="38" y="67"/>
                </a:cubicBezTo>
                <a:cubicBezTo>
                  <a:pt x="36" y="70"/>
                  <a:pt x="37" y="73"/>
                  <a:pt x="35" y="78"/>
                </a:cubicBezTo>
                <a:moveTo>
                  <a:pt x="29" y="128"/>
                </a:moveTo>
                <a:cubicBezTo>
                  <a:pt x="28" y="127"/>
                  <a:pt x="28" y="123"/>
                  <a:pt x="29" y="122"/>
                </a:cubicBezTo>
                <a:cubicBezTo>
                  <a:pt x="31" y="122"/>
                  <a:pt x="29" y="126"/>
                  <a:pt x="29" y="128"/>
                </a:cubicBezTo>
                <a:moveTo>
                  <a:pt x="99" y="58"/>
                </a:moveTo>
                <a:cubicBezTo>
                  <a:pt x="102" y="57"/>
                  <a:pt x="113" y="61"/>
                  <a:pt x="119" y="61"/>
                </a:cubicBezTo>
                <a:cubicBezTo>
                  <a:pt x="116" y="62"/>
                  <a:pt x="105" y="59"/>
                  <a:pt x="99" y="58"/>
                </a:cubicBezTo>
                <a:moveTo>
                  <a:pt x="83" y="423"/>
                </a:moveTo>
                <a:cubicBezTo>
                  <a:pt x="82" y="422"/>
                  <a:pt x="83" y="418"/>
                  <a:pt x="82" y="416"/>
                </a:cubicBezTo>
                <a:cubicBezTo>
                  <a:pt x="81" y="416"/>
                  <a:pt x="81" y="417"/>
                  <a:pt x="80" y="419"/>
                </a:cubicBezTo>
                <a:cubicBezTo>
                  <a:pt x="78" y="417"/>
                  <a:pt x="82" y="416"/>
                  <a:pt x="81" y="413"/>
                </a:cubicBezTo>
                <a:cubicBezTo>
                  <a:pt x="82" y="415"/>
                  <a:pt x="84" y="420"/>
                  <a:pt x="83" y="423"/>
                </a:cubicBezTo>
                <a:moveTo>
                  <a:pt x="81" y="458"/>
                </a:moveTo>
                <a:cubicBezTo>
                  <a:pt x="77" y="459"/>
                  <a:pt x="80" y="451"/>
                  <a:pt x="80" y="447"/>
                </a:cubicBezTo>
                <a:cubicBezTo>
                  <a:pt x="82" y="447"/>
                  <a:pt x="80" y="455"/>
                  <a:pt x="81" y="458"/>
                </a:cubicBezTo>
                <a:moveTo>
                  <a:pt x="75" y="413"/>
                </a:moveTo>
                <a:cubicBezTo>
                  <a:pt x="75" y="408"/>
                  <a:pt x="76" y="404"/>
                  <a:pt x="77" y="404"/>
                </a:cubicBezTo>
                <a:cubicBezTo>
                  <a:pt x="76" y="405"/>
                  <a:pt x="78" y="414"/>
                  <a:pt x="75" y="413"/>
                </a:cubicBezTo>
                <a:moveTo>
                  <a:pt x="76" y="447"/>
                </a:moveTo>
                <a:cubicBezTo>
                  <a:pt x="74" y="445"/>
                  <a:pt x="76" y="438"/>
                  <a:pt x="77" y="436"/>
                </a:cubicBezTo>
                <a:cubicBezTo>
                  <a:pt x="77" y="432"/>
                  <a:pt x="76" y="432"/>
                  <a:pt x="77" y="429"/>
                </a:cubicBezTo>
                <a:cubicBezTo>
                  <a:pt x="79" y="433"/>
                  <a:pt x="76" y="442"/>
                  <a:pt x="76" y="447"/>
                </a:cubicBezTo>
                <a:moveTo>
                  <a:pt x="80" y="413"/>
                </a:moveTo>
                <a:cubicBezTo>
                  <a:pt x="79" y="412"/>
                  <a:pt x="80" y="409"/>
                  <a:pt x="80" y="406"/>
                </a:cubicBezTo>
                <a:cubicBezTo>
                  <a:pt x="80" y="405"/>
                  <a:pt x="79" y="405"/>
                  <a:pt x="79" y="405"/>
                </a:cubicBezTo>
                <a:cubicBezTo>
                  <a:pt x="78" y="403"/>
                  <a:pt x="79" y="402"/>
                  <a:pt x="79" y="401"/>
                </a:cubicBezTo>
                <a:cubicBezTo>
                  <a:pt x="79" y="399"/>
                  <a:pt x="77" y="397"/>
                  <a:pt x="78" y="392"/>
                </a:cubicBezTo>
                <a:cubicBezTo>
                  <a:pt x="80" y="390"/>
                  <a:pt x="79" y="395"/>
                  <a:pt x="79" y="398"/>
                </a:cubicBezTo>
                <a:cubicBezTo>
                  <a:pt x="81" y="397"/>
                  <a:pt x="81" y="401"/>
                  <a:pt x="82" y="396"/>
                </a:cubicBezTo>
                <a:cubicBezTo>
                  <a:pt x="84" y="398"/>
                  <a:pt x="81" y="399"/>
                  <a:pt x="81" y="400"/>
                </a:cubicBezTo>
                <a:cubicBezTo>
                  <a:pt x="81" y="402"/>
                  <a:pt x="82" y="401"/>
                  <a:pt x="82" y="402"/>
                </a:cubicBezTo>
                <a:cubicBezTo>
                  <a:pt x="83" y="404"/>
                  <a:pt x="81" y="408"/>
                  <a:pt x="81" y="412"/>
                </a:cubicBezTo>
                <a:cubicBezTo>
                  <a:pt x="81" y="412"/>
                  <a:pt x="80" y="412"/>
                  <a:pt x="80" y="413"/>
                </a:cubicBezTo>
                <a:moveTo>
                  <a:pt x="83" y="335"/>
                </a:moveTo>
                <a:cubicBezTo>
                  <a:pt x="84" y="328"/>
                  <a:pt x="82" y="325"/>
                  <a:pt x="83" y="318"/>
                </a:cubicBezTo>
                <a:cubicBezTo>
                  <a:pt x="84" y="319"/>
                  <a:pt x="84" y="316"/>
                  <a:pt x="85" y="314"/>
                </a:cubicBezTo>
                <a:cubicBezTo>
                  <a:pt x="87" y="319"/>
                  <a:pt x="86" y="327"/>
                  <a:pt x="84" y="331"/>
                </a:cubicBezTo>
                <a:cubicBezTo>
                  <a:pt x="86" y="332"/>
                  <a:pt x="86" y="330"/>
                  <a:pt x="87" y="333"/>
                </a:cubicBezTo>
                <a:cubicBezTo>
                  <a:pt x="87" y="327"/>
                  <a:pt x="88" y="311"/>
                  <a:pt x="91" y="312"/>
                </a:cubicBezTo>
                <a:cubicBezTo>
                  <a:pt x="91" y="318"/>
                  <a:pt x="89" y="319"/>
                  <a:pt x="89" y="324"/>
                </a:cubicBezTo>
                <a:cubicBezTo>
                  <a:pt x="88" y="326"/>
                  <a:pt x="90" y="330"/>
                  <a:pt x="90" y="327"/>
                </a:cubicBezTo>
                <a:cubicBezTo>
                  <a:pt x="91" y="331"/>
                  <a:pt x="91" y="337"/>
                  <a:pt x="90" y="342"/>
                </a:cubicBezTo>
                <a:cubicBezTo>
                  <a:pt x="89" y="348"/>
                  <a:pt x="89" y="353"/>
                  <a:pt x="89" y="357"/>
                </a:cubicBezTo>
                <a:cubicBezTo>
                  <a:pt x="87" y="354"/>
                  <a:pt x="88" y="347"/>
                  <a:pt x="88" y="344"/>
                </a:cubicBezTo>
                <a:cubicBezTo>
                  <a:pt x="86" y="342"/>
                  <a:pt x="85" y="348"/>
                  <a:pt x="86" y="349"/>
                </a:cubicBezTo>
                <a:cubicBezTo>
                  <a:pt x="84" y="353"/>
                  <a:pt x="85" y="343"/>
                  <a:pt x="86" y="340"/>
                </a:cubicBezTo>
                <a:cubicBezTo>
                  <a:pt x="87" y="338"/>
                  <a:pt x="87" y="342"/>
                  <a:pt x="88" y="343"/>
                </a:cubicBezTo>
                <a:cubicBezTo>
                  <a:pt x="88" y="337"/>
                  <a:pt x="89" y="336"/>
                  <a:pt x="89" y="331"/>
                </a:cubicBezTo>
                <a:cubicBezTo>
                  <a:pt x="87" y="329"/>
                  <a:pt x="88" y="335"/>
                  <a:pt x="88" y="336"/>
                </a:cubicBezTo>
                <a:cubicBezTo>
                  <a:pt x="87" y="336"/>
                  <a:pt x="87" y="333"/>
                  <a:pt x="86" y="334"/>
                </a:cubicBezTo>
                <a:cubicBezTo>
                  <a:pt x="86" y="334"/>
                  <a:pt x="86" y="339"/>
                  <a:pt x="85" y="337"/>
                </a:cubicBezTo>
                <a:cubicBezTo>
                  <a:pt x="85" y="335"/>
                  <a:pt x="84" y="335"/>
                  <a:pt x="83" y="335"/>
                </a:cubicBezTo>
                <a:moveTo>
                  <a:pt x="71" y="415"/>
                </a:moveTo>
                <a:cubicBezTo>
                  <a:pt x="71" y="409"/>
                  <a:pt x="69" y="404"/>
                  <a:pt x="69" y="398"/>
                </a:cubicBezTo>
                <a:cubicBezTo>
                  <a:pt x="68" y="394"/>
                  <a:pt x="70" y="396"/>
                  <a:pt x="69" y="392"/>
                </a:cubicBezTo>
                <a:cubicBezTo>
                  <a:pt x="67" y="384"/>
                  <a:pt x="68" y="370"/>
                  <a:pt x="68" y="352"/>
                </a:cubicBezTo>
                <a:cubicBezTo>
                  <a:pt x="69" y="351"/>
                  <a:pt x="69" y="347"/>
                  <a:pt x="70" y="347"/>
                </a:cubicBezTo>
                <a:cubicBezTo>
                  <a:pt x="73" y="347"/>
                  <a:pt x="71" y="356"/>
                  <a:pt x="74" y="353"/>
                </a:cubicBezTo>
                <a:cubicBezTo>
                  <a:pt x="75" y="358"/>
                  <a:pt x="73" y="359"/>
                  <a:pt x="74" y="365"/>
                </a:cubicBezTo>
                <a:cubicBezTo>
                  <a:pt x="77" y="365"/>
                  <a:pt x="76" y="356"/>
                  <a:pt x="77" y="351"/>
                </a:cubicBezTo>
                <a:cubicBezTo>
                  <a:pt x="78" y="351"/>
                  <a:pt x="78" y="353"/>
                  <a:pt x="79" y="353"/>
                </a:cubicBezTo>
                <a:cubicBezTo>
                  <a:pt x="76" y="359"/>
                  <a:pt x="78" y="370"/>
                  <a:pt x="77" y="380"/>
                </a:cubicBezTo>
                <a:cubicBezTo>
                  <a:pt x="75" y="381"/>
                  <a:pt x="76" y="378"/>
                  <a:pt x="76" y="376"/>
                </a:cubicBezTo>
                <a:cubicBezTo>
                  <a:pt x="75" y="372"/>
                  <a:pt x="74" y="371"/>
                  <a:pt x="73" y="369"/>
                </a:cubicBezTo>
                <a:cubicBezTo>
                  <a:pt x="71" y="374"/>
                  <a:pt x="73" y="374"/>
                  <a:pt x="74" y="377"/>
                </a:cubicBezTo>
                <a:cubicBezTo>
                  <a:pt x="73" y="388"/>
                  <a:pt x="71" y="400"/>
                  <a:pt x="72" y="409"/>
                </a:cubicBezTo>
                <a:cubicBezTo>
                  <a:pt x="72" y="410"/>
                  <a:pt x="71" y="413"/>
                  <a:pt x="71" y="415"/>
                </a:cubicBezTo>
                <a:moveTo>
                  <a:pt x="71" y="386"/>
                </a:moveTo>
                <a:cubicBezTo>
                  <a:pt x="72" y="385"/>
                  <a:pt x="72" y="382"/>
                  <a:pt x="72" y="381"/>
                </a:cubicBezTo>
                <a:cubicBezTo>
                  <a:pt x="70" y="380"/>
                  <a:pt x="70" y="387"/>
                  <a:pt x="70" y="392"/>
                </a:cubicBezTo>
                <a:cubicBezTo>
                  <a:pt x="70" y="403"/>
                  <a:pt x="71" y="390"/>
                  <a:pt x="71" y="386"/>
                </a:cubicBezTo>
                <a:moveTo>
                  <a:pt x="82" y="347"/>
                </a:moveTo>
                <a:cubicBezTo>
                  <a:pt x="82" y="347"/>
                  <a:pt x="82" y="350"/>
                  <a:pt x="83" y="350"/>
                </a:cubicBezTo>
                <a:cubicBezTo>
                  <a:pt x="84" y="350"/>
                  <a:pt x="83" y="344"/>
                  <a:pt x="84" y="342"/>
                </a:cubicBezTo>
                <a:cubicBezTo>
                  <a:pt x="83" y="342"/>
                  <a:pt x="83" y="343"/>
                  <a:pt x="83" y="344"/>
                </a:cubicBezTo>
                <a:cubicBezTo>
                  <a:pt x="81" y="344"/>
                  <a:pt x="81" y="340"/>
                  <a:pt x="80" y="346"/>
                </a:cubicBezTo>
                <a:cubicBezTo>
                  <a:pt x="79" y="343"/>
                  <a:pt x="80" y="342"/>
                  <a:pt x="80" y="338"/>
                </a:cubicBezTo>
                <a:cubicBezTo>
                  <a:pt x="81" y="336"/>
                  <a:pt x="81" y="341"/>
                  <a:pt x="81" y="341"/>
                </a:cubicBezTo>
                <a:cubicBezTo>
                  <a:pt x="81" y="341"/>
                  <a:pt x="81" y="333"/>
                  <a:pt x="81" y="331"/>
                </a:cubicBezTo>
                <a:cubicBezTo>
                  <a:pt x="83" y="331"/>
                  <a:pt x="82" y="333"/>
                  <a:pt x="82" y="336"/>
                </a:cubicBezTo>
                <a:cubicBezTo>
                  <a:pt x="84" y="341"/>
                  <a:pt x="85" y="347"/>
                  <a:pt x="85" y="356"/>
                </a:cubicBezTo>
                <a:cubicBezTo>
                  <a:pt x="84" y="355"/>
                  <a:pt x="84" y="355"/>
                  <a:pt x="83" y="354"/>
                </a:cubicBezTo>
                <a:cubicBezTo>
                  <a:pt x="84" y="357"/>
                  <a:pt x="86" y="358"/>
                  <a:pt x="85" y="363"/>
                </a:cubicBezTo>
                <a:cubicBezTo>
                  <a:pt x="83" y="362"/>
                  <a:pt x="82" y="363"/>
                  <a:pt x="82" y="367"/>
                </a:cubicBezTo>
                <a:cubicBezTo>
                  <a:pt x="79" y="365"/>
                  <a:pt x="81" y="358"/>
                  <a:pt x="80" y="352"/>
                </a:cubicBezTo>
                <a:cubicBezTo>
                  <a:pt x="82" y="352"/>
                  <a:pt x="81" y="355"/>
                  <a:pt x="82" y="353"/>
                </a:cubicBezTo>
                <a:cubicBezTo>
                  <a:pt x="82" y="351"/>
                  <a:pt x="81" y="351"/>
                  <a:pt x="82" y="347"/>
                </a:cubicBezTo>
                <a:moveTo>
                  <a:pt x="85" y="459"/>
                </a:moveTo>
                <a:cubicBezTo>
                  <a:pt x="84" y="459"/>
                  <a:pt x="85" y="455"/>
                  <a:pt x="84" y="456"/>
                </a:cubicBezTo>
                <a:cubicBezTo>
                  <a:pt x="84" y="452"/>
                  <a:pt x="84" y="448"/>
                  <a:pt x="84" y="445"/>
                </a:cubicBezTo>
                <a:cubicBezTo>
                  <a:pt x="84" y="440"/>
                  <a:pt x="84" y="434"/>
                  <a:pt x="86" y="433"/>
                </a:cubicBezTo>
                <a:cubicBezTo>
                  <a:pt x="87" y="436"/>
                  <a:pt x="85" y="436"/>
                  <a:pt x="86" y="440"/>
                </a:cubicBezTo>
                <a:cubicBezTo>
                  <a:pt x="87" y="439"/>
                  <a:pt x="87" y="439"/>
                  <a:pt x="87" y="439"/>
                </a:cubicBezTo>
                <a:cubicBezTo>
                  <a:pt x="90" y="434"/>
                  <a:pt x="88" y="431"/>
                  <a:pt x="89" y="424"/>
                </a:cubicBezTo>
                <a:cubicBezTo>
                  <a:pt x="91" y="422"/>
                  <a:pt x="89" y="428"/>
                  <a:pt x="90" y="430"/>
                </a:cubicBezTo>
                <a:cubicBezTo>
                  <a:pt x="90" y="432"/>
                  <a:pt x="90" y="434"/>
                  <a:pt x="90" y="436"/>
                </a:cubicBezTo>
                <a:cubicBezTo>
                  <a:pt x="91" y="442"/>
                  <a:pt x="90" y="449"/>
                  <a:pt x="90" y="453"/>
                </a:cubicBezTo>
                <a:cubicBezTo>
                  <a:pt x="89" y="458"/>
                  <a:pt x="89" y="452"/>
                  <a:pt x="87" y="454"/>
                </a:cubicBezTo>
                <a:cubicBezTo>
                  <a:pt x="90" y="451"/>
                  <a:pt x="90" y="442"/>
                  <a:pt x="89" y="438"/>
                </a:cubicBezTo>
                <a:cubicBezTo>
                  <a:pt x="87" y="440"/>
                  <a:pt x="86" y="443"/>
                  <a:pt x="86" y="448"/>
                </a:cubicBezTo>
                <a:cubicBezTo>
                  <a:pt x="87" y="447"/>
                  <a:pt x="88" y="446"/>
                  <a:pt x="88" y="442"/>
                </a:cubicBezTo>
                <a:cubicBezTo>
                  <a:pt x="89" y="446"/>
                  <a:pt x="85" y="453"/>
                  <a:pt x="85" y="459"/>
                </a:cubicBezTo>
                <a:moveTo>
                  <a:pt x="84" y="313"/>
                </a:moveTo>
                <a:cubicBezTo>
                  <a:pt x="81" y="306"/>
                  <a:pt x="85" y="307"/>
                  <a:pt x="85" y="299"/>
                </a:cubicBezTo>
                <a:cubicBezTo>
                  <a:pt x="84" y="304"/>
                  <a:pt x="83" y="300"/>
                  <a:pt x="83" y="294"/>
                </a:cubicBezTo>
                <a:cubicBezTo>
                  <a:pt x="85" y="297"/>
                  <a:pt x="84" y="289"/>
                  <a:pt x="86" y="288"/>
                </a:cubicBezTo>
                <a:cubicBezTo>
                  <a:pt x="86" y="290"/>
                  <a:pt x="87" y="296"/>
                  <a:pt x="88" y="290"/>
                </a:cubicBezTo>
                <a:cubicBezTo>
                  <a:pt x="90" y="293"/>
                  <a:pt x="88" y="297"/>
                  <a:pt x="88" y="301"/>
                </a:cubicBezTo>
                <a:cubicBezTo>
                  <a:pt x="86" y="299"/>
                  <a:pt x="88" y="294"/>
                  <a:pt x="85" y="293"/>
                </a:cubicBezTo>
                <a:cubicBezTo>
                  <a:pt x="85" y="294"/>
                  <a:pt x="86" y="295"/>
                  <a:pt x="86" y="296"/>
                </a:cubicBezTo>
                <a:cubicBezTo>
                  <a:pt x="86" y="299"/>
                  <a:pt x="86" y="302"/>
                  <a:pt x="86" y="305"/>
                </a:cubicBezTo>
                <a:cubicBezTo>
                  <a:pt x="86" y="307"/>
                  <a:pt x="88" y="305"/>
                  <a:pt x="88" y="311"/>
                </a:cubicBezTo>
                <a:cubicBezTo>
                  <a:pt x="86" y="312"/>
                  <a:pt x="84" y="302"/>
                  <a:pt x="84" y="313"/>
                </a:cubicBezTo>
                <a:moveTo>
                  <a:pt x="102" y="484"/>
                </a:moveTo>
                <a:cubicBezTo>
                  <a:pt x="107" y="484"/>
                  <a:pt x="105" y="485"/>
                  <a:pt x="111" y="484"/>
                </a:cubicBezTo>
                <a:cubicBezTo>
                  <a:pt x="110" y="487"/>
                  <a:pt x="100" y="485"/>
                  <a:pt x="102" y="484"/>
                </a:cubicBezTo>
                <a:moveTo>
                  <a:pt x="68" y="508"/>
                </a:moveTo>
                <a:cubicBezTo>
                  <a:pt x="65" y="508"/>
                  <a:pt x="60" y="505"/>
                  <a:pt x="56" y="503"/>
                </a:cubicBezTo>
                <a:cubicBezTo>
                  <a:pt x="59" y="503"/>
                  <a:pt x="64" y="507"/>
                  <a:pt x="68" y="508"/>
                </a:cubicBezTo>
                <a:moveTo>
                  <a:pt x="105" y="483"/>
                </a:moveTo>
                <a:cubicBezTo>
                  <a:pt x="101" y="483"/>
                  <a:pt x="96" y="484"/>
                  <a:pt x="94" y="486"/>
                </a:cubicBezTo>
                <a:cubicBezTo>
                  <a:pt x="89" y="485"/>
                  <a:pt x="82" y="486"/>
                  <a:pt x="83" y="484"/>
                </a:cubicBezTo>
                <a:cubicBezTo>
                  <a:pt x="86" y="485"/>
                  <a:pt x="93" y="484"/>
                  <a:pt x="97" y="484"/>
                </a:cubicBezTo>
                <a:cubicBezTo>
                  <a:pt x="98" y="483"/>
                  <a:pt x="96" y="483"/>
                  <a:pt x="95" y="483"/>
                </a:cubicBezTo>
                <a:cubicBezTo>
                  <a:pt x="97" y="482"/>
                  <a:pt x="103" y="482"/>
                  <a:pt x="105" y="483"/>
                </a:cubicBezTo>
                <a:moveTo>
                  <a:pt x="69" y="475"/>
                </a:moveTo>
                <a:cubicBezTo>
                  <a:pt x="69" y="474"/>
                  <a:pt x="70" y="474"/>
                  <a:pt x="72" y="475"/>
                </a:cubicBezTo>
                <a:cubicBezTo>
                  <a:pt x="72" y="474"/>
                  <a:pt x="71" y="474"/>
                  <a:pt x="73" y="473"/>
                </a:cubicBezTo>
                <a:cubicBezTo>
                  <a:pt x="75" y="473"/>
                  <a:pt x="78" y="475"/>
                  <a:pt x="81" y="475"/>
                </a:cubicBezTo>
                <a:cubicBezTo>
                  <a:pt x="86" y="477"/>
                  <a:pt x="91" y="477"/>
                  <a:pt x="97" y="479"/>
                </a:cubicBezTo>
                <a:cubicBezTo>
                  <a:pt x="98" y="479"/>
                  <a:pt x="99" y="480"/>
                  <a:pt x="99" y="480"/>
                </a:cubicBezTo>
                <a:cubicBezTo>
                  <a:pt x="108" y="482"/>
                  <a:pt x="117" y="482"/>
                  <a:pt x="126" y="484"/>
                </a:cubicBezTo>
                <a:cubicBezTo>
                  <a:pt x="127" y="484"/>
                  <a:pt x="129" y="485"/>
                  <a:pt x="131" y="485"/>
                </a:cubicBezTo>
                <a:cubicBezTo>
                  <a:pt x="132" y="486"/>
                  <a:pt x="134" y="485"/>
                  <a:pt x="135" y="485"/>
                </a:cubicBezTo>
                <a:cubicBezTo>
                  <a:pt x="136" y="485"/>
                  <a:pt x="138" y="486"/>
                  <a:pt x="139" y="486"/>
                </a:cubicBezTo>
                <a:cubicBezTo>
                  <a:pt x="145" y="487"/>
                  <a:pt x="153" y="488"/>
                  <a:pt x="160" y="489"/>
                </a:cubicBezTo>
                <a:cubicBezTo>
                  <a:pt x="159" y="491"/>
                  <a:pt x="161" y="491"/>
                  <a:pt x="161" y="492"/>
                </a:cubicBezTo>
                <a:cubicBezTo>
                  <a:pt x="164" y="492"/>
                  <a:pt x="160" y="491"/>
                  <a:pt x="161" y="489"/>
                </a:cubicBezTo>
                <a:cubicBezTo>
                  <a:pt x="168" y="490"/>
                  <a:pt x="171" y="491"/>
                  <a:pt x="174" y="489"/>
                </a:cubicBezTo>
                <a:cubicBezTo>
                  <a:pt x="176" y="488"/>
                  <a:pt x="177" y="490"/>
                  <a:pt x="178" y="491"/>
                </a:cubicBezTo>
                <a:cubicBezTo>
                  <a:pt x="180" y="491"/>
                  <a:pt x="182" y="489"/>
                  <a:pt x="184" y="491"/>
                </a:cubicBezTo>
                <a:cubicBezTo>
                  <a:pt x="184" y="487"/>
                  <a:pt x="187" y="491"/>
                  <a:pt x="189" y="490"/>
                </a:cubicBezTo>
                <a:cubicBezTo>
                  <a:pt x="187" y="489"/>
                  <a:pt x="187" y="487"/>
                  <a:pt x="186" y="486"/>
                </a:cubicBezTo>
                <a:cubicBezTo>
                  <a:pt x="184" y="487"/>
                  <a:pt x="186" y="488"/>
                  <a:pt x="183" y="490"/>
                </a:cubicBezTo>
                <a:cubicBezTo>
                  <a:pt x="181" y="489"/>
                  <a:pt x="180" y="488"/>
                  <a:pt x="177" y="488"/>
                </a:cubicBezTo>
                <a:cubicBezTo>
                  <a:pt x="177" y="486"/>
                  <a:pt x="177" y="486"/>
                  <a:pt x="177" y="486"/>
                </a:cubicBezTo>
                <a:cubicBezTo>
                  <a:pt x="174" y="485"/>
                  <a:pt x="176" y="489"/>
                  <a:pt x="172" y="489"/>
                </a:cubicBezTo>
                <a:cubicBezTo>
                  <a:pt x="172" y="488"/>
                  <a:pt x="174" y="488"/>
                  <a:pt x="174" y="486"/>
                </a:cubicBezTo>
                <a:cubicBezTo>
                  <a:pt x="170" y="485"/>
                  <a:pt x="169" y="488"/>
                  <a:pt x="166" y="486"/>
                </a:cubicBezTo>
                <a:cubicBezTo>
                  <a:pt x="163" y="487"/>
                  <a:pt x="161" y="488"/>
                  <a:pt x="156" y="487"/>
                </a:cubicBezTo>
                <a:cubicBezTo>
                  <a:pt x="157" y="486"/>
                  <a:pt x="159" y="486"/>
                  <a:pt x="162" y="486"/>
                </a:cubicBezTo>
                <a:cubicBezTo>
                  <a:pt x="161" y="485"/>
                  <a:pt x="159" y="484"/>
                  <a:pt x="158" y="483"/>
                </a:cubicBezTo>
                <a:cubicBezTo>
                  <a:pt x="156" y="483"/>
                  <a:pt x="159" y="485"/>
                  <a:pt x="159" y="485"/>
                </a:cubicBezTo>
                <a:cubicBezTo>
                  <a:pt x="158" y="486"/>
                  <a:pt x="157" y="485"/>
                  <a:pt x="156" y="485"/>
                </a:cubicBezTo>
                <a:cubicBezTo>
                  <a:pt x="155" y="485"/>
                  <a:pt x="154" y="488"/>
                  <a:pt x="151" y="485"/>
                </a:cubicBezTo>
                <a:cubicBezTo>
                  <a:pt x="151" y="484"/>
                  <a:pt x="153" y="485"/>
                  <a:pt x="154" y="485"/>
                </a:cubicBezTo>
                <a:cubicBezTo>
                  <a:pt x="155" y="484"/>
                  <a:pt x="154" y="482"/>
                  <a:pt x="157" y="483"/>
                </a:cubicBezTo>
                <a:cubicBezTo>
                  <a:pt x="154" y="480"/>
                  <a:pt x="151" y="481"/>
                  <a:pt x="148" y="480"/>
                </a:cubicBezTo>
                <a:cubicBezTo>
                  <a:pt x="147" y="483"/>
                  <a:pt x="151" y="481"/>
                  <a:pt x="152" y="482"/>
                </a:cubicBezTo>
                <a:cubicBezTo>
                  <a:pt x="153" y="485"/>
                  <a:pt x="149" y="484"/>
                  <a:pt x="148" y="485"/>
                </a:cubicBezTo>
                <a:cubicBezTo>
                  <a:pt x="145" y="484"/>
                  <a:pt x="148" y="484"/>
                  <a:pt x="147" y="482"/>
                </a:cubicBezTo>
                <a:cubicBezTo>
                  <a:pt x="146" y="480"/>
                  <a:pt x="146" y="479"/>
                  <a:pt x="142" y="478"/>
                </a:cubicBezTo>
                <a:cubicBezTo>
                  <a:pt x="142" y="476"/>
                  <a:pt x="146" y="475"/>
                  <a:pt x="146" y="477"/>
                </a:cubicBezTo>
                <a:cubicBezTo>
                  <a:pt x="149" y="477"/>
                  <a:pt x="144" y="476"/>
                  <a:pt x="146" y="474"/>
                </a:cubicBezTo>
                <a:cubicBezTo>
                  <a:pt x="148" y="473"/>
                  <a:pt x="150" y="475"/>
                  <a:pt x="152" y="475"/>
                </a:cubicBezTo>
                <a:cubicBezTo>
                  <a:pt x="153" y="475"/>
                  <a:pt x="154" y="475"/>
                  <a:pt x="156" y="475"/>
                </a:cubicBezTo>
                <a:cubicBezTo>
                  <a:pt x="160" y="476"/>
                  <a:pt x="165" y="478"/>
                  <a:pt x="169" y="478"/>
                </a:cubicBezTo>
                <a:cubicBezTo>
                  <a:pt x="171" y="479"/>
                  <a:pt x="172" y="478"/>
                  <a:pt x="173" y="478"/>
                </a:cubicBezTo>
                <a:cubicBezTo>
                  <a:pt x="180" y="479"/>
                  <a:pt x="187" y="481"/>
                  <a:pt x="194" y="482"/>
                </a:cubicBezTo>
                <a:cubicBezTo>
                  <a:pt x="197" y="482"/>
                  <a:pt x="199" y="483"/>
                  <a:pt x="201" y="483"/>
                </a:cubicBezTo>
                <a:cubicBezTo>
                  <a:pt x="216" y="486"/>
                  <a:pt x="233" y="488"/>
                  <a:pt x="248" y="490"/>
                </a:cubicBezTo>
                <a:cubicBezTo>
                  <a:pt x="249" y="491"/>
                  <a:pt x="250" y="491"/>
                  <a:pt x="251" y="492"/>
                </a:cubicBezTo>
                <a:cubicBezTo>
                  <a:pt x="254" y="493"/>
                  <a:pt x="258" y="492"/>
                  <a:pt x="261" y="492"/>
                </a:cubicBezTo>
                <a:cubicBezTo>
                  <a:pt x="264" y="492"/>
                  <a:pt x="266" y="494"/>
                  <a:pt x="269" y="493"/>
                </a:cubicBezTo>
                <a:cubicBezTo>
                  <a:pt x="272" y="492"/>
                  <a:pt x="271" y="494"/>
                  <a:pt x="273" y="495"/>
                </a:cubicBezTo>
                <a:cubicBezTo>
                  <a:pt x="278" y="494"/>
                  <a:pt x="283" y="496"/>
                  <a:pt x="288" y="494"/>
                </a:cubicBezTo>
                <a:cubicBezTo>
                  <a:pt x="289" y="494"/>
                  <a:pt x="288" y="497"/>
                  <a:pt x="286" y="496"/>
                </a:cubicBezTo>
                <a:cubicBezTo>
                  <a:pt x="289" y="498"/>
                  <a:pt x="294" y="495"/>
                  <a:pt x="293" y="494"/>
                </a:cubicBezTo>
                <a:cubicBezTo>
                  <a:pt x="296" y="495"/>
                  <a:pt x="301" y="495"/>
                  <a:pt x="301" y="498"/>
                </a:cubicBezTo>
                <a:cubicBezTo>
                  <a:pt x="305" y="495"/>
                  <a:pt x="312" y="499"/>
                  <a:pt x="316" y="496"/>
                </a:cubicBezTo>
                <a:cubicBezTo>
                  <a:pt x="317" y="495"/>
                  <a:pt x="318" y="497"/>
                  <a:pt x="318" y="497"/>
                </a:cubicBezTo>
                <a:cubicBezTo>
                  <a:pt x="319" y="497"/>
                  <a:pt x="320" y="496"/>
                  <a:pt x="321" y="496"/>
                </a:cubicBezTo>
                <a:cubicBezTo>
                  <a:pt x="322" y="496"/>
                  <a:pt x="325" y="496"/>
                  <a:pt x="327" y="497"/>
                </a:cubicBezTo>
                <a:cubicBezTo>
                  <a:pt x="327" y="497"/>
                  <a:pt x="328" y="497"/>
                  <a:pt x="329" y="497"/>
                </a:cubicBezTo>
                <a:cubicBezTo>
                  <a:pt x="329" y="497"/>
                  <a:pt x="329" y="497"/>
                  <a:pt x="329" y="497"/>
                </a:cubicBezTo>
                <a:cubicBezTo>
                  <a:pt x="330" y="497"/>
                  <a:pt x="330" y="497"/>
                  <a:pt x="330" y="497"/>
                </a:cubicBezTo>
                <a:cubicBezTo>
                  <a:pt x="330" y="497"/>
                  <a:pt x="330" y="497"/>
                  <a:pt x="331" y="497"/>
                </a:cubicBezTo>
                <a:cubicBezTo>
                  <a:pt x="331" y="497"/>
                  <a:pt x="332" y="496"/>
                  <a:pt x="332" y="495"/>
                </a:cubicBezTo>
                <a:cubicBezTo>
                  <a:pt x="332" y="495"/>
                  <a:pt x="332" y="496"/>
                  <a:pt x="333" y="497"/>
                </a:cubicBezTo>
                <a:cubicBezTo>
                  <a:pt x="333" y="497"/>
                  <a:pt x="333" y="497"/>
                  <a:pt x="333" y="497"/>
                </a:cubicBezTo>
                <a:cubicBezTo>
                  <a:pt x="333" y="497"/>
                  <a:pt x="333" y="496"/>
                  <a:pt x="333" y="496"/>
                </a:cubicBezTo>
                <a:cubicBezTo>
                  <a:pt x="333" y="496"/>
                  <a:pt x="333" y="496"/>
                  <a:pt x="333" y="496"/>
                </a:cubicBezTo>
                <a:cubicBezTo>
                  <a:pt x="334" y="496"/>
                  <a:pt x="334" y="496"/>
                  <a:pt x="334" y="496"/>
                </a:cubicBezTo>
                <a:cubicBezTo>
                  <a:pt x="335" y="495"/>
                  <a:pt x="335" y="495"/>
                  <a:pt x="335" y="495"/>
                </a:cubicBezTo>
                <a:cubicBezTo>
                  <a:pt x="335" y="495"/>
                  <a:pt x="336" y="495"/>
                  <a:pt x="336" y="495"/>
                </a:cubicBezTo>
                <a:cubicBezTo>
                  <a:pt x="336" y="495"/>
                  <a:pt x="337" y="494"/>
                  <a:pt x="337" y="494"/>
                </a:cubicBezTo>
                <a:cubicBezTo>
                  <a:pt x="337" y="494"/>
                  <a:pt x="337" y="494"/>
                  <a:pt x="337" y="494"/>
                </a:cubicBezTo>
                <a:cubicBezTo>
                  <a:pt x="337" y="494"/>
                  <a:pt x="337" y="494"/>
                  <a:pt x="337" y="493"/>
                </a:cubicBezTo>
                <a:cubicBezTo>
                  <a:pt x="337" y="493"/>
                  <a:pt x="337" y="493"/>
                  <a:pt x="337" y="493"/>
                </a:cubicBezTo>
                <a:cubicBezTo>
                  <a:pt x="337" y="493"/>
                  <a:pt x="337" y="493"/>
                  <a:pt x="337" y="493"/>
                </a:cubicBezTo>
                <a:cubicBezTo>
                  <a:pt x="337" y="493"/>
                  <a:pt x="337" y="493"/>
                  <a:pt x="337" y="493"/>
                </a:cubicBezTo>
                <a:cubicBezTo>
                  <a:pt x="337" y="493"/>
                  <a:pt x="337" y="494"/>
                  <a:pt x="338" y="494"/>
                </a:cubicBezTo>
                <a:cubicBezTo>
                  <a:pt x="338" y="494"/>
                  <a:pt x="338" y="494"/>
                  <a:pt x="338" y="494"/>
                </a:cubicBezTo>
                <a:cubicBezTo>
                  <a:pt x="339" y="495"/>
                  <a:pt x="340" y="496"/>
                  <a:pt x="341" y="498"/>
                </a:cubicBezTo>
                <a:cubicBezTo>
                  <a:pt x="342" y="499"/>
                  <a:pt x="344" y="500"/>
                  <a:pt x="344" y="500"/>
                </a:cubicBezTo>
                <a:cubicBezTo>
                  <a:pt x="346" y="502"/>
                  <a:pt x="346" y="502"/>
                  <a:pt x="347" y="503"/>
                </a:cubicBezTo>
                <a:cubicBezTo>
                  <a:pt x="347" y="503"/>
                  <a:pt x="348" y="503"/>
                  <a:pt x="349" y="504"/>
                </a:cubicBezTo>
                <a:cubicBezTo>
                  <a:pt x="349" y="504"/>
                  <a:pt x="350" y="504"/>
                  <a:pt x="350" y="504"/>
                </a:cubicBezTo>
                <a:cubicBezTo>
                  <a:pt x="350" y="505"/>
                  <a:pt x="350" y="505"/>
                  <a:pt x="350" y="505"/>
                </a:cubicBezTo>
                <a:cubicBezTo>
                  <a:pt x="351" y="505"/>
                  <a:pt x="351" y="505"/>
                  <a:pt x="351" y="506"/>
                </a:cubicBezTo>
                <a:cubicBezTo>
                  <a:pt x="352" y="506"/>
                  <a:pt x="352" y="506"/>
                  <a:pt x="353" y="506"/>
                </a:cubicBezTo>
                <a:cubicBezTo>
                  <a:pt x="353" y="507"/>
                  <a:pt x="354" y="507"/>
                  <a:pt x="354" y="507"/>
                </a:cubicBezTo>
                <a:cubicBezTo>
                  <a:pt x="354" y="507"/>
                  <a:pt x="354" y="507"/>
                  <a:pt x="354" y="507"/>
                </a:cubicBezTo>
                <a:cubicBezTo>
                  <a:pt x="355" y="507"/>
                  <a:pt x="355" y="507"/>
                  <a:pt x="355" y="507"/>
                </a:cubicBezTo>
                <a:cubicBezTo>
                  <a:pt x="355" y="507"/>
                  <a:pt x="356" y="507"/>
                  <a:pt x="356" y="507"/>
                </a:cubicBezTo>
                <a:cubicBezTo>
                  <a:pt x="356" y="507"/>
                  <a:pt x="356" y="507"/>
                  <a:pt x="356" y="507"/>
                </a:cubicBezTo>
                <a:cubicBezTo>
                  <a:pt x="356" y="507"/>
                  <a:pt x="356" y="507"/>
                  <a:pt x="356" y="508"/>
                </a:cubicBezTo>
                <a:cubicBezTo>
                  <a:pt x="356" y="508"/>
                  <a:pt x="356" y="508"/>
                  <a:pt x="356" y="508"/>
                </a:cubicBezTo>
                <a:cubicBezTo>
                  <a:pt x="356" y="508"/>
                  <a:pt x="356" y="508"/>
                  <a:pt x="356" y="508"/>
                </a:cubicBezTo>
                <a:cubicBezTo>
                  <a:pt x="355" y="508"/>
                  <a:pt x="355" y="508"/>
                  <a:pt x="355" y="508"/>
                </a:cubicBezTo>
                <a:cubicBezTo>
                  <a:pt x="353" y="508"/>
                  <a:pt x="353" y="508"/>
                  <a:pt x="352" y="509"/>
                </a:cubicBezTo>
                <a:cubicBezTo>
                  <a:pt x="351" y="509"/>
                  <a:pt x="351" y="509"/>
                  <a:pt x="351" y="509"/>
                </a:cubicBezTo>
                <a:cubicBezTo>
                  <a:pt x="351" y="509"/>
                  <a:pt x="350" y="509"/>
                  <a:pt x="350" y="509"/>
                </a:cubicBezTo>
                <a:cubicBezTo>
                  <a:pt x="349" y="510"/>
                  <a:pt x="349" y="510"/>
                  <a:pt x="348" y="510"/>
                </a:cubicBezTo>
                <a:cubicBezTo>
                  <a:pt x="348" y="511"/>
                  <a:pt x="347" y="511"/>
                  <a:pt x="347" y="511"/>
                </a:cubicBezTo>
                <a:cubicBezTo>
                  <a:pt x="347" y="511"/>
                  <a:pt x="346" y="511"/>
                  <a:pt x="346" y="511"/>
                </a:cubicBezTo>
                <a:cubicBezTo>
                  <a:pt x="346" y="512"/>
                  <a:pt x="346" y="512"/>
                  <a:pt x="346" y="512"/>
                </a:cubicBezTo>
                <a:cubicBezTo>
                  <a:pt x="344" y="513"/>
                  <a:pt x="342" y="514"/>
                  <a:pt x="340" y="516"/>
                </a:cubicBezTo>
                <a:cubicBezTo>
                  <a:pt x="339" y="517"/>
                  <a:pt x="338" y="518"/>
                  <a:pt x="337" y="518"/>
                </a:cubicBezTo>
                <a:cubicBezTo>
                  <a:pt x="336" y="519"/>
                  <a:pt x="336" y="519"/>
                  <a:pt x="335" y="520"/>
                </a:cubicBezTo>
                <a:cubicBezTo>
                  <a:pt x="335" y="520"/>
                  <a:pt x="335" y="520"/>
                  <a:pt x="335" y="520"/>
                </a:cubicBezTo>
                <a:cubicBezTo>
                  <a:pt x="335" y="520"/>
                  <a:pt x="335" y="520"/>
                  <a:pt x="335" y="520"/>
                </a:cubicBezTo>
                <a:cubicBezTo>
                  <a:pt x="335" y="520"/>
                  <a:pt x="335" y="519"/>
                  <a:pt x="335" y="519"/>
                </a:cubicBezTo>
                <a:cubicBezTo>
                  <a:pt x="334" y="519"/>
                  <a:pt x="334" y="518"/>
                  <a:pt x="333" y="518"/>
                </a:cubicBezTo>
                <a:cubicBezTo>
                  <a:pt x="332" y="517"/>
                  <a:pt x="332" y="517"/>
                  <a:pt x="332" y="517"/>
                </a:cubicBezTo>
                <a:cubicBezTo>
                  <a:pt x="331" y="517"/>
                  <a:pt x="331" y="516"/>
                  <a:pt x="331" y="516"/>
                </a:cubicBezTo>
                <a:cubicBezTo>
                  <a:pt x="330" y="516"/>
                  <a:pt x="329" y="515"/>
                  <a:pt x="328" y="514"/>
                </a:cubicBezTo>
                <a:cubicBezTo>
                  <a:pt x="325" y="512"/>
                  <a:pt x="320" y="512"/>
                  <a:pt x="318" y="509"/>
                </a:cubicBezTo>
                <a:cubicBezTo>
                  <a:pt x="317" y="509"/>
                  <a:pt x="316" y="509"/>
                  <a:pt x="314" y="509"/>
                </a:cubicBezTo>
                <a:cubicBezTo>
                  <a:pt x="313" y="508"/>
                  <a:pt x="314" y="508"/>
                  <a:pt x="313" y="507"/>
                </a:cubicBezTo>
                <a:cubicBezTo>
                  <a:pt x="311" y="507"/>
                  <a:pt x="308" y="507"/>
                  <a:pt x="306" y="506"/>
                </a:cubicBezTo>
                <a:cubicBezTo>
                  <a:pt x="302" y="504"/>
                  <a:pt x="298" y="502"/>
                  <a:pt x="294" y="501"/>
                </a:cubicBezTo>
                <a:cubicBezTo>
                  <a:pt x="293" y="501"/>
                  <a:pt x="293" y="501"/>
                  <a:pt x="292" y="501"/>
                </a:cubicBezTo>
                <a:cubicBezTo>
                  <a:pt x="291" y="501"/>
                  <a:pt x="291" y="501"/>
                  <a:pt x="291" y="500"/>
                </a:cubicBezTo>
                <a:cubicBezTo>
                  <a:pt x="290" y="500"/>
                  <a:pt x="290" y="500"/>
                  <a:pt x="290" y="500"/>
                </a:cubicBezTo>
                <a:cubicBezTo>
                  <a:pt x="290" y="500"/>
                  <a:pt x="289" y="501"/>
                  <a:pt x="288" y="501"/>
                </a:cubicBezTo>
                <a:cubicBezTo>
                  <a:pt x="287" y="501"/>
                  <a:pt x="286" y="500"/>
                  <a:pt x="285" y="500"/>
                </a:cubicBezTo>
                <a:cubicBezTo>
                  <a:pt x="283" y="500"/>
                  <a:pt x="283" y="500"/>
                  <a:pt x="281" y="500"/>
                </a:cubicBezTo>
                <a:cubicBezTo>
                  <a:pt x="274" y="499"/>
                  <a:pt x="266" y="497"/>
                  <a:pt x="260" y="497"/>
                </a:cubicBezTo>
                <a:cubicBezTo>
                  <a:pt x="259" y="497"/>
                  <a:pt x="259" y="496"/>
                  <a:pt x="257" y="496"/>
                </a:cubicBezTo>
                <a:cubicBezTo>
                  <a:pt x="254" y="496"/>
                  <a:pt x="250" y="498"/>
                  <a:pt x="245" y="495"/>
                </a:cubicBezTo>
                <a:cubicBezTo>
                  <a:pt x="241" y="497"/>
                  <a:pt x="236" y="495"/>
                  <a:pt x="229" y="495"/>
                </a:cubicBezTo>
                <a:cubicBezTo>
                  <a:pt x="229" y="493"/>
                  <a:pt x="232" y="494"/>
                  <a:pt x="232" y="493"/>
                </a:cubicBezTo>
                <a:cubicBezTo>
                  <a:pt x="229" y="493"/>
                  <a:pt x="229" y="494"/>
                  <a:pt x="228" y="495"/>
                </a:cubicBezTo>
                <a:cubicBezTo>
                  <a:pt x="226" y="493"/>
                  <a:pt x="222" y="494"/>
                  <a:pt x="219" y="493"/>
                </a:cubicBezTo>
                <a:cubicBezTo>
                  <a:pt x="216" y="493"/>
                  <a:pt x="217" y="495"/>
                  <a:pt x="216" y="495"/>
                </a:cubicBezTo>
                <a:cubicBezTo>
                  <a:pt x="211" y="495"/>
                  <a:pt x="207" y="494"/>
                  <a:pt x="202" y="494"/>
                </a:cubicBezTo>
                <a:cubicBezTo>
                  <a:pt x="198" y="493"/>
                  <a:pt x="194" y="493"/>
                  <a:pt x="190" y="493"/>
                </a:cubicBezTo>
                <a:cubicBezTo>
                  <a:pt x="188" y="493"/>
                  <a:pt x="186" y="494"/>
                  <a:pt x="184" y="494"/>
                </a:cubicBezTo>
                <a:cubicBezTo>
                  <a:pt x="178" y="494"/>
                  <a:pt x="172" y="493"/>
                  <a:pt x="166" y="493"/>
                </a:cubicBezTo>
                <a:cubicBezTo>
                  <a:pt x="165" y="493"/>
                  <a:pt x="164" y="493"/>
                  <a:pt x="163" y="493"/>
                </a:cubicBezTo>
                <a:cubicBezTo>
                  <a:pt x="163" y="493"/>
                  <a:pt x="163" y="493"/>
                  <a:pt x="162" y="493"/>
                </a:cubicBezTo>
                <a:cubicBezTo>
                  <a:pt x="161" y="493"/>
                  <a:pt x="160" y="493"/>
                  <a:pt x="159" y="493"/>
                </a:cubicBezTo>
                <a:cubicBezTo>
                  <a:pt x="156" y="493"/>
                  <a:pt x="154" y="492"/>
                  <a:pt x="150" y="492"/>
                </a:cubicBezTo>
                <a:cubicBezTo>
                  <a:pt x="147" y="492"/>
                  <a:pt x="145" y="492"/>
                  <a:pt x="142" y="492"/>
                </a:cubicBezTo>
                <a:cubicBezTo>
                  <a:pt x="129" y="492"/>
                  <a:pt x="114" y="492"/>
                  <a:pt x="101" y="491"/>
                </a:cubicBezTo>
                <a:cubicBezTo>
                  <a:pt x="102" y="489"/>
                  <a:pt x="108" y="491"/>
                  <a:pt x="114" y="490"/>
                </a:cubicBezTo>
                <a:cubicBezTo>
                  <a:pt x="117" y="490"/>
                  <a:pt x="126" y="488"/>
                  <a:pt x="125" y="491"/>
                </a:cubicBezTo>
                <a:cubicBezTo>
                  <a:pt x="131" y="491"/>
                  <a:pt x="130" y="488"/>
                  <a:pt x="136" y="489"/>
                </a:cubicBezTo>
                <a:cubicBezTo>
                  <a:pt x="136" y="490"/>
                  <a:pt x="137" y="490"/>
                  <a:pt x="139" y="491"/>
                </a:cubicBezTo>
                <a:cubicBezTo>
                  <a:pt x="139" y="489"/>
                  <a:pt x="145" y="488"/>
                  <a:pt x="149" y="490"/>
                </a:cubicBezTo>
                <a:cubicBezTo>
                  <a:pt x="151" y="488"/>
                  <a:pt x="143" y="489"/>
                  <a:pt x="145" y="487"/>
                </a:cubicBezTo>
                <a:cubicBezTo>
                  <a:pt x="148" y="487"/>
                  <a:pt x="150" y="487"/>
                  <a:pt x="152" y="487"/>
                </a:cubicBezTo>
                <a:cubicBezTo>
                  <a:pt x="154" y="487"/>
                  <a:pt x="156" y="487"/>
                  <a:pt x="158" y="487"/>
                </a:cubicBezTo>
                <a:cubicBezTo>
                  <a:pt x="160" y="487"/>
                  <a:pt x="161" y="487"/>
                  <a:pt x="163" y="487"/>
                </a:cubicBezTo>
                <a:cubicBezTo>
                  <a:pt x="164" y="487"/>
                  <a:pt x="165" y="487"/>
                  <a:pt x="167" y="487"/>
                </a:cubicBezTo>
                <a:cubicBezTo>
                  <a:pt x="168" y="484"/>
                  <a:pt x="163" y="486"/>
                  <a:pt x="164" y="483"/>
                </a:cubicBezTo>
                <a:cubicBezTo>
                  <a:pt x="170" y="485"/>
                  <a:pt x="175" y="481"/>
                  <a:pt x="180" y="484"/>
                </a:cubicBezTo>
                <a:cubicBezTo>
                  <a:pt x="182" y="484"/>
                  <a:pt x="182" y="483"/>
                  <a:pt x="181" y="483"/>
                </a:cubicBezTo>
                <a:cubicBezTo>
                  <a:pt x="183" y="482"/>
                  <a:pt x="184" y="484"/>
                  <a:pt x="185" y="483"/>
                </a:cubicBezTo>
                <a:cubicBezTo>
                  <a:pt x="187" y="483"/>
                  <a:pt x="184" y="484"/>
                  <a:pt x="184" y="485"/>
                </a:cubicBezTo>
                <a:cubicBezTo>
                  <a:pt x="190" y="484"/>
                  <a:pt x="195" y="483"/>
                  <a:pt x="202" y="485"/>
                </a:cubicBezTo>
                <a:cubicBezTo>
                  <a:pt x="202" y="484"/>
                  <a:pt x="200" y="484"/>
                  <a:pt x="200" y="484"/>
                </a:cubicBezTo>
                <a:cubicBezTo>
                  <a:pt x="203" y="484"/>
                  <a:pt x="212" y="483"/>
                  <a:pt x="217" y="485"/>
                </a:cubicBezTo>
                <a:cubicBezTo>
                  <a:pt x="220" y="486"/>
                  <a:pt x="219" y="483"/>
                  <a:pt x="222" y="484"/>
                </a:cubicBezTo>
                <a:cubicBezTo>
                  <a:pt x="223" y="485"/>
                  <a:pt x="225" y="485"/>
                  <a:pt x="228" y="485"/>
                </a:cubicBezTo>
                <a:cubicBezTo>
                  <a:pt x="229" y="486"/>
                  <a:pt x="230" y="485"/>
                  <a:pt x="230" y="484"/>
                </a:cubicBezTo>
                <a:cubicBezTo>
                  <a:pt x="232" y="485"/>
                  <a:pt x="235" y="486"/>
                  <a:pt x="235" y="484"/>
                </a:cubicBezTo>
                <a:cubicBezTo>
                  <a:pt x="235" y="483"/>
                  <a:pt x="230" y="484"/>
                  <a:pt x="228" y="483"/>
                </a:cubicBezTo>
                <a:cubicBezTo>
                  <a:pt x="228" y="481"/>
                  <a:pt x="228" y="480"/>
                  <a:pt x="225" y="480"/>
                </a:cubicBezTo>
                <a:cubicBezTo>
                  <a:pt x="225" y="480"/>
                  <a:pt x="224" y="481"/>
                  <a:pt x="224" y="481"/>
                </a:cubicBezTo>
                <a:cubicBezTo>
                  <a:pt x="224" y="482"/>
                  <a:pt x="226" y="482"/>
                  <a:pt x="225" y="483"/>
                </a:cubicBezTo>
                <a:cubicBezTo>
                  <a:pt x="219" y="482"/>
                  <a:pt x="214" y="481"/>
                  <a:pt x="210" y="481"/>
                </a:cubicBezTo>
                <a:cubicBezTo>
                  <a:pt x="205" y="481"/>
                  <a:pt x="201" y="480"/>
                  <a:pt x="197" y="480"/>
                </a:cubicBezTo>
                <a:cubicBezTo>
                  <a:pt x="189" y="480"/>
                  <a:pt x="181" y="480"/>
                  <a:pt x="170" y="479"/>
                </a:cubicBezTo>
                <a:cubicBezTo>
                  <a:pt x="169" y="478"/>
                  <a:pt x="169" y="478"/>
                  <a:pt x="170" y="477"/>
                </a:cubicBezTo>
                <a:cubicBezTo>
                  <a:pt x="168" y="477"/>
                  <a:pt x="167" y="477"/>
                  <a:pt x="166" y="477"/>
                </a:cubicBezTo>
                <a:cubicBezTo>
                  <a:pt x="164" y="477"/>
                  <a:pt x="162" y="477"/>
                  <a:pt x="161" y="477"/>
                </a:cubicBezTo>
                <a:cubicBezTo>
                  <a:pt x="157" y="477"/>
                  <a:pt x="153" y="477"/>
                  <a:pt x="149" y="477"/>
                </a:cubicBezTo>
                <a:cubicBezTo>
                  <a:pt x="148" y="477"/>
                  <a:pt x="148" y="478"/>
                  <a:pt x="146" y="478"/>
                </a:cubicBezTo>
                <a:cubicBezTo>
                  <a:pt x="142" y="478"/>
                  <a:pt x="138" y="477"/>
                  <a:pt x="140" y="475"/>
                </a:cubicBezTo>
                <a:cubicBezTo>
                  <a:pt x="136" y="476"/>
                  <a:pt x="135" y="475"/>
                  <a:pt x="136" y="477"/>
                </a:cubicBezTo>
                <a:cubicBezTo>
                  <a:pt x="135" y="477"/>
                  <a:pt x="135" y="476"/>
                  <a:pt x="132" y="476"/>
                </a:cubicBezTo>
                <a:cubicBezTo>
                  <a:pt x="134" y="474"/>
                  <a:pt x="139" y="474"/>
                  <a:pt x="142" y="472"/>
                </a:cubicBezTo>
                <a:cubicBezTo>
                  <a:pt x="147" y="474"/>
                  <a:pt x="147" y="473"/>
                  <a:pt x="154" y="473"/>
                </a:cubicBezTo>
                <a:cubicBezTo>
                  <a:pt x="156" y="475"/>
                  <a:pt x="149" y="473"/>
                  <a:pt x="150" y="475"/>
                </a:cubicBezTo>
                <a:cubicBezTo>
                  <a:pt x="152" y="476"/>
                  <a:pt x="161" y="475"/>
                  <a:pt x="157" y="473"/>
                </a:cubicBezTo>
                <a:cubicBezTo>
                  <a:pt x="158" y="473"/>
                  <a:pt x="159" y="473"/>
                  <a:pt x="161" y="473"/>
                </a:cubicBezTo>
                <a:cubicBezTo>
                  <a:pt x="161" y="473"/>
                  <a:pt x="162" y="473"/>
                  <a:pt x="162" y="473"/>
                </a:cubicBezTo>
                <a:cubicBezTo>
                  <a:pt x="163" y="473"/>
                  <a:pt x="163" y="473"/>
                  <a:pt x="163" y="473"/>
                </a:cubicBezTo>
                <a:cubicBezTo>
                  <a:pt x="164" y="473"/>
                  <a:pt x="165" y="473"/>
                  <a:pt x="166" y="473"/>
                </a:cubicBezTo>
                <a:cubicBezTo>
                  <a:pt x="167" y="475"/>
                  <a:pt x="165" y="475"/>
                  <a:pt x="163" y="475"/>
                </a:cubicBezTo>
                <a:cubicBezTo>
                  <a:pt x="165" y="476"/>
                  <a:pt x="169" y="475"/>
                  <a:pt x="169" y="474"/>
                </a:cubicBezTo>
                <a:cubicBezTo>
                  <a:pt x="174" y="474"/>
                  <a:pt x="179" y="475"/>
                  <a:pt x="185" y="474"/>
                </a:cubicBezTo>
                <a:cubicBezTo>
                  <a:pt x="188" y="475"/>
                  <a:pt x="189" y="476"/>
                  <a:pt x="192" y="476"/>
                </a:cubicBezTo>
                <a:cubicBezTo>
                  <a:pt x="193" y="476"/>
                  <a:pt x="192" y="475"/>
                  <a:pt x="194" y="475"/>
                </a:cubicBezTo>
                <a:cubicBezTo>
                  <a:pt x="203" y="476"/>
                  <a:pt x="214" y="476"/>
                  <a:pt x="221" y="478"/>
                </a:cubicBezTo>
                <a:cubicBezTo>
                  <a:pt x="222" y="480"/>
                  <a:pt x="218" y="478"/>
                  <a:pt x="216" y="478"/>
                </a:cubicBezTo>
                <a:cubicBezTo>
                  <a:pt x="219" y="481"/>
                  <a:pt x="223" y="478"/>
                  <a:pt x="225" y="477"/>
                </a:cubicBezTo>
                <a:cubicBezTo>
                  <a:pt x="231" y="479"/>
                  <a:pt x="236" y="479"/>
                  <a:pt x="241" y="480"/>
                </a:cubicBezTo>
                <a:cubicBezTo>
                  <a:pt x="243" y="480"/>
                  <a:pt x="246" y="480"/>
                  <a:pt x="249" y="480"/>
                </a:cubicBezTo>
                <a:cubicBezTo>
                  <a:pt x="251" y="480"/>
                  <a:pt x="254" y="481"/>
                  <a:pt x="257" y="481"/>
                </a:cubicBezTo>
                <a:cubicBezTo>
                  <a:pt x="257" y="482"/>
                  <a:pt x="259" y="482"/>
                  <a:pt x="257" y="483"/>
                </a:cubicBezTo>
                <a:cubicBezTo>
                  <a:pt x="260" y="484"/>
                  <a:pt x="260" y="482"/>
                  <a:pt x="261" y="482"/>
                </a:cubicBezTo>
                <a:cubicBezTo>
                  <a:pt x="269" y="484"/>
                  <a:pt x="277" y="485"/>
                  <a:pt x="284" y="486"/>
                </a:cubicBezTo>
                <a:cubicBezTo>
                  <a:pt x="285" y="486"/>
                  <a:pt x="287" y="486"/>
                  <a:pt x="289" y="486"/>
                </a:cubicBezTo>
                <a:cubicBezTo>
                  <a:pt x="290" y="486"/>
                  <a:pt x="291" y="486"/>
                  <a:pt x="292" y="486"/>
                </a:cubicBezTo>
                <a:cubicBezTo>
                  <a:pt x="292" y="486"/>
                  <a:pt x="293" y="486"/>
                  <a:pt x="293" y="486"/>
                </a:cubicBezTo>
                <a:cubicBezTo>
                  <a:pt x="295" y="487"/>
                  <a:pt x="297" y="488"/>
                  <a:pt x="299" y="489"/>
                </a:cubicBezTo>
                <a:cubicBezTo>
                  <a:pt x="300" y="489"/>
                  <a:pt x="302" y="489"/>
                  <a:pt x="303" y="489"/>
                </a:cubicBezTo>
                <a:cubicBezTo>
                  <a:pt x="304" y="490"/>
                  <a:pt x="304" y="491"/>
                  <a:pt x="306" y="492"/>
                </a:cubicBezTo>
                <a:cubicBezTo>
                  <a:pt x="307" y="492"/>
                  <a:pt x="313" y="494"/>
                  <a:pt x="316" y="494"/>
                </a:cubicBezTo>
                <a:cubicBezTo>
                  <a:pt x="317" y="494"/>
                  <a:pt x="317" y="493"/>
                  <a:pt x="318" y="494"/>
                </a:cubicBezTo>
                <a:cubicBezTo>
                  <a:pt x="319" y="495"/>
                  <a:pt x="320" y="495"/>
                  <a:pt x="323" y="497"/>
                </a:cubicBezTo>
                <a:cubicBezTo>
                  <a:pt x="325" y="498"/>
                  <a:pt x="325" y="499"/>
                  <a:pt x="328" y="498"/>
                </a:cubicBezTo>
                <a:cubicBezTo>
                  <a:pt x="330" y="499"/>
                  <a:pt x="329" y="501"/>
                  <a:pt x="332" y="502"/>
                </a:cubicBezTo>
                <a:cubicBezTo>
                  <a:pt x="332" y="501"/>
                  <a:pt x="331" y="501"/>
                  <a:pt x="330" y="500"/>
                </a:cubicBezTo>
                <a:cubicBezTo>
                  <a:pt x="332" y="499"/>
                  <a:pt x="333" y="501"/>
                  <a:pt x="335" y="502"/>
                </a:cubicBezTo>
                <a:cubicBezTo>
                  <a:pt x="339" y="505"/>
                  <a:pt x="342" y="507"/>
                  <a:pt x="345" y="509"/>
                </a:cubicBezTo>
                <a:cubicBezTo>
                  <a:pt x="346" y="510"/>
                  <a:pt x="346" y="511"/>
                  <a:pt x="347" y="511"/>
                </a:cubicBezTo>
                <a:cubicBezTo>
                  <a:pt x="348" y="510"/>
                  <a:pt x="349" y="510"/>
                  <a:pt x="351" y="509"/>
                </a:cubicBezTo>
                <a:cubicBezTo>
                  <a:pt x="351" y="509"/>
                  <a:pt x="352" y="509"/>
                  <a:pt x="352" y="508"/>
                </a:cubicBezTo>
                <a:cubicBezTo>
                  <a:pt x="352" y="508"/>
                  <a:pt x="353" y="508"/>
                  <a:pt x="353" y="508"/>
                </a:cubicBezTo>
                <a:cubicBezTo>
                  <a:pt x="355" y="508"/>
                  <a:pt x="355" y="508"/>
                  <a:pt x="355" y="508"/>
                </a:cubicBezTo>
                <a:cubicBezTo>
                  <a:pt x="356" y="508"/>
                  <a:pt x="356" y="508"/>
                  <a:pt x="356" y="508"/>
                </a:cubicBezTo>
                <a:cubicBezTo>
                  <a:pt x="356" y="508"/>
                  <a:pt x="356" y="508"/>
                  <a:pt x="356" y="508"/>
                </a:cubicBezTo>
                <a:cubicBezTo>
                  <a:pt x="356" y="508"/>
                  <a:pt x="356" y="508"/>
                  <a:pt x="356" y="507"/>
                </a:cubicBezTo>
                <a:cubicBezTo>
                  <a:pt x="356" y="507"/>
                  <a:pt x="356" y="507"/>
                  <a:pt x="356" y="507"/>
                </a:cubicBezTo>
                <a:cubicBezTo>
                  <a:pt x="356" y="507"/>
                  <a:pt x="356" y="507"/>
                  <a:pt x="356" y="507"/>
                </a:cubicBezTo>
                <a:cubicBezTo>
                  <a:pt x="356" y="507"/>
                  <a:pt x="356" y="507"/>
                  <a:pt x="356" y="507"/>
                </a:cubicBezTo>
                <a:cubicBezTo>
                  <a:pt x="355" y="507"/>
                  <a:pt x="355" y="507"/>
                  <a:pt x="354" y="507"/>
                </a:cubicBezTo>
                <a:cubicBezTo>
                  <a:pt x="354" y="507"/>
                  <a:pt x="354" y="507"/>
                  <a:pt x="354" y="507"/>
                </a:cubicBezTo>
                <a:cubicBezTo>
                  <a:pt x="353" y="506"/>
                  <a:pt x="353" y="506"/>
                  <a:pt x="353" y="506"/>
                </a:cubicBezTo>
                <a:cubicBezTo>
                  <a:pt x="352" y="506"/>
                  <a:pt x="352" y="506"/>
                  <a:pt x="351" y="506"/>
                </a:cubicBezTo>
                <a:cubicBezTo>
                  <a:pt x="351" y="505"/>
                  <a:pt x="350" y="505"/>
                  <a:pt x="350" y="505"/>
                </a:cubicBezTo>
                <a:cubicBezTo>
                  <a:pt x="350" y="504"/>
                  <a:pt x="350" y="504"/>
                  <a:pt x="350" y="504"/>
                </a:cubicBezTo>
                <a:cubicBezTo>
                  <a:pt x="349" y="504"/>
                  <a:pt x="349" y="504"/>
                  <a:pt x="349" y="504"/>
                </a:cubicBezTo>
                <a:cubicBezTo>
                  <a:pt x="348" y="503"/>
                  <a:pt x="348" y="503"/>
                  <a:pt x="348" y="503"/>
                </a:cubicBezTo>
                <a:cubicBezTo>
                  <a:pt x="347" y="503"/>
                  <a:pt x="347" y="503"/>
                  <a:pt x="347" y="503"/>
                </a:cubicBezTo>
                <a:cubicBezTo>
                  <a:pt x="346" y="502"/>
                  <a:pt x="346" y="502"/>
                  <a:pt x="346" y="502"/>
                </a:cubicBezTo>
                <a:cubicBezTo>
                  <a:pt x="346" y="502"/>
                  <a:pt x="346" y="502"/>
                  <a:pt x="346" y="502"/>
                </a:cubicBezTo>
                <a:cubicBezTo>
                  <a:pt x="346" y="502"/>
                  <a:pt x="346" y="502"/>
                  <a:pt x="347" y="502"/>
                </a:cubicBezTo>
                <a:cubicBezTo>
                  <a:pt x="346" y="502"/>
                  <a:pt x="346" y="503"/>
                  <a:pt x="346" y="503"/>
                </a:cubicBezTo>
                <a:cubicBezTo>
                  <a:pt x="346" y="503"/>
                  <a:pt x="346" y="503"/>
                  <a:pt x="345" y="503"/>
                </a:cubicBezTo>
                <a:cubicBezTo>
                  <a:pt x="345" y="504"/>
                  <a:pt x="345" y="504"/>
                  <a:pt x="344" y="504"/>
                </a:cubicBezTo>
                <a:cubicBezTo>
                  <a:pt x="344" y="505"/>
                  <a:pt x="343" y="504"/>
                  <a:pt x="342" y="505"/>
                </a:cubicBezTo>
                <a:cubicBezTo>
                  <a:pt x="341" y="505"/>
                  <a:pt x="341" y="506"/>
                  <a:pt x="340" y="507"/>
                </a:cubicBezTo>
                <a:cubicBezTo>
                  <a:pt x="339" y="507"/>
                  <a:pt x="339" y="507"/>
                  <a:pt x="339" y="507"/>
                </a:cubicBezTo>
                <a:cubicBezTo>
                  <a:pt x="339" y="507"/>
                  <a:pt x="339" y="508"/>
                  <a:pt x="338" y="508"/>
                </a:cubicBezTo>
                <a:cubicBezTo>
                  <a:pt x="338" y="508"/>
                  <a:pt x="338" y="508"/>
                  <a:pt x="337" y="508"/>
                </a:cubicBezTo>
                <a:cubicBezTo>
                  <a:pt x="337" y="507"/>
                  <a:pt x="337" y="507"/>
                  <a:pt x="337" y="507"/>
                </a:cubicBezTo>
                <a:cubicBezTo>
                  <a:pt x="337" y="508"/>
                  <a:pt x="336" y="509"/>
                  <a:pt x="334" y="509"/>
                </a:cubicBezTo>
                <a:cubicBezTo>
                  <a:pt x="333" y="510"/>
                  <a:pt x="332" y="510"/>
                  <a:pt x="331" y="510"/>
                </a:cubicBezTo>
                <a:cubicBezTo>
                  <a:pt x="331" y="509"/>
                  <a:pt x="332" y="509"/>
                  <a:pt x="333" y="509"/>
                </a:cubicBezTo>
                <a:cubicBezTo>
                  <a:pt x="333" y="508"/>
                  <a:pt x="332" y="508"/>
                  <a:pt x="331" y="508"/>
                </a:cubicBezTo>
                <a:cubicBezTo>
                  <a:pt x="331" y="508"/>
                  <a:pt x="330" y="509"/>
                  <a:pt x="330" y="510"/>
                </a:cubicBezTo>
                <a:cubicBezTo>
                  <a:pt x="329" y="509"/>
                  <a:pt x="327" y="509"/>
                  <a:pt x="324" y="509"/>
                </a:cubicBezTo>
                <a:cubicBezTo>
                  <a:pt x="324" y="510"/>
                  <a:pt x="325" y="510"/>
                  <a:pt x="326" y="510"/>
                </a:cubicBezTo>
                <a:cubicBezTo>
                  <a:pt x="323" y="511"/>
                  <a:pt x="315" y="511"/>
                  <a:pt x="310" y="511"/>
                </a:cubicBezTo>
                <a:cubicBezTo>
                  <a:pt x="307" y="510"/>
                  <a:pt x="303" y="509"/>
                  <a:pt x="297" y="509"/>
                </a:cubicBezTo>
                <a:cubicBezTo>
                  <a:pt x="297" y="510"/>
                  <a:pt x="301" y="509"/>
                  <a:pt x="300" y="511"/>
                </a:cubicBezTo>
                <a:cubicBezTo>
                  <a:pt x="295" y="511"/>
                  <a:pt x="294" y="513"/>
                  <a:pt x="288" y="513"/>
                </a:cubicBezTo>
                <a:cubicBezTo>
                  <a:pt x="285" y="512"/>
                  <a:pt x="281" y="511"/>
                  <a:pt x="277" y="511"/>
                </a:cubicBezTo>
                <a:cubicBezTo>
                  <a:pt x="277" y="510"/>
                  <a:pt x="279" y="511"/>
                  <a:pt x="280" y="511"/>
                </a:cubicBezTo>
                <a:cubicBezTo>
                  <a:pt x="278" y="509"/>
                  <a:pt x="274" y="510"/>
                  <a:pt x="276" y="512"/>
                </a:cubicBezTo>
                <a:cubicBezTo>
                  <a:pt x="274" y="512"/>
                  <a:pt x="273" y="512"/>
                  <a:pt x="272" y="511"/>
                </a:cubicBezTo>
                <a:cubicBezTo>
                  <a:pt x="267" y="512"/>
                  <a:pt x="258" y="511"/>
                  <a:pt x="251" y="511"/>
                </a:cubicBezTo>
                <a:cubicBezTo>
                  <a:pt x="254" y="509"/>
                  <a:pt x="247" y="508"/>
                  <a:pt x="245" y="509"/>
                </a:cubicBezTo>
                <a:cubicBezTo>
                  <a:pt x="246" y="512"/>
                  <a:pt x="250" y="508"/>
                  <a:pt x="249" y="511"/>
                </a:cubicBezTo>
                <a:cubicBezTo>
                  <a:pt x="240" y="511"/>
                  <a:pt x="229" y="509"/>
                  <a:pt x="223" y="509"/>
                </a:cubicBezTo>
                <a:cubicBezTo>
                  <a:pt x="223" y="508"/>
                  <a:pt x="222" y="508"/>
                  <a:pt x="222" y="507"/>
                </a:cubicBezTo>
                <a:cubicBezTo>
                  <a:pt x="221" y="508"/>
                  <a:pt x="220" y="508"/>
                  <a:pt x="219" y="509"/>
                </a:cubicBezTo>
                <a:cubicBezTo>
                  <a:pt x="215" y="508"/>
                  <a:pt x="211" y="508"/>
                  <a:pt x="207" y="507"/>
                </a:cubicBezTo>
                <a:cubicBezTo>
                  <a:pt x="200" y="507"/>
                  <a:pt x="193" y="505"/>
                  <a:pt x="185" y="504"/>
                </a:cubicBezTo>
                <a:cubicBezTo>
                  <a:pt x="183" y="504"/>
                  <a:pt x="181" y="504"/>
                  <a:pt x="179" y="504"/>
                </a:cubicBezTo>
                <a:cubicBezTo>
                  <a:pt x="172" y="503"/>
                  <a:pt x="158" y="501"/>
                  <a:pt x="148" y="500"/>
                </a:cubicBezTo>
                <a:cubicBezTo>
                  <a:pt x="145" y="499"/>
                  <a:pt x="142" y="500"/>
                  <a:pt x="139" y="499"/>
                </a:cubicBezTo>
                <a:cubicBezTo>
                  <a:pt x="133" y="499"/>
                  <a:pt x="128" y="497"/>
                  <a:pt x="122" y="496"/>
                </a:cubicBezTo>
                <a:cubicBezTo>
                  <a:pt x="115" y="495"/>
                  <a:pt x="108" y="494"/>
                  <a:pt x="101" y="492"/>
                </a:cubicBezTo>
                <a:cubicBezTo>
                  <a:pt x="100" y="492"/>
                  <a:pt x="100" y="491"/>
                  <a:pt x="98" y="491"/>
                </a:cubicBezTo>
                <a:cubicBezTo>
                  <a:pt x="96" y="490"/>
                  <a:pt x="95" y="491"/>
                  <a:pt x="94" y="490"/>
                </a:cubicBezTo>
                <a:cubicBezTo>
                  <a:pt x="92" y="490"/>
                  <a:pt x="90" y="488"/>
                  <a:pt x="87" y="489"/>
                </a:cubicBezTo>
                <a:cubicBezTo>
                  <a:pt x="82" y="487"/>
                  <a:pt x="80" y="486"/>
                  <a:pt x="77" y="485"/>
                </a:cubicBezTo>
                <a:cubicBezTo>
                  <a:pt x="74" y="484"/>
                  <a:pt x="71" y="483"/>
                  <a:pt x="68" y="481"/>
                </a:cubicBezTo>
                <a:cubicBezTo>
                  <a:pt x="68" y="480"/>
                  <a:pt x="69" y="481"/>
                  <a:pt x="69" y="480"/>
                </a:cubicBezTo>
                <a:cubicBezTo>
                  <a:pt x="71" y="480"/>
                  <a:pt x="73" y="481"/>
                  <a:pt x="75" y="482"/>
                </a:cubicBezTo>
                <a:cubicBezTo>
                  <a:pt x="76" y="483"/>
                  <a:pt x="76" y="480"/>
                  <a:pt x="77" y="480"/>
                </a:cubicBezTo>
                <a:cubicBezTo>
                  <a:pt x="75" y="479"/>
                  <a:pt x="75" y="480"/>
                  <a:pt x="74" y="480"/>
                </a:cubicBezTo>
                <a:cubicBezTo>
                  <a:pt x="72" y="479"/>
                  <a:pt x="74" y="479"/>
                  <a:pt x="73" y="478"/>
                </a:cubicBezTo>
                <a:cubicBezTo>
                  <a:pt x="72" y="477"/>
                  <a:pt x="71" y="478"/>
                  <a:pt x="71" y="478"/>
                </a:cubicBezTo>
                <a:cubicBezTo>
                  <a:pt x="70" y="477"/>
                  <a:pt x="71" y="475"/>
                  <a:pt x="69" y="475"/>
                </a:cubicBezTo>
                <a:moveTo>
                  <a:pt x="214" y="479"/>
                </a:moveTo>
                <a:cubicBezTo>
                  <a:pt x="212" y="479"/>
                  <a:pt x="211" y="476"/>
                  <a:pt x="209" y="478"/>
                </a:cubicBezTo>
                <a:cubicBezTo>
                  <a:pt x="211" y="478"/>
                  <a:pt x="212" y="481"/>
                  <a:pt x="214" y="479"/>
                </a:cubicBezTo>
                <a:moveTo>
                  <a:pt x="174" y="486"/>
                </a:moveTo>
                <a:cubicBezTo>
                  <a:pt x="172" y="485"/>
                  <a:pt x="170" y="485"/>
                  <a:pt x="168" y="484"/>
                </a:cubicBezTo>
                <a:cubicBezTo>
                  <a:pt x="167" y="487"/>
                  <a:pt x="172" y="488"/>
                  <a:pt x="173" y="488"/>
                </a:cubicBezTo>
                <a:cubicBezTo>
                  <a:pt x="170" y="487"/>
                  <a:pt x="175" y="487"/>
                  <a:pt x="174" y="486"/>
                </a:cubicBezTo>
                <a:moveTo>
                  <a:pt x="183" y="493"/>
                </a:moveTo>
                <a:cubicBezTo>
                  <a:pt x="183" y="491"/>
                  <a:pt x="177" y="490"/>
                  <a:pt x="176" y="491"/>
                </a:cubicBezTo>
                <a:cubicBezTo>
                  <a:pt x="178" y="492"/>
                  <a:pt x="179" y="493"/>
                  <a:pt x="183" y="493"/>
                </a:cubicBezTo>
                <a:moveTo>
                  <a:pt x="215" y="493"/>
                </a:moveTo>
                <a:cubicBezTo>
                  <a:pt x="213" y="492"/>
                  <a:pt x="207" y="491"/>
                  <a:pt x="207" y="493"/>
                </a:cubicBezTo>
                <a:cubicBezTo>
                  <a:pt x="210" y="492"/>
                  <a:pt x="212" y="494"/>
                  <a:pt x="215" y="493"/>
                </a:cubicBezTo>
                <a:moveTo>
                  <a:pt x="240" y="482"/>
                </a:moveTo>
                <a:cubicBezTo>
                  <a:pt x="238" y="480"/>
                  <a:pt x="231" y="482"/>
                  <a:pt x="233" y="482"/>
                </a:cubicBezTo>
                <a:cubicBezTo>
                  <a:pt x="234" y="481"/>
                  <a:pt x="239" y="483"/>
                  <a:pt x="240" y="482"/>
                </a:cubicBezTo>
                <a:moveTo>
                  <a:pt x="296" y="500"/>
                </a:moveTo>
                <a:cubicBezTo>
                  <a:pt x="295" y="499"/>
                  <a:pt x="294" y="499"/>
                  <a:pt x="293" y="499"/>
                </a:cubicBezTo>
                <a:cubicBezTo>
                  <a:pt x="293" y="498"/>
                  <a:pt x="292" y="499"/>
                  <a:pt x="291" y="499"/>
                </a:cubicBezTo>
                <a:cubicBezTo>
                  <a:pt x="292" y="500"/>
                  <a:pt x="295" y="502"/>
                  <a:pt x="296" y="500"/>
                </a:cubicBezTo>
                <a:moveTo>
                  <a:pt x="319" y="507"/>
                </a:moveTo>
                <a:cubicBezTo>
                  <a:pt x="319" y="506"/>
                  <a:pt x="316" y="507"/>
                  <a:pt x="316" y="507"/>
                </a:cubicBezTo>
                <a:cubicBezTo>
                  <a:pt x="318" y="508"/>
                  <a:pt x="320" y="509"/>
                  <a:pt x="322" y="510"/>
                </a:cubicBezTo>
                <a:cubicBezTo>
                  <a:pt x="324" y="509"/>
                  <a:pt x="320" y="508"/>
                  <a:pt x="319" y="507"/>
                </a:cubicBezTo>
                <a:moveTo>
                  <a:pt x="314" y="504"/>
                </a:moveTo>
                <a:cubicBezTo>
                  <a:pt x="317" y="505"/>
                  <a:pt x="318" y="503"/>
                  <a:pt x="319" y="502"/>
                </a:cubicBezTo>
                <a:cubicBezTo>
                  <a:pt x="316" y="503"/>
                  <a:pt x="314" y="503"/>
                  <a:pt x="314" y="504"/>
                </a:cubicBezTo>
                <a:moveTo>
                  <a:pt x="310" y="510"/>
                </a:moveTo>
                <a:cubicBezTo>
                  <a:pt x="313" y="509"/>
                  <a:pt x="321" y="512"/>
                  <a:pt x="321" y="509"/>
                </a:cubicBezTo>
                <a:cubicBezTo>
                  <a:pt x="318" y="508"/>
                  <a:pt x="320" y="509"/>
                  <a:pt x="319" y="510"/>
                </a:cubicBezTo>
                <a:cubicBezTo>
                  <a:pt x="316" y="512"/>
                  <a:pt x="310" y="506"/>
                  <a:pt x="310" y="510"/>
                </a:cubicBezTo>
                <a:moveTo>
                  <a:pt x="290" y="511"/>
                </a:moveTo>
                <a:cubicBezTo>
                  <a:pt x="292" y="512"/>
                  <a:pt x="296" y="512"/>
                  <a:pt x="296" y="510"/>
                </a:cubicBezTo>
                <a:cubicBezTo>
                  <a:pt x="292" y="509"/>
                  <a:pt x="292" y="511"/>
                  <a:pt x="290" y="511"/>
                </a:cubicBezTo>
                <a:moveTo>
                  <a:pt x="288" y="510"/>
                </a:moveTo>
                <a:cubicBezTo>
                  <a:pt x="286" y="510"/>
                  <a:pt x="285" y="509"/>
                  <a:pt x="283" y="509"/>
                </a:cubicBezTo>
                <a:cubicBezTo>
                  <a:pt x="281" y="511"/>
                  <a:pt x="287" y="511"/>
                  <a:pt x="288" y="510"/>
                </a:cubicBezTo>
                <a:moveTo>
                  <a:pt x="249" y="495"/>
                </a:moveTo>
                <a:cubicBezTo>
                  <a:pt x="250" y="495"/>
                  <a:pt x="252" y="495"/>
                  <a:pt x="253" y="495"/>
                </a:cubicBezTo>
                <a:cubicBezTo>
                  <a:pt x="255" y="492"/>
                  <a:pt x="248" y="492"/>
                  <a:pt x="249" y="495"/>
                </a:cubicBezTo>
                <a:moveTo>
                  <a:pt x="235" y="494"/>
                </a:moveTo>
                <a:cubicBezTo>
                  <a:pt x="240" y="494"/>
                  <a:pt x="238" y="497"/>
                  <a:pt x="243" y="497"/>
                </a:cubicBezTo>
                <a:cubicBezTo>
                  <a:pt x="243" y="495"/>
                  <a:pt x="239" y="495"/>
                  <a:pt x="238" y="494"/>
                </a:cubicBezTo>
                <a:cubicBezTo>
                  <a:pt x="237" y="492"/>
                  <a:pt x="241" y="494"/>
                  <a:pt x="240" y="492"/>
                </a:cubicBezTo>
                <a:cubicBezTo>
                  <a:pt x="237" y="491"/>
                  <a:pt x="237" y="493"/>
                  <a:pt x="235" y="494"/>
                </a:cubicBezTo>
                <a:moveTo>
                  <a:pt x="206" y="486"/>
                </a:moveTo>
                <a:cubicBezTo>
                  <a:pt x="203" y="485"/>
                  <a:pt x="203" y="485"/>
                  <a:pt x="203" y="485"/>
                </a:cubicBezTo>
                <a:cubicBezTo>
                  <a:pt x="202" y="487"/>
                  <a:pt x="207" y="488"/>
                  <a:pt x="206" y="486"/>
                </a:cubicBezTo>
                <a:moveTo>
                  <a:pt x="200" y="491"/>
                </a:moveTo>
                <a:cubicBezTo>
                  <a:pt x="203" y="491"/>
                  <a:pt x="205" y="491"/>
                  <a:pt x="206" y="490"/>
                </a:cubicBezTo>
                <a:cubicBezTo>
                  <a:pt x="205" y="490"/>
                  <a:pt x="204" y="489"/>
                  <a:pt x="204" y="489"/>
                </a:cubicBezTo>
                <a:cubicBezTo>
                  <a:pt x="202" y="489"/>
                  <a:pt x="200" y="489"/>
                  <a:pt x="200" y="491"/>
                </a:cubicBezTo>
                <a:moveTo>
                  <a:pt x="153" y="480"/>
                </a:moveTo>
                <a:cubicBezTo>
                  <a:pt x="152" y="478"/>
                  <a:pt x="151" y="476"/>
                  <a:pt x="149" y="475"/>
                </a:cubicBezTo>
                <a:cubicBezTo>
                  <a:pt x="147" y="477"/>
                  <a:pt x="151" y="477"/>
                  <a:pt x="152" y="478"/>
                </a:cubicBezTo>
                <a:cubicBezTo>
                  <a:pt x="152" y="478"/>
                  <a:pt x="151" y="479"/>
                  <a:pt x="152" y="479"/>
                </a:cubicBezTo>
                <a:cubicBezTo>
                  <a:pt x="152" y="479"/>
                  <a:pt x="153" y="480"/>
                  <a:pt x="153" y="480"/>
                </a:cubicBezTo>
                <a:cubicBezTo>
                  <a:pt x="154" y="481"/>
                  <a:pt x="156" y="481"/>
                  <a:pt x="157" y="481"/>
                </a:cubicBezTo>
                <a:cubicBezTo>
                  <a:pt x="158" y="480"/>
                  <a:pt x="155" y="480"/>
                  <a:pt x="153" y="480"/>
                </a:cubicBezTo>
                <a:moveTo>
                  <a:pt x="160" y="479"/>
                </a:moveTo>
                <a:cubicBezTo>
                  <a:pt x="165" y="480"/>
                  <a:pt x="165" y="480"/>
                  <a:pt x="165" y="480"/>
                </a:cubicBezTo>
                <a:cubicBezTo>
                  <a:pt x="166" y="478"/>
                  <a:pt x="159" y="477"/>
                  <a:pt x="160" y="479"/>
                </a:cubicBezTo>
                <a:moveTo>
                  <a:pt x="167" y="484"/>
                </a:moveTo>
                <a:cubicBezTo>
                  <a:pt x="167" y="481"/>
                  <a:pt x="163" y="483"/>
                  <a:pt x="161" y="481"/>
                </a:cubicBezTo>
                <a:cubicBezTo>
                  <a:pt x="162" y="482"/>
                  <a:pt x="159" y="481"/>
                  <a:pt x="158" y="482"/>
                </a:cubicBezTo>
                <a:cubicBezTo>
                  <a:pt x="162" y="484"/>
                  <a:pt x="164" y="483"/>
                  <a:pt x="167" y="484"/>
                </a:cubicBezTo>
                <a:moveTo>
                  <a:pt x="176" y="480"/>
                </a:moveTo>
                <a:cubicBezTo>
                  <a:pt x="173" y="479"/>
                  <a:pt x="173" y="481"/>
                  <a:pt x="171" y="480"/>
                </a:cubicBezTo>
                <a:cubicBezTo>
                  <a:pt x="170" y="480"/>
                  <a:pt x="166" y="478"/>
                  <a:pt x="166" y="480"/>
                </a:cubicBezTo>
                <a:cubicBezTo>
                  <a:pt x="168" y="482"/>
                  <a:pt x="175" y="482"/>
                  <a:pt x="176" y="480"/>
                </a:cubicBezTo>
                <a:moveTo>
                  <a:pt x="190" y="483"/>
                </a:moveTo>
                <a:cubicBezTo>
                  <a:pt x="188" y="483"/>
                  <a:pt x="185" y="483"/>
                  <a:pt x="185" y="485"/>
                </a:cubicBezTo>
                <a:cubicBezTo>
                  <a:pt x="187" y="485"/>
                  <a:pt x="190" y="485"/>
                  <a:pt x="190" y="483"/>
                </a:cubicBezTo>
                <a:moveTo>
                  <a:pt x="95" y="484"/>
                </a:moveTo>
                <a:cubicBezTo>
                  <a:pt x="95" y="486"/>
                  <a:pt x="95" y="487"/>
                  <a:pt x="97" y="487"/>
                </a:cubicBezTo>
                <a:cubicBezTo>
                  <a:pt x="99" y="487"/>
                  <a:pt x="99" y="486"/>
                  <a:pt x="99" y="484"/>
                </a:cubicBezTo>
                <a:cubicBezTo>
                  <a:pt x="97" y="483"/>
                  <a:pt x="97" y="485"/>
                  <a:pt x="95" y="484"/>
                </a:cubicBezTo>
                <a:moveTo>
                  <a:pt x="83" y="484"/>
                </a:moveTo>
                <a:cubicBezTo>
                  <a:pt x="83" y="485"/>
                  <a:pt x="84" y="485"/>
                  <a:pt x="84" y="486"/>
                </a:cubicBezTo>
                <a:cubicBezTo>
                  <a:pt x="83" y="486"/>
                  <a:pt x="82" y="486"/>
                  <a:pt x="83" y="486"/>
                </a:cubicBezTo>
                <a:cubicBezTo>
                  <a:pt x="85" y="486"/>
                  <a:pt x="85" y="488"/>
                  <a:pt x="89" y="488"/>
                </a:cubicBezTo>
                <a:cubicBezTo>
                  <a:pt x="90" y="486"/>
                  <a:pt x="86" y="486"/>
                  <a:pt x="84" y="485"/>
                </a:cubicBezTo>
                <a:cubicBezTo>
                  <a:pt x="85" y="485"/>
                  <a:pt x="84" y="484"/>
                  <a:pt x="83" y="484"/>
                </a:cubicBezTo>
                <a:moveTo>
                  <a:pt x="87" y="478"/>
                </a:moveTo>
                <a:cubicBezTo>
                  <a:pt x="86" y="478"/>
                  <a:pt x="86" y="478"/>
                  <a:pt x="85" y="478"/>
                </a:cubicBezTo>
                <a:cubicBezTo>
                  <a:pt x="85" y="478"/>
                  <a:pt x="85" y="478"/>
                  <a:pt x="85" y="478"/>
                </a:cubicBezTo>
                <a:cubicBezTo>
                  <a:pt x="85" y="478"/>
                  <a:pt x="85" y="478"/>
                  <a:pt x="85" y="478"/>
                </a:cubicBezTo>
                <a:cubicBezTo>
                  <a:pt x="84" y="478"/>
                  <a:pt x="84" y="478"/>
                  <a:pt x="84" y="478"/>
                </a:cubicBezTo>
                <a:cubicBezTo>
                  <a:pt x="84" y="478"/>
                  <a:pt x="84" y="478"/>
                  <a:pt x="84" y="478"/>
                </a:cubicBezTo>
                <a:cubicBezTo>
                  <a:pt x="84" y="477"/>
                  <a:pt x="84" y="476"/>
                  <a:pt x="84" y="476"/>
                </a:cubicBezTo>
                <a:cubicBezTo>
                  <a:pt x="84" y="475"/>
                  <a:pt x="84" y="474"/>
                  <a:pt x="84" y="474"/>
                </a:cubicBezTo>
                <a:cubicBezTo>
                  <a:pt x="83" y="472"/>
                  <a:pt x="83" y="471"/>
                  <a:pt x="83" y="468"/>
                </a:cubicBezTo>
                <a:cubicBezTo>
                  <a:pt x="84" y="464"/>
                  <a:pt x="85" y="460"/>
                  <a:pt x="87" y="456"/>
                </a:cubicBezTo>
                <a:cubicBezTo>
                  <a:pt x="89" y="457"/>
                  <a:pt x="89" y="463"/>
                  <a:pt x="90" y="467"/>
                </a:cubicBezTo>
                <a:cubicBezTo>
                  <a:pt x="89" y="466"/>
                  <a:pt x="87" y="465"/>
                  <a:pt x="88" y="460"/>
                </a:cubicBezTo>
                <a:cubicBezTo>
                  <a:pt x="86" y="461"/>
                  <a:pt x="86" y="464"/>
                  <a:pt x="86" y="467"/>
                </a:cubicBezTo>
                <a:cubicBezTo>
                  <a:pt x="87" y="466"/>
                  <a:pt x="89" y="469"/>
                  <a:pt x="89" y="472"/>
                </a:cubicBezTo>
                <a:cubicBezTo>
                  <a:pt x="89" y="473"/>
                  <a:pt x="89" y="473"/>
                  <a:pt x="89" y="473"/>
                </a:cubicBezTo>
                <a:cubicBezTo>
                  <a:pt x="89" y="473"/>
                  <a:pt x="90" y="473"/>
                  <a:pt x="90" y="473"/>
                </a:cubicBezTo>
                <a:cubicBezTo>
                  <a:pt x="91" y="473"/>
                  <a:pt x="91" y="473"/>
                  <a:pt x="92" y="473"/>
                </a:cubicBezTo>
                <a:cubicBezTo>
                  <a:pt x="93" y="473"/>
                  <a:pt x="94" y="473"/>
                  <a:pt x="95" y="473"/>
                </a:cubicBezTo>
                <a:cubicBezTo>
                  <a:pt x="96" y="473"/>
                  <a:pt x="97" y="474"/>
                  <a:pt x="96" y="475"/>
                </a:cubicBezTo>
                <a:cubicBezTo>
                  <a:pt x="93" y="475"/>
                  <a:pt x="93" y="474"/>
                  <a:pt x="89" y="475"/>
                </a:cubicBezTo>
                <a:cubicBezTo>
                  <a:pt x="91" y="477"/>
                  <a:pt x="95" y="476"/>
                  <a:pt x="100" y="476"/>
                </a:cubicBezTo>
                <a:cubicBezTo>
                  <a:pt x="104" y="476"/>
                  <a:pt x="108" y="475"/>
                  <a:pt x="109" y="477"/>
                </a:cubicBezTo>
                <a:cubicBezTo>
                  <a:pt x="111" y="474"/>
                  <a:pt x="111" y="474"/>
                  <a:pt x="111" y="474"/>
                </a:cubicBezTo>
                <a:cubicBezTo>
                  <a:pt x="106" y="474"/>
                  <a:pt x="104" y="475"/>
                  <a:pt x="100" y="475"/>
                </a:cubicBezTo>
                <a:cubicBezTo>
                  <a:pt x="100" y="471"/>
                  <a:pt x="115" y="472"/>
                  <a:pt x="114" y="474"/>
                </a:cubicBezTo>
                <a:cubicBezTo>
                  <a:pt x="119" y="473"/>
                  <a:pt x="122" y="473"/>
                  <a:pt x="125" y="474"/>
                </a:cubicBezTo>
                <a:cubicBezTo>
                  <a:pt x="123" y="475"/>
                  <a:pt x="120" y="475"/>
                  <a:pt x="118" y="476"/>
                </a:cubicBezTo>
                <a:cubicBezTo>
                  <a:pt x="116" y="476"/>
                  <a:pt x="118" y="474"/>
                  <a:pt x="115" y="474"/>
                </a:cubicBezTo>
                <a:cubicBezTo>
                  <a:pt x="113" y="474"/>
                  <a:pt x="113" y="476"/>
                  <a:pt x="111" y="476"/>
                </a:cubicBezTo>
                <a:cubicBezTo>
                  <a:pt x="111" y="477"/>
                  <a:pt x="114" y="476"/>
                  <a:pt x="116" y="477"/>
                </a:cubicBezTo>
                <a:cubicBezTo>
                  <a:pt x="113" y="479"/>
                  <a:pt x="106" y="479"/>
                  <a:pt x="101" y="480"/>
                </a:cubicBezTo>
                <a:cubicBezTo>
                  <a:pt x="96" y="480"/>
                  <a:pt x="92" y="478"/>
                  <a:pt x="87" y="478"/>
                </a:cubicBezTo>
                <a:moveTo>
                  <a:pt x="80" y="486"/>
                </a:moveTo>
                <a:cubicBezTo>
                  <a:pt x="78" y="486"/>
                  <a:pt x="78" y="486"/>
                  <a:pt x="78" y="486"/>
                </a:cubicBezTo>
                <a:cubicBezTo>
                  <a:pt x="77" y="486"/>
                  <a:pt x="77" y="486"/>
                  <a:pt x="77" y="486"/>
                </a:cubicBezTo>
                <a:cubicBezTo>
                  <a:pt x="76" y="486"/>
                  <a:pt x="76" y="485"/>
                  <a:pt x="76" y="485"/>
                </a:cubicBezTo>
                <a:cubicBezTo>
                  <a:pt x="76" y="485"/>
                  <a:pt x="76" y="485"/>
                  <a:pt x="76" y="485"/>
                </a:cubicBezTo>
                <a:cubicBezTo>
                  <a:pt x="76" y="485"/>
                  <a:pt x="76" y="485"/>
                  <a:pt x="76" y="485"/>
                </a:cubicBezTo>
                <a:cubicBezTo>
                  <a:pt x="77" y="485"/>
                  <a:pt x="77" y="485"/>
                  <a:pt x="77" y="485"/>
                </a:cubicBezTo>
                <a:cubicBezTo>
                  <a:pt x="77" y="485"/>
                  <a:pt x="77" y="485"/>
                  <a:pt x="77" y="485"/>
                </a:cubicBezTo>
                <a:cubicBezTo>
                  <a:pt x="78" y="485"/>
                  <a:pt x="78" y="485"/>
                  <a:pt x="77" y="484"/>
                </a:cubicBezTo>
                <a:cubicBezTo>
                  <a:pt x="78" y="484"/>
                  <a:pt x="78" y="484"/>
                  <a:pt x="78" y="484"/>
                </a:cubicBezTo>
                <a:cubicBezTo>
                  <a:pt x="78" y="482"/>
                  <a:pt x="79" y="481"/>
                  <a:pt x="80" y="480"/>
                </a:cubicBezTo>
                <a:cubicBezTo>
                  <a:pt x="80" y="481"/>
                  <a:pt x="80" y="481"/>
                  <a:pt x="79" y="482"/>
                </a:cubicBezTo>
                <a:cubicBezTo>
                  <a:pt x="79" y="482"/>
                  <a:pt x="79" y="482"/>
                  <a:pt x="79" y="482"/>
                </a:cubicBezTo>
                <a:cubicBezTo>
                  <a:pt x="79" y="483"/>
                  <a:pt x="79" y="483"/>
                  <a:pt x="79" y="483"/>
                </a:cubicBezTo>
                <a:cubicBezTo>
                  <a:pt x="79" y="483"/>
                  <a:pt x="79" y="483"/>
                  <a:pt x="79" y="483"/>
                </a:cubicBezTo>
                <a:cubicBezTo>
                  <a:pt x="80" y="483"/>
                  <a:pt x="80" y="483"/>
                  <a:pt x="80" y="483"/>
                </a:cubicBezTo>
                <a:cubicBezTo>
                  <a:pt x="80" y="483"/>
                  <a:pt x="81" y="483"/>
                  <a:pt x="81" y="483"/>
                </a:cubicBezTo>
                <a:cubicBezTo>
                  <a:pt x="81" y="484"/>
                  <a:pt x="80" y="485"/>
                  <a:pt x="80" y="486"/>
                </a:cubicBezTo>
                <a:moveTo>
                  <a:pt x="110" y="482"/>
                </a:moveTo>
                <a:cubicBezTo>
                  <a:pt x="115" y="482"/>
                  <a:pt x="115" y="482"/>
                  <a:pt x="118" y="483"/>
                </a:cubicBezTo>
                <a:cubicBezTo>
                  <a:pt x="118" y="484"/>
                  <a:pt x="106" y="484"/>
                  <a:pt x="110" y="482"/>
                </a:cubicBezTo>
              </a:path>
            </a:pathLst>
          </a:custGeom>
          <a:solidFill>
            <a:srgbClr val="F6A9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338120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9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22"/>
          <p:cNvSpPr txBox="1"/>
          <p:nvPr/>
        </p:nvSpPr>
        <p:spPr>
          <a:xfrm>
            <a:off x="930935" y="138721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问题评估</a:t>
            </a:r>
          </a:p>
        </p:txBody>
      </p:sp>
      <p:sp>
        <p:nvSpPr>
          <p:cNvPr id="21" name="文本框 23"/>
          <p:cNvSpPr txBox="1"/>
          <p:nvPr/>
        </p:nvSpPr>
        <p:spPr>
          <a:xfrm>
            <a:off x="720477" y="1946008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22" name="矩形 21"/>
          <p:cNvSpPr/>
          <p:nvPr/>
        </p:nvSpPr>
        <p:spPr>
          <a:xfrm flipH="1">
            <a:off x="838761" y="1488808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23" name="Freeform 9146"/>
          <p:cNvSpPr>
            <a:spLocks noEditPoints="1"/>
          </p:cNvSpPr>
          <p:nvPr/>
        </p:nvSpPr>
        <p:spPr bwMode="auto">
          <a:xfrm>
            <a:off x="1709389" y="6571679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C84E96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sp>
        <p:nvSpPr>
          <p:cNvPr id="24" name="Freeform 9146"/>
          <p:cNvSpPr>
            <a:spLocks noEditPoints="1"/>
          </p:cNvSpPr>
          <p:nvPr/>
        </p:nvSpPr>
        <p:spPr bwMode="auto">
          <a:xfrm>
            <a:off x="3004789" y="6571679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E0D84A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sp>
        <p:nvSpPr>
          <p:cNvPr id="25" name="Freeform 9146"/>
          <p:cNvSpPr>
            <a:spLocks noEditPoints="1"/>
          </p:cNvSpPr>
          <p:nvPr/>
        </p:nvSpPr>
        <p:spPr bwMode="auto">
          <a:xfrm>
            <a:off x="4223989" y="6571679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5CC3E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sp>
        <p:nvSpPr>
          <p:cNvPr id="26" name="Freeform 9146"/>
          <p:cNvSpPr>
            <a:spLocks noEditPoints="1"/>
          </p:cNvSpPr>
          <p:nvPr/>
        </p:nvSpPr>
        <p:spPr bwMode="auto">
          <a:xfrm>
            <a:off x="5538439" y="6552629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FD848D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sp>
        <p:nvSpPr>
          <p:cNvPr id="27" name="Freeform 9146"/>
          <p:cNvSpPr>
            <a:spLocks noEditPoints="1"/>
          </p:cNvSpPr>
          <p:nvPr/>
        </p:nvSpPr>
        <p:spPr bwMode="auto">
          <a:xfrm>
            <a:off x="6643339" y="6552629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</a:endParaRPr>
          </a:p>
        </p:txBody>
      </p:sp>
      <p:sp>
        <p:nvSpPr>
          <p:cNvPr id="28" name="Freeform 9146"/>
          <p:cNvSpPr>
            <a:spLocks noEditPoints="1"/>
          </p:cNvSpPr>
          <p:nvPr/>
        </p:nvSpPr>
        <p:spPr bwMode="auto">
          <a:xfrm>
            <a:off x="8053039" y="6628829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F6A94B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sp>
        <p:nvSpPr>
          <p:cNvPr id="29" name="饼形 28"/>
          <p:cNvSpPr/>
          <p:nvPr/>
        </p:nvSpPr>
        <p:spPr>
          <a:xfrm>
            <a:off x="4253800" y="3002905"/>
            <a:ext cx="2000250" cy="2000250"/>
          </a:xfrm>
          <a:prstGeom prst="pie">
            <a:avLst>
              <a:gd name="adj1" fmla="val 0"/>
              <a:gd name="adj2" fmla="val 13917182"/>
            </a:avLst>
          </a:prstGeom>
          <a:blipFill>
            <a:blip r:embed="rId5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30" name="饼形 29"/>
          <p:cNvSpPr/>
          <p:nvPr/>
        </p:nvSpPr>
        <p:spPr>
          <a:xfrm rot="5400000">
            <a:off x="4215700" y="2736205"/>
            <a:ext cx="2209800" cy="2209800"/>
          </a:xfrm>
          <a:prstGeom prst="pie">
            <a:avLst>
              <a:gd name="adj1" fmla="val 8649635"/>
              <a:gd name="adj2" fmla="val 15899159"/>
            </a:avLst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140145" y="4481133"/>
            <a:ext cx="3342255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的作品，祝工作愉快</a:t>
            </a:r>
          </a:p>
        </p:txBody>
      </p:sp>
      <p:sp>
        <p:nvSpPr>
          <p:cNvPr id="32" name="矩形 31"/>
          <p:cNvSpPr/>
          <p:nvPr/>
        </p:nvSpPr>
        <p:spPr>
          <a:xfrm>
            <a:off x="1140145" y="4005163"/>
            <a:ext cx="2272490" cy="454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7483395" y="4290633"/>
            <a:ext cx="3476006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的作品，祝工作愉快</a:t>
            </a:r>
          </a:p>
        </p:txBody>
      </p:sp>
      <p:sp>
        <p:nvSpPr>
          <p:cNvPr id="34" name="矩形 33"/>
          <p:cNvSpPr/>
          <p:nvPr/>
        </p:nvSpPr>
        <p:spPr>
          <a:xfrm>
            <a:off x="7483394" y="3814663"/>
            <a:ext cx="2272490" cy="454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35" name="文本框 4"/>
          <p:cNvSpPr txBox="1"/>
          <p:nvPr/>
        </p:nvSpPr>
        <p:spPr>
          <a:xfrm>
            <a:off x="1148650" y="3098155"/>
            <a:ext cx="13003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5400" b="1" dirty="0">
                <a:blipFill>
                  <a:blip r:embed="rId5"/>
                  <a:stretch>
                    <a:fillRect/>
                  </a:stretch>
                </a:blipFill>
                <a:latin typeface="等线"/>
              </a:rPr>
              <a:t>65%</a:t>
            </a:r>
            <a:endParaRPr lang="zh-CN" altLang="en-US" sz="5400" b="1" dirty="0">
              <a:blipFill>
                <a:blip r:embed="rId5"/>
                <a:stretch>
                  <a:fillRect/>
                </a:stretch>
              </a:blipFill>
              <a:latin typeface="等线"/>
            </a:endParaRPr>
          </a:p>
        </p:txBody>
      </p:sp>
      <p:sp>
        <p:nvSpPr>
          <p:cNvPr id="36" name="文本框 34"/>
          <p:cNvSpPr txBox="1"/>
          <p:nvPr/>
        </p:nvSpPr>
        <p:spPr>
          <a:xfrm>
            <a:off x="7416100" y="3021955"/>
            <a:ext cx="13003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5400" b="1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65%</a:t>
            </a:r>
            <a:endParaRPr lang="zh-CN" altLang="en-US" sz="5400" b="1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</p:txBody>
      </p:sp>
      <p:sp>
        <p:nvSpPr>
          <p:cNvPr id="37" name="文本框 35"/>
          <p:cNvSpPr txBox="1"/>
          <p:nvPr/>
        </p:nvSpPr>
        <p:spPr>
          <a:xfrm>
            <a:off x="2073595" y="5476679"/>
            <a:ext cx="7952355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的作品，祝工作愉快，输入您的内容，感谢您使用第一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的作品，祝工作愉快，</a:t>
            </a:r>
          </a:p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658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 tmFilter="0,0; .5, 1; 1, 1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 animBg="1"/>
      <p:bldP spid="30" grpId="0" animBg="1"/>
      <p:bldP spid="31" grpId="0"/>
      <p:bldP spid="31" grpId="1"/>
      <p:bldP spid="32" grpId="0"/>
      <p:bldP spid="33" grpId="0"/>
      <p:bldP spid="33" grpId="1"/>
      <p:bldP spid="34" grpId="0"/>
      <p:bldP spid="35" grpId="0"/>
      <p:bldP spid="36" grpId="0"/>
      <p:bldP spid="37" grpId="0"/>
      <p:bldP spid="37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22"/>
          <p:cNvSpPr txBox="1"/>
          <p:nvPr/>
        </p:nvSpPr>
        <p:spPr>
          <a:xfrm>
            <a:off x="1074951" y="131520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相关对策</a:t>
            </a:r>
          </a:p>
        </p:txBody>
      </p:sp>
      <p:sp>
        <p:nvSpPr>
          <p:cNvPr id="33" name="文本框 23"/>
          <p:cNvSpPr txBox="1"/>
          <p:nvPr/>
        </p:nvSpPr>
        <p:spPr>
          <a:xfrm>
            <a:off x="864493" y="1874000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34" name="矩形 33"/>
          <p:cNvSpPr/>
          <p:nvPr/>
        </p:nvSpPr>
        <p:spPr>
          <a:xfrm flipH="1">
            <a:off x="982777" y="1416800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grpSp>
        <p:nvGrpSpPr>
          <p:cNvPr id="41" name="组合 40"/>
          <p:cNvGrpSpPr/>
          <p:nvPr/>
        </p:nvGrpSpPr>
        <p:grpSpPr bwMode="auto">
          <a:xfrm>
            <a:off x="4055264" y="2909506"/>
            <a:ext cx="3456445" cy="3440818"/>
            <a:chOff x="4277618" y="1813081"/>
            <a:chExt cx="3512584" cy="3496242"/>
          </a:xfrm>
        </p:grpSpPr>
        <p:grpSp>
          <p:nvGrpSpPr>
            <p:cNvPr id="42" name="组合 13"/>
            <p:cNvGrpSpPr/>
            <p:nvPr/>
          </p:nvGrpSpPr>
          <p:grpSpPr bwMode="auto">
            <a:xfrm>
              <a:off x="4277618" y="3489753"/>
              <a:ext cx="1677196" cy="1819570"/>
              <a:chOff x="4277618" y="3489753"/>
              <a:chExt cx="1677196" cy="1819570"/>
            </a:xfrm>
          </p:grpSpPr>
          <p:sp>
            <p:nvSpPr>
              <p:cNvPr id="52" name="等腰三角形 51"/>
              <p:cNvSpPr>
                <a:spLocks noChangeArrowheads="1"/>
              </p:cNvSpPr>
              <p:nvPr/>
            </p:nvSpPr>
            <p:spPr bwMode="auto">
              <a:xfrm>
                <a:off x="4277618" y="3489753"/>
                <a:ext cx="1676894" cy="1819570"/>
              </a:xfrm>
              <a:custGeom>
                <a:avLst/>
                <a:gdLst>
                  <a:gd name="T0" fmla="*/ 0 w 1260000"/>
                  <a:gd name="T1" fmla="*/ 0 h 1367762"/>
                  <a:gd name="T2" fmla="*/ 1260000 w 1260000"/>
                  <a:gd name="T3" fmla="*/ 1367762 h 1367762"/>
                </a:gdLst>
                <a:ahLst/>
                <a:cxnLst/>
                <a:rect l="T0" t="T1" r="T2" b="T3"/>
                <a:pathLst>
                  <a:path w="1260000" h="1367762">
                    <a:moveTo>
                      <a:pt x="216016" y="0"/>
                    </a:moveTo>
                    <a:lnTo>
                      <a:pt x="287857" y="107762"/>
                    </a:lnTo>
                    <a:lnTo>
                      <a:pt x="852738" y="107762"/>
                    </a:lnTo>
                    <a:cubicBezTo>
                      <a:pt x="874619" y="323286"/>
                      <a:pt x="1044854" y="494352"/>
                      <a:pt x="1260000" y="517549"/>
                    </a:cubicBezTo>
                    <a:lnTo>
                      <a:pt x="1260000" y="1043866"/>
                    </a:lnTo>
                    <a:lnTo>
                      <a:pt x="1152000" y="1115866"/>
                    </a:lnTo>
                    <a:lnTo>
                      <a:pt x="1260000" y="1187866"/>
                    </a:lnTo>
                    <a:lnTo>
                      <a:pt x="1260000" y="1367762"/>
                    </a:lnTo>
                    <a:lnTo>
                      <a:pt x="0" y="1367762"/>
                    </a:lnTo>
                    <a:lnTo>
                      <a:pt x="0" y="107762"/>
                    </a:lnTo>
                    <a:lnTo>
                      <a:pt x="144175" y="107762"/>
                    </a:lnTo>
                    <a:close/>
                  </a:path>
                </a:pathLst>
              </a:cu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zh-CN" sz="1700">
                  <a:solidFill>
                    <a:prstClr val="white">
                      <a:lumMod val="9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3" name="矩形 83"/>
              <p:cNvSpPr>
                <a:spLocks noChangeArrowheads="1"/>
              </p:cNvSpPr>
              <p:nvPr/>
            </p:nvSpPr>
            <p:spPr bwMode="auto">
              <a:xfrm>
                <a:off x="4277618" y="4255720"/>
                <a:ext cx="1677196" cy="5316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2800" dirty="0">
                    <a:solidFill>
                      <a:prstClr val="white">
                        <a:lumMod val="9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标题</a:t>
                </a:r>
              </a:p>
            </p:txBody>
          </p:sp>
        </p:grpSp>
        <p:grpSp>
          <p:nvGrpSpPr>
            <p:cNvPr id="43" name="组合 14"/>
            <p:cNvGrpSpPr/>
            <p:nvPr/>
          </p:nvGrpSpPr>
          <p:grpSpPr bwMode="auto">
            <a:xfrm>
              <a:off x="5954512" y="3632651"/>
              <a:ext cx="1821398" cy="1676672"/>
              <a:chOff x="5954512" y="3632651"/>
              <a:chExt cx="1821398" cy="1676672"/>
            </a:xfrm>
          </p:grpSpPr>
          <p:sp>
            <p:nvSpPr>
              <p:cNvPr id="50" name="矩形 42"/>
              <p:cNvSpPr>
                <a:spLocks noChangeArrowheads="1"/>
              </p:cNvSpPr>
              <p:nvPr/>
            </p:nvSpPr>
            <p:spPr bwMode="auto">
              <a:xfrm>
                <a:off x="5954512" y="3632651"/>
                <a:ext cx="1821398" cy="1676672"/>
              </a:xfrm>
              <a:custGeom>
                <a:avLst/>
                <a:gdLst>
                  <a:gd name="T0" fmla="*/ 0 w 1368152"/>
                  <a:gd name="T1" fmla="*/ 0 h 1260000"/>
                  <a:gd name="T2" fmla="*/ 1368152 w 1368152"/>
                  <a:gd name="T3" fmla="*/ 1260000 h 1260000"/>
                </a:gdLst>
                <a:ahLst/>
                <a:cxnLst/>
                <a:rect l="T0" t="T1" r="T2" b="T3"/>
                <a:pathLst>
                  <a:path w="1368152" h="1260000">
                    <a:moveTo>
                      <a:pt x="108000" y="936104"/>
                    </a:moveTo>
                    <a:lnTo>
                      <a:pt x="108000" y="1080104"/>
                    </a:lnTo>
                    <a:lnTo>
                      <a:pt x="0" y="1008104"/>
                    </a:lnTo>
                    <a:close/>
                    <a:moveTo>
                      <a:pt x="518222" y="0"/>
                    </a:moveTo>
                    <a:lnTo>
                      <a:pt x="1075047" y="0"/>
                    </a:lnTo>
                    <a:lnTo>
                      <a:pt x="1145229" y="105273"/>
                    </a:lnTo>
                    <a:lnTo>
                      <a:pt x="1215411" y="0"/>
                    </a:lnTo>
                    <a:lnTo>
                      <a:pt x="1368152" y="0"/>
                    </a:lnTo>
                    <a:lnTo>
                      <a:pt x="1368152" y="1260000"/>
                    </a:lnTo>
                    <a:lnTo>
                      <a:pt x="108152" y="1260000"/>
                    </a:lnTo>
                    <a:lnTo>
                      <a:pt x="108152" y="410070"/>
                    </a:lnTo>
                    <a:cubicBezTo>
                      <a:pt x="324617" y="388083"/>
                      <a:pt x="496235" y="216464"/>
                      <a:pt x="518222" y="0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zh-CN" sz="1700">
                  <a:solidFill>
                    <a:prstClr val="white">
                      <a:lumMod val="9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51" name="矩形 84"/>
              <p:cNvSpPr>
                <a:spLocks noChangeArrowheads="1"/>
              </p:cNvSpPr>
              <p:nvPr/>
            </p:nvSpPr>
            <p:spPr bwMode="auto">
              <a:xfrm>
                <a:off x="6098574" y="4208658"/>
                <a:ext cx="1677196" cy="5316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2800" dirty="0">
                    <a:solidFill>
                      <a:prstClr val="white">
                        <a:lumMod val="9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标题</a:t>
                </a:r>
              </a:p>
            </p:txBody>
          </p:sp>
        </p:grpSp>
        <p:grpSp>
          <p:nvGrpSpPr>
            <p:cNvPr id="44" name="组合 15"/>
            <p:cNvGrpSpPr/>
            <p:nvPr/>
          </p:nvGrpSpPr>
          <p:grpSpPr bwMode="auto">
            <a:xfrm>
              <a:off x="6099016" y="1813081"/>
              <a:ext cx="1691186" cy="1821158"/>
              <a:chOff x="6099016" y="1813081"/>
              <a:chExt cx="1691186" cy="1821158"/>
            </a:xfrm>
          </p:grpSpPr>
          <p:sp>
            <p:nvSpPr>
              <p:cNvPr id="48" name="矩形 35"/>
              <p:cNvSpPr>
                <a:spLocks noChangeArrowheads="1"/>
              </p:cNvSpPr>
              <p:nvPr/>
            </p:nvSpPr>
            <p:spPr bwMode="auto">
              <a:xfrm>
                <a:off x="6099016" y="1813081"/>
                <a:ext cx="1676894" cy="1821158"/>
              </a:xfrm>
              <a:custGeom>
                <a:avLst/>
                <a:gdLst>
                  <a:gd name="T0" fmla="*/ 0 w 1260000"/>
                  <a:gd name="T1" fmla="*/ 0 h 1368389"/>
                  <a:gd name="T2" fmla="*/ 1260000 w 1260000"/>
                  <a:gd name="T3" fmla="*/ 1368389 h 1368389"/>
                </a:gdLst>
                <a:ahLst/>
                <a:cxnLst/>
                <a:rect l="T0" t="T1" r="T2" b="T3"/>
                <a:pathLst>
                  <a:path w="1260000" h="1368389">
                    <a:moveTo>
                      <a:pt x="965077" y="1260389"/>
                    </a:moveTo>
                    <a:lnTo>
                      <a:pt x="1109077" y="1260389"/>
                    </a:lnTo>
                    <a:lnTo>
                      <a:pt x="1037077" y="1368389"/>
                    </a:lnTo>
                    <a:close/>
                    <a:moveTo>
                      <a:pt x="0" y="0"/>
                    </a:moveTo>
                    <a:lnTo>
                      <a:pt x="1260000" y="0"/>
                    </a:lnTo>
                    <a:lnTo>
                      <a:pt x="1260000" y="1260000"/>
                    </a:lnTo>
                    <a:lnTo>
                      <a:pt x="409787" y="1260000"/>
                    </a:lnTo>
                    <a:cubicBezTo>
                      <a:pt x="386590" y="1044854"/>
                      <a:pt x="215525" y="874619"/>
                      <a:pt x="0" y="852738"/>
                    </a:cubicBezTo>
                    <a:lnTo>
                      <a:pt x="0" y="288016"/>
                    </a:lnTo>
                    <a:lnTo>
                      <a:pt x="108000" y="216016"/>
                    </a:lnTo>
                    <a:lnTo>
                      <a:pt x="0" y="144016"/>
                    </a:lnTo>
                    <a:close/>
                  </a:path>
                </a:pathLst>
              </a:cu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zh-CN" sz="1700" dirty="0">
                  <a:solidFill>
                    <a:prstClr val="white">
                      <a:lumMod val="9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9" name="矩形 85"/>
              <p:cNvSpPr>
                <a:spLocks noChangeArrowheads="1"/>
              </p:cNvSpPr>
              <p:nvPr/>
            </p:nvSpPr>
            <p:spPr bwMode="auto">
              <a:xfrm>
                <a:off x="6113006" y="2273108"/>
                <a:ext cx="1677196" cy="5316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2800" dirty="0">
                    <a:solidFill>
                      <a:prstClr val="white">
                        <a:lumMod val="9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标题</a:t>
                </a:r>
              </a:p>
            </p:txBody>
          </p:sp>
        </p:grpSp>
        <p:grpSp>
          <p:nvGrpSpPr>
            <p:cNvPr id="45" name="组合 16"/>
            <p:cNvGrpSpPr/>
            <p:nvPr/>
          </p:nvGrpSpPr>
          <p:grpSpPr bwMode="auto">
            <a:xfrm>
              <a:off x="4277618" y="1813081"/>
              <a:ext cx="1821398" cy="1676672"/>
              <a:chOff x="4277618" y="1813081"/>
              <a:chExt cx="1821398" cy="1676672"/>
            </a:xfrm>
          </p:grpSpPr>
          <p:sp>
            <p:nvSpPr>
              <p:cNvPr id="46" name="等腰三角形 52"/>
              <p:cNvSpPr>
                <a:spLocks noChangeArrowheads="1"/>
              </p:cNvSpPr>
              <p:nvPr/>
            </p:nvSpPr>
            <p:spPr bwMode="auto">
              <a:xfrm rot="5400000">
                <a:off x="4349981" y="1740718"/>
                <a:ext cx="1676672" cy="1821398"/>
              </a:xfrm>
              <a:custGeom>
                <a:avLst/>
                <a:gdLst>
                  <a:gd name="T0" fmla="*/ 0 w 1260000"/>
                  <a:gd name="T1" fmla="*/ 0 h 1368000"/>
                  <a:gd name="T2" fmla="*/ 1260000 w 1260000"/>
                  <a:gd name="T3" fmla="*/ 1368000 h 1368000"/>
                </a:gdLst>
                <a:ahLst/>
                <a:cxnLst/>
                <a:rect l="T0" t="T1" r="T2" b="T3"/>
                <a:pathLst>
                  <a:path w="1260000" h="1368000">
                    <a:moveTo>
                      <a:pt x="0" y="1368000"/>
                    </a:moveTo>
                    <a:lnTo>
                      <a:pt x="0" y="108000"/>
                    </a:lnTo>
                    <a:lnTo>
                      <a:pt x="144016" y="108000"/>
                    </a:lnTo>
                    <a:lnTo>
                      <a:pt x="216016" y="0"/>
                    </a:lnTo>
                    <a:lnTo>
                      <a:pt x="288016" y="108000"/>
                    </a:lnTo>
                    <a:lnTo>
                      <a:pt x="853021" y="108000"/>
                    </a:lnTo>
                    <a:cubicBezTo>
                      <a:pt x="876107" y="322207"/>
                      <a:pt x="1045793" y="491893"/>
                      <a:pt x="1260000" y="514979"/>
                    </a:cubicBezTo>
                    <a:lnTo>
                      <a:pt x="1260000" y="1080069"/>
                    </a:lnTo>
                    <a:lnTo>
                      <a:pt x="1152128" y="1151984"/>
                    </a:lnTo>
                    <a:lnTo>
                      <a:pt x="1260000" y="1223899"/>
                    </a:lnTo>
                    <a:lnTo>
                      <a:pt x="1260000" y="1368000"/>
                    </a:lnTo>
                    <a:close/>
                  </a:path>
                </a:pathLst>
              </a:cu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zh-CN" sz="1700">
                  <a:solidFill>
                    <a:prstClr val="white">
                      <a:lumMod val="9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7" name="矩形 86"/>
              <p:cNvSpPr>
                <a:spLocks noChangeArrowheads="1"/>
              </p:cNvSpPr>
              <p:nvPr/>
            </p:nvSpPr>
            <p:spPr bwMode="auto">
              <a:xfrm>
                <a:off x="4277618" y="2279719"/>
                <a:ext cx="1677196" cy="5316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2800" dirty="0">
                    <a:solidFill>
                      <a:prstClr val="white">
                        <a:lumMod val="9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标题</a:t>
                </a:r>
              </a:p>
            </p:txBody>
          </p:sp>
        </p:grpSp>
      </p:grpSp>
      <p:sp>
        <p:nvSpPr>
          <p:cNvPr id="54" name="文本框 44"/>
          <p:cNvSpPr txBox="1"/>
          <p:nvPr/>
        </p:nvSpPr>
        <p:spPr>
          <a:xfrm>
            <a:off x="922211" y="3359487"/>
            <a:ext cx="3132705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55" name="矩形 54"/>
          <p:cNvSpPr/>
          <p:nvPr/>
        </p:nvSpPr>
        <p:spPr>
          <a:xfrm>
            <a:off x="922211" y="2883517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8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56" name="文本框 46"/>
          <p:cNvSpPr txBox="1"/>
          <p:nvPr/>
        </p:nvSpPr>
        <p:spPr>
          <a:xfrm>
            <a:off x="922211" y="5512036"/>
            <a:ext cx="3227955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57" name="矩形 56"/>
          <p:cNvSpPr/>
          <p:nvPr/>
        </p:nvSpPr>
        <p:spPr>
          <a:xfrm>
            <a:off x="922211" y="5036066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58" name="文本框 48"/>
          <p:cNvSpPr txBox="1"/>
          <p:nvPr/>
        </p:nvSpPr>
        <p:spPr>
          <a:xfrm>
            <a:off x="7684560" y="3359487"/>
            <a:ext cx="3476006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59" name="矩形 58"/>
          <p:cNvSpPr/>
          <p:nvPr/>
        </p:nvSpPr>
        <p:spPr>
          <a:xfrm>
            <a:off x="7684560" y="2883517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  <p:sp>
        <p:nvSpPr>
          <p:cNvPr id="60" name="文本框 50"/>
          <p:cNvSpPr txBox="1"/>
          <p:nvPr/>
        </p:nvSpPr>
        <p:spPr>
          <a:xfrm>
            <a:off x="7684560" y="5512036"/>
            <a:ext cx="3488705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61" name="矩形 60"/>
          <p:cNvSpPr/>
          <p:nvPr/>
        </p:nvSpPr>
        <p:spPr>
          <a:xfrm>
            <a:off x="7684560" y="5036066"/>
            <a:ext cx="22724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ts val="3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blipFill>
                  <a:blip r:embed="rId6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/>
              </a:rPr>
              <a:t>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3893638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 tmFilter="0,0; .5, 1; 1, 1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 tmFilter="0,0; .5, 1; 1, 1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 tmFilter="0,0; .5, 1; 1, 1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 tmFilter="0,0; .5, 1; 1, 1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 tmFilter="0,0; .5, 1; 1, 1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 tmFilter="0,0; .5, 1; 1, 1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 tmFilter="0,0; .5, 1; 1, 1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 animBg="1"/>
      <p:bldP spid="54" grpId="0"/>
      <p:bldP spid="54" grpId="1"/>
      <p:bldP spid="55" grpId="0"/>
      <p:bldP spid="56" grpId="0"/>
      <p:bldP spid="56" grpId="1"/>
      <p:bldP spid="57" grpId="0"/>
      <p:bldP spid="58" grpId="0"/>
      <p:bldP spid="58" grpId="1"/>
      <p:bldP spid="59" grpId="0"/>
      <p:bldP spid="60" grpId="0"/>
      <p:bldP spid="60" grpId="1"/>
      <p:bldP spid="6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22"/>
          <p:cNvSpPr txBox="1"/>
          <p:nvPr/>
        </p:nvSpPr>
        <p:spPr>
          <a:xfrm>
            <a:off x="858927" y="1459218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</a:t>
            </a:r>
          </a:p>
        </p:txBody>
      </p:sp>
      <p:sp>
        <p:nvSpPr>
          <p:cNvPr id="47" name="文本框 23"/>
          <p:cNvSpPr txBox="1"/>
          <p:nvPr/>
        </p:nvSpPr>
        <p:spPr>
          <a:xfrm>
            <a:off x="648469" y="201801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48" name="矩形 47"/>
          <p:cNvSpPr/>
          <p:nvPr/>
        </p:nvSpPr>
        <p:spPr>
          <a:xfrm flipH="1">
            <a:off x="766753" y="1560816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55" name="Freeform 14"/>
          <p:cNvSpPr/>
          <p:nvPr/>
        </p:nvSpPr>
        <p:spPr bwMode="auto">
          <a:xfrm>
            <a:off x="2547733" y="3446142"/>
            <a:ext cx="298450" cy="344488"/>
          </a:xfrm>
          <a:custGeom>
            <a:avLst/>
            <a:gdLst>
              <a:gd name="T0" fmla="*/ 0 w 336"/>
              <a:gd name="T1" fmla="*/ 194 h 388"/>
              <a:gd name="T2" fmla="*/ 168 w 336"/>
              <a:gd name="T3" fmla="*/ 97 h 388"/>
              <a:gd name="T4" fmla="*/ 336 w 336"/>
              <a:gd name="T5" fmla="*/ 0 h 388"/>
              <a:gd name="T6" fmla="*/ 336 w 336"/>
              <a:gd name="T7" fmla="*/ 194 h 388"/>
              <a:gd name="T8" fmla="*/ 336 w 336"/>
              <a:gd name="T9" fmla="*/ 388 h 388"/>
              <a:gd name="T10" fmla="*/ 168 w 336"/>
              <a:gd name="T11" fmla="*/ 291 h 388"/>
              <a:gd name="T12" fmla="*/ 0 w 336"/>
              <a:gd name="T13" fmla="*/ 194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0" y="194"/>
                </a:moveTo>
                <a:lnTo>
                  <a:pt x="168" y="97"/>
                </a:lnTo>
                <a:lnTo>
                  <a:pt x="336" y="0"/>
                </a:lnTo>
                <a:lnTo>
                  <a:pt x="336" y="194"/>
                </a:lnTo>
                <a:lnTo>
                  <a:pt x="336" y="388"/>
                </a:lnTo>
                <a:lnTo>
                  <a:pt x="168" y="291"/>
                </a:lnTo>
                <a:lnTo>
                  <a:pt x="0" y="194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Freeform 15"/>
          <p:cNvSpPr/>
          <p:nvPr/>
        </p:nvSpPr>
        <p:spPr bwMode="auto">
          <a:xfrm>
            <a:off x="2757283" y="4108130"/>
            <a:ext cx="344488" cy="298450"/>
          </a:xfrm>
          <a:custGeom>
            <a:avLst/>
            <a:gdLst>
              <a:gd name="T0" fmla="*/ 0 w 388"/>
              <a:gd name="T1" fmla="*/ 336 h 336"/>
              <a:gd name="T2" fmla="*/ 97 w 388"/>
              <a:gd name="T3" fmla="*/ 168 h 336"/>
              <a:gd name="T4" fmla="*/ 194 w 388"/>
              <a:gd name="T5" fmla="*/ 0 h 336"/>
              <a:gd name="T6" fmla="*/ 291 w 388"/>
              <a:gd name="T7" fmla="*/ 168 h 336"/>
              <a:gd name="T8" fmla="*/ 388 w 388"/>
              <a:gd name="T9" fmla="*/ 336 h 336"/>
              <a:gd name="T10" fmla="*/ 194 w 388"/>
              <a:gd name="T11" fmla="*/ 336 h 336"/>
              <a:gd name="T12" fmla="*/ 0 w 388"/>
              <a:gd name="T13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8" h="336">
                <a:moveTo>
                  <a:pt x="0" y="336"/>
                </a:moveTo>
                <a:lnTo>
                  <a:pt x="97" y="168"/>
                </a:lnTo>
                <a:lnTo>
                  <a:pt x="194" y="0"/>
                </a:lnTo>
                <a:lnTo>
                  <a:pt x="291" y="168"/>
                </a:lnTo>
                <a:lnTo>
                  <a:pt x="388" y="336"/>
                </a:lnTo>
                <a:lnTo>
                  <a:pt x="194" y="336"/>
                </a:lnTo>
                <a:lnTo>
                  <a:pt x="0" y="336"/>
                </a:lnTo>
                <a:close/>
              </a:path>
            </a:pathLst>
          </a:cu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Freeform 16"/>
          <p:cNvSpPr/>
          <p:nvPr/>
        </p:nvSpPr>
        <p:spPr bwMode="auto">
          <a:xfrm>
            <a:off x="3243058" y="4589142"/>
            <a:ext cx="298450" cy="344488"/>
          </a:xfrm>
          <a:custGeom>
            <a:avLst/>
            <a:gdLst>
              <a:gd name="T0" fmla="*/ 0 w 336"/>
              <a:gd name="T1" fmla="*/ 388 h 388"/>
              <a:gd name="T2" fmla="*/ 0 w 336"/>
              <a:gd name="T3" fmla="*/ 194 h 388"/>
              <a:gd name="T4" fmla="*/ 0 w 336"/>
              <a:gd name="T5" fmla="*/ 0 h 388"/>
              <a:gd name="T6" fmla="*/ 168 w 336"/>
              <a:gd name="T7" fmla="*/ 97 h 388"/>
              <a:gd name="T8" fmla="*/ 336 w 336"/>
              <a:gd name="T9" fmla="*/ 194 h 388"/>
              <a:gd name="T10" fmla="*/ 168 w 336"/>
              <a:gd name="T11" fmla="*/ 291 h 388"/>
              <a:gd name="T12" fmla="*/ 0 w 336"/>
              <a:gd name="T13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0" y="388"/>
                </a:moveTo>
                <a:lnTo>
                  <a:pt x="0" y="194"/>
                </a:lnTo>
                <a:lnTo>
                  <a:pt x="0" y="0"/>
                </a:lnTo>
                <a:lnTo>
                  <a:pt x="168" y="97"/>
                </a:lnTo>
                <a:lnTo>
                  <a:pt x="336" y="194"/>
                </a:lnTo>
                <a:lnTo>
                  <a:pt x="168" y="291"/>
                </a:lnTo>
                <a:lnTo>
                  <a:pt x="0" y="388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Freeform 17"/>
          <p:cNvSpPr/>
          <p:nvPr/>
        </p:nvSpPr>
        <p:spPr bwMode="auto">
          <a:xfrm>
            <a:off x="3841546" y="4844730"/>
            <a:ext cx="344488" cy="298450"/>
          </a:xfrm>
          <a:custGeom>
            <a:avLst/>
            <a:gdLst>
              <a:gd name="T0" fmla="*/ 194 w 388"/>
              <a:gd name="T1" fmla="*/ 336 h 336"/>
              <a:gd name="T2" fmla="*/ 97 w 388"/>
              <a:gd name="T3" fmla="*/ 168 h 336"/>
              <a:gd name="T4" fmla="*/ 0 w 388"/>
              <a:gd name="T5" fmla="*/ 0 h 336"/>
              <a:gd name="T6" fmla="*/ 194 w 388"/>
              <a:gd name="T7" fmla="*/ 0 h 336"/>
              <a:gd name="T8" fmla="*/ 388 w 388"/>
              <a:gd name="T9" fmla="*/ 0 h 336"/>
              <a:gd name="T10" fmla="*/ 291 w 388"/>
              <a:gd name="T11" fmla="*/ 168 h 336"/>
              <a:gd name="T12" fmla="*/ 194 w 388"/>
              <a:gd name="T13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8" h="336">
                <a:moveTo>
                  <a:pt x="194" y="336"/>
                </a:moveTo>
                <a:lnTo>
                  <a:pt x="97" y="168"/>
                </a:lnTo>
                <a:lnTo>
                  <a:pt x="0" y="0"/>
                </a:lnTo>
                <a:lnTo>
                  <a:pt x="194" y="0"/>
                </a:lnTo>
                <a:lnTo>
                  <a:pt x="388" y="0"/>
                </a:lnTo>
                <a:lnTo>
                  <a:pt x="291" y="168"/>
                </a:lnTo>
                <a:lnTo>
                  <a:pt x="194" y="336"/>
                </a:lnTo>
                <a:close/>
              </a:path>
            </a:pathLst>
          </a:cu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Freeform 18"/>
          <p:cNvSpPr/>
          <p:nvPr/>
        </p:nvSpPr>
        <p:spPr bwMode="auto">
          <a:xfrm>
            <a:off x="4516233" y="4603430"/>
            <a:ext cx="298450" cy="344488"/>
          </a:xfrm>
          <a:custGeom>
            <a:avLst/>
            <a:gdLst>
              <a:gd name="T0" fmla="*/ 336 w 336"/>
              <a:gd name="T1" fmla="*/ 388 h 388"/>
              <a:gd name="T2" fmla="*/ 168 w 336"/>
              <a:gd name="T3" fmla="*/ 291 h 388"/>
              <a:gd name="T4" fmla="*/ 0 w 336"/>
              <a:gd name="T5" fmla="*/ 194 h 388"/>
              <a:gd name="T6" fmla="*/ 168 w 336"/>
              <a:gd name="T7" fmla="*/ 97 h 388"/>
              <a:gd name="T8" fmla="*/ 336 w 336"/>
              <a:gd name="T9" fmla="*/ 0 h 388"/>
              <a:gd name="T10" fmla="*/ 336 w 336"/>
              <a:gd name="T11" fmla="*/ 194 h 388"/>
              <a:gd name="T12" fmla="*/ 336 w 336"/>
              <a:gd name="T13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336" y="388"/>
                </a:moveTo>
                <a:lnTo>
                  <a:pt x="168" y="291"/>
                </a:lnTo>
                <a:lnTo>
                  <a:pt x="0" y="194"/>
                </a:lnTo>
                <a:lnTo>
                  <a:pt x="168" y="97"/>
                </a:lnTo>
                <a:lnTo>
                  <a:pt x="336" y="0"/>
                </a:lnTo>
                <a:lnTo>
                  <a:pt x="336" y="194"/>
                </a:lnTo>
                <a:lnTo>
                  <a:pt x="336" y="388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Freeform 19"/>
          <p:cNvSpPr/>
          <p:nvPr/>
        </p:nvSpPr>
        <p:spPr bwMode="auto">
          <a:xfrm>
            <a:off x="5002008" y="4100192"/>
            <a:ext cx="344488" cy="298450"/>
          </a:xfrm>
          <a:custGeom>
            <a:avLst/>
            <a:gdLst>
              <a:gd name="T0" fmla="*/ 388 w 388"/>
              <a:gd name="T1" fmla="*/ 336 h 336"/>
              <a:gd name="T2" fmla="*/ 194 w 388"/>
              <a:gd name="T3" fmla="*/ 336 h 336"/>
              <a:gd name="T4" fmla="*/ 0 w 388"/>
              <a:gd name="T5" fmla="*/ 336 h 336"/>
              <a:gd name="T6" fmla="*/ 97 w 388"/>
              <a:gd name="T7" fmla="*/ 168 h 336"/>
              <a:gd name="T8" fmla="*/ 194 w 388"/>
              <a:gd name="T9" fmla="*/ 0 h 336"/>
              <a:gd name="T10" fmla="*/ 291 w 388"/>
              <a:gd name="T11" fmla="*/ 168 h 336"/>
              <a:gd name="T12" fmla="*/ 388 w 388"/>
              <a:gd name="T13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8" h="336">
                <a:moveTo>
                  <a:pt x="388" y="336"/>
                </a:moveTo>
                <a:lnTo>
                  <a:pt x="194" y="336"/>
                </a:lnTo>
                <a:lnTo>
                  <a:pt x="0" y="336"/>
                </a:lnTo>
                <a:lnTo>
                  <a:pt x="97" y="168"/>
                </a:lnTo>
                <a:lnTo>
                  <a:pt x="194" y="0"/>
                </a:lnTo>
                <a:lnTo>
                  <a:pt x="291" y="168"/>
                </a:lnTo>
                <a:lnTo>
                  <a:pt x="388" y="336"/>
                </a:lnTo>
                <a:close/>
              </a:path>
            </a:pathLst>
          </a:cu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Freeform 20"/>
          <p:cNvSpPr/>
          <p:nvPr/>
        </p:nvSpPr>
        <p:spPr bwMode="auto">
          <a:xfrm>
            <a:off x="5251246" y="3442967"/>
            <a:ext cx="298450" cy="344488"/>
          </a:xfrm>
          <a:custGeom>
            <a:avLst/>
            <a:gdLst>
              <a:gd name="T0" fmla="*/ 336 w 336"/>
              <a:gd name="T1" fmla="*/ 194 h 388"/>
              <a:gd name="T2" fmla="*/ 168 w 336"/>
              <a:gd name="T3" fmla="*/ 291 h 388"/>
              <a:gd name="T4" fmla="*/ 0 w 336"/>
              <a:gd name="T5" fmla="*/ 388 h 388"/>
              <a:gd name="T6" fmla="*/ 0 w 336"/>
              <a:gd name="T7" fmla="*/ 194 h 388"/>
              <a:gd name="T8" fmla="*/ 0 w 336"/>
              <a:gd name="T9" fmla="*/ 0 h 388"/>
              <a:gd name="T10" fmla="*/ 168 w 336"/>
              <a:gd name="T11" fmla="*/ 97 h 388"/>
              <a:gd name="T12" fmla="*/ 336 w 336"/>
              <a:gd name="T13" fmla="*/ 194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6" h="388">
                <a:moveTo>
                  <a:pt x="336" y="194"/>
                </a:moveTo>
                <a:lnTo>
                  <a:pt x="168" y="291"/>
                </a:lnTo>
                <a:lnTo>
                  <a:pt x="0" y="388"/>
                </a:lnTo>
                <a:lnTo>
                  <a:pt x="0" y="194"/>
                </a:lnTo>
                <a:lnTo>
                  <a:pt x="0" y="0"/>
                </a:lnTo>
                <a:lnTo>
                  <a:pt x="168" y="97"/>
                </a:lnTo>
                <a:lnTo>
                  <a:pt x="336" y="194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995408" y="2598417"/>
            <a:ext cx="2058988" cy="2060575"/>
            <a:chOff x="1990725" y="836613"/>
            <a:chExt cx="2058988" cy="2060575"/>
          </a:xfrm>
          <a:blipFill>
            <a:blip r:embed="rId7"/>
            <a:stretch>
              <a:fillRect/>
            </a:stretch>
          </a:blipFill>
        </p:grpSpPr>
        <p:sp>
          <p:nvSpPr>
            <p:cNvPr id="63" name="Oval 6"/>
            <p:cNvSpPr>
              <a:spLocks noChangeArrowheads="1"/>
            </p:cNvSpPr>
            <p:nvPr/>
          </p:nvSpPr>
          <p:spPr bwMode="auto">
            <a:xfrm>
              <a:off x="1990725" y="836613"/>
              <a:ext cx="2058988" cy="2060575"/>
            </a:xfrm>
            <a:prstGeom prst="ellipse">
              <a:avLst/>
            </a:prstGeom>
            <a:grpFill/>
            <a:ln w="10" cap="flat">
              <a:noFill/>
              <a:prstDash val="solid"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TextBox 38"/>
            <p:cNvSpPr txBox="1"/>
            <p:nvPr/>
          </p:nvSpPr>
          <p:spPr>
            <a:xfrm>
              <a:off x="2262958" y="1625541"/>
              <a:ext cx="1492298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0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5605258" y="3185792"/>
            <a:ext cx="981075" cy="979488"/>
            <a:chOff x="4600575" y="1423988"/>
            <a:chExt cx="981075" cy="979488"/>
          </a:xfrm>
          <a:noFill/>
        </p:grpSpPr>
        <p:sp>
          <p:nvSpPr>
            <p:cNvPr id="66" name="Freeform 7"/>
            <p:cNvSpPr/>
            <p:nvPr/>
          </p:nvSpPr>
          <p:spPr bwMode="auto">
            <a:xfrm>
              <a:off x="4600575" y="1423988"/>
              <a:ext cx="981075" cy="979488"/>
            </a:xfrm>
            <a:custGeom>
              <a:avLst/>
              <a:gdLst>
                <a:gd name="T0" fmla="*/ 429 w 1106"/>
                <a:gd name="T1" fmla="*/ 68 h 1105"/>
                <a:gd name="T2" fmla="*/ 1038 w 1106"/>
                <a:gd name="T3" fmla="*/ 429 h 1105"/>
                <a:gd name="T4" fmla="*/ 677 w 1106"/>
                <a:gd name="T5" fmla="*/ 1037 h 1105"/>
                <a:gd name="T6" fmla="*/ 69 w 1106"/>
                <a:gd name="T7" fmla="*/ 677 h 1105"/>
                <a:gd name="T8" fmla="*/ 429 w 1106"/>
                <a:gd name="T9" fmla="*/ 68 h 1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105">
                  <a:moveTo>
                    <a:pt x="429" y="68"/>
                  </a:moveTo>
                  <a:cubicBezTo>
                    <a:pt x="697" y="0"/>
                    <a:pt x="969" y="161"/>
                    <a:pt x="1038" y="429"/>
                  </a:cubicBezTo>
                  <a:cubicBezTo>
                    <a:pt x="1106" y="696"/>
                    <a:pt x="945" y="968"/>
                    <a:pt x="677" y="1037"/>
                  </a:cubicBezTo>
                  <a:cubicBezTo>
                    <a:pt x="410" y="1105"/>
                    <a:pt x="137" y="944"/>
                    <a:pt x="69" y="677"/>
                  </a:cubicBezTo>
                  <a:cubicBezTo>
                    <a:pt x="0" y="409"/>
                    <a:pt x="162" y="137"/>
                    <a:pt x="429" y="68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TextBox 43"/>
            <p:cNvSpPr txBox="1"/>
            <p:nvPr/>
          </p:nvSpPr>
          <p:spPr>
            <a:xfrm>
              <a:off x="4680228" y="1570552"/>
              <a:ext cx="77314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</a:t>
              </a: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313158" y="4214492"/>
            <a:ext cx="987425" cy="987425"/>
            <a:chOff x="4308475" y="2452688"/>
            <a:chExt cx="987425" cy="987425"/>
          </a:xfrm>
          <a:noFill/>
        </p:grpSpPr>
        <p:sp>
          <p:nvSpPr>
            <p:cNvPr id="69" name="Freeform 8"/>
            <p:cNvSpPr/>
            <p:nvPr/>
          </p:nvSpPr>
          <p:spPr bwMode="auto">
            <a:xfrm>
              <a:off x="4308475" y="2452688"/>
              <a:ext cx="987425" cy="987425"/>
            </a:xfrm>
            <a:custGeom>
              <a:avLst/>
              <a:gdLst>
                <a:gd name="T0" fmla="*/ 691 w 1112"/>
                <a:gd name="T1" fmla="*/ 75 h 1112"/>
                <a:gd name="T2" fmla="*/ 1037 w 1112"/>
                <a:gd name="T3" fmla="*/ 691 h 1112"/>
                <a:gd name="T4" fmla="*/ 421 w 1112"/>
                <a:gd name="T5" fmla="*/ 1038 h 1112"/>
                <a:gd name="T6" fmla="*/ 74 w 1112"/>
                <a:gd name="T7" fmla="*/ 421 h 1112"/>
                <a:gd name="T8" fmla="*/ 691 w 1112"/>
                <a:gd name="T9" fmla="*/ 75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2">
                  <a:moveTo>
                    <a:pt x="691" y="75"/>
                  </a:moveTo>
                  <a:cubicBezTo>
                    <a:pt x="956" y="149"/>
                    <a:pt x="1112" y="425"/>
                    <a:pt x="1037" y="691"/>
                  </a:cubicBezTo>
                  <a:cubicBezTo>
                    <a:pt x="963" y="957"/>
                    <a:pt x="687" y="1112"/>
                    <a:pt x="421" y="1038"/>
                  </a:cubicBezTo>
                  <a:cubicBezTo>
                    <a:pt x="155" y="963"/>
                    <a:pt x="0" y="687"/>
                    <a:pt x="74" y="421"/>
                  </a:cubicBezTo>
                  <a:cubicBezTo>
                    <a:pt x="149" y="156"/>
                    <a:pt x="425" y="0"/>
                    <a:pt x="691" y="75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TextBox 46"/>
            <p:cNvSpPr txBox="1"/>
            <p:nvPr/>
          </p:nvSpPr>
          <p:spPr>
            <a:xfrm>
              <a:off x="4335135" y="2625971"/>
              <a:ext cx="94169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</a:t>
              </a: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551158" y="4968555"/>
            <a:ext cx="976313" cy="977900"/>
            <a:chOff x="3546475" y="3206751"/>
            <a:chExt cx="976313" cy="977900"/>
          </a:xfrm>
          <a:noFill/>
        </p:grpSpPr>
        <p:sp>
          <p:nvSpPr>
            <p:cNvPr id="72" name="Freeform 9"/>
            <p:cNvSpPr/>
            <p:nvPr/>
          </p:nvSpPr>
          <p:spPr bwMode="auto">
            <a:xfrm>
              <a:off x="3546475" y="3206751"/>
              <a:ext cx="976313" cy="977900"/>
            </a:xfrm>
            <a:custGeom>
              <a:avLst/>
              <a:gdLst>
                <a:gd name="T0" fmla="*/ 908 w 1101"/>
                <a:gd name="T1" fmla="*/ 201 h 1101"/>
                <a:gd name="T2" fmla="*/ 900 w 1101"/>
                <a:gd name="T3" fmla="*/ 908 h 1101"/>
                <a:gd name="T4" fmla="*/ 193 w 1101"/>
                <a:gd name="T5" fmla="*/ 900 h 1101"/>
                <a:gd name="T6" fmla="*/ 201 w 1101"/>
                <a:gd name="T7" fmla="*/ 193 h 1101"/>
                <a:gd name="T8" fmla="*/ 908 w 1101"/>
                <a:gd name="T9" fmla="*/ 201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8" y="201"/>
                  </a:moveTo>
                  <a:cubicBezTo>
                    <a:pt x="1101" y="398"/>
                    <a:pt x="1097" y="715"/>
                    <a:pt x="900" y="908"/>
                  </a:cubicBezTo>
                  <a:cubicBezTo>
                    <a:pt x="703" y="1101"/>
                    <a:pt x="386" y="1098"/>
                    <a:pt x="193" y="900"/>
                  </a:cubicBezTo>
                  <a:cubicBezTo>
                    <a:pt x="0" y="703"/>
                    <a:pt x="3" y="386"/>
                    <a:pt x="201" y="193"/>
                  </a:cubicBezTo>
                  <a:cubicBezTo>
                    <a:pt x="398" y="0"/>
                    <a:pt x="715" y="4"/>
                    <a:pt x="908" y="201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TextBox 49"/>
            <p:cNvSpPr txBox="1"/>
            <p:nvPr/>
          </p:nvSpPr>
          <p:spPr>
            <a:xfrm>
              <a:off x="3594228" y="3396997"/>
              <a:ext cx="910969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</a:t>
              </a: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3509758" y="5232080"/>
            <a:ext cx="981075" cy="981075"/>
            <a:chOff x="2505075" y="3470276"/>
            <a:chExt cx="981075" cy="981075"/>
          </a:xfrm>
          <a:noFill/>
        </p:grpSpPr>
        <p:sp>
          <p:nvSpPr>
            <p:cNvPr id="75" name="Freeform 10"/>
            <p:cNvSpPr/>
            <p:nvPr/>
          </p:nvSpPr>
          <p:spPr bwMode="auto">
            <a:xfrm>
              <a:off x="2505075" y="3470276"/>
              <a:ext cx="981075" cy="981075"/>
            </a:xfrm>
            <a:custGeom>
              <a:avLst/>
              <a:gdLst>
                <a:gd name="T0" fmla="*/ 1037 w 1105"/>
                <a:gd name="T1" fmla="*/ 429 h 1106"/>
                <a:gd name="T2" fmla="*/ 676 w 1105"/>
                <a:gd name="T3" fmla="*/ 1037 h 1106"/>
                <a:gd name="T4" fmla="*/ 68 w 1105"/>
                <a:gd name="T5" fmla="*/ 677 h 1106"/>
                <a:gd name="T6" fmla="*/ 428 w 1105"/>
                <a:gd name="T7" fmla="*/ 68 h 1106"/>
                <a:gd name="T8" fmla="*/ 1037 w 1105"/>
                <a:gd name="T9" fmla="*/ 429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5" h="1106">
                  <a:moveTo>
                    <a:pt x="1037" y="429"/>
                  </a:moveTo>
                  <a:cubicBezTo>
                    <a:pt x="1105" y="696"/>
                    <a:pt x="944" y="969"/>
                    <a:pt x="676" y="1037"/>
                  </a:cubicBezTo>
                  <a:cubicBezTo>
                    <a:pt x="409" y="1106"/>
                    <a:pt x="137" y="944"/>
                    <a:pt x="68" y="677"/>
                  </a:cubicBezTo>
                  <a:cubicBezTo>
                    <a:pt x="0" y="409"/>
                    <a:pt x="161" y="137"/>
                    <a:pt x="428" y="68"/>
                  </a:cubicBezTo>
                  <a:cubicBezTo>
                    <a:pt x="696" y="0"/>
                    <a:pt x="968" y="161"/>
                    <a:pt x="1037" y="429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TextBox 52"/>
            <p:cNvSpPr txBox="1"/>
            <p:nvPr/>
          </p:nvSpPr>
          <p:spPr>
            <a:xfrm>
              <a:off x="2539069" y="3635581"/>
              <a:ext cx="886843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</a:t>
              </a: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2474708" y="4939980"/>
            <a:ext cx="987425" cy="985838"/>
            <a:chOff x="1470025" y="3178176"/>
            <a:chExt cx="987425" cy="985838"/>
          </a:xfrm>
          <a:noFill/>
        </p:grpSpPr>
        <p:sp>
          <p:nvSpPr>
            <p:cNvPr id="78" name="Freeform 11"/>
            <p:cNvSpPr/>
            <p:nvPr/>
          </p:nvSpPr>
          <p:spPr bwMode="auto">
            <a:xfrm>
              <a:off x="1470025" y="3178176"/>
              <a:ext cx="987425" cy="985838"/>
            </a:xfrm>
            <a:custGeom>
              <a:avLst/>
              <a:gdLst>
                <a:gd name="T0" fmla="*/ 1037 w 1112"/>
                <a:gd name="T1" fmla="*/ 691 h 1112"/>
                <a:gd name="T2" fmla="*/ 421 w 1112"/>
                <a:gd name="T3" fmla="*/ 1038 h 1112"/>
                <a:gd name="T4" fmla="*/ 74 w 1112"/>
                <a:gd name="T5" fmla="*/ 422 h 1112"/>
                <a:gd name="T6" fmla="*/ 691 w 1112"/>
                <a:gd name="T7" fmla="*/ 75 h 1112"/>
                <a:gd name="T8" fmla="*/ 1037 w 1112"/>
                <a:gd name="T9" fmla="*/ 691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2">
                  <a:moveTo>
                    <a:pt x="1037" y="691"/>
                  </a:moveTo>
                  <a:cubicBezTo>
                    <a:pt x="963" y="957"/>
                    <a:pt x="687" y="1112"/>
                    <a:pt x="421" y="1038"/>
                  </a:cubicBezTo>
                  <a:cubicBezTo>
                    <a:pt x="155" y="964"/>
                    <a:pt x="0" y="688"/>
                    <a:pt x="74" y="422"/>
                  </a:cubicBezTo>
                  <a:cubicBezTo>
                    <a:pt x="149" y="156"/>
                    <a:pt x="425" y="0"/>
                    <a:pt x="691" y="75"/>
                  </a:cubicBezTo>
                  <a:cubicBezTo>
                    <a:pt x="956" y="149"/>
                    <a:pt x="1112" y="425"/>
                    <a:pt x="1037" y="691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TextBox 55"/>
            <p:cNvSpPr txBox="1"/>
            <p:nvPr/>
          </p:nvSpPr>
          <p:spPr>
            <a:xfrm>
              <a:off x="1593182" y="3365466"/>
              <a:ext cx="741110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</a:t>
              </a: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730171" y="4177980"/>
            <a:ext cx="977900" cy="977900"/>
            <a:chOff x="725488" y="2416176"/>
            <a:chExt cx="977900" cy="977900"/>
          </a:xfrm>
          <a:noFill/>
        </p:grpSpPr>
        <p:sp>
          <p:nvSpPr>
            <p:cNvPr id="81" name="Freeform 12"/>
            <p:cNvSpPr/>
            <p:nvPr/>
          </p:nvSpPr>
          <p:spPr bwMode="auto">
            <a:xfrm>
              <a:off x="725488" y="2416176"/>
              <a:ext cx="977900" cy="977900"/>
            </a:xfrm>
            <a:custGeom>
              <a:avLst/>
              <a:gdLst>
                <a:gd name="T0" fmla="*/ 900 w 1101"/>
                <a:gd name="T1" fmla="*/ 908 h 1102"/>
                <a:gd name="T2" fmla="*/ 193 w 1101"/>
                <a:gd name="T3" fmla="*/ 901 h 1102"/>
                <a:gd name="T4" fmla="*/ 201 w 1101"/>
                <a:gd name="T5" fmla="*/ 193 h 1102"/>
                <a:gd name="T6" fmla="*/ 908 w 1101"/>
                <a:gd name="T7" fmla="*/ 201 h 1102"/>
                <a:gd name="T8" fmla="*/ 900 w 1101"/>
                <a:gd name="T9" fmla="*/ 908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0" y="908"/>
                  </a:moveTo>
                  <a:cubicBezTo>
                    <a:pt x="702" y="1102"/>
                    <a:pt x="386" y="1098"/>
                    <a:pt x="193" y="901"/>
                  </a:cubicBezTo>
                  <a:cubicBezTo>
                    <a:pt x="0" y="703"/>
                    <a:pt x="3" y="387"/>
                    <a:pt x="201" y="193"/>
                  </a:cubicBezTo>
                  <a:cubicBezTo>
                    <a:pt x="398" y="0"/>
                    <a:pt x="715" y="4"/>
                    <a:pt x="908" y="201"/>
                  </a:cubicBezTo>
                  <a:cubicBezTo>
                    <a:pt x="1101" y="399"/>
                    <a:pt x="1097" y="715"/>
                    <a:pt x="900" y="908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TextBox 58"/>
            <p:cNvSpPr txBox="1"/>
            <p:nvPr/>
          </p:nvSpPr>
          <p:spPr>
            <a:xfrm>
              <a:off x="828182" y="2623234"/>
              <a:ext cx="77251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</a:t>
              </a: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461883" y="3136580"/>
            <a:ext cx="982663" cy="981075"/>
            <a:chOff x="457200" y="1374776"/>
            <a:chExt cx="982663" cy="981075"/>
          </a:xfrm>
          <a:noFill/>
        </p:grpSpPr>
        <p:sp>
          <p:nvSpPr>
            <p:cNvPr id="84" name="Freeform 13"/>
            <p:cNvSpPr/>
            <p:nvPr/>
          </p:nvSpPr>
          <p:spPr bwMode="auto">
            <a:xfrm>
              <a:off x="457200" y="1374776"/>
              <a:ext cx="982663" cy="981075"/>
            </a:xfrm>
            <a:custGeom>
              <a:avLst/>
              <a:gdLst>
                <a:gd name="T0" fmla="*/ 677 w 1106"/>
                <a:gd name="T1" fmla="*/ 1037 h 1106"/>
                <a:gd name="T2" fmla="*/ 69 w 1106"/>
                <a:gd name="T3" fmla="*/ 677 h 1106"/>
                <a:gd name="T4" fmla="*/ 429 w 1106"/>
                <a:gd name="T5" fmla="*/ 69 h 1106"/>
                <a:gd name="T6" fmla="*/ 1037 w 1106"/>
                <a:gd name="T7" fmla="*/ 429 h 1106"/>
                <a:gd name="T8" fmla="*/ 677 w 1106"/>
                <a:gd name="T9" fmla="*/ 1037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6" h="1106">
                  <a:moveTo>
                    <a:pt x="677" y="1037"/>
                  </a:moveTo>
                  <a:cubicBezTo>
                    <a:pt x="410" y="1106"/>
                    <a:pt x="137" y="945"/>
                    <a:pt x="69" y="677"/>
                  </a:cubicBezTo>
                  <a:cubicBezTo>
                    <a:pt x="0" y="410"/>
                    <a:pt x="162" y="137"/>
                    <a:pt x="429" y="69"/>
                  </a:cubicBezTo>
                  <a:cubicBezTo>
                    <a:pt x="697" y="0"/>
                    <a:pt x="969" y="162"/>
                    <a:pt x="1037" y="429"/>
                  </a:cubicBezTo>
                  <a:cubicBezTo>
                    <a:pt x="1106" y="696"/>
                    <a:pt x="945" y="969"/>
                    <a:pt x="677" y="1037"/>
                  </a:cubicBezTo>
                  <a:close/>
                </a:path>
              </a:pathLst>
            </a:custGeom>
            <a:grpFill/>
            <a:ln>
              <a:solidFill>
                <a:srgbClr val="E0D84A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TextBox 61"/>
            <p:cNvSpPr txBox="1"/>
            <p:nvPr/>
          </p:nvSpPr>
          <p:spPr>
            <a:xfrm>
              <a:off x="574090" y="1552431"/>
              <a:ext cx="74888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</a:t>
              </a:r>
            </a:p>
          </p:txBody>
        </p:sp>
      </p:grpSp>
      <p:sp>
        <p:nvSpPr>
          <p:cNvPr id="86" name="矩形 83"/>
          <p:cNvSpPr>
            <a:spLocks noChangeArrowheads="1"/>
          </p:cNvSpPr>
          <p:nvPr/>
        </p:nvSpPr>
        <p:spPr bwMode="auto">
          <a:xfrm>
            <a:off x="6946372" y="2185978"/>
            <a:ext cx="3932483" cy="4073899"/>
          </a:xfrm>
          <a:prstGeom prst="rect">
            <a:avLst/>
          </a:prstGeom>
          <a:noFill/>
          <a:ln w="9525" cmpd="sng">
            <a:solidFill>
              <a:srgbClr val="55735B"/>
            </a:solidFill>
            <a:miter lim="800000"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87" name="TextBox 84"/>
          <p:cNvSpPr txBox="1">
            <a:spLocks noChangeArrowheads="1"/>
          </p:cNvSpPr>
          <p:nvPr/>
        </p:nvSpPr>
        <p:spPr bwMode="auto">
          <a:xfrm>
            <a:off x="7354277" y="2746933"/>
            <a:ext cx="3262835" cy="2695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auto">
              <a:lnSpc>
                <a:spcPts val="29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致力打造简洁实用的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模板让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从我的手中到您的讲台，为您的演讲加分添彩！在此输入详细介绍，以表达项目工作的详细资料和文字信息。在此输入详细介绍，以表达项目工作的详细资料和文字信息。</a:t>
            </a:r>
          </a:p>
        </p:txBody>
      </p:sp>
      <p:sp>
        <p:nvSpPr>
          <p:cNvPr id="88" name="Freeform 12"/>
          <p:cNvSpPr/>
          <p:nvPr/>
        </p:nvSpPr>
        <p:spPr bwMode="auto">
          <a:xfrm>
            <a:off x="6849783" y="2016125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  <p:sp>
        <p:nvSpPr>
          <p:cNvPr id="89" name="Freeform 12"/>
          <p:cNvSpPr/>
          <p:nvPr/>
        </p:nvSpPr>
        <p:spPr bwMode="auto">
          <a:xfrm flipH="1" flipV="1">
            <a:off x="10448263" y="5832549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1405289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7037E-7 L 0.10729 -3.7037E-7 " pathEditMode="relative" rAng="0" ptsTypes="AA">
                                      <p:cBhvr>
                                        <p:cTn id="28" dur="3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65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63" presetClass="path" presetSubtype="0" accel="50000" decel="5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2.59259E-6 L 0.08828 -0.09329 " pathEditMode="relative" rAng="0" ptsTypes="AA">
                                      <p:cBhvr>
                                        <p:cTn id="32" dur="300" spd="-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4" y="-467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95833E-6 2.96296E-6 L 0.05039 -0.16667 " pathEditMode="relative" rAng="0" ptsTypes="AA">
                                      <p:cBhvr>
                                        <p:cTn id="36" dur="30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-833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63" presetClass="path" presetSubtype="0" accel="50000" decel="5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4.58333E-6 -4.81481E-6 L 4.58333E-6 -0.20069 " pathEditMode="relative" rAng="0" ptsTypes="AA">
                                      <p:cBhvr>
                                        <p:cTn id="40" dur="300" spd="-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04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1.04167E-6 -3.7037E-7 L -0.05351 -0.16875 " pathEditMode="relative" rAng="0" ptsTypes="AA">
                                      <p:cBhvr>
                                        <p:cTn id="44" dur="300" spd="-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82" y="-8449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29167E-6 0 L -0.09558 -0.09213 " pathEditMode="relative" rAng="0" ptsTypes="AA">
                                      <p:cBhvr>
                                        <p:cTn id="48" dur="3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79" y="-460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63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5E-6 2.59259E-6 L -0.11367 2.59259E-6 " pathEditMode="relative" rAng="0" ptsTypes="AA">
                                      <p:cBhvr>
                                        <p:cTn id="52" dur="300" spd="-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90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07407E-6 L 0.16537 0.28541 " pathEditMode="relative" rAng="0" ptsTypes="AA">
                                      <p:cBhvr>
                                        <p:cTn id="93" dur="500" spd="-999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68" y="14259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-0.1539 -0.26829 " pathEditMode="relative" rAng="0" ptsTypes="AA">
                                      <p:cBhvr>
                                        <p:cTn id="97" dur="500" spd="-999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95" y="-13426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500"/>
                            </p:stCondLst>
                            <p:childTnLst>
                              <p:par>
                                <p:cTn id="10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86" grpId="0" animBg="1" autoUpdateAnimBg="0"/>
      <p:bldP spid="88" grpId="0" animBg="1"/>
      <p:bldP spid="88" grpId="1" animBg="1"/>
      <p:bldP spid="89" grpId="0" animBg="1"/>
      <p:bldP spid="89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22"/>
          <p:cNvSpPr txBox="1"/>
          <p:nvPr/>
        </p:nvSpPr>
        <p:spPr>
          <a:xfrm>
            <a:off x="1002943" y="1171186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成绩与思考</a:t>
            </a:r>
          </a:p>
        </p:txBody>
      </p:sp>
      <p:sp>
        <p:nvSpPr>
          <p:cNvPr id="55" name="文本框 23"/>
          <p:cNvSpPr txBox="1"/>
          <p:nvPr/>
        </p:nvSpPr>
        <p:spPr>
          <a:xfrm>
            <a:off x="792485" y="1729984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56" name="矩形 55"/>
          <p:cNvSpPr/>
          <p:nvPr/>
        </p:nvSpPr>
        <p:spPr>
          <a:xfrm flipH="1">
            <a:off x="910769" y="1272784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4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57" name="Freeform 9146"/>
          <p:cNvSpPr>
            <a:spLocks noEditPoints="1"/>
          </p:cNvSpPr>
          <p:nvPr/>
        </p:nvSpPr>
        <p:spPr bwMode="auto">
          <a:xfrm>
            <a:off x="845293" y="6648672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C84E96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sp>
        <p:nvSpPr>
          <p:cNvPr id="58" name="Freeform 9146"/>
          <p:cNvSpPr>
            <a:spLocks noEditPoints="1"/>
          </p:cNvSpPr>
          <p:nvPr/>
        </p:nvSpPr>
        <p:spPr bwMode="auto">
          <a:xfrm>
            <a:off x="2140693" y="6648672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E0D84A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sp>
        <p:nvSpPr>
          <p:cNvPr id="59" name="Freeform 9146"/>
          <p:cNvSpPr>
            <a:spLocks noEditPoints="1"/>
          </p:cNvSpPr>
          <p:nvPr/>
        </p:nvSpPr>
        <p:spPr bwMode="auto">
          <a:xfrm>
            <a:off x="3359893" y="6648672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5CC3E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sp>
        <p:nvSpPr>
          <p:cNvPr id="60" name="Freeform 9146"/>
          <p:cNvSpPr>
            <a:spLocks noEditPoints="1"/>
          </p:cNvSpPr>
          <p:nvPr/>
        </p:nvSpPr>
        <p:spPr bwMode="auto">
          <a:xfrm>
            <a:off x="4674343" y="6629622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FD848D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sp>
        <p:nvSpPr>
          <p:cNvPr id="61" name="Freeform 9146"/>
          <p:cNvSpPr>
            <a:spLocks noEditPoints="1"/>
          </p:cNvSpPr>
          <p:nvPr/>
        </p:nvSpPr>
        <p:spPr bwMode="auto">
          <a:xfrm>
            <a:off x="5779243" y="6629622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</a:endParaRPr>
          </a:p>
        </p:txBody>
      </p:sp>
      <p:sp>
        <p:nvSpPr>
          <p:cNvPr id="62" name="Freeform 9146"/>
          <p:cNvSpPr>
            <a:spLocks noEditPoints="1"/>
          </p:cNvSpPr>
          <p:nvPr/>
        </p:nvSpPr>
        <p:spPr bwMode="auto">
          <a:xfrm>
            <a:off x="7188943" y="6624637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F6A94B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6519733" y="2574913"/>
            <a:ext cx="4035425" cy="3852862"/>
            <a:chOff x="6670675" y="1785938"/>
            <a:chExt cx="4035425" cy="3852862"/>
          </a:xfrm>
        </p:grpSpPr>
        <p:sp>
          <p:nvSpPr>
            <p:cNvPr id="64" name="Freeform 5"/>
            <p:cNvSpPr/>
            <p:nvPr/>
          </p:nvSpPr>
          <p:spPr bwMode="auto">
            <a:xfrm>
              <a:off x="6670675" y="1785938"/>
              <a:ext cx="2690813" cy="2508250"/>
            </a:xfrm>
            <a:custGeom>
              <a:avLst/>
              <a:gdLst>
                <a:gd name="T0" fmla="*/ 5931 w 11863"/>
                <a:gd name="T1" fmla="*/ 5839 h 11062"/>
                <a:gd name="T2" fmla="*/ 5983 w 11863"/>
                <a:gd name="T3" fmla="*/ 5837 h 11062"/>
                <a:gd name="T4" fmla="*/ 6285 w 11863"/>
                <a:gd name="T5" fmla="*/ 5418 h 11062"/>
                <a:gd name="T6" fmla="*/ 6648 w 11863"/>
                <a:gd name="T7" fmla="*/ 5055 h 11062"/>
                <a:gd name="T8" fmla="*/ 7069 w 11863"/>
                <a:gd name="T9" fmla="*/ 4753 h 11062"/>
                <a:gd name="T10" fmla="*/ 7535 w 11863"/>
                <a:gd name="T11" fmla="*/ 4523 h 11062"/>
                <a:gd name="T12" fmla="*/ 8042 w 11863"/>
                <a:gd name="T13" fmla="*/ 4372 h 11062"/>
                <a:gd name="T14" fmla="*/ 8580 w 11863"/>
                <a:gd name="T15" fmla="*/ 4307 h 11062"/>
                <a:gd name="T16" fmla="*/ 9081 w 11863"/>
                <a:gd name="T17" fmla="*/ 4329 h 11062"/>
                <a:gd name="T18" fmla="*/ 9548 w 11863"/>
                <a:gd name="T19" fmla="*/ 4423 h 11062"/>
                <a:gd name="T20" fmla="*/ 9988 w 11863"/>
                <a:gd name="T21" fmla="*/ 4583 h 11062"/>
                <a:gd name="T22" fmla="*/ 10394 w 11863"/>
                <a:gd name="T23" fmla="*/ 4804 h 11062"/>
                <a:gd name="T24" fmla="*/ 10762 w 11863"/>
                <a:gd name="T25" fmla="*/ 5079 h 11062"/>
                <a:gd name="T26" fmla="*/ 11085 w 11863"/>
                <a:gd name="T27" fmla="*/ 5405 h 11062"/>
                <a:gd name="T28" fmla="*/ 11304 w 11863"/>
                <a:gd name="T29" fmla="*/ 5690 h 11062"/>
                <a:gd name="T30" fmla="*/ 11416 w 11863"/>
                <a:gd name="T31" fmla="*/ 5867 h 11062"/>
                <a:gd name="T32" fmla="*/ 11516 w 11863"/>
                <a:gd name="T33" fmla="*/ 6053 h 11062"/>
                <a:gd name="T34" fmla="*/ 11604 w 11863"/>
                <a:gd name="T35" fmla="*/ 6245 h 11062"/>
                <a:gd name="T36" fmla="*/ 11680 w 11863"/>
                <a:gd name="T37" fmla="*/ 6444 h 11062"/>
                <a:gd name="T38" fmla="*/ 11742 w 11863"/>
                <a:gd name="T39" fmla="*/ 6650 h 11062"/>
                <a:gd name="T40" fmla="*/ 11790 w 11863"/>
                <a:gd name="T41" fmla="*/ 6860 h 11062"/>
                <a:gd name="T42" fmla="*/ 11827 w 11863"/>
                <a:gd name="T43" fmla="*/ 6573 h 11062"/>
                <a:gd name="T44" fmla="*/ 11852 w 11863"/>
                <a:gd name="T45" fmla="*/ 6282 h 11062"/>
                <a:gd name="T46" fmla="*/ 11862 w 11863"/>
                <a:gd name="T47" fmla="*/ 5987 h 11062"/>
                <a:gd name="T48" fmla="*/ 11807 w 11863"/>
                <a:gd name="T49" fmla="*/ 5119 h 11062"/>
                <a:gd name="T50" fmla="*/ 11593 w 11863"/>
                <a:gd name="T51" fmla="*/ 4157 h 11062"/>
                <a:gd name="T52" fmla="*/ 11229 w 11863"/>
                <a:gd name="T53" fmla="*/ 3260 h 11062"/>
                <a:gd name="T54" fmla="*/ 10730 w 11863"/>
                <a:gd name="T55" fmla="*/ 2443 h 11062"/>
                <a:gd name="T56" fmla="*/ 10108 w 11863"/>
                <a:gd name="T57" fmla="*/ 1719 h 11062"/>
                <a:gd name="T58" fmla="*/ 9380 w 11863"/>
                <a:gd name="T59" fmla="*/ 1105 h 11062"/>
                <a:gd name="T60" fmla="*/ 8731 w 11863"/>
                <a:gd name="T61" fmla="*/ 701 h 11062"/>
                <a:gd name="T62" fmla="*/ 8305 w 11863"/>
                <a:gd name="T63" fmla="*/ 493 h 11062"/>
                <a:gd name="T64" fmla="*/ 7860 w 11863"/>
                <a:gd name="T65" fmla="*/ 320 h 11062"/>
                <a:gd name="T66" fmla="*/ 7399 w 11863"/>
                <a:gd name="T67" fmla="*/ 182 h 11062"/>
                <a:gd name="T68" fmla="*/ 6922 w 11863"/>
                <a:gd name="T69" fmla="*/ 82 h 11062"/>
                <a:gd name="T70" fmla="*/ 6433 w 11863"/>
                <a:gd name="T71" fmla="*/ 21 h 11062"/>
                <a:gd name="T72" fmla="*/ 5931 w 11863"/>
                <a:gd name="T73" fmla="*/ 0 h 11062"/>
                <a:gd name="T74" fmla="*/ 4450 w 11863"/>
                <a:gd name="T75" fmla="*/ 187 h 11062"/>
                <a:gd name="T76" fmla="*/ 3104 w 11863"/>
                <a:gd name="T77" fmla="*/ 716 h 11062"/>
                <a:gd name="T78" fmla="*/ 1944 w 11863"/>
                <a:gd name="T79" fmla="*/ 1540 h 11062"/>
                <a:gd name="T80" fmla="*/ 1013 w 11863"/>
                <a:gd name="T81" fmla="*/ 2614 h 11062"/>
                <a:gd name="T82" fmla="*/ 360 w 11863"/>
                <a:gd name="T83" fmla="*/ 3890 h 11062"/>
                <a:gd name="T84" fmla="*/ 31 w 11863"/>
                <a:gd name="T85" fmla="*/ 5321 h 11062"/>
                <a:gd name="T86" fmla="*/ 31 w 11863"/>
                <a:gd name="T87" fmla="*/ 6536 h 11062"/>
                <a:gd name="T88" fmla="*/ 215 w 11863"/>
                <a:gd name="T89" fmla="*/ 7511 h 11062"/>
                <a:gd name="T90" fmla="*/ 549 w 11863"/>
                <a:gd name="T91" fmla="*/ 8422 h 11062"/>
                <a:gd name="T92" fmla="*/ 1023 w 11863"/>
                <a:gd name="T93" fmla="*/ 9256 h 11062"/>
                <a:gd name="T94" fmla="*/ 1621 w 11863"/>
                <a:gd name="T95" fmla="*/ 9999 h 11062"/>
                <a:gd name="T96" fmla="*/ 2329 w 11863"/>
                <a:gd name="T97" fmla="*/ 10636 h 11062"/>
                <a:gd name="T98" fmla="*/ 2969 w 11863"/>
                <a:gd name="T99" fmla="*/ 10856 h 11062"/>
                <a:gd name="T100" fmla="*/ 3087 w 11863"/>
                <a:gd name="T101" fmla="*/ 9862 h 11062"/>
                <a:gd name="T102" fmla="*/ 3364 w 11863"/>
                <a:gd name="T103" fmla="*/ 8922 h 11062"/>
                <a:gd name="T104" fmla="*/ 3783 w 11863"/>
                <a:gd name="T105" fmla="*/ 8057 h 11062"/>
                <a:gd name="T106" fmla="*/ 4334 w 11863"/>
                <a:gd name="T107" fmla="*/ 7275 h 11062"/>
                <a:gd name="T108" fmla="*/ 4999 w 11863"/>
                <a:gd name="T109" fmla="*/ 6594 h 11062"/>
                <a:gd name="T110" fmla="*/ 5766 w 11863"/>
                <a:gd name="T111" fmla="*/ 6026 h 11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863" h="11062">
                  <a:moveTo>
                    <a:pt x="5931" y="5927"/>
                  </a:moveTo>
                  <a:lnTo>
                    <a:pt x="5931" y="5888"/>
                  </a:lnTo>
                  <a:lnTo>
                    <a:pt x="5931" y="5860"/>
                  </a:lnTo>
                  <a:lnTo>
                    <a:pt x="5931" y="5844"/>
                  </a:lnTo>
                  <a:lnTo>
                    <a:pt x="5931" y="5839"/>
                  </a:lnTo>
                  <a:lnTo>
                    <a:pt x="5931" y="5844"/>
                  </a:lnTo>
                  <a:lnTo>
                    <a:pt x="5931" y="5860"/>
                  </a:lnTo>
                  <a:lnTo>
                    <a:pt x="5931" y="5888"/>
                  </a:lnTo>
                  <a:lnTo>
                    <a:pt x="5931" y="5927"/>
                  </a:lnTo>
                  <a:lnTo>
                    <a:pt x="5983" y="5837"/>
                  </a:lnTo>
                  <a:lnTo>
                    <a:pt x="6038" y="5749"/>
                  </a:lnTo>
                  <a:lnTo>
                    <a:pt x="6096" y="5664"/>
                  </a:lnTo>
                  <a:lnTo>
                    <a:pt x="6156" y="5580"/>
                  </a:lnTo>
                  <a:lnTo>
                    <a:pt x="6219" y="5498"/>
                  </a:lnTo>
                  <a:lnTo>
                    <a:pt x="6285" y="5418"/>
                  </a:lnTo>
                  <a:lnTo>
                    <a:pt x="6352" y="5341"/>
                  </a:lnTo>
                  <a:lnTo>
                    <a:pt x="6423" y="5266"/>
                  </a:lnTo>
                  <a:lnTo>
                    <a:pt x="6496" y="5193"/>
                  </a:lnTo>
                  <a:lnTo>
                    <a:pt x="6572" y="5122"/>
                  </a:lnTo>
                  <a:lnTo>
                    <a:pt x="6648" y="5055"/>
                  </a:lnTo>
                  <a:lnTo>
                    <a:pt x="6728" y="4989"/>
                  </a:lnTo>
                  <a:lnTo>
                    <a:pt x="6811" y="4926"/>
                  </a:lnTo>
                  <a:lnTo>
                    <a:pt x="6894" y="4866"/>
                  </a:lnTo>
                  <a:lnTo>
                    <a:pt x="6980" y="4808"/>
                  </a:lnTo>
                  <a:lnTo>
                    <a:pt x="7069" y="4753"/>
                  </a:lnTo>
                  <a:lnTo>
                    <a:pt x="7158" y="4701"/>
                  </a:lnTo>
                  <a:lnTo>
                    <a:pt x="7250" y="4652"/>
                  </a:lnTo>
                  <a:lnTo>
                    <a:pt x="7343" y="4607"/>
                  </a:lnTo>
                  <a:lnTo>
                    <a:pt x="7438" y="4563"/>
                  </a:lnTo>
                  <a:lnTo>
                    <a:pt x="7535" y="4523"/>
                  </a:lnTo>
                  <a:lnTo>
                    <a:pt x="7634" y="4487"/>
                  </a:lnTo>
                  <a:lnTo>
                    <a:pt x="7734" y="4453"/>
                  </a:lnTo>
                  <a:lnTo>
                    <a:pt x="7835" y="4422"/>
                  </a:lnTo>
                  <a:lnTo>
                    <a:pt x="7937" y="4396"/>
                  </a:lnTo>
                  <a:lnTo>
                    <a:pt x="8042" y="4372"/>
                  </a:lnTo>
                  <a:lnTo>
                    <a:pt x="8147" y="4352"/>
                  </a:lnTo>
                  <a:lnTo>
                    <a:pt x="8253" y="4336"/>
                  </a:lnTo>
                  <a:lnTo>
                    <a:pt x="8361" y="4322"/>
                  </a:lnTo>
                  <a:lnTo>
                    <a:pt x="8470" y="4313"/>
                  </a:lnTo>
                  <a:lnTo>
                    <a:pt x="8580" y="4307"/>
                  </a:lnTo>
                  <a:lnTo>
                    <a:pt x="8690" y="4306"/>
                  </a:lnTo>
                  <a:lnTo>
                    <a:pt x="8789" y="4307"/>
                  </a:lnTo>
                  <a:lnTo>
                    <a:pt x="8887" y="4311"/>
                  </a:lnTo>
                  <a:lnTo>
                    <a:pt x="8985" y="4319"/>
                  </a:lnTo>
                  <a:lnTo>
                    <a:pt x="9081" y="4329"/>
                  </a:lnTo>
                  <a:lnTo>
                    <a:pt x="9176" y="4342"/>
                  </a:lnTo>
                  <a:lnTo>
                    <a:pt x="9271" y="4359"/>
                  </a:lnTo>
                  <a:lnTo>
                    <a:pt x="9364" y="4378"/>
                  </a:lnTo>
                  <a:lnTo>
                    <a:pt x="9456" y="4399"/>
                  </a:lnTo>
                  <a:lnTo>
                    <a:pt x="9548" y="4423"/>
                  </a:lnTo>
                  <a:lnTo>
                    <a:pt x="9639" y="4450"/>
                  </a:lnTo>
                  <a:lnTo>
                    <a:pt x="9728" y="4480"/>
                  </a:lnTo>
                  <a:lnTo>
                    <a:pt x="9816" y="4511"/>
                  </a:lnTo>
                  <a:lnTo>
                    <a:pt x="9902" y="4546"/>
                  </a:lnTo>
                  <a:lnTo>
                    <a:pt x="9988" y="4583"/>
                  </a:lnTo>
                  <a:lnTo>
                    <a:pt x="10071" y="4622"/>
                  </a:lnTo>
                  <a:lnTo>
                    <a:pt x="10155" y="4665"/>
                  </a:lnTo>
                  <a:lnTo>
                    <a:pt x="10236" y="4709"/>
                  </a:lnTo>
                  <a:lnTo>
                    <a:pt x="10316" y="4756"/>
                  </a:lnTo>
                  <a:lnTo>
                    <a:pt x="10394" y="4804"/>
                  </a:lnTo>
                  <a:lnTo>
                    <a:pt x="10471" y="4855"/>
                  </a:lnTo>
                  <a:lnTo>
                    <a:pt x="10546" y="4908"/>
                  </a:lnTo>
                  <a:lnTo>
                    <a:pt x="10620" y="4964"/>
                  </a:lnTo>
                  <a:lnTo>
                    <a:pt x="10692" y="5020"/>
                  </a:lnTo>
                  <a:lnTo>
                    <a:pt x="10762" y="5079"/>
                  </a:lnTo>
                  <a:lnTo>
                    <a:pt x="10830" y="5141"/>
                  </a:lnTo>
                  <a:lnTo>
                    <a:pt x="10897" y="5204"/>
                  </a:lnTo>
                  <a:lnTo>
                    <a:pt x="10961" y="5269"/>
                  </a:lnTo>
                  <a:lnTo>
                    <a:pt x="11024" y="5336"/>
                  </a:lnTo>
                  <a:lnTo>
                    <a:pt x="11085" y="5405"/>
                  </a:lnTo>
                  <a:lnTo>
                    <a:pt x="11143" y="5475"/>
                  </a:lnTo>
                  <a:lnTo>
                    <a:pt x="11200" y="5547"/>
                  </a:lnTo>
                  <a:lnTo>
                    <a:pt x="11256" y="5622"/>
                  </a:lnTo>
                  <a:lnTo>
                    <a:pt x="11279" y="5656"/>
                  </a:lnTo>
                  <a:lnTo>
                    <a:pt x="11304" y="5690"/>
                  </a:lnTo>
                  <a:lnTo>
                    <a:pt x="11327" y="5725"/>
                  </a:lnTo>
                  <a:lnTo>
                    <a:pt x="11349" y="5760"/>
                  </a:lnTo>
                  <a:lnTo>
                    <a:pt x="11373" y="5796"/>
                  </a:lnTo>
                  <a:lnTo>
                    <a:pt x="11394" y="5832"/>
                  </a:lnTo>
                  <a:lnTo>
                    <a:pt x="11416" y="5867"/>
                  </a:lnTo>
                  <a:lnTo>
                    <a:pt x="11437" y="5904"/>
                  </a:lnTo>
                  <a:lnTo>
                    <a:pt x="11457" y="5940"/>
                  </a:lnTo>
                  <a:lnTo>
                    <a:pt x="11477" y="5978"/>
                  </a:lnTo>
                  <a:lnTo>
                    <a:pt x="11497" y="6015"/>
                  </a:lnTo>
                  <a:lnTo>
                    <a:pt x="11516" y="6053"/>
                  </a:lnTo>
                  <a:lnTo>
                    <a:pt x="11535" y="6091"/>
                  </a:lnTo>
                  <a:lnTo>
                    <a:pt x="11553" y="6129"/>
                  </a:lnTo>
                  <a:lnTo>
                    <a:pt x="11571" y="6167"/>
                  </a:lnTo>
                  <a:lnTo>
                    <a:pt x="11587" y="6206"/>
                  </a:lnTo>
                  <a:lnTo>
                    <a:pt x="11604" y="6245"/>
                  </a:lnTo>
                  <a:lnTo>
                    <a:pt x="11621" y="6284"/>
                  </a:lnTo>
                  <a:lnTo>
                    <a:pt x="11636" y="6324"/>
                  </a:lnTo>
                  <a:lnTo>
                    <a:pt x="11651" y="6364"/>
                  </a:lnTo>
                  <a:lnTo>
                    <a:pt x="11665" y="6404"/>
                  </a:lnTo>
                  <a:lnTo>
                    <a:pt x="11680" y="6444"/>
                  </a:lnTo>
                  <a:lnTo>
                    <a:pt x="11693" y="6485"/>
                  </a:lnTo>
                  <a:lnTo>
                    <a:pt x="11706" y="6525"/>
                  </a:lnTo>
                  <a:lnTo>
                    <a:pt x="11718" y="6566"/>
                  </a:lnTo>
                  <a:lnTo>
                    <a:pt x="11730" y="6607"/>
                  </a:lnTo>
                  <a:lnTo>
                    <a:pt x="11742" y="6650"/>
                  </a:lnTo>
                  <a:lnTo>
                    <a:pt x="11752" y="6691"/>
                  </a:lnTo>
                  <a:lnTo>
                    <a:pt x="11763" y="6733"/>
                  </a:lnTo>
                  <a:lnTo>
                    <a:pt x="11772" y="6775"/>
                  </a:lnTo>
                  <a:lnTo>
                    <a:pt x="11781" y="6817"/>
                  </a:lnTo>
                  <a:lnTo>
                    <a:pt x="11790" y="6860"/>
                  </a:lnTo>
                  <a:lnTo>
                    <a:pt x="11799" y="6803"/>
                  </a:lnTo>
                  <a:lnTo>
                    <a:pt x="11806" y="6746"/>
                  </a:lnTo>
                  <a:lnTo>
                    <a:pt x="11814" y="6688"/>
                  </a:lnTo>
                  <a:lnTo>
                    <a:pt x="11821" y="6631"/>
                  </a:lnTo>
                  <a:lnTo>
                    <a:pt x="11827" y="6573"/>
                  </a:lnTo>
                  <a:lnTo>
                    <a:pt x="11834" y="6515"/>
                  </a:lnTo>
                  <a:lnTo>
                    <a:pt x="11840" y="6457"/>
                  </a:lnTo>
                  <a:lnTo>
                    <a:pt x="11844" y="6398"/>
                  </a:lnTo>
                  <a:lnTo>
                    <a:pt x="11849" y="6341"/>
                  </a:lnTo>
                  <a:lnTo>
                    <a:pt x="11852" y="6282"/>
                  </a:lnTo>
                  <a:lnTo>
                    <a:pt x="11855" y="6223"/>
                  </a:lnTo>
                  <a:lnTo>
                    <a:pt x="11857" y="6164"/>
                  </a:lnTo>
                  <a:lnTo>
                    <a:pt x="11860" y="6105"/>
                  </a:lnTo>
                  <a:lnTo>
                    <a:pt x="11862" y="6046"/>
                  </a:lnTo>
                  <a:lnTo>
                    <a:pt x="11862" y="5987"/>
                  </a:lnTo>
                  <a:lnTo>
                    <a:pt x="11863" y="5927"/>
                  </a:lnTo>
                  <a:lnTo>
                    <a:pt x="11860" y="5723"/>
                  </a:lnTo>
                  <a:lnTo>
                    <a:pt x="11849" y="5519"/>
                  </a:lnTo>
                  <a:lnTo>
                    <a:pt x="11832" y="5318"/>
                  </a:lnTo>
                  <a:lnTo>
                    <a:pt x="11807" y="5119"/>
                  </a:lnTo>
                  <a:lnTo>
                    <a:pt x="11777" y="4922"/>
                  </a:lnTo>
                  <a:lnTo>
                    <a:pt x="11741" y="4727"/>
                  </a:lnTo>
                  <a:lnTo>
                    <a:pt x="11697" y="4535"/>
                  </a:lnTo>
                  <a:lnTo>
                    <a:pt x="11648" y="4344"/>
                  </a:lnTo>
                  <a:lnTo>
                    <a:pt x="11593" y="4157"/>
                  </a:lnTo>
                  <a:lnTo>
                    <a:pt x="11532" y="3971"/>
                  </a:lnTo>
                  <a:lnTo>
                    <a:pt x="11465" y="3789"/>
                  </a:lnTo>
                  <a:lnTo>
                    <a:pt x="11391" y="3609"/>
                  </a:lnTo>
                  <a:lnTo>
                    <a:pt x="11314" y="3433"/>
                  </a:lnTo>
                  <a:lnTo>
                    <a:pt x="11229" y="3260"/>
                  </a:lnTo>
                  <a:lnTo>
                    <a:pt x="11139" y="3089"/>
                  </a:lnTo>
                  <a:lnTo>
                    <a:pt x="11045" y="2922"/>
                  </a:lnTo>
                  <a:lnTo>
                    <a:pt x="10944" y="2759"/>
                  </a:lnTo>
                  <a:lnTo>
                    <a:pt x="10840" y="2598"/>
                  </a:lnTo>
                  <a:lnTo>
                    <a:pt x="10730" y="2443"/>
                  </a:lnTo>
                  <a:lnTo>
                    <a:pt x="10614" y="2290"/>
                  </a:lnTo>
                  <a:lnTo>
                    <a:pt x="10495" y="2142"/>
                  </a:lnTo>
                  <a:lnTo>
                    <a:pt x="10371" y="1996"/>
                  </a:lnTo>
                  <a:lnTo>
                    <a:pt x="10242" y="1856"/>
                  </a:lnTo>
                  <a:lnTo>
                    <a:pt x="10108" y="1719"/>
                  </a:lnTo>
                  <a:lnTo>
                    <a:pt x="9970" y="1587"/>
                  </a:lnTo>
                  <a:lnTo>
                    <a:pt x="9829" y="1459"/>
                  </a:lnTo>
                  <a:lnTo>
                    <a:pt x="9683" y="1337"/>
                  </a:lnTo>
                  <a:lnTo>
                    <a:pt x="9533" y="1218"/>
                  </a:lnTo>
                  <a:lnTo>
                    <a:pt x="9380" y="1105"/>
                  </a:lnTo>
                  <a:lnTo>
                    <a:pt x="9223" y="996"/>
                  </a:lnTo>
                  <a:lnTo>
                    <a:pt x="9062" y="892"/>
                  </a:lnTo>
                  <a:lnTo>
                    <a:pt x="8897" y="794"/>
                  </a:lnTo>
                  <a:lnTo>
                    <a:pt x="8815" y="747"/>
                  </a:lnTo>
                  <a:lnTo>
                    <a:pt x="8731" y="701"/>
                  </a:lnTo>
                  <a:lnTo>
                    <a:pt x="8648" y="657"/>
                  </a:lnTo>
                  <a:lnTo>
                    <a:pt x="8563" y="615"/>
                  </a:lnTo>
                  <a:lnTo>
                    <a:pt x="8478" y="572"/>
                  </a:lnTo>
                  <a:lnTo>
                    <a:pt x="8392" y="532"/>
                  </a:lnTo>
                  <a:lnTo>
                    <a:pt x="8305" y="493"/>
                  </a:lnTo>
                  <a:lnTo>
                    <a:pt x="8217" y="457"/>
                  </a:lnTo>
                  <a:lnTo>
                    <a:pt x="8130" y="420"/>
                  </a:lnTo>
                  <a:lnTo>
                    <a:pt x="8041" y="386"/>
                  </a:lnTo>
                  <a:lnTo>
                    <a:pt x="7951" y="352"/>
                  </a:lnTo>
                  <a:lnTo>
                    <a:pt x="7860" y="320"/>
                  </a:lnTo>
                  <a:lnTo>
                    <a:pt x="7769" y="290"/>
                  </a:lnTo>
                  <a:lnTo>
                    <a:pt x="7677" y="261"/>
                  </a:lnTo>
                  <a:lnTo>
                    <a:pt x="7585" y="233"/>
                  </a:lnTo>
                  <a:lnTo>
                    <a:pt x="7492" y="208"/>
                  </a:lnTo>
                  <a:lnTo>
                    <a:pt x="7399" y="182"/>
                  </a:lnTo>
                  <a:lnTo>
                    <a:pt x="7304" y="160"/>
                  </a:lnTo>
                  <a:lnTo>
                    <a:pt x="7210" y="138"/>
                  </a:lnTo>
                  <a:lnTo>
                    <a:pt x="7114" y="118"/>
                  </a:lnTo>
                  <a:lnTo>
                    <a:pt x="7019" y="99"/>
                  </a:lnTo>
                  <a:lnTo>
                    <a:pt x="6922" y="82"/>
                  </a:lnTo>
                  <a:lnTo>
                    <a:pt x="6825" y="67"/>
                  </a:lnTo>
                  <a:lnTo>
                    <a:pt x="6727" y="53"/>
                  </a:lnTo>
                  <a:lnTo>
                    <a:pt x="6629" y="41"/>
                  </a:lnTo>
                  <a:lnTo>
                    <a:pt x="6532" y="30"/>
                  </a:lnTo>
                  <a:lnTo>
                    <a:pt x="6433" y="21"/>
                  </a:lnTo>
                  <a:lnTo>
                    <a:pt x="6334" y="13"/>
                  </a:lnTo>
                  <a:lnTo>
                    <a:pt x="6233" y="8"/>
                  </a:lnTo>
                  <a:lnTo>
                    <a:pt x="6133" y="3"/>
                  </a:lnTo>
                  <a:lnTo>
                    <a:pt x="6032" y="1"/>
                  </a:lnTo>
                  <a:lnTo>
                    <a:pt x="5931" y="0"/>
                  </a:lnTo>
                  <a:lnTo>
                    <a:pt x="5626" y="8"/>
                  </a:lnTo>
                  <a:lnTo>
                    <a:pt x="5325" y="31"/>
                  </a:lnTo>
                  <a:lnTo>
                    <a:pt x="5028" y="68"/>
                  </a:lnTo>
                  <a:lnTo>
                    <a:pt x="4737" y="120"/>
                  </a:lnTo>
                  <a:lnTo>
                    <a:pt x="4450" y="187"/>
                  </a:lnTo>
                  <a:lnTo>
                    <a:pt x="4168" y="267"/>
                  </a:lnTo>
                  <a:lnTo>
                    <a:pt x="3892" y="360"/>
                  </a:lnTo>
                  <a:lnTo>
                    <a:pt x="3623" y="466"/>
                  </a:lnTo>
                  <a:lnTo>
                    <a:pt x="3360" y="585"/>
                  </a:lnTo>
                  <a:lnTo>
                    <a:pt x="3104" y="716"/>
                  </a:lnTo>
                  <a:lnTo>
                    <a:pt x="2856" y="858"/>
                  </a:lnTo>
                  <a:lnTo>
                    <a:pt x="2616" y="1012"/>
                  </a:lnTo>
                  <a:lnTo>
                    <a:pt x="2383" y="1178"/>
                  </a:lnTo>
                  <a:lnTo>
                    <a:pt x="2159" y="1354"/>
                  </a:lnTo>
                  <a:lnTo>
                    <a:pt x="1944" y="1540"/>
                  </a:lnTo>
                  <a:lnTo>
                    <a:pt x="1737" y="1736"/>
                  </a:lnTo>
                  <a:lnTo>
                    <a:pt x="1541" y="1942"/>
                  </a:lnTo>
                  <a:lnTo>
                    <a:pt x="1355" y="2157"/>
                  </a:lnTo>
                  <a:lnTo>
                    <a:pt x="1179" y="2381"/>
                  </a:lnTo>
                  <a:lnTo>
                    <a:pt x="1013" y="2614"/>
                  </a:lnTo>
                  <a:lnTo>
                    <a:pt x="859" y="2854"/>
                  </a:lnTo>
                  <a:lnTo>
                    <a:pt x="716" y="3102"/>
                  </a:lnTo>
                  <a:lnTo>
                    <a:pt x="585" y="3358"/>
                  </a:lnTo>
                  <a:lnTo>
                    <a:pt x="466" y="3621"/>
                  </a:lnTo>
                  <a:lnTo>
                    <a:pt x="360" y="3890"/>
                  </a:lnTo>
                  <a:lnTo>
                    <a:pt x="267" y="4164"/>
                  </a:lnTo>
                  <a:lnTo>
                    <a:pt x="187" y="4447"/>
                  </a:lnTo>
                  <a:lnTo>
                    <a:pt x="120" y="4733"/>
                  </a:lnTo>
                  <a:lnTo>
                    <a:pt x="68" y="5025"/>
                  </a:lnTo>
                  <a:lnTo>
                    <a:pt x="31" y="5321"/>
                  </a:lnTo>
                  <a:lnTo>
                    <a:pt x="8" y="5623"/>
                  </a:lnTo>
                  <a:lnTo>
                    <a:pt x="0" y="5927"/>
                  </a:lnTo>
                  <a:lnTo>
                    <a:pt x="3" y="6133"/>
                  </a:lnTo>
                  <a:lnTo>
                    <a:pt x="13" y="6335"/>
                  </a:lnTo>
                  <a:lnTo>
                    <a:pt x="31" y="6536"/>
                  </a:lnTo>
                  <a:lnTo>
                    <a:pt x="54" y="6736"/>
                  </a:lnTo>
                  <a:lnTo>
                    <a:pt x="85" y="6933"/>
                  </a:lnTo>
                  <a:lnTo>
                    <a:pt x="121" y="7127"/>
                  </a:lnTo>
                  <a:lnTo>
                    <a:pt x="165" y="7321"/>
                  </a:lnTo>
                  <a:lnTo>
                    <a:pt x="215" y="7511"/>
                  </a:lnTo>
                  <a:lnTo>
                    <a:pt x="269" y="7699"/>
                  </a:lnTo>
                  <a:lnTo>
                    <a:pt x="330" y="7883"/>
                  </a:lnTo>
                  <a:lnTo>
                    <a:pt x="398" y="8067"/>
                  </a:lnTo>
                  <a:lnTo>
                    <a:pt x="470" y="8246"/>
                  </a:lnTo>
                  <a:lnTo>
                    <a:pt x="549" y="8422"/>
                  </a:lnTo>
                  <a:lnTo>
                    <a:pt x="634" y="8596"/>
                  </a:lnTo>
                  <a:lnTo>
                    <a:pt x="723" y="8766"/>
                  </a:lnTo>
                  <a:lnTo>
                    <a:pt x="819" y="8932"/>
                  </a:lnTo>
                  <a:lnTo>
                    <a:pt x="919" y="9096"/>
                  </a:lnTo>
                  <a:lnTo>
                    <a:pt x="1023" y="9256"/>
                  </a:lnTo>
                  <a:lnTo>
                    <a:pt x="1133" y="9413"/>
                  </a:lnTo>
                  <a:lnTo>
                    <a:pt x="1248" y="9565"/>
                  </a:lnTo>
                  <a:lnTo>
                    <a:pt x="1368" y="9714"/>
                  </a:lnTo>
                  <a:lnTo>
                    <a:pt x="1492" y="9858"/>
                  </a:lnTo>
                  <a:lnTo>
                    <a:pt x="1621" y="9999"/>
                  </a:lnTo>
                  <a:lnTo>
                    <a:pt x="1755" y="10135"/>
                  </a:lnTo>
                  <a:lnTo>
                    <a:pt x="1892" y="10267"/>
                  </a:lnTo>
                  <a:lnTo>
                    <a:pt x="2034" y="10395"/>
                  </a:lnTo>
                  <a:lnTo>
                    <a:pt x="2180" y="10518"/>
                  </a:lnTo>
                  <a:lnTo>
                    <a:pt x="2329" y="10636"/>
                  </a:lnTo>
                  <a:lnTo>
                    <a:pt x="2483" y="10751"/>
                  </a:lnTo>
                  <a:lnTo>
                    <a:pt x="2640" y="10860"/>
                  </a:lnTo>
                  <a:lnTo>
                    <a:pt x="2801" y="10963"/>
                  </a:lnTo>
                  <a:lnTo>
                    <a:pt x="2966" y="11062"/>
                  </a:lnTo>
                  <a:lnTo>
                    <a:pt x="2969" y="10856"/>
                  </a:lnTo>
                  <a:lnTo>
                    <a:pt x="2979" y="10654"/>
                  </a:lnTo>
                  <a:lnTo>
                    <a:pt x="2996" y="10453"/>
                  </a:lnTo>
                  <a:lnTo>
                    <a:pt x="3021" y="10253"/>
                  </a:lnTo>
                  <a:lnTo>
                    <a:pt x="3051" y="10056"/>
                  </a:lnTo>
                  <a:lnTo>
                    <a:pt x="3087" y="9862"/>
                  </a:lnTo>
                  <a:lnTo>
                    <a:pt x="3131" y="9668"/>
                  </a:lnTo>
                  <a:lnTo>
                    <a:pt x="3180" y="9478"/>
                  </a:lnTo>
                  <a:lnTo>
                    <a:pt x="3235" y="9290"/>
                  </a:lnTo>
                  <a:lnTo>
                    <a:pt x="3296" y="9106"/>
                  </a:lnTo>
                  <a:lnTo>
                    <a:pt x="3364" y="8922"/>
                  </a:lnTo>
                  <a:lnTo>
                    <a:pt x="3436" y="8743"/>
                  </a:lnTo>
                  <a:lnTo>
                    <a:pt x="3515" y="8567"/>
                  </a:lnTo>
                  <a:lnTo>
                    <a:pt x="3599" y="8393"/>
                  </a:lnTo>
                  <a:lnTo>
                    <a:pt x="3689" y="8223"/>
                  </a:lnTo>
                  <a:lnTo>
                    <a:pt x="3783" y="8057"/>
                  </a:lnTo>
                  <a:lnTo>
                    <a:pt x="3884" y="7893"/>
                  </a:lnTo>
                  <a:lnTo>
                    <a:pt x="3989" y="7733"/>
                  </a:lnTo>
                  <a:lnTo>
                    <a:pt x="4099" y="7576"/>
                  </a:lnTo>
                  <a:lnTo>
                    <a:pt x="4214" y="7424"/>
                  </a:lnTo>
                  <a:lnTo>
                    <a:pt x="4334" y="7275"/>
                  </a:lnTo>
                  <a:lnTo>
                    <a:pt x="4459" y="7131"/>
                  </a:lnTo>
                  <a:lnTo>
                    <a:pt x="4586" y="6990"/>
                  </a:lnTo>
                  <a:lnTo>
                    <a:pt x="4720" y="6854"/>
                  </a:lnTo>
                  <a:lnTo>
                    <a:pt x="4858" y="6722"/>
                  </a:lnTo>
                  <a:lnTo>
                    <a:pt x="4999" y="6594"/>
                  </a:lnTo>
                  <a:lnTo>
                    <a:pt x="5145" y="6471"/>
                  </a:lnTo>
                  <a:lnTo>
                    <a:pt x="5295" y="6353"/>
                  </a:lnTo>
                  <a:lnTo>
                    <a:pt x="5448" y="6238"/>
                  </a:lnTo>
                  <a:lnTo>
                    <a:pt x="5606" y="6129"/>
                  </a:lnTo>
                  <a:lnTo>
                    <a:pt x="5766" y="6026"/>
                  </a:lnTo>
                  <a:lnTo>
                    <a:pt x="5931" y="5927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65" name="Freeform 6"/>
            <p:cNvSpPr/>
            <p:nvPr/>
          </p:nvSpPr>
          <p:spPr bwMode="auto">
            <a:xfrm>
              <a:off x="8524875" y="1785938"/>
              <a:ext cx="2181225" cy="2687637"/>
            </a:xfrm>
            <a:custGeom>
              <a:avLst/>
              <a:gdLst>
                <a:gd name="T0" fmla="*/ 7288 w 9617"/>
                <a:gd name="T1" fmla="*/ 10636 h 11854"/>
                <a:gd name="T2" fmla="*/ 7996 w 9617"/>
                <a:gd name="T3" fmla="*/ 9999 h 11854"/>
                <a:gd name="T4" fmla="*/ 8594 w 9617"/>
                <a:gd name="T5" fmla="*/ 9256 h 11854"/>
                <a:gd name="T6" fmla="*/ 9068 w 9617"/>
                <a:gd name="T7" fmla="*/ 8422 h 11854"/>
                <a:gd name="T8" fmla="*/ 9402 w 9617"/>
                <a:gd name="T9" fmla="*/ 7511 h 11854"/>
                <a:gd name="T10" fmla="*/ 9586 w 9617"/>
                <a:gd name="T11" fmla="*/ 6536 h 11854"/>
                <a:gd name="T12" fmla="*/ 9586 w 9617"/>
                <a:gd name="T13" fmla="*/ 5321 h 11854"/>
                <a:gd name="T14" fmla="*/ 9257 w 9617"/>
                <a:gd name="T15" fmla="*/ 3890 h 11854"/>
                <a:gd name="T16" fmla="*/ 8604 w 9617"/>
                <a:gd name="T17" fmla="*/ 2614 h 11854"/>
                <a:gd name="T18" fmla="*/ 7673 w 9617"/>
                <a:gd name="T19" fmla="*/ 1540 h 11854"/>
                <a:gd name="T20" fmla="*/ 6513 w 9617"/>
                <a:gd name="T21" fmla="*/ 716 h 11854"/>
                <a:gd name="T22" fmla="*/ 5167 w 9617"/>
                <a:gd name="T23" fmla="*/ 187 h 11854"/>
                <a:gd name="T24" fmla="*/ 3686 w 9617"/>
                <a:gd name="T25" fmla="*/ 0 h 11854"/>
                <a:gd name="T26" fmla="*/ 3184 w 9617"/>
                <a:gd name="T27" fmla="*/ 21 h 11854"/>
                <a:gd name="T28" fmla="*/ 2695 w 9617"/>
                <a:gd name="T29" fmla="*/ 82 h 11854"/>
                <a:gd name="T30" fmla="*/ 2218 w 9617"/>
                <a:gd name="T31" fmla="*/ 182 h 11854"/>
                <a:gd name="T32" fmla="*/ 1757 w 9617"/>
                <a:gd name="T33" fmla="*/ 320 h 11854"/>
                <a:gd name="T34" fmla="*/ 1312 w 9617"/>
                <a:gd name="T35" fmla="*/ 493 h 11854"/>
                <a:gd name="T36" fmla="*/ 886 w 9617"/>
                <a:gd name="T37" fmla="*/ 701 h 11854"/>
                <a:gd name="T38" fmla="*/ 1203 w 9617"/>
                <a:gd name="T39" fmla="*/ 1105 h 11854"/>
                <a:gd name="T40" fmla="*/ 1931 w 9617"/>
                <a:gd name="T41" fmla="*/ 1719 h 11854"/>
                <a:gd name="T42" fmla="*/ 2553 w 9617"/>
                <a:gd name="T43" fmla="*/ 2443 h 11854"/>
                <a:gd name="T44" fmla="*/ 3052 w 9617"/>
                <a:gd name="T45" fmla="*/ 3260 h 11854"/>
                <a:gd name="T46" fmla="*/ 3416 w 9617"/>
                <a:gd name="T47" fmla="*/ 4157 h 11854"/>
                <a:gd name="T48" fmla="*/ 3630 w 9617"/>
                <a:gd name="T49" fmla="*/ 5119 h 11854"/>
                <a:gd name="T50" fmla="*/ 3685 w 9617"/>
                <a:gd name="T51" fmla="*/ 5987 h 11854"/>
                <a:gd name="T52" fmla="*/ 3675 w 9617"/>
                <a:gd name="T53" fmla="*/ 6282 h 11854"/>
                <a:gd name="T54" fmla="*/ 3650 w 9617"/>
                <a:gd name="T55" fmla="*/ 6573 h 11854"/>
                <a:gd name="T56" fmla="*/ 3613 w 9617"/>
                <a:gd name="T57" fmla="*/ 6860 h 11854"/>
                <a:gd name="T58" fmla="*/ 3662 w 9617"/>
                <a:gd name="T59" fmla="*/ 7231 h 11854"/>
                <a:gd name="T60" fmla="*/ 3659 w 9617"/>
                <a:gd name="T61" fmla="*/ 7709 h 11854"/>
                <a:gd name="T62" fmla="*/ 3554 w 9617"/>
                <a:gd name="T63" fmla="*/ 8309 h 11854"/>
                <a:gd name="T64" fmla="*/ 3340 w 9617"/>
                <a:gd name="T65" fmla="*/ 8863 h 11854"/>
                <a:gd name="T66" fmla="*/ 3030 w 9617"/>
                <a:gd name="T67" fmla="*/ 9363 h 11854"/>
                <a:gd name="T68" fmla="*/ 2636 w 9617"/>
                <a:gd name="T69" fmla="*/ 9794 h 11854"/>
                <a:gd name="T70" fmla="*/ 2168 w 9617"/>
                <a:gd name="T71" fmla="*/ 10145 h 11854"/>
                <a:gd name="T72" fmla="*/ 1639 w 9617"/>
                <a:gd name="T73" fmla="*/ 10406 h 11854"/>
                <a:gd name="T74" fmla="*/ 1303 w 9617"/>
                <a:gd name="T75" fmla="*/ 10514 h 11854"/>
                <a:gd name="T76" fmla="*/ 951 w 9617"/>
                <a:gd name="T77" fmla="*/ 10583 h 11854"/>
                <a:gd name="T78" fmla="*/ 588 w 9617"/>
                <a:gd name="T79" fmla="*/ 10612 h 11854"/>
                <a:gd name="T80" fmla="*/ 254 w 9617"/>
                <a:gd name="T81" fmla="*/ 10603 h 11854"/>
                <a:gd name="T82" fmla="*/ 86 w 9617"/>
                <a:gd name="T83" fmla="*/ 10638 h 11854"/>
                <a:gd name="T84" fmla="*/ 533 w 9617"/>
                <a:gd name="T85" fmla="*/ 10948 h 11854"/>
                <a:gd name="T86" fmla="*/ 969 w 9617"/>
                <a:gd name="T87" fmla="*/ 11197 h 11854"/>
                <a:gd name="T88" fmla="*/ 1400 w 9617"/>
                <a:gd name="T89" fmla="*/ 11399 h 11854"/>
                <a:gd name="T90" fmla="*/ 1848 w 9617"/>
                <a:gd name="T91" fmla="*/ 11564 h 11854"/>
                <a:gd name="T92" fmla="*/ 2313 w 9617"/>
                <a:gd name="T93" fmla="*/ 11695 h 11854"/>
                <a:gd name="T94" fmla="*/ 2792 w 9617"/>
                <a:gd name="T95" fmla="*/ 11788 h 11854"/>
                <a:gd name="T96" fmla="*/ 3283 w 9617"/>
                <a:gd name="T97" fmla="*/ 11841 h 11854"/>
                <a:gd name="T98" fmla="*/ 3787 w 9617"/>
                <a:gd name="T99" fmla="*/ 11854 h 11854"/>
                <a:gd name="T100" fmla="*/ 4285 w 9617"/>
                <a:gd name="T101" fmla="*/ 11825 h 11854"/>
                <a:gd name="T102" fmla="*/ 4773 w 9617"/>
                <a:gd name="T103" fmla="*/ 11755 h 11854"/>
                <a:gd name="T104" fmla="*/ 5246 w 9617"/>
                <a:gd name="T105" fmla="*/ 11648 h 11854"/>
                <a:gd name="T106" fmla="*/ 5705 w 9617"/>
                <a:gd name="T107" fmla="*/ 11502 h 11854"/>
                <a:gd name="T108" fmla="*/ 6146 w 9617"/>
                <a:gd name="T109" fmla="*/ 11322 h 11854"/>
                <a:gd name="T110" fmla="*/ 6569 w 9617"/>
                <a:gd name="T111" fmla="*/ 11109 h 1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617" h="11854">
                  <a:moveTo>
                    <a:pt x="6651" y="11062"/>
                  </a:moveTo>
                  <a:lnTo>
                    <a:pt x="6816" y="10963"/>
                  </a:lnTo>
                  <a:lnTo>
                    <a:pt x="6977" y="10860"/>
                  </a:lnTo>
                  <a:lnTo>
                    <a:pt x="7134" y="10751"/>
                  </a:lnTo>
                  <a:lnTo>
                    <a:pt x="7288" y="10636"/>
                  </a:lnTo>
                  <a:lnTo>
                    <a:pt x="7437" y="10518"/>
                  </a:lnTo>
                  <a:lnTo>
                    <a:pt x="7583" y="10395"/>
                  </a:lnTo>
                  <a:lnTo>
                    <a:pt x="7725" y="10267"/>
                  </a:lnTo>
                  <a:lnTo>
                    <a:pt x="7862" y="10135"/>
                  </a:lnTo>
                  <a:lnTo>
                    <a:pt x="7996" y="9999"/>
                  </a:lnTo>
                  <a:lnTo>
                    <a:pt x="8125" y="9858"/>
                  </a:lnTo>
                  <a:lnTo>
                    <a:pt x="8249" y="9714"/>
                  </a:lnTo>
                  <a:lnTo>
                    <a:pt x="8369" y="9565"/>
                  </a:lnTo>
                  <a:lnTo>
                    <a:pt x="8484" y="9413"/>
                  </a:lnTo>
                  <a:lnTo>
                    <a:pt x="8594" y="9256"/>
                  </a:lnTo>
                  <a:lnTo>
                    <a:pt x="8698" y="9096"/>
                  </a:lnTo>
                  <a:lnTo>
                    <a:pt x="8798" y="8932"/>
                  </a:lnTo>
                  <a:lnTo>
                    <a:pt x="8894" y="8766"/>
                  </a:lnTo>
                  <a:lnTo>
                    <a:pt x="8983" y="8596"/>
                  </a:lnTo>
                  <a:lnTo>
                    <a:pt x="9068" y="8422"/>
                  </a:lnTo>
                  <a:lnTo>
                    <a:pt x="9147" y="8246"/>
                  </a:lnTo>
                  <a:lnTo>
                    <a:pt x="9219" y="8067"/>
                  </a:lnTo>
                  <a:lnTo>
                    <a:pt x="9287" y="7883"/>
                  </a:lnTo>
                  <a:lnTo>
                    <a:pt x="9348" y="7699"/>
                  </a:lnTo>
                  <a:lnTo>
                    <a:pt x="9402" y="7511"/>
                  </a:lnTo>
                  <a:lnTo>
                    <a:pt x="9452" y="7321"/>
                  </a:lnTo>
                  <a:lnTo>
                    <a:pt x="9496" y="7127"/>
                  </a:lnTo>
                  <a:lnTo>
                    <a:pt x="9532" y="6933"/>
                  </a:lnTo>
                  <a:lnTo>
                    <a:pt x="9563" y="6736"/>
                  </a:lnTo>
                  <a:lnTo>
                    <a:pt x="9586" y="6536"/>
                  </a:lnTo>
                  <a:lnTo>
                    <a:pt x="9604" y="6335"/>
                  </a:lnTo>
                  <a:lnTo>
                    <a:pt x="9614" y="6133"/>
                  </a:lnTo>
                  <a:lnTo>
                    <a:pt x="9617" y="5927"/>
                  </a:lnTo>
                  <a:lnTo>
                    <a:pt x="9609" y="5623"/>
                  </a:lnTo>
                  <a:lnTo>
                    <a:pt x="9586" y="5321"/>
                  </a:lnTo>
                  <a:lnTo>
                    <a:pt x="9549" y="5025"/>
                  </a:lnTo>
                  <a:lnTo>
                    <a:pt x="9497" y="4733"/>
                  </a:lnTo>
                  <a:lnTo>
                    <a:pt x="9430" y="4447"/>
                  </a:lnTo>
                  <a:lnTo>
                    <a:pt x="9350" y="4164"/>
                  </a:lnTo>
                  <a:lnTo>
                    <a:pt x="9257" y="3890"/>
                  </a:lnTo>
                  <a:lnTo>
                    <a:pt x="9151" y="3621"/>
                  </a:lnTo>
                  <a:lnTo>
                    <a:pt x="9032" y="3358"/>
                  </a:lnTo>
                  <a:lnTo>
                    <a:pt x="8901" y="3102"/>
                  </a:lnTo>
                  <a:lnTo>
                    <a:pt x="8758" y="2854"/>
                  </a:lnTo>
                  <a:lnTo>
                    <a:pt x="8604" y="2614"/>
                  </a:lnTo>
                  <a:lnTo>
                    <a:pt x="8438" y="2381"/>
                  </a:lnTo>
                  <a:lnTo>
                    <a:pt x="8262" y="2157"/>
                  </a:lnTo>
                  <a:lnTo>
                    <a:pt x="8076" y="1942"/>
                  </a:lnTo>
                  <a:lnTo>
                    <a:pt x="7880" y="1736"/>
                  </a:lnTo>
                  <a:lnTo>
                    <a:pt x="7673" y="1540"/>
                  </a:lnTo>
                  <a:lnTo>
                    <a:pt x="7458" y="1354"/>
                  </a:lnTo>
                  <a:lnTo>
                    <a:pt x="7234" y="1178"/>
                  </a:lnTo>
                  <a:lnTo>
                    <a:pt x="7001" y="1012"/>
                  </a:lnTo>
                  <a:lnTo>
                    <a:pt x="6761" y="858"/>
                  </a:lnTo>
                  <a:lnTo>
                    <a:pt x="6513" y="716"/>
                  </a:lnTo>
                  <a:lnTo>
                    <a:pt x="6257" y="585"/>
                  </a:lnTo>
                  <a:lnTo>
                    <a:pt x="5994" y="466"/>
                  </a:lnTo>
                  <a:lnTo>
                    <a:pt x="5725" y="360"/>
                  </a:lnTo>
                  <a:lnTo>
                    <a:pt x="5449" y="267"/>
                  </a:lnTo>
                  <a:lnTo>
                    <a:pt x="5167" y="187"/>
                  </a:lnTo>
                  <a:lnTo>
                    <a:pt x="4880" y="120"/>
                  </a:lnTo>
                  <a:lnTo>
                    <a:pt x="4589" y="68"/>
                  </a:lnTo>
                  <a:lnTo>
                    <a:pt x="4292" y="31"/>
                  </a:lnTo>
                  <a:lnTo>
                    <a:pt x="3991" y="8"/>
                  </a:lnTo>
                  <a:lnTo>
                    <a:pt x="3686" y="0"/>
                  </a:lnTo>
                  <a:lnTo>
                    <a:pt x="3585" y="1"/>
                  </a:lnTo>
                  <a:lnTo>
                    <a:pt x="3484" y="3"/>
                  </a:lnTo>
                  <a:lnTo>
                    <a:pt x="3384" y="8"/>
                  </a:lnTo>
                  <a:lnTo>
                    <a:pt x="3283" y="13"/>
                  </a:lnTo>
                  <a:lnTo>
                    <a:pt x="3184" y="21"/>
                  </a:lnTo>
                  <a:lnTo>
                    <a:pt x="3085" y="30"/>
                  </a:lnTo>
                  <a:lnTo>
                    <a:pt x="2988" y="41"/>
                  </a:lnTo>
                  <a:lnTo>
                    <a:pt x="2890" y="53"/>
                  </a:lnTo>
                  <a:lnTo>
                    <a:pt x="2792" y="67"/>
                  </a:lnTo>
                  <a:lnTo>
                    <a:pt x="2695" y="82"/>
                  </a:lnTo>
                  <a:lnTo>
                    <a:pt x="2598" y="99"/>
                  </a:lnTo>
                  <a:lnTo>
                    <a:pt x="2503" y="118"/>
                  </a:lnTo>
                  <a:lnTo>
                    <a:pt x="2407" y="138"/>
                  </a:lnTo>
                  <a:lnTo>
                    <a:pt x="2313" y="160"/>
                  </a:lnTo>
                  <a:lnTo>
                    <a:pt x="2218" y="182"/>
                  </a:lnTo>
                  <a:lnTo>
                    <a:pt x="2125" y="208"/>
                  </a:lnTo>
                  <a:lnTo>
                    <a:pt x="2032" y="233"/>
                  </a:lnTo>
                  <a:lnTo>
                    <a:pt x="1940" y="261"/>
                  </a:lnTo>
                  <a:lnTo>
                    <a:pt x="1848" y="290"/>
                  </a:lnTo>
                  <a:lnTo>
                    <a:pt x="1757" y="320"/>
                  </a:lnTo>
                  <a:lnTo>
                    <a:pt x="1666" y="352"/>
                  </a:lnTo>
                  <a:lnTo>
                    <a:pt x="1576" y="386"/>
                  </a:lnTo>
                  <a:lnTo>
                    <a:pt x="1487" y="420"/>
                  </a:lnTo>
                  <a:lnTo>
                    <a:pt x="1400" y="457"/>
                  </a:lnTo>
                  <a:lnTo>
                    <a:pt x="1312" y="493"/>
                  </a:lnTo>
                  <a:lnTo>
                    <a:pt x="1225" y="532"/>
                  </a:lnTo>
                  <a:lnTo>
                    <a:pt x="1139" y="572"/>
                  </a:lnTo>
                  <a:lnTo>
                    <a:pt x="1054" y="615"/>
                  </a:lnTo>
                  <a:lnTo>
                    <a:pt x="969" y="657"/>
                  </a:lnTo>
                  <a:lnTo>
                    <a:pt x="886" y="701"/>
                  </a:lnTo>
                  <a:lnTo>
                    <a:pt x="802" y="747"/>
                  </a:lnTo>
                  <a:lnTo>
                    <a:pt x="720" y="794"/>
                  </a:lnTo>
                  <a:lnTo>
                    <a:pt x="885" y="892"/>
                  </a:lnTo>
                  <a:lnTo>
                    <a:pt x="1046" y="996"/>
                  </a:lnTo>
                  <a:lnTo>
                    <a:pt x="1203" y="1105"/>
                  </a:lnTo>
                  <a:lnTo>
                    <a:pt x="1356" y="1218"/>
                  </a:lnTo>
                  <a:lnTo>
                    <a:pt x="1506" y="1337"/>
                  </a:lnTo>
                  <a:lnTo>
                    <a:pt x="1652" y="1459"/>
                  </a:lnTo>
                  <a:lnTo>
                    <a:pt x="1793" y="1587"/>
                  </a:lnTo>
                  <a:lnTo>
                    <a:pt x="1931" y="1719"/>
                  </a:lnTo>
                  <a:lnTo>
                    <a:pt x="2065" y="1856"/>
                  </a:lnTo>
                  <a:lnTo>
                    <a:pt x="2194" y="1996"/>
                  </a:lnTo>
                  <a:lnTo>
                    <a:pt x="2318" y="2142"/>
                  </a:lnTo>
                  <a:lnTo>
                    <a:pt x="2437" y="2290"/>
                  </a:lnTo>
                  <a:lnTo>
                    <a:pt x="2553" y="2443"/>
                  </a:lnTo>
                  <a:lnTo>
                    <a:pt x="2663" y="2598"/>
                  </a:lnTo>
                  <a:lnTo>
                    <a:pt x="2767" y="2759"/>
                  </a:lnTo>
                  <a:lnTo>
                    <a:pt x="2868" y="2922"/>
                  </a:lnTo>
                  <a:lnTo>
                    <a:pt x="2962" y="3089"/>
                  </a:lnTo>
                  <a:lnTo>
                    <a:pt x="3052" y="3260"/>
                  </a:lnTo>
                  <a:lnTo>
                    <a:pt x="3137" y="3433"/>
                  </a:lnTo>
                  <a:lnTo>
                    <a:pt x="3214" y="3609"/>
                  </a:lnTo>
                  <a:lnTo>
                    <a:pt x="3288" y="3789"/>
                  </a:lnTo>
                  <a:lnTo>
                    <a:pt x="3355" y="3971"/>
                  </a:lnTo>
                  <a:lnTo>
                    <a:pt x="3416" y="4157"/>
                  </a:lnTo>
                  <a:lnTo>
                    <a:pt x="3471" y="4344"/>
                  </a:lnTo>
                  <a:lnTo>
                    <a:pt x="3520" y="4535"/>
                  </a:lnTo>
                  <a:lnTo>
                    <a:pt x="3564" y="4727"/>
                  </a:lnTo>
                  <a:lnTo>
                    <a:pt x="3600" y="4922"/>
                  </a:lnTo>
                  <a:lnTo>
                    <a:pt x="3630" y="5119"/>
                  </a:lnTo>
                  <a:lnTo>
                    <a:pt x="3655" y="5318"/>
                  </a:lnTo>
                  <a:lnTo>
                    <a:pt x="3672" y="5519"/>
                  </a:lnTo>
                  <a:lnTo>
                    <a:pt x="3683" y="5723"/>
                  </a:lnTo>
                  <a:lnTo>
                    <a:pt x="3686" y="5927"/>
                  </a:lnTo>
                  <a:lnTo>
                    <a:pt x="3685" y="5987"/>
                  </a:lnTo>
                  <a:lnTo>
                    <a:pt x="3685" y="6046"/>
                  </a:lnTo>
                  <a:lnTo>
                    <a:pt x="3683" y="6105"/>
                  </a:lnTo>
                  <a:lnTo>
                    <a:pt x="3680" y="6164"/>
                  </a:lnTo>
                  <a:lnTo>
                    <a:pt x="3678" y="6223"/>
                  </a:lnTo>
                  <a:lnTo>
                    <a:pt x="3675" y="6282"/>
                  </a:lnTo>
                  <a:lnTo>
                    <a:pt x="3672" y="6341"/>
                  </a:lnTo>
                  <a:lnTo>
                    <a:pt x="3667" y="6398"/>
                  </a:lnTo>
                  <a:lnTo>
                    <a:pt x="3663" y="6457"/>
                  </a:lnTo>
                  <a:lnTo>
                    <a:pt x="3657" y="6515"/>
                  </a:lnTo>
                  <a:lnTo>
                    <a:pt x="3650" y="6573"/>
                  </a:lnTo>
                  <a:lnTo>
                    <a:pt x="3644" y="6631"/>
                  </a:lnTo>
                  <a:lnTo>
                    <a:pt x="3637" y="6688"/>
                  </a:lnTo>
                  <a:lnTo>
                    <a:pt x="3629" y="6746"/>
                  </a:lnTo>
                  <a:lnTo>
                    <a:pt x="3622" y="6803"/>
                  </a:lnTo>
                  <a:lnTo>
                    <a:pt x="3613" y="6860"/>
                  </a:lnTo>
                  <a:lnTo>
                    <a:pt x="3626" y="6933"/>
                  </a:lnTo>
                  <a:lnTo>
                    <a:pt x="3637" y="7006"/>
                  </a:lnTo>
                  <a:lnTo>
                    <a:pt x="3647" y="7081"/>
                  </a:lnTo>
                  <a:lnTo>
                    <a:pt x="3655" y="7155"/>
                  </a:lnTo>
                  <a:lnTo>
                    <a:pt x="3662" y="7231"/>
                  </a:lnTo>
                  <a:lnTo>
                    <a:pt x="3666" y="7306"/>
                  </a:lnTo>
                  <a:lnTo>
                    <a:pt x="3668" y="7383"/>
                  </a:lnTo>
                  <a:lnTo>
                    <a:pt x="3669" y="7459"/>
                  </a:lnTo>
                  <a:lnTo>
                    <a:pt x="3667" y="7584"/>
                  </a:lnTo>
                  <a:lnTo>
                    <a:pt x="3659" y="7709"/>
                  </a:lnTo>
                  <a:lnTo>
                    <a:pt x="3647" y="7832"/>
                  </a:lnTo>
                  <a:lnTo>
                    <a:pt x="3630" y="7953"/>
                  </a:lnTo>
                  <a:lnTo>
                    <a:pt x="3609" y="8073"/>
                  </a:lnTo>
                  <a:lnTo>
                    <a:pt x="3584" y="8192"/>
                  </a:lnTo>
                  <a:lnTo>
                    <a:pt x="3554" y="8309"/>
                  </a:lnTo>
                  <a:lnTo>
                    <a:pt x="3519" y="8423"/>
                  </a:lnTo>
                  <a:lnTo>
                    <a:pt x="3480" y="8537"/>
                  </a:lnTo>
                  <a:lnTo>
                    <a:pt x="3438" y="8648"/>
                  </a:lnTo>
                  <a:lnTo>
                    <a:pt x="3391" y="8757"/>
                  </a:lnTo>
                  <a:lnTo>
                    <a:pt x="3340" y="8863"/>
                  </a:lnTo>
                  <a:lnTo>
                    <a:pt x="3286" y="8968"/>
                  </a:lnTo>
                  <a:lnTo>
                    <a:pt x="3227" y="9070"/>
                  </a:lnTo>
                  <a:lnTo>
                    <a:pt x="3164" y="9170"/>
                  </a:lnTo>
                  <a:lnTo>
                    <a:pt x="3099" y="9268"/>
                  </a:lnTo>
                  <a:lnTo>
                    <a:pt x="3030" y="9363"/>
                  </a:lnTo>
                  <a:lnTo>
                    <a:pt x="2958" y="9455"/>
                  </a:lnTo>
                  <a:lnTo>
                    <a:pt x="2882" y="9544"/>
                  </a:lnTo>
                  <a:lnTo>
                    <a:pt x="2803" y="9629"/>
                  </a:lnTo>
                  <a:lnTo>
                    <a:pt x="2721" y="9713"/>
                  </a:lnTo>
                  <a:lnTo>
                    <a:pt x="2636" y="9794"/>
                  </a:lnTo>
                  <a:lnTo>
                    <a:pt x="2548" y="9870"/>
                  </a:lnTo>
                  <a:lnTo>
                    <a:pt x="2457" y="9944"/>
                  </a:lnTo>
                  <a:lnTo>
                    <a:pt x="2364" y="10015"/>
                  </a:lnTo>
                  <a:lnTo>
                    <a:pt x="2267" y="10082"/>
                  </a:lnTo>
                  <a:lnTo>
                    <a:pt x="2168" y="10145"/>
                  </a:lnTo>
                  <a:lnTo>
                    <a:pt x="2067" y="10205"/>
                  </a:lnTo>
                  <a:lnTo>
                    <a:pt x="1963" y="10262"/>
                  </a:lnTo>
                  <a:lnTo>
                    <a:pt x="1858" y="10314"/>
                  </a:lnTo>
                  <a:lnTo>
                    <a:pt x="1749" y="10362"/>
                  </a:lnTo>
                  <a:lnTo>
                    <a:pt x="1639" y="10406"/>
                  </a:lnTo>
                  <a:lnTo>
                    <a:pt x="1573" y="10431"/>
                  </a:lnTo>
                  <a:lnTo>
                    <a:pt x="1506" y="10454"/>
                  </a:lnTo>
                  <a:lnTo>
                    <a:pt x="1440" y="10475"/>
                  </a:lnTo>
                  <a:lnTo>
                    <a:pt x="1372" y="10495"/>
                  </a:lnTo>
                  <a:lnTo>
                    <a:pt x="1303" y="10514"/>
                  </a:lnTo>
                  <a:lnTo>
                    <a:pt x="1234" y="10531"/>
                  </a:lnTo>
                  <a:lnTo>
                    <a:pt x="1164" y="10546"/>
                  </a:lnTo>
                  <a:lnTo>
                    <a:pt x="1094" y="10559"/>
                  </a:lnTo>
                  <a:lnTo>
                    <a:pt x="1022" y="10572"/>
                  </a:lnTo>
                  <a:lnTo>
                    <a:pt x="951" y="10583"/>
                  </a:lnTo>
                  <a:lnTo>
                    <a:pt x="880" y="10592"/>
                  </a:lnTo>
                  <a:lnTo>
                    <a:pt x="808" y="10600"/>
                  </a:lnTo>
                  <a:lnTo>
                    <a:pt x="734" y="10605"/>
                  </a:lnTo>
                  <a:lnTo>
                    <a:pt x="661" y="10610"/>
                  </a:lnTo>
                  <a:lnTo>
                    <a:pt x="588" y="10612"/>
                  </a:lnTo>
                  <a:lnTo>
                    <a:pt x="513" y="10613"/>
                  </a:lnTo>
                  <a:lnTo>
                    <a:pt x="449" y="10613"/>
                  </a:lnTo>
                  <a:lnTo>
                    <a:pt x="383" y="10611"/>
                  </a:lnTo>
                  <a:lnTo>
                    <a:pt x="319" y="10607"/>
                  </a:lnTo>
                  <a:lnTo>
                    <a:pt x="254" y="10603"/>
                  </a:lnTo>
                  <a:lnTo>
                    <a:pt x="190" y="10596"/>
                  </a:lnTo>
                  <a:lnTo>
                    <a:pt x="126" y="10590"/>
                  </a:lnTo>
                  <a:lnTo>
                    <a:pt x="63" y="10581"/>
                  </a:lnTo>
                  <a:lnTo>
                    <a:pt x="0" y="10572"/>
                  </a:lnTo>
                  <a:lnTo>
                    <a:pt x="86" y="10638"/>
                  </a:lnTo>
                  <a:lnTo>
                    <a:pt x="173" y="10704"/>
                  </a:lnTo>
                  <a:lnTo>
                    <a:pt x="261" y="10767"/>
                  </a:lnTo>
                  <a:lnTo>
                    <a:pt x="351" y="10830"/>
                  </a:lnTo>
                  <a:lnTo>
                    <a:pt x="441" y="10890"/>
                  </a:lnTo>
                  <a:lnTo>
                    <a:pt x="533" y="10948"/>
                  </a:lnTo>
                  <a:lnTo>
                    <a:pt x="625" y="11006"/>
                  </a:lnTo>
                  <a:lnTo>
                    <a:pt x="720" y="11062"/>
                  </a:lnTo>
                  <a:lnTo>
                    <a:pt x="802" y="11109"/>
                  </a:lnTo>
                  <a:lnTo>
                    <a:pt x="886" y="11154"/>
                  </a:lnTo>
                  <a:lnTo>
                    <a:pt x="969" y="11197"/>
                  </a:lnTo>
                  <a:lnTo>
                    <a:pt x="1054" y="11241"/>
                  </a:lnTo>
                  <a:lnTo>
                    <a:pt x="1139" y="11282"/>
                  </a:lnTo>
                  <a:lnTo>
                    <a:pt x="1225" y="11322"/>
                  </a:lnTo>
                  <a:lnTo>
                    <a:pt x="1312" y="11361"/>
                  </a:lnTo>
                  <a:lnTo>
                    <a:pt x="1400" y="11399"/>
                  </a:lnTo>
                  <a:lnTo>
                    <a:pt x="1487" y="11434"/>
                  </a:lnTo>
                  <a:lnTo>
                    <a:pt x="1576" y="11469"/>
                  </a:lnTo>
                  <a:lnTo>
                    <a:pt x="1666" y="11502"/>
                  </a:lnTo>
                  <a:lnTo>
                    <a:pt x="1757" y="11534"/>
                  </a:lnTo>
                  <a:lnTo>
                    <a:pt x="1848" y="11564"/>
                  </a:lnTo>
                  <a:lnTo>
                    <a:pt x="1940" y="11594"/>
                  </a:lnTo>
                  <a:lnTo>
                    <a:pt x="2032" y="11621"/>
                  </a:lnTo>
                  <a:lnTo>
                    <a:pt x="2125" y="11648"/>
                  </a:lnTo>
                  <a:lnTo>
                    <a:pt x="2218" y="11672"/>
                  </a:lnTo>
                  <a:lnTo>
                    <a:pt x="2313" y="11695"/>
                  </a:lnTo>
                  <a:lnTo>
                    <a:pt x="2407" y="11716"/>
                  </a:lnTo>
                  <a:lnTo>
                    <a:pt x="2503" y="11736"/>
                  </a:lnTo>
                  <a:lnTo>
                    <a:pt x="2598" y="11755"/>
                  </a:lnTo>
                  <a:lnTo>
                    <a:pt x="2695" y="11772"/>
                  </a:lnTo>
                  <a:lnTo>
                    <a:pt x="2792" y="11788"/>
                  </a:lnTo>
                  <a:lnTo>
                    <a:pt x="2890" y="11802"/>
                  </a:lnTo>
                  <a:lnTo>
                    <a:pt x="2988" y="11814"/>
                  </a:lnTo>
                  <a:lnTo>
                    <a:pt x="3085" y="11825"/>
                  </a:lnTo>
                  <a:lnTo>
                    <a:pt x="3184" y="11834"/>
                  </a:lnTo>
                  <a:lnTo>
                    <a:pt x="3283" y="11841"/>
                  </a:lnTo>
                  <a:lnTo>
                    <a:pt x="3384" y="11848"/>
                  </a:lnTo>
                  <a:lnTo>
                    <a:pt x="3484" y="11851"/>
                  </a:lnTo>
                  <a:lnTo>
                    <a:pt x="3585" y="11854"/>
                  </a:lnTo>
                  <a:lnTo>
                    <a:pt x="3686" y="11854"/>
                  </a:lnTo>
                  <a:lnTo>
                    <a:pt x="3787" y="11854"/>
                  </a:lnTo>
                  <a:lnTo>
                    <a:pt x="3887" y="11851"/>
                  </a:lnTo>
                  <a:lnTo>
                    <a:pt x="3987" y="11848"/>
                  </a:lnTo>
                  <a:lnTo>
                    <a:pt x="4088" y="11841"/>
                  </a:lnTo>
                  <a:lnTo>
                    <a:pt x="4186" y="11834"/>
                  </a:lnTo>
                  <a:lnTo>
                    <a:pt x="4285" y="11825"/>
                  </a:lnTo>
                  <a:lnTo>
                    <a:pt x="4384" y="11814"/>
                  </a:lnTo>
                  <a:lnTo>
                    <a:pt x="4482" y="11802"/>
                  </a:lnTo>
                  <a:lnTo>
                    <a:pt x="4579" y="11788"/>
                  </a:lnTo>
                  <a:lnTo>
                    <a:pt x="4677" y="11772"/>
                  </a:lnTo>
                  <a:lnTo>
                    <a:pt x="4773" y="11755"/>
                  </a:lnTo>
                  <a:lnTo>
                    <a:pt x="4868" y="11736"/>
                  </a:lnTo>
                  <a:lnTo>
                    <a:pt x="4964" y="11716"/>
                  </a:lnTo>
                  <a:lnTo>
                    <a:pt x="5058" y="11695"/>
                  </a:lnTo>
                  <a:lnTo>
                    <a:pt x="5153" y="11672"/>
                  </a:lnTo>
                  <a:lnTo>
                    <a:pt x="5246" y="11648"/>
                  </a:lnTo>
                  <a:lnTo>
                    <a:pt x="5340" y="11621"/>
                  </a:lnTo>
                  <a:lnTo>
                    <a:pt x="5432" y="11594"/>
                  </a:lnTo>
                  <a:lnTo>
                    <a:pt x="5523" y="11564"/>
                  </a:lnTo>
                  <a:lnTo>
                    <a:pt x="5614" y="11534"/>
                  </a:lnTo>
                  <a:lnTo>
                    <a:pt x="5705" y="11502"/>
                  </a:lnTo>
                  <a:lnTo>
                    <a:pt x="5795" y="11469"/>
                  </a:lnTo>
                  <a:lnTo>
                    <a:pt x="5884" y="11434"/>
                  </a:lnTo>
                  <a:lnTo>
                    <a:pt x="5971" y="11399"/>
                  </a:lnTo>
                  <a:lnTo>
                    <a:pt x="6059" y="11361"/>
                  </a:lnTo>
                  <a:lnTo>
                    <a:pt x="6146" y="11322"/>
                  </a:lnTo>
                  <a:lnTo>
                    <a:pt x="6233" y="11282"/>
                  </a:lnTo>
                  <a:lnTo>
                    <a:pt x="6317" y="11241"/>
                  </a:lnTo>
                  <a:lnTo>
                    <a:pt x="6402" y="11197"/>
                  </a:lnTo>
                  <a:lnTo>
                    <a:pt x="6486" y="11154"/>
                  </a:lnTo>
                  <a:lnTo>
                    <a:pt x="6569" y="11109"/>
                  </a:lnTo>
                  <a:lnTo>
                    <a:pt x="6651" y="11062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66" name="Freeform 7"/>
            <p:cNvSpPr/>
            <p:nvPr/>
          </p:nvSpPr>
          <p:spPr bwMode="auto">
            <a:xfrm>
              <a:off x="7343775" y="3130550"/>
              <a:ext cx="2689225" cy="2508250"/>
            </a:xfrm>
            <a:custGeom>
              <a:avLst/>
              <a:gdLst>
                <a:gd name="T0" fmla="*/ 5652 w 11862"/>
                <a:gd name="T1" fmla="*/ 4963 h 11062"/>
                <a:gd name="T2" fmla="*/ 5297 w 11862"/>
                <a:gd name="T3" fmla="*/ 4711 h 11062"/>
                <a:gd name="T4" fmla="*/ 4800 w 11862"/>
                <a:gd name="T5" fmla="*/ 4548 h 11062"/>
                <a:gd name="T6" fmla="*/ 4287 w 11862"/>
                <a:gd name="T7" fmla="*/ 4340 h 11062"/>
                <a:gd name="T8" fmla="*/ 3824 w 11862"/>
                <a:gd name="T9" fmla="*/ 4050 h 11062"/>
                <a:gd name="T10" fmla="*/ 3419 w 11862"/>
                <a:gd name="T11" fmla="*/ 3686 h 11062"/>
                <a:gd name="T12" fmla="*/ 3082 w 11862"/>
                <a:gd name="T13" fmla="*/ 3257 h 11062"/>
                <a:gd name="T14" fmla="*/ 2823 w 11862"/>
                <a:gd name="T15" fmla="*/ 2773 h 11062"/>
                <a:gd name="T16" fmla="*/ 2649 w 11862"/>
                <a:gd name="T17" fmla="*/ 2244 h 11062"/>
                <a:gd name="T18" fmla="*/ 2572 w 11862"/>
                <a:gd name="T19" fmla="*/ 1678 h 11062"/>
                <a:gd name="T20" fmla="*/ 2572 w 11862"/>
                <a:gd name="T21" fmla="*/ 1377 h 11062"/>
                <a:gd name="T22" fmla="*/ 2589 w 11862"/>
                <a:gd name="T23" fmla="*/ 1173 h 11062"/>
                <a:gd name="T24" fmla="*/ 2618 w 11862"/>
                <a:gd name="T25" fmla="*/ 973 h 11062"/>
                <a:gd name="T26" fmla="*/ 2660 w 11862"/>
                <a:gd name="T27" fmla="*/ 776 h 11062"/>
                <a:gd name="T28" fmla="*/ 2714 w 11862"/>
                <a:gd name="T29" fmla="*/ 585 h 11062"/>
                <a:gd name="T30" fmla="*/ 2779 w 11862"/>
                <a:gd name="T31" fmla="*/ 399 h 11062"/>
                <a:gd name="T32" fmla="*/ 2855 w 11862"/>
                <a:gd name="T33" fmla="*/ 218 h 11062"/>
                <a:gd name="T34" fmla="*/ 2942 w 11862"/>
                <a:gd name="T35" fmla="*/ 43 h 11062"/>
                <a:gd name="T36" fmla="*/ 2482 w 11862"/>
                <a:gd name="T37" fmla="*/ 311 h 11062"/>
                <a:gd name="T38" fmla="*/ 1892 w 11862"/>
                <a:gd name="T39" fmla="*/ 795 h 11062"/>
                <a:gd name="T40" fmla="*/ 1368 w 11862"/>
                <a:gd name="T41" fmla="*/ 1348 h 11062"/>
                <a:gd name="T42" fmla="*/ 918 w 11862"/>
                <a:gd name="T43" fmla="*/ 1966 h 11062"/>
                <a:gd name="T44" fmla="*/ 549 w 11862"/>
                <a:gd name="T45" fmla="*/ 2640 h 11062"/>
                <a:gd name="T46" fmla="*/ 269 w 11862"/>
                <a:gd name="T47" fmla="*/ 3363 h 11062"/>
                <a:gd name="T48" fmla="*/ 85 w 11862"/>
                <a:gd name="T49" fmla="*/ 4129 h 11062"/>
                <a:gd name="T50" fmla="*/ 3 w 11862"/>
                <a:gd name="T51" fmla="*/ 4929 h 11062"/>
                <a:gd name="T52" fmla="*/ 68 w 11862"/>
                <a:gd name="T53" fmla="*/ 6037 h 11062"/>
                <a:gd name="T54" fmla="*/ 359 w 11862"/>
                <a:gd name="T55" fmla="*/ 7172 h 11062"/>
                <a:gd name="T56" fmla="*/ 859 w 11862"/>
                <a:gd name="T57" fmla="*/ 8208 h 11062"/>
                <a:gd name="T58" fmla="*/ 1540 w 11862"/>
                <a:gd name="T59" fmla="*/ 9120 h 11062"/>
                <a:gd name="T60" fmla="*/ 2382 w 11862"/>
                <a:gd name="T61" fmla="*/ 9884 h 11062"/>
                <a:gd name="T62" fmla="*/ 3360 w 11862"/>
                <a:gd name="T63" fmla="*/ 10477 h 11062"/>
                <a:gd name="T64" fmla="*/ 4449 w 11862"/>
                <a:gd name="T65" fmla="*/ 10875 h 11062"/>
                <a:gd name="T66" fmla="*/ 5626 w 11862"/>
                <a:gd name="T67" fmla="*/ 11054 h 11062"/>
                <a:gd name="T68" fmla="*/ 6834 w 11862"/>
                <a:gd name="T69" fmla="*/ 10994 h 11062"/>
                <a:gd name="T70" fmla="*/ 7971 w 11862"/>
                <a:gd name="T71" fmla="*/ 10702 h 11062"/>
                <a:gd name="T72" fmla="*/ 9006 w 11862"/>
                <a:gd name="T73" fmla="*/ 10204 h 11062"/>
                <a:gd name="T74" fmla="*/ 9919 w 11862"/>
                <a:gd name="T75" fmla="*/ 9522 h 11062"/>
                <a:gd name="T76" fmla="*/ 10684 w 11862"/>
                <a:gd name="T77" fmla="*/ 8681 h 11062"/>
                <a:gd name="T78" fmla="*/ 11277 w 11862"/>
                <a:gd name="T79" fmla="*/ 7704 h 11062"/>
                <a:gd name="T80" fmla="*/ 11675 w 11862"/>
                <a:gd name="T81" fmla="*/ 6615 h 11062"/>
                <a:gd name="T82" fmla="*/ 11854 w 11862"/>
                <a:gd name="T83" fmla="*/ 5439 h 11062"/>
                <a:gd name="T84" fmla="*/ 11613 w 11862"/>
                <a:gd name="T85" fmla="*/ 5270 h 11062"/>
                <a:gd name="T86" fmla="*/ 11270 w 11862"/>
                <a:gd name="T87" fmla="*/ 5434 h 11062"/>
                <a:gd name="T88" fmla="*/ 10916 w 11862"/>
                <a:gd name="T89" fmla="*/ 5575 h 11062"/>
                <a:gd name="T90" fmla="*/ 10551 w 11862"/>
                <a:gd name="T91" fmla="*/ 5694 h 11062"/>
                <a:gd name="T92" fmla="*/ 10175 w 11862"/>
                <a:gd name="T93" fmla="*/ 5789 h 11062"/>
                <a:gd name="T94" fmla="*/ 9790 w 11862"/>
                <a:gd name="T95" fmla="*/ 5861 h 11062"/>
                <a:gd name="T96" fmla="*/ 9397 w 11862"/>
                <a:gd name="T97" fmla="*/ 5907 h 11062"/>
                <a:gd name="T98" fmla="*/ 8998 w 11862"/>
                <a:gd name="T99" fmla="*/ 5927 h 11062"/>
                <a:gd name="T100" fmla="*/ 8595 w 11862"/>
                <a:gd name="T101" fmla="*/ 5921 h 11062"/>
                <a:gd name="T102" fmla="*/ 8199 w 11862"/>
                <a:gd name="T103" fmla="*/ 5887 h 11062"/>
                <a:gd name="T104" fmla="*/ 7809 w 11862"/>
                <a:gd name="T105" fmla="*/ 5828 h 11062"/>
                <a:gd name="T106" fmla="*/ 7429 w 11862"/>
                <a:gd name="T107" fmla="*/ 5745 h 11062"/>
                <a:gd name="T108" fmla="*/ 7059 w 11862"/>
                <a:gd name="T109" fmla="*/ 5637 h 11062"/>
                <a:gd name="T110" fmla="*/ 6698 w 11862"/>
                <a:gd name="T111" fmla="*/ 5507 h 11062"/>
                <a:gd name="T112" fmla="*/ 6350 w 11862"/>
                <a:gd name="T113" fmla="*/ 5355 h 11062"/>
                <a:gd name="T114" fmla="*/ 6013 w 11862"/>
                <a:gd name="T115" fmla="*/ 5182 h 11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862" h="11062">
                  <a:moveTo>
                    <a:pt x="5931" y="5135"/>
                  </a:moveTo>
                  <a:lnTo>
                    <a:pt x="5836" y="5079"/>
                  </a:lnTo>
                  <a:lnTo>
                    <a:pt x="5744" y="5021"/>
                  </a:lnTo>
                  <a:lnTo>
                    <a:pt x="5652" y="4963"/>
                  </a:lnTo>
                  <a:lnTo>
                    <a:pt x="5562" y="4903"/>
                  </a:lnTo>
                  <a:lnTo>
                    <a:pt x="5472" y="4840"/>
                  </a:lnTo>
                  <a:lnTo>
                    <a:pt x="5384" y="4777"/>
                  </a:lnTo>
                  <a:lnTo>
                    <a:pt x="5297" y="4711"/>
                  </a:lnTo>
                  <a:lnTo>
                    <a:pt x="5211" y="4645"/>
                  </a:lnTo>
                  <a:lnTo>
                    <a:pt x="5071" y="4618"/>
                  </a:lnTo>
                  <a:lnTo>
                    <a:pt x="4935" y="4586"/>
                  </a:lnTo>
                  <a:lnTo>
                    <a:pt x="4800" y="4548"/>
                  </a:lnTo>
                  <a:lnTo>
                    <a:pt x="4668" y="4505"/>
                  </a:lnTo>
                  <a:lnTo>
                    <a:pt x="4538" y="4456"/>
                  </a:lnTo>
                  <a:lnTo>
                    <a:pt x="4411" y="4400"/>
                  </a:lnTo>
                  <a:lnTo>
                    <a:pt x="4287" y="4340"/>
                  </a:lnTo>
                  <a:lnTo>
                    <a:pt x="4166" y="4275"/>
                  </a:lnTo>
                  <a:lnTo>
                    <a:pt x="4048" y="4205"/>
                  </a:lnTo>
                  <a:lnTo>
                    <a:pt x="3934" y="4129"/>
                  </a:lnTo>
                  <a:lnTo>
                    <a:pt x="3824" y="4050"/>
                  </a:lnTo>
                  <a:lnTo>
                    <a:pt x="3717" y="3965"/>
                  </a:lnTo>
                  <a:lnTo>
                    <a:pt x="3613" y="3876"/>
                  </a:lnTo>
                  <a:lnTo>
                    <a:pt x="3514" y="3782"/>
                  </a:lnTo>
                  <a:lnTo>
                    <a:pt x="3419" y="3686"/>
                  </a:lnTo>
                  <a:lnTo>
                    <a:pt x="3328" y="3584"/>
                  </a:lnTo>
                  <a:lnTo>
                    <a:pt x="3242" y="3479"/>
                  </a:lnTo>
                  <a:lnTo>
                    <a:pt x="3160" y="3370"/>
                  </a:lnTo>
                  <a:lnTo>
                    <a:pt x="3082" y="3257"/>
                  </a:lnTo>
                  <a:lnTo>
                    <a:pt x="3009" y="3141"/>
                  </a:lnTo>
                  <a:lnTo>
                    <a:pt x="2942" y="3021"/>
                  </a:lnTo>
                  <a:lnTo>
                    <a:pt x="2879" y="2899"/>
                  </a:lnTo>
                  <a:lnTo>
                    <a:pt x="2823" y="2773"/>
                  </a:lnTo>
                  <a:lnTo>
                    <a:pt x="2770" y="2645"/>
                  </a:lnTo>
                  <a:lnTo>
                    <a:pt x="2725" y="2514"/>
                  </a:lnTo>
                  <a:lnTo>
                    <a:pt x="2684" y="2380"/>
                  </a:lnTo>
                  <a:lnTo>
                    <a:pt x="2649" y="2244"/>
                  </a:lnTo>
                  <a:lnTo>
                    <a:pt x="2620" y="2105"/>
                  </a:lnTo>
                  <a:lnTo>
                    <a:pt x="2598" y="1965"/>
                  </a:lnTo>
                  <a:lnTo>
                    <a:pt x="2582" y="1823"/>
                  </a:lnTo>
                  <a:lnTo>
                    <a:pt x="2572" y="1678"/>
                  </a:lnTo>
                  <a:lnTo>
                    <a:pt x="2569" y="1532"/>
                  </a:lnTo>
                  <a:lnTo>
                    <a:pt x="2569" y="1481"/>
                  </a:lnTo>
                  <a:lnTo>
                    <a:pt x="2570" y="1428"/>
                  </a:lnTo>
                  <a:lnTo>
                    <a:pt x="2572" y="1377"/>
                  </a:lnTo>
                  <a:lnTo>
                    <a:pt x="2576" y="1325"/>
                  </a:lnTo>
                  <a:lnTo>
                    <a:pt x="2579" y="1274"/>
                  </a:lnTo>
                  <a:lnTo>
                    <a:pt x="2584" y="1224"/>
                  </a:lnTo>
                  <a:lnTo>
                    <a:pt x="2589" y="1173"/>
                  </a:lnTo>
                  <a:lnTo>
                    <a:pt x="2595" y="1123"/>
                  </a:lnTo>
                  <a:lnTo>
                    <a:pt x="2602" y="1072"/>
                  </a:lnTo>
                  <a:lnTo>
                    <a:pt x="2610" y="1022"/>
                  </a:lnTo>
                  <a:lnTo>
                    <a:pt x="2618" y="973"/>
                  </a:lnTo>
                  <a:lnTo>
                    <a:pt x="2628" y="923"/>
                  </a:lnTo>
                  <a:lnTo>
                    <a:pt x="2638" y="874"/>
                  </a:lnTo>
                  <a:lnTo>
                    <a:pt x="2648" y="825"/>
                  </a:lnTo>
                  <a:lnTo>
                    <a:pt x="2660" y="776"/>
                  </a:lnTo>
                  <a:lnTo>
                    <a:pt x="2672" y="728"/>
                  </a:lnTo>
                  <a:lnTo>
                    <a:pt x="2685" y="680"/>
                  </a:lnTo>
                  <a:lnTo>
                    <a:pt x="2699" y="633"/>
                  </a:lnTo>
                  <a:lnTo>
                    <a:pt x="2714" y="585"/>
                  </a:lnTo>
                  <a:lnTo>
                    <a:pt x="2729" y="538"/>
                  </a:lnTo>
                  <a:lnTo>
                    <a:pt x="2745" y="491"/>
                  </a:lnTo>
                  <a:lnTo>
                    <a:pt x="2761" y="445"/>
                  </a:lnTo>
                  <a:lnTo>
                    <a:pt x="2779" y="399"/>
                  </a:lnTo>
                  <a:lnTo>
                    <a:pt x="2797" y="352"/>
                  </a:lnTo>
                  <a:lnTo>
                    <a:pt x="2816" y="308"/>
                  </a:lnTo>
                  <a:lnTo>
                    <a:pt x="2835" y="262"/>
                  </a:lnTo>
                  <a:lnTo>
                    <a:pt x="2855" y="218"/>
                  </a:lnTo>
                  <a:lnTo>
                    <a:pt x="2876" y="174"/>
                  </a:lnTo>
                  <a:lnTo>
                    <a:pt x="2897" y="130"/>
                  </a:lnTo>
                  <a:lnTo>
                    <a:pt x="2919" y="86"/>
                  </a:lnTo>
                  <a:lnTo>
                    <a:pt x="2942" y="43"/>
                  </a:lnTo>
                  <a:lnTo>
                    <a:pt x="2965" y="0"/>
                  </a:lnTo>
                  <a:lnTo>
                    <a:pt x="2800" y="99"/>
                  </a:lnTo>
                  <a:lnTo>
                    <a:pt x="2640" y="202"/>
                  </a:lnTo>
                  <a:lnTo>
                    <a:pt x="2482" y="311"/>
                  </a:lnTo>
                  <a:lnTo>
                    <a:pt x="2329" y="426"/>
                  </a:lnTo>
                  <a:lnTo>
                    <a:pt x="2179" y="544"/>
                  </a:lnTo>
                  <a:lnTo>
                    <a:pt x="2033" y="667"/>
                  </a:lnTo>
                  <a:lnTo>
                    <a:pt x="1892" y="795"/>
                  </a:lnTo>
                  <a:lnTo>
                    <a:pt x="1754" y="927"/>
                  </a:lnTo>
                  <a:lnTo>
                    <a:pt x="1620" y="1063"/>
                  </a:lnTo>
                  <a:lnTo>
                    <a:pt x="1493" y="1204"/>
                  </a:lnTo>
                  <a:lnTo>
                    <a:pt x="1368" y="1348"/>
                  </a:lnTo>
                  <a:lnTo>
                    <a:pt x="1248" y="1497"/>
                  </a:lnTo>
                  <a:lnTo>
                    <a:pt x="1133" y="1649"/>
                  </a:lnTo>
                  <a:lnTo>
                    <a:pt x="1023" y="1806"/>
                  </a:lnTo>
                  <a:lnTo>
                    <a:pt x="918" y="1966"/>
                  </a:lnTo>
                  <a:lnTo>
                    <a:pt x="817" y="2130"/>
                  </a:lnTo>
                  <a:lnTo>
                    <a:pt x="723" y="2296"/>
                  </a:lnTo>
                  <a:lnTo>
                    <a:pt x="633" y="2466"/>
                  </a:lnTo>
                  <a:lnTo>
                    <a:pt x="549" y="2640"/>
                  </a:lnTo>
                  <a:lnTo>
                    <a:pt x="470" y="2816"/>
                  </a:lnTo>
                  <a:lnTo>
                    <a:pt x="398" y="2995"/>
                  </a:lnTo>
                  <a:lnTo>
                    <a:pt x="330" y="3179"/>
                  </a:lnTo>
                  <a:lnTo>
                    <a:pt x="269" y="3363"/>
                  </a:lnTo>
                  <a:lnTo>
                    <a:pt x="214" y="3551"/>
                  </a:lnTo>
                  <a:lnTo>
                    <a:pt x="165" y="3741"/>
                  </a:lnTo>
                  <a:lnTo>
                    <a:pt x="121" y="3935"/>
                  </a:lnTo>
                  <a:lnTo>
                    <a:pt x="85" y="4129"/>
                  </a:lnTo>
                  <a:lnTo>
                    <a:pt x="55" y="4326"/>
                  </a:lnTo>
                  <a:lnTo>
                    <a:pt x="30" y="4526"/>
                  </a:lnTo>
                  <a:lnTo>
                    <a:pt x="13" y="4727"/>
                  </a:lnTo>
                  <a:lnTo>
                    <a:pt x="3" y="4929"/>
                  </a:lnTo>
                  <a:lnTo>
                    <a:pt x="0" y="5135"/>
                  </a:lnTo>
                  <a:lnTo>
                    <a:pt x="8" y="5439"/>
                  </a:lnTo>
                  <a:lnTo>
                    <a:pt x="30" y="5741"/>
                  </a:lnTo>
                  <a:lnTo>
                    <a:pt x="68" y="6037"/>
                  </a:lnTo>
                  <a:lnTo>
                    <a:pt x="120" y="6329"/>
                  </a:lnTo>
                  <a:lnTo>
                    <a:pt x="187" y="6615"/>
                  </a:lnTo>
                  <a:lnTo>
                    <a:pt x="266" y="6898"/>
                  </a:lnTo>
                  <a:lnTo>
                    <a:pt x="359" y="7172"/>
                  </a:lnTo>
                  <a:lnTo>
                    <a:pt x="466" y="7441"/>
                  </a:lnTo>
                  <a:lnTo>
                    <a:pt x="585" y="7704"/>
                  </a:lnTo>
                  <a:lnTo>
                    <a:pt x="715" y="7960"/>
                  </a:lnTo>
                  <a:lnTo>
                    <a:pt x="859" y="8208"/>
                  </a:lnTo>
                  <a:lnTo>
                    <a:pt x="1013" y="8448"/>
                  </a:lnTo>
                  <a:lnTo>
                    <a:pt x="1178" y="8681"/>
                  </a:lnTo>
                  <a:lnTo>
                    <a:pt x="1355" y="8905"/>
                  </a:lnTo>
                  <a:lnTo>
                    <a:pt x="1540" y="9120"/>
                  </a:lnTo>
                  <a:lnTo>
                    <a:pt x="1737" y="9326"/>
                  </a:lnTo>
                  <a:lnTo>
                    <a:pt x="1943" y="9522"/>
                  </a:lnTo>
                  <a:lnTo>
                    <a:pt x="2159" y="9708"/>
                  </a:lnTo>
                  <a:lnTo>
                    <a:pt x="2382" y="9884"/>
                  </a:lnTo>
                  <a:lnTo>
                    <a:pt x="2615" y="10050"/>
                  </a:lnTo>
                  <a:lnTo>
                    <a:pt x="2856" y="10204"/>
                  </a:lnTo>
                  <a:lnTo>
                    <a:pt x="3104" y="10346"/>
                  </a:lnTo>
                  <a:lnTo>
                    <a:pt x="3360" y="10477"/>
                  </a:lnTo>
                  <a:lnTo>
                    <a:pt x="3622" y="10596"/>
                  </a:lnTo>
                  <a:lnTo>
                    <a:pt x="3891" y="10702"/>
                  </a:lnTo>
                  <a:lnTo>
                    <a:pt x="4167" y="10795"/>
                  </a:lnTo>
                  <a:lnTo>
                    <a:pt x="4449" y="10875"/>
                  </a:lnTo>
                  <a:lnTo>
                    <a:pt x="4735" y="10942"/>
                  </a:lnTo>
                  <a:lnTo>
                    <a:pt x="5028" y="10994"/>
                  </a:lnTo>
                  <a:lnTo>
                    <a:pt x="5325" y="11031"/>
                  </a:lnTo>
                  <a:lnTo>
                    <a:pt x="5626" y="11054"/>
                  </a:lnTo>
                  <a:lnTo>
                    <a:pt x="5931" y="11062"/>
                  </a:lnTo>
                  <a:lnTo>
                    <a:pt x="6236" y="11054"/>
                  </a:lnTo>
                  <a:lnTo>
                    <a:pt x="6537" y="11031"/>
                  </a:lnTo>
                  <a:lnTo>
                    <a:pt x="6834" y="10994"/>
                  </a:lnTo>
                  <a:lnTo>
                    <a:pt x="7127" y="10942"/>
                  </a:lnTo>
                  <a:lnTo>
                    <a:pt x="7413" y="10875"/>
                  </a:lnTo>
                  <a:lnTo>
                    <a:pt x="7695" y="10795"/>
                  </a:lnTo>
                  <a:lnTo>
                    <a:pt x="7971" y="10702"/>
                  </a:lnTo>
                  <a:lnTo>
                    <a:pt x="8240" y="10596"/>
                  </a:lnTo>
                  <a:lnTo>
                    <a:pt x="8502" y="10477"/>
                  </a:lnTo>
                  <a:lnTo>
                    <a:pt x="8758" y="10346"/>
                  </a:lnTo>
                  <a:lnTo>
                    <a:pt x="9006" y="10204"/>
                  </a:lnTo>
                  <a:lnTo>
                    <a:pt x="9247" y="10050"/>
                  </a:lnTo>
                  <a:lnTo>
                    <a:pt x="9480" y="9884"/>
                  </a:lnTo>
                  <a:lnTo>
                    <a:pt x="9703" y="9708"/>
                  </a:lnTo>
                  <a:lnTo>
                    <a:pt x="9919" y="9522"/>
                  </a:lnTo>
                  <a:lnTo>
                    <a:pt x="10125" y="9326"/>
                  </a:lnTo>
                  <a:lnTo>
                    <a:pt x="10322" y="9120"/>
                  </a:lnTo>
                  <a:lnTo>
                    <a:pt x="10507" y="8905"/>
                  </a:lnTo>
                  <a:lnTo>
                    <a:pt x="10684" y="8681"/>
                  </a:lnTo>
                  <a:lnTo>
                    <a:pt x="10849" y="8448"/>
                  </a:lnTo>
                  <a:lnTo>
                    <a:pt x="11003" y="8208"/>
                  </a:lnTo>
                  <a:lnTo>
                    <a:pt x="11147" y="7960"/>
                  </a:lnTo>
                  <a:lnTo>
                    <a:pt x="11277" y="7704"/>
                  </a:lnTo>
                  <a:lnTo>
                    <a:pt x="11396" y="7441"/>
                  </a:lnTo>
                  <a:lnTo>
                    <a:pt x="11503" y="7172"/>
                  </a:lnTo>
                  <a:lnTo>
                    <a:pt x="11596" y="6898"/>
                  </a:lnTo>
                  <a:lnTo>
                    <a:pt x="11675" y="6615"/>
                  </a:lnTo>
                  <a:lnTo>
                    <a:pt x="11742" y="6329"/>
                  </a:lnTo>
                  <a:lnTo>
                    <a:pt x="11794" y="6037"/>
                  </a:lnTo>
                  <a:lnTo>
                    <a:pt x="11832" y="5741"/>
                  </a:lnTo>
                  <a:lnTo>
                    <a:pt x="11854" y="5439"/>
                  </a:lnTo>
                  <a:lnTo>
                    <a:pt x="11862" y="5135"/>
                  </a:lnTo>
                  <a:lnTo>
                    <a:pt x="11780" y="5182"/>
                  </a:lnTo>
                  <a:lnTo>
                    <a:pt x="11697" y="5227"/>
                  </a:lnTo>
                  <a:lnTo>
                    <a:pt x="11613" y="5270"/>
                  </a:lnTo>
                  <a:lnTo>
                    <a:pt x="11528" y="5314"/>
                  </a:lnTo>
                  <a:lnTo>
                    <a:pt x="11444" y="5355"/>
                  </a:lnTo>
                  <a:lnTo>
                    <a:pt x="11357" y="5395"/>
                  </a:lnTo>
                  <a:lnTo>
                    <a:pt x="11270" y="5434"/>
                  </a:lnTo>
                  <a:lnTo>
                    <a:pt x="11182" y="5472"/>
                  </a:lnTo>
                  <a:lnTo>
                    <a:pt x="11095" y="5507"/>
                  </a:lnTo>
                  <a:lnTo>
                    <a:pt x="11006" y="5542"/>
                  </a:lnTo>
                  <a:lnTo>
                    <a:pt x="10916" y="5575"/>
                  </a:lnTo>
                  <a:lnTo>
                    <a:pt x="10825" y="5607"/>
                  </a:lnTo>
                  <a:lnTo>
                    <a:pt x="10734" y="5637"/>
                  </a:lnTo>
                  <a:lnTo>
                    <a:pt x="10643" y="5667"/>
                  </a:lnTo>
                  <a:lnTo>
                    <a:pt x="10551" y="5694"/>
                  </a:lnTo>
                  <a:lnTo>
                    <a:pt x="10457" y="5721"/>
                  </a:lnTo>
                  <a:lnTo>
                    <a:pt x="10364" y="5745"/>
                  </a:lnTo>
                  <a:lnTo>
                    <a:pt x="10269" y="5768"/>
                  </a:lnTo>
                  <a:lnTo>
                    <a:pt x="10175" y="5789"/>
                  </a:lnTo>
                  <a:lnTo>
                    <a:pt x="10079" y="5809"/>
                  </a:lnTo>
                  <a:lnTo>
                    <a:pt x="9984" y="5828"/>
                  </a:lnTo>
                  <a:lnTo>
                    <a:pt x="9888" y="5845"/>
                  </a:lnTo>
                  <a:lnTo>
                    <a:pt x="9790" y="5861"/>
                  </a:lnTo>
                  <a:lnTo>
                    <a:pt x="9693" y="5875"/>
                  </a:lnTo>
                  <a:lnTo>
                    <a:pt x="9595" y="5887"/>
                  </a:lnTo>
                  <a:lnTo>
                    <a:pt x="9496" y="5898"/>
                  </a:lnTo>
                  <a:lnTo>
                    <a:pt x="9397" y="5907"/>
                  </a:lnTo>
                  <a:lnTo>
                    <a:pt x="9299" y="5914"/>
                  </a:lnTo>
                  <a:lnTo>
                    <a:pt x="9198" y="5921"/>
                  </a:lnTo>
                  <a:lnTo>
                    <a:pt x="9098" y="5924"/>
                  </a:lnTo>
                  <a:lnTo>
                    <a:pt x="8998" y="5927"/>
                  </a:lnTo>
                  <a:lnTo>
                    <a:pt x="8897" y="5927"/>
                  </a:lnTo>
                  <a:lnTo>
                    <a:pt x="8796" y="5927"/>
                  </a:lnTo>
                  <a:lnTo>
                    <a:pt x="8695" y="5924"/>
                  </a:lnTo>
                  <a:lnTo>
                    <a:pt x="8595" y="5921"/>
                  </a:lnTo>
                  <a:lnTo>
                    <a:pt x="8494" y="5914"/>
                  </a:lnTo>
                  <a:lnTo>
                    <a:pt x="8395" y="5907"/>
                  </a:lnTo>
                  <a:lnTo>
                    <a:pt x="8296" y="5898"/>
                  </a:lnTo>
                  <a:lnTo>
                    <a:pt x="8199" y="5887"/>
                  </a:lnTo>
                  <a:lnTo>
                    <a:pt x="8101" y="5875"/>
                  </a:lnTo>
                  <a:lnTo>
                    <a:pt x="8003" y="5861"/>
                  </a:lnTo>
                  <a:lnTo>
                    <a:pt x="7906" y="5845"/>
                  </a:lnTo>
                  <a:lnTo>
                    <a:pt x="7809" y="5828"/>
                  </a:lnTo>
                  <a:lnTo>
                    <a:pt x="7714" y="5809"/>
                  </a:lnTo>
                  <a:lnTo>
                    <a:pt x="7618" y="5789"/>
                  </a:lnTo>
                  <a:lnTo>
                    <a:pt x="7524" y="5768"/>
                  </a:lnTo>
                  <a:lnTo>
                    <a:pt x="7429" y="5745"/>
                  </a:lnTo>
                  <a:lnTo>
                    <a:pt x="7336" y="5721"/>
                  </a:lnTo>
                  <a:lnTo>
                    <a:pt x="7243" y="5694"/>
                  </a:lnTo>
                  <a:lnTo>
                    <a:pt x="7151" y="5667"/>
                  </a:lnTo>
                  <a:lnTo>
                    <a:pt x="7059" y="5637"/>
                  </a:lnTo>
                  <a:lnTo>
                    <a:pt x="6968" y="5607"/>
                  </a:lnTo>
                  <a:lnTo>
                    <a:pt x="6877" y="5575"/>
                  </a:lnTo>
                  <a:lnTo>
                    <a:pt x="6787" y="5542"/>
                  </a:lnTo>
                  <a:lnTo>
                    <a:pt x="6698" y="5507"/>
                  </a:lnTo>
                  <a:lnTo>
                    <a:pt x="6611" y="5472"/>
                  </a:lnTo>
                  <a:lnTo>
                    <a:pt x="6523" y="5434"/>
                  </a:lnTo>
                  <a:lnTo>
                    <a:pt x="6436" y="5395"/>
                  </a:lnTo>
                  <a:lnTo>
                    <a:pt x="6350" y="5355"/>
                  </a:lnTo>
                  <a:lnTo>
                    <a:pt x="6265" y="5314"/>
                  </a:lnTo>
                  <a:lnTo>
                    <a:pt x="6180" y="5270"/>
                  </a:lnTo>
                  <a:lnTo>
                    <a:pt x="6097" y="5227"/>
                  </a:lnTo>
                  <a:lnTo>
                    <a:pt x="6013" y="5182"/>
                  </a:lnTo>
                  <a:lnTo>
                    <a:pt x="5931" y="5135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67" name="Freeform 8"/>
            <p:cNvSpPr/>
            <p:nvPr/>
          </p:nvSpPr>
          <p:spPr bwMode="auto">
            <a:xfrm>
              <a:off x="7926388" y="2762250"/>
              <a:ext cx="1430338" cy="1430337"/>
            </a:xfrm>
            <a:custGeom>
              <a:avLst/>
              <a:gdLst>
                <a:gd name="T0" fmla="*/ 373 w 6311"/>
                <a:gd name="T1" fmla="*/ 1664 h 6307"/>
                <a:gd name="T2" fmla="*/ 286 w 6311"/>
                <a:gd name="T3" fmla="*/ 1839 h 6307"/>
                <a:gd name="T4" fmla="*/ 210 w 6311"/>
                <a:gd name="T5" fmla="*/ 2020 h 6307"/>
                <a:gd name="T6" fmla="*/ 145 w 6311"/>
                <a:gd name="T7" fmla="*/ 2206 h 6307"/>
                <a:gd name="T8" fmla="*/ 91 w 6311"/>
                <a:gd name="T9" fmla="*/ 2397 h 6307"/>
                <a:gd name="T10" fmla="*/ 49 w 6311"/>
                <a:gd name="T11" fmla="*/ 2594 h 6307"/>
                <a:gd name="T12" fmla="*/ 20 w 6311"/>
                <a:gd name="T13" fmla="*/ 2794 h 6307"/>
                <a:gd name="T14" fmla="*/ 3 w 6311"/>
                <a:gd name="T15" fmla="*/ 2998 h 6307"/>
                <a:gd name="T16" fmla="*/ 3 w 6311"/>
                <a:gd name="T17" fmla="*/ 3299 h 6307"/>
                <a:gd name="T18" fmla="*/ 80 w 6311"/>
                <a:gd name="T19" fmla="*/ 3865 h 6307"/>
                <a:gd name="T20" fmla="*/ 254 w 6311"/>
                <a:gd name="T21" fmla="*/ 4394 h 6307"/>
                <a:gd name="T22" fmla="*/ 513 w 6311"/>
                <a:gd name="T23" fmla="*/ 4878 h 6307"/>
                <a:gd name="T24" fmla="*/ 850 w 6311"/>
                <a:gd name="T25" fmla="*/ 5307 h 6307"/>
                <a:gd name="T26" fmla="*/ 1255 w 6311"/>
                <a:gd name="T27" fmla="*/ 5671 h 6307"/>
                <a:gd name="T28" fmla="*/ 1718 w 6311"/>
                <a:gd name="T29" fmla="*/ 5961 h 6307"/>
                <a:gd name="T30" fmla="*/ 2231 w 6311"/>
                <a:gd name="T31" fmla="*/ 6169 h 6307"/>
                <a:gd name="T32" fmla="*/ 2705 w 6311"/>
                <a:gd name="T33" fmla="*/ 6275 h 6307"/>
                <a:gd name="T34" fmla="*/ 2961 w 6311"/>
                <a:gd name="T35" fmla="*/ 6301 h 6307"/>
                <a:gd name="T36" fmla="*/ 3230 w 6311"/>
                <a:gd name="T37" fmla="*/ 6306 h 6307"/>
                <a:gd name="T38" fmla="*/ 3522 w 6311"/>
                <a:gd name="T39" fmla="*/ 6286 h 6307"/>
                <a:gd name="T40" fmla="*/ 3806 w 6311"/>
                <a:gd name="T41" fmla="*/ 6240 h 6307"/>
                <a:gd name="T42" fmla="*/ 4082 w 6311"/>
                <a:gd name="T43" fmla="*/ 6169 h 6307"/>
                <a:gd name="T44" fmla="*/ 4391 w 6311"/>
                <a:gd name="T45" fmla="*/ 6056 h 6307"/>
                <a:gd name="T46" fmla="*/ 4810 w 6311"/>
                <a:gd name="T47" fmla="*/ 5839 h 6307"/>
                <a:gd name="T48" fmla="*/ 5190 w 6311"/>
                <a:gd name="T49" fmla="*/ 5564 h 6307"/>
                <a:gd name="T50" fmla="*/ 5524 w 6311"/>
                <a:gd name="T51" fmla="*/ 5238 h 6307"/>
                <a:gd name="T52" fmla="*/ 5806 w 6311"/>
                <a:gd name="T53" fmla="*/ 4864 h 6307"/>
                <a:gd name="T54" fmla="*/ 6033 w 6311"/>
                <a:gd name="T55" fmla="*/ 4451 h 6307"/>
                <a:gd name="T56" fmla="*/ 6196 w 6311"/>
                <a:gd name="T57" fmla="*/ 4003 h 6307"/>
                <a:gd name="T58" fmla="*/ 6289 w 6311"/>
                <a:gd name="T59" fmla="*/ 3526 h 6307"/>
                <a:gd name="T60" fmla="*/ 6310 w 6311"/>
                <a:gd name="T61" fmla="*/ 3077 h 6307"/>
                <a:gd name="T62" fmla="*/ 6289 w 6311"/>
                <a:gd name="T63" fmla="*/ 2775 h 6307"/>
                <a:gd name="T64" fmla="*/ 6246 w 6311"/>
                <a:gd name="T65" fmla="*/ 2511 h 6307"/>
                <a:gd name="T66" fmla="*/ 6207 w 6311"/>
                <a:gd name="T67" fmla="*/ 2344 h 6307"/>
                <a:gd name="T68" fmla="*/ 6158 w 6311"/>
                <a:gd name="T69" fmla="*/ 2179 h 6307"/>
                <a:gd name="T70" fmla="*/ 6101 w 6311"/>
                <a:gd name="T71" fmla="*/ 2018 h 6307"/>
                <a:gd name="T72" fmla="*/ 6036 w 6311"/>
                <a:gd name="T73" fmla="*/ 1861 h 6307"/>
                <a:gd name="T74" fmla="*/ 5962 w 6311"/>
                <a:gd name="T75" fmla="*/ 1709 h 6307"/>
                <a:gd name="T76" fmla="*/ 5881 w 6311"/>
                <a:gd name="T77" fmla="*/ 1561 h 6307"/>
                <a:gd name="T78" fmla="*/ 5792 w 6311"/>
                <a:gd name="T79" fmla="*/ 1419 h 6307"/>
                <a:gd name="T80" fmla="*/ 5665 w 6311"/>
                <a:gd name="T81" fmla="*/ 1241 h 6307"/>
                <a:gd name="T82" fmla="*/ 5426 w 6311"/>
                <a:gd name="T83" fmla="*/ 963 h 6307"/>
                <a:gd name="T84" fmla="*/ 5157 w 6311"/>
                <a:gd name="T85" fmla="*/ 714 h 6307"/>
                <a:gd name="T86" fmla="*/ 4859 w 6311"/>
                <a:gd name="T87" fmla="*/ 498 h 6307"/>
                <a:gd name="T88" fmla="*/ 4536 w 6311"/>
                <a:gd name="T89" fmla="*/ 316 h 6307"/>
                <a:gd name="T90" fmla="*/ 4193 w 6311"/>
                <a:gd name="T91" fmla="*/ 174 h 6307"/>
                <a:gd name="T92" fmla="*/ 3829 w 6311"/>
                <a:gd name="T93" fmla="*/ 72 h 6307"/>
                <a:gd name="T94" fmla="*/ 3450 w 6311"/>
                <a:gd name="T95" fmla="*/ 13 h 6307"/>
                <a:gd name="T96" fmla="*/ 3045 w 6311"/>
                <a:gd name="T97" fmla="*/ 1 h 6307"/>
                <a:gd name="T98" fmla="*/ 2612 w 6311"/>
                <a:gd name="T99" fmla="*/ 46 h 6307"/>
                <a:gd name="T100" fmla="*/ 2199 w 6311"/>
                <a:gd name="T101" fmla="*/ 147 h 6307"/>
                <a:gd name="T102" fmla="*/ 1808 w 6311"/>
                <a:gd name="T103" fmla="*/ 301 h 6307"/>
                <a:gd name="T104" fmla="*/ 1445 w 6311"/>
                <a:gd name="T105" fmla="*/ 502 h 6307"/>
                <a:gd name="T106" fmla="*/ 1113 w 6311"/>
                <a:gd name="T107" fmla="*/ 749 h 6307"/>
                <a:gd name="T108" fmla="*/ 817 w 6311"/>
                <a:gd name="T109" fmla="*/ 1035 h 6307"/>
                <a:gd name="T110" fmla="*/ 561 w 6311"/>
                <a:gd name="T111" fmla="*/ 1358 h 6307"/>
                <a:gd name="T112" fmla="*/ 396 w 6311"/>
                <a:gd name="T113" fmla="*/ 1621 h 6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311" h="6307">
                  <a:moveTo>
                    <a:pt x="396" y="1621"/>
                  </a:moveTo>
                  <a:lnTo>
                    <a:pt x="396" y="1621"/>
                  </a:lnTo>
                  <a:lnTo>
                    <a:pt x="396" y="1621"/>
                  </a:lnTo>
                  <a:lnTo>
                    <a:pt x="373" y="1664"/>
                  </a:lnTo>
                  <a:lnTo>
                    <a:pt x="350" y="1707"/>
                  </a:lnTo>
                  <a:lnTo>
                    <a:pt x="328" y="1751"/>
                  </a:lnTo>
                  <a:lnTo>
                    <a:pt x="307" y="1795"/>
                  </a:lnTo>
                  <a:lnTo>
                    <a:pt x="286" y="1839"/>
                  </a:lnTo>
                  <a:lnTo>
                    <a:pt x="266" y="1883"/>
                  </a:lnTo>
                  <a:lnTo>
                    <a:pt x="247" y="1929"/>
                  </a:lnTo>
                  <a:lnTo>
                    <a:pt x="228" y="1973"/>
                  </a:lnTo>
                  <a:lnTo>
                    <a:pt x="210" y="2020"/>
                  </a:lnTo>
                  <a:lnTo>
                    <a:pt x="192" y="2066"/>
                  </a:lnTo>
                  <a:lnTo>
                    <a:pt x="176" y="2112"/>
                  </a:lnTo>
                  <a:lnTo>
                    <a:pt x="160" y="2159"/>
                  </a:lnTo>
                  <a:lnTo>
                    <a:pt x="145" y="2206"/>
                  </a:lnTo>
                  <a:lnTo>
                    <a:pt x="130" y="2254"/>
                  </a:lnTo>
                  <a:lnTo>
                    <a:pt x="116" y="2301"/>
                  </a:lnTo>
                  <a:lnTo>
                    <a:pt x="103" y="2349"/>
                  </a:lnTo>
                  <a:lnTo>
                    <a:pt x="91" y="2397"/>
                  </a:lnTo>
                  <a:lnTo>
                    <a:pt x="79" y="2446"/>
                  </a:lnTo>
                  <a:lnTo>
                    <a:pt x="69" y="2495"/>
                  </a:lnTo>
                  <a:lnTo>
                    <a:pt x="59" y="2544"/>
                  </a:lnTo>
                  <a:lnTo>
                    <a:pt x="49" y="2594"/>
                  </a:lnTo>
                  <a:lnTo>
                    <a:pt x="41" y="2643"/>
                  </a:lnTo>
                  <a:lnTo>
                    <a:pt x="33" y="2693"/>
                  </a:lnTo>
                  <a:lnTo>
                    <a:pt x="26" y="2744"/>
                  </a:lnTo>
                  <a:lnTo>
                    <a:pt x="20" y="2794"/>
                  </a:lnTo>
                  <a:lnTo>
                    <a:pt x="15" y="2845"/>
                  </a:lnTo>
                  <a:lnTo>
                    <a:pt x="10" y="2895"/>
                  </a:lnTo>
                  <a:lnTo>
                    <a:pt x="7" y="2946"/>
                  </a:lnTo>
                  <a:lnTo>
                    <a:pt x="3" y="2998"/>
                  </a:lnTo>
                  <a:lnTo>
                    <a:pt x="1" y="3049"/>
                  </a:lnTo>
                  <a:lnTo>
                    <a:pt x="0" y="3102"/>
                  </a:lnTo>
                  <a:lnTo>
                    <a:pt x="0" y="3153"/>
                  </a:lnTo>
                  <a:lnTo>
                    <a:pt x="3" y="3299"/>
                  </a:lnTo>
                  <a:lnTo>
                    <a:pt x="13" y="3444"/>
                  </a:lnTo>
                  <a:lnTo>
                    <a:pt x="29" y="3586"/>
                  </a:lnTo>
                  <a:lnTo>
                    <a:pt x="51" y="3726"/>
                  </a:lnTo>
                  <a:lnTo>
                    <a:pt x="80" y="3865"/>
                  </a:lnTo>
                  <a:lnTo>
                    <a:pt x="115" y="4001"/>
                  </a:lnTo>
                  <a:lnTo>
                    <a:pt x="156" y="4135"/>
                  </a:lnTo>
                  <a:lnTo>
                    <a:pt x="201" y="4266"/>
                  </a:lnTo>
                  <a:lnTo>
                    <a:pt x="254" y="4394"/>
                  </a:lnTo>
                  <a:lnTo>
                    <a:pt x="310" y="4520"/>
                  </a:lnTo>
                  <a:lnTo>
                    <a:pt x="373" y="4642"/>
                  </a:lnTo>
                  <a:lnTo>
                    <a:pt x="440" y="4762"/>
                  </a:lnTo>
                  <a:lnTo>
                    <a:pt x="513" y="4878"/>
                  </a:lnTo>
                  <a:lnTo>
                    <a:pt x="591" y="4991"/>
                  </a:lnTo>
                  <a:lnTo>
                    <a:pt x="673" y="5100"/>
                  </a:lnTo>
                  <a:lnTo>
                    <a:pt x="759" y="5205"/>
                  </a:lnTo>
                  <a:lnTo>
                    <a:pt x="850" y="5307"/>
                  </a:lnTo>
                  <a:lnTo>
                    <a:pt x="945" y="5403"/>
                  </a:lnTo>
                  <a:lnTo>
                    <a:pt x="1044" y="5497"/>
                  </a:lnTo>
                  <a:lnTo>
                    <a:pt x="1148" y="5586"/>
                  </a:lnTo>
                  <a:lnTo>
                    <a:pt x="1255" y="5671"/>
                  </a:lnTo>
                  <a:lnTo>
                    <a:pt x="1365" y="5750"/>
                  </a:lnTo>
                  <a:lnTo>
                    <a:pt x="1479" y="5826"/>
                  </a:lnTo>
                  <a:lnTo>
                    <a:pt x="1597" y="5896"/>
                  </a:lnTo>
                  <a:lnTo>
                    <a:pt x="1718" y="5961"/>
                  </a:lnTo>
                  <a:lnTo>
                    <a:pt x="1842" y="6021"/>
                  </a:lnTo>
                  <a:lnTo>
                    <a:pt x="1969" y="6077"/>
                  </a:lnTo>
                  <a:lnTo>
                    <a:pt x="2099" y="6126"/>
                  </a:lnTo>
                  <a:lnTo>
                    <a:pt x="2231" y="6169"/>
                  </a:lnTo>
                  <a:lnTo>
                    <a:pt x="2366" y="6207"/>
                  </a:lnTo>
                  <a:lnTo>
                    <a:pt x="2502" y="6239"/>
                  </a:lnTo>
                  <a:lnTo>
                    <a:pt x="2642" y="6266"/>
                  </a:lnTo>
                  <a:lnTo>
                    <a:pt x="2705" y="6275"/>
                  </a:lnTo>
                  <a:lnTo>
                    <a:pt x="2768" y="6284"/>
                  </a:lnTo>
                  <a:lnTo>
                    <a:pt x="2832" y="6290"/>
                  </a:lnTo>
                  <a:lnTo>
                    <a:pt x="2896" y="6297"/>
                  </a:lnTo>
                  <a:lnTo>
                    <a:pt x="2961" y="6301"/>
                  </a:lnTo>
                  <a:lnTo>
                    <a:pt x="3025" y="6305"/>
                  </a:lnTo>
                  <a:lnTo>
                    <a:pt x="3091" y="6307"/>
                  </a:lnTo>
                  <a:lnTo>
                    <a:pt x="3155" y="6307"/>
                  </a:lnTo>
                  <a:lnTo>
                    <a:pt x="3230" y="6306"/>
                  </a:lnTo>
                  <a:lnTo>
                    <a:pt x="3303" y="6304"/>
                  </a:lnTo>
                  <a:lnTo>
                    <a:pt x="3376" y="6299"/>
                  </a:lnTo>
                  <a:lnTo>
                    <a:pt x="3450" y="6294"/>
                  </a:lnTo>
                  <a:lnTo>
                    <a:pt x="3522" y="6286"/>
                  </a:lnTo>
                  <a:lnTo>
                    <a:pt x="3593" y="6277"/>
                  </a:lnTo>
                  <a:lnTo>
                    <a:pt x="3664" y="6266"/>
                  </a:lnTo>
                  <a:lnTo>
                    <a:pt x="3736" y="6253"/>
                  </a:lnTo>
                  <a:lnTo>
                    <a:pt x="3806" y="6240"/>
                  </a:lnTo>
                  <a:lnTo>
                    <a:pt x="3876" y="6225"/>
                  </a:lnTo>
                  <a:lnTo>
                    <a:pt x="3945" y="6208"/>
                  </a:lnTo>
                  <a:lnTo>
                    <a:pt x="4014" y="6189"/>
                  </a:lnTo>
                  <a:lnTo>
                    <a:pt x="4082" y="6169"/>
                  </a:lnTo>
                  <a:lnTo>
                    <a:pt x="4148" y="6148"/>
                  </a:lnTo>
                  <a:lnTo>
                    <a:pt x="4215" y="6125"/>
                  </a:lnTo>
                  <a:lnTo>
                    <a:pt x="4281" y="6100"/>
                  </a:lnTo>
                  <a:lnTo>
                    <a:pt x="4391" y="6056"/>
                  </a:lnTo>
                  <a:lnTo>
                    <a:pt x="4500" y="6008"/>
                  </a:lnTo>
                  <a:lnTo>
                    <a:pt x="4605" y="5956"/>
                  </a:lnTo>
                  <a:lnTo>
                    <a:pt x="4709" y="5899"/>
                  </a:lnTo>
                  <a:lnTo>
                    <a:pt x="4810" y="5839"/>
                  </a:lnTo>
                  <a:lnTo>
                    <a:pt x="4909" y="5776"/>
                  </a:lnTo>
                  <a:lnTo>
                    <a:pt x="5006" y="5709"/>
                  </a:lnTo>
                  <a:lnTo>
                    <a:pt x="5099" y="5638"/>
                  </a:lnTo>
                  <a:lnTo>
                    <a:pt x="5190" y="5564"/>
                  </a:lnTo>
                  <a:lnTo>
                    <a:pt x="5278" y="5488"/>
                  </a:lnTo>
                  <a:lnTo>
                    <a:pt x="5363" y="5407"/>
                  </a:lnTo>
                  <a:lnTo>
                    <a:pt x="5445" y="5323"/>
                  </a:lnTo>
                  <a:lnTo>
                    <a:pt x="5524" y="5238"/>
                  </a:lnTo>
                  <a:lnTo>
                    <a:pt x="5600" y="5149"/>
                  </a:lnTo>
                  <a:lnTo>
                    <a:pt x="5672" y="5057"/>
                  </a:lnTo>
                  <a:lnTo>
                    <a:pt x="5741" y="4962"/>
                  </a:lnTo>
                  <a:lnTo>
                    <a:pt x="5806" y="4864"/>
                  </a:lnTo>
                  <a:lnTo>
                    <a:pt x="5869" y="4764"/>
                  </a:lnTo>
                  <a:lnTo>
                    <a:pt x="5928" y="4662"/>
                  </a:lnTo>
                  <a:lnTo>
                    <a:pt x="5982" y="4557"/>
                  </a:lnTo>
                  <a:lnTo>
                    <a:pt x="6033" y="4451"/>
                  </a:lnTo>
                  <a:lnTo>
                    <a:pt x="6080" y="4342"/>
                  </a:lnTo>
                  <a:lnTo>
                    <a:pt x="6122" y="4231"/>
                  </a:lnTo>
                  <a:lnTo>
                    <a:pt x="6161" y="4117"/>
                  </a:lnTo>
                  <a:lnTo>
                    <a:pt x="6196" y="4003"/>
                  </a:lnTo>
                  <a:lnTo>
                    <a:pt x="6226" y="3886"/>
                  </a:lnTo>
                  <a:lnTo>
                    <a:pt x="6251" y="3767"/>
                  </a:lnTo>
                  <a:lnTo>
                    <a:pt x="6272" y="3647"/>
                  </a:lnTo>
                  <a:lnTo>
                    <a:pt x="6289" y="3526"/>
                  </a:lnTo>
                  <a:lnTo>
                    <a:pt x="6301" y="3403"/>
                  </a:lnTo>
                  <a:lnTo>
                    <a:pt x="6309" y="3278"/>
                  </a:lnTo>
                  <a:lnTo>
                    <a:pt x="6311" y="3153"/>
                  </a:lnTo>
                  <a:lnTo>
                    <a:pt x="6310" y="3077"/>
                  </a:lnTo>
                  <a:lnTo>
                    <a:pt x="6308" y="3000"/>
                  </a:lnTo>
                  <a:lnTo>
                    <a:pt x="6304" y="2925"/>
                  </a:lnTo>
                  <a:lnTo>
                    <a:pt x="6297" y="2849"/>
                  </a:lnTo>
                  <a:lnTo>
                    <a:pt x="6289" y="2775"/>
                  </a:lnTo>
                  <a:lnTo>
                    <a:pt x="6279" y="2700"/>
                  </a:lnTo>
                  <a:lnTo>
                    <a:pt x="6268" y="2627"/>
                  </a:lnTo>
                  <a:lnTo>
                    <a:pt x="6255" y="2554"/>
                  </a:lnTo>
                  <a:lnTo>
                    <a:pt x="6246" y="2511"/>
                  </a:lnTo>
                  <a:lnTo>
                    <a:pt x="6237" y="2469"/>
                  </a:lnTo>
                  <a:lnTo>
                    <a:pt x="6228" y="2427"/>
                  </a:lnTo>
                  <a:lnTo>
                    <a:pt x="6217" y="2385"/>
                  </a:lnTo>
                  <a:lnTo>
                    <a:pt x="6207" y="2344"/>
                  </a:lnTo>
                  <a:lnTo>
                    <a:pt x="6195" y="2301"/>
                  </a:lnTo>
                  <a:lnTo>
                    <a:pt x="6183" y="2260"/>
                  </a:lnTo>
                  <a:lnTo>
                    <a:pt x="6171" y="2219"/>
                  </a:lnTo>
                  <a:lnTo>
                    <a:pt x="6158" y="2179"/>
                  </a:lnTo>
                  <a:lnTo>
                    <a:pt x="6145" y="2138"/>
                  </a:lnTo>
                  <a:lnTo>
                    <a:pt x="6130" y="2098"/>
                  </a:lnTo>
                  <a:lnTo>
                    <a:pt x="6116" y="2058"/>
                  </a:lnTo>
                  <a:lnTo>
                    <a:pt x="6101" y="2018"/>
                  </a:lnTo>
                  <a:lnTo>
                    <a:pt x="6086" y="1978"/>
                  </a:lnTo>
                  <a:lnTo>
                    <a:pt x="6069" y="1939"/>
                  </a:lnTo>
                  <a:lnTo>
                    <a:pt x="6052" y="1900"/>
                  </a:lnTo>
                  <a:lnTo>
                    <a:pt x="6036" y="1861"/>
                  </a:lnTo>
                  <a:lnTo>
                    <a:pt x="6018" y="1823"/>
                  </a:lnTo>
                  <a:lnTo>
                    <a:pt x="6000" y="1785"/>
                  </a:lnTo>
                  <a:lnTo>
                    <a:pt x="5981" y="1747"/>
                  </a:lnTo>
                  <a:lnTo>
                    <a:pt x="5962" y="1709"/>
                  </a:lnTo>
                  <a:lnTo>
                    <a:pt x="5942" y="1672"/>
                  </a:lnTo>
                  <a:lnTo>
                    <a:pt x="5922" y="1634"/>
                  </a:lnTo>
                  <a:lnTo>
                    <a:pt x="5902" y="1598"/>
                  </a:lnTo>
                  <a:lnTo>
                    <a:pt x="5881" y="1561"/>
                  </a:lnTo>
                  <a:lnTo>
                    <a:pt x="5859" y="1526"/>
                  </a:lnTo>
                  <a:lnTo>
                    <a:pt x="5838" y="1490"/>
                  </a:lnTo>
                  <a:lnTo>
                    <a:pt x="5814" y="1454"/>
                  </a:lnTo>
                  <a:lnTo>
                    <a:pt x="5792" y="1419"/>
                  </a:lnTo>
                  <a:lnTo>
                    <a:pt x="5769" y="1384"/>
                  </a:lnTo>
                  <a:lnTo>
                    <a:pt x="5744" y="1350"/>
                  </a:lnTo>
                  <a:lnTo>
                    <a:pt x="5721" y="1316"/>
                  </a:lnTo>
                  <a:lnTo>
                    <a:pt x="5665" y="1241"/>
                  </a:lnTo>
                  <a:lnTo>
                    <a:pt x="5608" y="1169"/>
                  </a:lnTo>
                  <a:lnTo>
                    <a:pt x="5550" y="1099"/>
                  </a:lnTo>
                  <a:lnTo>
                    <a:pt x="5489" y="1030"/>
                  </a:lnTo>
                  <a:lnTo>
                    <a:pt x="5426" y="963"/>
                  </a:lnTo>
                  <a:lnTo>
                    <a:pt x="5362" y="898"/>
                  </a:lnTo>
                  <a:lnTo>
                    <a:pt x="5295" y="835"/>
                  </a:lnTo>
                  <a:lnTo>
                    <a:pt x="5227" y="773"/>
                  </a:lnTo>
                  <a:lnTo>
                    <a:pt x="5157" y="714"/>
                  </a:lnTo>
                  <a:lnTo>
                    <a:pt x="5085" y="658"/>
                  </a:lnTo>
                  <a:lnTo>
                    <a:pt x="5011" y="602"/>
                  </a:lnTo>
                  <a:lnTo>
                    <a:pt x="4936" y="549"/>
                  </a:lnTo>
                  <a:lnTo>
                    <a:pt x="4859" y="498"/>
                  </a:lnTo>
                  <a:lnTo>
                    <a:pt x="4781" y="450"/>
                  </a:lnTo>
                  <a:lnTo>
                    <a:pt x="4701" y="403"/>
                  </a:lnTo>
                  <a:lnTo>
                    <a:pt x="4620" y="359"/>
                  </a:lnTo>
                  <a:lnTo>
                    <a:pt x="4536" y="316"/>
                  </a:lnTo>
                  <a:lnTo>
                    <a:pt x="4453" y="277"/>
                  </a:lnTo>
                  <a:lnTo>
                    <a:pt x="4367" y="240"/>
                  </a:lnTo>
                  <a:lnTo>
                    <a:pt x="4281" y="205"/>
                  </a:lnTo>
                  <a:lnTo>
                    <a:pt x="4193" y="174"/>
                  </a:lnTo>
                  <a:lnTo>
                    <a:pt x="4104" y="144"/>
                  </a:lnTo>
                  <a:lnTo>
                    <a:pt x="4013" y="117"/>
                  </a:lnTo>
                  <a:lnTo>
                    <a:pt x="3921" y="93"/>
                  </a:lnTo>
                  <a:lnTo>
                    <a:pt x="3829" y="72"/>
                  </a:lnTo>
                  <a:lnTo>
                    <a:pt x="3736" y="53"/>
                  </a:lnTo>
                  <a:lnTo>
                    <a:pt x="3641" y="36"/>
                  </a:lnTo>
                  <a:lnTo>
                    <a:pt x="3546" y="23"/>
                  </a:lnTo>
                  <a:lnTo>
                    <a:pt x="3450" y="13"/>
                  </a:lnTo>
                  <a:lnTo>
                    <a:pt x="3352" y="5"/>
                  </a:lnTo>
                  <a:lnTo>
                    <a:pt x="3254" y="1"/>
                  </a:lnTo>
                  <a:lnTo>
                    <a:pt x="3155" y="0"/>
                  </a:lnTo>
                  <a:lnTo>
                    <a:pt x="3045" y="1"/>
                  </a:lnTo>
                  <a:lnTo>
                    <a:pt x="2935" y="7"/>
                  </a:lnTo>
                  <a:lnTo>
                    <a:pt x="2826" y="16"/>
                  </a:lnTo>
                  <a:lnTo>
                    <a:pt x="2718" y="30"/>
                  </a:lnTo>
                  <a:lnTo>
                    <a:pt x="2612" y="46"/>
                  </a:lnTo>
                  <a:lnTo>
                    <a:pt x="2507" y="66"/>
                  </a:lnTo>
                  <a:lnTo>
                    <a:pt x="2402" y="90"/>
                  </a:lnTo>
                  <a:lnTo>
                    <a:pt x="2300" y="116"/>
                  </a:lnTo>
                  <a:lnTo>
                    <a:pt x="2199" y="147"/>
                  </a:lnTo>
                  <a:lnTo>
                    <a:pt x="2099" y="181"/>
                  </a:lnTo>
                  <a:lnTo>
                    <a:pt x="2000" y="217"/>
                  </a:lnTo>
                  <a:lnTo>
                    <a:pt x="1903" y="257"/>
                  </a:lnTo>
                  <a:lnTo>
                    <a:pt x="1808" y="301"/>
                  </a:lnTo>
                  <a:lnTo>
                    <a:pt x="1715" y="346"/>
                  </a:lnTo>
                  <a:lnTo>
                    <a:pt x="1623" y="395"/>
                  </a:lnTo>
                  <a:lnTo>
                    <a:pt x="1534" y="447"/>
                  </a:lnTo>
                  <a:lnTo>
                    <a:pt x="1445" y="502"/>
                  </a:lnTo>
                  <a:lnTo>
                    <a:pt x="1359" y="560"/>
                  </a:lnTo>
                  <a:lnTo>
                    <a:pt x="1276" y="620"/>
                  </a:lnTo>
                  <a:lnTo>
                    <a:pt x="1193" y="683"/>
                  </a:lnTo>
                  <a:lnTo>
                    <a:pt x="1113" y="749"/>
                  </a:lnTo>
                  <a:lnTo>
                    <a:pt x="1037" y="816"/>
                  </a:lnTo>
                  <a:lnTo>
                    <a:pt x="961" y="887"/>
                  </a:lnTo>
                  <a:lnTo>
                    <a:pt x="888" y="960"/>
                  </a:lnTo>
                  <a:lnTo>
                    <a:pt x="817" y="1035"/>
                  </a:lnTo>
                  <a:lnTo>
                    <a:pt x="750" y="1112"/>
                  </a:lnTo>
                  <a:lnTo>
                    <a:pt x="684" y="1192"/>
                  </a:lnTo>
                  <a:lnTo>
                    <a:pt x="621" y="1274"/>
                  </a:lnTo>
                  <a:lnTo>
                    <a:pt x="561" y="1358"/>
                  </a:lnTo>
                  <a:lnTo>
                    <a:pt x="503" y="1443"/>
                  </a:lnTo>
                  <a:lnTo>
                    <a:pt x="448" y="1531"/>
                  </a:lnTo>
                  <a:lnTo>
                    <a:pt x="396" y="1621"/>
                  </a:lnTo>
                  <a:lnTo>
                    <a:pt x="396" y="1621"/>
                  </a:lnTo>
                  <a:close/>
                </a:path>
              </a:pathLst>
            </a:custGeom>
            <a:solidFill>
              <a:sysClr val="windowText" lastClr="000000">
                <a:lumMod val="95000"/>
                <a:lumOff val="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</p:grpSp>
      <p:sp>
        <p:nvSpPr>
          <p:cNvPr id="68" name="圆角矩形 67"/>
          <p:cNvSpPr/>
          <p:nvPr/>
        </p:nvSpPr>
        <p:spPr>
          <a:xfrm>
            <a:off x="1041043" y="2770175"/>
            <a:ext cx="622300" cy="628650"/>
          </a:xfrm>
          <a:prstGeom prst="roundRect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69" name="圆角矩形 68"/>
          <p:cNvSpPr/>
          <p:nvPr/>
        </p:nvSpPr>
        <p:spPr>
          <a:xfrm>
            <a:off x="1041043" y="4071802"/>
            <a:ext cx="622300" cy="628650"/>
          </a:xfrm>
          <a:prstGeom prst="roundRect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70" name="圆角矩形 69"/>
          <p:cNvSpPr/>
          <p:nvPr/>
        </p:nvSpPr>
        <p:spPr>
          <a:xfrm>
            <a:off x="1041043" y="5373429"/>
            <a:ext cx="622300" cy="628650"/>
          </a:xfrm>
          <a:prstGeom prst="roundRect">
            <a:avLst/>
          </a:prstGeom>
          <a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1193327" y="5549610"/>
            <a:ext cx="317732" cy="276288"/>
            <a:chOff x="8437563" y="3354388"/>
            <a:chExt cx="255588" cy="222250"/>
          </a:xfrm>
          <a:solidFill>
            <a:sysClr val="window" lastClr="FFFFFF"/>
          </a:solidFill>
        </p:grpSpPr>
        <p:sp>
          <p:nvSpPr>
            <p:cNvPr id="72" name="Freeform 17"/>
            <p:cNvSpPr/>
            <p:nvPr/>
          </p:nvSpPr>
          <p:spPr bwMode="auto">
            <a:xfrm>
              <a:off x="8475663" y="3448051"/>
              <a:ext cx="50800" cy="90488"/>
            </a:xfrm>
            <a:custGeom>
              <a:avLst/>
              <a:gdLst>
                <a:gd name="T0" fmla="*/ 1 w 12"/>
                <a:gd name="T1" fmla="*/ 21 h 21"/>
                <a:gd name="T2" fmla="*/ 11 w 12"/>
                <a:gd name="T3" fmla="*/ 21 h 21"/>
                <a:gd name="T4" fmla="*/ 12 w 12"/>
                <a:gd name="T5" fmla="*/ 20 h 21"/>
                <a:gd name="T6" fmla="*/ 12 w 12"/>
                <a:gd name="T7" fmla="*/ 1 h 21"/>
                <a:gd name="T8" fmla="*/ 11 w 12"/>
                <a:gd name="T9" fmla="*/ 0 h 21"/>
                <a:gd name="T10" fmla="*/ 1 w 12"/>
                <a:gd name="T11" fmla="*/ 0 h 21"/>
                <a:gd name="T12" fmla="*/ 0 w 12"/>
                <a:gd name="T13" fmla="*/ 1 h 21"/>
                <a:gd name="T14" fmla="*/ 0 w 12"/>
                <a:gd name="T15" fmla="*/ 20 h 21"/>
                <a:gd name="T16" fmla="*/ 1 w 12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">
                  <a:moveTo>
                    <a:pt x="1" y="21"/>
                  </a:moveTo>
                  <a:cubicBezTo>
                    <a:pt x="11" y="21"/>
                    <a:pt x="11" y="21"/>
                    <a:pt x="11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73" name="Freeform 18"/>
            <p:cNvSpPr/>
            <p:nvPr/>
          </p:nvSpPr>
          <p:spPr bwMode="auto">
            <a:xfrm>
              <a:off x="8551863" y="3414713"/>
              <a:ext cx="50800" cy="123825"/>
            </a:xfrm>
            <a:custGeom>
              <a:avLst/>
              <a:gdLst>
                <a:gd name="T0" fmla="*/ 1 w 12"/>
                <a:gd name="T1" fmla="*/ 29 h 29"/>
                <a:gd name="T2" fmla="*/ 11 w 12"/>
                <a:gd name="T3" fmla="*/ 29 h 29"/>
                <a:gd name="T4" fmla="*/ 12 w 12"/>
                <a:gd name="T5" fmla="*/ 28 h 29"/>
                <a:gd name="T6" fmla="*/ 12 w 12"/>
                <a:gd name="T7" fmla="*/ 1 h 29"/>
                <a:gd name="T8" fmla="*/ 11 w 12"/>
                <a:gd name="T9" fmla="*/ 0 h 29"/>
                <a:gd name="T10" fmla="*/ 1 w 12"/>
                <a:gd name="T11" fmla="*/ 0 h 29"/>
                <a:gd name="T12" fmla="*/ 0 w 12"/>
                <a:gd name="T13" fmla="*/ 1 h 29"/>
                <a:gd name="T14" fmla="*/ 0 w 12"/>
                <a:gd name="T15" fmla="*/ 28 h 29"/>
                <a:gd name="T16" fmla="*/ 1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2" y="29"/>
                    <a:pt x="12" y="28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1" y="0"/>
                    <a:pt x="1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29"/>
                    <a:pt x="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74" name="Freeform 19"/>
            <p:cNvSpPr/>
            <p:nvPr/>
          </p:nvSpPr>
          <p:spPr bwMode="auto">
            <a:xfrm>
              <a:off x="8624888" y="3384551"/>
              <a:ext cx="55563" cy="153988"/>
            </a:xfrm>
            <a:custGeom>
              <a:avLst/>
              <a:gdLst>
                <a:gd name="T0" fmla="*/ 2 w 13"/>
                <a:gd name="T1" fmla="*/ 36 h 36"/>
                <a:gd name="T2" fmla="*/ 12 w 13"/>
                <a:gd name="T3" fmla="*/ 36 h 36"/>
                <a:gd name="T4" fmla="*/ 13 w 13"/>
                <a:gd name="T5" fmla="*/ 35 h 36"/>
                <a:gd name="T6" fmla="*/ 13 w 13"/>
                <a:gd name="T7" fmla="*/ 1 h 36"/>
                <a:gd name="T8" fmla="*/ 12 w 13"/>
                <a:gd name="T9" fmla="*/ 0 h 36"/>
                <a:gd name="T10" fmla="*/ 2 w 13"/>
                <a:gd name="T11" fmla="*/ 0 h 36"/>
                <a:gd name="T12" fmla="*/ 0 w 13"/>
                <a:gd name="T13" fmla="*/ 1 h 36"/>
                <a:gd name="T14" fmla="*/ 0 w 13"/>
                <a:gd name="T15" fmla="*/ 35 h 36"/>
                <a:gd name="T16" fmla="*/ 2 w 13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36">
                  <a:moveTo>
                    <a:pt x="2" y="36"/>
                  </a:move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3" y="36"/>
                    <a:pt x="13" y="35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0"/>
                    <a:pt x="1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1" y="36"/>
                    <a:pt x="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75" name="Freeform 20"/>
            <p:cNvSpPr/>
            <p:nvPr/>
          </p:nvSpPr>
          <p:spPr bwMode="auto">
            <a:xfrm>
              <a:off x="8437563" y="3354388"/>
              <a:ext cx="255588" cy="222250"/>
            </a:xfrm>
            <a:custGeom>
              <a:avLst/>
              <a:gdLst>
                <a:gd name="T0" fmla="*/ 57 w 60"/>
                <a:gd name="T1" fmla="*/ 47 h 52"/>
                <a:gd name="T2" fmla="*/ 5 w 60"/>
                <a:gd name="T3" fmla="*/ 47 h 52"/>
                <a:gd name="T4" fmla="*/ 5 w 60"/>
                <a:gd name="T5" fmla="*/ 2 h 52"/>
                <a:gd name="T6" fmla="*/ 2 w 60"/>
                <a:gd name="T7" fmla="*/ 0 h 52"/>
                <a:gd name="T8" fmla="*/ 0 w 60"/>
                <a:gd name="T9" fmla="*/ 2 h 52"/>
                <a:gd name="T10" fmla="*/ 0 w 60"/>
                <a:gd name="T11" fmla="*/ 47 h 52"/>
                <a:gd name="T12" fmla="*/ 5 w 60"/>
                <a:gd name="T13" fmla="*/ 52 h 52"/>
                <a:gd name="T14" fmla="*/ 57 w 60"/>
                <a:gd name="T15" fmla="*/ 52 h 52"/>
                <a:gd name="T16" fmla="*/ 60 w 60"/>
                <a:gd name="T17" fmla="*/ 49 h 52"/>
                <a:gd name="T18" fmla="*/ 57 w 60"/>
                <a:gd name="T19" fmla="*/ 4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52">
                  <a:moveTo>
                    <a:pt x="57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5" y="2"/>
                    <a:pt x="5" y="2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0"/>
                    <a:pt x="2" y="52"/>
                    <a:pt x="5" y="52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8" y="52"/>
                    <a:pt x="60" y="51"/>
                    <a:pt x="60" y="49"/>
                  </a:cubicBezTo>
                  <a:cubicBezTo>
                    <a:pt x="60" y="48"/>
                    <a:pt x="58" y="47"/>
                    <a:pt x="57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181581" y="4211474"/>
            <a:ext cx="349307" cy="349306"/>
            <a:chOff x="9526588" y="3333751"/>
            <a:chExt cx="280988" cy="280987"/>
          </a:xfrm>
          <a:solidFill>
            <a:sysClr val="window" lastClr="FFFFFF"/>
          </a:solidFill>
        </p:grpSpPr>
        <p:sp>
          <p:nvSpPr>
            <p:cNvPr id="77" name="Freeform 21"/>
            <p:cNvSpPr/>
            <p:nvPr/>
          </p:nvSpPr>
          <p:spPr bwMode="auto">
            <a:xfrm>
              <a:off x="9658351" y="3333751"/>
              <a:ext cx="149225" cy="153988"/>
            </a:xfrm>
            <a:custGeom>
              <a:avLst/>
              <a:gdLst>
                <a:gd name="T0" fmla="*/ 32 w 35"/>
                <a:gd name="T1" fmla="*/ 0 h 36"/>
                <a:gd name="T2" fmla="*/ 9 w 35"/>
                <a:gd name="T3" fmla="*/ 2 h 36"/>
                <a:gd name="T4" fmla="*/ 8 w 35"/>
                <a:gd name="T5" fmla="*/ 4 h 36"/>
                <a:gd name="T6" fmla="*/ 12 w 35"/>
                <a:gd name="T7" fmla="*/ 8 h 36"/>
                <a:gd name="T8" fmla="*/ 9 w 35"/>
                <a:gd name="T9" fmla="*/ 10 h 36"/>
                <a:gd name="T10" fmla="*/ 9 w 35"/>
                <a:gd name="T11" fmla="*/ 10 h 36"/>
                <a:gd name="T12" fmla="*/ 1 w 35"/>
                <a:gd name="T13" fmla="*/ 19 h 36"/>
                <a:gd name="T14" fmla="*/ 1 w 35"/>
                <a:gd name="T15" fmla="*/ 24 h 36"/>
                <a:gd name="T16" fmla="*/ 11 w 35"/>
                <a:gd name="T17" fmla="*/ 34 h 36"/>
                <a:gd name="T18" fmla="*/ 16 w 35"/>
                <a:gd name="T19" fmla="*/ 34 h 36"/>
                <a:gd name="T20" fmla="*/ 22 w 35"/>
                <a:gd name="T21" fmla="*/ 29 h 36"/>
                <a:gd name="T22" fmla="*/ 27 w 35"/>
                <a:gd name="T23" fmla="*/ 23 h 36"/>
                <a:gd name="T24" fmla="*/ 31 w 35"/>
                <a:gd name="T25" fmla="*/ 27 h 36"/>
                <a:gd name="T26" fmla="*/ 33 w 35"/>
                <a:gd name="T27" fmla="*/ 26 h 36"/>
                <a:gd name="T28" fmla="*/ 35 w 35"/>
                <a:gd name="T29" fmla="*/ 3 h 36"/>
                <a:gd name="T30" fmla="*/ 32 w 35"/>
                <a:gd name="T3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36">
                  <a:moveTo>
                    <a:pt x="32" y="0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8" y="2"/>
                    <a:pt x="7" y="3"/>
                    <a:pt x="8" y="4"/>
                  </a:cubicBezTo>
                  <a:cubicBezTo>
                    <a:pt x="8" y="4"/>
                    <a:pt x="12" y="8"/>
                    <a:pt x="12" y="8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20"/>
                    <a:pt x="0" y="22"/>
                    <a:pt x="1" y="2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3" y="36"/>
                    <a:pt x="15" y="36"/>
                    <a:pt x="16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2" y="29"/>
                    <a:pt x="27" y="23"/>
                    <a:pt x="27" y="23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2" y="28"/>
                    <a:pt x="33" y="27"/>
                    <a:pt x="33" y="26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2"/>
                    <a:pt x="34" y="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78" name="Freeform 22"/>
            <p:cNvSpPr/>
            <p:nvPr/>
          </p:nvSpPr>
          <p:spPr bwMode="auto">
            <a:xfrm>
              <a:off x="9526588" y="3389313"/>
              <a:ext cx="225425" cy="225425"/>
            </a:xfrm>
            <a:custGeom>
              <a:avLst/>
              <a:gdLst>
                <a:gd name="T0" fmla="*/ 40 w 53"/>
                <a:gd name="T1" fmla="*/ 36 h 53"/>
                <a:gd name="T2" fmla="*/ 31 w 53"/>
                <a:gd name="T3" fmla="*/ 35 h 53"/>
                <a:gd name="T4" fmla="*/ 18 w 53"/>
                <a:gd name="T5" fmla="*/ 22 h 53"/>
                <a:gd name="T6" fmla="*/ 17 w 53"/>
                <a:gd name="T7" fmla="*/ 13 h 53"/>
                <a:gd name="T8" fmla="*/ 18 w 53"/>
                <a:gd name="T9" fmla="*/ 13 h 53"/>
                <a:gd name="T10" fmla="*/ 5 w 53"/>
                <a:gd name="T11" fmla="*/ 0 h 53"/>
                <a:gd name="T12" fmla="*/ 5 w 53"/>
                <a:gd name="T13" fmla="*/ 1 h 53"/>
                <a:gd name="T14" fmla="*/ 13 w 53"/>
                <a:gd name="T15" fmla="*/ 29 h 53"/>
                <a:gd name="T16" fmla="*/ 24 w 53"/>
                <a:gd name="T17" fmla="*/ 40 h 53"/>
                <a:gd name="T18" fmla="*/ 52 w 53"/>
                <a:gd name="T19" fmla="*/ 48 h 53"/>
                <a:gd name="T20" fmla="*/ 53 w 53"/>
                <a:gd name="T21" fmla="*/ 48 h 53"/>
                <a:gd name="T22" fmla="*/ 40 w 53"/>
                <a:gd name="T23" fmla="*/ 35 h 53"/>
                <a:gd name="T24" fmla="*/ 40 w 53"/>
                <a:gd name="T25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53">
                  <a:moveTo>
                    <a:pt x="40" y="36"/>
                  </a:moveTo>
                  <a:cubicBezTo>
                    <a:pt x="37" y="38"/>
                    <a:pt x="33" y="38"/>
                    <a:pt x="31" y="35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5" y="20"/>
                    <a:pt x="15" y="15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0" y="6"/>
                    <a:pt x="3" y="19"/>
                    <a:pt x="13" y="29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34" y="50"/>
                    <a:pt x="47" y="53"/>
                    <a:pt x="52" y="48"/>
                  </a:cubicBezTo>
                  <a:cubicBezTo>
                    <a:pt x="52" y="48"/>
                    <a:pt x="52" y="48"/>
                    <a:pt x="53" y="48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79" name="Freeform 23"/>
            <p:cNvSpPr/>
            <p:nvPr/>
          </p:nvSpPr>
          <p:spPr bwMode="auto">
            <a:xfrm>
              <a:off x="9704388" y="3516313"/>
              <a:ext cx="68263" cy="68263"/>
            </a:xfrm>
            <a:custGeom>
              <a:avLst/>
              <a:gdLst>
                <a:gd name="T0" fmla="*/ 6 w 16"/>
                <a:gd name="T1" fmla="*/ 1 h 16"/>
                <a:gd name="T2" fmla="*/ 3 w 16"/>
                <a:gd name="T3" fmla="*/ 1 h 16"/>
                <a:gd name="T4" fmla="*/ 0 w 16"/>
                <a:gd name="T5" fmla="*/ 3 h 16"/>
                <a:gd name="T6" fmla="*/ 13 w 16"/>
                <a:gd name="T7" fmla="*/ 16 h 16"/>
                <a:gd name="T8" fmla="*/ 15 w 16"/>
                <a:gd name="T9" fmla="*/ 13 h 16"/>
                <a:gd name="T10" fmla="*/ 15 w 16"/>
                <a:gd name="T11" fmla="*/ 10 h 16"/>
                <a:gd name="T12" fmla="*/ 6 w 16"/>
                <a:gd name="T13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6" y="1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6" y="12"/>
                    <a:pt x="16" y="11"/>
                    <a:pt x="15" y="10"/>
                  </a:cubicBez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80" name="Freeform 24"/>
            <p:cNvSpPr/>
            <p:nvPr/>
          </p:nvSpPr>
          <p:spPr bwMode="auto">
            <a:xfrm>
              <a:off x="9556751" y="3367088"/>
              <a:ext cx="66675" cy="68263"/>
            </a:xfrm>
            <a:custGeom>
              <a:avLst/>
              <a:gdLst>
                <a:gd name="T0" fmla="*/ 15 w 16"/>
                <a:gd name="T1" fmla="*/ 13 h 16"/>
                <a:gd name="T2" fmla="*/ 15 w 16"/>
                <a:gd name="T3" fmla="*/ 10 h 16"/>
                <a:gd name="T4" fmla="*/ 6 w 16"/>
                <a:gd name="T5" fmla="*/ 1 h 16"/>
                <a:gd name="T6" fmla="*/ 3 w 16"/>
                <a:gd name="T7" fmla="*/ 1 h 16"/>
                <a:gd name="T8" fmla="*/ 0 w 16"/>
                <a:gd name="T9" fmla="*/ 3 h 16"/>
                <a:gd name="T10" fmla="*/ 13 w 16"/>
                <a:gd name="T11" fmla="*/ 16 h 16"/>
                <a:gd name="T12" fmla="*/ 15 w 16"/>
                <a:gd name="T13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15" y="13"/>
                  </a:moveTo>
                  <a:cubicBezTo>
                    <a:pt x="16" y="12"/>
                    <a:pt x="16" y="11"/>
                    <a:pt x="15" y="1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4" y="0"/>
                    <a:pt x="3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3" y="16"/>
                    <a:pt x="13" y="16"/>
                    <a:pt x="13" y="16"/>
                  </a:cubicBezTo>
                  <a:lnTo>
                    <a:pt x="15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1160764" y="2917740"/>
            <a:ext cx="412459" cy="333519"/>
            <a:chOff x="10066338" y="2365376"/>
            <a:chExt cx="331788" cy="268288"/>
          </a:xfrm>
          <a:solidFill>
            <a:sysClr val="window" lastClr="FFFFFF"/>
          </a:solidFill>
        </p:grpSpPr>
        <p:sp>
          <p:nvSpPr>
            <p:cNvPr id="82" name="Freeform 31"/>
            <p:cNvSpPr>
              <a:spLocks noEditPoints="1"/>
            </p:cNvSpPr>
            <p:nvPr/>
          </p:nvSpPr>
          <p:spPr bwMode="auto">
            <a:xfrm>
              <a:off x="10066338" y="2425701"/>
              <a:ext cx="209550" cy="207963"/>
            </a:xfrm>
            <a:custGeom>
              <a:avLst/>
              <a:gdLst>
                <a:gd name="T0" fmla="*/ 42 w 49"/>
                <a:gd name="T1" fmla="*/ 13 h 49"/>
                <a:gd name="T2" fmla="*/ 45 w 49"/>
                <a:gd name="T3" fmla="*/ 10 h 49"/>
                <a:gd name="T4" fmla="*/ 39 w 49"/>
                <a:gd name="T5" fmla="*/ 4 h 49"/>
                <a:gd name="T6" fmla="*/ 36 w 49"/>
                <a:gd name="T7" fmla="*/ 8 h 49"/>
                <a:gd name="T8" fmla="*/ 29 w 49"/>
                <a:gd name="T9" fmla="*/ 5 h 49"/>
                <a:gd name="T10" fmla="*/ 29 w 49"/>
                <a:gd name="T11" fmla="*/ 0 h 49"/>
                <a:gd name="T12" fmla="*/ 21 w 49"/>
                <a:gd name="T13" fmla="*/ 0 h 49"/>
                <a:gd name="T14" fmla="*/ 21 w 49"/>
                <a:gd name="T15" fmla="*/ 5 h 49"/>
                <a:gd name="T16" fmla="*/ 14 w 49"/>
                <a:gd name="T17" fmla="*/ 8 h 49"/>
                <a:gd name="T18" fmla="*/ 10 w 49"/>
                <a:gd name="T19" fmla="*/ 4 h 49"/>
                <a:gd name="T20" fmla="*/ 5 w 49"/>
                <a:gd name="T21" fmla="*/ 10 h 49"/>
                <a:gd name="T22" fmla="*/ 8 w 49"/>
                <a:gd name="T23" fmla="*/ 13 h 49"/>
                <a:gd name="T24" fmla="*/ 5 w 49"/>
                <a:gd name="T25" fmla="*/ 21 h 49"/>
                <a:gd name="T26" fmla="*/ 0 w 49"/>
                <a:gd name="T27" fmla="*/ 21 h 49"/>
                <a:gd name="T28" fmla="*/ 0 w 49"/>
                <a:gd name="T29" fmla="*/ 29 h 49"/>
                <a:gd name="T30" fmla="*/ 5 w 49"/>
                <a:gd name="T31" fmla="*/ 29 h 49"/>
                <a:gd name="T32" fmla="*/ 8 w 49"/>
                <a:gd name="T33" fmla="*/ 36 h 49"/>
                <a:gd name="T34" fmla="*/ 5 w 49"/>
                <a:gd name="T35" fmla="*/ 39 h 49"/>
                <a:gd name="T36" fmla="*/ 10 w 49"/>
                <a:gd name="T37" fmla="*/ 45 h 49"/>
                <a:gd name="T38" fmla="*/ 14 w 49"/>
                <a:gd name="T39" fmla="*/ 42 h 49"/>
                <a:gd name="T40" fmla="*/ 21 w 49"/>
                <a:gd name="T41" fmla="*/ 45 h 49"/>
                <a:gd name="T42" fmla="*/ 21 w 49"/>
                <a:gd name="T43" fmla="*/ 49 h 49"/>
                <a:gd name="T44" fmla="*/ 29 w 49"/>
                <a:gd name="T45" fmla="*/ 49 h 49"/>
                <a:gd name="T46" fmla="*/ 29 w 49"/>
                <a:gd name="T47" fmla="*/ 45 h 49"/>
                <a:gd name="T48" fmla="*/ 36 w 49"/>
                <a:gd name="T49" fmla="*/ 42 h 49"/>
                <a:gd name="T50" fmla="*/ 39 w 49"/>
                <a:gd name="T51" fmla="*/ 45 h 49"/>
                <a:gd name="T52" fmla="*/ 45 w 49"/>
                <a:gd name="T53" fmla="*/ 39 h 49"/>
                <a:gd name="T54" fmla="*/ 42 w 49"/>
                <a:gd name="T55" fmla="*/ 36 h 49"/>
                <a:gd name="T56" fmla="*/ 45 w 49"/>
                <a:gd name="T57" fmla="*/ 29 h 49"/>
                <a:gd name="T58" fmla="*/ 49 w 49"/>
                <a:gd name="T59" fmla="*/ 29 h 49"/>
                <a:gd name="T60" fmla="*/ 49 w 49"/>
                <a:gd name="T61" fmla="*/ 21 h 49"/>
                <a:gd name="T62" fmla="*/ 45 w 49"/>
                <a:gd name="T63" fmla="*/ 21 h 49"/>
                <a:gd name="T64" fmla="*/ 42 w 49"/>
                <a:gd name="T65" fmla="*/ 13 h 49"/>
                <a:gd name="T66" fmla="*/ 34 w 49"/>
                <a:gd name="T67" fmla="*/ 34 h 49"/>
                <a:gd name="T68" fmla="*/ 25 w 49"/>
                <a:gd name="T69" fmla="*/ 38 h 49"/>
                <a:gd name="T70" fmla="*/ 16 w 49"/>
                <a:gd name="T71" fmla="*/ 34 h 49"/>
                <a:gd name="T72" fmla="*/ 12 w 49"/>
                <a:gd name="T73" fmla="*/ 25 h 49"/>
                <a:gd name="T74" fmla="*/ 16 w 49"/>
                <a:gd name="T75" fmla="*/ 15 h 49"/>
                <a:gd name="T76" fmla="*/ 25 w 49"/>
                <a:gd name="T77" fmla="*/ 12 h 49"/>
                <a:gd name="T78" fmla="*/ 34 w 49"/>
                <a:gd name="T79" fmla="*/ 15 h 49"/>
                <a:gd name="T80" fmla="*/ 38 w 49"/>
                <a:gd name="T81" fmla="*/ 25 h 49"/>
                <a:gd name="T82" fmla="*/ 34 w 49"/>
                <a:gd name="T83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49">
                  <a:moveTo>
                    <a:pt x="42" y="13"/>
                  </a:moveTo>
                  <a:cubicBezTo>
                    <a:pt x="45" y="10"/>
                    <a:pt x="45" y="10"/>
                    <a:pt x="45" y="10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6"/>
                    <a:pt x="31" y="5"/>
                    <a:pt x="29" y="5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8" y="5"/>
                    <a:pt x="16" y="6"/>
                    <a:pt x="14" y="8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6" y="15"/>
                    <a:pt x="5" y="18"/>
                    <a:pt x="5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1"/>
                    <a:pt x="6" y="34"/>
                    <a:pt x="8" y="36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6" y="43"/>
                    <a:pt x="18" y="44"/>
                    <a:pt x="21" y="45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32" y="44"/>
                    <a:pt x="34" y="43"/>
                    <a:pt x="36" y="42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3" y="34"/>
                    <a:pt x="44" y="31"/>
                    <a:pt x="45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5" y="21"/>
                    <a:pt x="45" y="21"/>
                    <a:pt x="45" y="21"/>
                  </a:cubicBezTo>
                  <a:cubicBezTo>
                    <a:pt x="44" y="18"/>
                    <a:pt x="43" y="15"/>
                    <a:pt x="42" y="13"/>
                  </a:cubicBezTo>
                  <a:close/>
                  <a:moveTo>
                    <a:pt x="34" y="34"/>
                  </a:moveTo>
                  <a:cubicBezTo>
                    <a:pt x="32" y="36"/>
                    <a:pt x="28" y="38"/>
                    <a:pt x="25" y="38"/>
                  </a:cubicBezTo>
                  <a:cubicBezTo>
                    <a:pt x="21" y="38"/>
                    <a:pt x="18" y="36"/>
                    <a:pt x="16" y="34"/>
                  </a:cubicBezTo>
                  <a:cubicBezTo>
                    <a:pt x="13" y="32"/>
                    <a:pt x="12" y="28"/>
                    <a:pt x="12" y="25"/>
                  </a:cubicBezTo>
                  <a:cubicBezTo>
                    <a:pt x="12" y="21"/>
                    <a:pt x="13" y="18"/>
                    <a:pt x="16" y="15"/>
                  </a:cubicBezTo>
                  <a:cubicBezTo>
                    <a:pt x="18" y="13"/>
                    <a:pt x="21" y="12"/>
                    <a:pt x="25" y="12"/>
                  </a:cubicBezTo>
                  <a:cubicBezTo>
                    <a:pt x="28" y="12"/>
                    <a:pt x="32" y="13"/>
                    <a:pt x="34" y="15"/>
                  </a:cubicBezTo>
                  <a:cubicBezTo>
                    <a:pt x="36" y="18"/>
                    <a:pt x="38" y="21"/>
                    <a:pt x="38" y="25"/>
                  </a:cubicBezTo>
                  <a:cubicBezTo>
                    <a:pt x="38" y="28"/>
                    <a:pt x="36" y="32"/>
                    <a:pt x="3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83" name="Freeform 32"/>
            <p:cNvSpPr>
              <a:spLocks noEditPoints="1"/>
            </p:cNvSpPr>
            <p:nvPr/>
          </p:nvSpPr>
          <p:spPr bwMode="auto">
            <a:xfrm>
              <a:off x="10253663" y="2365376"/>
              <a:ext cx="144463" cy="144463"/>
            </a:xfrm>
            <a:custGeom>
              <a:avLst/>
              <a:gdLst>
                <a:gd name="T0" fmla="*/ 31 w 34"/>
                <a:gd name="T1" fmla="*/ 16 h 34"/>
                <a:gd name="T2" fmla="*/ 29 w 34"/>
                <a:gd name="T3" fmla="*/ 11 h 34"/>
                <a:gd name="T4" fmla="*/ 32 w 34"/>
                <a:gd name="T5" fmla="*/ 9 h 34"/>
                <a:gd name="T6" fmla="*/ 28 w 34"/>
                <a:gd name="T7" fmla="*/ 4 h 34"/>
                <a:gd name="T8" fmla="*/ 26 w 34"/>
                <a:gd name="T9" fmla="*/ 6 h 34"/>
                <a:gd name="T10" fmla="*/ 21 w 34"/>
                <a:gd name="T11" fmla="*/ 4 h 34"/>
                <a:gd name="T12" fmla="*/ 21 w 34"/>
                <a:gd name="T13" fmla="*/ 1 h 34"/>
                <a:gd name="T14" fmla="*/ 16 w 34"/>
                <a:gd name="T15" fmla="*/ 0 h 34"/>
                <a:gd name="T16" fmla="*/ 16 w 34"/>
                <a:gd name="T17" fmla="*/ 4 h 34"/>
                <a:gd name="T18" fmla="*/ 11 w 34"/>
                <a:gd name="T19" fmla="*/ 5 h 34"/>
                <a:gd name="T20" fmla="*/ 8 w 34"/>
                <a:gd name="T21" fmla="*/ 3 h 34"/>
                <a:gd name="T22" fmla="*/ 4 w 34"/>
                <a:gd name="T23" fmla="*/ 6 h 34"/>
                <a:gd name="T24" fmla="*/ 6 w 34"/>
                <a:gd name="T25" fmla="*/ 9 h 34"/>
                <a:gd name="T26" fmla="*/ 4 w 34"/>
                <a:gd name="T27" fmla="*/ 13 h 34"/>
                <a:gd name="T28" fmla="*/ 1 w 34"/>
                <a:gd name="T29" fmla="*/ 13 h 34"/>
                <a:gd name="T30" fmla="*/ 0 w 34"/>
                <a:gd name="T31" fmla="*/ 18 h 34"/>
                <a:gd name="T32" fmla="*/ 3 w 34"/>
                <a:gd name="T33" fmla="*/ 19 h 34"/>
                <a:gd name="T34" fmla="*/ 5 w 34"/>
                <a:gd name="T35" fmla="*/ 24 h 34"/>
                <a:gd name="T36" fmla="*/ 3 w 34"/>
                <a:gd name="T37" fmla="*/ 26 h 34"/>
                <a:gd name="T38" fmla="*/ 6 w 34"/>
                <a:gd name="T39" fmla="*/ 30 h 34"/>
                <a:gd name="T40" fmla="*/ 8 w 34"/>
                <a:gd name="T41" fmla="*/ 28 h 34"/>
                <a:gd name="T42" fmla="*/ 13 w 34"/>
                <a:gd name="T43" fmla="*/ 30 h 34"/>
                <a:gd name="T44" fmla="*/ 13 w 34"/>
                <a:gd name="T45" fmla="*/ 33 h 34"/>
                <a:gd name="T46" fmla="*/ 18 w 34"/>
                <a:gd name="T47" fmla="*/ 34 h 34"/>
                <a:gd name="T48" fmla="*/ 19 w 34"/>
                <a:gd name="T49" fmla="*/ 31 h 34"/>
                <a:gd name="T50" fmla="*/ 24 w 34"/>
                <a:gd name="T51" fmla="*/ 29 h 34"/>
                <a:gd name="T52" fmla="*/ 26 w 34"/>
                <a:gd name="T53" fmla="*/ 32 h 34"/>
                <a:gd name="T54" fmla="*/ 30 w 34"/>
                <a:gd name="T55" fmla="*/ 28 h 34"/>
                <a:gd name="T56" fmla="*/ 28 w 34"/>
                <a:gd name="T57" fmla="*/ 26 h 34"/>
                <a:gd name="T58" fmla="*/ 30 w 34"/>
                <a:gd name="T59" fmla="*/ 21 h 34"/>
                <a:gd name="T60" fmla="*/ 33 w 34"/>
                <a:gd name="T61" fmla="*/ 21 h 34"/>
                <a:gd name="T62" fmla="*/ 34 w 34"/>
                <a:gd name="T63" fmla="*/ 16 h 34"/>
                <a:gd name="T64" fmla="*/ 31 w 34"/>
                <a:gd name="T65" fmla="*/ 16 h 34"/>
                <a:gd name="T66" fmla="*/ 23 w 34"/>
                <a:gd name="T67" fmla="*/ 24 h 34"/>
                <a:gd name="T68" fmla="*/ 16 w 34"/>
                <a:gd name="T69" fmla="*/ 26 h 34"/>
                <a:gd name="T70" fmla="*/ 10 w 34"/>
                <a:gd name="T71" fmla="*/ 23 h 34"/>
                <a:gd name="T72" fmla="*/ 8 w 34"/>
                <a:gd name="T73" fmla="*/ 16 h 34"/>
                <a:gd name="T74" fmla="*/ 11 w 34"/>
                <a:gd name="T75" fmla="*/ 10 h 34"/>
                <a:gd name="T76" fmla="*/ 18 w 34"/>
                <a:gd name="T77" fmla="*/ 8 h 34"/>
                <a:gd name="T78" fmla="*/ 24 w 34"/>
                <a:gd name="T79" fmla="*/ 12 h 34"/>
                <a:gd name="T80" fmla="*/ 26 w 34"/>
                <a:gd name="T81" fmla="*/ 18 h 34"/>
                <a:gd name="T82" fmla="*/ 23 w 34"/>
                <a:gd name="T83" fmla="*/ 2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4" h="34">
                  <a:moveTo>
                    <a:pt x="31" y="16"/>
                  </a:moveTo>
                  <a:cubicBezTo>
                    <a:pt x="30" y="14"/>
                    <a:pt x="30" y="12"/>
                    <a:pt x="29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4" y="5"/>
                    <a:pt x="23" y="5"/>
                    <a:pt x="21" y="4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4" y="4"/>
                    <a:pt x="12" y="4"/>
                    <a:pt x="11" y="5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4" y="12"/>
                    <a:pt x="4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21"/>
                    <a:pt x="4" y="22"/>
                    <a:pt x="5" y="24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0" y="29"/>
                    <a:pt x="11" y="30"/>
                    <a:pt x="13" y="30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20" y="31"/>
                    <a:pt x="22" y="30"/>
                    <a:pt x="24" y="29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9" y="24"/>
                    <a:pt x="30" y="23"/>
                    <a:pt x="30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6"/>
                    <a:pt x="34" y="16"/>
                    <a:pt x="34" y="16"/>
                  </a:cubicBezTo>
                  <a:lnTo>
                    <a:pt x="31" y="16"/>
                  </a:lnTo>
                  <a:close/>
                  <a:moveTo>
                    <a:pt x="23" y="24"/>
                  </a:moveTo>
                  <a:cubicBezTo>
                    <a:pt x="21" y="25"/>
                    <a:pt x="19" y="26"/>
                    <a:pt x="16" y="26"/>
                  </a:cubicBezTo>
                  <a:cubicBezTo>
                    <a:pt x="14" y="26"/>
                    <a:pt x="12" y="25"/>
                    <a:pt x="10" y="23"/>
                  </a:cubicBezTo>
                  <a:cubicBezTo>
                    <a:pt x="9" y="21"/>
                    <a:pt x="8" y="19"/>
                    <a:pt x="8" y="16"/>
                  </a:cubicBezTo>
                  <a:cubicBezTo>
                    <a:pt x="8" y="14"/>
                    <a:pt x="10" y="12"/>
                    <a:pt x="11" y="10"/>
                  </a:cubicBezTo>
                  <a:cubicBezTo>
                    <a:pt x="13" y="9"/>
                    <a:pt x="15" y="8"/>
                    <a:pt x="18" y="8"/>
                  </a:cubicBezTo>
                  <a:cubicBezTo>
                    <a:pt x="20" y="9"/>
                    <a:pt x="22" y="10"/>
                    <a:pt x="24" y="12"/>
                  </a:cubicBezTo>
                  <a:cubicBezTo>
                    <a:pt x="25" y="13"/>
                    <a:pt x="26" y="16"/>
                    <a:pt x="26" y="18"/>
                  </a:cubicBezTo>
                  <a:cubicBezTo>
                    <a:pt x="26" y="20"/>
                    <a:pt x="24" y="23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84" name="Freeform 33"/>
            <p:cNvSpPr>
              <a:spLocks noEditPoints="1"/>
            </p:cNvSpPr>
            <p:nvPr/>
          </p:nvSpPr>
          <p:spPr bwMode="auto">
            <a:xfrm>
              <a:off x="10275888" y="2519363"/>
              <a:ext cx="92075" cy="93663"/>
            </a:xfrm>
            <a:custGeom>
              <a:avLst/>
              <a:gdLst>
                <a:gd name="T0" fmla="*/ 20 w 22"/>
                <a:gd name="T1" fmla="*/ 10 h 22"/>
                <a:gd name="T2" fmla="*/ 19 w 22"/>
                <a:gd name="T3" fmla="*/ 6 h 22"/>
                <a:gd name="T4" fmla="*/ 21 w 22"/>
                <a:gd name="T5" fmla="*/ 5 h 22"/>
                <a:gd name="T6" fmla="*/ 18 w 22"/>
                <a:gd name="T7" fmla="*/ 2 h 22"/>
                <a:gd name="T8" fmla="*/ 17 w 22"/>
                <a:gd name="T9" fmla="*/ 4 h 22"/>
                <a:gd name="T10" fmla="*/ 14 w 22"/>
                <a:gd name="T11" fmla="*/ 2 h 22"/>
                <a:gd name="T12" fmla="*/ 14 w 22"/>
                <a:gd name="T13" fmla="*/ 0 h 22"/>
                <a:gd name="T14" fmla="*/ 10 w 22"/>
                <a:gd name="T15" fmla="*/ 0 h 22"/>
                <a:gd name="T16" fmla="*/ 10 w 22"/>
                <a:gd name="T17" fmla="*/ 2 h 22"/>
                <a:gd name="T18" fmla="*/ 7 w 22"/>
                <a:gd name="T19" fmla="*/ 3 h 22"/>
                <a:gd name="T20" fmla="*/ 5 w 22"/>
                <a:gd name="T21" fmla="*/ 1 h 22"/>
                <a:gd name="T22" fmla="*/ 2 w 22"/>
                <a:gd name="T23" fmla="*/ 4 h 22"/>
                <a:gd name="T24" fmla="*/ 4 w 22"/>
                <a:gd name="T25" fmla="*/ 5 h 22"/>
                <a:gd name="T26" fmla="*/ 2 w 22"/>
                <a:gd name="T27" fmla="*/ 8 h 22"/>
                <a:gd name="T28" fmla="*/ 0 w 22"/>
                <a:gd name="T29" fmla="*/ 8 h 22"/>
                <a:gd name="T30" fmla="*/ 0 w 22"/>
                <a:gd name="T31" fmla="*/ 12 h 22"/>
                <a:gd name="T32" fmla="*/ 2 w 22"/>
                <a:gd name="T33" fmla="*/ 12 h 22"/>
                <a:gd name="T34" fmla="*/ 3 w 22"/>
                <a:gd name="T35" fmla="*/ 15 h 22"/>
                <a:gd name="T36" fmla="*/ 1 w 22"/>
                <a:gd name="T37" fmla="*/ 17 h 22"/>
                <a:gd name="T38" fmla="*/ 4 w 22"/>
                <a:gd name="T39" fmla="*/ 20 h 22"/>
                <a:gd name="T40" fmla="*/ 5 w 22"/>
                <a:gd name="T41" fmla="*/ 18 h 22"/>
                <a:gd name="T42" fmla="*/ 8 w 22"/>
                <a:gd name="T43" fmla="*/ 20 h 22"/>
                <a:gd name="T44" fmla="*/ 8 w 22"/>
                <a:gd name="T45" fmla="*/ 22 h 22"/>
                <a:gd name="T46" fmla="*/ 12 w 22"/>
                <a:gd name="T47" fmla="*/ 22 h 22"/>
                <a:gd name="T48" fmla="*/ 12 w 22"/>
                <a:gd name="T49" fmla="*/ 20 h 22"/>
                <a:gd name="T50" fmla="*/ 15 w 22"/>
                <a:gd name="T51" fmla="*/ 19 h 22"/>
                <a:gd name="T52" fmla="*/ 17 w 22"/>
                <a:gd name="T53" fmla="*/ 21 h 22"/>
                <a:gd name="T54" fmla="*/ 20 w 22"/>
                <a:gd name="T55" fmla="*/ 18 h 22"/>
                <a:gd name="T56" fmla="*/ 18 w 22"/>
                <a:gd name="T57" fmla="*/ 17 h 22"/>
                <a:gd name="T58" fmla="*/ 20 w 22"/>
                <a:gd name="T59" fmla="*/ 14 h 22"/>
                <a:gd name="T60" fmla="*/ 22 w 22"/>
                <a:gd name="T61" fmla="*/ 14 h 22"/>
                <a:gd name="T62" fmla="*/ 22 w 22"/>
                <a:gd name="T63" fmla="*/ 10 h 22"/>
                <a:gd name="T64" fmla="*/ 20 w 22"/>
                <a:gd name="T65" fmla="*/ 10 h 22"/>
                <a:gd name="T66" fmla="*/ 15 w 22"/>
                <a:gd name="T67" fmla="*/ 15 h 22"/>
                <a:gd name="T68" fmla="*/ 10 w 22"/>
                <a:gd name="T69" fmla="*/ 17 h 22"/>
                <a:gd name="T70" fmla="*/ 6 w 22"/>
                <a:gd name="T71" fmla="*/ 15 h 22"/>
                <a:gd name="T72" fmla="*/ 5 w 22"/>
                <a:gd name="T73" fmla="*/ 10 h 22"/>
                <a:gd name="T74" fmla="*/ 7 w 22"/>
                <a:gd name="T75" fmla="*/ 6 h 22"/>
                <a:gd name="T76" fmla="*/ 11 w 22"/>
                <a:gd name="T77" fmla="*/ 5 h 22"/>
                <a:gd name="T78" fmla="*/ 15 w 22"/>
                <a:gd name="T79" fmla="*/ 7 h 22"/>
                <a:gd name="T80" fmla="*/ 17 w 22"/>
                <a:gd name="T81" fmla="*/ 11 h 22"/>
                <a:gd name="T82" fmla="*/ 15 w 22"/>
                <a:gd name="T83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2" h="22">
                  <a:moveTo>
                    <a:pt x="20" y="10"/>
                  </a:moveTo>
                  <a:cubicBezTo>
                    <a:pt x="20" y="9"/>
                    <a:pt x="20" y="7"/>
                    <a:pt x="19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3"/>
                    <a:pt x="15" y="2"/>
                    <a:pt x="14" y="2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8" y="2"/>
                    <a:pt x="7" y="3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2" y="7"/>
                    <a:pt x="2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4"/>
                    <a:pt x="3" y="15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9"/>
                    <a:pt x="7" y="19"/>
                    <a:pt x="8" y="20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4" y="20"/>
                    <a:pt x="15" y="19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9" y="16"/>
                    <a:pt x="20" y="15"/>
                    <a:pt x="2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0"/>
                    <a:pt x="22" y="10"/>
                    <a:pt x="22" y="10"/>
                  </a:cubicBezTo>
                  <a:lnTo>
                    <a:pt x="20" y="10"/>
                  </a:lnTo>
                  <a:close/>
                  <a:moveTo>
                    <a:pt x="15" y="15"/>
                  </a:moveTo>
                  <a:cubicBezTo>
                    <a:pt x="14" y="16"/>
                    <a:pt x="12" y="17"/>
                    <a:pt x="10" y="17"/>
                  </a:cubicBezTo>
                  <a:cubicBezTo>
                    <a:pt x="9" y="17"/>
                    <a:pt x="7" y="16"/>
                    <a:pt x="6" y="15"/>
                  </a:cubicBezTo>
                  <a:cubicBezTo>
                    <a:pt x="5" y="14"/>
                    <a:pt x="5" y="12"/>
                    <a:pt x="5" y="10"/>
                  </a:cubicBezTo>
                  <a:cubicBezTo>
                    <a:pt x="5" y="9"/>
                    <a:pt x="6" y="7"/>
                    <a:pt x="7" y="6"/>
                  </a:cubicBezTo>
                  <a:cubicBezTo>
                    <a:pt x="8" y="5"/>
                    <a:pt x="10" y="5"/>
                    <a:pt x="11" y="5"/>
                  </a:cubicBezTo>
                  <a:cubicBezTo>
                    <a:pt x="13" y="5"/>
                    <a:pt x="15" y="6"/>
                    <a:pt x="15" y="7"/>
                  </a:cubicBezTo>
                  <a:cubicBezTo>
                    <a:pt x="16" y="8"/>
                    <a:pt x="17" y="10"/>
                    <a:pt x="17" y="11"/>
                  </a:cubicBezTo>
                  <a:cubicBezTo>
                    <a:pt x="17" y="13"/>
                    <a:pt x="16" y="15"/>
                    <a:pt x="15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</p:grpSp>
      <p:sp>
        <p:nvSpPr>
          <p:cNvPr id="85" name="文本框 41"/>
          <p:cNvSpPr txBox="1"/>
          <p:nvPr/>
        </p:nvSpPr>
        <p:spPr>
          <a:xfrm>
            <a:off x="1893758" y="3081632"/>
            <a:ext cx="4371357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输入您的内容，输入您的文字内容，感谢您使用第一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86" name="矩形 85"/>
          <p:cNvSpPr/>
          <p:nvPr/>
        </p:nvSpPr>
        <p:spPr>
          <a:xfrm>
            <a:off x="1918207" y="2741632"/>
            <a:ext cx="1805302" cy="3872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输入您的标题 </a:t>
            </a:r>
            <a:endParaRPr lang="en-US" altLang="zh-CN" sz="2000" b="1" dirty="0">
              <a:solidFill>
                <a:prstClr val="white">
                  <a:lumMod val="95000"/>
                </a:prstClr>
              </a:solidFill>
              <a:latin typeface="方正中等线简体" panose="03000509000000000000" pitchFamily="65" charset="-122"/>
              <a:ea typeface="方正中等线简体" panose="03000509000000000000" pitchFamily="65" charset="-122"/>
            </a:endParaRPr>
          </a:p>
        </p:txBody>
      </p:sp>
      <p:sp>
        <p:nvSpPr>
          <p:cNvPr id="87" name="文本框 43"/>
          <p:cNvSpPr txBox="1"/>
          <p:nvPr/>
        </p:nvSpPr>
        <p:spPr>
          <a:xfrm>
            <a:off x="1893758" y="4364783"/>
            <a:ext cx="4371357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输入您的内容，输入您的文字内容，感谢您使用第一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88" name="矩形 87"/>
          <p:cNvSpPr/>
          <p:nvPr/>
        </p:nvSpPr>
        <p:spPr>
          <a:xfrm>
            <a:off x="1918207" y="4024783"/>
            <a:ext cx="1805302" cy="3872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输入您的标题 </a:t>
            </a:r>
            <a:endParaRPr lang="en-US" altLang="zh-CN" sz="2000" b="1" dirty="0">
              <a:solidFill>
                <a:prstClr val="white">
                  <a:lumMod val="95000"/>
                </a:prstClr>
              </a:solidFill>
              <a:latin typeface="方正中等线简体" panose="03000509000000000000" pitchFamily="65" charset="-122"/>
              <a:ea typeface="方正中等线简体" panose="03000509000000000000" pitchFamily="65" charset="-122"/>
            </a:endParaRPr>
          </a:p>
        </p:txBody>
      </p:sp>
      <p:sp>
        <p:nvSpPr>
          <p:cNvPr id="89" name="文本框 45"/>
          <p:cNvSpPr txBox="1"/>
          <p:nvPr/>
        </p:nvSpPr>
        <p:spPr>
          <a:xfrm>
            <a:off x="1893758" y="5680237"/>
            <a:ext cx="4371357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输入您的内容，输入您的文字内容，感谢您使用第一</a:t>
            </a:r>
            <a:r>
              <a:rPr lang="en-US" altLang="zh-CN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PPT</a:t>
            </a:r>
            <a:r>
              <a:rPr lang="zh-CN" altLang="en-US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的作品，祝工作愉快</a:t>
            </a:r>
          </a:p>
        </p:txBody>
      </p:sp>
      <p:sp>
        <p:nvSpPr>
          <p:cNvPr id="90" name="矩形 89"/>
          <p:cNvSpPr/>
          <p:nvPr/>
        </p:nvSpPr>
        <p:spPr>
          <a:xfrm>
            <a:off x="1918207" y="5340237"/>
            <a:ext cx="1805302" cy="3872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auto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prstClr val="white">
                    <a:lumMod val="95000"/>
                  </a:prstClr>
                </a:solidFill>
                <a:latin typeface="方正中等线简体" panose="03000509000000000000" pitchFamily="65" charset="-122"/>
                <a:ea typeface="方正中等线简体" panose="03000509000000000000" pitchFamily="65" charset="-122"/>
              </a:rPr>
              <a:t>输入您的标题 </a:t>
            </a:r>
            <a:endParaRPr lang="en-US" altLang="zh-CN" sz="2000" b="1" dirty="0">
              <a:solidFill>
                <a:prstClr val="white">
                  <a:lumMod val="95000"/>
                </a:prstClr>
              </a:solidFill>
              <a:latin typeface="方正中等线简体" panose="03000509000000000000" pitchFamily="65" charset="-122"/>
              <a:ea typeface="方正中等线简体" panose="03000509000000000000" pitchFamily="65" charset="-122"/>
            </a:endParaRPr>
          </a:p>
        </p:txBody>
      </p:sp>
      <p:grpSp>
        <p:nvGrpSpPr>
          <p:cNvPr id="91" name="组合 90"/>
          <p:cNvGrpSpPr/>
          <p:nvPr/>
        </p:nvGrpSpPr>
        <p:grpSpPr>
          <a:xfrm>
            <a:off x="7234327" y="2986472"/>
            <a:ext cx="783423" cy="633485"/>
            <a:chOff x="10066338" y="2365376"/>
            <a:chExt cx="331788" cy="268288"/>
          </a:xfrm>
          <a:solidFill>
            <a:sysClr val="window" lastClr="FFFFFF"/>
          </a:solidFill>
        </p:grpSpPr>
        <p:sp>
          <p:nvSpPr>
            <p:cNvPr id="92" name="Freeform 31"/>
            <p:cNvSpPr>
              <a:spLocks noEditPoints="1"/>
            </p:cNvSpPr>
            <p:nvPr/>
          </p:nvSpPr>
          <p:spPr bwMode="auto">
            <a:xfrm>
              <a:off x="10066338" y="2425701"/>
              <a:ext cx="209550" cy="207963"/>
            </a:xfrm>
            <a:custGeom>
              <a:avLst/>
              <a:gdLst>
                <a:gd name="T0" fmla="*/ 42 w 49"/>
                <a:gd name="T1" fmla="*/ 13 h 49"/>
                <a:gd name="T2" fmla="*/ 45 w 49"/>
                <a:gd name="T3" fmla="*/ 10 h 49"/>
                <a:gd name="T4" fmla="*/ 39 w 49"/>
                <a:gd name="T5" fmla="*/ 4 h 49"/>
                <a:gd name="T6" fmla="*/ 36 w 49"/>
                <a:gd name="T7" fmla="*/ 8 h 49"/>
                <a:gd name="T8" fmla="*/ 29 w 49"/>
                <a:gd name="T9" fmla="*/ 5 h 49"/>
                <a:gd name="T10" fmla="*/ 29 w 49"/>
                <a:gd name="T11" fmla="*/ 0 h 49"/>
                <a:gd name="T12" fmla="*/ 21 w 49"/>
                <a:gd name="T13" fmla="*/ 0 h 49"/>
                <a:gd name="T14" fmla="*/ 21 w 49"/>
                <a:gd name="T15" fmla="*/ 5 h 49"/>
                <a:gd name="T16" fmla="*/ 14 w 49"/>
                <a:gd name="T17" fmla="*/ 8 h 49"/>
                <a:gd name="T18" fmla="*/ 10 w 49"/>
                <a:gd name="T19" fmla="*/ 4 h 49"/>
                <a:gd name="T20" fmla="*/ 5 w 49"/>
                <a:gd name="T21" fmla="*/ 10 h 49"/>
                <a:gd name="T22" fmla="*/ 8 w 49"/>
                <a:gd name="T23" fmla="*/ 13 h 49"/>
                <a:gd name="T24" fmla="*/ 5 w 49"/>
                <a:gd name="T25" fmla="*/ 21 h 49"/>
                <a:gd name="T26" fmla="*/ 0 w 49"/>
                <a:gd name="T27" fmla="*/ 21 h 49"/>
                <a:gd name="T28" fmla="*/ 0 w 49"/>
                <a:gd name="T29" fmla="*/ 29 h 49"/>
                <a:gd name="T30" fmla="*/ 5 w 49"/>
                <a:gd name="T31" fmla="*/ 29 h 49"/>
                <a:gd name="T32" fmla="*/ 8 w 49"/>
                <a:gd name="T33" fmla="*/ 36 h 49"/>
                <a:gd name="T34" fmla="*/ 5 w 49"/>
                <a:gd name="T35" fmla="*/ 39 h 49"/>
                <a:gd name="T36" fmla="*/ 10 w 49"/>
                <a:gd name="T37" fmla="*/ 45 h 49"/>
                <a:gd name="T38" fmla="*/ 14 w 49"/>
                <a:gd name="T39" fmla="*/ 42 h 49"/>
                <a:gd name="T40" fmla="*/ 21 w 49"/>
                <a:gd name="T41" fmla="*/ 45 h 49"/>
                <a:gd name="T42" fmla="*/ 21 w 49"/>
                <a:gd name="T43" fmla="*/ 49 h 49"/>
                <a:gd name="T44" fmla="*/ 29 w 49"/>
                <a:gd name="T45" fmla="*/ 49 h 49"/>
                <a:gd name="T46" fmla="*/ 29 w 49"/>
                <a:gd name="T47" fmla="*/ 45 h 49"/>
                <a:gd name="T48" fmla="*/ 36 w 49"/>
                <a:gd name="T49" fmla="*/ 42 h 49"/>
                <a:gd name="T50" fmla="*/ 39 w 49"/>
                <a:gd name="T51" fmla="*/ 45 h 49"/>
                <a:gd name="T52" fmla="*/ 45 w 49"/>
                <a:gd name="T53" fmla="*/ 39 h 49"/>
                <a:gd name="T54" fmla="*/ 42 w 49"/>
                <a:gd name="T55" fmla="*/ 36 h 49"/>
                <a:gd name="T56" fmla="*/ 45 w 49"/>
                <a:gd name="T57" fmla="*/ 29 h 49"/>
                <a:gd name="T58" fmla="*/ 49 w 49"/>
                <a:gd name="T59" fmla="*/ 29 h 49"/>
                <a:gd name="T60" fmla="*/ 49 w 49"/>
                <a:gd name="T61" fmla="*/ 21 h 49"/>
                <a:gd name="T62" fmla="*/ 45 w 49"/>
                <a:gd name="T63" fmla="*/ 21 h 49"/>
                <a:gd name="T64" fmla="*/ 42 w 49"/>
                <a:gd name="T65" fmla="*/ 13 h 49"/>
                <a:gd name="T66" fmla="*/ 34 w 49"/>
                <a:gd name="T67" fmla="*/ 34 h 49"/>
                <a:gd name="T68" fmla="*/ 25 w 49"/>
                <a:gd name="T69" fmla="*/ 38 h 49"/>
                <a:gd name="T70" fmla="*/ 16 w 49"/>
                <a:gd name="T71" fmla="*/ 34 h 49"/>
                <a:gd name="T72" fmla="*/ 12 w 49"/>
                <a:gd name="T73" fmla="*/ 25 h 49"/>
                <a:gd name="T74" fmla="*/ 16 w 49"/>
                <a:gd name="T75" fmla="*/ 15 h 49"/>
                <a:gd name="T76" fmla="*/ 25 w 49"/>
                <a:gd name="T77" fmla="*/ 12 h 49"/>
                <a:gd name="T78" fmla="*/ 34 w 49"/>
                <a:gd name="T79" fmla="*/ 15 h 49"/>
                <a:gd name="T80" fmla="*/ 38 w 49"/>
                <a:gd name="T81" fmla="*/ 25 h 49"/>
                <a:gd name="T82" fmla="*/ 34 w 49"/>
                <a:gd name="T83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49">
                  <a:moveTo>
                    <a:pt x="42" y="13"/>
                  </a:moveTo>
                  <a:cubicBezTo>
                    <a:pt x="45" y="10"/>
                    <a:pt x="45" y="10"/>
                    <a:pt x="45" y="10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6"/>
                    <a:pt x="31" y="5"/>
                    <a:pt x="29" y="5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8" y="5"/>
                    <a:pt x="16" y="6"/>
                    <a:pt x="14" y="8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6" y="15"/>
                    <a:pt x="5" y="18"/>
                    <a:pt x="5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1"/>
                    <a:pt x="6" y="34"/>
                    <a:pt x="8" y="36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6" y="43"/>
                    <a:pt x="18" y="44"/>
                    <a:pt x="21" y="45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32" y="44"/>
                    <a:pt x="34" y="43"/>
                    <a:pt x="36" y="42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3" y="34"/>
                    <a:pt x="44" y="31"/>
                    <a:pt x="45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5" y="21"/>
                    <a:pt x="45" y="21"/>
                    <a:pt x="45" y="21"/>
                  </a:cubicBezTo>
                  <a:cubicBezTo>
                    <a:pt x="44" y="18"/>
                    <a:pt x="43" y="15"/>
                    <a:pt x="42" y="13"/>
                  </a:cubicBezTo>
                  <a:close/>
                  <a:moveTo>
                    <a:pt x="34" y="34"/>
                  </a:moveTo>
                  <a:cubicBezTo>
                    <a:pt x="32" y="36"/>
                    <a:pt x="28" y="38"/>
                    <a:pt x="25" y="38"/>
                  </a:cubicBezTo>
                  <a:cubicBezTo>
                    <a:pt x="21" y="38"/>
                    <a:pt x="18" y="36"/>
                    <a:pt x="16" y="34"/>
                  </a:cubicBezTo>
                  <a:cubicBezTo>
                    <a:pt x="13" y="32"/>
                    <a:pt x="12" y="28"/>
                    <a:pt x="12" y="25"/>
                  </a:cubicBezTo>
                  <a:cubicBezTo>
                    <a:pt x="12" y="21"/>
                    <a:pt x="13" y="18"/>
                    <a:pt x="16" y="15"/>
                  </a:cubicBezTo>
                  <a:cubicBezTo>
                    <a:pt x="18" y="13"/>
                    <a:pt x="21" y="12"/>
                    <a:pt x="25" y="12"/>
                  </a:cubicBezTo>
                  <a:cubicBezTo>
                    <a:pt x="28" y="12"/>
                    <a:pt x="32" y="13"/>
                    <a:pt x="34" y="15"/>
                  </a:cubicBezTo>
                  <a:cubicBezTo>
                    <a:pt x="36" y="18"/>
                    <a:pt x="38" y="21"/>
                    <a:pt x="38" y="25"/>
                  </a:cubicBezTo>
                  <a:cubicBezTo>
                    <a:pt x="38" y="28"/>
                    <a:pt x="36" y="32"/>
                    <a:pt x="3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93" name="Freeform 32"/>
            <p:cNvSpPr>
              <a:spLocks noEditPoints="1"/>
            </p:cNvSpPr>
            <p:nvPr/>
          </p:nvSpPr>
          <p:spPr bwMode="auto">
            <a:xfrm>
              <a:off x="10253663" y="2365376"/>
              <a:ext cx="144463" cy="144463"/>
            </a:xfrm>
            <a:custGeom>
              <a:avLst/>
              <a:gdLst>
                <a:gd name="T0" fmla="*/ 31 w 34"/>
                <a:gd name="T1" fmla="*/ 16 h 34"/>
                <a:gd name="T2" fmla="*/ 29 w 34"/>
                <a:gd name="T3" fmla="*/ 11 h 34"/>
                <a:gd name="T4" fmla="*/ 32 w 34"/>
                <a:gd name="T5" fmla="*/ 9 h 34"/>
                <a:gd name="T6" fmla="*/ 28 w 34"/>
                <a:gd name="T7" fmla="*/ 4 h 34"/>
                <a:gd name="T8" fmla="*/ 26 w 34"/>
                <a:gd name="T9" fmla="*/ 6 h 34"/>
                <a:gd name="T10" fmla="*/ 21 w 34"/>
                <a:gd name="T11" fmla="*/ 4 h 34"/>
                <a:gd name="T12" fmla="*/ 21 w 34"/>
                <a:gd name="T13" fmla="*/ 1 h 34"/>
                <a:gd name="T14" fmla="*/ 16 w 34"/>
                <a:gd name="T15" fmla="*/ 0 h 34"/>
                <a:gd name="T16" fmla="*/ 16 w 34"/>
                <a:gd name="T17" fmla="*/ 4 h 34"/>
                <a:gd name="T18" fmla="*/ 11 w 34"/>
                <a:gd name="T19" fmla="*/ 5 h 34"/>
                <a:gd name="T20" fmla="*/ 8 w 34"/>
                <a:gd name="T21" fmla="*/ 3 h 34"/>
                <a:gd name="T22" fmla="*/ 4 w 34"/>
                <a:gd name="T23" fmla="*/ 6 h 34"/>
                <a:gd name="T24" fmla="*/ 6 w 34"/>
                <a:gd name="T25" fmla="*/ 9 h 34"/>
                <a:gd name="T26" fmla="*/ 4 w 34"/>
                <a:gd name="T27" fmla="*/ 13 h 34"/>
                <a:gd name="T28" fmla="*/ 1 w 34"/>
                <a:gd name="T29" fmla="*/ 13 h 34"/>
                <a:gd name="T30" fmla="*/ 0 w 34"/>
                <a:gd name="T31" fmla="*/ 18 h 34"/>
                <a:gd name="T32" fmla="*/ 3 w 34"/>
                <a:gd name="T33" fmla="*/ 19 h 34"/>
                <a:gd name="T34" fmla="*/ 5 w 34"/>
                <a:gd name="T35" fmla="*/ 24 h 34"/>
                <a:gd name="T36" fmla="*/ 3 w 34"/>
                <a:gd name="T37" fmla="*/ 26 h 34"/>
                <a:gd name="T38" fmla="*/ 6 w 34"/>
                <a:gd name="T39" fmla="*/ 30 h 34"/>
                <a:gd name="T40" fmla="*/ 8 w 34"/>
                <a:gd name="T41" fmla="*/ 28 h 34"/>
                <a:gd name="T42" fmla="*/ 13 w 34"/>
                <a:gd name="T43" fmla="*/ 30 h 34"/>
                <a:gd name="T44" fmla="*/ 13 w 34"/>
                <a:gd name="T45" fmla="*/ 33 h 34"/>
                <a:gd name="T46" fmla="*/ 18 w 34"/>
                <a:gd name="T47" fmla="*/ 34 h 34"/>
                <a:gd name="T48" fmla="*/ 19 w 34"/>
                <a:gd name="T49" fmla="*/ 31 h 34"/>
                <a:gd name="T50" fmla="*/ 24 w 34"/>
                <a:gd name="T51" fmla="*/ 29 h 34"/>
                <a:gd name="T52" fmla="*/ 26 w 34"/>
                <a:gd name="T53" fmla="*/ 32 h 34"/>
                <a:gd name="T54" fmla="*/ 30 w 34"/>
                <a:gd name="T55" fmla="*/ 28 h 34"/>
                <a:gd name="T56" fmla="*/ 28 w 34"/>
                <a:gd name="T57" fmla="*/ 26 h 34"/>
                <a:gd name="T58" fmla="*/ 30 w 34"/>
                <a:gd name="T59" fmla="*/ 21 h 34"/>
                <a:gd name="T60" fmla="*/ 33 w 34"/>
                <a:gd name="T61" fmla="*/ 21 h 34"/>
                <a:gd name="T62" fmla="*/ 34 w 34"/>
                <a:gd name="T63" fmla="*/ 16 h 34"/>
                <a:gd name="T64" fmla="*/ 31 w 34"/>
                <a:gd name="T65" fmla="*/ 16 h 34"/>
                <a:gd name="T66" fmla="*/ 23 w 34"/>
                <a:gd name="T67" fmla="*/ 24 h 34"/>
                <a:gd name="T68" fmla="*/ 16 w 34"/>
                <a:gd name="T69" fmla="*/ 26 h 34"/>
                <a:gd name="T70" fmla="*/ 10 w 34"/>
                <a:gd name="T71" fmla="*/ 23 h 34"/>
                <a:gd name="T72" fmla="*/ 8 w 34"/>
                <a:gd name="T73" fmla="*/ 16 h 34"/>
                <a:gd name="T74" fmla="*/ 11 w 34"/>
                <a:gd name="T75" fmla="*/ 10 h 34"/>
                <a:gd name="T76" fmla="*/ 18 w 34"/>
                <a:gd name="T77" fmla="*/ 8 h 34"/>
                <a:gd name="T78" fmla="*/ 24 w 34"/>
                <a:gd name="T79" fmla="*/ 12 h 34"/>
                <a:gd name="T80" fmla="*/ 26 w 34"/>
                <a:gd name="T81" fmla="*/ 18 h 34"/>
                <a:gd name="T82" fmla="*/ 23 w 34"/>
                <a:gd name="T83" fmla="*/ 2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4" h="34">
                  <a:moveTo>
                    <a:pt x="31" y="16"/>
                  </a:moveTo>
                  <a:cubicBezTo>
                    <a:pt x="30" y="14"/>
                    <a:pt x="30" y="12"/>
                    <a:pt x="29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4" y="5"/>
                    <a:pt x="23" y="5"/>
                    <a:pt x="21" y="4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4" y="4"/>
                    <a:pt x="12" y="4"/>
                    <a:pt x="11" y="5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4" y="12"/>
                    <a:pt x="4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21"/>
                    <a:pt x="4" y="22"/>
                    <a:pt x="5" y="24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0" y="29"/>
                    <a:pt x="11" y="30"/>
                    <a:pt x="13" y="30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20" y="31"/>
                    <a:pt x="22" y="30"/>
                    <a:pt x="24" y="29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9" y="24"/>
                    <a:pt x="30" y="23"/>
                    <a:pt x="30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6"/>
                    <a:pt x="34" y="16"/>
                    <a:pt x="34" y="16"/>
                  </a:cubicBezTo>
                  <a:lnTo>
                    <a:pt x="31" y="16"/>
                  </a:lnTo>
                  <a:close/>
                  <a:moveTo>
                    <a:pt x="23" y="24"/>
                  </a:moveTo>
                  <a:cubicBezTo>
                    <a:pt x="21" y="25"/>
                    <a:pt x="19" y="26"/>
                    <a:pt x="16" y="26"/>
                  </a:cubicBezTo>
                  <a:cubicBezTo>
                    <a:pt x="14" y="26"/>
                    <a:pt x="12" y="25"/>
                    <a:pt x="10" y="23"/>
                  </a:cubicBezTo>
                  <a:cubicBezTo>
                    <a:pt x="9" y="21"/>
                    <a:pt x="8" y="19"/>
                    <a:pt x="8" y="16"/>
                  </a:cubicBezTo>
                  <a:cubicBezTo>
                    <a:pt x="8" y="14"/>
                    <a:pt x="10" y="12"/>
                    <a:pt x="11" y="10"/>
                  </a:cubicBezTo>
                  <a:cubicBezTo>
                    <a:pt x="13" y="9"/>
                    <a:pt x="15" y="8"/>
                    <a:pt x="18" y="8"/>
                  </a:cubicBezTo>
                  <a:cubicBezTo>
                    <a:pt x="20" y="9"/>
                    <a:pt x="22" y="10"/>
                    <a:pt x="24" y="12"/>
                  </a:cubicBezTo>
                  <a:cubicBezTo>
                    <a:pt x="25" y="13"/>
                    <a:pt x="26" y="16"/>
                    <a:pt x="26" y="18"/>
                  </a:cubicBezTo>
                  <a:cubicBezTo>
                    <a:pt x="26" y="20"/>
                    <a:pt x="24" y="23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94" name="Freeform 33"/>
            <p:cNvSpPr>
              <a:spLocks noEditPoints="1"/>
            </p:cNvSpPr>
            <p:nvPr/>
          </p:nvSpPr>
          <p:spPr bwMode="auto">
            <a:xfrm>
              <a:off x="10275888" y="2519363"/>
              <a:ext cx="92075" cy="93663"/>
            </a:xfrm>
            <a:custGeom>
              <a:avLst/>
              <a:gdLst>
                <a:gd name="T0" fmla="*/ 20 w 22"/>
                <a:gd name="T1" fmla="*/ 10 h 22"/>
                <a:gd name="T2" fmla="*/ 19 w 22"/>
                <a:gd name="T3" fmla="*/ 6 h 22"/>
                <a:gd name="T4" fmla="*/ 21 w 22"/>
                <a:gd name="T5" fmla="*/ 5 h 22"/>
                <a:gd name="T6" fmla="*/ 18 w 22"/>
                <a:gd name="T7" fmla="*/ 2 h 22"/>
                <a:gd name="T8" fmla="*/ 17 w 22"/>
                <a:gd name="T9" fmla="*/ 4 h 22"/>
                <a:gd name="T10" fmla="*/ 14 w 22"/>
                <a:gd name="T11" fmla="*/ 2 h 22"/>
                <a:gd name="T12" fmla="*/ 14 w 22"/>
                <a:gd name="T13" fmla="*/ 0 h 22"/>
                <a:gd name="T14" fmla="*/ 10 w 22"/>
                <a:gd name="T15" fmla="*/ 0 h 22"/>
                <a:gd name="T16" fmla="*/ 10 w 22"/>
                <a:gd name="T17" fmla="*/ 2 h 22"/>
                <a:gd name="T18" fmla="*/ 7 w 22"/>
                <a:gd name="T19" fmla="*/ 3 h 22"/>
                <a:gd name="T20" fmla="*/ 5 w 22"/>
                <a:gd name="T21" fmla="*/ 1 h 22"/>
                <a:gd name="T22" fmla="*/ 2 w 22"/>
                <a:gd name="T23" fmla="*/ 4 h 22"/>
                <a:gd name="T24" fmla="*/ 4 w 22"/>
                <a:gd name="T25" fmla="*/ 5 h 22"/>
                <a:gd name="T26" fmla="*/ 2 w 22"/>
                <a:gd name="T27" fmla="*/ 8 h 22"/>
                <a:gd name="T28" fmla="*/ 0 w 22"/>
                <a:gd name="T29" fmla="*/ 8 h 22"/>
                <a:gd name="T30" fmla="*/ 0 w 22"/>
                <a:gd name="T31" fmla="*/ 12 h 22"/>
                <a:gd name="T32" fmla="*/ 2 w 22"/>
                <a:gd name="T33" fmla="*/ 12 h 22"/>
                <a:gd name="T34" fmla="*/ 3 w 22"/>
                <a:gd name="T35" fmla="*/ 15 h 22"/>
                <a:gd name="T36" fmla="*/ 1 w 22"/>
                <a:gd name="T37" fmla="*/ 17 h 22"/>
                <a:gd name="T38" fmla="*/ 4 w 22"/>
                <a:gd name="T39" fmla="*/ 20 h 22"/>
                <a:gd name="T40" fmla="*/ 5 w 22"/>
                <a:gd name="T41" fmla="*/ 18 h 22"/>
                <a:gd name="T42" fmla="*/ 8 w 22"/>
                <a:gd name="T43" fmla="*/ 20 h 22"/>
                <a:gd name="T44" fmla="*/ 8 w 22"/>
                <a:gd name="T45" fmla="*/ 22 h 22"/>
                <a:gd name="T46" fmla="*/ 12 w 22"/>
                <a:gd name="T47" fmla="*/ 22 h 22"/>
                <a:gd name="T48" fmla="*/ 12 w 22"/>
                <a:gd name="T49" fmla="*/ 20 h 22"/>
                <a:gd name="T50" fmla="*/ 15 w 22"/>
                <a:gd name="T51" fmla="*/ 19 h 22"/>
                <a:gd name="T52" fmla="*/ 17 w 22"/>
                <a:gd name="T53" fmla="*/ 21 h 22"/>
                <a:gd name="T54" fmla="*/ 20 w 22"/>
                <a:gd name="T55" fmla="*/ 18 h 22"/>
                <a:gd name="T56" fmla="*/ 18 w 22"/>
                <a:gd name="T57" fmla="*/ 17 h 22"/>
                <a:gd name="T58" fmla="*/ 20 w 22"/>
                <a:gd name="T59" fmla="*/ 14 h 22"/>
                <a:gd name="T60" fmla="*/ 22 w 22"/>
                <a:gd name="T61" fmla="*/ 14 h 22"/>
                <a:gd name="T62" fmla="*/ 22 w 22"/>
                <a:gd name="T63" fmla="*/ 10 h 22"/>
                <a:gd name="T64" fmla="*/ 20 w 22"/>
                <a:gd name="T65" fmla="*/ 10 h 22"/>
                <a:gd name="T66" fmla="*/ 15 w 22"/>
                <a:gd name="T67" fmla="*/ 15 h 22"/>
                <a:gd name="T68" fmla="*/ 10 w 22"/>
                <a:gd name="T69" fmla="*/ 17 h 22"/>
                <a:gd name="T70" fmla="*/ 6 w 22"/>
                <a:gd name="T71" fmla="*/ 15 h 22"/>
                <a:gd name="T72" fmla="*/ 5 w 22"/>
                <a:gd name="T73" fmla="*/ 10 h 22"/>
                <a:gd name="T74" fmla="*/ 7 w 22"/>
                <a:gd name="T75" fmla="*/ 6 h 22"/>
                <a:gd name="T76" fmla="*/ 11 w 22"/>
                <a:gd name="T77" fmla="*/ 5 h 22"/>
                <a:gd name="T78" fmla="*/ 15 w 22"/>
                <a:gd name="T79" fmla="*/ 7 h 22"/>
                <a:gd name="T80" fmla="*/ 17 w 22"/>
                <a:gd name="T81" fmla="*/ 11 h 22"/>
                <a:gd name="T82" fmla="*/ 15 w 22"/>
                <a:gd name="T83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2" h="22">
                  <a:moveTo>
                    <a:pt x="20" y="10"/>
                  </a:moveTo>
                  <a:cubicBezTo>
                    <a:pt x="20" y="9"/>
                    <a:pt x="20" y="7"/>
                    <a:pt x="19" y="6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3"/>
                    <a:pt x="15" y="2"/>
                    <a:pt x="14" y="2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8" y="2"/>
                    <a:pt x="7" y="3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2" y="7"/>
                    <a:pt x="2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4"/>
                    <a:pt x="3" y="15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6" y="19"/>
                    <a:pt x="7" y="19"/>
                    <a:pt x="8" y="20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4" y="20"/>
                    <a:pt x="15" y="19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9" y="16"/>
                    <a:pt x="20" y="15"/>
                    <a:pt x="2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0"/>
                    <a:pt x="22" y="10"/>
                    <a:pt x="22" y="10"/>
                  </a:cubicBezTo>
                  <a:lnTo>
                    <a:pt x="20" y="10"/>
                  </a:lnTo>
                  <a:close/>
                  <a:moveTo>
                    <a:pt x="15" y="15"/>
                  </a:moveTo>
                  <a:cubicBezTo>
                    <a:pt x="14" y="16"/>
                    <a:pt x="12" y="17"/>
                    <a:pt x="10" y="17"/>
                  </a:cubicBezTo>
                  <a:cubicBezTo>
                    <a:pt x="9" y="17"/>
                    <a:pt x="7" y="16"/>
                    <a:pt x="6" y="15"/>
                  </a:cubicBezTo>
                  <a:cubicBezTo>
                    <a:pt x="5" y="14"/>
                    <a:pt x="5" y="12"/>
                    <a:pt x="5" y="10"/>
                  </a:cubicBezTo>
                  <a:cubicBezTo>
                    <a:pt x="5" y="9"/>
                    <a:pt x="6" y="7"/>
                    <a:pt x="7" y="6"/>
                  </a:cubicBezTo>
                  <a:cubicBezTo>
                    <a:pt x="8" y="5"/>
                    <a:pt x="10" y="5"/>
                    <a:pt x="11" y="5"/>
                  </a:cubicBezTo>
                  <a:cubicBezTo>
                    <a:pt x="13" y="5"/>
                    <a:pt x="15" y="6"/>
                    <a:pt x="15" y="7"/>
                  </a:cubicBezTo>
                  <a:cubicBezTo>
                    <a:pt x="16" y="8"/>
                    <a:pt x="17" y="10"/>
                    <a:pt x="17" y="11"/>
                  </a:cubicBezTo>
                  <a:cubicBezTo>
                    <a:pt x="17" y="13"/>
                    <a:pt x="16" y="15"/>
                    <a:pt x="15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8004033" y="5322752"/>
            <a:ext cx="637232" cy="637230"/>
            <a:chOff x="9526588" y="3333751"/>
            <a:chExt cx="280988" cy="280987"/>
          </a:xfrm>
          <a:solidFill>
            <a:sysClr val="window" lastClr="FFFFFF"/>
          </a:solidFill>
        </p:grpSpPr>
        <p:sp>
          <p:nvSpPr>
            <p:cNvPr id="96" name="Freeform 21"/>
            <p:cNvSpPr/>
            <p:nvPr/>
          </p:nvSpPr>
          <p:spPr bwMode="auto">
            <a:xfrm>
              <a:off x="9658351" y="3333751"/>
              <a:ext cx="149225" cy="153988"/>
            </a:xfrm>
            <a:custGeom>
              <a:avLst/>
              <a:gdLst>
                <a:gd name="T0" fmla="*/ 32 w 35"/>
                <a:gd name="T1" fmla="*/ 0 h 36"/>
                <a:gd name="T2" fmla="*/ 9 w 35"/>
                <a:gd name="T3" fmla="*/ 2 h 36"/>
                <a:gd name="T4" fmla="*/ 8 w 35"/>
                <a:gd name="T5" fmla="*/ 4 h 36"/>
                <a:gd name="T6" fmla="*/ 12 w 35"/>
                <a:gd name="T7" fmla="*/ 8 h 36"/>
                <a:gd name="T8" fmla="*/ 9 w 35"/>
                <a:gd name="T9" fmla="*/ 10 h 36"/>
                <a:gd name="T10" fmla="*/ 9 w 35"/>
                <a:gd name="T11" fmla="*/ 10 h 36"/>
                <a:gd name="T12" fmla="*/ 1 w 35"/>
                <a:gd name="T13" fmla="*/ 19 h 36"/>
                <a:gd name="T14" fmla="*/ 1 w 35"/>
                <a:gd name="T15" fmla="*/ 24 h 36"/>
                <a:gd name="T16" fmla="*/ 11 w 35"/>
                <a:gd name="T17" fmla="*/ 34 h 36"/>
                <a:gd name="T18" fmla="*/ 16 w 35"/>
                <a:gd name="T19" fmla="*/ 34 h 36"/>
                <a:gd name="T20" fmla="*/ 22 w 35"/>
                <a:gd name="T21" fmla="*/ 29 h 36"/>
                <a:gd name="T22" fmla="*/ 27 w 35"/>
                <a:gd name="T23" fmla="*/ 23 h 36"/>
                <a:gd name="T24" fmla="*/ 31 w 35"/>
                <a:gd name="T25" fmla="*/ 27 h 36"/>
                <a:gd name="T26" fmla="*/ 33 w 35"/>
                <a:gd name="T27" fmla="*/ 26 h 36"/>
                <a:gd name="T28" fmla="*/ 35 w 35"/>
                <a:gd name="T29" fmla="*/ 3 h 36"/>
                <a:gd name="T30" fmla="*/ 32 w 35"/>
                <a:gd name="T3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36">
                  <a:moveTo>
                    <a:pt x="32" y="0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8" y="2"/>
                    <a:pt x="7" y="3"/>
                    <a:pt x="8" y="4"/>
                  </a:cubicBezTo>
                  <a:cubicBezTo>
                    <a:pt x="8" y="4"/>
                    <a:pt x="12" y="8"/>
                    <a:pt x="12" y="8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20"/>
                    <a:pt x="0" y="22"/>
                    <a:pt x="1" y="2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3" y="36"/>
                    <a:pt x="15" y="36"/>
                    <a:pt x="16" y="34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2" y="29"/>
                    <a:pt x="27" y="23"/>
                    <a:pt x="27" y="23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2" y="28"/>
                    <a:pt x="33" y="27"/>
                    <a:pt x="33" y="26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2"/>
                    <a:pt x="34" y="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97" name="Freeform 22"/>
            <p:cNvSpPr/>
            <p:nvPr/>
          </p:nvSpPr>
          <p:spPr bwMode="auto">
            <a:xfrm>
              <a:off x="9526588" y="3389313"/>
              <a:ext cx="225425" cy="225425"/>
            </a:xfrm>
            <a:custGeom>
              <a:avLst/>
              <a:gdLst>
                <a:gd name="T0" fmla="*/ 40 w 53"/>
                <a:gd name="T1" fmla="*/ 36 h 53"/>
                <a:gd name="T2" fmla="*/ 31 w 53"/>
                <a:gd name="T3" fmla="*/ 35 h 53"/>
                <a:gd name="T4" fmla="*/ 18 w 53"/>
                <a:gd name="T5" fmla="*/ 22 h 53"/>
                <a:gd name="T6" fmla="*/ 17 w 53"/>
                <a:gd name="T7" fmla="*/ 13 h 53"/>
                <a:gd name="T8" fmla="*/ 18 w 53"/>
                <a:gd name="T9" fmla="*/ 13 h 53"/>
                <a:gd name="T10" fmla="*/ 5 w 53"/>
                <a:gd name="T11" fmla="*/ 0 h 53"/>
                <a:gd name="T12" fmla="*/ 5 w 53"/>
                <a:gd name="T13" fmla="*/ 1 h 53"/>
                <a:gd name="T14" fmla="*/ 13 w 53"/>
                <a:gd name="T15" fmla="*/ 29 h 53"/>
                <a:gd name="T16" fmla="*/ 24 w 53"/>
                <a:gd name="T17" fmla="*/ 40 h 53"/>
                <a:gd name="T18" fmla="*/ 52 w 53"/>
                <a:gd name="T19" fmla="*/ 48 h 53"/>
                <a:gd name="T20" fmla="*/ 53 w 53"/>
                <a:gd name="T21" fmla="*/ 48 h 53"/>
                <a:gd name="T22" fmla="*/ 40 w 53"/>
                <a:gd name="T23" fmla="*/ 35 h 53"/>
                <a:gd name="T24" fmla="*/ 40 w 53"/>
                <a:gd name="T25" fmla="*/ 3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53">
                  <a:moveTo>
                    <a:pt x="40" y="36"/>
                  </a:moveTo>
                  <a:cubicBezTo>
                    <a:pt x="37" y="38"/>
                    <a:pt x="33" y="38"/>
                    <a:pt x="31" y="35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5" y="20"/>
                    <a:pt x="15" y="15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0" y="6"/>
                    <a:pt x="3" y="19"/>
                    <a:pt x="13" y="29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34" y="50"/>
                    <a:pt x="47" y="53"/>
                    <a:pt x="52" y="48"/>
                  </a:cubicBezTo>
                  <a:cubicBezTo>
                    <a:pt x="52" y="48"/>
                    <a:pt x="52" y="48"/>
                    <a:pt x="53" y="48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98" name="Freeform 23"/>
            <p:cNvSpPr/>
            <p:nvPr/>
          </p:nvSpPr>
          <p:spPr bwMode="auto">
            <a:xfrm>
              <a:off x="9704388" y="3516313"/>
              <a:ext cx="68263" cy="68263"/>
            </a:xfrm>
            <a:custGeom>
              <a:avLst/>
              <a:gdLst>
                <a:gd name="T0" fmla="*/ 6 w 16"/>
                <a:gd name="T1" fmla="*/ 1 h 16"/>
                <a:gd name="T2" fmla="*/ 3 w 16"/>
                <a:gd name="T3" fmla="*/ 1 h 16"/>
                <a:gd name="T4" fmla="*/ 0 w 16"/>
                <a:gd name="T5" fmla="*/ 3 h 16"/>
                <a:gd name="T6" fmla="*/ 13 w 16"/>
                <a:gd name="T7" fmla="*/ 16 h 16"/>
                <a:gd name="T8" fmla="*/ 15 w 16"/>
                <a:gd name="T9" fmla="*/ 13 h 16"/>
                <a:gd name="T10" fmla="*/ 15 w 16"/>
                <a:gd name="T11" fmla="*/ 10 h 16"/>
                <a:gd name="T12" fmla="*/ 6 w 16"/>
                <a:gd name="T13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6" y="1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6" y="12"/>
                    <a:pt x="16" y="11"/>
                    <a:pt x="15" y="10"/>
                  </a:cubicBez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99" name="Freeform 24"/>
            <p:cNvSpPr/>
            <p:nvPr/>
          </p:nvSpPr>
          <p:spPr bwMode="auto">
            <a:xfrm>
              <a:off x="9556751" y="3367088"/>
              <a:ext cx="66675" cy="68263"/>
            </a:xfrm>
            <a:custGeom>
              <a:avLst/>
              <a:gdLst>
                <a:gd name="T0" fmla="*/ 15 w 16"/>
                <a:gd name="T1" fmla="*/ 13 h 16"/>
                <a:gd name="T2" fmla="*/ 15 w 16"/>
                <a:gd name="T3" fmla="*/ 10 h 16"/>
                <a:gd name="T4" fmla="*/ 6 w 16"/>
                <a:gd name="T5" fmla="*/ 1 h 16"/>
                <a:gd name="T6" fmla="*/ 3 w 16"/>
                <a:gd name="T7" fmla="*/ 1 h 16"/>
                <a:gd name="T8" fmla="*/ 0 w 16"/>
                <a:gd name="T9" fmla="*/ 3 h 16"/>
                <a:gd name="T10" fmla="*/ 13 w 16"/>
                <a:gd name="T11" fmla="*/ 16 h 16"/>
                <a:gd name="T12" fmla="*/ 15 w 16"/>
                <a:gd name="T13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15" y="13"/>
                  </a:moveTo>
                  <a:cubicBezTo>
                    <a:pt x="16" y="12"/>
                    <a:pt x="16" y="11"/>
                    <a:pt x="15" y="1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4" y="0"/>
                    <a:pt x="3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3" y="16"/>
                    <a:pt x="13" y="16"/>
                    <a:pt x="13" y="16"/>
                  </a:cubicBezTo>
                  <a:lnTo>
                    <a:pt x="15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9523050" y="3509604"/>
            <a:ext cx="670157" cy="582744"/>
            <a:chOff x="8437563" y="3354388"/>
            <a:chExt cx="255588" cy="222250"/>
          </a:xfrm>
          <a:solidFill>
            <a:sysClr val="window" lastClr="FFFFFF"/>
          </a:solidFill>
        </p:grpSpPr>
        <p:sp>
          <p:nvSpPr>
            <p:cNvPr id="101" name="Freeform 17"/>
            <p:cNvSpPr/>
            <p:nvPr/>
          </p:nvSpPr>
          <p:spPr bwMode="auto">
            <a:xfrm>
              <a:off x="8475663" y="3448051"/>
              <a:ext cx="50800" cy="90488"/>
            </a:xfrm>
            <a:custGeom>
              <a:avLst/>
              <a:gdLst>
                <a:gd name="T0" fmla="*/ 1 w 12"/>
                <a:gd name="T1" fmla="*/ 21 h 21"/>
                <a:gd name="T2" fmla="*/ 11 w 12"/>
                <a:gd name="T3" fmla="*/ 21 h 21"/>
                <a:gd name="T4" fmla="*/ 12 w 12"/>
                <a:gd name="T5" fmla="*/ 20 h 21"/>
                <a:gd name="T6" fmla="*/ 12 w 12"/>
                <a:gd name="T7" fmla="*/ 1 h 21"/>
                <a:gd name="T8" fmla="*/ 11 w 12"/>
                <a:gd name="T9" fmla="*/ 0 h 21"/>
                <a:gd name="T10" fmla="*/ 1 w 12"/>
                <a:gd name="T11" fmla="*/ 0 h 21"/>
                <a:gd name="T12" fmla="*/ 0 w 12"/>
                <a:gd name="T13" fmla="*/ 1 h 21"/>
                <a:gd name="T14" fmla="*/ 0 w 12"/>
                <a:gd name="T15" fmla="*/ 20 h 21"/>
                <a:gd name="T16" fmla="*/ 1 w 12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">
                  <a:moveTo>
                    <a:pt x="1" y="21"/>
                  </a:moveTo>
                  <a:cubicBezTo>
                    <a:pt x="11" y="21"/>
                    <a:pt x="11" y="21"/>
                    <a:pt x="11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2" name="Freeform 18"/>
            <p:cNvSpPr/>
            <p:nvPr/>
          </p:nvSpPr>
          <p:spPr bwMode="auto">
            <a:xfrm>
              <a:off x="8551863" y="3414713"/>
              <a:ext cx="50800" cy="123825"/>
            </a:xfrm>
            <a:custGeom>
              <a:avLst/>
              <a:gdLst>
                <a:gd name="T0" fmla="*/ 1 w 12"/>
                <a:gd name="T1" fmla="*/ 29 h 29"/>
                <a:gd name="T2" fmla="*/ 11 w 12"/>
                <a:gd name="T3" fmla="*/ 29 h 29"/>
                <a:gd name="T4" fmla="*/ 12 w 12"/>
                <a:gd name="T5" fmla="*/ 28 h 29"/>
                <a:gd name="T6" fmla="*/ 12 w 12"/>
                <a:gd name="T7" fmla="*/ 1 h 29"/>
                <a:gd name="T8" fmla="*/ 11 w 12"/>
                <a:gd name="T9" fmla="*/ 0 h 29"/>
                <a:gd name="T10" fmla="*/ 1 w 12"/>
                <a:gd name="T11" fmla="*/ 0 h 29"/>
                <a:gd name="T12" fmla="*/ 0 w 12"/>
                <a:gd name="T13" fmla="*/ 1 h 29"/>
                <a:gd name="T14" fmla="*/ 0 w 12"/>
                <a:gd name="T15" fmla="*/ 28 h 29"/>
                <a:gd name="T16" fmla="*/ 1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2" y="29"/>
                    <a:pt x="12" y="28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1" y="0"/>
                    <a:pt x="1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29"/>
                    <a:pt x="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3" name="Freeform 19"/>
            <p:cNvSpPr/>
            <p:nvPr/>
          </p:nvSpPr>
          <p:spPr bwMode="auto">
            <a:xfrm>
              <a:off x="8624888" y="3384551"/>
              <a:ext cx="55563" cy="153988"/>
            </a:xfrm>
            <a:custGeom>
              <a:avLst/>
              <a:gdLst>
                <a:gd name="T0" fmla="*/ 2 w 13"/>
                <a:gd name="T1" fmla="*/ 36 h 36"/>
                <a:gd name="T2" fmla="*/ 12 w 13"/>
                <a:gd name="T3" fmla="*/ 36 h 36"/>
                <a:gd name="T4" fmla="*/ 13 w 13"/>
                <a:gd name="T5" fmla="*/ 35 h 36"/>
                <a:gd name="T6" fmla="*/ 13 w 13"/>
                <a:gd name="T7" fmla="*/ 1 h 36"/>
                <a:gd name="T8" fmla="*/ 12 w 13"/>
                <a:gd name="T9" fmla="*/ 0 h 36"/>
                <a:gd name="T10" fmla="*/ 2 w 13"/>
                <a:gd name="T11" fmla="*/ 0 h 36"/>
                <a:gd name="T12" fmla="*/ 0 w 13"/>
                <a:gd name="T13" fmla="*/ 1 h 36"/>
                <a:gd name="T14" fmla="*/ 0 w 13"/>
                <a:gd name="T15" fmla="*/ 35 h 36"/>
                <a:gd name="T16" fmla="*/ 2 w 13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36">
                  <a:moveTo>
                    <a:pt x="2" y="36"/>
                  </a:move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3" y="36"/>
                    <a:pt x="13" y="35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0"/>
                    <a:pt x="1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1" y="36"/>
                    <a:pt x="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  <p:sp>
          <p:nvSpPr>
            <p:cNvPr id="104" name="Freeform 20"/>
            <p:cNvSpPr/>
            <p:nvPr/>
          </p:nvSpPr>
          <p:spPr bwMode="auto">
            <a:xfrm>
              <a:off x="8437563" y="3354388"/>
              <a:ext cx="255588" cy="222250"/>
            </a:xfrm>
            <a:custGeom>
              <a:avLst/>
              <a:gdLst>
                <a:gd name="T0" fmla="*/ 57 w 60"/>
                <a:gd name="T1" fmla="*/ 47 h 52"/>
                <a:gd name="T2" fmla="*/ 5 w 60"/>
                <a:gd name="T3" fmla="*/ 47 h 52"/>
                <a:gd name="T4" fmla="*/ 5 w 60"/>
                <a:gd name="T5" fmla="*/ 2 h 52"/>
                <a:gd name="T6" fmla="*/ 2 w 60"/>
                <a:gd name="T7" fmla="*/ 0 h 52"/>
                <a:gd name="T8" fmla="*/ 0 w 60"/>
                <a:gd name="T9" fmla="*/ 2 h 52"/>
                <a:gd name="T10" fmla="*/ 0 w 60"/>
                <a:gd name="T11" fmla="*/ 47 h 52"/>
                <a:gd name="T12" fmla="*/ 5 w 60"/>
                <a:gd name="T13" fmla="*/ 52 h 52"/>
                <a:gd name="T14" fmla="*/ 57 w 60"/>
                <a:gd name="T15" fmla="*/ 52 h 52"/>
                <a:gd name="T16" fmla="*/ 60 w 60"/>
                <a:gd name="T17" fmla="*/ 49 h 52"/>
                <a:gd name="T18" fmla="*/ 57 w 60"/>
                <a:gd name="T19" fmla="*/ 4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52">
                  <a:moveTo>
                    <a:pt x="57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5" y="2"/>
                    <a:pt x="5" y="2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0"/>
                    <a:pt x="2" y="52"/>
                    <a:pt x="5" y="52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8" y="52"/>
                    <a:pt x="60" y="51"/>
                    <a:pt x="60" y="49"/>
                  </a:cubicBezTo>
                  <a:cubicBezTo>
                    <a:pt x="60" y="48"/>
                    <a:pt x="58" y="47"/>
                    <a:pt x="57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/>
              </a:endParaRPr>
            </a:p>
          </p:txBody>
        </p:sp>
      </p:grpSp>
      <p:sp>
        <p:nvSpPr>
          <p:cNvPr id="105" name="Freeform 9146"/>
          <p:cNvSpPr>
            <a:spLocks noEditPoints="1"/>
          </p:cNvSpPr>
          <p:nvPr/>
        </p:nvSpPr>
        <p:spPr bwMode="auto">
          <a:xfrm>
            <a:off x="3436093" y="6610572"/>
            <a:ext cx="1020366" cy="998935"/>
          </a:xfrm>
          <a:custGeom>
            <a:avLst/>
            <a:gdLst>
              <a:gd name="T0" fmla="*/ 293 w 363"/>
              <a:gd name="T1" fmla="*/ 349 h 355"/>
              <a:gd name="T2" fmla="*/ 242 w 363"/>
              <a:gd name="T3" fmla="*/ 341 h 355"/>
              <a:gd name="T4" fmla="*/ 196 w 363"/>
              <a:gd name="T5" fmla="*/ 342 h 355"/>
              <a:gd name="T6" fmla="*/ 178 w 363"/>
              <a:gd name="T7" fmla="*/ 351 h 355"/>
              <a:gd name="T8" fmla="*/ 152 w 363"/>
              <a:gd name="T9" fmla="*/ 348 h 355"/>
              <a:gd name="T10" fmla="*/ 112 w 363"/>
              <a:gd name="T11" fmla="*/ 344 h 355"/>
              <a:gd name="T12" fmla="*/ 61 w 363"/>
              <a:gd name="T13" fmla="*/ 343 h 355"/>
              <a:gd name="T14" fmla="*/ 37 w 363"/>
              <a:gd name="T15" fmla="*/ 355 h 355"/>
              <a:gd name="T16" fmla="*/ 8 w 363"/>
              <a:gd name="T17" fmla="*/ 337 h 355"/>
              <a:gd name="T18" fmla="*/ 7 w 363"/>
              <a:gd name="T19" fmla="*/ 331 h 355"/>
              <a:gd name="T20" fmla="*/ 4 w 363"/>
              <a:gd name="T21" fmla="*/ 314 h 355"/>
              <a:gd name="T22" fmla="*/ 6 w 363"/>
              <a:gd name="T23" fmla="*/ 283 h 355"/>
              <a:gd name="T24" fmla="*/ 3 w 363"/>
              <a:gd name="T25" fmla="*/ 255 h 355"/>
              <a:gd name="T26" fmla="*/ 6 w 363"/>
              <a:gd name="T27" fmla="*/ 234 h 355"/>
              <a:gd name="T28" fmla="*/ 7 w 363"/>
              <a:gd name="T29" fmla="*/ 221 h 355"/>
              <a:gd name="T30" fmla="*/ 6 w 363"/>
              <a:gd name="T31" fmla="*/ 198 h 355"/>
              <a:gd name="T32" fmla="*/ 5 w 363"/>
              <a:gd name="T33" fmla="*/ 188 h 355"/>
              <a:gd name="T34" fmla="*/ 10 w 363"/>
              <a:gd name="T35" fmla="*/ 172 h 355"/>
              <a:gd name="T36" fmla="*/ 2 w 363"/>
              <a:gd name="T37" fmla="*/ 156 h 355"/>
              <a:gd name="T38" fmla="*/ 4 w 363"/>
              <a:gd name="T39" fmla="*/ 132 h 355"/>
              <a:gd name="T40" fmla="*/ 7 w 363"/>
              <a:gd name="T41" fmla="*/ 115 h 355"/>
              <a:gd name="T42" fmla="*/ 3 w 363"/>
              <a:gd name="T43" fmla="*/ 88 h 355"/>
              <a:gd name="T44" fmla="*/ 27 w 363"/>
              <a:gd name="T45" fmla="*/ 84 h 355"/>
              <a:gd name="T46" fmla="*/ 11 w 363"/>
              <a:gd name="T47" fmla="*/ 39 h 355"/>
              <a:gd name="T48" fmla="*/ 6 w 363"/>
              <a:gd name="T49" fmla="*/ 26 h 355"/>
              <a:gd name="T50" fmla="*/ 5 w 363"/>
              <a:gd name="T51" fmla="*/ 22 h 355"/>
              <a:gd name="T52" fmla="*/ 5 w 363"/>
              <a:gd name="T53" fmla="*/ 21 h 355"/>
              <a:gd name="T54" fmla="*/ 336 w 363"/>
              <a:gd name="T55" fmla="*/ 218 h 355"/>
              <a:gd name="T56" fmla="*/ 2 w 363"/>
              <a:gd name="T57" fmla="*/ 7 h 355"/>
              <a:gd name="T58" fmla="*/ 47 w 363"/>
              <a:gd name="T59" fmla="*/ 10 h 355"/>
              <a:gd name="T60" fmla="*/ 128 w 363"/>
              <a:gd name="T61" fmla="*/ 44 h 355"/>
              <a:gd name="T62" fmla="*/ 69 w 363"/>
              <a:gd name="T63" fmla="*/ 5 h 355"/>
              <a:gd name="T64" fmla="*/ 229 w 363"/>
              <a:gd name="T65" fmla="*/ 76 h 355"/>
              <a:gd name="T66" fmla="*/ 142 w 363"/>
              <a:gd name="T67" fmla="*/ 7 h 355"/>
              <a:gd name="T68" fmla="*/ 169 w 363"/>
              <a:gd name="T69" fmla="*/ 7 h 355"/>
              <a:gd name="T70" fmla="*/ 168 w 363"/>
              <a:gd name="T71" fmla="*/ 4 h 355"/>
              <a:gd name="T72" fmla="*/ 203 w 363"/>
              <a:gd name="T73" fmla="*/ 17 h 355"/>
              <a:gd name="T74" fmla="*/ 244 w 363"/>
              <a:gd name="T75" fmla="*/ 5 h 355"/>
              <a:gd name="T76" fmla="*/ 297 w 363"/>
              <a:gd name="T77" fmla="*/ 2 h 355"/>
              <a:gd name="T78" fmla="*/ 323 w 363"/>
              <a:gd name="T79" fmla="*/ 1 h 355"/>
              <a:gd name="T80" fmla="*/ 359 w 363"/>
              <a:gd name="T81" fmla="*/ 27 h 355"/>
              <a:gd name="T82" fmla="*/ 350 w 363"/>
              <a:gd name="T83" fmla="*/ 42 h 355"/>
              <a:gd name="T84" fmla="*/ 302 w 363"/>
              <a:gd name="T85" fmla="*/ 36 h 355"/>
              <a:gd name="T86" fmla="*/ 360 w 363"/>
              <a:gd name="T87" fmla="*/ 102 h 355"/>
              <a:gd name="T88" fmla="*/ 359 w 363"/>
              <a:gd name="T89" fmla="*/ 117 h 355"/>
              <a:gd name="T90" fmla="*/ 360 w 363"/>
              <a:gd name="T91" fmla="*/ 141 h 355"/>
              <a:gd name="T92" fmla="*/ 361 w 363"/>
              <a:gd name="T93" fmla="*/ 155 h 355"/>
              <a:gd name="T94" fmla="*/ 315 w 363"/>
              <a:gd name="T95" fmla="*/ 133 h 355"/>
              <a:gd name="T96" fmla="*/ 308 w 363"/>
              <a:gd name="T97" fmla="*/ 148 h 355"/>
              <a:gd name="T98" fmla="*/ 146 w 363"/>
              <a:gd name="T99" fmla="*/ 65 h 355"/>
              <a:gd name="T100" fmla="*/ 359 w 363"/>
              <a:gd name="T101" fmla="*/ 212 h 355"/>
              <a:gd name="T102" fmla="*/ 343 w 363"/>
              <a:gd name="T103" fmla="*/ 211 h 355"/>
              <a:gd name="T104" fmla="*/ 356 w 363"/>
              <a:gd name="T105" fmla="*/ 236 h 355"/>
              <a:gd name="T106" fmla="*/ 123 w 363"/>
              <a:gd name="T107" fmla="*/ 128 h 355"/>
              <a:gd name="T108" fmla="*/ 352 w 363"/>
              <a:gd name="T109" fmla="*/ 280 h 355"/>
              <a:gd name="T110" fmla="*/ 337 w 363"/>
              <a:gd name="T111" fmla="*/ 289 h 355"/>
              <a:gd name="T112" fmla="*/ 121 w 363"/>
              <a:gd name="T113" fmla="*/ 180 h 355"/>
              <a:gd name="T114" fmla="*/ 352 w 363"/>
              <a:gd name="T115" fmla="*/ 330 h 355"/>
              <a:gd name="T116" fmla="*/ 339 w 363"/>
              <a:gd name="T117" fmla="*/ 347 h 355"/>
              <a:gd name="T118" fmla="*/ 341 w 363"/>
              <a:gd name="T119" fmla="*/ 352 h 355"/>
              <a:gd name="T120" fmla="*/ 335 w 363"/>
              <a:gd name="T121" fmla="*/ 353 h 355"/>
              <a:gd name="T122" fmla="*/ 356 w 363"/>
              <a:gd name="T123" fmla="*/ 218 h 355"/>
              <a:gd name="T124" fmla="*/ 69 w 363"/>
              <a:gd name="T125" fmla="*/ 6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5">
                <a:moveTo>
                  <a:pt x="301" y="349"/>
                </a:moveTo>
                <a:cubicBezTo>
                  <a:pt x="293" y="345"/>
                  <a:pt x="283" y="340"/>
                  <a:pt x="272" y="333"/>
                </a:cubicBezTo>
                <a:cubicBezTo>
                  <a:pt x="272" y="333"/>
                  <a:pt x="272" y="333"/>
                  <a:pt x="272" y="333"/>
                </a:cubicBezTo>
                <a:cubicBezTo>
                  <a:pt x="249" y="320"/>
                  <a:pt x="219" y="303"/>
                  <a:pt x="188" y="284"/>
                </a:cubicBezTo>
                <a:cubicBezTo>
                  <a:pt x="188" y="284"/>
                  <a:pt x="188" y="284"/>
                  <a:pt x="188" y="284"/>
                </a:cubicBezTo>
                <a:cubicBezTo>
                  <a:pt x="144" y="258"/>
                  <a:pt x="97" y="229"/>
                  <a:pt x="62" y="209"/>
                </a:cubicBezTo>
                <a:cubicBezTo>
                  <a:pt x="62" y="209"/>
                  <a:pt x="62" y="209"/>
                  <a:pt x="62" y="209"/>
                </a:cubicBezTo>
                <a:cubicBezTo>
                  <a:pt x="86" y="224"/>
                  <a:pt x="117" y="242"/>
                  <a:pt x="147" y="261"/>
                </a:cubicBezTo>
                <a:cubicBezTo>
                  <a:pt x="147" y="261"/>
                  <a:pt x="147" y="261"/>
                  <a:pt x="147" y="261"/>
                </a:cubicBezTo>
                <a:cubicBezTo>
                  <a:pt x="216" y="303"/>
                  <a:pt x="286" y="344"/>
                  <a:pt x="291" y="348"/>
                </a:cubicBezTo>
                <a:cubicBezTo>
                  <a:pt x="291" y="348"/>
                  <a:pt x="291" y="348"/>
                  <a:pt x="291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8"/>
                  <a:pt x="292" y="348"/>
                  <a:pt x="292" y="348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2" y="349"/>
                  <a:pt x="292" y="349"/>
                </a:cubicBezTo>
                <a:cubicBezTo>
                  <a:pt x="292" y="349"/>
                  <a:pt x="293" y="349"/>
                  <a:pt x="293" y="349"/>
                </a:cubicBezTo>
                <a:cubicBezTo>
                  <a:pt x="293" y="349"/>
                  <a:pt x="293" y="349"/>
                  <a:pt x="293" y="349"/>
                </a:cubicBezTo>
                <a:cubicBezTo>
                  <a:pt x="293" y="349"/>
                  <a:pt x="293" y="350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1"/>
                  <a:pt x="293" y="351"/>
                  <a:pt x="293" y="351"/>
                </a:cubicBezTo>
                <a:cubicBezTo>
                  <a:pt x="293" y="352"/>
                  <a:pt x="293" y="354"/>
                  <a:pt x="291" y="354"/>
                </a:cubicBezTo>
                <a:cubicBezTo>
                  <a:pt x="291" y="354"/>
                  <a:pt x="291" y="354"/>
                  <a:pt x="291" y="354"/>
                </a:cubicBezTo>
                <a:cubicBezTo>
                  <a:pt x="290" y="355"/>
                  <a:pt x="289" y="355"/>
                  <a:pt x="288" y="354"/>
                </a:cubicBezTo>
                <a:cubicBezTo>
                  <a:pt x="288" y="354"/>
                  <a:pt x="288" y="354"/>
                  <a:pt x="288" y="354"/>
                </a:cubicBezTo>
                <a:cubicBezTo>
                  <a:pt x="251" y="333"/>
                  <a:pt x="251" y="333"/>
                  <a:pt x="251" y="333"/>
                </a:cubicBezTo>
                <a:cubicBezTo>
                  <a:pt x="251" y="333"/>
                  <a:pt x="252" y="334"/>
                  <a:pt x="252" y="334"/>
                </a:cubicBezTo>
                <a:cubicBezTo>
                  <a:pt x="252" y="334"/>
                  <a:pt x="252" y="334"/>
                  <a:pt x="252" y="334"/>
                </a:cubicBezTo>
                <a:cubicBezTo>
                  <a:pt x="260" y="340"/>
                  <a:pt x="266" y="344"/>
                  <a:pt x="268" y="347"/>
                </a:cubicBezTo>
                <a:cubicBezTo>
                  <a:pt x="268" y="347"/>
                  <a:pt x="268" y="347"/>
                  <a:pt x="268" y="347"/>
                </a:cubicBezTo>
                <a:cubicBezTo>
                  <a:pt x="269" y="348"/>
                  <a:pt x="270" y="349"/>
                  <a:pt x="270" y="351"/>
                </a:cubicBezTo>
                <a:cubicBezTo>
                  <a:pt x="270" y="351"/>
                  <a:pt x="270" y="351"/>
                  <a:pt x="270" y="351"/>
                </a:cubicBezTo>
                <a:cubicBezTo>
                  <a:pt x="270" y="351"/>
                  <a:pt x="270" y="352"/>
                  <a:pt x="269" y="353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68" y="355"/>
                  <a:pt x="266" y="355"/>
                  <a:pt x="264" y="354"/>
                </a:cubicBezTo>
                <a:cubicBezTo>
                  <a:pt x="264" y="354"/>
                  <a:pt x="264" y="354"/>
                  <a:pt x="264" y="354"/>
                </a:cubicBezTo>
                <a:cubicBezTo>
                  <a:pt x="264" y="354"/>
                  <a:pt x="256" y="349"/>
                  <a:pt x="242" y="341"/>
                </a:cubicBezTo>
                <a:cubicBezTo>
                  <a:pt x="242" y="341"/>
                  <a:pt x="242" y="341"/>
                  <a:pt x="242" y="341"/>
                </a:cubicBezTo>
                <a:cubicBezTo>
                  <a:pt x="244" y="343"/>
                  <a:pt x="246" y="345"/>
                  <a:pt x="248" y="347"/>
                </a:cubicBezTo>
                <a:cubicBezTo>
                  <a:pt x="248" y="347"/>
                  <a:pt x="248" y="347"/>
                  <a:pt x="248" y="347"/>
                </a:cubicBezTo>
                <a:cubicBezTo>
                  <a:pt x="248" y="347"/>
                  <a:pt x="249" y="348"/>
                  <a:pt x="249" y="350"/>
                </a:cubicBezTo>
                <a:cubicBezTo>
                  <a:pt x="249" y="350"/>
                  <a:pt x="249" y="350"/>
                  <a:pt x="249" y="350"/>
                </a:cubicBezTo>
                <a:cubicBezTo>
                  <a:pt x="249" y="351"/>
                  <a:pt x="249" y="352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8" y="354"/>
                  <a:pt x="245" y="355"/>
                  <a:pt x="244" y="354"/>
                </a:cubicBezTo>
                <a:cubicBezTo>
                  <a:pt x="244" y="354"/>
                  <a:pt x="244" y="354"/>
                  <a:pt x="244" y="354"/>
                </a:cubicBezTo>
                <a:cubicBezTo>
                  <a:pt x="149" y="301"/>
                  <a:pt x="149" y="301"/>
                  <a:pt x="149" y="301"/>
                </a:cubicBezTo>
                <a:cubicBezTo>
                  <a:pt x="222" y="346"/>
                  <a:pt x="222" y="346"/>
                  <a:pt x="222" y="346"/>
                </a:cubicBezTo>
                <a:cubicBezTo>
                  <a:pt x="223" y="347"/>
                  <a:pt x="223" y="348"/>
                  <a:pt x="224" y="349"/>
                </a:cubicBezTo>
                <a:cubicBezTo>
                  <a:pt x="224" y="349"/>
                  <a:pt x="224" y="349"/>
                  <a:pt x="224" y="349"/>
                </a:cubicBezTo>
                <a:cubicBezTo>
                  <a:pt x="224" y="350"/>
                  <a:pt x="223" y="351"/>
                  <a:pt x="223" y="352"/>
                </a:cubicBezTo>
                <a:cubicBezTo>
                  <a:pt x="223" y="352"/>
                  <a:pt x="223" y="352"/>
                  <a:pt x="223" y="352"/>
                </a:cubicBezTo>
                <a:cubicBezTo>
                  <a:pt x="221" y="353"/>
                  <a:pt x="220" y="353"/>
                  <a:pt x="220" y="353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18" y="353"/>
                  <a:pt x="217" y="353"/>
                  <a:pt x="216" y="352"/>
                </a:cubicBezTo>
                <a:cubicBezTo>
                  <a:pt x="216" y="352"/>
                  <a:pt x="216" y="352"/>
                  <a:pt x="216" y="352"/>
                </a:cubicBezTo>
                <a:cubicBezTo>
                  <a:pt x="214" y="352"/>
                  <a:pt x="213" y="351"/>
                  <a:pt x="211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07" y="348"/>
                  <a:pt x="202" y="346"/>
                  <a:pt x="196" y="342"/>
                </a:cubicBezTo>
                <a:cubicBezTo>
                  <a:pt x="196" y="342"/>
                  <a:pt x="196" y="342"/>
                  <a:pt x="196" y="342"/>
                </a:cubicBezTo>
                <a:cubicBezTo>
                  <a:pt x="184" y="336"/>
                  <a:pt x="168" y="327"/>
                  <a:pt x="150" y="317"/>
                </a:cubicBezTo>
                <a:cubicBezTo>
                  <a:pt x="150" y="317"/>
                  <a:pt x="150" y="317"/>
                  <a:pt x="150" y="317"/>
                </a:cubicBezTo>
                <a:cubicBezTo>
                  <a:pt x="141" y="312"/>
                  <a:pt x="132" y="307"/>
                  <a:pt x="123" y="302"/>
                </a:cubicBezTo>
                <a:cubicBezTo>
                  <a:pt x="123" y="302"/>
                  <a:pt x="123" y="302"/>
                  <a:pt x="123" y="302"/>
                </a:cubicBezTo>
                <a:cubicBezTo>
                  <a:pt x="161" y="325"/>
                  <a:pt x="195" y="345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7" y="346"/>
                  <a:pt x="197" y="346"/>
                  <a:pt x="197" y="346"/>
                </a:cubicBezTo>
                <a:cubicBezTo>
                  <a:pt x="199" y="347"/>
                  <a:pt x="200" y="350"/>
                  <a:pt x="199" y="352"/>
                </a:cubicBezTo>
                <a:cubicBezTo>
                  <a:pt x="199" y="352"/>
                  <a:pt x="199" y="352"/>
                  <a:pt x="199" y="352"/>
                </a:cubicBezTo>
                <a:cubicBezTo>
                  <a:pt x="198" y="353"/>
                  <a:pt x="195" y="354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94" y="353"/>
                  <a:pt x="194" y="353"/>
                  <a:pt x="194" y="353"/>
                </a:cubicBezTo>
                <a:cubicBezTo>
                  <a:pt x="126" y="315"/>
                  <a:pt x="126" y="315"/>
                  <a:pt x="126" y="315"/>
                </a:cubicBezTo>
                <a:cubicBezTo>
                  <a:pt x="155" y="333"/>
                  <a:pt x="177" y="346"/>
                  <a:pt x="177" y="346"/>
                </a:cubicBezTo>
                <a:cubicBezTo>
                  <a:pt x="177" y="346"/>
                  <a:pt x="177" y="346"/>
                  <a:pt x="177" y="346"/>
                </a:cubicBezTo>
                <a:cubicBezTo>
                  <a:pt x="179" y="347"/>
                  <a:pt x="179" y="349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7" y="353"/>
                  <a:pt x="175" y="354"/>
                  <a:pt x="173" y="353"/>
                </a:cubicBezTo>
                <a:cubicBezTo>
                  <a:pt x="173" y="353"/>
                  <a:pt x="173" y="353"/>
                  <a:pt x="173" y="353"/>
                </a:cubicBezTo>
                <a:cubicBezTo>
                  <a:pt x="84" y="305"/>
                  <a:pt x="84" y="305"/>
                  <a:pt x="84" y="305"/>
                </a:cubicBezTo>
                <a:cubicBezTo>
                  <a:pt x="100" y="315"/>
                  <a:pt x="116" y="324"/>
                  <a:pt x="128" y="331"/>
                </a:cubicBezTo>
                <a:cubicBezTo>
                  <a:pt x="128" y="331"/>
                  <a:pt x="128" y="331"/>
                  <a:pt x="128" y="331"/>
                </a:cubicBezTo>
                <a:cubicBezTo>
                  <a:pt x="141" y="339"/>
                  <a:pt x="150" y="344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2" y="346"/>
                  <a:pt x="152" y="347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8"/>
                  <a:pt x="152" y="348"/>
                  <a:pt x="152" y="348"/>
                </a:cubicBezTo>
                <a:cubicBezTo>
                  <a:pt x="152" y="349"/>
                  <a:pt x="152" y="350"/>
                  <a:pt x="151" y="351"/>
                </a:cubicBezTo>
                <a:cubicBezTo>
                  <a:pt x="151" y="351"/>
                  <a:pt x="151" y="351"/>
                  <a:pt x="151" y="351"/>
                </a:cubicBezTo>
                <a:cubicBezTo>
                  <a:pt x="149" y="352"/>
                  <a:pt x="148" y="352"/>
                  <a:pt x="147" y="351"/>
                </a:cubicBezTo>
                <a:cubicBezTo>
                  <a:pt x="147" y="351"/>
                  <a:pt x="147" y="351"/>
                  <a:pt x="147" y="351"/>
                </a:cubicBezTo>
                <a:cubicBezTo>
                  <a:pt x="147" y="351"/>
                  <a:pt x="134" y="344"/>
                  <a:pt x="117" y="334"/>
                </a:cubicBezTo>
                <a:cubicBezTo>
                  <a:pt x="117" y="334"/>
                  <a:pt x="117" y="334"/>
                  <a:pt x="117" y="334"/>
                </a:cubicBezTo>
                <a:cubicBezTo>
                  <a:pt x="125" y="339"/>
                  <a:pt x="131" y="343"/>
                  <a:pt x="134" y="346"/>
                </a:cubicBezTo>
                <a:cubicBezTo>
                  <a:pt x="134" y="346"/>
                  <a:pt x="134" y="346"/>
                  <a:pt x="134" y="346"/>
                </a:cubicBezTo>
                <a:cubicBezTo>
                  <a:pt x="135" y="347"/>
                  <a:pt x="136" y="347"/>
                  <a:pt x="137" y="348"/>
                </a:cubicBezTo>
                <a:cubicBezTo>
                  <a:pt x="137" y="348"/>
                  <a:pt x="137" y="348"/>
                  <a:pt x="137" y="348"/>
                </a:cubicBezTo>
                <a:cubicBezTo>
                  <a:pt x="137" y="348"/>
                  <a:pt x="138" y="348"/>
                  <a:pt x="138" y="350"/>
                </a:cubicBezTo>
                <a:cubicBezTo>
                  <a:pt x="138" y="350"/>
                  <a:pt x="138" y="350"/>
                  <a:pt x="138" y="350"/>
                </a:cubicBezTo>
                <a:cubicBezTo>
                  <a:pt x="138" y="350"/>
                  <a:pt x="138" y="351"/>
                  <a:pt x="138" y="352"/>
                </a:cubicBezTo>
                <a:cubicBezTo>
                  <a:pt x="138" y="352"/>
                  <a:pt x="138" y="352"/>
                  <a:pt x="138" y="352"/>
                </a:cubicBezTo>
                <a:cubicBezTo>
                  <a:pt x="137" y="353"/>
                  <a:pt x="136" y="354"/>
                  <a:pt x="135" y="354"/>
                </a:cubicBezTo>
                <a:cubicBezTo>
                  <a:pt x="135" y="354"/>
                  <a:pt x="135" y="354"/>
                  <a:pt x="135" y="354"/>
                </a:cubicBezTo>
                <a:cubicBezTo>
                  <a:pt x="134" y="354"/>
                  <a:pt x="133" y="354"/>
                  <a:pt x="132" y="354"/>
                </a:cubicBezTo>
                <a:cubicBezTo>
                  <a:pt x="132" y="354"/>
                  <a:pt x="132" y="354"/>
                  <a:pt x="132" y="354"/>
                </a:cubicBezTo>
                <a:cubicBezTo>
                  <a:pt x="96" y="335"/>
                  <a:pt x="96" y="335"/>
                  <a:pt x="96" y="335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13" y="346"/>
                  <a:pt x="114" y="348"/>
                  <a:pt x="113" y="349"/>
                </a:cubicBezTo>
                <a:cubicBezTo>
                  <a:pt x="113" y="349"/>
                  <a:pt x="113" y="349"/>
                  <a:pt x="113" y="349"/>
                </a:cubicBezTo>
                <a:cubicBezTo>
                  <a:pt x="112" y="351"/>
                  <a:pt x="110" y="352"/>
                  <a:pt x="108" y="351"/>
                </a:cubicBezTo>
                <a:cubicBezTo>
                  <a:pt x="108" y="351"/>
                  <a:pt x="108" y="351"/>
                  <a:pt x="108" y="351"/>
                </a:cubicBezTo>
                <a:cubicBezTo>
                  <a:pt x="81" y="338"/>
                  <a:pt x="81" y="338"/>
                  <a:pt x="81" y="338"/>
                </a:cubicBezTo>
                <a:cubicBezTo>
                  <a:pt x="83" y="340"/>
                  <a:pt x="85" y="341"/>
                  <a:pt x="87" y="342"/>
                </a:cubicBezTo>
                <a:cubicBezTo>
                  <a:pt x="87" y="342"/>
                  <a:pt x="87" y="342"/>
                  <a:pt x="87" y="342"/>
                </a:cubicBezTo>
                <a:cubicBezTo>
                  <a:pt x="90" y="344"/>
                  <a:pt x="91" y="345"/>
                  <a:pt x="92" y="347"/>
                </a:cubicBezTo>
                <a:cubicBezTo>
                  <a:pt x="92" y="347"/>
                  <a:pt x="92" y="347"/>
                  <a:pt x="92" y="347"/>
                </a:cubicBezTo>
                <a:cubicBezTo>
                  <a:pt x="93" y="347"/>
                  <a:pt x="93" y="348"/>
                  <a:pt x="93" y="349"/>
                </a:cubicBezTo>
                <a:cubicBezTo>
                  <a:pt x="93" y="349"/>
                  <a:pt x="93" y="349"/>
                  <a:pt x="93" y="349"/>
                </a:cubicBezTo>
                <a:cubicBezTo>
                  <a:pt x="94" y="350"/>
                  <a:pt x="93" y="351"/>
                  <a:pt x="93" y="351"/>
                </a:cubicBezTo>
                <a:cubicBezTo>
                  <a:pt x="93" y="351"/>
                  <a:pt x="93" y="351"/>
                  <a:pt x="93" y="351"/>
                </a:cubicBezTo>
                <a:cubicBezTo>
                  <a:pt x="92" y="352"/>
                  <a:pt x="92" y="352"/>
                  <a:pt x="92" y="352"/>
                </a:cubicBezTo>
                <a:cubicBezTo>
                  <a:pt x="91" y="353"/>
                  <a:pt x="90" y="353"/>
                  <a:pt x="89" y="353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8" y="353"/>
                  <a:pt x="87" y="353"/>
                  <a:pt x="85" y="352"/>
                </a:cubicBezTo>
                <a:cubicBezTo>
                  <a:pt x="85" y="352"/>
                  <a:pt x="85" y="352"/>
                  <a:pt x="85" y="352"/>
                </a:cubicBezTo>
                <a:cubicBezTo>
                  <a:pt x="84" y="352"/>
                  <a:pt x="82" y="351"/>
                  <a:pt x="79" y="350"/>
                </a:cubicBezTo>
                <a:cubicBezTo>
                  <a:pt x="79" y="350"/>
                  <a:pt x="79" y="350"/>
                  <a:pt x="79" y="350"/>
                </a:cubicBezTo>
                <a:cubicBezTo>
                  <a:pt x="74" y="348"/>
                  <a:pt x="68" y="346"/>
                  <a:pt x="61" y="343"/>
                </a:cubicBezTo>
                <a:cubicBezTo>
                  <a:pt x="61" y="343"/>
                  <a:pt x="61" y="343"/>
                  <a:pt x="61" y="343"/>
                </a:cubicBezTo>
                <a:cubicBezTo>
                  <a:pt x="57" y="341"/>
                  <a:pt x="53" y="339"/>
                  <a:pt x="48" y="337"/>
                </a:cubicBezTo>
                <a:cubicBezTo>
                  <a:pt x="48" y="337"/>
                  <a:pt x="48" y="337"/>
                  <a:pt x="48" y="337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1" y="345"/>
                  <a:pt x="61" y="345"/>
                  <a:pt x="61" y="345"/>
                </a:cubicBezTo>
                <a:cubicBezTo>
                  <a:pt x="63" y="346"/>
                  <a:pt x="64" y="349"/>
                  <a:pt x="62" y="350"/>
                </a:cubicBezTo>
                <a:cubicBezTo>
                  <a:pt x="62" y="350"/>
                  <a:pt x="62" y="350"/>
                  <a:pt x="62" y="350"/>
                </a:cubicBezTo>
                <a:cubicBezTo>
                  <a:pt x="62" y="352"/>
                  <a:pt x="60" y="352"/>
                  <a:pt x="59" y="352"/>
                </a:cubicBezTo>
                <a:cubicBezTo>
                  <a:pt x="59" y="352"/>
                  <a:pt x="59" y="352"/>
                  <a:pt x="59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8" y="352"/>
                  <a:pt x="58" y="352"/>
                  <a:pt x="58" y="352"/>
                </a:cubicBezTo>
                <a:cubicBezTo>
                  <a:pt x="57" y="352"/>
                  <a:pt x="57" y="352"/>
                  <a:pt x="56" y="351"/>
                </a:cubicBezTo>
                <a:cubicBezTo>
                  <a:pt x="56" y="351"/>
                  <a:pt x="56" y="351"/>
                  <a:pt x="56" y="351"/>
                </a:cubicBezTo>
                <a:cubicBezTo>
                  <a:pt x="55" y="351"/>
                  <a:pt x="53" y="351"/>
                  <a:pt x="51" y="350"/>
                </a:cubicBezTo>
                <a:cubicBezTo>
                  <a:pt x="51" y="350"/>
                  <a:pt x="51" y="350"/>
                  <a:pt x="51" y="350"/>
                </a:cubicBezTo>
                <a:cubicBezTo>
                  <a:pt x="46" y="349"/>
                  <a:pt x="41" y="347"/>
                  <a:pt x="35" y="345"/>
                </a:cubicBezTo>
                <a:cubicBezTo>
                  <a:pt x="35" y="345"/>
                  <a:pt x="35" y="345"/>
                  <a:pt x="35" y="345"/>
                </a:cubicBezTo>
                <a:cubicBezTo>
                  <a:pt x="38" y="347"/>
                  <a:pt x="39" y="348"/>
                  <a:pt x="39" y="348"/>
                </a:cubicBezTo>
                <a:cubicBezTo>
                  <a:pt x="39" y="348"/>
                  <a:pt x="39" y="348"/>
                  <a:pt x="39" y="348"/>
                </a:cubicBezTo>
                <a:cubicBezTo>
                  <a:pt x="41" y="349"/>
                  <a:pt x="42" y="351"/>
                  <a:pt x="41" y="352"/>
                </a:cubicBezTo>
                <a:cubicBezTo>
                  <a:pt x="41" y="352"/>
                  <a:pt x="41" y="352"/>
                  <a:pt x="41" y="352"/>
                </a:cubicBezTo>
                <a:cubicBezTo>
                  <a:pt x="40" y="354"/>
                  <a:pt x="39" y="355"/>
                  <a:pt x="37" y="355"/>
                </a:cubicBezTo>
                <a:cubicBezTo>
                  <a:pt x="37" y="355"/>
                  <a:pt x="37" y="355"/>
                  <a:pt x="37" y="355"/>
                </a:cubicBezTo>
                <a:cubicBezTo>
                  <a:pt x="37" y="355"/>
                  <a:pt x="30" y="354"/>
                  <a:pt x="22" y="353"/>
                </a:cubicBezTo>
                <a:cubicBezTo>
                  <a:pt x="22" y="353"/>
                  <a:pt x="22" y="353"/>
                  <a:pt x="22" y="353"/>
                </a:cubicBezTo>
                <a:cubicBezTo>
                  <a:pt x="19" y="352"/>
                  <a:pt x="16" y="352"/>
                  <a:pt x="13" y="351"/>
                </a:cubicBezTo>
                <a:cubicBezTo>
                  <a:pt x="13" y="351"/>
                  <a:pt x="13" y="351"/>
                  <a:pt x="13" y="351"/>
                </a:cubicBezTo>
                <a:cubicBezTo>
                  <a:pt x="13" y="351"/>
                  <a:pt x="13" y="351"/>
                  <a:pt x="13" y="352"/>
                </a:cubicBezTo>
                <a:cubicBezTo>
                  <a:pt x="13" y="352"/>
                  <a:pt x="13" y="352"/>
                  <a:pt x="13" y="352"/>
                </a:cubicBezTo>
                <a:cubicBezTo>
                  <a:pt x="12" y="353"/>
                  <a:pt x="9" y="354"/>
                  <a:pt x="7" y="353"/>
                </a:cubicBezTo>
                <a:cubicBezTo>
                  <a:pt x="7" y="353"/>
                  <a:pt x="7" y="353"/>
                  <a:pt x="7" y="353"/>
                </a:cubicBezTo>
                <a:cubicBezTo>
                  <a:pt x="3" y="350"/>
                  <a:pt x="3" y="350"/>
                  <a:pt x="3" y="350"/>
                </a:cubicBezTo>
                <a:cubicBezTo>
                  <a:pt x="1" y="349"/>
                  <a:pt x="1" y="347"/>
                  <a:pt x="2" y="345"/>
                </a:cubicBezTo>
                <a:cubicBezTo>
                  <a:pt x="2" y="345"/>
                  <a:pt x="2" y="345"/>
                  <a:pt x="2" y="345"/>
                </a:cubicBezTo>
                <a:cubicBezTo>
                  <a:pt x="4" y="343"/>
                  <a:pt x="4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5" y="343"/>
                  <a:pt x="5" y="343"/>
                  <a:pt x="5" y="343"/>
                </a:cubicBezTo>
                <a:cubicBezTo>
                  <a:pt x="7" y="343"/>
                  <a:pt x="14" y="344"/>
                  <a:pt x="20" y="345"/>
                </a:cubicBezTo>
                <a:cubicBezTo>
                  <a:pt x="20" y="345"/>
                  <a:pt x="20" y="345"/>
                  <a:pt x="20" y="345"/>
                </a:cubicBezTo>
                <a:cubicBezTo>
                  <a:pt x="15" y="341"/>
                  <a:pt x="10" y="338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8" y="337"/>
                  <a:pt x="8" y="337"/>
                  <a:pt x="8" y="337"/>
                </a:cubicBezTo>
                <a:cubicBezTo>
                  <a:pt x="7" y="337"/>
                  <a:pt x="7" y="337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7" y="336"/>
                </a:cubicBezTo>
                <a:cubicBezTo>
                  <a:pt x="7" y="336"/>
                  <a:pt x="7" y="336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5"/>
                  <a:pt x="6" y="335"/>
                  <a:pt x="6" y="335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4"/>
                  <a:pt x="6" y="334"/>
                  <a:pt x="6" y="334"/>
                </a:cubicBezTo>
                <a:cubicBezTo>
                  <a:pt x="6" y="333"/>
                  <a:pt x="6" y="332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7" y="331"/>
                  <a:pt x="7" y="331"/>
                  <a:pt x="7" y="331"/>
                </a:cubicBezTo>
                <a:cubicBezTo>
                  <a:pt x="8" y="331"/>
                  <a:pt x="8" y="331"/>
                  <a:pt x="8" y="330"/>
                </a:cubicBezTo>
                <a:cubicBezTo>
                  <a:pt x="8" y="330"/>
                  <a:pt x="8" y="330"/>
                  <a:pt x="8" y="330"/>
                </a:cubicBezTo>
                <a:cubicBezTo>
                  <a:pt x="8" y="330"/>
                  <a:pt x="8" y="330"/>
                  <a:pt x="9" y="330"/>
                </a:cubicBezTo>
                <a:cubicBezTo>
                  <a:pt x="9" y="330"/>
                  <a:pt x="9" y="330"/>
                  <a:pt x="9" y="330"/>
                </a:cubicBezTo>
                <a:cubicBezTo>
                  <a:pt x="9" y="330"/>
                  <a:pt x="9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0" y="330"/>
                  <a:pt x="10" y="330"/>
                  <a:pt x="10" y="330"/>
                </a:cubicBezTo>
                <a:cubicBezTo>
                  <a:pt x="11" y="330"/>
                  <a:pt x="11" y="330"/>
                  <a:pt x="12" y="330"/>
                </a:cubicBezTo>
                <a:cubicBezTo>
                  <a:pt x="12" y="330"/>
                  <a:pt x="12" y="330"/>
                  <a:pt x="12" y="330"/>
                </a:cubicBezTo>
                <a:cubicBezTo>
                  <a:pt x="12" y="330"/>
                  <a:pt x="13" y="331"/>
                  <a:pt x="13" y="331"/>
                </a:cubicBezTo>
                <a:cubicBezTo>
                  <a:pt x="13" y="331"/>
                  <a:pt x="13" y="331"/>
                  <a:pt x="13" y="331"/>
                </a:cubicBezTo>
                <a:cubicBezTo>
                  <a:pt x="15" y="331"/>
                  <a:pt x="17" y="332"/>
                  <a:pt x="19" y="332"/>
                </a:cubicBezTo>
                <a:cubicBezTo>
                  <a:pt x="19" y="332"/>
                  <a:pt x="19" y="332"/>
                  <a:pt x="19" y="332"/>
                </a:cubicBezTo>
                <a:cubicBezTo>
                  <a:pt x="23" y="334"/>
                  <a:pt x="28" y="335"/>
                  <a:pt x="34" y="337"/>
                </a:cubicBezTo>
                <a:cubicBezTo>
                  <a:pt x="34" y="337"/>
                  <a:pt x="34" y="337"/>
                  <a:pt x="34" y="337"/>
                </a:cubicBezTo>
                <a:cubicBezTo>
                  <a:pt x="5" y="319"/>
                  <a:pt x="5" y="319"/>
                  <a:pt x="5" y="319"/>
                </a:cubicBezTo>
                <a:cubicBezTo>
                  <a:pt x="3" y="318"/>
                  <a:pt x="3" y="316"/>
                  <a:pt x="4" y="314"/>
                </a:cubicBezTo>
                <a:cubicBezTo>
                  <a:pt x="4" y="314"/>
                  <a:pt x="4" y="314"/>
                  <a:pt x="4" y="314"/>
                </a:cubicBezTo>
                <a:cubicBezTo>
                  <a:pt x="5" y="312"/>
                  <a:pt x="6" y="312"/>
                  <a:pt x="7" y="312"/>
                </a:cubicBezTo>
                <a:cubicBezTo>
                  <a:pt x="7" y="312"/>
                  <a:pt x="7" y="312"/>
                  <a:pt x="7" y="312"/>
                </a:cubicBezTo>
                <a:cubicBezTo>
                  <a:pt x="9" y="312"/>
                  <a:pt x="9" y="312"/>
                  <a:pt x="11" y="313"/>
                </a:cubicBezTo>
                <a:cubicBezTo>
                  <a:pt x="11" y="313"/>
                  <a:pt x="11" y="313"/>
                  <a:pt x="11" y="313"/>
                </a:cubicBezTo>
                <a:cubicBezTo>
                  <a:pt x="12" y="314"/>
                  <a:pt x="14" y="314"/>
                  <a:pt x="17" y="315"/>
                </a:cubicBezTo>
                <a:cubicBezTo>
                  <a:pt x="17" y="315"/>
                  <a:pt x="17" y="315"/>
                  <a:pt x="17" y="315"/>
                </a:cubicBezTo>
                <a:cubicBezTo>
                  <a:pt x="21" y="317"/>
                  <a:pt x="27" y="320"/>
                  <a:pt x="34" y="323"/>
                </a:cubicBezTo>
                <a:cubicBezTo>
                  <a:pt x="34" y="323"/>
                  <a:pt x="34" y="323"/>
                  <a:pt x="34" y="323"/>
                </a:cubicBezTo>
                <a:cubicBezTo>
                  <a:pt x="43" y="326"/>
                  <a:pt x="52" y="331"/>
                  <a:pt x="61" y="334"/>
                </a:cubicBezTo>
                <a:cubicBezTo>
                  <a:pt x="61" y="334"/>
                  <a:pt x="61" y="334"/>
                  <a:pt x="61" y="334"/>
                </a:cubicBezTo>
                <a:cubicBezTo>
                  <a:pt x="57" y="332"/>
                  <a:pt x="52" y="329"/>
                  <a:pt x="48" y="327"/>
                </a:cubicBezTo>
                <a:cubicBezTo>
                  <a:pt x="48" y="327"/>
                  <a:pt x="48" y="327"/>
                  <a:pt x="48" y="327"/>
                </a:cubicBezTo>
                <a:cubicBezTo>
                  <a:pt x="28" y="315"/>
                  <a:pt x="8" y="303"/>
                  <a:pt x="8" y="303"/>
                </a:cubicBezTo>
                <a:cubicBezTo>
                  <a:pt x="8" y="303"/>
                  <a:pt x="8" y="303"/>
                  <a:pt x="8" y="303"/>
                </a:cubicBezTo>
                <a:cubicBezTo>
                  <a:pt x="7" y="302"/>
                  <a:pt x="6" y="300"/>
                  <a:pt x="7" y="298"/>
                </a:cubicBezTo>
                <a:cubicBezTo>
                  <a:pt x="7" y="298"/>
                  <a:pt x="7" y="298"/>
                  <a:pt x="7" y="298"/>
                </a:cubicBezTo>
                <a:cubicBezTo>
                  <a:pt x="8" y="296"/>
                  <a:pt x="10" y="296"/>
                  <a:pt x="12" y="297"/>
                </a:cubicBezTo>
                <a:cubicBezTo>
                  <a:pt x="12" y="297"/>
                  <a:pt x="12" y="297"/>
                  <a:pt x="12" y="297"/>
                </a:cubicBezTo>
                <a:cubicBezTo>
                  <a:pt x="50" y="315"/>
                  <a:pt x="50" y="315"/>
                  <a:pt x="50" y="315"/>
                </a:cubicBezTo>
                <a:cubicBezTo>
                  <a:pt x="8" y="288"/>
                  <a:pt x="8" y="288"/>
                  <a:pt x="8" y="288"/>
                </a:cubicBezTo>
                <a:cubicBezTo>
                  <a:pt x="6" y="287"/>
                  <a:pt x="5" y="285"/>
                  <a:pt x="6" y="283"/>
                </a:cubicBezTo>
                <a:cubicBezTo>
                  <a:pt x="6" y="283"/>
                  <a:pt x="6" y="283"/>
                  <a:pt x="6" y="283"/>
                </a:cubicBezTo>
                <a:cubicBezTo>
                  <a:pt x="7" y="281"/>
                  <a:pt x="9" y="281"/>
                  <a:pt x="11" y="282"/>
                </a:cubicBezTo>
                <a:cubicBezTo>
                  <a:pt x="11" y="282"/>
                  <a:pt x="11" y="282"/>
                  <a:pt x="11" y="282"/>
                </a:cubicBezTo>
                <a:cubicBezTo>
                  <a:pt x="55" y="305"/>
                  <a:pt x="55" y="305"/>
                  <a:pt x="55" y="305"/>
                </a:cubicBezTo>
                <a:cubicBezTo>
                  <a:pt x="29" y="289"/>
                  <a:pt x="6" y="275"/>
                  <a:pt x="6" y="275"/>
                </a:cubicBezTo>
                <a:cubicBezTo>
                  <a:pt x="6" y="275"/>
                  <a:pt x="6" y="275"/>
                  <a:pt x="6" y="275"/>
                </a:cubicBezTo>
                <a:cubicBezTo>
                  <a:pt x="4" y="274"/>
                  <a:pt x="4" y="272"/>
                  <a:pt x="5" y="270"/>
                </a:cubicBezTo>
                <a:cubicBezTo>
                  <a:pt x="5" y="270"/>
                  <a:pt x="5" y="270"/>
                  <a:pt x="5" y="270"/>
                </a:cubicBezTo>
                <a:cubicBezTo>
                  <a:pt x="6" y="268"/>
                  <a:pt x="8" y="268"/>
                  <a:pt x="8" y="268"/>
                </a:cubicBezTo>
                <a:cubicBezTo>
                  <a:pt x="8" y="268"/>
                  <a:pt x="8" y="268"/>
                  <a:pt x="8" y="268"/>
                </a:cubicBezTo>
                <a:cubicBezTo>
                  <a:pt x="10" y="268"/>
                  <a:pt x="11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3" y="269"/>
                  <a:pt x="13" y="269"/>
                </a:cubicBezTo>
                <a:cubicBezTo>
                  <a:pt x="13" y="269"/>
                  <a:pt x="12" y="269"/>
                  <a:pt x="12" y="269"/>
                </a:cubicBezTo>
                <a:cubicBezTo>
                  <a:pt x="12" y="269"/>
                  <a:pt x="12" y="269"/>
                  <a:pt x="12" y="269"/>
                </a:cubicBezTo>
                <a:cubicBezTo>
                  <a:pt x="7" y="265"/>
                  <a:pt x="4" y="263"/>
                  <a:pt x="3" y="261"/>
                </a:cubicBezTo>
                <a:cubicBezTo>
                  <a:pt x="3" y="261"/>
                  <a:pt x="3" y="261"/>
                  <a:pt x="3" y="261"/>
                </a:cubicBezTo>
                <a:cubicBezTo>
                  <a:pt x="2" y="261"/>
                  <a:pt x="1" y="261"/>
                  <a:pt x="1" y="258"/>
                </a:cubicBezTo>
                <a:cubicBezTo>
                  <a:pt x="1" y="258"/>
                  <a:pt x="1" y="258"/>
                  <a:pt x="1" y="258"/>
                </a:cubicBezTo>
                <a:cubicBezTo>
                  <a:pt x="1" y="258"/>
                  <a:pt x="1" y="256"/>
                  <a:pt x="3" y="255"/>
                </a:cubicBezTo>
                <a:cubicBezTo>
                  <a:pt x="3" y="255"/>
                  <a:pt x="3" y="255"/>
                  <a:pt x="3" y="255"/>
                </a:cubicBezTo>
                <a:cubicBezTo>
                  <a:pt x="4" y="254"/>
                  <a:pt x="6" y="254"/>
                  <a:pt x="7" y="255"/>
                </a:cubicBezTo>
                <a:cubicBezTo>
                  <a:pt x="7" y="255"/>
                  <a:pt x="7" y="255"/>
                  <a:pt x="7" y="255"/>
                </a:cubicBezTo>
                <a:cubicBezTo>
                  <a:pt x="60" y="283"/>
                  <a:pt x="60" y="283"/>
                  <a:pt x="60" y="283"/>
                </a:cubicBezTo>
                <a:cubicBezTo>
                  <a:pt x="35" y="268"/>
                  <a:pt x="14" y="254"/>
                  <a:pt x="6" y="249"/>
                </a:cubicBezTo>
                <a:cubicBezTo>
                  <a:pt x="6" y="249"/>
                  <a:pt x="6" y="249"/>
                  <a:pt x="6" y="249"/>
                </a:cubicBezTo>
                <a:cubicBezTo>
                  <a:pt x="4" y="248"/>
                  <a:pt x="3" y="247"/>
                  <a:pt x="2" y="246"/>
                </a:cubicBezTo>
                <a:cubicBezTo>
                  <a:pt x="2" y="246"/>
                  <a:pt x="2" y="246"/>
                  <a:pt x="2" y="246"/>
                </a:cubicBezTo>
                <a:cubicBezTo>
                  <a:pt x="2" y="245"/>
                  <a:pt x="2" y="245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1" y="243"/>
                </a:cubicBezTo>
                <a:cubicBezTo>
                  <a:pt x="1" y="243"/>
                  <a:pt x="1" y="243"/>
                  <a:pt x="2" y="242"/>
                </a:cubicBezTo>
                <a:cubicBezTo>
                  <a:pt x="2" y="242"/>
                  <a:pt x="2" y="242"/>
                  <a:pt x="2" y="242"/>
                </a:cubicBezTo>
                <a:cubicBezTo>
                  <a:pt x="2" y="241"/>
                  <a:pt x="3" y="239"/>
                  <a:pt x="5" y="239"/>
                </a:cubicBezTo>
                <a:cubicBezTo>
                  <a:pt x="5" y="239"/>
                  <a:pt x="5" y="239"/>
                  <a:pt x="5" y="239"/>
                </a:cubicBezTo>
                <a:cubicBezTo>
                  <a:pt x="5" y="239"/>
                  <a:pt x="6" y="239"/>
                  <a:pt x="7" y="240"/>
                </a:cubicBezTo>
                <a:cubicBezTo>
                  <a:pt x="7" y="240"/>
                  <a:pt x="7" y="240"/>
                  <a:pt x="7" y="240"/>
                </a:cubicBezTo>
                <a:cubicBezTo>
                  <a:pt x="25" y="250"/>
                  <a:pt x="25" y="250"/>
                  <a:pt x="25" y="250"/>
                </a:cubicBezTo>
                <a:cubicBezTo>
                  <a:pt x="23" y="248"/>
                  <a:pt x="21" y="247"/>
                  <a:pt x="19" y="246"/>
                </a:cubicBezTo>
                <a:cubicBezTo>
                  <a:pt x="19" y="246"/>
                  <a:pt x="19" y="246"/>
                  <a:pt x="19" y="246"/>
                </a:cubicBezTo>
                <a:cubicBezTo>
                  <a:pt x="13" y="242"/>
                  <a:pt x="9" y="239"/>
                  <a:pt x="7" y="237"/>
                </a:cubicBezTo>
                <a:cubicBezTo>
                  <a:pt x="7" y="237"/>
                  <a:pt x="7" y="237"/>
                  <a:pt x="7" y="237"/>
                </a:cubicBezTo>
                <a:cubicBezTo>
                  <a:pt x="7" y="236"/>
                  <a:pt x="6" y="236"/>
                  <a:pt x="6" y="234"/>
                </a:cubicBezTo>
                <a:cubicBezTo>
                  <a:pt x="6" y="234"/>
                  <a:pt x="6" y="234"/>
                  <a:pt x="6" y="234"/>
                </a:cubicBezTo>
                <a:cubicBezTo>
                  <a:pt x="6" y="234"/>
                  <a:pt x="6" y="233"/>
                  <a:pt x="6" y="232"/>
                </a:cubicBezTo>
                <a:cubicBezTo>
                  <a:pt x="6" y="232"/>
                  <a:pt x="6" y="232"/>
                  <a:pt x="6" y="232"/>
                </a:cubicBezTo>
                <a:cubicBezTo>
                  <a:pt x="6" y="232"/>
                  <a:pt x="6" y="232"/>
                  <a:pt x="6" y="231"/>
                </a:cubicBezTo>
                <a:cubicBezTo>
                  <a:pt x="6" y="231"/>
                  <a:pt x="6" y="231"/>
                  <a:pt x="6" y="231"/>
                </a:cubicBezTo>
                <a:cubicBezTo>
                  <a:pt x="7" y="231"/>
                  <a:pt x="8" y="230"/>
                  <a:pt x="10" y="230"/>
                </a:cubicBezTo>
                <a:cubicBezTo>
                  <a:pt x="10" y="230"/>
                  <a:pt x="10" y="230"/>
                  <a:pt x="10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1" y="230"/>
                  <a:pt x="11" y="230"/>
                </a:cubicBezTo>
                <a:cubicBezTo>
                  <a:pt x="11" y="230"/>
                  <a:pt x="12" y="230"/>
                  <a:pt x="12" y="230"/>
                </a:cubicBezTo>
                <a:cubicBezTo>
                  <a:pt x="12" y="230"/>
                  <a:pt x="12" y="230"/>
                  <a:pt x="12" y="230"/>
                </a:cubicBezTo>
                <a:cubicBezTo>
                  <a:pt x="12" y="231"/>
                  <a:pt x="13" y="231"/>
                  <a:pt x="13" y="231"/>
                </a:cubicBezTo>
                <a:cubicBezTo>
                  <a:pt x="13" y="231"/>
                  <a:pt x="13" y="231"/>
                  <a:pt x="13" y="231"/>
                </a:cubicBezTo>
                <a:cubicBezTo>
                  <a:pt x="15" y="232"/>
                  <a:pt x="16" y="233"/>
                  <a:pt x="19" y="234"/>
                </a:cubicBezTo>
                <a:cubicBezTo>
                  <a:pt x="19" y="234"/>
                  <a:pt x="19" y="234"/>
                  <a:pt x="19" y="234"/>
                </a:cubicBezTo>
                <a:cubicBezTo>
                  <a:pt x="23" y="236"/>
                  <a:pt x="29" y="240"/>
                  <a:pt x="36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51" y="252"/>
                  <a:pt x="71" y="264"/>
                  <a:pt x="93" y="276"/>
                </a:cubicBezTo>
                <a:cubicBezTo>
                  <a:pt x="93" y="276"/>
                  <a:pt x="93" y="276"/>
                  <a:pt x="93" y="276"/>
                </a:cubicBezTo>
                <a:cubicBezTo>
                  <a:pt x="103" y="282"/>
                  <a:pt x="113" y="288"/>
                  <a:pt x="123" y="293"/>
                </a:cubicBezTo>
                <a:cubicBezTo>
                  <a:pt x="123" y="293"/>
                  <a:pt x="123" y="293"/>
                  <a:pt x="123" y="293"/>
                </a:cubicBezTo>
                <a:cubicBezTo>
                  <a:pt x="7" y="221"/>
                  <a:pt x="7" y="221"/>
                  <a:pt x="7" y="221"/>
                </a:cubicBezTo>
                <a:cubicBezTo>
                  <a:pt x="5" y="219"/>
                  <a:pt x="4" y="217"/>
                  <a:pt x="5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6" y="214"/>
                  <a:pt x="9" y="213"/>
                  <a:pt x="10" y="214"/>
                </a:cubicBezTo>
                <a:cubicBezTo>
                  <a:pt x="10" y="214"/>
                  <a:pt x="10" y="214"/>
                  <a:pt x="10" y="214"/>
                </a:cubicBezTo>
                <a:cubicBezTo>
                  <a:pt x="156" y="296"/>
                  <a:pt x="156" y="296"/>
                  <a:pt x="156" y="296"/>
                </a:cubicBezTo>
                <a:cubicBezTo>
                  <a:pt x="150" y="292"/>
                  <a:pt x="144" y="289"/>
                  <a:pt x="138" y="285"/>
                </a:cubicBezTo>
                <a:cubicBezTo>
                  <a:pt x="138" y="285"/>
                  <a:pt x="138" y="285"/>
                  <a:pt x="138" y="285"/>
                </a:cubicBezTo>
                <a:cubicBezTo>
                  <a:pt x="83" y="252"/>
                  <a:pt x="24" y="218"/>
                  <a:pt x="8" y="208"/>
                </a:cubicBezTo>
                <a:cubicBezTo>
                  <a:pt x="8" y="208"/>
                  <a:pt x="8" y="208"/>
                  <a:pt x="8" y="208"/>
                </a:cubicBezTo>
                <a:cubicBezTo>
                  <a:pt x="6" y="206"/>
                  <a:pt x="5" y="205"/>
                  <a:pt x="4" y="204"/>
                </a:cubicBezTo>
                <a:cubicBezTo>
                  <a:pt x="4" y="204"/>
                  <a:pt x="4" y="204"/>
                  <a:pt x="4" y="204"/>
                </a:cubicBezTo>
                <a:cubicBezTo>
                  <a:pt x="4" y="204"/>
                  <a:pt x="3" y="203"/>
                  <a:pt x="3" y="201"/>
                </a:cubicBezTo>
                <a:cubicBezTo>
                  <a:pt x="3" y="201"/>
                  <a:pt x="3" y="201"/>
                  <a:pt x="3" y="201"/>
                </a:cubicBezTo>
                <a:cubicBezTo>
                  <a:pt x="3" y="201"/>
                  <a:pt x="3" y="200"/>
                  <a:pt x="3" y="199"/>
                </a:cubicBezTo>
                <a:cubicBezTo>
                  <a:pt x="3" y="199"/>
                  <a:pt x="3" y="199"/>
                  <a:pt x="3" y="199"/>
                </a:cubicBezTo>
                <a:cubicBezTo>
                  <a:pt x="3" y="199"/>
                  <a:pt x="3" y="199"/>
                  <a:pt x="4" y="199"/>
                </a:cubicBezTo>
                <a:cubicBezTo>
                  <a:pt x="4" y="199"/>
                  <a:pt x="4" y="199"/>
                  <a:pt x="4" y="199"/>
                </a:cubicBezTo>
                <a:cubicBezTo>
                  <a:pt x="4" y="199"/>
                  <a:pt x="4" y="198"/>
                  <a:pt x="5" y="198"/>
                </a:cubicBezTo>
                <a:cubicBezTo>
                  <a:pt x="5" y="198"/>
                  <a:pt x="5" y="198"/>
                  <a:pt x="5" y="198"/>
                </a:cubicBezTo>
                <a:cubicBezTo>
                  <a:pt x="5" y="198"/>
                  <a:pt x="5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8"/>
                  <a:pt x="6" y="198"/>
                  <a:pt x="6" y="198"/>
                </a:cubicBezTo>
                <a:cubicBezTo>
                  <a:pt x="6" y="197"/>
                  <a:pt x="6" y="197"/>
                  <a:pt x="7" y="197"/>
                </a:cubicBezTo>
                <a:cubicBezTo>
                  <a:pt x="7" y="197"/>
                  <a:pt x="7" y="197"/>
                  <a:pt x="7" y="197"/>
                </a:cubicBezTo>
                <a:cubicBezTo>
                  <a:pt x="8" y="198"/>
                  <a:pt x="8" y="198"/>
                  <a:pt x="8" y="198"/>
                </a:cubicBezTo>
                <a:cubicBezTo>
                  <a:pt x="8" y="198"/>
                  <a:pt x="8" y="198"/>
                  <a:pt x="8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9" y="198"/>
                  <a:pt x="9" y="198"/>
                  <a:pt x="9" y="198"/>
                </a:cubicBezTo>
                <a:cubicBezTo>
                  <a:pt x="10" y="199"/>
                  <a:pt x="11" y="199"/>
                  <a:pt x="12" y="20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4" y="201"/>
                  <a:pt x="17" y="202"/>
                  <a:pt x="21" y="204"/>
                </a:cubicBezTo>
                <a:cubicBezTo>
                  <a:pt x="21" y="204"/>
                  <a:pt x="21" y="204"/>
                  <a:pt x="21" y="204"/>
                </a:cubicBezTo>
                <a:cubicBezTo>
                  <a:pt x="28" y="208"/>
                  <a:pt x="38" y="214"/>
                  <a:pt x="50" y="221"/>
                </a:cubicBezTo>
                <a:cubicBezTo>
                  <a:pt x="50" y="221"/>
                  <a:pt x="50" y="221"/>
                  <a:pt x="50" y="221"/>
                </a:cubicBezTo>
                <a:cubicBezTo>
                  <a:pt x="75" y="235"/>
                  <a:pt x="106" y="254"/>
                  <a:pt x="138" y="272"/>
                </a:cubicBezTo>
                <a:cubicBezTo>
                  <a:pt x="138" y="272"/>
                  <a:pt x="138" y="272"/>
                  <a:pt x="138" y="272"/>
                </a:cubicBezTo>
                <a:cubicBezTo>
                  <a:pt x="78" y="236"/>
                  <a:pt x="16" y="200"/>
                  <a:pt x="7" y="194"/>
                </a:cubicBezTo>
                <a:cubicBezTo>
                  <a:pt x="7" y="194"/>
                  <a:pt x="7" y="194"/>
                  <a:pt x="7" y="194"/>
                </a:cubicBezTo>
                <a:cubicBezTo>
                  <a:pt x="6" y="193"/>
                  <a:pt x="6" y="193"/>
                  <a:pt x="5" y="192"/>
                </a:cubicBezTo>
                <a:cubicBezTo>
                  <a:pt x="5" y="192"/>
                  <a:pt x="5" y="192"/>
                  <a:pt x="5" y="192"/>
                </a:cubicBezTo>
                <a:cubicBezTo>
                  <a:pt x="5" y="192"/>
                  <a:pt x="4" y="192"/>
                  <a:pt x="4" y="190"/>
                </a:cubicBezTo>
                <a:cubicBezTo>
                  <a:pt x="4" y="190"/>
                  <a:pt x="4" y="190"/>
                  <a:pt x="4" y="190"/>
                </a:cubicBezTo>
                <a:cubicBezTo>
                  <a:pt x="4" y="189"/>
                  <a:pt x="4" y="189"/>
                  <a:pt x="5" y="188"/>
                </a:cubicBezTo>
                <a:cubicBezTo>
                  <a:pt x="5" y="188"/>
                  <a:pt x="5" y="188"/>
                  <a:pt x="5" y="188"/>
                </a:cubicBezTo>
                <a:cubicBezTo>
                  <a:pt x="5" y="188"/>
                  <a:pt x="5" y="187"/>
                  <a:pt x="6" y="187"/>
                </a:cubicBezTo>
                <a:cubicBezTo>
                  <a:pt x="6" y="187"/>
                  <a:pt x="6" y="187"/>
                  <a:pt x="6" y="187"/>
                </a:cubicBezTo>
                <a:cubicBezTo>
                  <a:pt x="7" y="186"/>
                  <a:pt x="8" y="186"/>
                  <a:pt x="9" y="186"/>
                </a:cubicBezTo>
                <a:cubicBezTo>
                  <a:pt x="9" y="186"/>
                  <a:pt x="9" y="186"/>
                  <a:pt x="9" y="186"/>
                </a:cubicBezTo>
                <a:cubicBezTo>
                  <a:pt x="10" y="186"/>
                  <a:pt x="10" y="186"/>
                  <a:pt x="10" y="186"/>
                </a:cubicBezTo>
                <a:cubicBezTo>
                  <a:pt x="47" y="208"/>
                  <a:pt x="47" y="208"/>
                  <a:pt x="47" y="208"/>
                </a:cubicBezTo>
                <a:cubicBezTo>
                  <a:pt x="38" y="202"/>
                  <a:pt x="31" y="197"/>
                  <a:pt x="25" y="193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16" y="187"/>
                  <a:pt x="10" y="183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7" y="179"/>
                  <a:pt x="6" y="179"/>
                  <a:pt x="6" y="176"/>
                </a:cubicBezTo>
                <a:cubicBezTo>
                  <a:pt x="6" y="176"/>
                  <a:pt x="6" y="176"/>
                  <a:pt x="6" y="176"/>
                </a:cubicBezTo>
                <a:cubicBezTo>
                  <a:pt x="6" y="176"/>
                  <a:pt x="6" y="175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4"/>
                </a:cubicBezTo>
                <a:cubicBezTo>
                  <a:pt x="7" y="174"/>
                  <a:pt x="7" y="174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7" y="173"/>
                  <a:pt x="7" y="173"/>
                  <a:pt x="7" y="173"/>
                </a:cubicBezTo>
                <a:cubicBezTo>
                  <a:pt x="8" y="172"/>
                  <a:pt x="10" y="172"/>
                  <a:pt x="10" y="172"/>
                </a:cubicBezTo>
                <a:cubicBezTo>
                  <a:pt x="10" y="172"/>
                  <a:pt x="10" y="172"/>
                  <a:pt x="10" y="172"/>
                </a:cubicBezTo>
                <a:cubicBezTo>
                  <a:pt x="12" y="172"/>
                  <a:pt x="13" y="173"/>
                  <a:pt x="15" y="174"/>
                </a:cubicBezTo>
                <a:cubicBezTo>
                  <a:pt x="15" y="174"/>
                  <a:pt x="15" y="174"/>
                  <a:pt x="15" y="174"/>
                </a:cubicBezTo>
                <a:cubicBezTo>
                  <a:pt x="17" y="174"/>
                  <a:pt x="19" y="175"/>
                  <a:pt x="21" y="177"/>
                </a:cubicBezTo>
                <a:cubicBezTo>
                  <a:pt x="21" y="177"/>
                  <a:pt x="21" y="177"/>
                  <a:pt x="21" y="177"/>
                </a:cubicBezTo>
                <a:cubicBezTo>
                  <a:pt x="27" y="179"/>
                  <a:pt x="34" y="183"/>
                  <a:pt x="42" y="188"/>
                </a:cubicBezTo>
                <a:cubicBezTo>
                  <a:pt x="42" y="188"/>
                  <a:pt x="42" y="188"/>
                  <a:pt x="42" y="188"/>
                </a:cubicBezTo>
                <a:cubicBezTo>
                  <a:pt x="58" y="197"/>
                  <a:pt x="81" y="211"/>
                  <a:pt x="105" y="225"/>
                </a:cubicBezTo>
                <a:cubicBezTo>
                  <a:pt x="105" y="225"/>
                  <a:pt x="105" y="225"/>
                  <a:pt x="105" y="225"/>
                </a:cubicBezTo>
                <a:cubicBezTo>
                  <a:pt x="154" y="255"/>
                  <a:pt x="213" y="290"/>
                  <a:pt x="257" y="316"/>
                </a:cubicBezTo>
                <a:cubicBezTo>
                  <a:pt x="257" y="316"/>
                  <a:pt x="257" y="316"/>
                  <a:pt x="257" y="316"/>
                </a:cubicBezTo>
                <a:cubicBezTo>
                  <a:pt x="266" y="321"/>
                  <a:pt x="276" y="327"/>
                  <a:pt x="284" y="331"/>
                </a:cubicBezTo>
                <a:cubicBezTo>
                  <a:pt x="284" y="331"/>
                  <a:pt x="284" y="331"/>
                  <a:pt x="284" y="331"/>
                </a:cubicBezTo>
                <a:cubicBezTo>
                  <a:pt x="280" y="329"/>
                  <a:pt x="277" y="327"/>
                  <a:pt x="273" y="325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48" y="309"/>
                  <a:pt x="213" y="288"/>
                  <a:pt x="178" y="267"/>
                </a:cubicBezTo>
                <a:cubicBezTo>
                  <a:pt x="178" y="267"/>
                  <a:pt x="178" y="267"/>
                  <a:pt x="178" y="267"/>
                </a:cubicBezTo>
                <a:cubicBezTo>
                  <a:pt x="106" y="224"/>
                  <a:pt x="30" y="179"/>
                  <a:pt x="9" y="164"/>
                </a:cubicBezTo>
                <a:cubicBezTo>
                  <a:pt x="9" y="164"/>
                  <a:pt x="9" y="164"/>
                  <a:pt x="9" y="164"/>
                </a:cubicBezTo>
                <a:cubicBezTo>
                  <a:pt x="6" y="162"/>
                  <a:pt x="4" y="161"/>
                  <a:pt x="3" y="159"/>
                </a:cubicBezTo>
                <a:cubicBezTo>
                  <a:pt x="3" y="159"/>
                  <a:pt x="3" y="159"/>
                  <a:pt x="3" y="159"/>
                </a:cubicBezTo>
                <a:cubicBezTo>
                  <a:pt x="3" y="159"/>
                  <a:pt x="2" y="158"/>
                  <a:pt x="2" y="156"/>
                </a:cubicBezTo>
                <a:cubicBezTo>
                  <a:pt x="2" y="156"/>
                  <a:pt x="2" y="156"/>
                  <a:pt x="2" y="156"/>
                </a:cubicBezTo>
                <a:cubicBezTo>
                  <a:pt x="2" y="156"/>
                  <a:pt x="2" y="155"/>
                  <a:pt x="3" y="154"/>
                </a:cubicBezTo>
                <a:cubicBezTo>
                  <a:pt x="3" y="154"/>
                  <a:pt x="3" y="154"/>
                  <a:pt x="3" y="154"/>
                </a:cubicBezTo>
                <a:cubicBezTo>
                  <a:pt x="4" y="153"/>
                  <a:pt x="5" y="153"/>
                  <a:pt x="6" y="153"/>
                </a:cubicBezTo>
                <a:cubicBezTo>
                  <a:pt x="6" y="153"/>
                  <a:pt x="6" y="153"/>
                  <a:pt x="6" y="153"/>
                </a:cubicBezTo>
                <a:cubicBezTo>
                  <a:pt x="7" y="153"/>
                  <a:pt x="7" y="153"/>
                  <a:pt x="8" y="153"/>
                </a:cubicBezTo>
                <a:cubicBezTo>
                  <a:pt x="8" y="153"/>
                  <a:pt x="8" y="153"/>
                  <a:pt x="8" y="153"/>
                </a:cubicBezTo>
                <a:cubicBezTo>
                  <a:pt x="8" y="153"/>
                  <a:pt x="9" y="153"/>
                  <a:pt x="9" y="153"/>
                </a:cubicBezTo>
                <a:cubicBezTo>
                  <a:pt x="9" y="153"/>
                  <a:pt x="9" y="153"/>
                  <a:pt x="9" y="153"/>
                </a:cubicBezTo>
                <a:cubicBezTo>
                  <a:pt x="10" y="154"/>
                  <a:pt x="11" y="154"/>
                  <a:pt x="12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3" y="155"/>
                  <a:pt x="14" y="156"/>
                  <a:pt x="14" y="156"/>
                </a:cubicBezTo>
                <a:cubicBezTo>
                  <a:pt x="14" y="156"/>
                  <a:pt x="14" y="156"/>
                  <a:pt x="14" y="156"/>
                </a:cubicBezTo>
                <a:cubicBezTo>
                  <a:pt x="10" y="153"/>
                  <a:pt x="7" y="151"/>
                  <a:pt x="6" y="149"/>
                </a:cubicBezTo>
                <a:cubicBezTo>
                  <a:pt x="6" y="149"/>
                  <a:pt x="6" y="149"/>
                  <a:pt x="6" y="149"/>
                </a:cubicBezTo>
                <a:cubicBezTo>
                  <a:pt x="5" y="148"/>
                  <a:pt x="4" y="147"/>
                  <a:pt x="4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4" y="144"/>
                  <a:pt x="4" y="143"/>
                  <a:pt x="5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6" y="140"/>
                  <a:pt x="8" y="140"/>
                  <a:pt x="9" y="141"/>
                </a:cubicBezTo>
                <a:cubicBezTo>
                  <a:pt x="9" y="141"/>
                  <a:pt x="9" y="141"/>
                  <a:pt x="9" y="141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53" y="164"/>
                  <a:pt x="13" y="139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1"/>
                  <a:pt x="3" y="131"/>
                  <a:pt x="2" y="130"/>
                </a:cubicBezTo>
                <a:cubicBezTo>
                  <a:pt x="2" y="130"/>
                  <a:pt x="2" y="130"/>
                  <a:pt x="2" y="130"/>
                </a:cubicBezTo>
                <a:cubicBezTo>
                  <a:pt x="2" y="130"/>
                  <a:pt x="1" y="129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8"/>
                  <a:pt x="1" y="128"/>
                  <a:pt x="1" y="128"/>
                </a:cubicBezTo>
                <a:cubicBezTo>
                  <a:pt x="1" y="127"/>
                  <a:pt x="1" y="126"/>
                  <a:pt x="3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4" y="124"/>
                  <a:pt x="4" y="124"/>
                  <a:pt x="5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6" y="124"/>
                  <a:pt x="6" y="124"/>
                  <a:pt x="7" y="124"/>
                </a:cubicBezTo>
                <a:cubicBezTo>
                  <a:pt x="7" y="124"/>
                  <a:pt x="7" y="124"/>
                  <a:pt x="7" y="124"/>
                </a:cubicBezTo>
                <a:cubicBezTo>
                  <a:pt x="7" y="124"/>
                  <a:pt x="28" y="137"/>
                  <a:pt x="60" y="155"/>
                </a:cubicBezTo>
                <a:cubicBezTo>
                  <a:pt x="60" y="155"/>
                  <a:pt x="60" y="155"/>
                  <a:pt x="60" y="155"/>
                </a:cubicBezTo>
                <a:cubicBezTo>
                  <a:pt x="86" y="170"/>
                  <a:pt x="119" y="189"/>
                  <a:pt x="154" y="209"/>
                </a:cubicBezTo>
                <a:cubicBezTo>
                  <a:pt x="154" y="209"/>
                  <a:pt x="154" y="209"/>
                  <a:pt x="154" y="209"/>
                </a:cubicBezTo>
                <a:cubicBezTo>
                  <a:pt x="90" y="169"/>
                  <a:pt x="31" y="133"/>
                  <a:pt x="13" y="120"/>
                </a:cubicBezTo>
                <a:cubicBezTo>
                  <a:pt x="13" y="120"/>
                  <a:pt x="13" y="120"/>
                  <a:pt x="13" y="120"/>
                </a:cubicBezTo>
                <a:cubicBezTo>
                  <a:pt x="10" y="117"/>
                  <a:pt x="8" y="116"/>
                  <a:pt x="7" y="115"/>
                </a:cubicBezTo>
                <a:cubicBezTo>
                  <a:pt x="7" y="115"/>
                  <a:pt x="7" y="115"/>
                  <a:pt x="7" y="115"/>
                </a:cubicBezTo>
                <a:cubicBezTo>
                  <a:pt x="6" y="114"/>
                  <a:pt x="6" y="114"/>
                  <a:pt x="5" y="112"/>
                </a:cubicBezTo>
                <a:cubicBezTo>
                  <a:pt x="5" y="112"/>
                  <a:pt x="5" y="112"/>
                  <a:pt x="5" y="112"/>
                </a:cubicBezTo>
                <a:cubicBezTo>
                  <a:pt x="5" y="112"/>
                  <a:pt x="5" y="112"/>
                  <a:pt x="5" y="111"/>
                </a:cubicBezTo>
                <a:cubicBezTo>
                  <a:pt x="5" y="111"/>
                  <a:pt x="5" y="111"/>
                  <a:pt x="5" y="111"/>
                </a:cubicBezTo>
                <a:cubicBezTo>
                  <a:pt x="5" y="111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6" y="110"/>
                  <a:pt x="6" y="110"/>
                  <a:pt x="6" y="110"/>
                </a:cubicBezTo>
                <a:cubicBezTo>
                  <a:pt x="7" y="108"/>
                  <a:pt x="9" y="108"/>
                  <a:pt x="10" y="108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3" y="108"/>
                  <a:pt x="15" y="109"/>
                  <a:pt x="19" y="110"/>
                </a:cubicBezTo>
                <a:cubicBezTo>
                  <a:pt x="19" y="110"/>
                  <a:pt x="19" y="110"/>
                  <a:pt x="19" y="110"/>
                </a:cubicBezTo>
                <a:cubicBezTo>
                  <a:pt x="22" y="112"/>
                  <a:pt x="27" y="114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5" y="118"/>
                  <a:pt x="39" y="120"/>
                  <a:pt x="42" y="121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36" y="118"/>
                  <a:pt x="30" y="114"/>
                  <a:pt x="26" y="111"/>
                </a:cubicBezTo>
                <a:cubicBezTo>
                  <a:pt x="26" y="111"/>
                  <a:pt x="26" y="111"/>
                  <a:pt x="26" y="111"/>
                </a:cubicBezTo>
                <a:cubicBezTo>
                  <a:pt x="15" y="104"/>
                  <a:pt x="7" y="99"/>
                  <a:pt x="4" y="95"/>
                </a:cubicBezTo>
                <a:cubicBezTo>
                  <a:pt x="4" y="95"/>
                  <a:pt x="4" y="95"/>
                  <a:pt x="4" y="95"/>
                </a:cubicBezTo>
                <a:cubicBezTo>
                  <a:pt x="3" y="94"/>
                  <a:pt x="2" y="94"/>
                  <a:pt x="2" y="91"/>
                </a:cubicBezTo>
                <a:cubicBezTo>
                  <a:pt x="2" y="91"/>
                  <a:pt x="2" y="91"/>
                  <a:pt x="2" y="91"/>
                </a:cubicBezTo>
                <a:cubicBezTo>
                  <a:pt x="2" y="91"/>
                  <a:pt x="2" y="89"/>
                  <a:pt x="3" y="88"/>
                </a:cubicBezTo>
                <a:cubicBezTo>
                  <a:pt x="3" y="88"/>
                  <a:pt x="3" y="88"/>
                  <a:pt x="3" y="88"/>
                </a:cubicBezTo>
                <a:cubicBezTo>
                  <a:pt x="4" y="87"/>
                  <a:pt x="6" y="87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243" y="225"/>
                  <a:pt x="243" y="225"/>
                  <a:pt x="243" y="225"/>
                </a:cubicBezTo>
                <a:cubicBezTo>
                  <a:pt x="235" y="221"/>
                  <a:pt x="227" y="216"/>
                  <a:pt x="219" y="211"/>
                </a:cubicBezTo>
                <a:cubicBezTo>
                  <a:pt x="219" y="211"/>
                  <a:pt x="219" y="211"/>
                  <a:pt x="219" y="211"/>
                </a:cubicBezTo>
                <a:cubicBezTo>
                  <a:pt x="147" y="169"/>
                  <a:pt x="66" y="122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17" y="91"/>
                  <a:pt x="10" y="86"/>
                  <a:pt x="7" y="83"/>
                </a:cubicBezTo>
                <a:cubicBezTo>
                  <a:pt x="7" y="83"/>
                  <a:pt x="7" y="83"/>
                  <a:pt x="7" y="83"/>
                </a:cubicBezTo>
                <a:cubicBezTo>
                  <a:pt x="6" y="82"/>
                  <a:pt x="5" y="82"/>
                  <a:pt x="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5" y="78"/>
                  <a:pt x="5" y="77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7" y="75"/>
                  <a:pt x="8" y="75"/>
                  <a:pt x="9" y="75"/>
                </a:cubicBezTo>
                <a:cubicBezTo>
                  <a:pt x="9" y="75"/>
                  <a:pt x="9" y="75"/>
                  <a:pt x="9" y="75"/>
                </a:cubicBezTo>
                <a:cubicBezTo>
                  <a:pt x="11" y="75"/>
                  <a:pt x="11" y="75"/>
                  <a:pt x="12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3" y="76"/>
                  <a:pt x="14" y="77"/>
                  <a:pt x="15" y="78"/>
                </a:cubicBezTo>
                <a:cubicBezTo>
                  <a:pt x="15" y="78"/>
                  <a:pt x="15" y="78"/>
                  <a:pt x="15" y="78"/>
                </a:cubicBezTo>
                <a:cubicBezTo>
                  <a:pt x="18" y="79"/>
                  <a:pt x="22" y="81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9"/>
                  <a:pt x="50" y="96"/>
                  <a:pt x="65" y="105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91" y="120"/>
                  <a:pt x="122" y="138"/>
                  <a:pt x="155" y="157"/>
                </a:cubicBezTo>
                <a:cubicBezTo>
                  <a:pt x="155" y="157"/>
                  <a:pt x="155" y="157"/>
                  <a:pt x="155" y="157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8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2" y="54"/>
                  <a:pt x="4" y="54"/>
                  <a:pt x="5" y="54"/>
                </a:cubicBezTo>
                <a:cubicBezTo>
                  <a:pt x="5" y="54"/>
                  <a:pt x="5" y="54"/>
                  <a:pt x="5" y="54"/>
                </a:cubicBezTo>
                <a:cubicBezTo>
                  <a:pt x="7" y="55"/>
                  <a:pt x="9" y="55"/>
                  <a:pt x="12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5" y="58"/>
                  <a:pt x="19" y="60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32" y="67"/>
                  <a:pt x="45" y="74"/>
                  <a:pt x="59" y="82"/>
                </a:cubicBezTo>
                <a:cubicBezTo>
                  <a:pt x="59" y="82"/>
                  <a:pt x="59" y="82"/>
                  <a:pt x="59" y="82"/>
                </a:cubicBezTo>
                <a:cubicBezTo>
                  <a:pt x="88" y="98"/>
                  <a:pt x="125" y="120"/>
                  <a:pt x="163" y="143"/>
                </a:cubicBezTo>
                <a:cubicBezTo>
                  <a:pt x="163" y="143"/>
                  <a:pt x="163" y="143"/>
                  <a:pt x="163" y="143"/>
                </a:cubicBezTo>
                <a:cubicBezTo>
                  <a:pt x="7" y="45"/>
                  <a:pt x="7" y="45"/>
                  <a:pt x="7" y="45"/>
                </a:cubicBezTo>
                <a:cubicBezTo>
                  <a:pt x="5" y="44"/>
                  <a:pt x="5" y="42"/>
                  <a:pt x="6" y="40"/>
                </a:cubicBezTo>
                <a:cubicBezTo>
                  <a:pt x="6" y="40"/>
                  <a:pt x="6" y="40"/>
                  <a:pt x="6" y="40"/>
                </a:cubicBezTo>
                <a:cubicBezTo>
                  <a:pt x="7" y="39"/>
                  <a:pt x="9" y="38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87" y="139"/>
                  <a:pt x="187" y="139"/>
                  <a:pt x="187" y="139"/>
                </a:cubicBezTo>
                <a:cubicBezTo>
                  <a:pt x="158" y="122"/>
                  <a:pt x="158" y="122"/>
                  <a:pt x="158" y="122"/>
                </a:cubicBezTo>
                <a:cubicBezTo>
                  <a:pt x="80" y="74"/>
                  <a:pt x="9" y="29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7"/>
                  <a:pt x="6" y="27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5" y="25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3"/>
                  <a:pt x="4" y="23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229" y="156"/>
                  <a:pt x="300" y="199"/>
                  <a:pt x="336" y="218"/>
                </a:cubicBezTo>
                <a:cubicBezTo>
                  <a:pt x="336" y="218"/>
                  <a:pt x="336" y="218"/>
                  <a:pt x="336" y="218"/>
                </a:cubicBezTo>
                <a:cubicBezTo>
                  <a:pt x="329" y="213"/>
                  <a:pt x="319" y="207"/>
                  <a:pt x="309" y="201"/>
                </a:cubicBezTo>
                <a:cubicBezTo>
                  <a:pt x="309" y="201"/>
                  <a:pt x="309" y="201"/>
                  <a:pt x="309" y="201"/>
                </a:cubicBezTo>
                <a:cubicBezTo>
                  <a:pt x="280" y="182"/>
                  <a:pt x="241" y="159"/>
                  <a:pt x="200" y="135"/>
                </a:cubicBezTo>
                <a:cubicBezTo>
                  <a:pt x="200" y="135"/>
                  <a:pt x="200" y="135"/>
                  <a:pt x="200" y="135"/>
                </a:cubicBezTo>
                <a:cubicBezTo>
                  <a:pt x="119" y="86"/>
                  <a:pt x="32" y="35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5" y="16"/>
                  <a:pt x="3" y="14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1" y="12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1" y="10"/>
                  <a:pt x="1" y="9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3" y="6"/>
                  <a:pt x="4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8" y="6"/>
                  <a:pt x="9" y="7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6" y="10"/>
                  <a:pt x="20" y="12"/>
                  <a:pt x="26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36" y="20"/>
                  <a:pt x="49" y="28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7"/>
                  <a:pt x="16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8" y="1"/>
                  <a:pt x="20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3" y="1"/>
                  <a:pt x="24" y="2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30" y="4"/>
                  <a:pt x="34" y="6"/>
                  <a:pt x="38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7" y="14"/>
                  <a:pt x="59" y="21"/>
                  <a:pt x="74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9" y="32"/>
                  <a:pt x="85" y="35"/>
                  <a:pt x="91" y="39"/>
                </a:cubicBezTo>
                <a:cubicBezTo>
                  <a:pt x="91" y="39"/>
                  <a:pt x="91" y="39"/>
                  <a:pt x="91" y="39"/>
                </a:cubicBezTo>
                <a:cubicBezTo>
                  <a:pt x="68" y="24"/>
                  <a:pt x="51" y="14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6" y="10"/>
                  <a:pt x="45" y="10"/>
                  <a:pt x="45" y="9"/>
                </a:cubicBezTo>
                <a:cubicBezTo>
                  <a:pt x="45" y="9"/>
                  <a:pt x="45" y="9"/>
                  <a:pt x="45" y="9"/>
                </a:cubicBezTo>
                <a:cubicBezTo>
                  <a:pt x="44" y="8"/>
                  <a:pt x="44" y="8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7"/>
                  <a:pt x="44" y="6"/>
                </a:cubicBezTo>
                <a:cubicBezTo>
                  <a:pt x="44" y="6"/>
                  <a:pt x="44" y="6"/>
                  <a:pt x="44" y="6"/>
                </a:cubicBezTo>
                <a:cubicBezTo>
                  <a:pt x="44" y="6"/>
                  <a:pt x="44" y="6"/>
                  <a:pt x="44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4"/>
                  <a:pt x="44" y="4"/>
                  <a:pt x="45" y="4"/>
                </a:cubicBezTo>
                <a:cubicBezTo>
                  <a:pt x="45" y="4"/>
                  <a:pt x="45" y="4"/>
                  <a:pt x="45" y="4"/>
                </a:cubicBezTo>
                <a:cubicBezTo>
                  <a:pt x="46" y="2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2" y="2"/>
                  <a:pt x="56" y="5"/>
                  <a:pt x="64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71" y="12"/>
                  <a:pt x="81" y="17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103" y="30"/>
                  <a:pt x="115" y="37"/>
                  <a:pt x="128" y="44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4" y="42"/>
                  <a:pt x="120" y="39"/>
                  <a:pt x="116" y="37"/>
                </a:cubicBezTo>
                <a:cubicBezTo>
                  <a:pt x="116" y="37"/>
                  <a:pt x="116" y="37"/>
                  <a:pt x="116" y="37"/>
                </a:cubicBezTo>
                <a:cubicBezTo>
                  <a:pt x="89" y="20"/>
                  <a:pt x="72" y="9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0" y="8"/>
                  <a:pt x="70" y="7"/>
                  <a:pt x="70" y="7"/>
                </a:cubicBezTo>
                <a:cubicBezTo>
                  <a:pt x="70" y="7"/>
                  <a:pt x="70" y="7"/>
                  <a:pt x="70" y="7"/>
                </a:cubicBezTo>
                <a:cubicBezTo>
                  <a:pt x="69" y="7"/>
                  <a:pt x="69" y="7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5"/>
                  <a:pt x="69" y="5"/>
                </a:cubicBezTo>
                <a:cubicBezTo>
                  <a:pt x="69" y="5"/>
                  <a:pt x="69" y="5"/>
                  <a:pt x="69" y="5"/>
                </a:cubicBezTo>
                <a:cubicBezTo>
                  <a:pt x="69" y="4"/>
                  <a:pt x="69" y="3"/>
                  <a:pt x="71" y="2"/>
                </a:cubicBezTo>
                <a:cubicBezTo>
                  <a:pt x="71" y="2"/>
                  <a:pt x="71" y="2"/>
                  <a:pt x="71" y="2"/>
                </a:cubicBezTo>
                <a:cubicBezTo>
                  <a:pt x="71" y="1"/>
                  <a:pt x="73" y="1"/>
                  <a:pt x="73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5" y="1"/>
                  <a:pt x="76" y="2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81" y="4"/>
                  <a:pt x="83" y="5"/>
                  <a:pt x="87" y="7"/>
                </a:cubicBezTo>
                <a:cubicBezTo>
                  <a:pt x="87" y="7"/>
                  <a:pt x="87" y="7"/>
                  <a:pt x="87" y="7"/>
                </a:cubicBezTo>
                <a:cubicBezTo>
                  <a:pt x="91" y="9"/>
                  <a:pt x="97" y="12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14"/>
                  <a:pt x="98" y="12"/>
                  <a:pt x="97" y="11"/>
                </a:cubicBezTo>
                <a:cubicBezTo>
                  <a:pt x="97" y="11"/>
                  <a:pt x="97" y="11"/>
                  <a:pt x="97" y="11"/>
                </a:cubicBezTo>
                <a:cubicBezTo>
                  <a:pt x="96" y="10"/>
                  <a:pt x="96" y="10"/>
                  <a:pt x="95" y="7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95" y="6"/>
                  <a:pt x="96" y="4"/>
                </a:cubicBezTo>
                <a:cubicBezTo>
                  <a:pt x="96" y="4"/>
                  <a:pt x="96" y="4"/>
                  <a:pt x="96" y="4"/>
                </a:cubicBezTo>
                <a:cubicBezTo>
                  <a:pt x="98" y="3"/>
                  <a:pt x="99" y="3"/>
                  <a:pt x="101" y="4"/>
                </a:cubicBezTo>
                <a:cubicBezTo>
                  <a:pt x="101" y="4"/>
                  <a:pt x="101" y="4"/>
                  <a:pt x="101" y="4"/>
                </a:cubicBezTo>
                <a:cubicBezTo>
                  <a:pt x="101" y="4"/>
                  <a:pt x="162" y="38"/>
                  <a:pt x="225" y="74"/>
                </a:cubicBezTo>
                <a:cubicBezTo>
                  <a:pt x="225" y="74"/>
                  <a:pt x="225" y="74"/>
                  <a:pt x="225" y="74"/>
                </a:cubicBezTo>
                <a:cubicBezTo>
                  <a:pt x="227" y="74"/>
                  <a:pt x="228" y="75"/>
                  <a:pt x="229" y="76"/>
                </a:cubicBezTo>
                <a:cubicBezTo>
                  <a:pt x="229" y="76"/>
                  <a:pt x="229" y="76"/>
                  <a:pt x="229" y="76"/>
                </a:cubicBezTo>
                <a:cubicBezTo>
                  <a:pt x="123" y="10"/>
                  <a:pt x="123" y="10"/>
                  <a:pt x="123" y="10"/>
                </a:cubicBezTo>
                <a:cubicBezTo>
                  <a:pt x="122" y="9"/>
                  <a:pt x="121" y="7"/>
                  <a:pt x="122" y="5"/>
                </a:cubicBezTo>
                <a:cubicBezTo>
                  <a:pt x="122" y="5"/>
                  <a:pt x="122" y="5"/>
                  <a:pt x="122" y="5"/>
                </a:cubicBezTo>
                <a:cubicBezTo>
                  <a:pt x="123" y="3"/>
                  <a:pt x="125" y="3"/>
                  <a:pt x="126" y="3"/>
                </a:cubicBezTo>
                <a:cubicBezTo>
                  <a:pt x="126" y="3"/>
                  <a:pt x="126" y="3"/>
                  <a:pt x="126" y="3"/>
                </a:cubicBezTo>
                <a:cubicBezTo>
                  <a:pt x="127" y="3"/>
                  <a:pt x="127" y="3"/>
                  <a:pt x="128" y="3"/>
                </a:cubicBezTo>
                <a:cubicBezTo>
                  <a:pt x="128" y="3"/>
                  <a:pt x="128" y="3"/>
                  <a:pt x="128" y="3"/>
                </a:cubicBezTo>
                <a:cubicBezTo>
                  <a:pt x="128" y="4"/>
                  <a:pt x="129" y="4"/>
                  <a:pt x="130" y="4"/>
                </a:cubicBezTo>
                <a:cubicBezTo>
                  <a:pt x="130" y="4"/>
                  <a:pt x="130" y="4"/>
                  <a:pt x="130" y="4"/>
                </a:cubicBezTo>
                <a:cubicBezTo>
                  <a:pt x="131" y="5"/>
                  <a:pt x="133" y="6"/>
                  <a:pt x="136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41" y="10"/>
                  <a:pt x="147" y="14"/>
                  <a:pt x="156" y="19"/>
                </a:cubicBezTo>
                <a:cubicBezTo>
                  <a:pt x="156" y="19"/>
                  <a:pt x="156" y="19"/>
                  <a:pt x="156" y="19"/>
                </a:cubicBezTo>
                <a:cubicBezTo>
                  <a:pt x="161" y="22"/>
                  <a:pt x="166" y="25"/>
                  <a:pt x="172" y="29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157" y="20"/>
                  <a:pt x="147" y="13"/>
                  <a:pt x="144" y="11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0"/>
                  <a:pt x="143" y="10"/>
                  <a:pt x="142" y="9"/>
                </a:cubicBezTo>
                <a:cubicBezTo>
                  <a:pt x="142" y="9"/>
                  <a:pt x="142" y="9"/>
                  <a:pt x="142" y="9"/>
                </a:cubicBezTo>
                <a:cubicBezTo>
                  <a:pt x="142" y="9"/>
                  <a:pt x="142" y="9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7"/>
                  <a:pt x="141" y="6"/>
                  <a:pt x="142" y="5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4"/>
                  <a:pt x="143" y="3"/>
                  <a:pt x="144" y="3"/>
                </a:cubicBezTo>
                <a:cubicBezTo>
                  <a:pt x="144" y="3"/>
                  <a:pt x="144" y="3"/>
                  <a:pt x="144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7" y="3"/>
                  <a:pt x="147" y="3"/>
                  <a:pt x="147" y="3"/>
                </a:cubicBezTo>
                <a:cubicBezTo>
                  <a:pt x="147" y="4"/>
                  <a:pt x="185" y="25"/>
                  <a:pt x="228" y="49"/>
                </a:cubicBezTo>
                <a:cubicBezTo>
                  <a:pt x="228" y="49"/>
                  <a:pt x="228" y="49"/>
                  <a:pt x="228" y="49"/>
                </a:cubicBezTo>
                <a:cubicBezTo>
                  <a:pt x="254" y="64"/>
                  <a:pt x="283" y="80"/>
                  <a:pt x="307" y="93"/>
                </a:cubicBezTo>
                <a:cubicBezTo>
                  <a:pt x="307" y="93"/>
                  <a:pt x="307" y="93"/>
                  <a:pt x="307" y="93"/>
                </a:cubicBezTo>
                <a:cubicBezTo>
                  <a:pt x="293" y="84"/>
                  <a:pt x="278" y="7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16" y="36"/>
                  <a:pt x="170" y="7"/>
                  <a:pt x="170" y="7"/>
                </a:cubicBezTo>
                <a:cubicBezTo>
                  <a:pt x="170" y="7"/>
                  <a:pt x="170" y="7"/>
                  <a:pt x="170" y="7"/>
                </a:cubicBezTo>
                <a:cubicBezTo>
                  <a:pt x="170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9" y="6"/>
                  <a:pt x="169" y="6"/>
                  <a:pt x="169" y="6"/>
                </a:cubicBezTo>
                <a:cubicBezTo>
                  <a:pt x="168" y="6"/>
                  <a:pt x="168" y="6"/>
                  <a:pt x="168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68" y="5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3"/>
                  <a:pt x="168" y="2"/>
                  <a:pt x="169" y="2"/>
                </a:cubicBezTo>
                <a:cubicBezTo>
                  <a:pt x="169" y="2"/>
                  <a:pt x="169" y="2"/>
                  <a:pt x="169" y="2"/>
                </a:cubicBezTo>
                <a:cubicBezTo>
                  <a:pt x="170" y="1"/>
                  <a:pt x="171" y="0"/>
                  <a:pt x="172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2" y="0"/>
                  <a:pt x="172" y="0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3" y="1"/>
                </a:cubicBezTo>
                <a:cubicBezTo>
                  <a:pt x="173" y="1"/>
                  <a:pt x="173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4" y="1"/>
                  <a:pt x="174" y="1"/>
                  <a:pt x="174" y="1"/>
                </a:cubicBezTo>
                <a:cubicBezTo>
                  <a:pt x="175" y="1"/>
                  <a:pt x="175" y="2"/>
                  <a:pt x="176" y="2"/>
                </a:cubicBezTo>
                <a:cubicBezTo>
                  <a:pt x="176" y="2"/>
                  <a:pt x="176" y="2"/>
                  <a:pt x="176" y="2"/>
                </a:cubicBezTo>
                <a:cubicBezTo>
                  <a:pt x="177" y="3"/>
                  <a:pt x="179" y="4"/>
                  <a:pt x="182" y="5"/>
                </a:cubicBezTo>
                <a:cubicBezTo>
                  <a:pt x="182" y="5"/>
                  <a:pt x="182" y="5"/>
                  <a:pt x="182" y="5"/>
                </a:cubicBezTo>
                <a:cubicBezTo>
                  <a:pt x="187" y="8"/>
                  <a:pt x="194" y="12"/>
                  <a:pt x="203" y="17"/>
                </a:cubicBezTo>
                <a:cubicBezTo>
                  <a:pt x="203" y="17"/>
                  <a:pt x="203" y="17"/>
                  <a:pt x="203" y="17"/>
                </a:cubicBezTo>
                <a:cubicBezTo>
                  <a:pt x="218" y="25"/>
                  <a:pt x="237" y="35"/>
                  <a:pt x="257" y="46"/>
                </a:cubicBezTo>
                <a:cubicBezTo>
                  <a:pt x="257" y="46"/>
                  <a:pt x="257" y="46"/>
                  <a:pt x="257" y="46"/>
                </a:cubicBezTo>
                <a:cubicBezTo>
                  <a:pt x="225" y="27"/>
                  <a:pt x="199" y="10"/>
                  <a:pt x="199" y="10"/>
                </a:cubicBezTo>
                <a:cubicBezTo>
                  <a:pt x="199" y="10"/>
                  <a:pt x="199" y="10"/>
                  <a:pt x="199" y="10"/>
                </a:cubicBezTo>
                <a:cubicBezTo>
                  <a:pt x="197" y="9"/>
                  <a:pt x="196" y="7"/>
                  <a:pt x="197" y="5"/>
                </a:cubicBezTo>
                <a:cubicBezTo>
                  <a:pt x="197" y="5"/>
                  <a:pt x="197" y="5"/>
                  <a:pt x="197" y="5"/>
                </a:cubicBezTo>
                <a:cubicBezTo>
                  <a:pt x="198" y="4"/>
                  <a:pt x="201" y="3"/>
                  <a:pt x="202" y="4"/>
                </a:cubicBezTo>
                <a:cubicBezTo>
                  <a:pt x="202" y="4"/>
                  <a:pt x="202" y="4"/>
                  <a:pt x="202" y="4"/>
                </a:cubicBezTo>
                <a:cubicBezTo>
                  <a:pt x="295" y="51"/>
                  <a:pt x="295" y="51"/>
                  <a:pt x="295" y="51"/>
                </a:cubicBezTo>
                <a:cubicBezTo>
                  <a:pt x="293" y="50"/>
                  <a:pt x="292" y="49"/>
                  <a:pt x="290" y="48"/>
                </a:cubicBezTo>
                <a:cubicBezTo>
                  <a:pt x="290" y="48"/>
                  <a:pt x="290" y="48"/>
                  <a:pt x="290" y="48"/>
                </a:cubicBezTo>
                <a:cubicBezTo>
                  <a:pt x="258" y="29"/>
                  <a:pt x="227" y="10"/>
                  <a:pt x="227" y="10"/>
                </a:cubicBezTo>
                <a:cubicBezTo>
                  <a:pt x="227" y="10"/>
                  <a:pt x="227" y="10"/>
                  <a:pt x="227" y="10"/>
                </a:cubicBezTo>
                <a:cubicBezTo>
                  <a:pt x="225" y="9"/>
                  <a:pt x="225" y="7"/>
                  <a:pt x="226" y="5"/>
                </a:cubicBezTo>
                <a:cubicBezTo>
                  <a:pt x="226" y="5"/>
                  <a:pt x="226" y="5"/>
                  <a:pt x="226" y="5"/>
                </a:cubicBezTo>
                <a:cubicBezTo>
                  <a:pt x="227" y="4"/>
                  <a:pt x="229" y="3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65" y="22"/>
                  <a:pt x="265" y="22"/>
                  <a:pt x="265" y="22"/>
                </a:cubicBezTo>
                <a:cubicBezTo>
                  <a:pt x="245" y="10"/>
                  <a:pt x="245" y="10"/>
                  <a:pt x="245" y="10"/>
                </a:cubicBezTo>
                <a:cubicBezTo>
                  <a:pt x="243" y="9"/>
                  <a:pt x="243" y="6"/>
                  <a:pt x="244" y="5"/>
                </a:cubicBezTo>
                <a:cubicBezTo>
                  <a:pt x="244" y="5"/>
                  <a:pt x="244" y="5"/>
                  <a:pt x="244" y="5"/>
                </a:cubicBezTo>
                <a:cubicBezTo>
                  <a:pt x="245" y="3"/>
                  <a:pt x="247" y="2"/>
                  <a:pt x="249" y="3"/>
                </a:cubicBezTo>
                <a:cubicBezTo>
                  <a:pt x="249" y="3"/>
                  <a:pt x="249" y="3"/>
                  <a:pt x="249" y="3"/>
                </a:cubicBezTo>
                <a:cubicBezTo>
                  <a:pt x="249" y="3"/>
                  <a:pt x="272" y="14"/>
                  <a:pt x="297" y="25"/>
                </a:cubicBezTo>
                <a:cubicBezTo>
                  <a:pt x="297" y="25"/>
                  <a:pt x="297" y="25"/>
                  <a:pt x="297" y="25"/>
                </a:cubicBezTo>
                <a:cubicBezTo>
                  <a:pt x="305" y="29"/>
                  <a:pt x="313" y="33"/>
                  <a:pt x="320" y="36"/>
                </a:cubicBezTo>
                <a:cubicBezTo>
                  <a:pt x="320" y="36"/>
                  <a:pt x="320" y="36"/>
                  <a:pt x="320" y="36"/>
                </a:cubicBezTo>
                <a:cubicBezTo>
                  <a:pt x="317" y="34"/>
                  <a:pt x="314" y="33"/>
                  <a:pt x="311" y="31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292" y="19"/>
                  <a:pt x="272" y="7"/>
                  <a:pt x="272" y="7"/>
                </a:cubicBezTo>
                <a:cubicBezTo>
                  <a:pt x="272" y="7"/>
                  <a:pt x="272" y="7"/>
                  <a:pt x="272" y="7"/>
                </a:cubicBezTo>
                <a:cubicBezTo>
                  <a:pt x="270" y="6"/>
                  <a:pt x="269" y="4"/>
                  <a:pt x="270" y="2"/>
                </a:cubicBezTo>
                <a:cubicBezTo>
                  <a:pt x="270" y="2"/>
                  <a:pt x="270" y="2"/>
                  <a:pt x="270" y="2"/>
                </a:cubicBezTo>
                <a:cubicBezTo>
                  <a:pt x="271" y="0"/>
                  <a:pt x="273" y="0"/>
                  <a:pt x="275" y="1"/>
                </a:cubicBezTo>
                <a:cubicBezTo>
                  <a:pt x="275" y="1"/>
                  <a:pt x="275" y="1"/>
                  <a:pt x="275" y="1"/>
                </a:cubicBezTo>
                <a:cubicBezTo>
                  <a:pt x="275" y="1"/>
                  <a:pt x="296" y="10"/>
                  <a:pt x="317" y="20"/>
                </a:cubicBezTo>
                <a:cubicBezTo>
                  <a:pt x="317" y="20"/>
                  <a:pt x="317" y="20"/>
                  <a:pt x="317" y="20"/>
                </a:cubicBezTo>
                <a:cubicBezTo>
                  <a:pt x="298" y="8"/>
                  <a:pt x="298" y="8"/>
                  <a:pt x="298" y="8"/>
                </a:cubicBezTo>
                <a:cubicBezTo>
                  <a:pt x="297" y="7"/>
                  <a:pt x="296" y="6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5"/>
                  <a:pt x="296" y="5"/>
                  <a:pt x="296" y="5"/>
                </a:cubicBezTo>
                <a:cubicBezTo>
                  <a:pt x="296" y="4"/>
                  <a:pt x="297" y="3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8" y="1"/>
                  <a:pt x="299" y="1"/>
                  <a:pt x="300" y="1"/>
                </a:cubicBezTo>
                <a:cubicBezTo>
                  <a:pt x="300" y="1"/>
                  <a:pt x="300" y="1"/>
                  <a:pt x="300" y="1"/>
                </a:cubicBezTo>
                <a:cubicBezTo>
                  <a:pt x="302" y="1"/>
                  <a:pt x="301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2" y="1"/>
                  <a:pt x="302" y="1"/>
                </a:cubicBezTo>
                <a:cubicBezTo>
                  <a:pt x="302" y="1"/>
                  <a:pt x="303" y="2"/>
                  <a:pt x="304" y="2"/>
                </a:cubicBezTo>
                <a:cubicBezTo>
                  <a:pt x="304" y="2"/>
                  <a:pt x="304" y="2"/>
                  <a:pt x="304" y="2"/>
                </a:cubicBezTo>
                <a:cubicBezTo>
                  <a:pt x="305" y="2"/>
                  <a:pt x="307" y="3"/>
                  <a:pt x="309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13" y="5"/>
                  <a:pt x="318" y="7"/>
                  <a:pt x="323" y="9"/>
                </a:cubicBezTo>
                <a:cubicBezTo>
                  <a:pt x="323" y="9"/>
                  <a:pt x="323" y="9"/>
                  <a:pt x="323" y="9"/>
                </a:cubicBezTo>
                <a:cubicBezTo>
                  <a:pt x="322" y="9"/>
                  <a:pt x="321" y="8"/>
                  <a:pt x="321" y="8"/>
                </a:cubicBezTo>
                <a:cubicBezTo>
                  <a:pt x="321" y="8"/>
                  <a:pt x="321" y="8"/>
                  <a:pt x="321" y="8"/>
                </a:cubicBezTo>
                <a:cubicBezTo>
                  <a:pt x="320" y="8"/>
                  <a:pt x="320" y="7"/>
                  <a:pt x="320" y="6"/>
                </a:cubicBezTo>
                <a:cubicBezTo>
                  <a:pt x="320" y="6"/>
                  <a:pt x="320" y="6"/>
                  <a:pt x="320" y="6"/>
                </a:cubicBezTo>
                <a:cubicBezTo>
                  <a:pt x="319" y="5"/>
                  <a:pt x="319" y="4"/>
                  <a:pt x="320" y="3"/>
                </a:cubicBezTo>
                <a:cubicBezTo>
                  <a:pt x="320" y="3"/>
                  <a:pt x="320" y="3"/>
                  <a:pt x="320" y="3"/>
                </a:cubicBezTo>
                <a:cubicBezTo>
                  <a:pt x="321" y="2"/>
                  <a:pt x="322" y="2"/>
                  <a:pt x="322" y="1"/>
                </a:cubicBezTo>
                <a:cubicBezTo>
                  <a:pt x="322" y="1"/>
                  <a:pt x="322" y="1"/>
                  <a:pt x="322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3" y="1"/>
                  <a:pt x="323" y="1"/>
                  <a:pt x="323" y="1"/>
                </a:cubicBezTo>
                <a:cubicBezTo>
                  <a:pt x="324" y="1"/>
                  <a:pt x="324" y="1"/>
                  <a:pt x="325" y="1"/>
                </a:cubicBezTo>
                <a:cubicBezTo>
                  <a:pt x="325" y="1"/>
                  <a:pt x="325" y="1"/>
                  <a:pt x="325" y="1"/>
                </a:cubicBezTo>
                <a:cubicBezTo>
                  <a:pt x="330" y="1"/>
                  <a:pt x="344" y="3"/>
                  <a:pt x="352" y="4"/>
                </a:cubicBezTo>
                <a:cubicBezTo>
                  <a:pt x="352" y="4"/>
                  <a:pt x="352" y="4"/>
                  <a:pt x="352" y="4"/>
                </a:cubicBezTo>
                <a:cubicBezTo>
                  <a:pt x="354" y="3"/>
                  <a:pt x="356" y="2"/>
                  <a:pt x="357" y="3"/>
                </a:cubicBezTo>
                <a:cubicBezTo>
                  <a:pt x="357" y="3"/>
                  <a:pt x="357" y="3"/>
                  <a:pt x="357" y="3"/>
                </a:cubicBezTo>
                <a:cubicBezTo>
                  <a:pt x="360" y="5"/>
                  <a:pt x="360" y="5"/>
                  <a:pt x="360" y="5"/>
                </a:cubicBezTo>
                <a:cubicBezTo>
                  <a:pt x="361" y="6"/>
                  <a:pt x="362" y="8"/>
                  <a:pt x="361" y="9"/>
                </a:cubicBezTo>
                <a:cubicBezTo>
                  <a:pt x="361" y="9"/>
                  <a:pt x="361" y="9"/>
                  <a:pt x="361" y="9"/>
                </a:cubicBezTo>
                <a:cubicBezTo>
                  <a:pt x="361" y="11"/>
                  <a:pt x="359" y="12"/>
                  <a:pt x="357" y="12"/>
                </a:cubicBezTo>
                <a:cubicBezTo>
                  <a:pt x="357" y="12"/>
                  <a:pt x="357" y="12"/>
                  <a:pt x="357" y="12"/>
                </a:cubicBezTo>
                <a:cubicBezTo>
                  <a:pt x="357" y="12"/>
                  <a:pt x="351" y="11"/>
                  <a:pt x="343" y="10"/>
                </a:cubicBezTo>
                <a:cubicBezTo>
                  <a:pt x="343" y="10"/>
                  <a:pt x="343" y="10"/>
                  <a:pt x="343" y="10"/>
                </a:cubicBezTo>
                <a:cubicBezTo>
                  <a:pt x="342" y="10"/>
                  <a:pt x="340" y="10"/>
                  <a:pt x="338" y="10"/>
                </a:cubicBezTo>
                <a:cubicBezTo>
                  <a:pt x="338" y="10"/>
                  <a:pt x="338" y="10"/>
                  <a:pt x="338" y="10"/>
                </a:cubicBezTo>
                <a:cubicBezTo>
                  <a:pt x="345" y="14"/>
                  <a:pt x="352" y="18"/>
                  <a:pt x="356" y="21"/>
                </a:cubicBezTo>
                <a:cubicBezTo>
                  <a:pt x="356" y="21"/>
                  <a:pt x="356" y="21"/>
                  <a:pt x="356" y="21"/>
                </a:cubicBezTo>
                <a:cubicBezTo>
                  <a:pt x="357" y="21"/>
                  <a:pt x="357" y="22"/>
                  <a:pt x="358" y="23"/>
                </a:cubicBezTo>
                <a:cubicBezTo>
                  <a:pt x="358" y="23"/>
                  <a:pt x="358" y="23"/>
                  <a:pt x="358" y="23"/>
                </a:cubicBezTo>
                <a:cubicBezTo>
                  <a:pt x="359" y="23"/>
                  <a:pt x="359" y="23"/>
                  <a:pt x="359" y="25"/>
                </a:cubicBezTo>
                <a:cubicBezTo>
                  <a:pt x="359" y="25"/>
                  <a:pt x="359" y="25"/>
                  <a:pt x="359" y="25"/>
                </a:cubicBezTo>
                <a:cubicBezTo>
                  <a:pt x="359" y="25"/>
                  <a:pt x="360" y="26"/>
                  <a:pt x="359" y="27"/>
                </a:cubicBezTo>
                <a:cubicBezTo>
                  <a:pt x="359" y="27"/>
                  <a:pt x="359" y="27"/>
                  <a:pt x="359" y="27"/>
                </a:cubicBezTo>
                <a:cubicBezTo>
                  <a:pt x="358" y="28"/>
                  <a:pt x="357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6" y="29"/>
                </a:cubicBezTo>
                <a:cubicBezTo>
                  <a:pt x="356" y="29"/>
                  <a:pt x="356" y="29"/>
                  <a:pt x="355" y="29"/>
                </a:cubicBezTo>
                <a:cubicBezTo>
                  <a:pt x="355" y="29"/>
                  <a:pt x="355" y="29"/>
                  <a:pt x="355" y="29"/>
                </a:cubicBezTo>
                <a:cubicBezTo>
                  <a:pt x="354" y="29"/>
                  <a:pt x="353" y="29"/>
                  <a:pt x="351" y="28"/>
                </a:cubicBezTo>
                <a:cubicBezTo>
                  <a:pt x="351" y="28"/>
                  <a:pt x="351" y="28"/>
                  <a:pt x="351" y="28"/>
                </a:cubicBezTo>
                <a:cubicBezTo>
                  <a:pt x="350" y="28"/>
                  <a:pt x="347" y="27"/>
                  <a:pt x="345" y="26"/>
                </a:cubicBezTo>
                <a:cubicBezTo>
                  <a:pt x="345" y="26"/>
                  <a:pt x="345" y="26"/>
                  <a:pt x="345" y="26"/>
                </a:cubicBezTo>
                <a:cubicBezTo>
                  <a:pt x="342" y="25"/>
                  <a:pt x="339" y="24"/>
                  <a:pt x="336" y="22"/>
                </a:cubicBezTo>
                <a:cubicBezTo>
                  <a:pt x="336" y="22"/>
                  <a:pt x="336" y="22"/>
                  <a:pt x="336" y="22"/>
                </a:cubicBezTo>
                <a:cubicBezTo>
                  <a:pt x="359" y="37"/>
                  <a:pt x="359" y="37"/>
                  <a:pt x="359" y="37"/>
                </a:cubicBezTo>
                <a:cubicBezTo>
                  <a:pt x="360" y="37"/>
                  <a:pt x="360" y="38"/>
                  <a:pt x="361" y="39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1" y="41"/>
                  <a:pt x="360" y="42"/>
                  <a:pt x="360" y="43"/>
                </a:cubicBezTo>
                <a:cubicBezTo>
                  <a:pt x="360" y="43"/>
                  <a:pt x="360" y="43"/>
                  <a:pt x="360" y="43"/>
                </a:cubicBezTo>
                <a:cubicBezTo>
                  <a:pt x="358" y="44"/>
                  <a:pt x="357" y="44"/>
                  <a:pt x="357" y="44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54" y="44"/>
                  <a:pt x="353" y="43"/>
                  <a:pt x="350" y="42"/>
                </a:cubicBezTo>
                <a:cubicBezTo>
                  <a:pt x="350" y="42"/>
                  <a:pt x="350" y="42"/>
                  <a:pt x="350" y="42"/>
                </a:cubicBezTo>
                <a:cubicBezTo>
                  <a:pt x="348" y="41"/>
                  <a:pt x="344" y="40"/>
                  <a:pt x="340" y="38"/>
                </a:cubicBezTo>
                <a:cubicBezTo>
                  <a:pt x="340" y="38"/>
                  <a:pt x="340" y="38"/>
                  <a:pt x="340" y="38"/>
                </a:cubicBezTo>
                <a:cubicBezTo>
                  <a:pt x="337" y="37"/>
                  <a:pt x="334" y="35"/>
                  <a:pt x="331" y="34"/>
                </a:cubicBezTo>
                <a:cubicBezTo>
                  <a:pt x="331" y="34"/>
                  <a:pt x="331" y="34"/>
                  <a:pt x="331" y="34"/>
                </a:cubicBezTo>
                <a:cubicBezTo>
                  <a:pt x="339" y="39"/>
                  <a:pt x="346" y="43"/>
                  <a:pt x="350" y="46"/>
                </a:cubicBezTo>
                <a:cubicBezTo>
                  <a:pt x="350" y="46"/>
                  <a:pt x="350" y="46"/>
                  <a:pt x="350" y="46"/>
                </a:cubicBezTo>
                <a:cubicBezTo>
                  <a:pt x="353" y="48"/>
                  <a:pt x="354" y="49"/>
                  <a:pt x="356" y="51"/>
                </a:cubicBezTo>
                <a:cubicBezTo>
                  <a:pt x="356" y="51"/>
                  <a:pt x="356" y="51"/>
                  <a:pt x="356" y="51"/>
                </a:cubicBezTo>
                <a:cubicBezTo>
                  <a:pt x="356" y="51"/>
                  <a:pt x="357" y="51"/>
                  <a:pt x="357" y="53"/>
                </a:cubicBezTo>
                <a:cubicBezTo>
                  <a:pt x="357" y="53"/>
                  <a:pt x="357" y="53"/>
                  <a:pt x="357" y="53"/>
                </a:cubicBezTo>
                <a:cubicBezTo>
                  <a:pt x="357" y="54"/>
                  <a:pt x="357" y="54"/>
                  <a:pt x="356" y="55"/>
                </a:cubicBezTo>
                <a:cubicBezTo>
                  <a:pt x="356" y="55"/>
                  <a:pt x="356" y="55"/>
                  <a:pt x="356" y="55"/>
                </a:cubicBezTo>
                <a:cubicBezTo>
                  <a:pt x="356" y="56"/>
                  <a:pt x="356" y="56"/>
                  <a:pt x="356" y="56"/>
                </a:cubicBezTo>
                <a:cubicBezTo>
                  <a:pt x="354" y="58"/>
                  <a:pt x="353" y="57"/>
                  <a:pt x="353" y="57"/>
                </a:cubicBezTo>
                <a:cubicBezTo>
                  <a:pt x="353" y="57"/>
                  <a:pt x="353" y="57"/>
                  <a:pt x="353" y="57"/>
                </a:cubicBezTo>
                <a:cubicBezTo>
                  <a:pt x="350" y="57"/>
                  <a:pt x="349" y="56"/>
                  <a:pt x="345" y="55"/>
                </a:cubicBezTo>
                <a:cubicBezTo>
                  <a:pt x="345" y="55"/>
                  <a:pt x="345" y="55"/>
                  <a:pt x="345" y="55"/>
                </a:cubicBezTo>
                <a:cubicBezTo>
                  <a:pt x="342" y="54"/>
                  <a:pt x="337" y="52"/>
                  <a:pt x="332" y="50"/>
                </a:cubicBezTo>
                <a:cubicBezTo>
                  <a:pt x="332" y="50"/>
                  <a:pt x="332" y="50"/>
                  <a:pt x="332" y="50"/>
                </a:cubicBezTo>
                <a:cubicBezTo>
                  <a:pt x="323" y="46"/>
                  <a:pt x="313" y="41"/>
                  <a:pt x="302" y="36"/>
                </a:cubicBezTo>
                <a:cubicBezTo>
                  <a:pt x="302" y="36"/>
                  <a:pt x="302" y="36"/>
                  <a:pt x="302" y="36"/>
                </a:cubicBezTo>
                <a:cubicBezTo>
                  <a:pt x="358" y="71"/>
                  <a:pt x="358" y="71"/>
                  <a:pt x="358" y="71"/>
                </a:cubicBezTo>
                <a:cubicBezTo>
                  <a:pt x="360" y="72"/>
                  <a:pt x="360" y="75"/>
                  <a:pt x="359" y="76"/>
                </a:cubicBezTo>
                <a:cubicBezTo>
                  <a:pt x="359" y="76"/>
                  <a:pt x="359" y="76"/>
                  <a:pt x="359" y="76"/>
                </a:cubicBezTo>
                <a:cubicBezTo>
                  <a:pt x="358" y="78"/>
                  <a:pt x="356" y="79"/>
                  <a:pt x="354" y="78"/>
                </a:cubicBezTo>
                <a:cubicBezTo>
                  <a:pt x="354" y="78"/>
                  <a:pt x="354" y="78"/>
                  <a:pt x="354" y="78"/>
                </a:cubicBezTo>
                <a:cubicBezTo>
                  <a:pt x="341" y="70"/>
                  <a:pt x="341" y="70"/>
                  <a:pt x="341" y="70"/>
                </a:cubicBezTo>
                <a:cubicBezTo>
                  <a:pt x="344" y="72"/>
                  <a:pt x="346" y="74"/>
                  <a:pt x="349" y="76"/>
                </a:cubicBezTo>
                <a:cubicBezTo>
                  <a:pt x="349" y="76"/>
                  <a:pt x="349" y="76"/>
                  <a:pt x="349" y="76"/>
                </a:cubicBezTo>
                <a:cubicBezTo>
                  <a:pt x="353" y="79"/>
                  <a:pt x="355" y="81"/>
                  <a:pt x="357" y="82"/>
                </a:cubicBezTo>
                <a:cubicBezTo>
                  <a:pt x="357" y="82"/>
                  <a:pt x="357" y="82"/>
                  <a:pt x="357" y="82"/>
                </a:cubicBezTo>
                <a:cubicBezTo>
                  <a:pt x="357" y="83"/>
                  <a:pt x="358" y="83"/>
                  <a:pt x="358" y="85"/>
                </a:cubicBezTo>
                <a:cubicBezTo>
                  <a:pt x="358" y="85"/>
                  <a:pt x="358" y="85"/>
                  <a:pt x="358" y="85"/>
                </a:cubicBezTo>
                <a:cubicBezTo>
                  <a:pt x="358" y="86"/>
                  <a:pt x="358" y="87"/>
                  <a:pt x="358" y="87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7" y="88"/>
                  <a:pt x="357" y="89"/>
                  <a:pt x="356" y="89"/>
                </a:cubicBezTo>
                <a:cubicBezTo>
                  <a:pt x="356" y="89"/>
                  <a:pt x="356" y="89"/>
                  <a:pt x="356" y="89"/>
                </a:cubicBezTo>
                <a:cubicBezTo>
                  <a:pt x="355" y="89"/>
                  <a:pt x="354" y="89"/>
                  <a:pt x="353" y="89"/>
                </a:cubicBezTo>
                <a:cubicBezTo>
                  <a:pt x="353" y="89"/>
                  <a:pt x="353" y="89"/>
                  <a:pt x="353" y="89"/>
                </a:cubicBezTo>
                <a:cubicBezTo>
                  <a:pt x="286" y="55"/>
                  <a:pt x="286" y="55"/>
                  <a:pt x="286" y="55"/>
                </a:cubicBezTo>
                <a:cubicBezTo>
                  <a:pt x="317" y="74"/>
                  <a:pt x="347" y="93"/>
                  <a:pt x="356" y="99"/>
                </a:cubicBezTo>
                <a:cubicBezTo>
                  <a:pt x="356" y="99"/>
                  <a:pt x="356" y="99"/>
                  <a:pt x="356" y="99"/>
                </a:cubicBezTo>
                <a:cubicBezTo>
                  <a:pt x="358" y="101"/>
                  <a:pt x="359" y="101"/>
                  <a:pt x="360" y="102"/>
                </a:cubicBezTo>
                <a:cubicBezTo>
                  <a:pt x="360" y="102"/>
                  <a:pt x="360" y="102"/>
                  <a:pt x="360" y="102"/>
                </a:cubicBezTo>
                <a:cubicBezTo>
                  <a:pt x="360" y="103"/>
                  <a:pt x="360" y="103"/>
                  <a:pt x="361" y="105"/>
                </a:cubicBezTo>
                <a:cubicBezTo>
                  <a:pt x="361" y="105"/>
                  <a:pt x="361" y="105"/>
                  <a:pt x="361" y="105"/>
                </a:cubicBezTo>
                <a:cubicBezTo>
                  <a:pt x="361" y="105"/>
                  <a:pt x="361" y="105"/>
                  <a:pt x="360" y="106"/>
                </a:cubicBezTo>
                <a:cubicBezTo>
                  <a:pt x="360" y="106"/>
                  <a:pt x="360" y="106"/>
                  <a:pt x="360" y="106"/>
                </a:cubicBezTo>
                <a:cubicBezTo>
                  <a:pt x="360" y="107"/>
                  <a:pt x="359" y="108"/>
                  <a:pt x="358" y="108"/>
                </a:cubicBezTo>
                <a:cubicBezTo>
                  <a:pt x="358" y="108"/>
                  <a:pt x="358" y="108"/>
                  <a:pt x="358" y="108"/>
                </a:cubicBezTo>
                <a:cubicBezTo>
                  <a:pt x="357" y="109"/>
                  <a:pt x="356" y="109"/>
                  <a:pt x="355" y="108"/>
                </a:cubicBezTo>
                <a:cubicBezTo>
                  <a:pt x="355" y="108"/>
                  <a:pt x="355" y="108"/>
                  <a:pt x="355" y="108"/>
                </a:cubicBezTo>
                <a:cubicBezTo>
                  <a:pt x="355" y="108"/>
                  <a:pt x="319" y="88"/>
                  <a:pt x="279" y="67"/>
                </a:cubicBezTo>
                <a:cubicBezTo>
                  <a:pt x="279" y="67"/>
                  <a:pt x="279" y="67"/>
                  <a:pt x="279" y="67"/>
                </a:cubicBezTo>
                <a:cubicBezTo>
                  <a:pt x="297" y="78"/>
                  <a:pt x="314" y="88"/>
                  <a:pt x="328" y="97"/>
                </a:cubicBezTo>
                <a:cubicBezTo>
                  <a:pt x="328" y="97"/>
                  <a:pt x="328" y="97"/>
                  <a:pt x="328" y="97"/>
                </a:cubicBezTo>
                <a:cubicBezTo>
                  <a:pt x="345" y="108"/>
                  <a:pt x="357" y="115"/>
                  <a:pt x="358" y="116"/>
                </a:cubicBezTo>
                <a:cubicBezTo>
                  <a:pt x="358" y="116"/>
                  <a:pt x="358" y="116"/>
                  <a:pt x="358" y="116"/>
                </a:cubicBezTo>
                <a:cubicBezTo>
                  <a:pt x="358" y="116"/>
                  <a:pt x="359" y="116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59" y="117"/>
                </a:cubicBezTo>
                <a:cubicBezTo>
                  <a:pt x="359" y="117"/>
                  <a:pt x="359" y="117"/>
                  <a:pt x="360" y="118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0" y="118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19"/>
                  <a:pt x="360" y="119"/>
                  <a:pt x="360" y="119"/>
                </a:cubicBezTo>
                <a:cubicBezTo>
                  <a:pt x="360" y="120"/>
                  <a:pt x="360" y="121"/>
                  <a:pt x="359" y="122"/>
                </a:cubicBezTo>
                <a:cubicBezTo>
                  <a:pt x="359" y="122"/>
                  <a:pt x="359" y="122"/>
                  <a:pt x="359" y="122"/>
                </a:cubicBezTo>
                <a:cubicBezTo>
                  <a:pt x="358" y="123"/>
                  <a:pt x="356" y="123"/>
                  <a:pt x="355" y="123"/>
                </a:cubicBezTo>
                <a:cubicBezTo>
                  <a:pt x="355" y="123"/>
                  <a:pt x="355" y="123"/>
                  <a:pt x="355" y="123"/>
                </a:cubicBezTo>
                <a:cubicBezTo>
                  <a:pt x="352" y="123"/>
                  <a:pt x="348" y="121"/>
                  <a:pt x="341" y="118"/>
                </a:cubicBezTo>
                <a:cubicBezTo>
                  <a:pt x="341" y="118"/>
                  <a:pt x="341" y="118"/>
                  <a:pt x="341" y="118"/>
                </a:cubicBezTo>
                <a:cubicBezTo>
                  <a:pt x="334" y="115"/>
                  <a:pt x="325" y="111"/>
                  <a:pt x="315" y="105"/>
                </a:cubicBezTo>
                <a:cubicBezTo>
                  <a:pt x="315" y="105"/>
                  <a:pt x="315" y="105"/>
                  <a:pt x="315" y="105"/>
                </a:cubicBezTo>
                <a:cubicBezTo>
                  <a:pt x="303" y="100"/>
                  <a:pt x="290" y="93"/>
                  <a:pt x="277" y="85"/>
                </a:cubicBezTo>
                <a:cubicBezTo>
                  <a:pt x="277" y="85"/>
                  <a:pt x="277" y="85"/>
                  <a:pt x="277" y="85"/>
                </a:cubicBezTo>
                <a:cubicBezTo>
                  <a:pt x="321" y="112"/>
                  <a:pt x="358" y="135"/>
                  <a:pt x="358" y="136"/>
                </a:cubicBezTo>
                <a:cubicBezTo>
                  <a:pt x="358" y="136"/>
                  <a:pt x="358" y="136"/>
                  <a:pt x="358" y="136"/>
                </a:cubicBezTo>
                <a:cubicBezTo>
                  <a:pt x="359" y="136"/>
                  <a:pt x="360" y="137"/>
                  <a:pt x="360" y="138"/>
                </a:cubicBezTo>
                <a:cubicBezTo>
                  <a:pt x="360" y="138"/>
                  <a:pt x="360" y="138"/>
                  <a:pt x="360" y="138"/>
                </a:cubicBezTo>
                <a:cubicBezTo>
                  <a:pt x="360" y="139"/>
                  <a:pt x="360" y="140"/>
                  <a:pt x="360" y="141"/>
                </a:cubicBezTo>
                <a:cubicBezTo>
                  <a:pt x="360" y="141"/>
                  <a:pt x="360" y="141"/>
                  <a:pt x="360" y="141"/>
                </a:cubicBezTo>
                <a:cubicBezTo>
                  <a:pt x="358" y="143"/>
                  <a:pt x="357" y="143"/>
                  <a:pt x="356" y="143"/>
                </a:cubicBezTo>
                <a:cubicBezTo>
                  <a:pt x="356" y="143"/>
                  <a:pt x="356" y="143"/>
                  <a:pt x="356" y="143"/>
                </a:cubicBezTo>
                <a:cubicBezTo>
                  <a:pt x="354" y="143"/>
                  <a:pt x="353" y="142"/>
                  <a:pt x="351" y="141"/>
                </a:cubicBezTo>
                <a:cubicBezTo>
                  <a:pt x="351" y="141"/>
                  <a:pt x="351" y="141"/>
                  <a:pt x="351" y="141"/>
                </a:cubicBezTo>
                <a:cubicBezTo>
                  <a:pt x="349" y="140"/>
                  <a:pt x="347" y="139"/>
                  <a:pt x="344" y="138"/>
                </a:cubicBezTo>
                <a:cubicBezTo>
                  <a:pt x="344" y="138"/>
                  <a:pt x="344" y="138"/>
                  <a:pt x="344" y="138"/>
                </a:cubicBezTo>
                <a:cubicBezTo>
                  <a:pt x="342" y="137"/>
                  <a:pt x="339" y="135"/>
                  <a:pt x="336" y="134"/>
                </a:cubicBezTo>
                <a:cubicBezTo>
                  <a:pt x="336" y="134"/>
                  <a:pt x="336" y="134"/>
                  <a:pt x="336" y="134"/>
                </a:cubicBezTo>
                <a:cubicBezTo>
                  <a:pt x="360" y="149"/>
                  <a:pt x="360" y="149"/>
                  <a:pt x="360" y="149"/>
                </a:cubicBezTo>
                <a:cubicBezTo>
                  <a:pt x="361" y="149"/>
                  <a:pt x="361" y="149"/>
                  <a:pt x="361" y="150"/>
                </a:cubicBezTo>
                <a:cubicBezTo>
                  <a:pt x="361" y="150"/>
                  <a:pt x="361" y="150"/>
                  <a:pt x="361" y="150"/>
                </a:cubicBezTo>
                <a:cubicBezTo>
                  <a:pt x="363" y="151"/>
                  <a:pt x="363" y="153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0" y="156"/>
                </a:cubicBezTo>
                <a:cubicBezTo>
                  <a:pt x="360" y="156"/>
                  <a:pt x="360" y="156"/>
                  <a:pt x="360" y="156"/>
                </a:cubicBezTo>
                <a:cubicBezTo>
                  <a:pt x="360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9" y="156"/>
                  <a:pt x="359" y="156"/>
                </a:cubicBezTo>
                <a:cubicBezTo>
                  <a:pt x="359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8" y="156"/>
                  <a:pt x="358" y="156"/>
                  <a:pt x="358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7" y="156"/>
                  <a:pt x="357" y="156"/>
                  <a:pt x="357" y="156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6" y="155"/>
                  <a:pt x="356" y="155"/>
                  <a:pt x="356" y="155"/>
                </a:cubicBezTo>
                <a:cubicBezTo>
                  <a:pt x="355" y="155"/>
                  <a:pt x="355" y="154"/>
                  <a:pt x="354" y="154"/>
                </a:cubicBezTo>
                <a:cubicBezTo>
                  <a:pt x="354" y="154"/>
                  <a:pt x="354" y="154"/>
                  <a:pt x="354" y="154"/>
                </a:cubicBezTo>
                <a:cubicBezTo>
                  <a:pt x="352" y="153"/>
                  <a:pt x="349" y="151"/>
                  <a:pt x="345" y="149"/>
                </a:cubicBezTo>
                <a:cubicBezTo>
                  <a:pt x="345" y="149"/>
                  <a:pt x="345" y="149"/>
                  <a:pt x="345" y="149"/>
                </a:cubicBezTo>
                <a:cubicBezTo>
                  <a:pt x="338" y="145"/>
                  <a:pt x="328" y="140"/>
                  <a:pt x="315" y="133"/>
                </a:cubicBezTo>
                <a:cubicBezTo>
                  <a:pt x="315" y="133"/>
                  <a:pt x="315" y="133"/>
                  <a:pt x="315" y="133"/>
                </a:cubicBezTo>
                <a:cubicBezTo>
                  <a:pt x="291" y="119"/>
                  <a:pt x="259" y="101"/>
                  <a:pt x="226" y="83"/>
                </a:cubicBezTo>
                <a:cubicBezTo>
                  <a:pt x="226" y="83"/>
                  <a:pt x="226" y="83"/>
                  <a:pt x="226" y="83"/>
                </a:cubicBezTo>
                <a:cubicBezTo>
                  <a:pt x="209" y="73"/>
                  <a:pt x="191" y="63"/>
                  <a:pt x="175" y="54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8" y="56"/>
                  <a:pt x="181" y="57"/>
                  <a:pt x="183" y="59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229" y="87"/>
                  <a:pt x="284" y="120"/>
                  <a:pt x="320" y="142"/>
                </a:cubicBezTo>
                <a:cubicBezTo>
                  <a:pt x="320" y="142"/>
                  <a:pt x="320" y="142"/>
                  <a:pt x="320" y="142"/>
                </a:cubicBezTo>
                <a:cubicBezTo>
                  <a:pt x="345" y="157"/>
                  <a:pt x="361" y="166"/>
                  <a:pt x="361" y="166"/>
                </a:cubicBezTo>
                <a:cubicBezTo>
                  <a:pt x="361" y="166"/>
                  <a:pt x="361" y="166"/>
                  <a:pt x="361" y="166"/>
                </a:cubicBezTo>
                <a:cubicBezTo>
                  <a:pt x="362" y="167"/>
                  <a:pt x="363" y="168"/>
                  <a:pt x="363" y="169"/>
                </a:cubicBezTo>
                <a:cubicBezTo>
                  <a:pt x="363" y="169"/>
                  <a:pt x="363" y="169"/>
                  <a:pt x="363" y="169"/>
                </a:cubicBezTo>
                <a:cubicBezTo>
                  <a:pt x="363" y="170"/>
                  <a:pt x="363" y="171"/>
                  <a:pt x="362" y="172"/>
                </a:cubicBezTo>
                <a:cubicBezTo>
                  <a:pt x="362" y="172"/>
                  <a:pt x="362" y="172"/>
                  <a:pt x="362" y="172"/>
                </a:cubicBezTo>
                <a:cubicBezTo>
                  <a:pt x="361" y="173"/>
                  <a:pt x="359" y="173"/>
                  <a:pt x="358" y="173"/>
                </a:cubicBezTo>
                <a:cubicBezTo>
                  <a:pt x="358" y="173"/>
                  <a:pt x="358" y="173"/>
                  <a:pt x="358" y="173"/>
                </a:cubicBezTo>
                <a:cubicBezTo>
                  <a:pt x="355" y="173"/>
                  <a:pt x="351" y="171"/>
                  <a:pt x="344" y="168"/>
                </a:cubicBezTo>
                <a:cubicBezTo>
                  <a:pt x="344" y="168"/>
                  <a:pt x="344" y="168"/>
                  <a:pt x="344" y="168"/>
                </a:cubicBezTo>
                <a:cubicBezTo>
                  <a:pt x="337" y="164"/>
                  <a:pt x="328" y="159"/>
                  <a:pt x="317" y="153"/>
                </a:cubicBezTo>
                <a:cubicBezTo>
                  <a:pt x="317" y="153"/>
                  <a:pt x="317" y="153"/>
                  <a:pt x="317" y="153"/>
                </a:cubicBezTo>
                <a:cubicBezTo>
                  <a:pt x="314" y="151"/>
                  <a:pt x="311" y="150"/>
                  <a:pt x="308" y="148"/>
                </a:cubicBezTo>
                <a:cubicBezTo>
                  <a:pt x="308" y="148"/>
                  <a:pt x="308" y="148"/>
                  <a:pt x="308" y="148"/>
                </a:cubicBezTo>
                <a:cubicBezTo>
                  <a:pt x="310" y="149"/>
                  <a:pt x="311" y="150"/>
                  <a:pt x="313" y="151"/>
                </a:cubicBezTo>
                <a:cubicBezTo>
                  <a:pt x="313" y="151"/>
                  <a:pt x="313" y="151"/>
                  <a:pt x="313" y="151"/>
                </a:cubicBezTo>
                <a:cubicBezTo>
                  <a:pt x="339" y="167"/>
                  <a:pt x="357" y="178"/>
                  <a:pt x="357" y="178"/>
                </a:cubicBezTo>
                <a:cubicBezTo>
                  <a:pt x="357" y="178"/>
                  <a:pt x="357" y="178"/>
                  <a:pt x="357" y="178"/>
                </a:cubicBezTo>
                <a:cubicBezTo>
                  <a:pt x="358" y="179"/>
                  <a:pt x="358" y="180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2"/>
                  <a:pt x="358" y="183"/>
                  <a:pt x="358" y="184"/>
                </a:cubicBezTo>
                <a:cubicBezTo>
                  <a:pt x="358" y="184"/>
                  <a:pt x="358" y="184"/>
                  <a:pt x="358" y="184"/>
                </a:cubicBezTo>
                <a:cubicBezTo>
                  <a:pt x="357" y="185"/>
                  <a:pt x="355" y="185"/>
                  <a:pt x="355" y="185"/>
                </a:cubicBezTo>
                <a:cubicBezTo>
                  <a:pt x="355" y="185"/>
                  <a:pt x="355" y="185"/>
                  <a:pt x="355" y="185"/>
                </a:cubicBezTo>
                <a:cubicBezTo>
                  <a:pt x="352" y="185"/>
                  <a:pt x="351" y="184"/>
                  <a:pt x="349" y="183"/>
                </a:cubicBezTo>
                <a:cubicBezTo>
                  <a:pt x="349" y="183"/>
                  <a:pt x="349" y="183"/>
                  <a:pt x="349" y="183"/>
                </a:cubicBezTo>
                <a:cubicBezTo>
                  <a:pt x="347" y="182"/>
                  <a:pt x="344" y="181"/>
                  <a:pt x="341" y="179"/>
                </a:cubicBezTo>
                <a:cubicBezTo>
                  <a:pt x="341" y="179"/>
                  <a:pt x="341" y="179"/>
                  <a:pt x="341" y="179"/>
                </a:cubicBezTo>
                <a:cubicBezTo>
                  <a:pt x="334" y="175"/>
                  <a:pt x="325" y="170"/>
                  <a:pt x="314" y="164"/>
                </a:cubicBezTo>
                <a:cubicBezTo>
                  <a:pt x="314" y="164"/>
                  <a:pt x="314" y="164"/>
                  <a:pt x="314" y="164"/>
                </a:cubicBezTo>
                <a:cubicBezTo>
                  <a:pt x="292" y="151"/>
                  <a:pt x="263" y="134"/>
                  <a:pt x="232" y="115"/>
                </a:cubicBezTo>
                <a:cubicBezTo>
                  <a:pt x="232" y="115"/>
                  <a:pt x="232" y="115"/>
                  <a:pt x="232" y="115"/>
                </a:cubicBezTo>
                <a:cubicBezTo>
                  <a:pt x="193" y="92"/>
                  <a:pt x="152" y="67"/>
                  <a:pt x="118" y="47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27" y="53"/>
                  <a:pt x="136" y="59"/>
                  <a:pt x="146" y="65"/>
                </a:cubicBezTo>
                <a:cubicBezTo>
                  <a:pt x="146" y="65"/>
                  <a:pt x="146" y="65"/>
                  <a:pt x="146" y="65"/>
                </a:cubicBezTo>
                <a:cubicBezTo>
                  <a:pt x="200" y="98"/>
                  <a:pt x="264" y="138"/>
                  <a:pt x="307" y="165"/>
                </a:cubicBezTo>
                <a:cubicBezTo>
                  <a:pt x="307" y="165"/>
                  <a:pt x="307" y="165"/>
                  <a:pt x="307" y="165"/>
                </a:cubicBezTo>
                <a:cubicBezTo>
                  <a:pt x="336" y="182"/>
                  <a:pt x="355" y="194"/>
                  <a:pt x="355" y="194"/>
                </a:cubicBezTo>
                <a:cubicBezTo>
                  <a:pt x="355" y="194"/>
                  <a:pt x="355" y="194"/>
                  <a:pt x="355" y="194"/>
                </a:cubicBezTo>
                <a:cubicBezTo>
                  <a:pt x="356" y="195"/>
                  <a:pt x="357" y="196"/>
                  <a:pt x="357" y="197"/>
                </a:cubicBezTo>
                <a:cubicBezTo>
                  <a:pt x="357" y="197"/>
                  <a:pt x="357" y="197"/>
                  <a:pt x="357" y="197"/>
                </a:cubicBezTo>
                <a:cubicBezTo>
                  <a:pt x="357" y="198"/>
                  <a:pt x="357" y="199"/>
                  <a:pt x="356" y="200"/>
                </a:cubicBezTo>
                <a:cubicBezTo>
                  <a:pt x="356" y="200"/>
                  <a:pt x="356" y="200"/>
                  <a:pt x="356" y="200"/>
                </a:cubicBezTo>
                <a:cubicBezTo>
                  <a:pt x="355" y="201"/>
                  <a:pt x="354" y="201"/>
                  <a:pt x="353" y="201"/>
                </a:cubicBezTo>
                <a:cubicBezTo>
                  <a:pt x="353" y="201"/>
                  <a:pt x="353" y="201"/>
                  <a:pt x="353" y="201"/>
                </a:cubicBezTo>
                <a:cubicBezTo>
                  <a:pt x="351" y="201"/>
                  <a:pt x="350" y="200"/>
                  <a:pt x="347" y="199"/>
                </a:cubicBezTo>
                <a:cubicBezTo>
                  <a:pt x="347" y="199"/>
                  <a:pt x="347" y="199"/>
                  <a:pt x="347" y="199"/>
                </a:cubicBezTo>
                <a:cubicBezTo>
                  <a:pt x="345" y="198"/>
                  <a:pt x="342" y="196"/>
                  <a:pt x="338" y="194"/>
                </a:cubicBezTo>
                <a:cubicBezTo>
                  <a:pt x="338" y="194"/>
                  <a:pt x="338" y="194"/>
                  <a:pt x="338" y="194"/>
                </a:cubicBezTo>
                <a:cubicBezTo>
                  <a:pt x="331" y="190"/>
                  <a:pt x="321" y="184"/>
                  <a:pt x="308" y="177"/>
                </a:cubicBezTo>
                <a:cubicBezTo>
                  <a:pt x="308" y="177"/>
                  <a:pt x="308" y="177"/>
                  <a:pt x="308" y="177"/>
                </a:cubicBezTo>
                <a:cubicBezTo>
                  <a:pt x="284" y="163"/>
                  <a:pt x="252" y="144"/>
                  <a:pt x="217" y="123"/>
                </a:cubicBezTo>
                <a:cubicBezTo>
                  <a:pt x="217" y="123"/>
                  <a:pt x="217" y="123"/>
                  <a:pt x="217" y="123"/>
                </a:cubicBezTo>
                <a:cubicBezTo>
                  <a:pt x="215" y="121"/>
                  <a:pt x="212" y="120"/>
                  <a:pt x="209" y="118"/>
                </a:cubicBezTo>
                <a:cubicBezTo>
                  <a:pt x="209" y="118"/>
                  <a:pt x="209" y="118"/>
                  <a:pt x="209" y="118"/>
                </a:cubicBezTo>
                <a:cubicBezTo>
                  <a:pt x="358" y="211"/>
                  <a:pt x="358" y="211"/>
                  <a:pt x="358" y="211"/>
                </a:cubicBezTo>
                <a:cubicBezTo>
                  <a:pt x="358" y="211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59" y="212"/>
                  <a:pt x="359" y="212"/>
                  <a:pt x="359" y="212"/>
                </a:cubicBezTo>
                <a:cubicBezTo>
                  <a:pt x="360" y="214"/>
                  <a:pt x="360" y="216"/>
                  <a:pt x="359" y="217"/>
                </a:cubicBezTo>
                <a:cubicBezTo>
                  <a:pt x="359" y="217"/>
                  <a:pt x="359" y="217"/>
                  <a:pt x="359" y="217"/>
                </a:cubicBezTo>
                <a:cubicBezTo>
                  <a:pt x="358" y="218"/>
                  <a:pt x="356" y="219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218"/>
                  <a:pt x="354" y="217"/>
                  <a:pt x="353" y="217"/>
                </a:cubicBezTo>
                <a:cubicBezTo>
                  <a:pt x="353" y="217"/>
                  <a:pt x="353" y="217"/>
                  <a:pt x="353" y="217"/>
                </a:cubicBezTo>
                <a:cubicBezTo>
                  <a:pt x="353" y="217"/>
                  <a:pt x="352" y="217"/>
                  <a:pt x="351" y="216"/>
                </a:cubicBezTo>
                <a:cubicBezTo>
                  <a:pt x="351" y="216"/>
                  <a:pt x="351" y="216"/>
                  <a:pt x="351" y="216"/>
                </a:cubicBezTo>
                <a:cubicBezTo>
                  <a:pt x="349" y="215"/>
                  <a:pt x="347" y="213"/>
                  <a:pt x="343" y="211"/>
                </a:cubicBezTo>
                <a:cubicBezTo>
                  <a:pt x="343" y="211"/>
                  <a:pt x="343" y="211"/>
                  <a:pt x="343" y="211"/>
                </a:cubicBezTo>
                <a:cubicBezTo>
                  <a:pt x="336" y="207"/>
                  <a:pt x="326" y="201"/>
                  <a:pt x="313" y="193"/>
                </a:cubicBezTo>
                <a:cubicBezTo>
                  <a:pt x="313" y="193"/>
                  <a:pt x="313" y="193"/>
                  <a:pt x="313" y="193"/>
                </a:cubicBezTo>
                <a:cubicBezTo>
                  <a:pt x="288" y="178"/>
                  <a:pt x="254" y="157"/>
                  <a:pt x="217" y="135"/>
                </a:cubicBezTo>
                <a:cubicBezTo>
                  <a:pt x="217" y="135"/>
                  <a:pt x="217" y="135"/>
                  <a:pt x="217" y="135"/>
                </a:cubicBezTo>
                <a:cubicBezTo>
                  <a:pt x="174" y="110"/>
                  <a:pt x="128" y="82"/>
                  <a:pt x="89" y="60"/>
                </a:cubicBezTo>
                <a:cubicBezTo>
                  <a:pt x="89" y="60"/>
                  <a:pt x="89" y="60"/>
                  <a:pt x="89" y="60"/>
                </a:cubicBezTo>
                <a:cubicBezTo>
                  <a:pt x="106" y="70"/>
                  <a:pt x="124" y="81"/>
                  <a:pt x="143" y="92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217" y="136"/>
                  <a:pt x="299" y="185"/>
                  <a:pt x="338" y="211"/>
                </a:cubicBezTo>
                <a:cubicBezTo>
                  <a:pt x="338" y="211"/>
                  <a:pt x="338" y="211"/>
                  <a:pt x="338" y="211"/>
                </a:cubicBezTo>
                <a:cubicBezTo>
                  <a:pt x="350" y="218"/>
                  <a:pt x="357" y="223"/>
                  <a:pt x="360" y="226"/>
                </a:cubicBezTo>
                <a:cubicBezTo>
                  <a:pt x="360" y="226"/>
                  <a:pt x="360" y="226"/>
                  <a:pt x="360" y="226"/>
                </a:cubicBezTo>
                <a:cubicBezTo>
                  <a:pt x="361" y="227"/>
                  <a:pt x="362" y="228"/>
                  <a:pt x="362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2" y="232"/>
                  <a:pt x="361" y="233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0" y="235"/>
                  <a:pt x="358" y="235"/>
                  <a:pt x="357" y="235"/>
                </a:cubicBezTo>
                <a:cubicBezTo>
                  <a:pt x="357" y="235"/>
                  <a:pt x="357" y="235"/>
                  <a:pt x="357" y="235"/>
                </a:cubicBezTo>
                <a:cubicBezTo>
                  <a:pt x="355" y="235"/>
                  <a:pt x="354" y="234"/>
                  <a:pt x="351" y="233"/>
                </a:cubicBezTo>
                <a:cubicBezTo>
                  <a:pt x="351" y="233"/>
                  <a:pt x="351" y="233"/>
                  <a:pt x="351" y="233"/>
                </a:cubicBezTo>
                <a:cubicBezTo>
                  <a:pt x="356" y="236"/>
                  <a:pt x="356" y="236"/>
                  <a:pt x="356" y="236"/>
                </a:cubicBezTo>
                <a:cubicBezTo>
                  <a:pt x="357" y="237"/>
                  <a:pt x="358" y="240"/>
                  <a:pt x="357" y="241"/>
                </a:cubicBezTo>
                <a:cubicBezTo>
                  <a:pt x="357" y="241"/>
                  <a:pt x="357" y="241"/>
                  <a:pt x="357" y="241"/>
                </a:cubicBezTo>
                <a:cubicBezTo>
                  <a:pt x="356" y="243"/>
                  <a:pt x="353" y="244"/>
                  <a:pt x="352" y="243"/>
                </a:cubicBezTo>
                <a:cubicBezTo>
                  <a:pt x="352" y="243"/>
                  <a:pt x="352" y="243"/>
                  <a:pt x="352" y="243"/>
                </a:cubicBezTo>
                <a:cubicBezTo>
                  <a:pt x="176" y="142"/>
                  <a:pt x="176" y="142"/>
                  <a:pt x="176" y="142"/>
                </a:cubicBezTo>
                <a:cubicBezTo>
                  <a:pt x="356" y="254"/>
                  <a:pt x="356" y="254"/>
                  <a:pt x="356" y="254"/>
                </a:cubicBezTo>
                <a:cubicBezTo>
                  <a:pt x="357" y="255"/>
                  <a:pt x="357" y="256"/>
                  <a:pt x="357" y="257"/>
                </a:cubicBezTo>
                <a:cubicBezTo>
                  <a:pt x="357" y="257"/>
                  <a:pt x="357" y="257"/>
                  <a:pt x="357" y="257"/>
                </a:cubicBezTo>
                <a:cubicBezTo>
                  <a:pt x="357" y="258"/>
                  <a:pt x="357" y="259"/>
                  <a:pt x="356" y="260"/>
                </a:cubicBezTo>
                <a:cubicBezTo>
                  <a:pt x="356" y="260"/>
                  <a:pt x="356" y="260"/>
                  <a:pt x="356" y="260"/>
                </a:cubicBezTo>
                <a:cubicBezTo>
                  <a:pt x="355" y="261"/>
                  <a:pt x="354" y="261"/>
                  <a:pt x="353" y="261"/>
                </a:cubicBezTo>
                <a:cubicBezTo>
                  <a:pt x="353" y="261"/>
                  <a:pt x="353" y="261"/>
                  <a:pt x="353" y="261"/>
                </a:cubicBezTo>
                <a:cubicBezTo>
                  <a:pt x="351" y="261"/>
                  <a:pt x="350" y="260"/>
                  <a:pt x="347" y="259"/>
                </a:cubicBezTo>
                <a:cubicBezTo>
                  <a:pt x="347" y="259"/>
                  <a:pt x="347" y="259"/>
                  <a:pt x="347" y="259"/>
                </a:cubicBezTo>
                <a:cubicBezTo>
                  <a:pt x="345" y="258"/>
                  <a:pt x="342" y="256"/>
                  <a:pt x="338" y="254"/>
                </a:cubicBezTo>
                <a:cubicBezTo>
                  <a:pt x="338" y="254"/>
                  <a:pt x="338" y="254"/>
                  <a:pt x="338" y="254"/>
                </a:cubicBezTo>
                <a:cubicBezTo>
                  <a:pt x="331" y="250"/>
                  <a:pt x="320" y="244"/>
                  <a:pt x="308" y="237"/>
                </a:cubicBezTo>
                <a:cubicBezTo>
                  <a:pt x="308" y="237"/>
                  <a:pt x="308" y="237"/>
                  <a:pt x="308" y="237"/>
                </a:cubicBezTo>
                <a:cubicBezTo>
                  <a:pt x="283" y="223"/>
                  <a:pt x="249" y="203"/>
                  <a:pt x="214" y="182"/>
                </a:cubicBezTo>
                <a:cubicBezTo>
                  <a:pt x="214" y="182"/>
                  <a:pt x="214" y="182"/>
                  <a:pt x="214" y="182"/>
                </a:cubicBezTo>
                <a:cubicBezTo>
                  <a:pt x="184" y="164"/>
                  <a:pt x="152" y="145"/>
                  <a:pt x="123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5" y="273"/>
                  <a:pt x="355" y="273"/>
                  <a:pt x="355" y="273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7" y="274"/>
                  <a:pt x="357" y="274"/>
                  <a:pt x="357" y="274"/>
                </a:cubicBezTo>
                <a:cubicBezTo>
                  <a:pt x="358" y="276"/>
                  <a:pt x="357" y="278"/>
                  <a:pt x="356" y="279"/>
                </a:cubicBezTo>
                <a:cubicBezTo>
                  <a:pt x="356" y="279"/>
                  <a:pt x="356" y="279"/>
                  <a:pt x="356" y="279"/>
                </a:cubicBezTo>
                <a:cubicBezTo>
                  <a:pt x="355" y="280"/>
                  <a:pt x="354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280"/>
                  <a:pt x="353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2" y="280"/>
                  <a:pt x="352" y="280"/>
                  <a:pt x="352" y="280"/>
                </a:cubicBezTo>
                <a:cubicBezTo>
                  <a:pt x="351" y="280"/>
                  <a:pt x="351" y="280"/>
                  <a:pt x="351" y="279"/>
                </a:cubicBezTo>
                <a:cubicBezTo>
                  <a:pt x="351" y="279"/>
                  <a:pt x="351" y="279"/>
                  <a:pt x="351" y="279"/>
                </a:cubicBezTo>
                <a:cubicBezTo>
                  <a:pt x="351" y="279"/>
                  <a:pt x="350" y="279"/>
                  <a:pt x="349" y="279"/>
                </a:cubicBezTo>
                <a:cubicBezTo>
                  <a:pt x="349" y="279"/>
                  <a:pt x="349" y="279"/>
                  <a:pt x="349" y="279"/>
                </a:cubicBezTo>
                <a:cubicBezTo>
                  <a:pt x="348" y="278"/>
                  <a:pt x="346" y="277"/>
                  <a:pt x="343" y="275"/>
                </a:cubicBezTo>
                <a:cubicBezTo>
                  <a:pt x="343" y="275"/>
                  <a:pt x="343" y="275"/>
                  <a:pt x="343" y="275"/>
                </a:cubicBezTo>
                <a:cubicBezTo>
                  <a:pt x="338" y="272"/>
                  <a:pt x="331" y="268"/>
                  <a:pt x="321" y="262"/>
                </a:cubicBezTo>
                <a:cubicBezTo>
                  <a:pt x="321" y="262"/>
                  <a:pt x="321" y="262"/>
                  <a:pt x="321" y="262"/>
                </a:cubicBezTo>
                <a:cubicBezTo>
                  <a:pt x="305" y="253"/>
                  <a:pt x="282" y="240"/>
                  <a:pt x="257" y="225"/>
                </a:cubicBezTo>
                <a:cubicBezTo>
                  <a:pt x="257" y="225"/>
                  <a:pt x="257" y="225"/>
                  <a:pt x="257" y="225"/>
                </a:cubicBezTo>
                <a:cubicBezTo>
                  <a:pt x="289" y="244"/>
                  <a:pt x="317" y="261"/>
                  <a:pt x="335" y="273"/>
                </a:cubicBezTo>
                <a:cubicBezTo>
                  <a:pt x="335" y="273"/>
                  <a:pt x="335" y="273"/>
                  <a:pt x="335" y="273"/>
                </a:cubicBezTo>
                <a:cubicBezTo>
                  <a:pt x="346" y="281"/>
                  <a:pt x="353" y="286"/>
                  <a:pt x="356" y="290"/>
                </a:cubicBezTo>
                <a:cubicBezTo>
                  <a:pt x="356" y="290"/>
                  <a:pt x="356" y="290"/>
                  <a:pt x="356" y="290"/>
                </a:cubicBezTo>
                <a:cubicBezTo>
                  <a:pt x="357" y="291"/>
                  <a:pt x="358" y="292"/>
                  <a:pt x="358" y="294"/>
                </a:cubicBezTo>
                <a:cubicBezTo>
                  <a:pt x="358" y="294"/>
                  <a:pt x="358" y="294"/>
                  <a:pt x="358" y="294"/>
                </a:cubicBezTo>
                <a:cubicBezTo>
                  <a:pt x="358" y="295"/>
                  <a:pt x="358" y="296"/>
                  <a:pt x="357" y="297"/>
                </a:cubicBezTo>
                <a:cubicBezTo>
                  <a:pt x="357" y="297"/>
                  <a:pt x="357" y="297"/>
                  <a:pt x="357" y="297"/>
                </a:cubicBezTo>
                <a:cubicBezTo>
                  <a:pt x="356" y="298"/>
                  <a:pt x="354" y="299"/>
                  <a:pt x="352" y="298"/>
                </a:cubicBezTo>
                <a:cubicBezTo>
                  <a:pt x="352" y="298"/>
                  <a:pt x="352" y="298"/>
                  <a:pt x="352" y="298"/>
                </a:cubicBezTo>
                <a:cubicBezTo>
                  <a:pt x="337" y="289"/>
                  <a:pt x="337" y="289"/>
                  <a:pt x="337" y="289"/>
                </a:cubicBezTo>
                <a:cubicBezTo>
                  <a:pt x="338" y="289"/>
                  <a:pt x="338" y="290"/>
                  <a:pt x="338" y="290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50" y="297"/>
                  <a:pt x="357" y="303"/>
                  <a:pt x="360" y="307"/>
                </a:cubicBezTo>
                <a:cubicBezTo>
                  <a:pt x="360" y="307"/>
                  <a:pt x="360" y="307"/>
                  <a:pt x="360" y="307"/>
                </a:cubicBezTo>
                <a:cubicBezTo>
                  <a:pt x="361" y="308"/>
                  <a:pt x="362" y="309"/>
                  <a:pt x="362" y="311"/>
                </a:cubicBezTo>
                <a:cubicBezTo>
                  <a:pt x="362" y="311"/>
                  <a:pt x="362" y="311"/>
                  <a:pt x="362" y="311"/>
                </a:cubicBezTo>
                <a:cubicBezTo>
                  <a:pt x="362" y="312"/>
                  <a:pt x="362" y="312"/>
                  <a:pt x="362" y="313"/>
                </a:cubicBezTo>
                <a:cubicBezTo>
                  <a:pt x="362" y="313"/>
                  <a:pt x="362" y="313"/>
                  <a:pt x="362" y="313"/>
                </a:cubicBezTo>
                <a:cubicBezTo>
                  <a:pt x="361" y="314"/>
                  <a:pt x="360" y="315"/>
                  <a:pt x="359" y="315"/>
                </a:cubicBezTo>
                <a:cubicBezTo>
                  <a:pt x="359" y="315"/>
                  <a:pt x="359" y="315"/>
                  <a:pt x="359" y="315"/>
                </a:cubicBezTo>
                <a:cubicBezTo>
                  <a:pt x="358" y="315"/>
                  <a:pt x="357" y="315"/>
                  <a:pt x="356" y="315"/>
                </a:cubicBezTo>
                <a:cubicBezTo>
                  <a:pt x="356" y="315"/>
                  <a:pt x="356" y="315"/>
                  <a:pt x="356" y="315"/>
                </a:cubicBezTo>
                <a:cubicBezTo>
                  <a:pt x="356" y="314"/>
                  <a:pt x="338" y="304"/>
                  <a:pt x="310" y="287"/>
                </a:cubicBezTo>
                <a:cubicBezTo>
                  <a:pt x="310" y="287"/>
                  <a:pt x="310" y="287"/>
                  <a:pt x="310" y="287"/>
                </a:cubicBezTo>
                <a:cubicBezTo>
                  <a:pt x="283" y="270"/>
                  <a:pt x="245" y="247"/>
                  <a:pt x="206" y="224"/>
                </a:cubicBezTo>
                <a:cubicBezTo>
                  <a:pt x="206" y="224"/>
                  <a:pt x="206" y="224"/>
                  <a:pt x="206" y="224"/>
                </a:cubicBezTo>
                <a:cubicBezTo>
                  <a:pt x="146" y="188"/>
                  <a:pt x="82" y="15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43" y="131"/>
                  <a:pt x="43" y="131"/>
                  <a:pt x="43" y="131"/>
                </a:cubicBezTo>
                <a:cubicBezTo>
                  <a:pt x="63" y="143"/>
                  <a:pt x="91" y="161"/>
                  <a:pt x="121" y="180"/>
                </a:cubicBezTo>
                <a:cubicBezTo>
                  <a:pt x="121" y="180"/>
                  <a:pt x="121" y="180"/>
                  <a:pt x="121" y="180"/>
                </a:cubicBezTo>
                <a:cubicBezTo>
                  <a:pt x="183" y="218"/>
                  <a:pt x="256" y="263"/>
                  <a:pt x="305" y="293"/>
                </a:cubicBezTo>
                <a:cubicBezTo>
                  <a:pt x="305" y="293"/>
                  <a:pt x="305" y="293"/>
                  <a:pt x="305" y="293"/>
                </a:cubicBezTo>
                <a:cubicBezTo>
                  <a:pt x="336" y="312"/>
                  <a:pt x="357" y="324"/>
                  <a:pt x="359" y="326"/>
                </a:cubicBezTo>
                <a:cubicBezTo>
                  <a:pt x="359" y="326"/>
                  <a:pt x="359" y="326"/>
                  <a:pt x="359" y="326"/>
                </a:cubicBezTo>
                <a:cubicBezTo>
                  <a:pt x="360" y="326"/>
                  <a:pt x="360" y="327"/>
                  <a:pt x="360" y="327"/>
                </a:cubicBezTo>
                <a:cubicBezTo>
                  <a:pt x="360" y="327"/>
                  <a:pt x="360" y="327"/>
                  <a:pt x="360" y="327"/>
                </a:cubicBezTo>
                <a:cubicBezTo>
                  <a:pt x="362" y="328"/>
                  <a:pt x="362" y="330"/>
                  <a:pt x="360" y="332"/>
                </a:cubicBezTo>
                <a:cubicBezTo>
                  <a:pt x="360" y="332"/>
                  <a:pt x="360" y="332"/>
                  <a:pt x="360" y="332"/>
                </a:cubicBezTo>
                <a:cubicBezTo>
                  <a:pt x="360" y="333"/>
                  <a:pt x="358" y="333"/>
                  <a:pt x="357" y="333"/>
                </a:cubicBezTo>
                <a:cubicBezTo>
                  <a:pt x="357" y="333"/>
                  <a:pt x="357" y="333"/>
                  <a:pt x="357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6" y="333"/>
                </a:cubicBezTo>
                <a:cubicBezTo>
                  <a:pt x="356" y="333"/>
                  <a:pt x="356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3"/>
                  <a:pt x="355" y="333"/>
                  <a:pt x="355" y="333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5" y="332"/>
                  <a:pt x="355" y="332"/>
                  <a:pt x="355" y="332"/>
                </a:cubicBezTo>
                <a:cubicBezTo>
                  <a:pt x="354" y="332"/>
                  <a:pt x="353" y="331"/>
                  <a:pt x="352" y="330"/>
                </a:cubicBezTo>
                <a:cubicBezTo>
                  <a:pt x="352" y="330"/>
                  <a:pt x="352" y="330"/>
                  <a:pt x="352" y="330"/>
                </a:cubicBezTo>
                <a:cubicBezTo>
                  <a:pt x="349" y="329"/>
                  <a:pt x="345" y="327"/>
                  <a:pt x="340" y="324"/>
                </a:cubicBezTo>
                <a:cubicBezTo>
                  <a:pt x="340" y="324"/>
                  <a:pt x="340" y="324"/>
                  <a:pt x="340" y="324"/>
                </a:cubicBezTo>
                <a:cubicBezTo>
                  <a:pt x="330" y="318"/>
                  <a:pt x="317" y="311"/>
                  <a:pt x="300" y="301"/>
                </a:cubicBezTo>
                <a:cubicBezTo>
                  <a:pt x="300" y="301"/>
                  <a:pt x="300" y="301"/>
                  <a:pt x="300" y="301"/>
                </a:cubicBezTo>
                <a:cubicBezTo>
                  <a:pt x="267" y="282"/>
                  <a:pt x="223" y="257"/>
                  <a:pt x="179" y="232"/>
                </a:cubicBezTo>
                <a:cubicBezTo>
                  <a:pt x="179" y="232"/>
                  <a:pt x="179" y="232"/>
                  <a:pt x="179" y="232"/>
                </a:cubicBezTo>
                <a:cubicBezTo>
                  <a:pt x="166" y="224"/>
                  <a:pt x="153" y="217"/>
                  <a:pt x="140" y="210"/>
                </a:cubicBezTo>
                <a:cubicBezTo>
                  <a:pt x="140" y="210"/>
                  <a:pt x="140" y="210"/>
                  <a:pt x="140" y="210"/>
                </a:cubicBezTo>
                <a:cubicBezTo>
                  <a:pt x="198" y="245"/>
                  <a:pt x="261" y="285"/>
                  <a:pt x="306" y="312"/>
                </a:cubicBezTo>
                <a:cubicBezTo>
                  <a:pt x="306" y="312"/>
                  <a:pt x="306" y="312"/>
                  <a:pt x="306" y="312"/>
                </a:cubicBezTo>
                <a:cubicBezTo>
                  <a:pt x="339" y="332"/>
                  <a:pt x="361" y="346"/>
                  <a:pt x="361" y="346"/>
                </a:cubicBezTo>
                <a:cubicBezTo>
                  <a:pt x="361" y="346"/>
                  <a:pt x="361" y="346"/>
                  <a:pt x="361" y="346"/>
                </a:cubicBezTo>
                <a:cubicBezTo>
                  <a:pt x="363" y="347"/>
                  <a:pt x="363" y="349"/>
                  <a:pt x="362" y="351"/>
                </a:cubicBezTo>
                <a:cubicBezTo>
                  <a:pt x="362" y="351"/>
                  <a:pt x="362" y="351"/>
                  <a:pt x="362" y="351"/>
                </a:cubicBezTo>
                <a:cubicBezTo>
                  <a:pt x="361" y="353"/>
                  <a:pt x="359" y="353"/>
                  <a:pt x="357" y="352"/>
                </a:cubicBezTo>
                <a:cubicBezTo>
                  <a:pt x="357" y="352"/>
                  <a:pt x="357" y="352"/>
                  <a:pt x="357" y="352"/>
                </a:cubicBezTo>
                <a:cubicBezTo>
                  <a:pt x="79" y="190"/>
                  <a:pt x="79" y="190"/>
                  <a:pt x="79" y="190"/>
                </a:cubicBezTo>
                <a:cubicBezTo>
                  <a:pt x="90" y="197"/>
                  <a:pt x="101" y="204"/>
                  <a:pt x="114" y="212"/>
                </a:cubicBezTo>
                <a:cubicBezTo>
                  <a:pt x="114" y="212"/>
                  <a:pt x="114" y="212"/>
                  <a:pt x="114" y="212"/>
                </a:cubicBezTo>
                <a:cubicBezTo>
                  <a:pt x="146" y="232"/>
                  <a:pt x="182" y="254"/>
                  <a:pt x="216" y="274"/>
                </a:cubicBezTo>
                <a:cubicBezTo>
                  <a:pt x="216" y="274"/>
                  <a:pt x="216" y="274"/>
                  <a:pt x="216" y="274"/>
                </a:cubicBezTo>
                <a:cubicBezTo>
                  <a:pt x="282" y="313"/>
                  <a:pt x="339" y="347"/>
                  <a:pt x="339" y="347"/>
                </a:cubicBezTo>
                <a:cubicBezTo>
                  <a:pt x="339" y="347"/>
                  <a:pt x="339" y="347"/>
                  <a:pt x="339" y="347"/>
                </a:cubicBezTo>
                <a:cubicBezTo>
                  <a:pt x="340" y="347"/>
                  <a:pt x="340" y="348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49"/>
                </a:cubicBezTo>
                <a:cubicBezTo>
                  <a:pt x="341" y="349"/>
                  <a:pt x="341" y="349"/>
                  <a:pt x="341" y="350"/>
                </a:cubicBezTo>
                <a:cubicBezTo>
                  <a:pt x="341" y="350"/>
                  <a:pt x="341" y="350"/>
                  <a:pt x="341" y="350"/>
                </a:cubicBezTo>
                <a:cubicBezTo>
                  <a:pt x="341" y="350"/>
                  <a:pt x="341" y="351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1" y="352"/>
                </a:cubicBezTo>
                <a:cubicBezTo>
                  <a:pt x="341" y="352"/>
                  <a:pt x="341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2"/>
                  <a:pt x="340" y="352"/>
                  <a:pt x="340" y="352"/>
                </a:cubicBezTo>
                <a:cubicBezTo>
                  <a:pt x="340" y="353"/>
                  <a:pt x="339" y="353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8" y="354"/>
                  <a:pt x="338" y="354"/>
                  <a:pt x="338" y="354"/>
                </a:cubicBezTo>
                <a:cubicBezTo>
                  <a:pt x="337" y="354"/>
                  <a:pt x="336" y="354"/>
                  <a:pt x="335" y="353"/>
                </a:cubicBezTo>
                <a:cubicBezTo>
                  <a:pt x="335" y="353"/>
                  <a:pt x="335" y="353"/>
                  <a:pt x="335" y="353"/>
                </a:cubicBezTo>
                <a:cubicBezTo>
                  <a:pt x="335" y="353"/>
                  <a:pt x="321" y="345"/>
                  <a:pt x="299" y="332"/>
                </a:cubicBezTo>
                <a:cubicBezTo>
                  <a:pt x="299" y="332"/>
                  <a:pt x="299" y="332"/>
                  <a:pt x="299" y="332"/>
                </a:cubicBezTo>
                <a:cubicBezTo>
                  <a:pt x="299" y="332"/>
                  <a:pt x="300" y="332"/>
                  <a:pt x="300" y="333"/>
                </a:cubicBezTo>
                <a:cubicBezTo>
                  <a:pt x="300" y="333"/>
                  <a:pt x="300" y="333"/>
                  <a:pt x="300" y="333"/>
                </a:cubicBezTo>
                <a:cubicBezTo>
                  <a:pt x="310" y="339"/>
                  <a:pt x="316" y="344"/>
                  <a:pt x="319" y="347"/>
                </a:cubicBezTo>
                <a:cubicBezTo>
                  <a:pt x="319" y="347"/>
                  <a:pt x="319" y="347"/>
                  <a:pt x="319" y="347"/>
                </a:cubicBezTo>
                <a:cubicBezTo>
                  <a:pt x="320" y="348"/>
                  <a:pt x="321" y="348"/>
                  <a:pt x="321" y="351"/>
                </a:cubicBezTo>
                <a:cubicBezTo>
                  <a:pt x="321" y="351"/>
                  <a:pt x="321" y="351"/>
                  <a:pt x="321" y="351"/>
                </a:cubicBezTo>
                <a:cubicBezTo>
                  <a:pt x="321" y="351"/>
                  <a:pt x="321" y="352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20" y="353"/>
                  <a:pt x="320" y="353"/>
                  <a:pt x="320" y="353"/>
                </a:cubicBezTo>
                <a:cubicBezTo>
                  <a:pt x="319" y="355"/>
                  <a:pt x="317" y="355"/>
                  <a:pt x="316" y="355"/>
                </a:cubicBezTo>
                <a:cubicBezTo>
                  <a:pt x="316" y="355"/>
                  <a:pt x="316" y="355"/>
                  <a:pt x="316" y="355"/>
                </a:cubicBezTo>
                <a:cubicBezTo>
                  <a:pt x="312" y="355"/>
                  <a:pt x="308" y="352"/>
                  <a:pt x="301" y="349"/>
                </a:cubicBezTo>
                <a:close/>
                <a:moveTo>
                  <a:pt x="359" y="333"/>
                </a:move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ubicBezTo>
                  <a:pt x="359" y="333"/>
                  <a:pt x="359" y="333"/>
                  <a:pt x="359" y="333"/>
                </a:cubicBezTo>
                <a:close/>
                <a:moveTo>
                  <a:pt x="356" y="218"/>
                </a:move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6" y="218"/>
                  <a:pt x="356" y="218"/>
                </a:cubicBezTo>
                <a:cubicBezTo>
                  <a:pt x="356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5" y="218"/>
                  <a:pt x="355" y="218"/>
                  <a:pt x="355" y="218"/>
                </a:cubicBezTo>
                <a:cubicBezTo>
                  <a:pt x="356" y="218"/>
                  <a:pt x="356" y="218"/>
                  <a:pt x="356" y="218"/>
                </a:cubicBezTo>
                <a:close/>
                <a:moveTo>
                  <a:pt x="355" y="178"/>
                </a:move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ubicBezTo>
                  <a:pt x="355" y="178"/>
                  <a:pt x="355" y="178"/>
                  <a:pt x="355" y="178"/>
                </a:cubicBezTo>
                <a:close/>
                <a:moveTo>
                  <a:pt x="361" y="155"/>
                </a:move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ubicBezTo>
                  <a:pt x="361" y="155"/>
                  <a:pt x="361" y="155"/>
                  <a:pt x="361" y="155"/>
                </a:cubicBezTo>
                <a:close/>
                <a:moveTo>
                  <a:pt x="169" y="6"/>
                </a:moveTo>
                <a:cubicBezTo>
                  <a:pt x="169" y="6"/>
                  <a:pt x="169" y="6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7"/>
                </a:cubicBezTo>
                <a:cubicBezTo>
                  <a:pt x="169" y="7"/>
                  <a:pt x="169" y="7"/>
                  <a:pt x="169" y="6"/>
                </a:cubicBezTo>
                <a:close/>
                <a:moveTo>
                  <a:pt x="69" y="6"/>
                </a:move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ubicBezTo>
                  <a:pt x="69" y="6"/>
                  <a:pt x="69" y="6"/>
                  <a:pt x="69" y="6"/>
                </a:cubicBezTo>
                <a:close/>
              </a:path>
            </a:pathLst>
          </a:custGeom>
          <a:solidFill>
            <a:srgbClr val="5CC3E7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350">
              <a:solidFill>
                <a:prstClr val="black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248528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 animBg="1"/>
      <p:bldP spid="68" grpId="0" animBg="1"/>
      <p:bldP spid="69" grpId="0" animBg="1"/>
      <p:bldP spid="70" grpId="0" animBg="1"/>
      <p:bldP spid="85" grpId="0"/>
      <p:bldP spid="86" grpId="0"/>
      <p:bldP spid="87" grpId="0"/>
      <p:bldP spid="88" grpId="0"/>
      <p:bldP spid="89" grpId="0"/>
      <p:bldP spid="9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604" y="4430012"/>
            <a:ext cx="5407990" cy="2338641"/>
          </a:xfrm>
          <a:prstGeom prst="rect">
            <a:avLst/>
          </a:prstGeom>
        </p:spPr>
      </p:pic>
      <p:sp>
        <p:nvSpPr>
          <p:cNvPr id="22" name="文本框 15"/>
          <p:cNvSpPr txBox="1"/>
          <p:nvPr/>
        </p:nvSpPr>
        <p:spPr>
          <a:xfrm>
            <a:off x="1085842" y="2107667"/>
            <a:ext cx="55651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6000" b="1" dirty="0">
                <a:blipFill>
                  <a:blip r:embed="rId3"/>
                  <a:stretch>
                    <a:fillRect/>
                  </a:stretch>
                </a:blipFill>
                <a:latin typeface="造字工房朗宋（非商用）常规体" pitchFamily="50" charset="-122"/>
                <a:ea typeface="造字工房朗宋（非商用）常规体" pitchFamily="50" charset="-122"/>
              </a:rPr>
              <a:t>thanks</a:t>
            </a:r>
            <a:endParaRPr lang="zh-CN" altLang="en-US" sz="6000" b="1" dirty="0">
              <a:blipFill>
                <a:blip r:embed="rId3"/>
                <a:stretch>
                  <a:fillRect/>
                </a:stretch>
              </a:blipFill>
              <a:latin typeface="造字工房朗宋（非商用）常规体" pitchFamily="50" charset="-122"/>
              <a:ea typeface="造字工房朗宋（非商用）常规体" pitchFamily="50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 rot="13020441">
            <a:off x="4225849" y="2017015"/>
            <a:ext cx="492629" cy="1322546"/>
            <a:chOff x="3898232" y="2237874"/>
            <a:chExt cx="952190" cy="2556315"/>
          </a:xfrm>
          <a:blipFill>
            <a:blip r:embed="rId3"/>
            <a:stretch>
              <a:fillRect/>
            </a:stretch>
          </a:blipFill>
        </p:grpSpPr>
        <p:sp>
          <p:nvSpPr>
            <p:cNvPr id="25" name="任意多边形 24"/>
            <p:cNvSpPr/>
            <p:nvPr/>
          </p:nvSpPr>
          <p:spPr>
            <a:xfrm>
              <a:off x="3898232" y="2863516"/>
              <a:ext cx="348915" cy="1565110"/>
            </a:xfrm>
            <a:custGeom>
              <a:avLst/>
              <a:gdLst>
                <a:gd name="connsiteX0" fmla="*/ 48126 w 348915"/>
                <a:gd name="connsiteY0" fmla="*/ 24063 h 1565110"/>
                <a:gd name="connsiteX1" fmla="*/ 24063 w 348915"/>
                <a:gd name="connsiteY1" fmla="*/ 312821 h 1565110"/>
                <a:gd name="connsiteX2" fmla="*/ 12031 w 348915"/>
                <a:gd name="connsiteY2" fmla="*/ 385010 h 1565110"/>
                <a:gd name="connsiteX3" fmla="*/ 0 w 348915"/>
                <a:gd name="connsiteY3" fmla="*/ 505326 h 1565110"/>
                <a:gd name="connsiteX4" fmla="*/ 12031 w 348915"/>
                <a:gd name="connsiteY4" fmla="*/ 1106905 h 1565110"/>
                <a:gd name="connsiteX5" fmla="*/ 0 w 348915"/>
                <a:gd name="connsiteY5" fmla="*/ 1395663 h 1565110"/>
                <a:gd name="connsiteX6" fmla="*/ 48126 w 348915"/>
                <a:gd name="connsiteY6" fmla="*/ 1467852 h 1565110"/>
                <a:gd name="connsiteX7" fmla="*/ 72189 w 348915"/>
                <a:gd name="connsiteY7" fmla="*/ 1491916 h 1565110"/>
                <a:gd name="connsiteX8" fmla="*/ 144379 w 348915"/>
                <a:gd name="connsiteY8" fmla="*/ 1515979 h 1565110"/>
                <a:gd name="connsiteX9" fmla="*/ 180473 w 348915"/>
                <a:gd name="connsiteY9" fmla="*/ 1528010 h 1565110"/>
                <a:gd name="connsiteX10" fmla="*/ 252663 w 348915"/>
                <a:gd name="connsiteY10" fmla="*/ 1564105 h 1565110"/>
                <a:gd name="connsiteX11" fmla="*/ 276726 w 348915"/>
                <a:gd name="connsiteY11" fmla="*/ 1515979 h 1565110"/>
                <a:gd name="connsiteX12" fmla="*/ 288757 w 348915"/>
                <a:gd name="connsiteY12" fmla="*/ 1371600 h 1565110"/>
                <a:gd name="connsiteX13" fmla="*/ 300789 w 348915"/>
                <a:gd name="connsiteY13" fmla="*/ 1179095 h 1565110"/>
                <a:gd name="connsiteX14" fmla="*/ 312821 w 348915"/>
                <a:gd name="connsiteY14" fmla="*/ 1058779 h 1565110"/>
                <a:gd name="connsiteX15" fmla="*/ 324852 w 348915"/>
                <a:gd name="connsiteY15" fmla="*/ 818147 h 1565110"/>
                <a:gd name="connsiteX16" fmla="*/ 336884 w 348915"/>
                <a:gd name="connsiteY16" fmla="*/ 770021 h 1565110"/>
                <a:gd name="connsiteX17" fmla="*/ 348915 w 348915"/>
                <a:gd name="connsiteY17" fmla="*/ 529389 h 1565110"/>
                <a:gd name="connsiteX18" fmla="*/ 324852 w 348915"/>
                <a:gd name="connsiteY18" fmla="*/ 228600 h 1565110"/>
                <a:gd name="connsiteX19" fmla="*/ 300789 w 348915"/>
                <a:gd name="connsiteY19" fmla="*/ 144379 h 1565110"/>
                <a:gd name="connsiteX20" fmla="*/ 252663 w 348915"/>
                <a:gd name="connsiteY20" fmla="*/ 120316 h 1565110"/>
                <a:gd name="connsiteX21" fmla="*/ 180473 w 348915"/>
                <a:gd name="connsiteY21" fmla="*/ 84221 h 1565110"/>
                <a:gd name="connsiteX22" fmla="*/ 120315 w 348915"/>
                <a:gd name="connsiteY22" fmla="*/ 36095 h 1565110"/>
                <a:gd name="connsiteX23" fmla="*/ 108284 w 348915"/>
                <a:gd name="connsiteY23" fmla="*/ 0 h 1565110"/>
                <a:gd name="connsiteX24" fmla="*/ 72189 w 348915"/>
                <a:gd name="connsiteY24" fmla="*/ 12031 h 1565110"/>
                <a:gd name="connsiteX25" fmla="*/ 48126 w 348915"/>
                <a:gd name="connsiteY25" fmla="*/ 36095 h 1565110"/>
                <a:gd name="connsiteX26" fmla="*/ 48126 w 348915"/>
                <a:gd name="connsiteY26" fmla="*/ 24063 h 156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8915" h="1565110">
                  <a:moveTo>
                    <a:pt x="48126" y="24063"/>
                  </a:moveTo>
                  <a:cubicBezTo>
                    <a:pt x="44115" y="70184"/>
                    <a:pt x="35816" y="218799"/>
                    <a:pt x="24063" y="312821"/>
                  </a:cubicBezTo>
                  <a:cubicBezTo>
                    <a:pt x="21037" y="337028"/>
                    <a:pt x="15057" y="360803"/>
                    <a:pt x="12031" y="385010"/>
                  </a:cubicBezTo>
                  <a:cubicBezTo>
                    <a:pt x="7032" y="425004"/>
                    <a:pt x="4010" y="465221"/>
                    <a:pt x="0" y="505326"/>
                  </a:cubicBezTo>
                  <a:cubicBezTo>
                    <a:pt x="4010" y="705852"/>
                    <a:pt x="12031" y="906339"/>
                    <a:pt x="12031" y="1106905"/>
                  </a:cubicBezTo>
                  <a:cubicBezTo>
                    <a:pt x="12031" y="1203241"/>
                    <a:pt x="0" y="1299327"/>
                    <a:pt x="0" y="1395663"/>
                  </a:cubicBezTo>
                  <a:cubicBezTo>
                    <a:pt x="0" y="1452989"/>
                    <a:pt x="11860" y="1438839"/>
                    <a:pt x="48126" y="1467852"/>
                  </a:cubicBezTo>
                  <a:cubicBezTo>
                    <a:pt x="56984" y="1474938"/>
                    <a:pt x="62043" y="1486843"/>
                    <a:pt x="72189" y="1491916"/>
                  </a:cubicBezTo>
                  <a:cubicBezTo>
                    <a:pt x="94876" y="1503260"/>
                    <a:pt x="120316" y="1507958"/>
                    <a:pt x="144379" y="1515979"/>
                  </a:cubicBezTo>
                  <a:lnTo>
                    <a:pt x="180473" y="1528010"/>
                  </a:lnTo>
                  <a:cubicBezTo>
                    <a:pt x="185271" y="1531209"/>
                    <a:pt x="239555" y="1571970"/>
                    <a:pt x="252663" y="1564105"/>
                  </a:cubicBezTo>
                  <a:cubicBezTo>
                    <a:pt x="268043" y="1554877"/>
                    <a:pt x="268705" y="1532021"/>
                    <a:pt x="276726" y="1515979"/>
                  </a:cubicBezTo>
                  <a:cubicBezTo>
                    <a:pt x="280736" y="1467853"/>
                    <a:pt x="285316" y="1419770"/>
                    <a:pt x="288757" y="1371600"/>
                  </a:cubicBezTo>
                  <a:cubicBezTo>
                    <a:pt x="293338" y="1307470"/>
                    <a:pt x="295858" y="1243199"/>
                    <a:pt x="300789" y="1179095"/>
                  </a:cubicBezTo>
                  <a:cubicBezTo>
                    <a:pt x="303880" y="1138908"/>
                    <a:pt x="308810" y="1098884"/>
                    <a:pt x="312821" y="1058779"/>
                  </a:cubicBezTo>
                  <a:cubicBezTo>
                    <a:pt x="316831" y="978568"/>
                    <a:pt x="318183" y="898180"/>
                    <a:pt x="324852" y="818147"/>
                  </a:cubicBezTo>
                  <a:cubicBezTo>
                    <a:pt x="326225" y="801668"/>
                    <a:pt x="335511" y="786500"/>
                    <a:pt x="336884" y="770021"/>
                  </a:cubicBezTo>
                  <a:cubicBezTo>
                    <a:pt x="343553" y="689988"/>
                    <a:pt x="344905" y="609600"/>
                    <a:pt x="348915" y="529389"/>
                  </a:cubicBezTo>
                  <a:cubicBezTo>
                    <a:pt x="341091" y="380726"/>
                    <a:pt x="347674" y="342712"/>
                    <a:pt x="324852" y="228600"/>
                  </a:cubicBezTo>
                  <a:cubicBezTo>
                    <a:pt x="324773" y="228207"/>
                    <a:pt x="306525" y="150115"/>
                    <a:pt x="300789" y="144379"/>
                  </a:cubicBezTo>
                  <a:cubicBezTo>
                    <a:pt x="288107" y="131697"/>
                    <a:pt x="268235" y="129215"/>
                    <a:pt x="252663" y="120316"/>
                  </a:cubicBezTo>
                  <a:cubicBezTo>
                    <a:pt x="187357" y="82998"/>
                    <a:pt x="246651" y="106279"/>
                    <a:pt x="180473" y="84221"/>
                  </a:cubicBezTo>
                  <a:cubicBezTo>
                    <a:pt x="164082" y="73293"/>
                    <a:pt x="131743" y="55142"/>
                    <a:pt x="120315" y="36095"/>
                  </a:cubicBezTo>
                  <a:cubicBezTo>
                    <a:pt x="113790" y="25220"/>
                    <a:pt x="112294" y="12032"/>
                    <a:pt x="108284" y="0"/>
                  </a:cubicBezTo>
                  <a:cubicBezTo>
                    <a:pt x="96252" y="4010"/>
                    <a:pt x="83064" y="5506"/>
                    <a:pt x="72189" y="12031"/>
                  </a:cubicBezTo>
                  <a:cubicBezTo>
                    <a:pt x="62462" y="17867"/>
                    <a:pt x="57201" y="29289"/>
                    <a:pt x="48126" y="36095"/>
                  </a:cubicBezTo>
                  <a:cubicBezTo>
                    <a:pt x="40952" y="41476"/>
                    <a:pt x="52137" y="-22058"/>
                    <a:pt x="48126" y="24063"/>
                  </a:cubicBezTo>
                  <a:close/>
                </a:path>
              </a:pathLst>
            </a:custGeom>
            <a:grpFill/>
            <a:ln w="57150" cap="rnd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26" name="任意多边形 25"/>
            <p:cNvSpPr/>
            <p:nvPr/>
          </p:nvSpPr>
          <p:spPr>
            <a:xfrm flipH="1">
              <a:off x="4509622" y="2887579"/>
              <a:ext cx="340800" cy="1564188"/>
            </a:xfrm>
            <a:custGeom>
              <a:avLst/>
              <a:gdLst>
                <a:gd name="connsiteX0" fmla="*/ 48126 w 348915"/>
                <a:gd name="connsiteY0" fmla="*/ 24063 h 1565110"/>
                <a:gd name="connsiteX1" fmla="*/ 24063 w 348915"/>
                <a:gd name="connsiteY1" fmla="*/ 312821 h 1565110"/>
                <a:gd name="connsiteX2" fmla="*/ 12031 w 348915"/>
                <a:gd name="connsiteY2" fmla="*/ 385010 h 1565110"/>
                <a:gd name="connsiteX3" fmla="*/ 0 w 348915"/>
                <a:gd name="connsiteY3" fmla="*/ 505326 h 1565110"/>
                <a:gd name="connsiteX4" fmla="*/ 12031 w 348915"/>
                <a:gd name="connsiteY4" fmla="*/ 1106905 h 1565110"/>
                <a:gd name="connsiteX5" fmla="*/ 0 w 348915"/>
                <a:gd name="connsiteY5" fmla="*/ 1395663 h 1565110"/>
                <a:gd name="connsiteX6" fmla="*/ 48126 w 348915"/>
                <a:gd name="connsiteY6" fmla="*/ 1467852 h 1565110"/>
                <a:gd name="connsiteX7" fmla="*/ 72189 w 348915"/>
                <a:gd name="connsiteY7" fmla="*/ 1491916 h 1565110"/>
                <a:gd name="connsiteX8" fmla="*/ 144379 w 348915"/>
                <a:gd name="connsiteY8" fmla="*/ 1515979 h 1565110"/>
                <a:gd name="connsiteX9" fmla="*/ 180473 w 348915"/>
                <a:gd name="connsiteY9" fmla="*/ 1528010 h 1565110"/>
                <a:gd name="connsiteX10" fmla="*/ 252663 w 348915"/>
                <a:gd name="connsiteY10" fmla="*/ 1564105 h 1565110"/>
                <a:gd name="connsiteX11" fmla="*/ 276726 w 348915"/>
                <a:gd name="connsiteY11" fmla="*/ 1515979 h 1565110"/>
                <a:gd name="connsiteX12" fmla="*/ 288757 w 348915"/>
                <a:gd name="connsiteY12" fmla="*/ 1371600 h 1565110"/>
                <a:gd name="connsiteX13" fmla="*/ 300789 w 348915"/>
                <a:gd name="connsiteY13" fmla="*/ 1179095 h 1565110"/>
                <a:gd name="connsiteX14" fmla="*/ 312821 w 348915"/>
                <a:gd name="connsiteY14" fmla="*/ 1058779 h 1565110"/>
                <a:gd name="connsiteX15" fmla="*/ 324852 w 348915"/>
                <a:gd name="connsiteY15" fmla="*/ 818147 h 1565110"/>
                <a:gd name="connsiteX16" fmla="*/ 336884 w 348915"/>
                <a:gd name="connsiteY16" fmla="*/ 770021 h 1565110"/>
                <a:gd name="connsiteX17" fmla="*/ 348915 w 348915"/>
                <a:gd name="connsiteY17" fmla="*/ 529389 h 1565110"/>
                <a:gd name="connsiteX18" fmla="*/ 324852 w 348915"/>
                <a:gd name="connsiteY18" fmla="*/ 228600 h 1565110"/>
                <a:gd name="connsiteX19" fmla="*/ 300789 w 348915"/>
                <a:gd name="connsiteY19" fmla="*/ 144379 h 1565110"/>
                <a:gd name="connsiteX20" fmla="*/ 252663 w 348915"/>
                <a:gd name="connsiteY20" fmla="*/ 120316 h 1565110"/>
                <a:gd name="connsiteX21" fmla="*/ 180473 w 348915"/>
                <a:gd name="connsiteY21" fmla="*/ 84221 h 1565110"/>
                <a:gd name="connsiteX22" fmla="*/ 120315 w 348915"/>
                <a:gd name="connsiteY22" fmla="*/ 36095 h 1565110"/>
                <a:gd name="connsiteX23" fmla="*/ 108284 w 348915"/>
                <a:gd name="connsiteY23" fmla="*/ 0 h 1565110"/>
                <a:gd name="connsiteX24" fmla="*/ 72189 w 348915"/>
                <a:gd name="connsiteY24" fmla="*/ 12031 h 1565110"/>
                <a:gd name="connsiteX25" fmla="*/ 48126 w 348915"/>
                <a:gd name="connsiteY25" fmla="*/ 36095 h 1565110"/>
                <a:gd name="connsiteX26" fmla="*/ 48126 w 348915"/>
                <a:gd name="connsiteY26" fmla="*/ 24063 h 1565110"/>
                <a:gd name="connsiteX0-1" fmla="*/ 48126 w 338187"/>
                <a:gd name="connsiteY0-2" fmla="*/ 24063 h 1565110"/>
                <a:gd name="connsiteX1-3" fmla="*/ 24063 w 338187"/>
                <a:gd name="connsiteY1-4" fmla="*/ 312821 h 1565110"/>
                <a:gd name="connsiteX2-5" fmla="*/ 12031 w 338187"/>
                <a:gd name="connsiteY2-6" fmla="*/ 385010 h 1565110"/>
                <a:gd name="connsiteX3-7" fmla="*/ 0 w 338187"/>
                <a:gd name="connsiteY3-8" fmla="*/ 505326 h 1565110"/>
                <a:gd name="connsiteX4-9" fmla="*/ 12031 w 338187"/>
                <a:gd name="connsiteY4-10" fmla="*/ 1106905 h 1565110"/>
                <a:gd name="connsiteX5-11" fmla="*/ 0 w 338187"/>
                <a:gd name="connsiteY5-12" fmla="*/ 1395663 h 1565110"/>
                <a:gd name="connsiteX6-13" fmla="*/ 48126 w 338187"/>
                <a:gd name="connsiteY6-14" fmla="*/ 1467852 h 1565110"/>
                <a:gd name="connsiteX7-15" fmla="*/ 72189 w 338187"/>
                <a:gd name="connsiteY7-16" fmla="*/ 1491916 h 1565110"/>
                <a:gd name="connsiteX8-17" fmla="*/ 144379 w 338187"/>
                <a:gd name="connsiteY8-18" fmla="*/ 1515979 h 1565110"/>
                <a:gd name="connsiteX9-19" fmla="*/ 180473 w 338187"/>
                <a:gd name="connsiteY9-20" fmla="*/ 1528010 h 1565110"/>
                <a:gd name="connsiteX10-21" fmla="*/ 252663 w 338187"/>
                <a:gd name="connsiteY10-22" fmla="*/ 1564105 h 1565110"/>
                <a:gd name="connsiteX11-23" fmla="*/ 276726 w 338187"/>
                <a:gd name="connsiteY11-24" fmla="*/ 1515979 h 1565110"/>
                <a:gd name="connsiteX12-25" fmla="*/ 288757 w 338187"/>
                <a:gd name="connsiteY12-26" fmla="*/ 1371600 h 1565110"/>
                <a:gd name="connsiteX13-27" fmla="*/ 300789 w 338187"/>
                <a:gd name="connsiteY13-28" fmla="*/ 1179095 h 1565110"/>
                <a:gd name="connsiteX14-29" fmla="*/ 312821 w 338187"/>
                <a:gd name="connsiteY14-30" fmla="*/ 1058779 h 1565110"/>
                <a:gd name="connsiteX15-31" fmla="*/ 324852 w 338187"/>
                <a:gd name="connsiteY15-32" fmla="*/ 818147 h 1565110"/>
                <a:gd name="connsiteX16-33" fmla="*/ 336884 w 338187"/>
                <a:gd name="connsiteY16-34" fmla="*/ 770021 h 1565110"/>
                <a:gd name="connsiteX17-35" fmla="*/ 288757 w 338187"/>
                <a:gd name="connsiteY17-36" fmla="*/ 505326 h 1565110"/>
                <a:gd name="connsiteX18-37" fmla="*/ 324852 w 338187"/>
                <a:gd name="connsiteY18-38" fmla="*/ 228600 h 1565110"/>
                <a:gd name="connsiteX19-39" fmla="*/ 300789 w 338187"/>
                <a:gd name="connsiteY19-40" fmla="*/ 144379 h 1565110"/>
                <a:gd name="connsiteX20-41" fmla="*/ 252663 w 338187"/>
                <a:gd name="connsiteY20-42" fmla="*/ 120316 h 1565110"/>
                <a:gd name="connsiteX21-43" fmla="*/ 180473 w 338187"/>
                <a:gd name="connsiteY21-44" fmla="*/ 84221 h 1565110"/>
                <a:gd name="connsiteX22-45" fmla="*/ 120315 w 338187"/>
                <a:gd name="connsiteY22-46" fmla="*/ 36095 h 1565110"/>
                <a:gd name="connsiteX23-47" fmla="*/ 108284 w 338187"/>
                <a:gd name="connsiteY23-48" fmla="*/ 0 h 1565110"/>
                <a:gd name="connsiteX24-49" fmla="*/ 72189 w 338187"/>
                <a:gd name="connsiteY24-50" fmla="*/ 12031 h 1565110"/>
                <a:gd name="connsiteX25-51" fmla="*/ 48126 w 338187"/>
                <a:gd name="connsiteY25-52" fmla="*/ 36095 h 1565110"/>
                <a:gd name="connsiteX26-53" fmla="*/ 48126 w 338187"/>
                <a:gd name="connsiteY26-54" fmla="*/ 24063 h 1565110"/>
                <a:gd name="connsiteX0-55" fmla="*/ 48126 w 338187"/>
                <a:gd name="connsiteY0-56" fmla="*/ 24063 h 1564188"/>
                <a:gd name="connsiteX1-57" fmla="*/ 24063 w 338187"/>
                <a:gd name="connsiteY1-58" fmla="*/ 312821 h 1564188"/>
                <a:gd name="connsiteX2-59" fmla="*/ 12031 w 338187"/>
                <a:gd name="connsiteY2-60" fmla="*/ 385010 h 1564188"/>
                <a:gd name="connsiteX3-61" fmla="*/ 0 w 338187"/>
                <a:gd name="connsiteY3-62" fmla="*/ 505326 h 1564188"/>
                <a:gd name="connsiteX4-63" fmla="*/ 12031 w 338187"/>
                <a:gd name="connsiteY4-64" fmla="*/ 1106905 h 1564188"/>
                <a:gd name="connsiteX5-65" fmla="*/ 0 w 338187"/>
                <a:gd name="connsiteY5-66" fmla="*/ 1395663 h 1564188"/>
                <a:gd name="connsiteX6-67" fmla="*/ 48126 w 338187"/>
                <a:gd name="connsiteY6-68" fmla="*/ 1467852 h 1564188"/>
                <a:gd name="connsiteX7-69" fmla="*/ 72189 w 338187"/>
                <a:gd name="connsiteY7-70" fmla="*/ 1491916 h 1564188"/>
                <a:gd name="connsiteX8-71" fmla="*/ 144379 w 338187"/>
                <a:gd name="connsiteY8-72" fmla="*/ 1515979 h 1564188"/>
                <a:gd name="connsiteX9-73" fmla="*/ 180473 w 338187"/>
                <a:gd name="connsiteY9-74" fmla="*/ 1528010 h 1564188"/>
                <a:gd name="connsiteX10-75" fmla="*/ 252663 w 338187"/>
                <a:gd name="connsiteY10-76" fmla="*/ 1564105 h 1564188"/>
                <a:gd name="connsiteX11-77" fmla="*/ 336884 w 338187"/>
                <a:gd name="connsiteY11-78" fmla="*/ 1515979 h 1564188"/>
                <a:gd name="connsiteX12-79" fmla="*/ 288757 w 338187"/>
                <a:gd name="connsiteY12-80" fmla="*/ 1371600 h 1564188"/>
                <a:gd name="connsiteX13-81" fmla="*/ 300789 w 338187"/>
                <a:gd name="connsiteY13-82" fmla="*/ 1179095 h 1564188"/>
                <a:gd name="connsiteX14-83" fmla="*/ 312821 w 338187"/>
                <a:gd name="connsiteY14-84" fmla="*/ 1058779 h 1564188"/>
                <a:gd name="connsiteX15-85" fmla="*/ 324852 w 338187"/>
                <a:gd name="connsiteY15-86" fmla="*/ 818147 h 1564188"/>
                <a:gd name="connsiteX16-87" fmla="*/ 336884 w 338187"/>
                <a:gd name="connsiteY16-88" fmla="*/ 770021 h 1564188"/>
                <a:gd name="connsiteX17-89" fmla="*/ 288757 w 338187"/>
                <a:gd name="connsiteY17-90" fmla="*/ 505326 h 1564188"/>
                <a:gd name="connsiteX18-91" fmla="*/ 324852 w 338187"/>
                <a:gd name="connsiteY18-92" fmla="*/ 228600 h 1564188"/>
                <a:gd name="connsiteX19-93" fmla="*/ 300789 w 338187"/>
                <a:gd name="connsiteY19-94" fmla="*/ 144379 h 1564188"/>
                <a:gd name="connsiteX20-95" fmla="*/ 252663 w 338187"/>
                <a:gd name="connsiteY20-96" fmla="*/ 120316 h 1564188"/>
                <a:gd name="connsiteX21-97" fmla="*/ 180473 w 338187"/>
                <a:gd name="connsiteY21-98" fmla="*/ 84221 h 1564188"/>
                <a:gd name="connsiteX22-99" fmla="*/ 120315 w 338187"/>
                <a:gd name="connsiteY22-100" fmla="*/ 36095 h 1564188"/>
                <a:gd name="connsiteX23-101" fmla="*/ 108284 w 338187"/>
                <a:gd name="connsiteY23-102" fmla="*/ 0 h 1564188"/>
                <a:gd name="connsiteX24-103" fmla="*/ 72189 w 338187"/>
                <a:gd name="connsiteY24-104" fmla="*/ 12031 h 1564188"/>
                <a:gd name="connsiteX25-105" fmla="*/ 48126 w 338187"/>
                <a:gd name="connsiteY25-106" fmla="*/ 36095 h 1564188"/>
                <a:gd name="connsiteX26-107" fmla="*/ 48126 w 338187"/>
                <a:gd name="connsiteY26-108" fmla="*/ 24063 h 1564188"/>
                <a:gd name="connsiteX0-109" fmla="*/ 50739 w 340800"/>
                <a:gd name="connsiteY0-110" fmla="*/ 24063 h 1564188"/>
                <a:gd name="connsiteX1-111" fmla="*/ 26676 w 340800"/>
                <a:gd name="connsiteY1-112" fmla="*/ 312821 h 1564188"/>
                <a:gd name="connsiteX2-113" fmla="*/ 14644 w 340800"/>
                <a:gd name="connsiteY2-114" fmla="*/ 385010 h 1564188"/>
                <a:gd name="connsiteX3-115" fmla="*/ 2613 w 340800"/>
                <a:gd name="connsiteY3-116" fmla="*/ 505326 h 1564188"/>
                <a:gd name="connsiteX4-117" fmla="*/ 14644 w 340800"/>
                <a:gd name="connsiteY4-118" fmla="*/ 1106905 h 1564188"/>
                <a:gd name="connsiteX5-119" fmla="*/ 2613 w 340800"/>
                <a:gd name="connsiteY5-120" fmla="*/ 1395663 h 1564188"/>
                <a:gd name="connsiteX6-121" fmla="*/ 74802 w 340800"/>
                <a:gd name="connsiteY6-122" fmla="*/ 1491916 h 1564188"/>
                <a:gd name="connsiteX7-123" fmla="*/ 146992 w 340800"/>
                <a:gd name="connsiteY7-124" fmla="*/ 1515979 h 1564188"/>
                <a:gd name="connsiteX8-125" fmla="*/ 183086 w 340800"/>
                <a:gd name="connsiteY8-126" fmla="*/ 1528010 h 1564188"/>
                <a:gd name="connsiteX9-127" fmla="*/ 255276 w 340800"/>
                <a:gd name="connsiteY9-128" fmla="*/ 1564105 h 1564188"/>
                <a:gd name="connsiteX10-129" fmla="*/ 339497 w 340800"/>
                <a:gd name="connsiteY10-130" fmla="*/ 1515979 h 1564188"/>
                <a:gd name="connsiteX11-131" fmla="*/ 291370 w 340800"/>
                <a:gd name="connsiteY11-132" fmla="*/ 1371600 h 1564188"/>
                <a:gd name="connsiteX12-133" fmla="*/ 303402 w 340800"/>
                <a:gd name="connsiteY12-134" fmla="*/ 1179095 h 1564188"/>
                <a:gd name="connsiteX13-135" fmla="*/ 315434 w 340800"/>
                <a:gd name="connsiteY13-136" fmla="*/ 1058779 h 1564188"/>
                <a:gd name="connsiteX14-137" fmla="*/ 327465 w 340800"/>
                <a:gd name="connsiteY14-138" fmla="*/ 818147 h 1564188"/>
                <a:gd name="connsiteX15-139" fmla="*/ 339497 w 340800"/>
                <a:gd name="connsiteY15-140" fmla="*/ 770021 h 1564188"/>
                <a:gd name="connsiteX16-141" fmla="*/ 291370 w 340800"/>
                <a:gd name="connsiteY16-142" fmla="*/ 505326 h 1564188"/>
                <a:gd name="connsiteX17-143" fmla="*/ 327465 w 340800"/>
                <a:gd name="connsiteY17-144" fmla="*/ 228600 h 1564188"/>
                <a:gd name="connsiteX18-145" fmla="*/ 303402 w 340800"/>
                <a:gd name="connsiteY18-146" fmla="*/ 144379 h 1564188"/>
                <a:gd name="connsiteX19-147" fmla="*/ 255276 w 340800"/>
                <a:gd name="connsiteY19-148" fmla="*/ 120316 h 1564188"/>
                <a:gd name="connsiteX20-149" fmla="*/ 183086 w 340800"/>
                <a:gd name="connsiteY20-150" fmla="*/ 84221 h 1564188"/>
                <a:gd name="connsiteX21-151" fmla="*/ 122928 w 340800"/>
                <a:gd name="connsiteY21-152" fmla="*/ 36095 h 1564188"/>
                <a:gd name="connsiteX22-153" fmla="*/ 110897 w 340800"/>
                <a:gd name="connsiteY22-154" fmla="*/ 0 h 1564188"/>
                <a:gd name="connsiteX23-155" fmla="*/ 74802 w 340800"/>
                <a:gd name="connsiteY23-156" fmla="*/ 12031 h 1564188"/>
                <a:gd name="connsiteX24-157" fmla="*/ 50739 w 340800"/>
                <a:gd name="connsiteY24-158" fmla="*/ 36095 h 1564188"/>
                <a:gd name="connsiteX25-159" fmla="*/ 50739 w 340800"/>
                <a:gd name="connsiteY25-160" fmla="*/ 24063 h 156418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</a:cxnLst>
              <a:rect l="l" t="t" r="r" b="b"/>
              <a:pathLst>
                <a:path w="340800" h="1564188">
                  <a:moveTo>
                    <a:pt x="50739" y="24063"/>
                  </a:moveTo>
                  <a:cubicBezTo>
                    <a:pt x="46728" y="70184"/>
                    <a:pt x="38429" y="218799"/>
                    <a:pt x="26676" y="312821"/>
                  </a:cubicBezTo>
                  <a:cubicBezTo>
                    <a:pt x="23650" y="337028"/>
                    <a:pt x="17670" y="360803"/>
                    <a:pt x="14644" y="385010"/>
                  </a:cubicBezTo>
                  <a:cubicBezTo>
                    <a:pt x="9645" y="425004"/>
                    <a:pt x="6623" y="465221"/>
                    <a:pt x="2613" y="505326"/>
                  </a:cubicBezTo>
                  <a:cubicBezTo>
                    <a:pt x="6623" y="705852"/>
                    <a:pt x="14644" y="906339"/>
                    <a:pt x="14644" y="1106905"/>
                  </a:cubicBezTo>
                  <a:cubicBezTo>
                    <a:pt x="14644" y="1203241"/>
                    <a:pt x="-7413" y="1331495"/>
                    <a:pt x="2613" y="1395663"/>
                  </a:cubicBezTo>
                  <a:cubicBezTo>
                    <a:pt x="12639" y="1459832"/>
                    <a:pt x="50739" y="1471863"/>
                    <a:pt x="74802" y="1491916"/>
                  </a:cubicBezTo>
                  <a:cubicBezTo>
                    <a:pt x="98865" y="1511969"/>
                    <a:pt x="122929" y="1507958"/>
                    <a:pt x="146992" y="1515979"/>
                  </a:cubicBezTo>
                  <a:lnTo>
                    <a:pt x="183086" y="1528010"/>
                  </a:lnTo>
                  <a:cubicBezTo>
                    <a:pt x="187884" y="1531209"/>
                    <a:pt x="229208" y="1566110"/>
                    <a:pt x="255276" y="1564105"/>
                  </a:cubicBezTo>
                  <a:cubicBezTo>
                    <a:pt x="281344" y="1562100"/>
                    <a:pt x="331476" y="1532021"/>
                    <a:pt x="339497" y="1515979"/>
                  </a:cubicBezTo>
                  <a:cubicBezTo>
                    <a:pt x="343507" y="1467853"/>
                    <a:pt x="297386" y="1427747"/>
                    <a:pt x="291370" y="1371600"/>
                  </a:cubicBezTo>
                  <a:cubicBezTo>
                    <a:pt x="285354" y="1315453"/>
                    <a:pt x="298471" y="1243199"/>
                    <a:pt x="303402" y="1179095"/>
                  </a:cubicBezTo>
                  <a:cubicBezTo>
                    <a:pt x="306493" y="1138908"/>
                    <a:pt x="311423" y="1098884"/>
                    <a:pt x="315434" y="1058779"/>
                  </a:cubicBezTo>
                  <a:cubicBezTo>
                    <a:pt x="319444" y="978568"/>
                    <a:pt x="320796" y="898180"/>
                    <a:pt x="327465" y="818147"/>
                  </a:cubicBezTo>
                  <a:cubicBezTo>
                    <a:pt x="328838" y="801668"/>
                    <a:pt x="345513" y="822158"/>
                    <a:pt x="339497" y="770021"/>
                  </a:cubicBezTo>
                  <a:cubicBezTo>
                    <a:pt x="333481" y="717884"/>
                    <a:pt x="287360" y="585537"/>
                    <a:pt x="291370" y="505326"/>
                  </a:cubicBezTo>
                  <a:cubicBezTo>
                    <a:pt x="283546" y="356663"/>
                    <a:pt x="350287" y="342712"/>
                    <a:pt x="327465" y="228600"/>
                  </a:cubicBezTo>
                  <a:cubicBezTo>
                    <a:pt x="327386" y="228207"/>
                    <a:pt x="309138" y="150115"/>
                    <a:pt x="303402" y="144379"/>
                  </a:cubicBezTo>
                  <a:cubicBezTo>
                    <a:pt x="290720" y="131697"/>
                    <a:pt x="270848" y="129215"/>
                    <a:pt x="255276" y="120316"/>
                  </a:cubicBezTo>
                  <a:cubicBezTo>
                    <a:pt x="189970" y="82998"/>
                    <a:pt x="249264" y="106279"/>
                    <a:pt x="183086" y="84221"/>
                  </a:cubicBezTo>
                  <a:cubicBezTo>
                    <a:pt x="166695" y="73293"/>
                    <a:pt x="134356" y="55142"/>
                    <a:pt x="122928" y="36095"/>
                  </a:cubicBezTo>
                  <a:cubicBezTo>
                    <a:pt x="116403" y="25220"/>
                    <a:pt x="114907" y="12032"/>
                    <a:pt x="110897" y="0"/>
                  </a:cubicBezTo>
                  <a:cubicBezTo>
                    <a:pt x="98865" y="4010"/>
                    <a:pt x="85677" y="5506"/>
                    <a:pt x="74802" y="12031"/>
                  </a:cubicBezTo>
                  <a:cubicBezTo>
                    <a:pt x="65075" y="17867"/>
                    <a:pt x="59814" y="29289"/>
                    <a:pt x="50739" y="36095"/>
                  </a:cubicBezTo>
                  <a:cubicBezTo>
                    <a:pt x="43565" y="41476"/>
                    <a:pt x="54750" y="-22058"/>
                    <a:pt x="50739" y="24063"/>
                  </a:cubicBezTo>
                  <a:close/>
                </a:path>
              </a:pathLst>
            </a:custGeom>
            <a:grpFill/>
            <a:ln w="57150" cap="rnd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4112346" y="3031958"/>
              <a:ext cx="435591" cy="1419809"/>
            </a:xfrm>
            <a:custGeom>
              <a:avLst/>
              <a:gdLst>
                <a:gd name="connsiteX0" fmla="*/ 86675 w 435591"/>
                <a:gd name="connsiteY0" fmla="*/ 12031 h 1510331"/>
                <a:gd name="connsiteX1" fmla="*/ 315275 w 435591"/>
                <a:gd name="connsiteY1" fmla="*/ 0 h 1510331"/>
                <a:gd name="connsiteX2" fmla="*/ 399496 w 435591"/>
                <a:gd name="connsiteY2" fmla="*/ 24063 h 1510331"/>
                <a:gd name="connsiteX3" fmla="*/ 411528 w 435591"/>
                <a:gd name="connsiteY3" fmla="*/ 60158 h 1510331"/>
                <a:gd name="connsiteX4" fmla="*/ 375433 w 435591"/>
                <a:gd name="connsiteY4" fmla="*/ 216568 h 1510331"/>
                <a:gd name="connsiteX5" fmla="*/ 387465 w 435591"/>
                <a:gd name="connsiteY5" fmla="*/ 360947 h 1510331"/>
                <a:gd name="connsiteX6" fmla="*/ 411528 w 435591"/>
                <a:gd name="connsiteY6" fmla="*/ 433137 h 1510331"/>
                <a:gd name="connsiteX7" fmla="*/ 435591 w 435591"/>
                <a:gd name="connsiteY7" fmla="*/ 745958 h 1510331"/>
                <a:gd name="connsiteX8" fmla="*/ 423559 w 435591"/>
                <a:gd name="connsiteY8" fmla="*/ 1022684 h 1510331"/>
                <a:gd name="connsiteX9" fmla="*/ 399496 w 435591"/>
                <a:gd name="connsiteY9" fmla="*/ 1443789 h 1510331"/>
                <a:gd name="connsiteX10" fmla="*/ 363401 w 435591"/>
                <a:gd name="connsiteY10" fmla="*/ 1455821 h 1510331"/>
                <a:gd name="connsiteX11" fmla="*/ 327307 w 435591"/>
                <a:gd name="connsiteY11" fmla="*/ 1479884 h 1510331"/>
                <a:gd name="connsiteX12" fmla="*/ 194959 w 435591"/>
                <a:gd name="connsiteY12" fmla="*/ 1503947 h 1510331"/>
                <a:gd name="connsiteX13" fmla="*/ 26517 w 435591"/>
                <a:gd name="connsiteY13" fmla="*/ 1491916 h 1510331"/>
                <a:gd name="connsiteX14" fmla="*/ 2454 w 435591"/>
                <a:gd name="connsiteY14" fmla="*/ 1347537 h 1510331"/>
                <a:gd name="connsiteX15" fmla="*/ 14486 w 435591"/>
                <a:gd name="connsiteY15" fmla="*/ 1010653 h 1510331"/>
                <a:gd name="connsiteX16" fmla="*/ 38549 w 435591"/>
                <a:gd name="connsiteY16" fmla="*/ 842210 h 1510331"/>
                <a:gd name="connsiteX17" fmla="*/ 50580 w 435591"/>
                <a:gd name="connsiteY17" fmla="*/ 721895 h 1510331"/>
                <a:gd name="connsiteX18" fmla="*/ 62612 w 435591"/>
                <a:gd name="connsiteY18" fmla="*/ 673768 h 1510331"/>
                <a:gd name="connsiteX19" fmla="*/ 86675 w 435591"/>
                <a:gd name="connsiteY19" fmla="*/ 529389 h 1510331"/>
                <a:gd name="connsiteX20" fmla="*/ 110738 w 435591"/>
                <a:gd name="connsiteY20" fmla="*/ 324853 h 1510331"/>
                <a:gd name="connsiteX21" fmla="*/ 134801 w 435591"/>
                <a:gd name="connsiteY21" fmla="*/ 96253 h 1510331"/>
                <a:gd name="connsiteX22" fmla="*/ 134801 w 435591"/>
                <a:gd name="connsiteY22" fmla="*/ 36095 h 1510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5591" h="1510331">
                  <a:moveTo>
                    <a:pt x="86675" y="12031"/>
                  </a:moveTo>
                  <a:cubicBezTo>
                    <a:pt x="162875" y="8021"/>
                    <a:pt x="238970" y="0"/>
                    <a:pt x="315275" y="0"/>
                  </a:cubicBezTo>
                  <a:cubicBezTo>
                    <a:pt x="330386" y="0"/>
                    <a:pt x="382473" y="18388"/>
                    <a:pt x="399496" y="24063"/>
                  </a:cubicBezTo>
                  <a:cubicBezTo>
                    <a:pt x="403507" y="36095"/>
                    <a:pt x="412501" y="47513"/>
                    <a:pt x="411528" y="60158"/>
                  </a:cubicBezTo>
                  <a:cubicBezTo>
                    <a:pt x="406218" y="129193"/>
                    <a:pt x="393813" y="161431"/>
                    <a:pt x="375433" y="216568"/>
                  </a:cubicBezTo>
                  <a:cubicBezTo>
                    <a:pt x="379444" y="264694"/>
                    <a:pt x="379526" y="313311"/>
                    <a:pt x="387465" y="360947"/>
                  </a:cubicBezTo>
                  <a:cubicBezTo>
                    <a:pt x="391635" y="385967"/>
                    <a:pt x="411528" y="433137"/>
                    <a:pt x="411528" y="433137"/>
                  </a:cubicBezTo>
                  <a:cubicBezTo>
                    <a:pt x="414959" y="474309"/>
                    <a:pt x="435591" y="715029"/>
                    <a:pt x="435591" y="745958"/>
                  </a:cubicBezTo>
                  <a:cubicBezTo>
                    <a:pt x="435591" y="838287"/>
                    <a:pt x="428328" y="930478"/>
                    <a:pt x="423559" y="1022684"/>
                  </a:cubicBezTo>
                  <a:cubicBezTo>
                    <a:pt x="416296" y="1163094"/>
                    <a:pt x="418838" y="1304528"/>
                    <a:pt x="399496" y="1443789"/>
                  </a:cubicBezTo>
                  <a:cubicBezTo>
                    <a:pt x="397751" y="1456351"/>
                    <a:pt x="374745" y="1450149"/>
                    <a:pt x="363401" y="1455821"/>
                  </a:cubicBezTo>
                  <a:cubicBezTo>
                    <a:pt x="350468" y="1462288"/>
                    <a:pt x="341211" y="1475912"/>
                    <a:pt x="327307" y="1479884"/>
                  </a:cubicBezTo>
                  <a:cubicBezTo>
                    <a:pt x="284193" y="1492202"/>
                    <a:pt x="239075" y="1495926"/>
                    <a:pt x="194959" y="1503947"/>
                  </a:cubicBezTo>
                  <a:cubicBezTo>
                    <a:pt x="138812" y="1499937"/>
                    <a:pt x="70205" y="1527412"/>
                    <a:pt x="26517" y="1491916"/>
                  </a:cubicBezTo>
                  <a:cubicBezTo>
                    <a:pt x="-11350" y="1461149"/>
                    <a:pt x="2454" y="1347537"/>
                    <a:pt x="2454" y="1347537"/>
                  </a:cubicBezTo>
                  <a:cubicBezTo>
                    <a:pt x="6465" y="1235242"/>
                    <a:pt x="8731" y="1122872"/>
                    <a:pt x="14486" y="1010653"/>
                  </a:cubicBezTo>
                  <a:cubicBezTo>
                    <a:pt x="20876" y="886040"/>
                    <a:pt x="14452" y="914499"/>
                    <a:pt x="38549" y="842210"/>
                  </a:cubicBezTo>
                  <a:cubicBezTo>
                    <a:pt x="42559" y="802105"/>
                    <a:pt x="44880" y="761795"/>
                    <a:pt x="50580" y="721895"/>
                  </a:cubicBezTo>
                  <a:cubicBezTo>
                    <a:pt x="52919" y="705525"/>
                    <a:pt x="59025" y="689910"/>
                    <a:pt x="62612" y="673768"/>
                  </a:cubicBezTo>
                  <a:cubicBezTo>
                    <a:pt x="72734" y="628219"/>
                    <a:pt x="82110" y="575033"/>
                    <a:pt x="86675" y="529389"/>
                  </a:cubicBezTo>
                  <a:cubicBezTo>
                    <a:pt x="106626" y="329889"/>
                    <a:pt x="83922" y="432121"/>
                    <a:pt x="110738" y="324853"/>
                  </a:cubicBezTo>
                  <a:cubicBezTo>
                    <a:pt x="115475" y="282221"/>
                    <a:pt x="132192" y="135386"/>
                    <a:pt x="134801" y="96253"/>
                  </a:cubicBezTo>
                  <a:cubicBezTo>
                    <a:pt x="136135" y="76245"/>
                    <a:pt x="134801" y="56148"/>
                    <a:pt x="134801" y="36095"/>
                  </a:cubicBezTo>
                </a:path>
              </a:pathLst>
            </a:custGeom>
            <a:grpFill/>
            <a:ln w="57150" cap="rnd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3970421" y="2237874"/>
              <a:ext cx="818147" cy="806115"/>
            </a:xfrm>
            <a:custGeom>
              <a:avLst/>
              <a:gdLst>
                <a:gd name="connsiteX0" fmla="*/ 0 w 818147"/>
                <a:gd name="connsiteY0" fmla="*/ 589547 h 806115"/>
                <a:gd name="connsiteX1" fmla="*/ 72190 w 818147"/>
                <a:gd name="connsiteY1" fmla="*/ 493294 h 806115"/>
                <a:gd name="connsiteX2" fmla="*/ 132347 w 818147"/>
                <a:gd name="connsiteY2" fmla="*/ 421105 h 806115"/>
                <a:gd name="connsiteX3" fmla="*/ 180474 w 818147"/>
                <a:gd name="connsiteY3" fmla="*/ 336884 h 806115"/>
                <a:gd name="connsiteX4" fmla="*/ 240632 w 818147"/>
                <a:gd name="connsiteY4" fmla="*/ 276726 h 806115"/>
                <a:gd name="connsiteX5" fmla="*/ 252663 w 818147"/>
                <a:gd name="connsiteY5" fmla="*/ 240631 h 806115"/>
                <a:gd name="connsiteX6" fmla="*/ 300790 w 818147"/>
                <a:gd name="connsiteY6" fmla="*/ 180473 h 806115"/>
                <a:gd name="connsiteX7" fmla="*/ 336884 w 818147"/>
                <a:gd name="connsiteY7" fmla="*/ 120315 h 806115"/>
                <a:gd name="connsiteX8" fmla="*/ 348916 w 818147"/>
                <a:gd name="connsiteY8" fmla="*/ 84221 h 806115"/>
                <a:gd name="connsiteX9" fmla="*/ 421105 w 818147"/>
                <a:gd name="connsiteY9" fmla="*/ 0 h 806115"/>
                <a:gd name="connsiteX10" fmla="*/ 457200 w 818147"/>
                <a:gd name="connsiteY10" fmla="*/ 12031 h 806115"/>
                <a:gd name="connsiteX11" fmla="*/ 517358 w 818147"/>
                <a:gd name="connsiteY11" fmla="*/ 60158 h 806115"/>
                <a:gd name="connsiteX12" fmla="*/ 553453 w 818147"/>
                <a:gd name="connsiteY12" fmla="*/ 132347 h 806115"/>
                <a:gd name="connsiteX13" fmla="*/ 577516 w 818147"/>
                <a:gd name="connsiteY13" fmla="*/ 204537 h 806115"/>
                <a:gd name="connsiteX14" fmla="*/ 625642 w 818147"/>
                <a:gd name="connsiteY14" fmla="*/ 276726 h 806115"/>
                <a:gd name="connsiteX15" fmla="*/ 637674 w 818147"/>
                <a:gd name="connsiteY15" fmla="*/ 312821 h 806115"/>
                <a:gd name="connsiteX16" fmla="*/ 685800 w 818147"/>
                <a:gd name="connsiteY16" fmla="*/ 385010 h 806115"/>
                <a:gd name="connsiteX17" fmla="*/ 697832 w 818147"/>
                <a:gd name="connsiteY17" fmla="*/ 421105 h 806115"/>
                <a:gd name="connsiteX18" fmla="*/ 770021 w 818147"/>
                <a:gd name="connsiteY18" fmla="*/ 517358 h 806115"/>
                <a:gd name="connsiteX19" fmla="*/ 806116 w 818147"/>
                <a:gd name="connsiteY19" fmla="*/ 589547 h 806115"/>
                <a:gd name="connsiteX20" fmla="*/ 818147 w 818147"/>
                <a:gd name="connsiteY20" fmla="*/ 625642 h 806115"/>
                <a:gd name="connsiteX21" fmla="*/ 733926 w 818147"/>
                <a:gd name="connsiteY21" fmla="*/ 697831 h 806115"/>
                <a:gd name="connsiteX22" fmla="*/ 697832 w 818147"/>
                <a:gd name="connsiteY22" fmla="*/ 709863 h 806115"/>
                <a:gd name="connsiteX23" fmla="*/ 661737 w 818147"/>
                <a:gd name="connsiteY23" fmla="*/ 721894 h 806115"/>
                <a:gd name="connsiteX24" fmla="*/ 625642 w 818147"/>
                <a:gd name="connsiteY24" fmla="*/ 757989 h 806115"/>
                <a:gd name="connsiteX25" fmla="*/ 577516 w 818147"/>
                <a:gd name="connsiteY25" fmla="*/ 770021 h 806115"/>
                <a:gd name="connsiteX26" fmla="*/ 505326 w 818147"/>
                <a:gd name="connsiteY26" fmla="*/ 794084 h 806115"/>
                <a:gd name="connsiteX27" fmla="*/ 469232 w 818147"/>
                <a:gd name="connsiteY27" fmla="*/ 806115 h 806115"/>
                <a:gd name="connsiteX28" fmla="*/ 300790 w 818147"/>
                <a:gd name="connsiteY28" fmla="*/ 794084 h 806115"/>
                <a:gd name="connsiteX29" fmla="*/ 252663 w 818147"/>
                <a:gd name="connsiteY29" fmla="*/ 782052 h 806115"/>
                <a:gd name="connsiteX30" fmla="*/ 180474 w 818147"/>
                <a:gd name="connsiteY30" fmla="*/ 757989 h 806115"/>
                <a:gd name="connsiteX31" fmla="*/ 144379 w 818147"/>
                <a:gd name="connsiteY31" fmla="*/ 721894 h 806115"/>
                <a:gd name="connsiteX32" fmla="*/ 108284 w 818147"/>
                <a:gd name="connsiteY32" fmla="*/ 709863 h 806115"/>
                <a:gd name="connsiteX33" fmla="*/ 48126 w 818147"/>
                <a:gd name="connsiteY33" fmla="*/ 649705 h 806115"/>
                <a:gd name="connsiteX34" fmla="*/ 0 w 818147"/>
                <a:gd name="connsiteY34" fmla="*/ 589547 h 806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18147" h="806115">
                  <a:moveTo>
                    <a:pt x="0" y="589547"/>
                  </a:moveTo>
                  <a:cubicBezTo>
                    <a:pt x="75848" y="463134"/>
                    <a:pt x="-2996" y="583516"/>
                    <a:pt x="72190" y="493294"/>
                  </a:cubicBezTo>
                  <a:cubicBezTo>
                    <a:pt x="155951" y="392782"/>
                    <a:pt x="26887" y="526568"/>
                    <a:pt x="132347" y="421105"/>
                  </a:cubicBezTo>
                  <a:cubicBezTo>
                    <a:pt x="147649" y="375200"/>
                    <a:pt x="141625" y="380588"/>
                    <a:pt x="180474" y="336884"/>
                  </a:cubicBezTo>
                  <a:cubicBezTo>
                    <a:pt x="199315" y="315688"/>
                    <a:pt x="240632" y="276726"/>
                    <a:pt x="240632" y="276726"/>
                  </a:cubicBezTo>
                  <a:cubicBezTo>
                    <a:pt x="244642" y="264694"/>
                    <a:pt x="246991" y="251975"/>
                    <a:pt x="252663" y="240631"/>
                  </a:cubicBezTo>
                  <a:cubicBezTo>
                    <a:pt x="267840" y="210277"/>
                    <a:pt x="278409" y="202854"/>
                    <a:pt x="300790" y="180473"/>
                  </a:cubicBezTo>
                  <a:cubicBezTo>
                    <a:pt x="334869" y="78232"/>
                    <a:pt x="287341" y="202887"/>
                    <a:pt x="336884" y="120315"/>
                  </a:cubicBezTo>
                  <a:cubicBezTo>
                    <a:pt x="343409" y="109440"/>
                    <a:pt x="342624" y="95232"/>
                    <a:pt x="348916" y="84221"/>
                  </a:cubicBezTo>
                  <a:cubicBezTo>
                    <a:pt x="369497" y="48205"/>
                    <a:pt x="392658" y="28447"/>
                    <a:pt x="421105" y="0"/>
                  </a:cubicBezTo>
                  <a:cubicBezTo>
                    <a:pt x="433137" y="4010"/>
                    <a:pt x="445856" y="6359"/>
                    <a:pt x="457200" y="12031"/>
                  </a:cubicBezTo>
                  <a:cubicBezTo>
                    <a:pt x="487557" y="27209"/>
                    <a:pt x="494976" y="37775"/>
                    <a:pt x="517358" y="60158"/>
                  </a:cubicBezTo>
                  <a:cubicBezTo>
                    <a:pt x="561245" y="191810"/>
                    <a:pt x="491249" y="-7614"/>
                    <a:pt x="553453" y="132347"/>
                  </a:cubicBezTo>
                  <a:cubicBezTo>
                    <a:pt x="563755" y="155526"/>
                    <a:pt x="563446" y="183432"/>
                    <a:pt x="577516" y="204537"/>
                  </a:cubicBezTo>
                  <a:cubicBezTo>
                    <a:pt x="593558" y="228600"/>
                    <a:pt x="616496" y="249290"/>
                    <a:pt x="625642" y="276726"/>
                  </a:cubicBezTo>
                  <a:cubicBezTo>
                    <a:pt x="629653" y="288758"/>
                    <a:pt x="631515" y="301734"/>
                    <a:pt x="637674" y="312821"/>
                  </a:cubicBezTo>
                  <a:cubicBezTo>
                    <a:pt x="651719" y="338102"/>
                    <a:pt x="676654" y="357574"/>
                    <a:pt x="685800" y="385010"/>
                  </a:cubicBezTo>
                  <a:cubicBezTo>
                    <a:pt x="689811" y="397042"/>
                    <a:pt x="691673" y="410018"/>
                    <a:pt x="697832" y="421105"/>
                  </a:cubicBezTo>
                  <a:cubicBezTo>
                    <a:pt x="731843" y="482324"/>
                    <a:pt x="733514" y="480849"/>
                    <a:pt x="770021" y="517358"/>
                  </a:cubicBezTo>
                  <a:cubicBezTo>
                    <a:pt x="800267" y="608091"/>
                    <a:pt x="759465" y="496242"/>
                    <a:pt x="806116" y="589547"/>
                  </a:cubicBezTo>
                  <a:cubicBezTo>
                    <a:pt x="811788" y="600891"/>
                    <a:pt x="814137" y="613610"/>
                    <a:pt x="818147" y="625642"/>
                  </a:cubicBezTo>
                  <a:cubicBezTo>
                    <a:pt x="799964" y="698376"/>
                    <a:pt x="821803" y="668538"/>
                    <a:pt x="733926" y="697831"/>
                  </a:cubicBezTo>
                  <a:lnTo>
                    <a:pt x="697832" y="709863"/>
                  </a:lnTo>
                  <a:lnTo>
                    <a:pt x="661737" y="721894"/>
                  </a:lnTo>
                  <a:cubicBezTo>
                    <a:pt x="649705" y="733926"/>
                    <a:pt x="640415" y="749547"/>
                    <a:pt x="625642" y="757989"/>
                  </a:cubicBezTo>
                  <a:cubicBezTo>
                    <a:pt x="611285" y="766193"/>
                    <a:pt x="593354" y="765269"/>
                    <a:pt x="577516" y="770021"/>
                  </a:cubicBezTo>
                  <a:cubicBezTo>
                    <a:pt x="553221" y="777310"/>
                    <a:pt x="529389" y="786063"/>
                    <a:pt x="505326" y="794084"/>
                  </a:cubicBezTo>
                  <a:lnTo>
                    <a:pt x="469232" y="806115"/>
                  </a:lnTo>
                  <a:cubicBezTo>
                    <a:pt x="413085" y="802105"/>
                    <a:pt x="356736" y="800300"/>
                    <a:pt x="300790" y="794084"/>
                  </a:cubicBezTo>
                  <a:cubicBezTo>
                    <a:pt x="284355" y="792258"/>
                    <a:pt x="268502" y="786804"/>
                    <a:pt x="252663" y="782052"/>
                  </a:cubicBezTo>
                  <a:cubicBezTo>
                    <a:pt x="228368" y="774763"/>
                    <a:pt x="180474" y="757989"/>
                    <a:pt x="180474" y="757989"/>
                  </a:cubicBezTo>
                  <a:cubicBezTo>
                    <a:pt x="168442" y="745957"/>
                    <a:pt x="158537" y="731332"/>
                    <a:pt x="144379" y="721894"/>
                  </a:cubicBezTo>
                  <a:cubicBezTo>
                    <a:pt x="133827" y="714859"/>
                    <a:pt x="118430" y="717472"/>
                    <a:pt x="108284" y="709863"/>
                  </a:cubicBezTo>
                  <a:cubicBezTo>
                    <a:pt x="85597" y="692848"/>
                    <a:pt x="68179" y="669758"/>
                    <a:pt x="48126" y="649705"/>
                  </a:cubicBezTo>
                  <a:lnTo>
                    <a:pt x="0" y="589547"/>
                  </a:lnTo>
                  <a:close/>
                </a:path>
              </a:pathLst>
            </a:custGeom>
            <a:grpFill/>
            <a:ln w="57150" cap="rnd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4250396" y="2237874"/>
              <a:ext cx="277756" cy="273671"/>
            </a:xfrm>
            <a:custGeom>
              <a:avLst/>
              <a:gdLst>
                <a:gd name="connsiteX0" fmla="*/ 0 w 818147"/>
                <a:gd name="connsiteY0" fmla="*/ 589547 h 806115"/>
                <a:gd name="connsiteX1" fmla="*/ 72190 w 818147"/>
                <a:gd name="connsiteY1" fmla="*/ 493294 h 806115"/>
                <a:gd name="connsiteX2" fmla="*/ 132347 w 818147"/>
                <a:gd name="connsiteY2" fmla="*/ 421105 h 806115"/>
                <a:gd name="connsiteX3" fmla="*/ 180474 w 818147"/>
                <a:gd name="connsiteY3" fmla="*/ 336884 h 806115"/>
                <a:gd name="connsiteX4" fmla="*/ 240632 w 818147"/>
                <a:gd name="connsiteY4" fmla="*/ 276726 h 806115"/>
                <a:gd name="connsiteX5" fmla="*/ 252663 w 818147"/>
                <a:gd name="connsiteY5" fmla="*/ 240631 h 806115"/>
                <a:gd name="connsiteX6" fmla="*/ 300790 w 818147"/>
                <a:gd name="connsiteY6" fmla="*/ 180473 h 806115"/>
                <a:gd name="connsiteX7" fmla="*/ 336884 w 818147"/>
                <a:gd name="connsiteY7" fmla="*/ 120315 h 806115"/>
                <a:gd name="connsiteX8" fmla="*/ 348916 w 818147"/>
                <a:gd name="connsiteY8" fmla="*/ 84221 h 806115"/>
                <a:gd name="connsiteX9" fmla="*/ 421105 w 818147"/>
                <a:gd name="connsiteY9" fmla="*/ 0 h 806115"/>
                <a:gd name="connsiteX10" fmla="*/ 457200 w 818147"/>
                <a:gd name="connsiteY10" fmla="*/ 12031 h 806115"/>
                <a:gd name="connsiteX11" fmla="*/ 517358 w 818147"/>
                <a:gd name="connsiteY11" fmla="*/ 60158 h 806115"/>
                <a:gd name="connsiteX12" fmla="*/ 553453 w 818147"/>
                <a:gd name="connsiteY12" fmla="*/ 132347 h 806115"/>
                <a:gd name="connsiteX13" fmla="*/ 577516 w 818147"/>
                <a:gd name="connsiteY13" fmla="*/ 204537 h 806115"/>
                <a:gd name="connsiteX14" fmla="*/ 625642 w 818147"/>
                <a:gd name="connsiteY14" fmla="*/ 276726 h 806115"/>
                <a:gd name="connsiteX15" fmla="*/ 637674 w 818147"/>
                <a:gd name="connsiteY15" fmla="*/ 312821 h 806115"/>
                <a:gd name="connsiteX16" fmla="*/ 685800 w 818147"/>
                <a:gd name="connsiteY16" fmla="*/ 385010 h 806115"/>
                <a:gd name="connsiteX17" fmla="*/ 697832 w 818147"/>
                <a:gd name="connsiteY17" fmla="*/ 421105 h 806115"/>
                <a:gd name="connsiteX18" fmla="*/ 770021 w 818147"/>
                <a:gd name="connsiteY18" fmla="*/ 517358 h 806115"/>
                <a:gd name="connsiteX19" fmla="*/ 806116 w 818147"/>
                <a:gd name="connsiteY19" fmla="*/ 589547 h 806115"/>
                <a:gd name="connsiteX20" fmla="*/ 818147 w 818147"/>
                <a:gd name="connsiteY20" fmla="*/ 625642 h 806115"/>
                <a:gd name="connsiteX21" fmla="*/ 733926 w 818147"/>
                <a:gd name="connsiteY21" fmla="*/ 697831 h 806115"/>
                <a:gd name="connsiteX22" fmla="*/ 697832 w 818147"/>
                <a:gd name="connsiteY22" fmla="*/ 709863 h 806115"/>
                <a:gd name="connsiteX23" fmla="*/ 661737 w 818147"/>
                <a:gd name="connsiteY23" fmla="*/ 721894 h 806115"/>
                <a:gd name="connsiteX24" fmla="*/ 625642 w 818147"/>
                <a:gd name="connsiteY24" fmla="*/ 757989 h 806115"/>
                <a:gd name="connsiteX25" fmla="*/ 577516 w 818147"/>
                <a:gd name="connsiteY25" fmla="*/ 770021 h 806115"/>
                <a:gd name="connsiteX26" fmla="*/ 505326 w 818147"/>
                <a:gd name="connsiteY26" fmla="*/ 794084 h 806115"/>
                <a:gd name="connsiteX27" fmla="*/ 469232 w 818147"/>
                <a:gd name="connsiteY27" fmla="*/ 806115 h 806115"/>
                <a:gd name="connsiteX28" fmla="*/ 300790 w 818147"/>
                <a:gd name="connsiteY28" fmla="*/ 794084 h 806115"/>
                <a:gd name="connsiteX29" fmla="*/ 252663 w 818147"/>
                <a:gd name="connsiteY29" fmla="*/ 782052 h 806115"/>
                <a:gd name="connsiteX30" fmla="*/ 180474 w 818147"/>
                <a:gd name="connsiteY30" fmla="*/ 757989 h 806115"/>
                <a:gd name="connsiteX31" fmla="*/ 144379 w 818147"/>
                <a:gd name="connsiteY31" fmla="*/ 721894 h 806115"/>
                <a:gd name="connsiteX32" fmla="*/ 108284 w 818147"/>
                <a:gd name="connsiteY32" fmla="*/ 709863 h 806115"/>
                <a:gd name="connsiteX33" fmla="*/ 48126 w 818147"/>
                <a:gd name="connsiteY33" fmla="*/ 649705 h 806115"/>
                <a:gd name="connsiteX34" fmla="*/ 0 w 818147"/>
                <a:gd name="connsiteY34" fmla="*/ 589547 h 806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18147" h="806115">
                  <a:moveTo>
                    <a:pt x="0" y="589547"/>
                  </a:moveTo>
                  <a:cubicBezTo>
                    <a:pt x="75848" y="463134"/>
                    <a:pt x="-2996" y="583516"/>
                    <a:pt x="72190" y="493294"/>
                  </a:cubicBezTo>
                  <a:cubicBezTo>
                    <a:pt x="155951" y="392782"/>
                    <a:pt x="26887" y="526568"/>
                    <a:pt x="132347" y="421105"/>
                  </a:cubicBezTo>
                  <a:cubicBezTo>
                    <a:pt x="147649" y="375200"/>
                    <a:pt x="141625" y="380588"/>
                    <a:pt x="180474" y="336884"/>
                  </a:cubicBezTo>
                  <a:cubicBezTo>
                    <a:pt x="199315" y="315688"/>
                    <a:pt x="240632" y="276726"/>
                    <a:pt x="240632" y="276726"/>
                  </a:cubicBezTo>
                  <a:cubicBezTo>
                    <a:pt x="244642" y="264694"/>
                    <a:pt x="246991" y="251975"/>
                    <a:pt x="252663" y="240631"/>
                  </a:cubicBezTo>
                  <a:cubicBezTo>
                    <a:pt x="267840" y="210277"/>
                    <a:pt x="278409" y="202854"/>
                    <a:pt x="300790" y="180473"/>
                  </a:cubicBezTo>
                  <a:cubicBezTo>
                    <a:pt x="334869" y="78232"/>
                    <a:pt x="287341" y="202887"/>
                    <a:pt x="336884" y="120315"/>
                  </a:cubicBezTo>
                  <a:cubicBezTo>
                    <a:pt x="343409" y="109440"/>
                    <a:pt x="342624" y="95232"/>
                    <a:pt x="348916" y="84221"/>
                  </a:cubicBezTo>
                  <a:cubicBezTo>
                    <a:pt x="369497" y="48205"/>
                    <a:pt x="392658" y="28447"/>
                    <a:pt x="421105" y="0"/>
                  </a:cubicBezTo>
                  <a:cubicBezTo>
                    <a:pt x="433137" y="4010"/>
                    <a:pt x="445856" y="6359"/>
                    <a:pt x="457200" y="12031"/>
                  </a:cubicBezTo>
                  <a:cubicBezTo>
                    <a:pt x="487557" y="27209"/>
                    <a:pt x="494976" y="37775"/>
                    <a:pt x="517358" y="60158"/>
                  </a:cubicBezTo>
                  <a:cubicBezTo>
                    <a:pt x="561245" y="191810"/>
                    <a:pt x="491249" y="-7614"/>
                    <a:pt x="553453" y="132347"/>
                  </a:cubicBezTo>
                  <a:cubicBezTo>
                    <a:pt x="563755" y="155526"/>
                    <a:pt x="563446" y="183432"/>
                    <a:pt x="577516" y="204537"/>
                  </a:cubicBezTo>
                  <a:cubicBezTo>
                    <a:pt x="593558" y="228600"/>
                    <a:pt x="616496" y="249290"/>
                    <a:pt x="625642" y="276726"/>
                  </a:cubicBezTo>
                  <a:cubicBezTo>
                    <a:pt x="629653" y="288758"/>
                    <a:pt x="631515" y="301734"/>
                    <a:pt x="637674" y="312821"/>
                  </a:cubicBezTo>
                  <a:cubicBezTo>
                    <a:pt x="651719" y="338102"/>
                    <a:pt x="676654" y="357574"/>
                    <a:pt x="685800" y="385010"/>
                  </a:cubicBezTo>
                  <a:cubicBezTo>
                    <a:pt x="689811" y="397042"/>
                    <a:pt x="691673" y="410018"/>
                    <a:pt x="697832" y="421105"/>
                  </a:cubicBezTo>
                  <a:cubicBezTo>
                    <a:pt x="731843" y="482324"/>
                    <a:pt x="733514" y="480849"/>
                    <a:pt x="770021" y="517358"/>
                  </a:cubicBezTo>
                  <a:cubicBezTo>
                    <a:pt x="800267" y="608091"/>
                    <a:pt x="759465" y="496242"/>
                    <a:pt x="806116" y="589547"/>
                  </a:cubicBezTo>
                  <a:cubicBezTo>
                    <a:pt x="811788" y="600891"/>
                    <a:pt x="814137" y="613610"/>
                    <a:pt x="818147" y="625642"/>
                  </a:cubicBezTo>
                  <a:cubicBezTo>
                    <a:pt x="799964" y="698376"/>
                    <a:pt x="821803" y="668538"/>
                    <a:pt x="733926" y="697831"/>
                  </a:cubicBezTo>
                  <a:lnTo>
                    <a:pt x="697832" y="709863"/>
                  </a:lnTo>
                  <a:lnTo>
                    <a:pt x="661737" y="721894"/>
                  </a:lnTo>
                  <a:cubicBezTo>
                    <a:pt x="649705" y="733926"/>
                    <a:pt x="640415" y="749547"/>
                    <a:pt x="625642" y="757989"/>
                  </a:cubicBezTo>
                  <a:cubicBezTo>
                    <a:pt x="611285" y="766193"/>
                    <a:pt x="593354" y="765269"/>
                    <a:pt x="577516" y="770021"/>
                  </a:cubicBezTo>
                  <a:cubicBezTo>
                    <a:pt x="553221" y="777310"/>
                    <a:pt x="529389" y="786063"/>
                    <a:pt x="505326" y="794084"/>
                  </a:cubicBezTo>
                  <a:lnTo>
                    <a:pt x="469232" y="806115"/>
                  </a:lnTo>
                  <a:cubicBezTo>
                    <a:pt x="413085" y="802105"/>
                    <a:pt x="356736" y="800300"/>
                    <a:pt x="300790" y="794084"/>
                  </a:cubicBezTo>
                  <a:cubicBezTo>
                    <a:pt x="284355" y="792258"/>
                    <a:pt x="268502" y="786804"/>
                    <a:pt x="252663" y="782052"/>
                  </a:cubicBezTo>
                  <a:cubicBezTo>
                    <a:pt x="228368" y="774763"/>
                    <a:pt x="180474" y="757989"/>
                    <a:pt x="180474" y="757989"/>
                  </a:cubicBezTo>
                  <a:cubicBezTo>
                    <a:pt x="168442" y="745957"/>
                    <a:pt x="158537" y="731332"/>
                    <a:pt x="144379" y="721894"/>
                  </a:cubicBezTo>
                  <a:cubicBezTo>
                    <a:pt x="133827" y="714859"/>
                    <a:pt x="118430" y="717472"/>
                    <a:pt x="108284" y="709863"/>
                  </a:cubicBezTo>
                  <a:cubicBezTo>
                    <a:pt x="85597" y="692848"/>
                    <a:pt x="68179" y="669758"/>
                    <a:pt x="48126" y="649705"/>
                  </a:cubicBezTo>
                  <a:lnTo>
                    <a:pt x="0" y="589547"/>
                  </a:lnTo>
                  <a:close/>
                </a:path>
              </a:pathLst>
            </a:custGeom>
            <a:grpFill/>
            <a:ln w="57150" cap="rnd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3898232" y="4207567"/>
              <a:ext cx="943856" cy="586622"/>
            </a:xfrm>
            <a:custGeom>
              <a:avLst/>
              <a:gdLst>
                <a:gd name="connsiteX0" fmla="*/ 97659 w 1072247"/>
                <a:gd name="connsiteY0" fmla="*/ 12031 h 312821"/>
                <a:gd name="connsiteX1" fmla="*/ 157817 w 1072247"/>
                <a:gd name="connsiteY1" fmla="*/ 36095 h 312821"/>
                <a:gd name="connsiteX2" fmla="*/ 266101 w 1072247"/>
                <a:gd name="connsiteY2" fmla="*/ 72189 h 312821"/>
                <a:gd name="connsiteX3" fmla="*/ 338290 w 1072247"/>
                <a:gd name="connsiteY3" fmla="*/ 96252 h 312821"/>
                <a:gd name="connsiteX4" fmla="*/ 398448 w 1072247"/>
                <a:gd name="connsiteY4" fmla="*/ 108284 h 312821"/>
                <a:gd name="connsiteX5" fmla="*/ 434543 w 1072247"/>
                <a:gd name="connsiteY5" fmla="*/ 120316 h 312821"/>
                <a:gd name="connsiteX6" fmla="*/ 506733 w 1072247"/>
                <a:gd name="connsiteY6" fmla="*/ 132347 h 312821"/>
                <a:gd name="connsiteX7" fmla="*/ 807522 w 1072247"/>
                <a:gd name="connsiteY7" fmla="*/ 120316 h 312821"/>
                <a:gd name="connsiteX8" fmla="*/ 843617 w 1072247"/>
                <a:gd name="connsiteY8" fmla="*/ 108284 h 312821"/>
                <a:gd name="connsiteX9" fmla="*/ 951901 w 1072247"/>
                <a:gd name="connsiteY9" fmla="*/ 96252 h 312821"/>
                <a:gd name="connsiteX10" fmla="*/ 1000027 w 1072247"/>
                <a:gd name="connsiteY10" fmla="*/ 84221 h 312821"/>
                <a:gd name="connsiteX11" fmla="*/ 1024090 w 1072247"/>
                <a:gd name="connsiteY11" fmla="*/ 12031 h 312821"/>
                <a:gd name="connsiteX12" fmla="*/ 1060185 w 1072247"/>
                <a:gd name="connsiteY12" fmla="*/ 24063 h 312821"/>
                <a:gd name="connsiteX13" fmla="*/ 1060185 w 1072247"/>
                <a:gd name="connsiteY13" fmla="*/ 240631 h 312821"/>
                <a:gd name="connsiteX14" fmla="*/ 1024090 w 1072247"/>
                <a:gd name="connsiteY14" fmla="*/ 264695 h 312821"/>
                <a:gd name="connsiteX15" fmla="*/ 675175 w 1072247"/>
                <a:gd name="connsiteY15" fmla="*/ 276726 h 312821"/>
                <a:gd name="connsiteX16" fmla="*/ 578922 w 1072247"/>
                <a:gd name="connsiteY16" fmla="*/ 288758 h 312821"/>
                <a:gd name="connsiteX17" fmla="*/ 506733 w 1072247"/>
                <a:gd name="connsiteY17" fmla="*/ 312821 h 312821"/>
                <a:gd name="connsiteX18" fmla="*/ 193912 w 1072247"/>
                <a:gd name="connsiteY18" fmla="*/ 276726 h 312821"/>
                <a:gd name="connsiteX19" fmla="*/ 109690 w 1072247"/>
                <a:gd name="connsiteY19" fmla="*/ 252663 h 312821"/>
                <a:gd name="connsiteX20" fmla="*/ 73596 w 1072247"/>
                <a:gd name="connsiteY20" fmla="*/ 228600 h 312821"/>
                <a:gd name="connsiteX21" fmla="*/ 49533 w 1072247"/>
                <a:gd name="connsiteY21" fmla="*/ 192505 h 312821"/>
                <a:gd name="connsiteX22" fmla="*/ 25469 w 1072247"/>
                <a:gd name="connsiteY22" fmla="*/ 168442 h 312821"/>
                <a:gd name="connsiteX23" fmla="*/ 1406 w 1072247"/>
                <a:gd name="connsiteY23" fmla="*/ 0 h 312821"/>
                <a:gd name="connsiteX0-1" fmla="*/ 157817 w 1072247"/>
                <a:gd name="connsiteY0-2" fmla="*/ 36095 h 312821"/>
                <a:gd name="connsiteX1-3" fmla="*/ 266101 w 1072247"/>
                <a:gd name="connsiteY1-4" fmla="*/ 72189 h 312821"/>
                <a:gd name="connsiteX2-5" fmla="*/ 338290 w 1072247"/>
                <a:gd name="connsiteY2-6" fmla="*/ 96252 h 312821"/>
                <a:gd name="connsiteX3-7" fmla="*/ 398448 w 1072247"/>
                <a:gd name="connsiteY3-8" fmla="*/ 108284 h 312821"/>
                <a:gd name="connsiteX4-9" fmla="*/ 434543 w 1072247"/>
                <a:gd name="connsiteY4-10" fmla="*/ 120316 h 312821"/>
                <a:gd name="connsiteX5-11" fmla="*/ 506733 w 1072247"/>
                <a:gd name="connsiteY5-12" fmla="*/ 132347 h 312821"/>
                <a:gd name="connsiteX6-13" fmla="*/ 807522 w 1072247"/>
                <a:gd name="connsiteY6-14" fmla="*/ 120316 h 312821"/>
                <a:gd name="connsiteX7-15" fmla="*/ 843617 w 1072247"/>
                <a:gd name="connsiteY7-16" fmla="*/ 108284 h 312821"/>
                <a:gd name="connsiteX8-17" fmla="*/ 951901 w 1072247"/>
                <a:gd name="connsiteY8-18" fmla="*/ 96252 h 312821"/>
                <a:gd name="connsiteX9-19" fmla="*/ 1000027 w 1072247"/>
                <a:gd name="connsiteY9-20" fmla="*/ 84221 h 312821"/>
                <a:gd name="connsiteX10-21" fmla="*/ 1024090 w 1072247"/>
                <a:gd name="connsiteY10-22" fmla="*/ 12031 h 312821"/>
                <a:gd name="connsiteX11-23" fmla="*/ 1060185 w 1072247"/>
                <a:gd name="connsiteY11-24" fmla="*/ 24063 h 312821"/>
                <a:gd name="connsiteX12-25" fmla="*/ 1060185 w 1072247"/>
                <a:gd name="connsiteY12-26" fmla="*/ 240631 h 312821"/>
                <a:gd name="connsiteX13-27" fmla="*/ 1024090 w 1072247"/>
                <a:gd name="connsiteY13-28" fmla="*/ 264695 h 312821"/>
                <a:gd name="connsiteX14-29" fmla="*/ 675175 w 1072247"/>
                <a:gd name="connsiteY14-30" fmla="*/ 276726 h 312821"/>
                <a:gd name="connsiteX15-31" fmla="*/ 578922 w 1072247"/>
                <a:gd name="connsiteY15-32" fmla="*/ 288758 h 312821"/>
                <a:gd name="connsiteX16-33" fmla="*/ 506733 w 1072247"/>
                <a:gd name="connsiteY16-34" fmla="*/ 312821 h 312821"/>
                <a:gd name="connsiteX17-35" fmla="*/ 193912 w 1072247"/>
                <a:gd name="connsiteY17-36" fmla="*/ 276726 h 312821"/>
                <a:gd name="connsiteX18-37" fmla="*/ 109690 w 1072247"/>
                <a:gd name="connsiteY18-38" fmla="*/ 252663 h 312821"/>
                <a:gd name="connsiteX19-39" fmla="*/ 73596 w 1072247"/>
                <a:gd name="connsiteY19-40" fmla="*/ 228600 h 312821"/>
                <a:gd name="connsiteX20-41" fmla="*/ 49533 w 1072247"/>
                <a:gd name="connsiteY20-42" fmla="*/ 192505 h 312821"/>
                <a:gd name="connsiteX21-43" fmla="*/ 25469 w 1072247"/>
                <a:gd name="connsiteY21-44" fmla="*/ 168442 h 312821"/>
                <a:gd name="connsiteX22-45" fmla="*/ 1406 w 1072247"/>
                <a:gd name="connsiteY22-46" fmla="*/ 0 h 312821"/>
                <a:gd name="connsiteX0-47" fmla="*/ 266101 w 1072247"/>
                <a:gd name="connsiteY0-48" fmla="*/ 72189 h 312821"/>
                <a:gd name="connsiteX1-49" fmla="*/ 338290 w 1072247"/>
                <a:gd name="connsiteY1-50" fmla="*/ 96252 h 312821"/>
                <a:gd name="connsiteX2-51" fmla="*/ 398448 w 1072247"/>
                <a:gd name="connsiteY2-52" fmla="*/ 108284 h 312821"/>
                <a:gd name="connsiteX3-53" fmla="*/ 434543 w 1072247"/>
                <a:gd name="connsiteY3-54" fmla="*/ 120316 h 312821"/>
                <a:gd name="connsiteX4-55" fmla="*/ 506733 w 1072247"/>
                <a:gd name="connsiteY4-56" fmla="*/ 132347 h 312821"/>
                <a:gd name="connsiteX5-57" fmla="*/ 807522 w 1072247"/>
                <a:gd name="connsiteY5-58" fmla="*/ 120316 h 312821"/>
                <a:gd name="connsiteX6-59" fmla="*/ 843617 w 1072247"/>
                <a:gd name="connsiteY6-60" fmla="*/ 108284 h 312821"/>
                <a:gd name="connsiteX7-61" fmla="*/ 951901 w 1072247"/>
                <a:gd name="connsiteY7-62" fmla="*/ 96252 h 312821"/>
                <a:gd name="connsiteX8-63" fmla="*/ 1000027 w 1072247"/>
                <a:gd name="connsiteY8-64" fmla="*/ 84221 h 312821"/>
                <a:gd name="connsiteX9-65" fmla="*/ 1024090 w 1072247"/>
                <a:gd name="connsiteY9-66" fmla="*/ 12031 h 312821"/>
                <a:gd name="connsiteX10-67" fmla="*/ 1060185 w 1072247"/>
                <a:gd name="connsiteY10-68" fmla="*/ 24063 h 312821"/>
                <a:gd name="connsiteX11-69" fmla="*/ 1060185 w 1072247"/>
                <a:gd name="connsiteY11-70" fmla="*/ 240631 h 312821"/>
                <a:gd name="connsiteX12-71" fmla="*/ 1024090 w 1072247"/>
                <a:gd name="connsiteY12-72" fmla="*/ 264695 h 312821"/>
                <a:gd name="connsiteX13-73" fmla="*/ 675175 w 1072247"/>
                <a:gd name="connsiteY13-74" fmla="*/ 276726 h 312821"/>
                <a:gd name="connsiteX14-75" fmla="*/ 578922 w 1072247"/>
                <a:gd name="connsiteY14-76" fmla="*/ 288758 h 312821"/>
                <a:gd name="connsiteX15-77" fmla="*/ 506733 w 1072247"/>
                <a:gd name="connsiteY15-78" fmla="*/ 312821 h 312821"/>
                <a:gd name="connsiteX16-79" fmla="*/ 193912 w 1072247"/>
                <a:gd name="connsiteY16-80" fmla="*/ 276726 h 312821"/>
                <a:gd name="connsiteX17-81" fmla="*/ 109690 w 1072247"/>
                <a:gd name="connsiteY17-82" fmla="*/ 252663 h 312821"/>
                <a:gd name="connsiteX18-83" fmla="*/ 73596 w 1072247"/>
                <a:gd name="connsiteY18-84" fmla="*/ 228600 h 312821"/>
                <a:gd name="connsiteX19-85" fmla="*/ 49533 w 1072247"/>
                <a:gd name="connsiteY19-86" fmla="*/ 192505 h 312821"/>
                <a:gd name="connsiteX20-87" fmla="*/ 25469 w 1072247"/>
                <a:gd name="connsiteY20-88" fmla="*/ 168442 h 312821"/>
                <a:gd name="connsiteX21-89" fmla="*/ 1406 w 1072247"/>
                <a:gd name="connsiteY21-90" fmla="*/ 0 h 312821"/>
                <a:gd name="connsiteX0-91" fmla="*/ 266101 w 1070891"/>
                <a:gd name="connsiteY0-92" fmla="*/ 72189 h 312821"/>
                <a:gd name="connsiteX1-93" fmla="*/ 338290 w 1070891"/>
                <a:gd name="connsiteY1-94" fmla="*/ 96252 h 312821"/>
                <a:gd name="connsiteX2-95" fmla="*/ 398448 w 1070891"/>
                <a:gd name="connsiteY2-96" fmla="*/ 108284 h 312821"/>
                <a:gd name="connsiteX3-97" fmla="*/ 434543 w 1070891"/>
                <a:gd name="connsiteY3-98" fmla="*/ 120316 h 312821"/>
                <a:gd name="connsiteX4-99" fmla="*/ 506733 w 1070891"/>
                <a:gd name="connsiteY4-100" fmla="*/ 132347 h 312821"/>
                <a:gd name="connsiteX5-101" fmla="*/ 807522 w 1070891"/>
                <a:gd name="connsiteY5-102" fmla="*/ 120316 h 312821"/>
                <a:gd name="connsiteX6-103" fmla="*/ 843617 w 1070891"/>
                <a:gd name="connsiteY6-104" fmla="*/ 108284 h 312821"/>
                <a:gd name="connsiteX7-105" fmla="*/ 951901 w 1070891"/>
                <a:gd name="connsiteY7-106" fmla="*/ 96252 h 312821"/>
                <a:gd name="connsiteX8-107" fmla="*/ 1000027 w 1070891"/>
                <a:gd name="connsiteY8-108" fmla="*/ 84221 h 312821"/>
                <a:gd name="connsiteX9-109" fmla="*/ 1060185 w 1070891"/>
                <a:gd name="connsiteY9-110" fmla="*/ 24063 h 312821"/>
                <a:gd name="connsiteX10-111" fmla="*/ 1060185 w 1070891"/>
                <a:gd name="connsiteY10-112" fmla="*/ 240631 h 312821"/>
                <a:gd name="connsiteX11-113" fmla="*/ 1024090 w 1070891"/>
                <a:gd name="connsiteY11-114" fmla="*/ 264695 h 312821"/>
                <a:gd name="connsiteX12-115" fmla="*/ 675175 w 1070891"/>
                <a:gd name="connsiteY12-116" fmla="*/ 276726 h 312821"/>
                <a:gd name="connsiteX13-117" fmla="*/ 578922 w 1070891"/>
                <a:gd name="connsiteY13-118" fmla="*/ 288758 h 312821"/>
                <a:gd name="connsiteX14-119" fmla="*/ 506733 w 1070891"/>
                <a:gd name="connsiteY14-120" fmla="*/ 312821 h 312821"/>
                <a:gd name="connsiteX15-121" fmla="*/ 193912 w 1070891"/>
                <a:gd name="connsiteY15-122" fmla="*/ 276726 h 312821"/>
                <a:gd name="connsiteX16-123" fmla="*/ 109690 w 1070891"/>
                <a:gd name="connsiteY16-124" fmla="*/ 252663 h 312821"/>
                <a:gd name="connsiteX17-125" fmla="*/ 73596 w 1070891"/>
                <a:gd name="connsiteY17-126" fmla="*/ 228600 h 312821"/>
                <a:gd name="connsiteX18-127" fmla="*/ 49533 w 1070891"/>
                <a:gd name="connsiteY18-128" fmla="*/ 192505 h 312821"/>
                <a:gd name="connsiteX19-129" fmla="*/ 25469 w 1070891"/>
                <a:gd name="connsiteY19-130" fmla="*/ 168442 h 312821"/>
                <a:gd name="connsiteX20-131" fmla="*/ 1406 w 1070891"/>
                <a:gd name="connsiteY20-132" fmla="*/ 0 h 31282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</a:cxnLst>
              <a:rect l="l" t="t" r="r" b="b"/>
              <a:pathLst>
                <a:path w="1070891" h="312821">
                  <a:moveTo>
                    <a:pt x="266101" y="72189"/>
                  </a:moveTo>
                  <a:lnTo>
                    <a:pt x="338290" y="96252"/>
                  </a:lnTo>
                  <a:cubicBezTo>
                    <a:pt x="358343" y="100263"/>
                    <a:pt x="378609" y="103324"/>
                    <a:pt x="398448" y="108284"/>
                  </a:cubicBezTo>
                  <a:cubicBezTo>
                    <a:pt x="410752" y="111360"/>
                    <a:pt x="422162" y="117565"/>
                    <a:pt x="434543" y="120316"/>
                  </a:cubicBezTo>
                  <a:cubicBezTo>
                    <a:pt x="458357" y="125608"/>
                    <a:pt x="482670" y="128337"/>
                    <a:pt x="506733" y="132347"/>
                  </a:cubicBezTo>
                  <a:cubicBezTo>
                    <a:pt x="606996" y="128337"/>
                    <a:pt x="707434" y="127465"/>
                    <a:pt x="807522" y="120316"/>
                  </a:cubicBezTo>
                  <a:cubicBezTo>
                    <a:pt x="820172" y="119412"/>
                    <a:pt x="831107" y="110369"/>
                    <a:pt x="843617" y="108284"/>
                  </a:cubicBezTo>
                  <a:cubicBezTo>
                    <a:pt x="879440" y="102313"/>
                    <a:pt x="915806" y="100263"/>
                    <a:pt x="951901" y="96252"/>
                  </a:cubicBezTo>
                  <a:cubicBezTo>
                    <a:pt x="967943" y="92242"/>
                    <a:pt x="981980" y="96253"/>
                    <a:pt x="1000027" y="84221"/>
                  </a:cubicBezTo>
                  <a:cubicBezTo>
                    <a:pt x="1018074" y="72190"/>
                    <a:pt x="1050159" y="-2005"/>
                    <a:pt x="1060185" y="24063"/>
                  </a:cubicBezTo>
                  <a:cubicBezTo>
                    <a:pt x="1070211" y="50131"/>
                    <a:pt x="1078165" y="195682"/>
                    <a:pt x="1060185" y="240631"/>
                  </a:cubicBezTo>
                  <a:cubicBezTo>
                    <a:pt x="1054814" y="254057"/>
                    <a:pt x="1038487" y="263345"/>
                    <a:pt x="1024090" y="264695"/>
                  </a:cubicBezTo>
                  <a:cubicBezTo>
                    <a:pt x="908224" y="275558"/>
                    <a:pt x="791480" y="272716"/>
                    <a:pt x="675175" y="276726"/>
                  </a:cubicBezTo>
                  <a:cubicBezTo>
                    <a:pt x="643091" y="280737"/>
                    <a:pt x="610538" y="281983"/>
                    <a:pt x="578922" y="288758"/>
                  </a:cubicBezTo>
                  <a:cubicBezTo>
                    <a:pt x="554120" y="294073"/>
                    <a:pt x="506733" y="312821"/>
                    <a:pt x="506733" y="312821"/>
                  </a:cubicBezTo>
                  <a:cubicBezTo>
                    <a:pt x="257134" y="298954"/>
                    <a:pt x="360311" y="318325"/>
                    <a:pt x="193912" y="276726"/>
                  </a:cubicBezTo>
                  <a:cubicBezTo>
                    <a:pt x="178486" y="272870"/>
                    <a:pt x="126955" y="261296"/>
                    <a:pt x="109690" y="252663"/>
                  </a:cubicBezTo>
                  <a:cubicBezTo>
                    <a:pt x="96757" y="246196"/>
                    <a:pt x="85627" y="236621"/>
                    <a:pt x="73596" y="228600"/>
                  </a:cubicBezTo>
                  <a:cubicBezTo>
                    <a:pt x="65575" y="216568"/>
                    <a:pt x="58566" y="203796"/>
                    <a:pt x="49533" y="192505"/>
                  </a:cubicBezTo>
                  <a:cubicBezTo>
                    <a:pt x="42447" y="183647"/>
                    <a:pt x="30542" y="178588"/>
                    <a:pt x="25469" y="168442"/>
                  </a:cubicBezTo>
                  <a:cubicBezTo>
                    <a:pt x="-8740" y="100025"/>
                    <a:pt x="1406" y="78344"/>
                    <a:pt x="1406" y="0"/>
                  </a:cubicBezTo>
                </a:path>
              </a:pathLst>
            </a:custGeom>
            <a:grpFill/>
            <a:ln w="57150" cap="rnd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</p:grpSp>
      <p:sp>
        <p:nvSpPr>
          <p:cNvPr id="31" name="Freeform 9"/>
          <p:cNvSpPr>
            <a:spLocks noEditPoints="1"/>
          </p:cNvSpPr>
          <p:nvPr/>
        </p:nvSpPr>
        <p:spPr bwMode="auto">
          <a:xfrm>
            <a:off x="1008509" y="3172773"/>
            <a:ext cx="3106254" cy="184263"/>
          </a:xfrm>
          <a:custGeom>
            <a:avLst/>
            <a:gdLst>
              <a:gd name="T0" fmla="*/ 1528 w 3138"/>
              <a:gd name="T1" fmla="*/ 25 h 91"/>
              <a:gd name="T2" fmla="*/ 1611 w 3138"/>
              <a:gd name="T3" fmla="*/ 33 h 91"/>
              <a:gd name="T4" fmla="*/ 1735 w 3138"/>
              <a:gd name="T5" fmla="*/ 46 h 91"/>
              <a:gd name="T6" fmla="*/ 1849 w 3138"/>
              <a:gd name="T7" fmla="*/ 52 h 91"/>
              <a:gd name="T8" fmla="*/ 1929 w 3138"/>
              <a:gd name="T9" fmla="*/ 50 h 91"/>
              <a:gd name="T10" fmla="*/ 2087 w 3138"/>
              <a:gd name="T11" fmla="*/ 24 h 91"/>
              <a:gd name="T12" fmla="*/ 2233 w 3138"/>
              <a:gd name="T13" fmla="*/ 23 h 91"/>
              <a:gd name="T14" fmla="*/ 2403 w 3138"/>
              <a:gd name="T15" fmla="*/ 30 h 91"/>
              <a:gd name="T16" fmla="*/ 2677 w 3138"/>
              <a:gd name="T17" fmla="*/ 19 h 91"/>
              <a:gd name="T18" fmla="*/ 2832 w 3138"/>
              <a:gd name="T19" fmla="*/ 26 h 91"/>
              <a:gd name="T20" fmla="*/ 3120 w 3138"/>
              <a:gd name="T21" fmla="*/ 0 h 91"/>
              <a:gd name="T22" fmla="*/ 2802 w 3138"/>
              <a:gd name="T23" fmla="*/ 31 h 91"/>
              <a:gd name="T24" fmla="*/ 2568 w 3138"/>
              <a:gd name="T25" fmla="*/ 40 h 91"/>
              <a:gd name="T26" fmla="*/ 2328 w 3138"/>
              <a:gd name="T27" fmla="*/ 62 h 91"/>
              <a:gd name="T28" fmla="*/ 2179 w 3138"/>
              <a:gd name="T29" fmla="*/ 58 h 91"/>
              <a:gd name="T30" fmla="*/ 2038 w 3138"/>
              <a:gd name="T31" fmla="*/ 41 h 91"/>
              <a:gd name="T32" fmla="*/ 1786 w 3138"/>
              <a:gd name="T33" fmla="*/ 84 h 91"/>
              <a:gd name="T34" fmla="*/ 1782 w 3138"/>
              <a:gd name="T35" fmla="*/ 39 h 91"/>
              <a:gd name="T36" fmla="*/ 1664 w 3138"/>
              <a:gd name="T37" fmla="*/ 34 h 91"/>
              <a:gd name="T38" fmla="*/ 1472 w 3138"/>
              <a:gd name="T39" fmla="*/ 52 h 91"/>
              <a:gd name="T40" fmla="*/ 1274 w 3138"/>
              <a:gd name="T41" fmla="*/ 78 h 91"/>
              <a:gd name="T42" fmla="*/ 1196 w 3138"/>
              <a:gd name="T43" fmla="*/ 70 h 91"/>
              <a:gd name="T44" fmla="*/ 1083 w 3138"/>
              <a:gd name="T45" fmla="*/ 57 h 91"/>
              <a:gd name="T46" fmla="*/ 910 w 3138"/>
              <a:gd name="T47" fmla="*/ 65 h 91"/>
              <a:gd name="T48" fmla="*/ 786 w 3138"/>
              <a:gd name="T49" fmla="*/ 65 h 91"/>
              <a:gd name="T50" fmla="*/ 722 w 3138"/>
              <a:gd name="T51" fmla="*/ 54 h 91"/>
              <a:gd name="T52" fmla="*/ 531 w 3138"/>
              <a:gd name="T53" fmla="*/ 79 h 91"/>
              <a:gd name="T54" fmla="*/ 553 w 3138"/>
              <a:gd name="T55" fmla="*/ 34 h 91"/>
              <a:gd name="T56" fmla="*/ 336 w 3138"/>
              <a:gd name="T57" fmla="*/ 70 h 91"/>
              <a:gd name="T58" fmla="*/ 313 w 3138"/>
              <a:gd name="T59" fmla="*/ 48 h 91"/>
              <a:gd name="T60" fmla="*/ 83 w 3138"/>
              <a:gd name="T61" fmla="*/ 49 h 91"/>
              <a:gd name="T62" fmla="*/ 27 w 3138"/>
              <a:gd name="T63" fmla="*/ 17 h 91"/>
              <a:gd name="T64" fmla="*/ 119 w 3138"/>
              <a:gd name="T65" fmla="*/ 20 h 91"/>
              <a:gd name="T66" fmla="*/ 122 w 3138"/>
              <a:gd name="T67" fmla="*/ 43 h 91"/>
              <a:gd name="T68" fmla="*/ 182 w 3138"/>
              <a:gd name="T69" fmla="*/ 59 h 91"/>
              <a:gd name="T70" fmla="*/ 319 w 3138"/>
              <a:gd name="T71" fmla="*/ 27 h 91"/>
              <a:gd name="T72" fmla="*/ 452 w 3138"/>
              <a:gd name="T73" fmla="*/ 51 h 91"/>
              <a:gd name="T74" fmla="*/ 588 w 3138"/>
              <a:gd name="T75" fmla="*/ 22 h 91"/>
              <a:gd name="T76" fmla="*/ 601 w 3138"/>
              <a:gd name="T77" fmla="*/ 63 h 91"/>
              <a:gd name="T78" fmla="*/ 718 w 3138"/>
              <a:gd name="T79" fmla="*/ 43 h 91"/>
              <a:gd name="T80" fmla="*/ 906 w 3138"/>
              <a:gd name="T81" fmla="*/ 40 h 91"/>
              <a:gd name="T82" fmla="*/ 970 w 3138"/>
              <a:gd name="T83" fmla="*/ 64 h 91"/>
              <a:gd name="T84" fmla="*/ 1072 w 3138"/>
              <a:gd name="T85" fmla="*/ 46 h 91"/>
              <a:gd name="T86" fmla="*/ 1211 w 3138"/>
              <a:gd name="T87" fmla="*/ 48 h 91"/>
              <a:gd name="T88" fmla="*/ 1303 w 3138"/>
              <a:gd name="T89" fmla="*/ 67 h 91"/>
              <a:gd name="T90" fmla="*/ 1110 w 3138"/>
              <a:gd name="T91" fmla="*/ 51 h 91"/>
              <a:gd name="T92" fmla="*/ 539 w 3138"/>
              <a:gd name="T93" fmla="*/ 32 h 91"/>
              <a:gd name="T94" fmla="*/ 136 w 3138"/>
              <a:gd name="T95" fmla="*/ 68 h 91"/>
              <a:gd name="T96" fmla="*/ 760 w 3138"/>
              <a:gd name="T97" fmla="*/ 35 h 91"/>
              <a:gd name="T98" fmla="*/ 406 w 3138"/>
              <a:gd name="T99" fmla="*/ 49 h 91"/>
              <a:gd name="T100" fmla="*/ 512 w 3138"/>
              <a:gd name="T101" fmla="*/ 68 h 91"/>
              <a:gd name="T102" fmla="*/ 1553 w 3138"/>
              <a:gd name="T103" fmla="*/ 57 h 91"/>
              <a:gd name="T104" fmla="*/ 2259 w 3138"/>
              <a:gd name="T105" fmla="*/ 37 h 91"/>
              <a:gd name="T106" fmla="*/ 100 w 3138"/>
              <a:gd name="T107" fmla="*/ 62 h 91"/>
              <a:gd name="T108" fmla="*/ 405 w 3138"/>
              <a:gd name="T109" fmla="*/ 31 h 91"/>
              <a:gd name="T110" fmla="*/ 903 w 3138"/>
              <a:gd name="T111" fmla="*/ 48 h 91"/>
              <a:gd name="T112" fmla="*/ 307 w 3138"/>
              <a:gd name="T113" fmla="*/ 37 h 91"/>
              <a:gd name="T114" fmla="*/ 42 w 3138"/>
              <a:gd name="T115" fmla="*/ 24 h 91"/>
              <a:gd name="T116" fmla="*/ 462 w 3138"/>
              <a:gd name="T117" fmla="*/ 44 h 91"/>
              <a:gd name="T118" fmla="*/ 165 w 3138"/>
              <a:gd name="T119" fmla="*/ 73 h 91"/>
              <a:gd name="T120" fmla="*/ 77 w 3138"/>
              <a:gd name="T121" fmla="*/ 45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138" h="91">
                <a:moveTo>
                  <a:pt x="1313" y="70"/>
                </a:moveTo>
                <a:cubicBezTo>
                  <a:pt x="1315" y="70"/>
                  <a:pt x="1319" y="69"/>
                  <a:pt x="1320" y="69"/>
                </a:cubicBezTo>
                <a:cubicBezTo>
                  <a:pt x="1325" y="65"/>
                  <a:pt x="1337" y="63"/>
                  <a:pt x="1349" y="61"/>
                </a:cubicBezTo>
                <a:cubicBezTo>
                  <a:pt x="1350" y="59"/>
                  <a:pt x="1350" y="57"/>
                  <a:pt x="1350" y="56"/>
                </a:cubicBezTo>
                <a:cubicBezTo>
                  <a:pt x="1362" y="55"/>
                  <a:pt x="1372" y="60"/>
                  <a:pt x="1384" y="55"/>
                </a:cubicBezTo>
                <a:cubicBezTo>
                  <a:pt x="1382" y="55"/>
                  <a:pt x="1380" y="54"/>
                  <a:pt x="1377" y="52"/>
                </a:cubicBezTo>
                <a:cubicBezTo>
                  <a:pt x="1389" y="48"/>
                  <a:pt x="1402" y="43"/>
                  <a:pt x="1415" y="38"/>
                </a:cubicBezTo>
                <a:cubicBezTo>
                  <a:pt x="1424" y="39"/>
                  <a:pt x="1432" y="40"/>
                  <a:pt x="1439" y="37"/>
                </a:cubicBezTo>
                <a:cubicBezTo>
                  <a:pt x="1432" y="37"/>
                  <a:pt x="1427" y="36"/>
                  <a:pt x="1419" y="36"/>
                </a:cubicBezTo>
                <a:cubicBezTo>
                  <a:pt x="1430" y="33"/>
                  <a:pt x="1439" y="30"/>
                  <a:pt x="1449" y="27"/>
                </a:cubicBezTo>
                <a:cubicBezTo>
                  <a:pt x="1450" y="27"/>
                  <a:pt x="1451" y="27"/>
                  <a:pt x="1452" y="27"/>
                </a:cubicBezTo>
                <a:cubicBezTo>
                  <a:pt x="1464" y="28"/>
                  <a:pt x="1473" y="25"/>
                  <a:pt x="1483" y="24"/>
                </a:cubicBezTo>
                <a:cubicBezTo>
                  <a:pt x="1497" y="22"/>
                  <a:pt x="1510" y="22"/>
                  <a:pt x="1522" y="25"/>
                </a:cubicBezTo>
                <a:cubicBezTo>
                  <a:pt x="1524" y="25"/>
                  <a:pt x="1527" y="25"/>
                  <a:pt x="1528" y="25"/>
                </a:cubicBezTo>
                <a:cubicBezTo>
                  <a:pt x="1527" y="27"/>
                  <a:pt x="1527" y="29"/>
                  <a:pt x="1526" y="31"/>
                </a:cubicBezTo>
                <a:cubicBezTo>
                  <a:pt x="1533" y="30"/>
                  <a:pt x="1538" y="30"/>
                  <a:pt x="1542" y="30"/>
                </a:cubicBezTo>
                <a:cubicBezTo>
                  <a:pt x="1543" y="30"/>
                  <a:pt x="1544" y="31"/>
                  <a:pt x="1544" y="31"/>
                </a:cubicBezTo>
                <a:cubicBezTo>
                  <a:pt x="1543" y="35"/>
                  <a:pt x="1534" y="38"/>
                  <a:pt x="1538" y="42"/>
                </a:cubicBezTo>
                <a:cubicBezTo>
                  <a:pt x="1526" y="45"/>
                  <a:pt x="1531" y="50"/>
                  <a:pt x="1519" y="53"/>
                </a:cubicBezTo>
                <a:cubicBezTo>
                  <a:pt x="1513" y="54"/>
                  <a:pt x="1512" y="57"/>
                  <a:pt x="1508" y="61"/>
                </a:cubicBezTo>
                <a:cubicBezTo>
                  <a:pt x="1520" y="60"/>
                  <a:pt x="1527" y="59"/>
                  <a:pt x="1533" y="57"/>
                </a:cubicBezTo>
                <a:cubicBezTo>
                  <a:pt x="1542" y="54"/>
                  <a:pt x="1552" y="52"/>
                  <a:pt x="1562" y="50"/>
                </a:cubicBezTo>
                <a:cubicBezTo>
                  <a:pt x="1563" y="50"/>
                  <a:pt x="1567" y="50"/>
                  <a:pt x="1569" y="50"/>
                </a:cubicBezTo>
                <a:cubicBezTo>
                  <a:pt x="1572" y="49"/>
                  <a:pt x="1578" y="49"/>
                  <a:pt x="1578" y="48"/>
                </a:cubicBezTo>
                <a:cubicBezTo>
                  <a:pt x="1577" y="45"/>
                  <a:pt x="1585" y="45"/>
                  <a:pt x="1591" y="45"/>
                </a:cubicBezTo>
                <a:cubicBezTo>
                  <a:pt x="1598" y="44"/>
                  <a:pt x="1608" y="44"/>
                  <a:pt x="1614" y="42"/>
                </a:cubicBezTo>
                <a:cubicBezTo>
                  <a:pt x="1621" y="41"/>
                  <a:pt x="1624" y="38"/>
                  <a:pt x="1630" y="36"/>
                </a:cubicBezTo>
                <a:cubicBezTo>
                  <a:pt x="1624" y="35"/>
                  <a:pt x="1618" y="34"/>
                  <a:pt x="1611" y="33"/>
                </a:cubicBezTo>
                <a:cubicBezTo>
                  <a:pt x="1617" y="31"/>
                  <a:pt x="1620" y="30"/>
                  <a:pt x="1625" y="31"/>
                </a:cubicBezTo>
                <a:cubicBezTo>
                  <a:pt x="1635" y="33"/>
                  <a:pt x="1638" y="33"/>
                  <a:pt x="1645" y="30"/>
                </a:cubicBezTo>
                <a:cubicBezTo>
                  <a:pt x="1648" y="29"/>
                  <a:pt x="1653" y="27"/>
                  <a:pt x="1656" y="26"/>
                </a:cubicBezTo>
                <a:cubicBezTo>
                  <a:pt x="1657" y="26"/>
                  <a:pt x="1656" y="25"/>
                  <a:pt x="1656" y="24"/>
                </a:cubicBezTo>
                <a:cubicBezTo>
                  <a:pt x="1661" y="24"/>
                  <a:pt x="1666" y="23"/>
                  <a:pt x="1670" y="23"/>
                </a:cubicBezTo>
                <a:cubicBezTo>
                  <a:pt x="1676" y="23"/>
                  <a:pt x="1682" y="22"/>
                  <a:pt x="1685" y="25"/>
                </a:cubicBezTo>
                <a:cubicBezTo>
                  <a:pt x="1686" y="25"/>
                  <a:pt x="1694" y="25"/>
                  <a:pt x="1699" y="25"/>
                </a:cubicBezTo>
                <a:cubicBezTo>
                  <a:pt x="1714" y="25"/>
                  <a:pt x="1715" y="25"/>
                  <a:pt x="1714" y="30"/>
                </a:cubicBezTo>
                <a:cubicBezTo>
                  <a:pt x="1713" y="32"/>
                  <a:pt x="1716" y="33"/>
                  <a:pt x="1718" y="36"/>
                </a:cubicBezTo>
                <a:cubicBezTo>
                  <a:pt x="1714" y="37"/>
                  <a:pt x="1710" y="39"/>
                  <a:pt x="1705" y="41"/>
                </a:cubicBezTo>
                <a:cubicBezTo>
                  <a:pt x="1712" y="42"/>
                  <a:pt x="1718" y="43"/>
                  <a:pt x="1724" y="43"/>
                </a:cubicBezTo>
                <a:cubicBezTo>
                  <a:pt x="1720" y="44"/>
                  <a:pt x="1717" y="45"/>
                  <a:pt x="1713" y="46"/>
                </a:cubicBezTo>
                <a:cubicBezTo>
                  <a:pt x="1716" y="47"/>
                  <a:pt x="1718" y="47"/>
                  <a:pt x="1720" y="48"/>
                </a:cubicBezTo>
                <a:cubicBezTo>
                  <a:pt x="1725" y="47"/>
                  <a:pt x="1730" y="47"/>
                  <a:pt x="1735" y="46"/>
                </a:cubicBezTo>
                <a:cubicBezTo>
                  <a:pt x="1728" y="44"/>
                  <a:pt x="1733" y="42"/>
                  <a:pt x="1737" y="40"/>
                </a:cubicBezTo>
                <a:cubicBezTo>
                  <a:pt x="1742" y="37"/>
                  <a:pt x="1749" y="35"/>
                  <a:pt x="1756" y="33"/>
                </a:cubicBezTo>
                <a:cubicBezTo>
                  <a:pt x="1767" y="30"/>
                  <a:pt x="1784" y="27"/>
                  <a:pt x="1789" y="22"/>
                </a:cubicBezTo>
                <a:cubicBezTo>
                  <a:pt x="1789" y="22"/>
                  <a:pt x="1794" y="21"/>
                  <a:pt x="1799" y="21"/>
                </a:cubicBezTo>
                <a:cubicBezTo>
                  <a:pt x="1797" y="23"/>
                  <a:pt x="1795" y="25"/>
                  <a:pt x="1792" y="27"/>
                </a:cubicBezTo>
                <a:cubicBezTo>
                  <a:pt x="1800" y="26"/>
                  <a:pt x="1807" y="26"/>
                  <a:pt x="1815" y="26"/>
                </a:cubicBezTo>
                <a:cubicBezTo>
                  <a:pt x="1813" y="25"/>
                  <a:pt x="1810" y="24"/>
                  <a:pt x="1809" y="23"/>
                </a:cubicBezTo>
                <a:cubicBezTo>
                  <a:pt x="1807" y="21"/>
                  <a:pt x="1810" y="18"/>
                  <a:pt x="1818" y="19"/>
                </a:cubicBezTo>
                <a:cubicBezTo>
                  <a:pt x="1825" y="19"/>
                  <a:pt x="1836" y="17"/>
                  <a:pt x="1838" y="21"/>
                </a:cubicBezTo>
                <a:cubicBezTo>
                  <a:pt x="1838" y="21"/>
                  <a:pt x="1842" y="22"/>
                  <a:pt x="1845" y="22"/>
                </a:cubicBezTo>
                <a:cubicBezTo>
                  <a:pt x="1854" y="23"/>
                  <a:pt x="1860" y="26"/>
                  <a:pt x="1861" y="27"/>
                </a:cubicBezTo>
                <a:cubicBezTo>
                  <a:pt x="1862" y="30"/>
                  <a:pt x="1869" y="31"/>
                  <a:pt x="1876" y="32"/>
                </a:cubicBezTo>
                <a:cubicBezTo>
                  <a:pt x="1866" y="35"/>
                  <a:pt x="1871" y="40"/>
                  <a:pt x="1857" y="43"/>
                </a:cubicBezTo>
                <a:cubicBezTo>
                  <a:pt x="1859" y="46"/>
                  <a:pt x="1845" y="48"/>
                  <a:pt x="1849" y="52"/>
                </a:cubicBezTo>
                <a:cubicBezTo>
                  <a:pt x="1850" y="52"/>
                  <a:pt x="1848" y="53"/>
                  <a:pt x="1847" y="54"/>
                </a:cubicBezTo>
                <a:cubicBezTo>
                  <a:pt x="1840" y="58"/>
                  <a:pt x="1836" y="62"/>
                  <a:pt x="1835" y="66"/>
                </a:cubicBezTo>
                <a:cubicBezTo>
                  <a:pt x="1835" y="67"/>
                  <a:pt x="1831" y="68"/>
                  <a:pt x="1829" y="70"/>
                </a:cubicBezTo>
                <a:cubicBezTo>
                  <a:pt x="1849" y="70"/>
                  <a:pt x="1853" y="70"/>
                  <a:pt x="1863" y="65"/>
                </a:cubicBezTo>
                <a:cubicBezTo>
                  <a:pt x="1866" y="63"/>
                  <a:pt x="1870" y="62"/>
                  <a:pt x="1879" y="62"/>
                </a:cubicBezTo>
                <a:cubicBezTo>
                  <a:pt x="1884" y="63"/>
                  <a:pt x="1891" y="62"/>
                  <a:pt x="1897" y="61"/>
                </a:cubicBezTo>
                <a:cubicBezTo>
                  <a:pt x="1899" y="55"/>
                  <a:pt x="1908" y="52"/>
                  <a:pt x="1926" y="53"/>
                </a:cubicBezTo>
                <a:cubicBezTo>
                  <a:pt x="1922" y="54"/>
                  <a:pt x="1918" y="55"/>
                  <a:pt x="1916" y="56"/>
                </a:cubicBezTo>
                <a:cubicBezTo>
                  <a:pt x="1915" y="57"/>
                  <a:pt x="1915" y="59"/>
                  <a:pt x="1915" y="60"/>
                </a:cubicBezTo>
                <a:cubicBezTo>
                  <a:pt x="1915" y="60"/>
                  <a:pt x="1919" y="61"/>
                  <a:pt x="1921" y="60"/>
                </a:cubicBezTo>
                <a:cubicBezTo>
                  <a:pt x="1926" y="60"/>
                  <a:pt x="1927" y="59"/>
                  <a:pt x="1925" y="58"/>
                </a:cubicBezTo>
                <a:cubicBezTo>
                  <a:pt x="1925" y="57"/>
                  <a:pt x="1926" y="57"/>
                  <a:pt x="1926" y="56"/>
                </a:cubicBezTo>
                <a:cubicBezTo>
                  <a:pt x="1930" y="56"/>
                  <a:pt x="1933" y="56"/>
                  <a:pt x="1937" y="56"/>
                </a:cubicBezTo>
                <a:cubicBezTo>
                  <a:pt x="1944" y="53"/>
                  <a:pt x="1934" y="52"/>
                  <a:pt x="1929" y="50"/>
                </a:cubicBezTo>
                <a:cubicBezTo>
                  <a:pt x="1935" y="50"/>
                  <a:pt x="1940" y="50"/>
                  <a:pt x="1944" y="50"/>
                </a:cubicBezTo>
                <a:cubicBezTo>
                  <a:pt x="1956" y="50"/>
                  <a:pt x="1958" y="50"/>
                  <a:pt x="1956" y="46"/>
                </a:cubicBezTo>
                <a:cubicBezTo>
                  <a:pt x="1955" y="44"/>
                  <a:pt x="1961" y="43"/>
                  <a:pt x="1966" y="43"/>
                </a:cubicBezTo>
                <a:cubicBezTo>
                  <a:pt x="1971" y="42"/>
                  <a:pt x="1977" y="42"/>
                  <a:pt x="1982" y="42"/>
                </a:cubicBezTo>
                <a:cubicBezTo>
                  <a:pt x="1986" y="40"/>
                  <a:pt x="1990" y="39"/>
                  <a:pt x="1994" y="37"/>
                </a:cubicBezTo>
                <a:cubicBezTo>
                  <a:pt x="1996" y="38"/>
                  <a:pt x="1998" y="38"/>
                  <a:pt x="2000" y="39"/>
                </a:cubicBezTo>
                <a:cubicBezTo>
                  <a:pt x="2007" y="35"/>
                  <a:pt x="2017" y="32"/>
                  <a:pt x="2035" y="34"/>
                </a:cubicBezTo>
                <a:cubicBezTo>
                  <a:pt x="2035" y="34"/>
                  <a:pt x="2034" y="33"/>
                  <a:pt x="2034" y="33"/>
                </a:cubicBezTo>
                <a:cubicBezTo>
                  <a:pt x="2031" y="32"/>
                  <a:pt x="2027" y="32"/>
                  <a:pt x="2024" y="32"/>
                </a:cubicBezTo>
                <a:cubicBezTo>
                  <a:pt x="2029" y="28"/>
                  <a:pt x="2029" y="28"/>
                  <a:pt x="2077" y="21"/>
                </a:cubicBezTo>
                <a:cubicBezTo>
                  <a:pt x="2075" y="20"/>
                  <a:pt x="2074" y="19"/>
                  <a:pt x="2073" y="19"/>
                </a:cubicBezTo>
                <a:cubicBezTo>
                  <a:pt x="2085" y="16"/>
                  <a:pt x="2085" y="16"/>
                  <a:pt x="2096" y="19"/>
                </a:cubicBezTo>
                <a:cubicBezTo>
                  <a:pt x="2093" y="19"/>
                  <a:pt x="2089" y="20"/>
                  <a:pt x="2086" y="21"/>
                </a:cubicBezTo>
                <a:cubicBezTo>
                  <a:pt x="2085" y="22"/>
                  <a:pt x="2087" y="23"/>
                  <a:pt x="2087" y="24"/>
                </a:cubicBezTo>
                <a:cubicBezTo>
                  <a:pt x="2090" y="23"/>
                  <a:pt x="2094" y="23"/>
                  <a:pt x="2095" y="22"/>
                </a:cubicBezTo>
                <a:cubicBezTo>
                  <a:pt x="2099" y="21"/>
                  <a:pt x="2101" y="19"/>
                  <a:pt x="2105" y="17"/>
                </a:cubicBezTo>
                <a:cubicBezTo>
                  <a:pt x="2106" y="17"/>
                  <a:pt x="2108" y="17"/>
                  <a:pt x="2108" y="17"/>
                </a:cubicBezTo>
                <a:cubicBezTo>
                  <a:pt x="2124" y="19"/>
                  <a:pt x="2138" y="20"/>
                  <a:pt x="2152" y="22"/>
                </a:cubicBezTo>
                <a:cubicBezTo>
                  <a:pt x="2150" y="23"/>
                  <a:pt x="2146" y="25"/>
                  <a:pt x="2147" y="27"/>
                </a:cubicBezTo>
                <a:cubicBezTo>
                  <a:pt x="2149" y="28"/>
                  <a:pt x="2155" y="29"/>
                  <a:pt x="2161" y="30"/>
                </a:cubicBezTo>
                <a:cubicBezTo>
                  <a:pt x="2175" y="33"/>
                  <a:pt x="2175" y="34"/>
                  <a:pt x="2159" y="37"/>
                </a:cubicBezTo>
                <a:cubicBezTo>
                  <a:pt x="2160" y="40"/>
                  <a:pt x="2160" y="42"/>
                  <a:pt x="2161" y="45"/>
                </a:cubicBezTo>
                <a:cubicBezTo>
                  <a:pt x="2167" y="43"/>
                  <a:pt x="2172" y="42"/>
                  <a:pt x="2177" y="41"/>
                </a:cubicBezTo>
                <a:cubicBezTo>
                  <a:pt x="2184" y="39"/>
                  <a:pt x="2187" y="36"/>
                  <a:pt x="2199" y="36"/>
                </a:cubicBezTo>
                <a:cubicBezTo>
                  <a:pt x="2202" y="36"/>
                  <a:pt x="2207" y="34"/>
                  <a:pt x="2206" y="33"/>
                </a:cubicBezTo>
                <a:cubicBezTo>
                  <a:pt x="2203" y="31"/>
                  <a:pt x="2204" y="30"/>
                  <a:pt x="2208" y="29"/>
                </a:cubicBezTo>
                <a:cubicBezTo>
                  <a:pt x="2212" y="28"/>
                  <a:pt x="2218" y="28"/>
                  <a:pt x="2221" y="27"/>
                </a:cubicBezTo>
                <a:cubicBezTo>
                  <a:pt x="2225" y="25"/>
                  <a:pt x="2228" y="24"/>
                  <a:pt x="2233" y="23"/>
                </a:cubicBezTo>
                <a:cubicBezTo>
                  <a:pt x="2243" y="21"/>
                  <a:pt x="2252" y="17"/>
                  <a:pt x="2266" y="18"/>
                </a:cubicBezTo>
                <a:cubicBezTo>
                  <a:pt x="2274" y="18"/>
                  <a:pt x="2282" y="18"/>
                  <a:pt x="2289" y="19"/>
                </a:cubicBezTo>
                <a:cubicBezTo>
                  <a:pt x="2302" y="20"/>
                  <a:pt x="2314" y="22"/>
                  <a:pt x="2326" y="24"/>
                </a:cubicBezTo>
                <a:cubicBezTo>
                  <a:pt x="2329" y="29"/>
                  <a:pt x="2329" y="29"/>
                  <a:pt x="2315" y="32"/>
                </a:cubicBezTo>
                <a:cubicBezTo>
                  <a:pt x="2317" y="37"/>
                  <a:pt x="2304" y="41"/>
                  <a:pt x="2299" y="45"/>
                </a:cubicBezTo>
                <a:cubicBezTo>
                  <a:pt x="2297" y="47"/>
                  <a:pt x="2291" y="48"/>
                  <a:pt x="2288" y="50"/>
                </a:cubicBezTo>
                <a:cubicBezTo>
                  <a:pt x="2285" y="51"/>
                  <a:pt x="2284" y="53"/>
                  <a:pt x="2281" y="56"/>
                </a:cubicBezTo>
                <a:cubicBezTo>
                  <a:pt x="2291" y="56"/>
                  <a:pt x="2300" y="55"/>
                  <a:pt x="2305" y="52"/>
                </a:cubicBezTo>
                <a:cubicBezTo>
                  <a:pt x="2309" y="50"/>
                  <a:pt x="2317" y="49"/>
                  <a:pt x="2325" y="47"/>
                </a:cubicBezTo>
                <a:cubicBezTo>
                  <a:pt x="2336" y="45"/>
                  <a:pt x="2345" y="43"/>
                  <a:pt x="2356" y="41"/>
                </a:cubicBezTo>
                <a:cubicBezTo>
                  <a:pt x="2360" y="40"/>
                  <a:pt x="2365" y="40"/>
                  <a:pt x="2370" y="39"/>
                </a:cubicBezTo>
                <a:cubicBezTo>
                  <a:pt x="2374" y="39"/>
                  <a:pt x="2378" y="38"/>
                  <a:pt x="2382" y="38"/>
                </a:cubicBezTo>
                <a:cubicBezTo>
                  <a:pt x="2389" y="37"/>
                  <a:pt x="2397" y="36"/>
                  <a:pt x="2405" y="34"/>
                </a:cubicBezTo>
                <a:cubicBezTo>
                  <a:pt x="2405" y="33"/>
                  <a:pt x="2404" y="32"/>
                  <a:pt x="2403" y="30"/>
                </a:cubicBezTo>
                <a:cubicBezTo>
                  <a:pt x="2410" y="29"/>
                  <a:pt x="2419" y="27"/>
                  <a:pt x="2426" y="26"/>
                </a:cubicBezTo>
                <a:cubicBezTo>
                  <a:pt x="2433" y="24"/>
                  <a:pt x="2440" y="22"/>
                  <a:pt x="2447" y="20"/>
                </a:cubicBezTo>
                <a:cubicBezTo>
                  <a:pt x="2462" y="16"/>
                  <a:pt x="2478" y="13"/>
                  <a:pt x="2497" y="12"/>
                </a:cubicBezTo>
                <a:cubicBezTo>
                  <a:pt x="2507" y="11"/>
                  <a:pt x="2516" y="13"/>
                  <a:pt x="2518" y="14"/>
                </a:cubicBezTo>
                <a:cubicBezTo>
                  <a:pt x="2523" y="18"/>
                  <a:pt x="2534" y="18"/>
                  <a:pt x="2546" y="20"/>
                </a:cubicBezTo>
                <a:cubicBezTo>
                  <a:pt x="2542" y="24"/>
                  <a:pt x="2537" y="28"/>
                  <a:pt x="2532" y="32"/>
                </a:cubicBezTo>
                <a:cubicBezTo>
                  <a:pt x="2542" y="30"/>
                  <a:pt x="2551" y="29"/>
                  <a:pt x="2560" y="27"/>
                </a:cubicBezTo>
                <a:cubicBezTo>
                  <a:pt x="2568" y="25"/>
                  <a:pt x="2576" y="23"/>
                  <a:pt x="2585" y="21"/>
                </a:cubicBezTo>
                <a:cubicBezTo>
                  <a:pt x="2585" y="20"/>
                  <a:pt x="2585" y="19"/>
                  <a:pt x="2584" y="19"/>
                </a:cubicBezTo>
                <a:cubicBezTo>
                  <a:pt x="2590" y="17"/>
                  <a:pt x="2596" y="15"/>
                  <a:pt x="2602" y="13"/>
                </a:cubicBezTo>
                <a:cubicBezTo>
                  <a:pt x="2614" y="11"/>
                  <a:pt x="2628" y="10"/>
                  <a:pt x="2640" y="12"/>
                </a:cubicBezTo>
                <a:cubicBezTo>
                  <a:pt x="2646" y="12"/>
                  <a:pt x="2654" y="11"/>
                  <a:pt x="2659" y="13"/>
                </a:cubicBezTo>
                <a:cubicBezTo>
                  <a:pt x="2662" y="15"/>
                  <a:pt x="2668" y="16"/>
                  <a:pt x="2673" y="18"/>
                </a:cubicBezTo>
                <a:cubicBezTo>
                  <a:pt x="2675" y="18"/>
                  <a:pt x="2678" y="19"/>
                  <a:pt x="2677" y="19"/>
                </a:cubicBezTo>
                <a:cubicBezTo>
                  <a:pt x="2674" y="23"/>
                  <a:pt x="2682" y="27"/>
                  <a:pt x="2677" y="31"/>
                </a:cubicBezTo>
                <a:cubicBezTo>
                  <a:pt x="2671" y="37"/>
                  <a:pt x="2667" y="43"/>
                  <a:pt x="2665" y="48"/>
                </a:cubicBezTo>
                <a:cubicBezTo>
                  <a:pt x="2664" y="50"/>
                  <a:pt x="2669" y="52"/>
                  <a:pt x="2668" y="54"/>
                </a:cubicBezTo>
                <a:cubicBezTo>
                  <a:pt x="2667" y="54"/>
                  <a:pt x="2673" y="55"/>
                  <a:pt x="2676" y="55"/>
                </a:cubicBezTo>
                <a:cubicBezTo>
                  <a:pt x="2678" y="52"/>
                  <a:pt x="2676" y="49"/>
                  <a:pt x="2682" y="47"/>
                </a:cubicBezTo>
                <a:cubicBezTo>
                  <a:pt x="2686" y="45"/>
                  <a:pt x="2697" y="45"/>
                  <a:pt x="2706" y="43"/>
                </a:cubicBezTo>
                <a:cubicBezTo>
                  <a:pt x="2707" y="43"/>
                  <a:pt x="2708" y="43"/>
                  <a:pt x="2709" y="43"/>
                </a:cubicBezTo>
                <a:cubicBezTo>
                  <a:pt x="2717" y="40"/>
                  <a:pt x="2726" y="38"/>
                  <a:pt x="2741" y="39"/>
                </a:cubicBezTo>
                <a:cubicBezTo>
                  <a:pt x="2739" y="37"/>
                  <a:pt x="2737" y="36"/>
                  <a:pt x="2736" y="34"/>
                </a:cubicBezTo>
                <a:cubicBezTo>
                  <a:pt x="2742" y="33"/>
                  <a:pt x="2747" y="32"/>
                  <a:pt x="2753" y="30"/>
                </a:cubicBezTo>
                <a:cubicBezTo>
                  <a:pt x="2759" y="28"/>
                  <a:pt x="2764" y="26"/>
                  <a:pt x="2771" y="25"/>
                </a:cubicBezTo>
                <a:cubicBezTo>
                  <a:pt x="2787" y="22"/>
                  <a:pt x="2805" y="23"/>
                  <a:pt x="2822" y="23"/>
                </a:cubicBezTo>
                <a:cubicBezTo>
                  <a:pt x="2824" y="23"/>
                  <a:pt x="2827" y="24"/>
                  <a:pt x="2830" y="25"/>
                </a:cubicBezTo>
                <a:cubicBezTo>
                  <a:pt x="2831" y="25"/>
                  <a:pt x="2831" y="26"/>
                  <a:pt x="2832" y="26"/>
                </a:cubicBezTo>
                <a:cubicBezTo>
                  <a:pt x="2849" y="29"/>
                  <a:pt x="2845" y="33"/>
                  <a:pt x="2842" y="37"/>
                </a:cubicBezTo>
                <a:cubicBezTo>
                  <a:pt x="2840" y="40"/>
                  <a:pt x="2837" y="43"/>
                  <a:pt x="2835" y="47"/>
                </a:cubicBezTo>
                <a:cubicBezTo>
                  <a:pt x="2834" y="49"/>
                  <a:pt x="2836" y="51"/>
                  <a:pt x="2837" y="54"/>
                </a:cubicBezTo>
                <a:cubicBezTo>
                  <a:pt x="2859" y="55"/>
                  <a:pt x="2873" y="52"/>
                  <a:pt x="2889" y="49"/>
                </a:cubicBezTo>
                <a:cubicBezTo>
                  <a:pt x="2893" y="48"/>
                  <a:pt x="2896" y="47"/>
                  <a:pt x="2900" y="47"/>
                </a:cubicBezTo>
                <a:cubicBezTo>
                  <a:pt x="2918" y="44"/>
                  <a:pt x="2939" y="42"/>
                  <a:pt x="2951" y="37"/>
                </a:cubicBezTo>
                <a:cubicBezTo>
                  <a:pt x="2954" y="36"/>
                  <a:pt x="2958" y="35"/>
                  <a:pt x="2961" y="34"/>
                </a:cubicBezTo>
                <a:cubicBezTo>
                  <a:pt x="2970" y="32"/>
                  <a:pt x="2979" y="31"/>
                  <a:pt x="2987" y="29"/>
                </a:cubicBezTo>
                <a:cubicBezTo>
                  <a:pt x="3002" y="25"/>
                  <a:pt x="3007" y="25"/>
                  <a:pt x="3019" y="30"/>
                </a:cubicBezTo>
                <a:cubicBezTo>
                  <a:pt x="3024" y="29"/>
                  <a:pt x="3028" y="28"/>
                  <a:pt x="3033" y="27"/>
                </a:cubicBezTo>
                <a:cubicBezTo>
                  <a:pt x="3034" y="26"/>
                  <a:pt x="3035" y="26"/>
                  <a:pt x="3036" y="26"/>
                </a:cubicBezTo>
                <a:cubicBezTo>
                  <a:pt x="3053" y="25"/>
                  <a:pt x="3058" y="20"/>
                  <a:pt x="3069" y="18"/>
                </a:cubicBezTo>
                <a:cubicBezTo>
                  <a:pt x="3081" y="15"/>
                  <a:pt x="3090" y="12"/>
                  <a:pt x="3100" y="8"/>
                </a:cubicBezTo>
                <a:cubicBezTo>
                  <a:pt x="3107" y="6"/>
                  <a:pt x="3112" y="3"/>
                  <a:pt x="3120" y="0"/>
                </a:cubicBezTo>
                <a:cubicBezTo>
                  <a:pt x="3124" y="0"/>
                  <a:pt x="3130" y="0"/>
                  <a:pt x="3138" y="0"/>
                </a:cubicBezTo>
                <a:cubicBezTo>
                  <a:pt x="3134" y="5"/>
                  <a:pt x="3126" y="10"/>
                  <a:pt x="3112" y="14"/>
                </a:cubicBezTo>
                <a:cubicBezTo>
                  <a:pt x="3096" y="19"/>
                  <a:pt x="3081" y="24"/>
                  <a:pt x="3063" y="29"/>
                </a:cubicBezTo>
                <a:cubicBezTo>
                  <a:pt x="3042" y="35"/>
                  <a:pt x="3022" y="41"/>
                  <a:pt x="2998" y="44"/>
                </a:cubicBezTo>
                <a:cubicBezTo>
                  <a:pt x="2993" y="42"/>
                  <a:pt x="2989" y="40"/>
                  <a:pt x="2985" y="38"/>
                </a:cubicBezTo>
                <a:cubicBezTo>
                  <a:pt x="2940" y="47"/>
                  <a:pt x="2897" y="56"/>
                  <a:pt x="2854" y="64"/>
                </a:cubicBezTo>
                <a:cubicBezTo>
                  <a:pt x="2849" y="63"/>
                  <a:pt x="2845" y="62"/>
                  <a:pt x="2841" y="62"/>
                </a:cubicBezTo>
                <a:cubicBezTo>
                  <a:pt x="2839" y="62"/>
                  <a:pt x="2837" y="62"/>
                  <a:pt x="2837" y="63"/>
                </a:cubicBezTo>
                <a:cubicBezTo>
                  <a:pt x="2835" y="64"/>
                  <a:pt x="2835" y="66"/>
                  <a:pt x="2828" y="66"/>
                </a:cubicBezTo>
                <a:cubicBezTo>
                  <a:pt x="2822" y="66"/>
                  <a:pt x="2816" y="66"/>
                  <a:pt x="2811" y="65"/>
                </a:cubicBezTo>
                <a:cubicBezTo>
                  <a:pt x="2795" y="62"/>
                  <a:pt x="2793" y="57"/>
                  <a:pt x="2806" y="52"/>
                </a:cubicBezTo>
                <a:cubicBezTo>
                  <a:pt x="2796" y="49"/>
                  <a:pt x="2802" y="45"/>
                  <a:pt x="2809" y="43"/>
                </a:cubicBezTo>
                <a:cubicBezTo>
                  <a:pt x="2819" y="39"/>
                  <a:pt x="2815" y="37"/>
                  <a:pt x="2809" y="33"/>
                </a:cubicBezTo>
                <a:cubicBezTo>
                  <a:pt x="2807" y="33"/>
                  <a:pt x="2805" y="32"/>
                  <a:pt x="2802" y="31"/>
                </a:cubicBezTo>
                <a:cubicBezTo>
                  <a:pt x="2787" y="34"/>
                  <a:pt x="2773" y="38"/>
                  <a:pt x="2758" y="41"/>
                </a:cubicBezTo>
                <a:cubicBezTo>
                  <a:pt x="2752" y="43"/>
                  <a:pt x="2745" y="45"/>
                  <a:pt x="2738" y="46"/>
                </a:cubicBezTo>
                <a:cubicBezTo>
                  <a:pt x="2731" y="47"/>
                  <a:pt x="2726" y="47"/>
                  <a:pt x="2723" y="50"/>
                </a:cubicBezTo>
                <a:cubicBezTo>
                  <a:pt x="2720" y="52"/>
                  <a:pt x="2711" y="53"/>
                  <a:pt x="2702" y="52"/>
                </a:cubicBezTo>
                <a:cubicBezTo>
                  <a:pt x="2687" y="60"/>
                  <a:pt x="2663" y="63"/>
                  <a:pt x="2637" y="65"/>
                </a:cubicBezTo>
                <a:cubicBezTo>
                  <a:pt x="2634" y="64"/>
                  <a:pt x="2632" y="62"/>
                  <a:pt x="2629" y="62"/>
                </a:cubicBezTo>
                <a:cubicBezTo>
                  <a:pt x="2620" y="58"/>
                  <a:pt x="2620" y="57"/>
                  <a:pt x="2628" y="53"/>
                </a:cubicBezTo>
                <a:cubicBezTo>
                  <a:pt x="2630" y="52"/>
                  <a:pt x="2632" y="50"/>
                  <a:pt x="2631" y="49"/>
                </a:cubicBezTo>
                <a:cubicBezTo>
                  <a:pt x="2630" y="45"/>
                  <a:pt x="2631" y="43"/>
                  <a:pt x="2643" y="40"/>
                </a:cubicBezTo>
                <a:cubicBezTo>
                  <a:pt x="2633" y="39"/>
                  <a:pt x="2635" y="36"/>
                  <a:pt x="2637" y="33"/>
                </a:cubicBezTo>
                <a:cubicBezTo>
                  <a:pt x="2638" y="29"/>
                  <a:pt x="2641" y="24"/>
                  <a:pt x="2640" y="19"/>
                </a:cubicBezTo>
                <a:cubicBezTo>
                  <a:pt x="2632" y="21"/>
                  <a:pt x="2621" y="22"/>
                  <a:pt x="2616" y="24"/>
                </a:cubicBezTo>
                <a:cubicBezTo>
                  <a:pt x="2605" y="28"/>
                  <a:pt x="2593" y="32"/>
                  <a:pt x="2580" y="35"/>
                </a:cubicBezTo>
                <a:cubicBezTo>
                  <a:pt x="2575" y="36"/>
                  <a:pt x="2573" y="38"/>
                  <a:pt x="2568" y="40"/>
                </a:cubicBezTo>
                <a:cubicBezTo>
                  <a:pt x="2551" y="44"/>
                  <a:pt x="2534" y="49"/>
                  <a:pt x="2517" y="53"/>
                </a:cubicBezTo>
                <a:cubicBezTo>
                  <a:pt x="2514" y="54"/>
                  <a:pt x="2510" y="55"/>
                  <a:pt x="2506" y="56"/>
                </a:cubicBezTo>
                <a:cubicBezTo>
                  <a:pt x="2496" y="58"/>
                  <a:pt x="2486" y="59"/>
                  <a:pt x="2477" y="56"/>
                </a:cubicBezTo>
                <a:cubicBezTo>
                  <a:pt x="2474" y="54"/>
                  <a:pt x="2467" y="54"/>
                  <a:pt x="2461" y="53"/>
                </a:cubicBezTo>
                <a:cubicBezTo>
                  <a:pt x="2469" y="50"/>
                  <a:pt x="2471" y="48"/>
                  <a:pt x="2472" y="45"/>
                </a:cubicBezTo>
                <a:cubicBezTo>
                  <a:pt x="2472" y="42"/>
                  <a:pt x="2470" y="37"/>
                  <a:pt x="2486" y="36"/>
                </a:cubicBezTo>
                <a:cubicBezTo>
                  <a:pt x="2495" y="35"/>
                  <a:pt x="2494" y="33"/>
                  <a:pt x="2481" y="31"/>
                </a:cubicBezTo>
                <a:cubicBezTo>
                  <a:pt x="2483" y="30"/>
                  <a:pt x="2482" y="28"/>
                  <a:pt x="2491" y="28"/>
                </a:cubicBezTo>
                <a:cubicBezTo>
                  <a:pt x="2504" y="28"/>
                  <a:pt x="2505" y="27"/>
                  <a:pt x="2499" y="23"/>
                </a:cubicBezTo>
                <a:cubicBezTo>
                  <a:pt x="2489" y="25"/>
                  <a:pt x="2478" y="27"/>
                  <a:pt x="2469" y="29"/>
                </a:cubicBezTo>
                <a:cubicBezTo>
                  <a:pt x="2462" y="31"/>
                  <a:pt x="2458" y="33"/>
                  <a:pt x="2450" y="35"/>
                </a:cubicBezTo>
                <a:cubicBezTo>
                  <a:pt x="2436" y="37"/>
                  <a:pt x="2426" y="42"/>
                  <a:pt x="2409" y="43"/>
                </a:cubicBezTo>
                <a:cubicBezTo>
                  <a:pt x="2394" y="49"/>
                  <a:pt x="2369" y="52"/>
                  <a:pt x="2351" y="57"/>
                </a:cubicBezTo>
                <a:cubicBezTo>
                  <a:pt x="2344" y="59"/>
                  <a:pt x="2336" y="61"/>
                  <a:pt x="2328" y="62"/>
                </a:cubicBezTo>
                <a:cubicBezTo>
                  <a:pt x="2314" y="65"/>
                  <a:pt x="2300" y="67"/>
                  <a:pt x="2285" y="70"/>
                </a:cubicBezTo>
                <a:cubicBezTo>
                  <a:pt x="2282" y="71"/>
                  <a:pt x="2278" y="71"/>
                  <a:pt x="2274" y="71"/>
                </a:cubicBezTo>
                <a:cubicBezTo>
                  <a:pt x="2265" y="72"/>
                  <a:pt x="2258" y="72"/>
                  <a:pt x="2252" y="75"/>
                </a:cubicBezTo>
                <a:cubicBezTo>
                  <a:pt x="2248" y="76"/>
                  <a:pt x="2240" y="76"/>
                  <a:pt x="2230" y="74"/>
                </a:cubicBezTo>
                <a:cubicBezTo>
                  <a:pt x="2228" y="75"/>
                  <a:pt x="2227" y="76"/>
                  <a:pt x="2226" y="77"/>
                </a:cubicBezTo>
                <a:cubicBezTo>
                  <a:pt x="2225" y="78"/>
                  <a:pt x="2224" y="78"/>
                  <a:pt x="2223" y="79"/>
                </a:cubicBezTo>
                <a:cubicBezTo>
                  <a:pt x="2215" y="77"/>
                  <a:pt x="2215" y="77"/>
                  <a:pt x="2228" y="72"/>
                </a:cubicBezTo>
                <a:cubicBezTo>
                  <a:pt x="2219" y="69"/>
                  <a:pt x="2213" y="73"/>
                  <a:pt x="2203" y="72"/>
                </a:cubicBezTo>
                <a:cubicBezTo>
                  <a:pt x="2212" y="68"/>
                  <a:pt x="2206" y="62"/>
                  <a:pt x="2219" y="58"/>
                </a:cubicBezTo>
                <a:cubicBezTo>
                  <a:pt x="2214" y="55"/>
                  <a:pt x="2222" y="53"/>
                  <a:pt x="2225" y="50"/>
                </a:cubicBezTo>
                <a:cubicBezTo>
                  <a:pt x="2227" y="49"/>
                  <a:pt x="2230" y="48"/>
                  <a:pt x="2233" y="48"/>
                </a:cubicBezTo>
                <a:cubicBezTo>
                  <a:pt x="2248" y="46"/>
                  <a:pt x="2247" y="43"/>
                  <a:pt x="2247" y="40"/>
                </a:cubicBezTo>
                <a:cubicBezTo>
                  <a:pt x="2231" y="40"/>
                  <a:pt x="2224" y="43"/>
                  <a:pt x="2216" y="46"/>
                </a:cubicBezTo>
                <a:cubicBezTo>
                  <a:pt x="2205" y="50"/>
                  <a:pt x="2198" y="56"/>
                  <a:pt x="2179" y="58"/>
                </a:cubicBezTo>
                <a:cubicBezTo>
                  <a:pt x="2178" y="58"/>
                  <a:pt x="2176" y="58"/>
                  <a:pt x="2176" y="58"/>
                </a:cubicBezTo>
                <a:cubicBezTo>
                  <a:pt x="2173" y="61"/>
                  <a:pt x="2169" y="63"/>
                  <a:pt x="2156" y="63"/>
                </a:cubicBezTo>
                <a:cubicBezTo>
                  <a:pt x="2154" y="67"/>
                  <a:pt x="2139" y="67"/>
                  <a:pt x="2134" y="70"/>
                </a:cubicBezTo>
                <a:cubicBezTo>
                  <a:pt x="2122" y="67"/>
                  <a:pt x="2111" y="66"/>
                  <a:pt x="2103" y="63"/>
                </a:cubicBezTo>
                <a:cubicBezTo>
                  <a:pt x="2098" y="62"/>
                  <a:pt x="2099" y="59"/>
                  <a:pt x="2100" y="56"/>
                </a:cubicBezTo>
                <a:cubicBezTo>
                  <a:pt x="2100" y="54"/>
                  <a:pt x="2102" y="52"/>
                  <a:pt x="2103" y="49"/>
                </a:cubicBezTo>
                <a:cubicBezTo>
                  <a:pt x="2106" y="49"/>
                  <a:pt x="2110" y="48"/>
                  <a:pt x="2115" y="47"/>
                </a:cubicBezTo>
                <a:cubicBezTo>
                  <a:pt x="2112" y="46"/>
                  <a:pt x="2110" y="45"/>
                  <a:pt x="2109" y="45"/>
                </a:cubicBezTo>
                <a:cubicBezTo>
                  <a:pt x="2104" y="41"/>
                  <a:pt x="2108" y="39"/>
                  <a:pt x="2119" y="37"/>
                </a:cubicBezTo>
                <a:cubicBezTo>
                  <a:pt x="2122" y="36"/>
                  <a:pt x="2127" y="35"/>
                  <a:pt x="2127" y="34"/>
                </a:cubicBezTo>
                <a:cubicBezTo>
                  <a:pt x="2127" y="33"/>
                  <a:pt x="2121" y="32"/>
                  <a:pt x="2118" y="31"/>
                </a:cubicBezTo>
                <a:cubicBezTo>
                  <a:pt x="2115" y="30"/>
                  <a:pt x="2112" y="29"/>
                  <a:pt x="2107" y="28"/>
                </a:cubicBezTo>
                <a:cubicBezTo>
                  <a:pt x="2095" y="30"/>
                  <a:pt x="2081" y="33"/>
                  <a:pt x="2067" y="37"/>
                </a:cubicBezTo>
                <a:cubicBezTo>
                  <a:pt x="2059" y="39"/>
                  <a:pt x="2052" y="42"/>
                  <a:pt x="2038" y="41"/>
                </a:cubicBezTo>
                <a:cubicBezTo>
                  <a:pt x="2034" y="41"/>
                  <a:pt x="2026" y="43"/>
                  <a:pt x="2026" y="44"/>
                </a:cubicBezTo>
                <a:cubicBezTo>
                  <a:pt x="2025" y="47"/>
                  <a:pt x="2020" y="47"/>
                  <a:pt x="2014" y="49"/>
                </a:cubicBezTo>
                <a:cubicBezTo>
                  <a:pt x="2007" y="50"/>
                  <a:pt x="2000" y="52"/>
                  <a:pt x="1992" y="53"/>
                </a:cubicBezTo>
                <a:cubicBezTo>
                  <a:pt x="1963" y="59"/>
                  <a:pt x="1933" y="66"/>
                  <a:pt x="1904" y="72"/>
                </a:cubicBezTo>
                <a:cubicBezTo>
                  <a:pt x="1899" y="71"/>
                  <a:pt x="1896" y="70"/>
                  <a:pt x="1893" y="70"/>
                </a:cubicBezTo>
                <a:cubicBezTo>
                  <a:pt x="1891" y="70"/>
                  <a:pt x="1889" y="71"/>
                  <a:pt x="1889" y="71"/>
                </a:cubicBezTo>
                <a:cubicBezTo>
                  <a:pt x="1880" y="76"/>
                  <a:pt x="1863" y="78"/>
                  <a:pt x="1846" y="79"/>
                </a:cubicBezTo>
                <a:cubicBezTo>
                  <a:pt x="1843" y="80"/>
                  <a:pt x="1839" y="79"/>
                  <a:pt x="1835" y="78"/>
                </a:cubicBezTo>
                <a:cubicBezTo>
                  <a:pt x="1829" y="78"/>
                  <a:pt x="1824" y="76"/>
                  <a:pt x="1819" y="78"/>
                </a:cubicBezTo>
                <a:cubicBezTo>
                  <a:pt x="1821" y="80"/>
                  <a:pt x="1823" y="82"/>
                  <a:pt x="1826" y="84"/>
                </a:cubicBezTo>
                <a:cubicBezTo>
                  <a:pt x="1816" y="84"/>
                  <a:pt x="1809" y="84"/>
                  <a:pt x="1803" y="84"/>
                </a:cubicBezTo>
                <a:cubicBezTo>
                  <a:pt x="1804" y="83"/>
                  <a:pt x="1805" y="82"/>
                  <a:pt x="1806" y="81"/>
                </a:cubicBezTo>
                <a:cubicBezTo>
                  <a:pt x="1805" y="81"/>
                  <a:pt x="1805" y="81"/>
                  <a:pt x="1804" y="81"/>
                </a:cubicBezTo>
                <a:cubicBezTo>
                  <a:pt x="1798" y="82"/>
                  <a:pt x="1792" y="83"/>
                  <a:pt x="1786" y="84"/>
                </a:cubicBezTo>
                <a:cubicBezTo>
                  <a:pt x="1786" y="81"/>
                  <a:pt x="1786" y="78"/>
                  <a:pt x="1786" y="75"/>
                </a:cubicBezTo>
                <a:cubicBezTo>
                  <a:pt x="1780" y="74"/>
                  <a:pt x="1774" y="73"/>
                  <a:pt x="1768" y="73"/>
                </a:cubicBezTo>
                <a:cubicBezTo>
                  <a:pt x="1771" y="67"/>
                  <a:pt x="1771" y="67"/>
                  <a:pt x="1789" y="65"/>
                </a:cubicBezTo>
                <a:cubicBezTo>
                  <a:pt x="1783" y="64"/>
                  <a:pt x="1779" y="63"/>
                  <a:pt x="1775" y="62"/>
                </a:cubicBezTo>
                <a:cubicBezTo>
                  <a:pt x="1776" y="60"/>
                  <a:pt x="1777" y="59"/>
                  <a:pt x="1779" y="56"/>
                </a:cubicBezTo>
                <a:cubicBezTo>
                  <a:pt x="1786" y="55"/>
                  <a:pt x="1795" y="55"/>
                  <a:pt x="1800" y="52"/>
                </a:cubicBezTo>
                <a:cubicBezTo>
                  <a:pt x="1801" y="51"/>
                  <a:pt x="1810" y="51"/>
                  <a:pt x="1816" y="50"/>
                </a:cubicBezTo>
                <a:cubicBezTo>
                  <a:pt x="1822" y="47"/>
                  <a:pt x="1811" y="47"/>
                  <a:pt x="1805" y="46"/>
                </a:cubicBezTo>
                <a:cubicBezTo>
                  <a:pt x="1808" y="42"/>
                  <a:pt x="1814" y="41"/>
                  <a:pt x="1826" y="40"/>
                </a:cubicBezTo>
                <a:cubicBezTo>
                  <a:pt x="1835" y="39"/>
                  <a:pt x="1843" y="38"/>
                  <a:pt x="1848" y="36"/>
                </a:cubicBezTo>
                <a:cubicBezTo>
                  <a:pt x="1837" y="33"/>
                  <a:pt x="1832" y="38"/>
                  <a:pt x="1821" y="37"/>
                </a:cubicBezTo>
                <a:cubicBezTo>
                  <a:pt x="1826" y="35"/>
                  <a:pt x="1837" y="33"/>
                  <a:pt x="1832" y="29"/>
                </a:cubicBezTo>
                <a:cubicBezTo>
                  <a:pt x="1829" y="30"/>
                  <a:pt x="1826" y="30"/>
                  <a:pt x="1824" y="30"/>
                </a:cubicBezTo>
                <a:cubicBezTo>
                  <a:pt x="1813" y="34"/>
                  <a:pt x="1799" y="37"/>
                  <a:pt x="1782" y="39"/>
                </a:cubicBezTo>
                <a:cubicBezTo>
                  <a:pt x="1780" y="39"/>
                  <a:pt x="1777" y="40"/>
                  <a:pt x="1776" y="41"/>
                </a:cubicBezTo>
                <a:cubicBezTo>
                  <a:pt x="1768" y="48"/>
                  <a:pt x="1742" y="50"/>
                  <a:pt x="1730" y="56"/>
                </a:cubicBezTo>
                <a:cubicBezTo>
                  <a:pt x="1727" y="58"/>
                  <a:pt x="1719" y="58"/>
                  <a:pt x="1712" y="59"/>
                </a:cubicBezTo>
                <a:cubicBezTo>
                  <a:pt x="1714" y="64"/>
                  <a:pt x="1694" y="65"/>
                  <a:pt x="1684" y="68"/>
                </a:cubicBezTo>
                <a:cubicBezTo>
                  <a:pt x="1677" y="70"/>
                  <a:pt x="1666" y="72"/>
                  <a:pt x="1655" y="73"/>
                </a:cubicBezTo>
                <a:cubicBezTo>
                  <a:pt x="1647" y="70"/>
                  <a:pt x="1650" y="65"/>
                  <a:pt x="1636" y="63"/>
                </a:cubicBezTo>
                <a:cubicBezTo>
                  <a:pt x="1652" y="62"/>
                  <a:pt x="1652" y="62"/>
                  <a:pt x="1652" y="57"/>
                </a:cubicBezTo>
                <a:cubicBezTo>
                  <a:pt x="1652" y="54"/>
                  <a:pt x="1662" y="53"/>
                  <a:pt x="1667" y="51"/>
                </a:cubicBezTo>
                <a:cubicBezTo>
                  <a:pt x="1667" y="51"/>
                  <a:pt x="1669" y="51"/>
                  <a:pt x="1671" y="50"/>
                </a:cubicBezTo>
                <a:cubicBezTo>
                  <a:pt x="1666" y="46"/>
                  <a:pt x="1666" y="46"/>
                  <a:pt x="1680" y="44"/>
                </a:cubicBezTo>
                <a:cubicBezTo>
                  <a:pt x="1684" y="43"/>
                  <a:pt x="1687" y="42"/>
                  <a:pt x="1693" y="41"/>
                </a:cubicBezTo>
                <a:cubicBezTo>
                  <a:pt x="1685" y="41"/>
                  <a:pt x="1679" y="40"/>
                  <a:pt x="1671" y="40"/>
                </a:cubicBezTo>
                <a:cubicBezTo>
                  <a:pt x="1678" y="38"/>
                  <a:pt x="1684" y="36"/>
                  <a:pt x="1690" y="34"/>
                </a:cubicBezTo>
                <a:cubicBezTo>
                  <a:pt x="1682" y="30"/>
                  <a:pt x="1672" y="36"/>
                  <a:pt x="1664" y="34"/>
                </a:cubicBezTo>
                <a:cubicBezTo>
                  <a:pt x="1663" y="35"/>
                  <a:pt x="1663" y="36"/>
                  <a:pt x="1660" y="37"/>
                </a:cubicBezTo>
                <a:cubicBezTo>
                  <a:pt x="1653" y="39"/>
                  <a:pt x="1646" y="42"/>
                  <a:pt x="1638" y="44"/>
                </a:cubicBezTo>
                <a:cubicBezTo>
                  <a:pt x="1621" y="47"/>
                  <a:pt x="1609" y="52"/>
                  <a:pt x="1595" y="56"/>
                </a:cubicBezTo>
                <a:cubicBezTo>
                  <a:pt x="1581" y="60"/>
                  <a:pt x="1570" y="65"/>
                  <a:pt x="1550" y="67"/>
                </a:cubicBezTo>
                <a:cubicBezTo>
                  <a:pt x="1546" y="67"/>
                  <a:pt x="1542" y="69"/>
                  <a:pt x="1541" y="70"/>
                </a:cubicBezTo>
                <a:cubicBezTo>
                  <a:pt x="1539" y="72"/>
                  <a:pt x="1536" y="73"/>
                  <a:pt x="1529" y="73"/>
                </a:cubicBezTo>
                <a:cubicBezTo>
                  <a:pt x="1528" y="73"/>
                  <a:pt x="1526" y="73"/>
                  <a:pt x="1525" y="74"/>
                </a:cubicBezTo>
                <a:cubicBezTo>
                  <a:pt x="1517" y="79"/>
                  <a:pt x="1499" y="80"/>
                  <a:pt x="1487" y="83"/>
                </a:cubicBezTo>
                <a:cubicBezTo>
                  <a:pt x="1480" y="85"/>
                  <a:pt x="1474" y="84"/>
                  <a:pt x="1469" y="83"/>
                </a:cubicBezTo>
                <a:cubicBezTo>
                  <a:pt x="1459" y="81"/>
                  <a:pt x="1450" y="79"/>
                  <a:pt x="1440" y="77"/>
                </a:cubicBezTo>
                <a:cubicBezTo>
                  <a:pt x="1441" y="73"/>
                  <a:pt x="1451" y="76"/>
                  <a:pt x="1456" y="75"/>
                </a:cubicBezTo>
                <a:cubicBezTo>
                  <a:pt x="1469" y="68"/>
                  <a:pt x="1469" y="68"/>
                  <a:pt x="1452" y="66"/>
                </a:cubicBezTo>
                <a:cubicBezTo>
                  <a:pt x="1455" y="64"/>
                  <a:pt x="1458" y="62"/>
                  <a:pt x="1462" y="60"/>
                </a:cubicBezTo>
                <a:cubicBezTo>
                  <a:pt x="1471" y="56"/>
                  <a:pt x="1472" y="56"/>
                  <a:pt x="1472" y="52"/>
                </a:cubicBezTo>
                <a:cubicBezTo>
                  <a:pt x="1482" y="50"/>
                  <a:pt x="1492" y="48"/>
                  <a:pt x="1500" y="46"/>
                </a:cubicBezTo>
                <a:cubicBezTo>
                  <a:pt x="1503" y="45"/>
                  <a:pt x="1502" y="43"/>
                  <a:pt x="1502" y="41"/>
                </a:cubicBezTo>
                <a:cubicBezTo>
                  <a:pt x="1490" y="42"/>
                  <a:pt x="1480" y="44"/>
                  <a:pt x="1470" y="41"/>
                </a:cubicBezTo>
                <a:cubicBezTo>
                  <a:pt x="1463" y="43"/>
                  <a:pt x="1457" y="45"/>
                  <a:pt x="1450" y="48"/>
                </a:cubicBezTo>
                <a:cubicBezTo>
                  <a:pt x="1448" y="48"/>
                  <a:pt x="1444" y="48"/>
                  <a:pt x="1440" y="48"/>
                </a:cubicBezTo>
                <a:cubicBezTo>
                  <a:pt x="1438" y="54"/>
                  <a:pt x="1419" y="54"/>
                  <a:pt x="1410" y="58"/>
                </a:cubicBezTo>
                <a:cubicBezTo>
                  <a:pt x="1407" y="59"/>
                  <a:pt x="1406" y="60"/>
                  <a:pt x="1404" y="62"/>
                </a:cubicBezTo>
                <a:cubicBezTo>
                  <a:pt x="1394" y="62"/>
                  <a:pt x="1384" y="62"/>
                  <a:pt x="1369" y="62"/>
                </a:cubicBezTo>
                <a:cubicBezTo>
                  <a:pt x="1376" y="64"/>
                  <a:pt x="1380" y="65"/>
                  <a:pt x="1386" y="66"/>
                </a:cubicBezTo>
                <a:cubicBezTo>
                  <a:pt x="1380" y="68"/>
                  <a:pt x="1374" y="70"/>
                  <a:pt x="1367" y="72"/>
                </a:cubicBezTo>
                <a:cubicBezTo>
                  <a:pt x="1357" y="74"/>
                  <a:pt x="1346" y="77"/>
                  <a:pt x="1335" y="79"/>
                </a:cubicBezTo>
                <a:cubicBezTo>
                  <a:pt x="1328" y="80"/>
                  <a:pt x="1320" y="81"/>
                  <a:pt x="1314" y="83"/>
                </a:cubicBezTo>
                <a:cubicBezTo>
                  <a:pt x="1302" y="86"/>
                  <a:pt x="1290" y="89"/>
                  <a:pt x="1276" y="84"/>
                </a:cubicBezTo>
                <a:cubicBezTo>
                  <a:pt x="1275" y="82"/>
                  <a:pt x="1275" y="80"/>
                  <a:pt x="1274" y="78"/>
                </a:cubicBezTo>
                <a:cubicBezTo>
                  <a:pt x="1267" y="78"/>
                  <a:pt x="1263" y="78"/>
                  <a:pt x="1265" y="80"/>
                </a:cubicBezTo>
                <a:cubicBezTo>
                  <a:pt x="1267" y="83"/>
                  <a:pt x="1262" y="84"/>
                  <a:pt x="1253" y="83"/>
                </a:cubicBezTo>
                <a:cubicBezTo>
                  <a:pt x="1247" y="82"/>
                  <a:pt x="1240" y="81"/>
                  <a:pt x="1233" y="80"/>
                </a:cubicBezTo>
                <a:cubicBezTo>
                  <a:pt x="1236" y="76"/>
                  <a:pt x="1239" y="72"/>
                  <a:pt x="1260" y="71"/>
                </a:cubicBezTo>
                <a:cubicBezTo>
                  <a:pt x="1254" y="69"/>
                  <a:pt x="1250" y="69"/>
                  <a:pt x="1247" y="68"/>
                </a:cubicBezTo>
                <a:cubicBezTo>
                  <a:pt x="1245" y="67"/>
                  <a:pt x="1242" y="66"/>
                  <a:pt x="1243" y="65"/>
                </a:cubicBezTo>
                <a:cubicBezTo>
                  <a:pt x="1243" y="64"/>
                  <a:pt x="1247" y="64"/>
                  <a:pt x="1250" y="63"/>
                </a:cubicBezTo>
                <a:cubicBezTo>
                  <a:pt x="1257" y="63"/>
                  <a:pt x="1265" y="62"/>
                  <a:pt x="1271" y="62"/>
                </a:cubicBezTo>
                <a:cubicBezTo>
                  <a:pt x="1280" y="59"/>
                  <a:pt x="1260" y="55"/>
                  <a:pt x="1276" y="53"/>
                </a:cubicBezTo>
                <a:cubicBezTo>
                  <a:pt x="1266" y="51"/>
                  <a:pt x="1262" y="53"/>
                  <a:pt x="1257" y="58"/>
                </a:cubicBezTo>
                <a:cubicBezTo>
                  <a:pt x="1253" y="58"/>
                  <a:pt x="1250" y="57"/>
                  <a:pt x="1245" y="57"/>
                </a:cubicBezTo>
                <a:cubicBezTo>
                  <a:pt x="1241" y="59"/>
                  <a:pt x="1238" y="61"/>
                  <a:pt x="1234" y="63"/>
                </a:cubicBezTo>
                <a:cubicBezTo>
                  <a:pt x="1228" y="66"/>
                  <a:pt x="1216" y="67"/>
                  <a:pt x="1206" y="69"/>
                </a:cubicBezTo>
                <a:cubicBezTo>
                  <a:pt x="1203" y="69"/>
                  <a:pt x="1196" y="69"/>
                  <a:pt x="1196" y="70"/>
                </a:cubicBezTo>
                <a:cubicBezTo>
                  <a:pt x="1191" y="75"/>
                  <a:pt x="1173" y="76"/>
                  <a:pt x="1162" y="79"/>
                </a:cubicBezTo>
                <a:cubicBezTo>
                  <a:pt x="1158" y="80"/>
                  <a:pt x="1150" y="80"/>
                  <a:pt x="1144" y="81"/>
                </a:cubicBezTo>
                <a:cubicBezTo>
                  <a:pt x="1144" y="82"/>
                  <a:pt x="1144" y="82"/>
                  <a:pt x="1145" y="85"/>
                </a:cubicBezTo>
                <a:cubicBezTo>
                  <a:pt x="1141" y="83"/>
                  <a:pt x="1139" y="83"/>
                  <a:pt x="1139" y="82"/>
                </a:cubicBezTo>
                <a:cubicBezTo>
                  <a:pt x="1141" y="78"/>
                  <a:pt x="1142" y="74"/>
                  <a:pt x="1144" y="70"/>
                </a:cubicBezTo>
                <a:cubicBezTo>
                  <a:pt x="1137" y="71"/>
                  <a:pt x="1132" y="72"/>
                  <a:pt x="1127" y="73"/>
                </a:cubicBezTo>
                <a:cubicBezTo>
                  <a:pt x="1117" y="70"/>
                  <a:pt x="1129" y="66"/>
                  <a:pt x="1124" y="63"/>
                </a:cubicBezTo>
                <a:cubicBezTo>
                  <a:pt x="1134" y="62"/>
                  <a:pt x="1137" y="60"/>
                  <a:pt x="1139" y="57"/>
                </a:cubicBezTo>
                <a:cubicBezTo>
                  <a:pt x="1140" y="55"/>
                  <a:pt x="1140" y="51"/>
                  <a:pt x="1154" y="50"/>
                </a:cubicBezTo>
                <a:cubicBezTo>
                  <a:pt x="1158" y="50"/>
                  <a:pt x="1160" y="47"/>
                  <a:pt x="1163" y="45"/>
                </a:cubicBezTo>
                <a:cubicBezTo>
                  <a:pt x="1161" y="45"/>
                  <a:pt x="1160" y="44"/>
                  <a:pt x="1159" y="44"/>
                </a:cubicBezTo>
                <a:cubicBezTo>
                  <a:pt x="1150" y="46"/>
                  <a:pt x="1142" y="48"/>
                  <a:pt x="1133" y="50"/>
                </a:cubicBezTo>
                <a:cubicBezTo>
                  <a:pt x="1127" y="52"/>
                  <a:pt x="1120" y="54"/>
                  <a:pt x="1113" y="56"/>
                </a:cubicBezTo>
                <a:cubicBezTo>
                  <a:pt x="1104" y="58"/>
                  <a:pt x="1095" y="59"/>
                  <a:pt x="1083" y="57"/>
                </a:cubicBezTo>
                <a:cubicBezTo>
                  <a:pt x="1081" y="56"/>
                  <a:pt x="1075" y="57"/>
                  <a:pt x="1071" y="59"/>
                </a:cubicBezTo>
                <a:cubicBezTo>
                  <a:pt x="1077" y="59"/>
                  <a:pt x="1084" y="59"/>
                  <a:pt x="1092" y="60"/>
                </a:cubicBezTo>
                <a:cubicBezTo>
                  <a:pt x="1089" y="61"/>
                  <a:pt x="1087" y="62"/>
                  <a:pt x="1084" y="63"/>
                </a:cubicBezTo>
                <a:cubicBezTo>
                  <a:pt x="1067" y="65"/>
                  <a:pt x="1056" y="70"/>
                  <a:pt x="1040" y="73"/>
                </a:cubicBezTo>
                <a:cubicBezTo>
                  <a:pt x="1018" y="77"/>
                  <a:pt x="997" y="81"/>
                  <a:pt x="974" y="85"/>
                </a:cubicBezTo>
                <a:cubicBezTo>
                  <a:pt x="967" y="87"/>
                  <a:pt x="956" y="86"/>
                  <a:pt x="947" y="86"/>
                </a:cubicBezTo>
                <a:cubicBezTo>
                  <a:pt x="939" y="90"/>
                  <a:pt x="931" y="91"/>
                  <a:pt x="913" y="90"/>
                </a:cubicBezTo>
                <a:cubicBezTo>
                  <a:pt x="910" y="88"/>
                  <a:pt x="912" y="83"/>
                  <a:pt x="892" y="83"/>
                </a:cubicBezTo>
                <a:cubicBezTo>
                  <a:pt x="895" y="83"/>
                  <a:pt x="897" y="83"/>
                  <a:pt x="900" y="82"/>
                </a:cubicBezTo>
                <a:cubicBezTo>
                  <a:pt x="899" y="80"/>
                  <a:pt x="877" y="81"/>
                  <a:pt x="887" y="76"/>
                </a:cubicBezTo>
                <a:cubicBezTo>
                  <a:pt x="891" y="76"/>
                  <a:pt x="895" y="77"/>
                  <a:pt x="899" y="77"/>
                </a:cubicBezTo>
                <a:cubicBezTo>
                  <a:pt x="902" y="77"/>
                  <a:pt x="905" y="76"/>
                  <a:pt x="908" y="75"/>
                </a:cubicBezTo>
                <a:cubicBezTo>
                  <a:pt x="908" y="71"/>
                  <a:pt x="898" y="73"/>
                  <a:pt x="891" y="73"/>
                </a:cubicBezTo>
                <a:cubicBezTo>
                  <a:pt x="899" y="70"/>
                  <a:pt x="915" y="69"/>
                  <a:pt x="910" y="65"/>
                </a:cubicBezTo>
                <a:cubicBezTo>
                  <a:pt x="915" y="65"/>
                  <a:pt x="919" y="66"/>
                  <a:pt x="923" y="66"/>
                </a:cubicBezTo>
                <a:cubicBezTo>
                  <a:pt x="924" y="61"/>
                  <a:pt x="938" y="62"/>
                  <a:pt x="949" y="61"/>
                </a:cubicBezTo>
                <a:cubicBezTo>
                  <a:pt x="946" y="60"/>
                  <a:pt x="943" y="60"/>
                  <a:pt x="941" y="59"/>
                </a:cubicBezTo>
                <a:cubicBezTo>
                  <a:pt x="932" y="56"/>
                  <a:pt x="935" y="53"/>
                  <a:pt x="948" y="52"/>
                </a:cubicBezTo>
                <a:cubicBezTo>
                  <a:pt x="953" y="52"/>
                  <a:pt x="957" y="51"/>
                  <a:pt x="962" y="50"/>
                </a:cubicBezTo>
                <a:cubicBezTo>
                  <a:pt x="959" y="48"/>
                  <a:pt x="957" y="47"/>
                  <a:pt x="955" y="45"/>
                </a:cubicBezTo>
                <a:cubicBezTo>
                  <a:pt x="959" y="43"/>
                  <a:pt x="964" y="42"/>
                  <a:pt x="971" y="40"/>
                </a:cubicBezTo>
                <a:cubicBezTo>
                  <a:pt x="965" y="40"/>
                  <a:pt x="961" y="40"/>
                  <a:pt x="957" y="39"/>
                </a:cubicBezTo>
                <a:cubicBezTo>
                  <a:pt x="910" y="53"/>
                  <a:pt x="861" y="67"/>
                  <a:pt x="803" y="78"/>
                </a:cubicBezTo>
                <a:cubicBezTo>
                  <a:pt x="798" y="76"/>
                  <a:pt x="793" y="74"/>
                  <a:pt x="786" y="71"/>
                </a:cubicBezTo>
                <a:cubicBezTo>
                  <a:pt x="783" y="72"/>
                  <a:pt x="780" y="74"/>
                  <a:pt x="778" y="75"/>
                </a:cubicBezTo>
                <a:cubicBezTo>
                  <a:pt x="768" y="74"/>
                  <a:pt x="772" y="72"/>
                  <a:pt x="769" y="70"/>
                </a:cubicBezTo>
                <a:cubicBezTo>
                  <a:pt x="779" y="70"/>
                  <a:pt x="788" y="69"/>
                  <a:pt x="796" y="69"/>
                </a:cubicBezTo>
                <a:cubicBezTo>
                  <a:pt x="803" y="65"/>
                  <a:pt x="791" y="66"/>
                  <a:pt x="786" y="65"/>
                </a:cubicBezTo>
                <a:cubicBezTo>
                  <a:pt x="791" y="62"/>
                  <a:pt x="797" y="59"/>
                  <a:pt x="802" y="56"/>
                </a:cubicBezTo>
                <a:cubicBezTo>
                  <a:pt x="803" y="53"/>
                  <a:pt x="800" y="50"/>
                  <a:pt x="804" y="48"/>
                </a:cubicBezTo>
                <a:cubicBezTo>
                  <a:pt x="808" y="46"/>
                  <a:pt x="818" y="45"/>
                  <a:pt x="828" y="43"/>
                </a:cubicBezTo>
                <a:cubicBezTo>
                  <a:pt x="824" y="41"/>
                  <a:pt x="820" y="40"/>
                  <a:pt x="815" y="38"/>
                </a:cubicBezTo>
                <a:cubicBezTo>
                  <a:pt x="818" y="38"/>
                  <a:pt x="821" y="37"/>
                  <a:pt x="824" y="36"/>
                </a:cubicBezTo>
                <a:cubicBezTo>
                  <a:pt x="824" y="32"/>
                  <a:pt x="808" y="34"/>
                  <a:pt x="806" y="31"/>
                </a:cubicBezTo>
                <a:cubicBezTo>
                  <a:pt x="804" y="31"/>
                  <a:pt x="801" y="31"/>
                  <a:pt x="799" y="32"/>
                </a:cubicBezTo>
                <a:cubicBezTo>
                  <a:pt x="796" y="33"/>
                  <a:pt x="793" y="34"/>
                  <a:pt x="790" y="36"/>
                </a:cubicBezTo>
                <a:cubicBezTo>
                  <a:pt x="794" y="37"/>
                  <a:pt x="798" y="37"/>
                  <a:pt x="803" y="38"/>
                </a:cubicBezTo>
                <a:cubicBezTo>
                  <a:pt x="794" y="40"/>
                  <a:pt x="786" y="41"/>
                  <a:pt x="774" y="40"/>
                </a:cubicBezTo>
                <a:cubicBezTo>
                  <a:pt x="765" y="43"/>
                  <a:pt x="756" y="46"/>
                  <a:pt x="746" y="49"/>
                </a:cubicBezTo>
                <a:cubicBezTo>
                  <a:pt x="744" y="48"/>
                  <a:pt x="742" y="47"/>
                  <a:pt x="740" y="46"/>
                </a:cubicBezTo>
                <a:cubicBezTo>
                  <a:pt x="739" y="46"/>
                  <a:pt x="737" y="47"/>
                  <a:pt x="737" y="48"/>
                </a:cubicBezTo>
                <a:cubicBezTo>
                  <a:pt x="737" y="51"/>
                  <a:pt x="730" y="52"/>
                  <a:pt x="722" y="54"/>
                </a:cubicBezTo>
                <a:cubicBezTo>
                  <a:pt x="712" y="55"/>
                  <a:pt x="704" y="57"/>
                  <a:pt x="695" y="59"/>
                </a:cubicBezTo>
                <a:cubicBezTo>
                  <a:pt x="688" y="60"/>
                  <a:pt x="683" y="63"/>
                  <a:pt x="672" y="62"/>
                </a:cubicBezTo>
                <a:cubicBezTo>
                  <a:pt x="673" y="65"/>
                  <a:pt x="658" y="63"/>
                  <a:pt x="657" y="66"/>
                </a:cubicBezTo>
                <a:cubicBezTo>
                  <a:pt x="657" y="67"/>
                  <a:pt x="650" y="68"/>
                  <a:pt x="645" y="70"/>
                </a:cubicBezTo>
                <a:cubicBezTo>
                  <a:pt x="645" y="67"/>
                  <a:pt x="646" y="65"/>
                  <a:pt x="646" y="63"/>
                </a:cubicBezTo>
                <a:cubicBezTo>
                  <a:pt x="637" y="64"/>
                  <a:pt x="636" y="66"/>
                  <a:pt x="635" y="67"/>
                </a:cubicBezTo>
                <a:cubicBezTo>
                  <a:pt x="635" y="69"/>
                  <a:pt x="632" y="70"/>
                  <a:pt x="629" y="71"/>
                </a:cubicBezTo>
                <a:cubicBezTo>
                  <a:pt x="618" y="73"/>
                  <a:pt x="608" y="76"/>
                  <a:pt x="594" y="76"/>
                </a:cubicBezTo>
                <a:cubicBezTo>
                  <a:pt x="592" y="76"/>
                  <a:pt x="591" y="76"/>
                  <a:pt x="590" y="76"/>
                </a:cubicBezTo>
                <a:cubicBezTo>
                  <a:pt x="580" y="79"/>
                  <a:pt x="568" y="79"/>
                  <a:pt x="554" y="78"/>
                </a:cubicBezTo>
                <a:cubicBezTo>
                  <a:pt x="553" y="80"/>
                  <a:pt x="559" y="82"/>
                  <a:pt x="549" y="83"/>
                </a:cubicBezTo>
                <a:cubicBezTo>
                  <a:pt x="540" y="84"/>
                  <a:pt x="535" y="81"/>
                  <a:pt x="528" y="81"/>
                </a:cubicBezTo>
                <a:cubicBezTo>
                  <a:pt x="528" y="81"/>
                  <a:pt x="527" y="80"/>
                  <a:pt x="527" y="80"/>
                </a:cubicBezTo>
                <a:cubicBezTo>
                  <a:pt x="528" y="79"/>
                  <a:pt x="530" y="79"/>
                  <a:pt x="531" y="79"/>
                </a:cubicBezTo>
                <a:cubicBezTo>
                  <a:pt x="535" y="79"/>
                  <a:pt x="540" y="79"/>
                  <a:pt x="546" y="80"/>
                </a:cubicBezTo>
                <a:cubicBezTo>
                  <a:pt x="539" y="74"/>
                  <a:pt x="519" y="74"/>
                  <a:pt x="507" y="72"/>
                </a:cubicBezTo>
                <a:cubicBezTo>
                  <a:pt x="506" y="69"/>
                  <a:pt x="504" y="66"/>
                  <a:pt x="502" y="63"/>
                </a:cubicBezTo>
                <a:cubicBezTo>
                  <a:pt x="516" y="62"/>
                  <a:pt x="517" y="58"/>
                  <a:pt x="530" y="55"/>
                </a:cubicBezTo>
                <a:cubicBezTo>
                  <a:pt x="524" y="55"/>
                  <a:pt x="521" y="55"/>
                  <a:pt x="517" y="54"/>
                </a:cubicBezTo>
                <a:cubicBezTo>
                  <a:pt x="521" y="51"/>
                  <a:pt x="528" y="49"/>
                  <a:pt x="539" y="49"/>
                </a:cubicBezTo>
                <a:cubicBezTo>
                  <a:pt x="541" y="51"/>
                  <a:pt x="544" y="53"/>
                  <a:pt x="547" y="55"/>
                </a:cubicBezTo>
                <a:cubicBezTo>
                  <a:pt x="550" y="54"/>
                  <a:pt x="552" y="53"/>
                  <a:pt x="554" y="52"/>
                </a:cubicBezTo>
                <a:cubicBezTo>
                  <a:pt x="564" y="51"/>
                  <a:pt x="573" y="50"/>
                  <a:pt x="582" y="46"/>
                </a:cubicBezTo>
                <a:cubicBezTo>
                  <a:pt x="566" y="47"/>
                  <a:pt x="561" y="50"/>
                  <a:pt x="554" y="52"/>
                </a:cubicBezTo>
                <a:cubicBezTo>
                  <a:pt x="553" y="51"/>
                  <a:pt x="552" y="50"/>
                  <a:pt x="551" y="48"/>
                </a:cubicBezTo>
                <a:cubicBezTo>
                  <a:pt x="549" y="47"/>
                  <a:pt x="544" y="46"/>
                  <a:pt x="538" y="45"/>
                </a:cubicBezTo>
                <a:cubicBezTo>
                  <a:pt x="541" y="44"/>
                  <a:pt x="543" y="43"/>
                  <a:pt x="547" y="42"/>
                </a:cubicBezTo>
                <a:cubicBezTo>
                  <a:pt x="557" y="39"/>
                  <a:pt x="557" y="39"/>
                  <a:pt x="553" y="34"/>
                </a:cubicBezTo>
                <a:cubicBezTo>
                  <a:pt x="540" y="37"/>
                  <a:pt x="531" y="35"/>
                  <a:pt x="521" y="33"/>
                </a:cubicBezTo>
                <a:cubicBezTo>
                  <a:pt x="513" y="36"/>
                  <a:pt x="521" y="38"/>
                  <a:pt x="522" y="41"/>
                </a:cubicBezTo>
                <a:cubicBezTo>
                  <a:pt x="512" y="43"/>
                  <a:pt x="501" y="45"/>
                  <a:pt x="490" y="47"/>
                </a:cubicBezTo>
                <a:cubicBezTo>
                  <a:pt x="488" y="47"/>
                  <a:pt x="484" y="48"/>
                  <a:pt x="483" y="47"/>
                </a:cubicBezTo>
                <a:cubicBezTo>
                  <a:pt x="480" y="47"/>
                  <a:pt x="480" y="45"/>
                  <a:pt x="475" y="46"/>
                </a:cubicBezTo>
                <a:cubicBezTo>
                  <a:pt x="473" y="47"/>
                  <a:pt x="476" y="49"/>
                  <a:pt x="476" y="50"/>
                </a:cubicBezTo>
                <a:cubicBezTo>
                  <a:pt x="477" y="50"/>
                  <a:pt x="477" y="50"/>
                  <a:pt x="477" y="51"/>
                </a:cubicBezTo>
                <a:cubicBezTo>
                  <a:pt x="466" y="54"/>
                  <a:pt x="455" y="57"/>
                  <a:pt x="441" y="59"/>
                </a:cubicBezTo>
                <a:cubicBezTo>
                  <a:pt x="427" y="62"/>
                  <a:pt x="418" y="65"/>
                  <a:pt x="405" y="68"/>
                </a:cubicBezTo>
                <a:cubicBezTo>
                  <a:pt x="393" y="67"/>
                  <a:pt x="381" y="67"/>
                  <a:pt x="370" y="66"/>
                </a:cubicBezTo>
                <a:cubicBezTo>
                  <a:pt x="370" y="67"/>
                  <a:pt x="369" y="67"/>
                  <a:pt x="369" y="68"/>
                </a:cubicBezTo>
                <a:cubicBezTo>
                  <a:pt x="373" y="68"/>
                  <a:pt x="377" y="69"/>
                  <a:pt x="381" y="69"/>
                </a:cubicBezTo>
                <a:cubicBezTo>
                  <a:pt x="381" y="71"/>
                  <a:pt x="381" y="72"/>
                  <a:pt x="381" y="73"/>
                </a:cubicBezTo>
                <a:cubicBezTo>
                  <a:pt x="364" y="74"/>
                  <a:pt x="357" y="67"/>
                  <a:pt x="336" y="70"/>
                </a:cubicBezTo>
                <a:cubicBezTo>
                  <a:pt x="352" y="65"/>
                  <a:pt x="351" y="65"/>
                  <a:pt x="335" y="63"/>
                </a:cubicBezTo>
                <a:cubicBezTo>
                  <a:pt x="331" y="59"/>
                  <a:pt x="335" y="56"/>
                  <a:pt x="343" y="52"/>
                </a:cubicBezTo>
                <a:cubicBezTo>
                  <a:pt x="346" y="51"/>
                  <a:pt x="347" y="50"/>
                  <a:pt x="349" y="48"/>
                </a:cubicBezTo>
                <a:cubicBezTo>
                  <a:pt x="351" y="48"/>
                  <a:pt x="352" y="48"/>
                  <a:pt x="353" y="48"/>
                </a:cubicBezTo>
                <a:cubicBezTo>
                  <a:pt x="355" y="48"/>
                  <a:pt x="357" y="47"/>
                  <a:pt x="359" y="47"/>
                </a:cubicBezTo>
                <a:cubicBezTo>
                  <a:pt x="359" y="47"/>
                  <a:pt x="358" y="46"/>
                  <a:pt x="358" y="46"/>
                </a:cubicBezTo>
                <a:cubicBezTo>
                  <a:pt x="355" y="46"/>
                  <a:pt x="353" y="47"/>
                  <a:pt x="351" y="47"/>
                </a:cubicBezTo>
                <a:cubicBezTo>
                  <a:pt x="350" y="47"/>
                  <a:pt x="350" y="48"/>
                  <a:pt x="350" y="49"/>
                </a:cubicBezTo>
                <a:cubicBezTo>
                  <a:pt x="342" y="47"/>
                  <a:pt x="344" y="45"/>
                  <a:pt x="349" y="43"/>
                </a:cubicBezTo>
                <a:cubicBezTo>
                  <a:pt x="358" y="40"/>
                  <a:pt x="366" y="36"/>
                  <a:pt x="376" y="32"/>
                </a:cubicBezTo>
                <a:cubicBezTo>
                  <a:pt x="363" y="33"/>
                  <a:pt x="355" y="34"/>
                  <a:pt x="351" y="36"/>
                </a:cubicBezTo>
                <a:cubicBezTo>
                  <a:pt x="347" y="39"/>
                  <a:pt x="343" y="40"/>
                  <a:pt x="333" y="40"/>
                </a:cubicBezTo>
                <a:cubicBezTo>
                  <a:pt x="320" y="41"/>
                  <a:pt x="320" y="41"/>
                  <a:pt x="317" y="45"/>
                </a:cubicBezTo>
                <a:cubicBezTo>
                  <a:pt x="317" y="46"/>
                  <a:pt x="315" y="47"/>
                  <a:pt x="313" y="48"/>
                </a:cubicBezTo>
                <a:cubicBezTo>
                  <a:pt x="299" y="48"/>
                  <a:pt x="296" y="52"/>
                  <a:pt x="287" y="54"/>
                </a:cubicBezTo>
                <a:cubicBezTo>
                  <a:pt x="275" y="58"/>
                  <a:pt x="264" y="61"/>
                  <a:pt x="252" y="64"/>
                </a:cubicBezTo>
                <a:cubicBezTo>
                  <a:pt x="249" y="65"/>
                  <a:pt x="247" y="66"/>
                  <a:pt x="243" y="67"/>
                </a:cubicBezTo>
                <a:cubicBezTo>
                  <a:pt x="238" y="66"/>
                  <a:pt x="234" y="65"/>
                  <a:pt x="229" y="63"/>
                </a:cubicBezTo>
                <a:cubicBezTo>
                  <a:pt x="221" y="64"/>
                  <a:pt x="220" y="66"/>
                  <a:pt x="223" y="68"/>
                </a:cubicBezTo>
                <a:cubicBezTo>
                  <a:pt x="223" y="67"/>
                  <a:pt x="223" y="67"/>
                  <a:pt x="223" y="67"/>
                </a:cubicBezTo>
                <a:cubicBezTo>
                  <a:pt x="220" y="68"/>
                  <a:pt x="214" y="68"/>
                  <a:pt x="213" y="69"/>
                </a:cubicBezTo>
                <a:cubicBezTo>
                  <a:pt x="208" y="74"/>
                  <a:pt x="195" y="76"/>
                  <a:pt x="180" y="76"/>
                </a:cubicBezTo>
                <a:cubicBezTo>
                  <a:pt x="178" y="77"/>
                  <a:pt x="176" y="77"/>
                  <a:pt x="174" y="77"/>
                </a:cubicBezTo>
                <a:cubicBezTo>
                  <a:pt x="173" y="76"/>
                  <a:pt x="172" y="75"/>
                  <a:pt x="172" y="75"/>
                </a:cubicBezTo>
                <a:cubicBezTo>
                  <a:pt x="158" y="74"/>
                  <a:pt x="148" y="75"/>
                  <a:pt x="141" y="79"/>
                </a:cubicBezTo>
                <a:cubicBezTo>
                  <a:pt x="116" y="75"/>
                  <a:pt x="94" y="71"/>
                  <a:pt x="93" y="62"/>
                </a:cubicBezTo>
                <a:cubicBezTo>
                  <a:pt x="93" y="60"/>
                  <a:pt x="90" y="58"/>
                  <a:pt x="94" y="55"/>
                </a:cubicBezTo>
                <a:cubicBezTo>
                  <a:pt x="95" y="54"/>
                  <a:pt x="95" y="50"/>
                  <a:pt x="83" y="49"/>
                </a:cubicBezTo>
                <a:cubicBezTo>
                  <a:pt x="82" y="51"/>
                  <a:pt x="81" y="52"/>
                  <a:pt x="79" y="53"/>
                </a:cubicBezTo>
                <a:cubicBezTo>
                  <a:pt x="76" y="56"/>
                  <a:pt x="71" y="57"/>
                  <a:pt x="60" y="56"/>
                </a:cubicBezTo>
                <a:cubicBezTo>
                  <a:pt x="56" y="55"/>
                  <a:pt x="53" y="55"/>
                  <a:pt x="50" y="55"/>
                </a:cubicBezTo>
                <a:cubicBezTo>
                  <a:pt x="47" y="54"/>
                  <a:pt x="44" y="54"/>
                  <a:pt x="40" y="54"/>
                </a:cubicBezTo>
                <a:cubicBezTo>
                  <a:pt x="43" y="52"/>
                  <a:pt x="45" y="50"/>
                  <a:pt x="47" y="49"/>
                </a:cubicBezTo>
                <a:cubicBezTo>
                  <a:pt x="42" y="48"/>
                  <a:pt x="37" y="47"/>
                  <a:pt x="30" y="45"/>
                </a:cubicBezTo>
                <a:cubicBezTo>
                  <a:pt x="37" y="44"/>
                  <a:pt x="42" y="44"/>
                  <a:pt x="48" y="43"/>
                </a:cubicBezTo>
                <a:cubicBezTo>
                  <a:pt x="39" y="40"/>
                  <a:pt x="43" y="37"/>
                  <a:pt x="50" y="34"/>
                </a:cubicBezTo>
                <a:cubicBezTo>
                  <a:pt x="44" y="28"/>
                  <a:pt x="23" y="27"/>
                  <a:pt x="8" y="23"/>
                </a:cubicBezTo>
                <a:cubicBezTo>
                  <a:pt x="16" y="22"/>
                  <a:pt x="22" y="21"/>
                  <a:pt x="29" y="20"/>
                </a:cubicBezTo>
                <a:cubicBezTo>
                  <a:pt x="22" y="18"/>
                  <a:pt x="19" y="16"/>
                  <a:pt x="7" y="16"/>
                </a:cubicBezTo>
                <a:cubicBezTo>
                  <a:pt x="1" y="17"/>
                  <a:pt x="0" y="15"/>
                  <a:pt x="3" y="13"/>
                </a:cubicBezTo>
                <a:cubicBezTo>
                  <a:pt x="6" y="12"/>
                  <a:pt x="11" y="11"/>
                  <a:pt x="14" y="10"/>
                </a:cubicBezTo>
                <a:cubicBezTo>
                  <a:pt x="25" y="11"/>
                  <a:pt x="26" y="14"/>
                  <a:pt x="27" y="17"/>
                </a:cubicBezTo>
                <a:cubicBezTo>
                  <a:pt x="32" y="16"/>
                  <a:pt x="36" y="15"/>
                  <a:pt x="41" y="14"/>
                </a:cubicBezTo>
                <a:cubicBezTo>
                  <a:pt x="44" y="14"/>
                  <a:pt x="49" y="15"/>
                  <a:pt x="53" y="16"/>
                </a:cubicBezTo>
                <a:cubicBezTo>
                  <a:pt x="54" y="18"/>
                  <a:pt x="54" y="20"/>
                  <a:pt x="55" y="23"/>
                </a:cubicBezTo>
                <a:cubicBezTo>
                  <a:pt x="62" y="22"/>
                  <a:pt x="67" y="21"/>
                  <a:pt x="73" y="20"/>
                </a:cubicBezTo>
                <a:cubicBezTo>
                  <a:pt x="74" y="23"/>
                  <a:pt x="60" y="23"/>
                  <a:pt x="61" y="26"/>
                </a:cubicBezTo>
                <a:cubicBezTo>
                  <a:pt x="63" y="26"/>
                  <a:pt x="66" y="26"/>
                  <a:pt x="71" y="26"/>
                </a:cubicBezTo>
                <a:cubicBezTo>
                  <a:pt x="67" y="27"/>
                  <a:pt x="65" y="28"/>
                  <a:pt x="61" y="29"/>
                </a:cubicBezTo>
                <a:cubicBezTo>
                  <a:pt x="63" y="30"/>
                  <a:pt x="64" y="31"/>
                  <a:pt x="66" y="33"/>
                </a:cubicBezTo>
                <a:cubicBezTo>
                  <a:pt x="63" y="33"/>
                  <a:pt x="60" y="33"/>
                  <a:pt x="56" y="33"/>
                </a:cubicBezTo>
                <a:cubicBezTo>
                  <a:pt x="57" y="37"/>
                  <a:pt x="57" y="37"/>
                  <a:pt x="71" y="38"/>
                </a:cubicBezTo>
                <a:cubicBezTo>
                  <a:pt x="81" y="38"/>
                  <a:pt x="89" y="37"/>
                  <a:pt x="90" y="34"/>
                </a:cubicBezTo>
                <a:cubicBezTo>
                  <a:pt x="91" y="32"/>
                  <a:pt x="95" y="31"/>
                  <a:pt x="99" y="30"/>
                </a:cubicBezTo>
                <a:cubicBezTo>
                  <a:pt x="104" y="28"/>
                  <a:pt x="110" y="26"/>
                  <a:pt x="110" y="24"/>
                </a:cubicBezTo>
                <a:cubicBezTo>
                  <a:pt x="110" y="21"/>
                  <a:pt x="112" y="20"/>
                  <a:pt x="119" y="20"/>
                </a:cubicBezTo>
                <a:cubicBezTo>
                  <a:pt x="129" y="20"/>
                  <a:pt x="130" y="18"/>
                  <a:pt x="131" y="16"/>
                </a:cubicBezTo>
                <a:cubicBezTo>
                  <a:pt x="131" y="14"/>
                  <a:pt x="131" y="12"/>
                  <a:pt x="131" y="10"/>
                </a:cubicBezTo>
                <a:cubicBezTo>
                  <a:pt x="131" y="9"/>
                  <a:pt x="133" y="7"/>
                  <a:pt x="134" y="5"/>
                </a:cubicBezTo>
                <a:cubicBezTo>
                  <a:pt x="141" y="6"/>
                  <a:pt x="145" y="7"/>
                  <a:pt x="152" y="7"/>
                </a:cubicBezTo>
                <a:cubicBezTo>
                  <a:pt x="148" y="9"/>
                  <a:pt x="145" y="9"/>
                  <a:pt x="140" y="11"/>
                </a:cubicBezTo>
                <a:cubicBezTo>
                  <a:pt x="150" y="11"/>
                  <a:pt x="157" y="11"/>
                  <a:pt x="165" y="11"/>
                </a:cubicBezTo>
                <a:cubicBezTo>
                  <a:pt x="164" y="11"/>
                  <a:pt x="162" y="13"/>
                  <a:pt x="161" y="14"/>
                </a:cubicBezTo>
                <a:cubicBezTo>
                  <a:pt x="169" y="14"/>
                  <a:pt x="169" y="14"/>
                  <a:pt x="175" y="11"/>
                </a:cubicBezTo>
                <a:cubicBezTo>
                  <a:pt x="178" y="12"/>
                  <a:pt x="184" y="13"/>
                  <a:pt x="184" y="13"/>
                </a:cubicBezTo>
                <a:cubicBezTo>
                  <a:pt x="184" y="15"/>
                  <a:pt x="184" y="18"/>
                  <a:pt x="172" y="18"/>
                </a:cubicBezTo>
                <a:cubicBezTo>
                  <a:pt x="177" y="21"/>
                  <a:pt x="178" y="23"/>
                  <a:pt x="167" y="24"/>
                </a:cubicBezTo>
                <a:cubicBezTo>
                  <a:pt x="170" y="26"/>
                  <a:pt x="172" y="28"/>
                  <a:pt x="174" y="29"/>
                </a:cubicBezTo>
                <a:cubicBezTo>
                  <a:pt x="161" y="33"/>
                  <a:pt x="150" y="37"/>
                  <a:pt x="138" y="40"/>
                </a:cubicBezTo>
                <a:cubicBezTo>
                  <a:pt x="134" y="41"/>
                  <a:pt x="127" y="41"/>
                  <a:pt x="122" y="43"/>
                </a:cubicBezTo>
                <a:cubicBezTo>
                  <a:pt x="130" y="43"/>
                  <a:pt x="137" y="43"/>
                  <a:pt x="145" y="43"/>
                </a:cubicBezTo>
                <a:cubicBezTo>
                  <a:pt x="142" y="45"/>
                  <a:pt x="156" y="48"/>
                  <a:pt x="142" y="50"/>
                </a:cubicBezTo>
                <a:cubicBezTo>
                  <a:pt x="139" y="46"/>
                  <a:pt x="128" y="47"/>
                  <a:pt x="118" y="46"/>
                </a:cubicBezTo>
                <a:cubicBezTo>
                  <a:pt x="119" y="49"/>
                  <a:pt x="118" y="51"/>
                  <a:pt x="115" y="54"/>
                </a:cubicBezTo>
                <a:cubicBezTo>
                  <a:pt x="122" y="54"/>
                  <a:pt x="128" y="53"/>
                  <a:pt x="135" y="52"/>
                </a:cubicBezTo>
                <a:cubicBezTo>
                  <a:pt x="139" y="57"/>
                  <a:pt x="117" y="55"/>
                  <a:pt x="115" y="59"/>
                </a:cubicBezTo>
                <a:cubicBezTo>
                  <a:pt x="123" y="61"/>
                  <a:pt x="131" y="64"/>
                  <a:pt x="141" y="66"/>
                </a:cubicBezTo>
                <a:cubicBezTo>
                  <a:pt x="146" y="66"/>
                  <a:pt x="155" y="66"/>
                  <a:pt x="162" y="66"/>
                </a:cubicBezTo>
                <a:cubicBezTo>
                  <a:pt x="163" y="66"/>
                  <a:pt x="164" y="67"/>
                  <a:pt x="165" y="68"/>
                </a:cubicBezTo>
                <a:cubicBezTo>
                  <a:pt x="175" y="68"/>
                  <a:pt x="184" y="68"/>
                  <a:pt x="195" y="67"/>
                </a:cubicBezTo>
                <a:cubicBezTo>
                  <a:pt x="195" y="65"/>
                  <a:pt x="194" y="63"/>
                  <a:pt x="194" y="59"/>
                </a:cubicBezTo>
                <a:cubicBezTo>
                  <a:pt x="187" y="62"/>
                  <a:pt x="184" y="63"/>
                  <a:pt x="179" y="65"/>
                </a:cubicBezTo>
                <a:cubicBezTo>
                  <a:pt x="177" y="64"/>
                  <a:pt x="176" y="62"/>
                  <a:pt x="174" y="61"/>
                </a:cubicBezTo>
                <a:cubicBezTo>
                  <a:pt x="177" y="60"/>
                  <a:pt x="180" y="59"/>
                  <a:pt x="182" y="59"/>
                </a:cubicBezTo>
                <a:cubicBezTo>
                  <a:pt x="194" y="59"/>
                  <a:pt x="205" y="59"/>
                  <a:pt x="216" y="60"/>
                </a:cubicBezTo>
                <a:cubicBezTo>
                  <a:pt x="225" y="60"/>
                  <a:pt x="235" y="61"/>
                  <a:pt x="245" y="62"/>
                </a:cubicBezTo>
                <a:cubicBezTo>
                  <a:pt x="253" y="60"/>
                  <a:pt x="242" y="58"/>
                  <a:pt x="238" y="56"/>
                </a:cubicBezTo>
                <a:cubicBezTo>
                  <a:pt x="242" y="55"/>
                  <a:pt x="246" y="53"/>
                  <a:pt x="249" y="52"/>
                </a:cubicBezTo>
                <a:cubicBezTo>
                  <a:pt x="256" y="52"/>
                  <a:pt x="262" y="54"/>
                  <a:pt x="270" y="51"/>
                </a:cubicBezTo>
                <a:cubicBezTo>
                  <a:pt x="265" y="51"/>
                  <a:pt x="261" y="50"/>
                  <a:pt x="257" y="49"/>
                </a:cubicBezTo>
                <a:cubicBezTo>
                  <a:pt x="260" y="48"/>
                  <a:pt x="264" y="46"/>
                  <a:pt x="268" y="45"/>
                </a:cubicBezTo>
                <a:cubicBezTo>
                  <a:pt x="274" y="46"/>
                  <a:pt x="281" y="48"/>
                  <a:pt x="289" y="50"/>
                </a:cubicBezTo>
                <a:cubicBezTo>
                  <a:pt x="290" y="47"/>
                  <a:pt x="290" y="46"/>
                  <a:pt x="290" y="44"/>
                </a:cubicBezTo>
                <a:cubicBezTo>
                  <a:pt x="281" y="43"/>
                  <a:pt x="271" y="43"/>
                  <a:pt x="261" y="42"/>
                </a:cubicBezTo>
                <a:cubicBezTo>
                  <a:pt x="263" y="40"/>
                  <a:pt x="267" y="39"/>
                  <a:pt x="273" y="39"/>
                </a:cubicBezTo>
                <a:cubicBezTo>
                  <a:pt x="280" y="39"/>
                  <a:pt x="286" y="39"/>
                  <a:pt x="286" y="37"/>
                </a:cubicBezTo>
                <a:cubicBezTo>
                  <a:pt x="287" y="36"/>
                  <a:pt x="288" y="36"/>
                  <a:pt x="289" y="36"/>
                </a:cubicBezTo>
                <a:cubicBezTo>
                  <a:pt x="305" y="34"/>
                  <a:pt x="310" y="30"/>
                  <a:pt x="319" y="27"/>
                </a:cubicBezTo>
                <a:cubicBezTo>
                  <a:pt x="328" y="24"/>
                  <a:pt x="338" y="20"/>
                  <a:pt x="348" y="17"/>
                </a:cubicBezTo>
                <a:cubicBezTo>
                  <a:pt x="356" y="15"/>
                  <a:pt x="363" y="13"/>
                  <a:pt x="372" y="11"/>
                </a:cubicBezTo>
                <a:cubicBezTo>
                  <a:pt x="375" y="11"/>
                  <a:pt x="380" y="11"/>
                  <a:pt x="387" y="10"/>
                </a:cubicBezTo>
                <a:cubicBezTo>
                  <a:pt x="384" y="13"/>
                  <a:pt x="382" y="14"/>
                  <a:pt x="380" y="16"/>
                </a:cubicBezTo>
                <a:cubicBezTo>
                  <a:pt x="383" y="16"/>
                  <a:pt x="386" y="17"/>
                  <a:pt x="390" y="18"/>
                </a:cubicBezTo>
                <a:cubicBezTo>
                  <a:pt x="386" y="19"/>
                  <a:pt x="382" y="21"/>
                  <a:pt x="378" y="22"/>
                </a:cubicBezTo>
                <a:cubicBezTo>
                  <a:pt x="394" y="22"/>
                  <a:pt x="407" y="22"/>
                  <a:pt x="418" y="22"/>
                </a:cubicBezTo>
                <a:cubicBezTo>
                  <a:pt x="433" y="27"/>
                  <a:pt x="419" y="30"/>
                  <a:pt x="413" y="34"/>
                </a:cubicBezTo>
                <a:cubicBezTo>
                  <a:pt x="418" y="36"/>
                  <a:pt x="424" y="37"/>
                  <a:pt x="415" y="40"/>
                </a:cubicBezTo>
                <a:cubicBezTo>
                  <a:pt x="412" y="41"/>
                  <a:pt x="412" y="42"/>
                  <a:pt x="410" y="44"/>
                </a:cubicBezTo>
                <a:cubicBezTo>
                  <a:pt x="407" y="44"/>
                  <a:pt x="403" y="45"/>
                  <a:pt x="396" y="46"/>
                </a:cubicBezTo>
                <a:cubicBezTo>
                  <a:pt x="407" y="46"/>
                  <a:pt x="415" y="47"/>
                  <a:pt x="422" y="47"/>
                </a:cubicBezTo>
                <a:cubicBezTo>
                  <a:pt x="427" y="46"/>
                  <a:pt x="431" y="44"/>
                  <a:pt x="436" y="42"/>
                </a:cubicBezTo>
                <a:cubicBezTo>
                  <a:pt x="442" y="45"/>
                  <a:pt x="428" y="51"/>
                  <a:pt x="452" y="51"/>
                </a:cubicBezTo>
                <a:cubicBezTo>
                  <a:pt x="447" y="48"/>
                  <a:pt x="452" y="44"/>
                  <a:pt x="442" y="41"/>
                </a:cubicBezTo>
                <a:cubicBezTo>
                  <a:pt x="452" y="39"/>
                  <a:pt x="465" y="38"/>
                  <a:pt x="463" y="33"/>
                </a:cubicBezTo>
                <a:cubicBezTo>
                  <a:pt x="477" y="32"/>
                  <a:pt x="490" y="32"/>
                  <a:pt x="504" y="31"/>
                </a:cubicBezTo>
                <a:cubicBezTo>
                  <a:pt x="504" y="31"/>
                  <a:pt x="504" y="30"/>
                  <a:pt x="504" y="30"/>
                </a:cubicBezTo>
                <a:cubicBezTo>
                  <a:pt x="502" y="30"/>
                  <a:pt x="500" y="30"/>
                  <a:pt x="498" y="29"/>
                </a:cubicBezTo>
                <a:cubicBezTo>
                  <a:pt x="496" y="29"/>
                  <a:pt x="494" y="28"/>
                  <a:pt x="492" y="27"/>
                </a:cubicBezTo>
                <a:cubicBezTo>
                  <a:pt x="495" y="27"/>
                  <a:pt x="498" y="26"/>
                  <a:pt x="500" y="26"/>
                </a:cubicBezTo>
                <a:cubicBezTo>
                  <a:pt x="515" y="26"/>
                  <a:pt x="525" y="25"/>
                  <a:pt x="532" y="21"/>
                </a:cubicBezTo>
                <a:cubicBezTo>
                  <a:pt x="535" y="19"/>
                  <a:pt x="546" y="18"/>
                  <a:pt x="553" y="16"/>
                </a:cubicBezTo>
                <a:cubicBezTo>
                  <a:pt x="559" y="18"/>
                  <a:pt x="564" y="19"/>
                  <a:pt x="570" y="20"/>
                </a:cubicBezTo>
                <a:cubicBezTo>
                  <a:pt x="566" y="21"/>
                  <a:pt x="562" y="22"/>
                  <a:pt x="559" y="23"/>
                </a:cubicBezTo>
                <a:cubicBezTo>
                  <a:pt x="559" y="23"/>
                  <a:pt x="559" y="24"/>
                  <a:pt x="560" y="24"/>
                </a:cubicBezTo>
                <a:cubicBezTo>
                  <a:pt x="563" y="24"/>
                  <a:pt x="566" y="24"/>
                  <a:pt x="570" y="24"/>
                </a:cubicBezTo>
                <a:cubicBezTo>
                  <a:pt x="576" y="23"/>
                  <a:pt x="582" y="22"/>
                  <a:pt x="588" y="22"/>
                </a:cubicBezTo>
                <a:cubicBezTo>
                  <a:pt x="593" y="22"/>
                  <a:pt x="600" y="23"/>
                  <a:pt x="602" y="24"/>
                </a:cubicBezTo>
                <a:cubicBezTo>
                  <a:pt x="606" y="26"/>
                  <a:pt x="601" y="27"/>
                  <a:pt x="595" y="28"/>
                </a:cubicBezTo>
                <a:cubicBezTo>
                  <a:pt x="593" y="28"/>
                  <a:pt x="591" y="29"/>
                  <a:pt x="587" y="31"/>
                </a:cubicBezTo>
                <a:cubicBezTo>
                  <a:pt x="596" y="31"/>
                  <a:pt x="602" y="31"/>
                  <a:pt x="612" y="31"/>
                </a:cubicBezTo>
                <a:cubicBezTo>
                  <a:pt x="607" y="32"/>
                  <a:pt x="604" y="33"/>
                  <a:pt x="601" y="34"/>
                </a:cubicBezTo>
                <a:cubicBezTo>
                  <a:pt x="595" y="35"/>
                  <a:pt x="588" y="36"/>
                  <a:pt x="597" y="39"/>
                </a:cubicBezTo>
                <a:cubicBezTo>
                  <a:pt x="600" y="40"/>
                  <a:pt x="599" y="42"/>
                  <a:pt x="596" y="42"/>
                </a:cubicBezTo>
                <a:cubicBezTo>
                  <a:pt x="591" y="44"/>
                  <a:pt x="586" y="46"/>
                  <a:pt x="583" y="49"/>
                </a:cubicBezTo>
                <a:cubicBezTo>
                  <a:pt x="580" y="50"/>
                  <a:pt x="579" y="51"/>
                  <a:pt x="580" y="53"/>
                </a:cubicBezTo>
                <a:cubicBezTo>
                  <a:pt x="581" y="55"/>
                  <a:pt x="578" y="57"/>
                  <a:pt x="573" y="58"/>
                </a:cubicBezTo>
                <a:cubicBezTo>
                  <a:pt x="565" y="60"/>
                  <a:pt x="555" y="62"/>
                  <a:pt x="546" y="64"/>
                </a:cubicBezTo>
                <a:cubicBezTo>
                  <a:pt x="538" y="66"/>
                  <a:pt x="538" y="66"/>
                  <a:pt x="542" y="69"/>
                </a:cubicBezTo>
                <a:cubicBezTo>
                  <a:pt x="552" y="68"/>
                  <a:pt x="561" y="68"/>
                  <a:pt x="573" y="67"/>
                </a:cubicBezTo>
                <a:cubicBezTo>
                  <a:pt x="580" y="66"/>
                  <a:pt x="590" y="65"/>
                  <a:pt x="601" y="63"/>
                </a:cubicBezTo>
                <a:cubicBezTo>
                  <a:pt x="608" y="59"/>
                  <a:pt x="608" y="59"/>
                  <a:pt x="624" y="61"/>
                </a:cubicBezTo>
                <a:cubicBezTo>
                  <a:pt x="627" y="56"/>
                  <a:pt x="641" y="58"/>
                  <a:pt x="650" y="58"/>
                </a:cubicBezTo>
                <a:cubicBezTo>
                  <a:pt x="656" y="57"/>
                  <a:pt x="662" y="58"/>
                  <a:pt x="669" y="57"/>
                </a:cubicBezTo>
                <a:cubicBezTo>
                  <a:pt x="664" y="56"/>
                  <a:pt x="659" y="54"/>
                  <a:pt x="655" y="53"/>
                </a:cubicBezTo>
                <a:cubicBezTo>
                  <a:pt x="659" y="52"/>
                  <a:pt x="666" y="52"/>
                  <a:pt x="672" y="51"/>
                </a:cubicBezTo>
                <a:cubicBezTo>
                  <a:pt x="677" y="49"/>
                  <a:pt x="668" y="46"/>
                  <a:pt x="682" y="45"/>
                </a:cubicBezTo>
                <a:cubicBezTo>
                  <a:pt x="682" y="46"/>
                  <a:pt x="682" y="48"/>
                  <a:pt x="681" y="49"/>
                </a:cubicBezTo>
                <a:cubicBezTo>
                  <a:pt x="692" y="52"/>
                  <a:pt x="705" y="51"/>
                  <a:pt x="717" y="50"/>
                </a:cubicBezTo>
                <a:cubicBezTo>
                  <a:pt x="717" y="46"/>
                  <a:pt x="704" y="48"/>
                  <a:pt x="698" y="46"/>
                </a:cubicBezTo>
                <a:cubicBezTo>
                  <a:pt x="700" y="45"/>
                  <a:pt x="703" y="44"/>
                  <a:pt x="707" y="43"/>
                </a:cubicBezTo>
                <a:cubicBezTo>
                  <a:pt x="706" y="42"/>
                  <a:pt x="704" y="42"/>
                  <a:pt x="702" y="41"/>
                </a:cubicBezTo>
                <a:cubicBezTo>
                  <a:pt x="703" y="40"/>
                  <a:pt x="704" y="40"/>
                  <a:pt x="705" y="40"/>
                </a:cubicBezTo>
                <a:cubicBezTo>
                  <a:pt x="712" y="39"/>
                  <a:pt x="717" y="39"/>
                  <a:pt x="717" y="42"/>
                </a:cubicBezTo>
                <a:cubicBezTo>
                  <a:pt x="717" y="42"/>
                  <a:pt x="718" y="43"/>
                  <a:pt x="718" y="43"/>
                </a:cubicBezTo>
                <a:cubicBezTo>
                  <a:pt x="739" y="43"/>
                  <a:pt x="727" y="38"/>
                  <a:pt x="736" y="36"/>
                </a:cubicBezTo>
                <a:cubicBezTo>
                  <a:pt x="738" y="37"/>
                  <a:pt x="741" y="38"/>
                  <a:pt x="744" y="40"/>
                </a:cubicBezTo>
                <a:cubicBezTo>
                  <a:pt x="748" y="38"/>
                  <a:pt x="754" y="36"/>
                  <a:pt x="755" y="34"/>
                </a:cubicBezTo>
                <a:cubicBezTo>
                  <a:pt x="756" y="32"/>
                  <a:pt x="759" y="30"/>
                  <a:pt x="765" y="29"/>
                </a:cubicBezTo>
                <a:cubicBezTo>
                  <a:pt x="775" y="27"/>
                  <a:pt x="785" y="26"/>
                  <a:pt x="795" y="24"/>
                </a:cubicBezTo>
                <a:cubicBezTo>
                  <a:pt x="795" y="24"/>
                  <a:pt x="796" y="24"/>
                  <a:pt x="796" y="24"/>
                </a:cubicBezTo>
                <a:cubicBezTo>
                  <a:pt x="819" y="24"/>
                  <a:pt x="832" y="29"/>
                  <a:pt x="846" y="32"/>
                </a:cubicBezTo>
                <a:cubicBezTo>
                  <a:pt x="857" y="36"/>
                  <a:pt x="857" y="39"/>
                  <a:pt x="845" y="43"/>
                </a:cubicBezTo>
                <a:cubicBezTo>
                  <a:pt x="848" y="43"/>
                  <a:pt x="850" y="44"/>
                  <a:pt x="853" y="45"/>
                </a:cubicBezTo>
                <a:cubicBezTo>
                  <a:pt x="846" y="48"/>
                  <a:pt x="841" y="50"/>
                  <a:pt x="833" y="53"/>
                </a:cubicBezTo>
                <a:cubicBezTo>
                  <a:pt x="843" y="54"/>
                  <a:pt x="851" y="55"/>
                  <a:pt x="861" y="56"/>
                </a:cubicBezTo>
                <a:cubicBezTo>
                  <a:pt x="862" y="54"/>
                  <a:pt x="863" y="52"/>
                  <a:pt x="865" y="50"/>
                </a:cubicBezTo>
                <a:cubicBezTo>
                  <a:pt x="871" y="50"/>
                  <a:pt x="878" y="49"/>
                  <a:pt x="886" y="48"/>
                </a:cubicBezTo>
                <a:cubicBezTo>
                  <a:pt x="887" y="44"/>
                  <a:pt x="893" y="42"/>
                  <a:pt x="906" y="40"/>
                </a:cubicBezTo>
                <a:cubicBezTo>
                  <a:pt x="914" y="39"/>
                  <a:pt x="922" y="36"/>
                  <a:pt x="930" y="34"/>
                </a:cubicBezTo>
                <a:cubicBezTo>
                  <a:pt x="930" y="34"/>
                  <a:pt x="931" y="34"/>
                  <a:pt x="931" y="34"/>
                </a:cubicBezTo>
                <a:cubicBezTo>
                  <a:pt x="947" y="37"/>
                  <a:pt x="950" y="29"/>
                  <a:pt x="963" y="30"/>
                </a:cubicBezTo>
                <a:cubicBezTo>
                  <a:pt x="963" y="30"/>
                  <a:pt x="966" y="28"/>
                  <a:pt x="968" y="27"/>
                </a:cubicBezTo>
                <a:cubicBezTo>
                  <a:pt x="970" y="26"/>
                  <a:pt x="979" y="25"/>
                  <a:pt x="979" y="26"/>
                </a:cubicBezTo>
                <a:cubicBezTo>
                  <a:pt x="979" y="30"/>
                  <a:pt x="990" y="29"/>
                  <a:pt x="1000" y="29"/>
                </a:cubicBezTo>
                <a:cubicBezTo>
                  <a:pt x="998" y="31"/>
                  <a:pt x="996" y="32"/>
                  <a:pt x="994" y="34"/>
                </a:cubicBezTo>
                <a:cubicBezTo>
                  <a:pt x="1000" y="34"/>
                  <a:pt x="1004" y="35"/>
                  <a:pt x="1009" y="35"/>
                </a:cubicBezTo>
                <a:cubicBezTo>
                  <a:pt x="1009" y="37"/>
                  <a:pt x="1010" y="39"/>
                  <a:pt x="1010" y="42"/>
                </a:cubicBezTo>
                <a:cubicBezTo>
                  <a:pt x="1004" y="43"/>
                  <a:pt x="998" y="44"/>
                  <a:pt x="991" y="45"/>
                </a:cubicBezTo>
                <a:cubicBezTo>
                  <a:pt x="993" y="46"/>
                  <a:pt x="995" y="47"/>
                  <a:pt x="998" y="48"/>
                </a:cubicBezTo>
                <a:cubicBezTo>
                  <a:pt x="991" y="51"/>
                  <a:pt x="983" y="55"/>
                  <a:pt x="976" y="58"/>
                </a:cubicBezTo>
                <a:cubicBezTo>
                  <a:pt x="974" y="59"/>
                  <a:pt x="972" y="60"/>
                  <a:pt x="971" y="62"/>
                </a:cubicBezTo>
                <a:cubicBezTo>
                  <a:pt x="970" y="62"/>
                  <a:pt x="971" y="63"/>
                  <a:pt x="970" y="64"/>
                </a:cubicBezTo>
                <a:cubicBezTo>
                  <a:pt x="968" y="69"/>
                  <a:pt x="960" y="71"/>
                  <a:pt x="939" y="70"/>
                </a:cubicBezTo>
                <a:cubicBezTo>
                  <a:pt x="943" y="72"/>
                  <a:pt x="945" y="73"/>
                  <a:pt x="947" y="73"/>
                </a:cubicBezTo>
                <a:cubicBezTo>
                  <a:pt x="961" y="74"/>
                  <a:pt x="972" y="72"/>
                  <a:pt x="979" y="68"/>
                </a:cubicBezTo>
                <a:cubicBezTo>
                  <a:pt x="982" y="66"/>
                  <a:pt x="988" y="64"/>
                  <a:pt x="994" y="62"/>
                </a:cubicBezTo>
                <a:cubicBezTo>
                  <a:pt x="1005" y="60"/>
                  <a:pt x="1014" y="57"/>
                  <a:pt x="1029" y="57"/>
                </a:cubicBezTo>
                <a:cubicBezTo>
                  <a:pt x="1031" y="57"/>
                  <a:pt x="1034" y="56"/>
                  <a:pt x="1036" y="55"/>
                </a:cubicBezTo>
                <a:cubicBezTo>
                  <a:pt x="1036" y="56"/>
                  <a:pt x="1036" y="57"/>
                  <a:pt x="1036" y="57"/>
                </a:cubicBezTo>
                <a:cubicBezTo>
                  <a:pt x="1031" y="58"/>
                  <a:pt x="1026" y="59"/>
                  <a:pt x="1020" y="60"/>
                </a:cubicBezTo>
                <a:cubicBezTo>
                  <a:pt x="1027" y="61"/>
                  <a:pt x="1033" y="61"/>
                  <a:pt x="1038" y="60"/>
                </a:cubicBezTo>
                <a:cubicBezTo>
                  <a:pt x="1041" y="60"/>
                  <a:pt x="1043" y="58"/>
                  <a:pt x="1045" y="57"/>
                </a:cubicBezTo>
                <a:cubicBezTo>
                  <a:pt x="1042" y="57"/>
                  <a:pt x="1039" y="56"/>
                  <a:pt x="1036" y="56"/>
                </a:cubicBezTo>
                <a:cubicBezTo>
                  <a:pt x="1044" y="52"/>
                  <a:pt x="1046" y="51"/>
                  <a:pt x="1054" y="51"/>
                </a:cubicBezTo>
                <a:cubicBezTo>
                  <a:pt x="1059" y="50"/>
                  <a:pt x="1065" y="51"/>
                  <a:pt x="1072" y="51"/>
                </a:cubicBezTo>
                <a:cubicBezTo>
                  <a:pt x="1072" y="49"/>
                  <a:pt x="1072" y="48"/>
                  <a:pt x="1072" y="46"/>
                </a:cubicBezTo>
                <a:cubicBezTo>
                  <a:pt x="1082" y="45"/>
                  <a:pt x="1092" y="44"/>
                  <a:pt x="1103" y="44"/>
                </a:cubicBezTo>
                <a:cubicBezTo>
                  <a:pt x="1104" y="42"/>
                  <a:pt x="1100" y="39"/>
                  <a:pt x="1115" y="38"/>
                </a:cubicBezTo>
                <a:cubicBezTo>
                  <a:pt x="1119" y="38"/>
                  <a:pt x="1123" y="36"/>
                  <a:pt x="1126" y="35"/>
                </a:cubicBezTo>
                <a:cubicBezTo>
                  <a:pt x="1136" y="31"/>
                  <a:pt x="1149" y="29"/>
                  <a:pt x="1167" y="28"/>
                </a:cubicBezTo>
                <a:cubicBezTo>
                  <a:pt x="1165" y="27"/>
                  <a:pt x="1164" y="26"/>
                  <a:pt x="1163" y="25"/>
                </a:cubicBezTo>
                <a:cubicBezTo>
                  <a:pt x="1165" y="25"/>
                  <a:pt x="1167" y="25"/>
                  <a:pt x="1169" y="25"/>
                </a:cubicBezTo>
                <a:cubicBezTo>
                  <a:pt x="1171" y="25"/>
                  <a:pt x="1175" y="26"/>
                  <a:pt x="1176" y="26"/>
                </a:cubicBezTo>
                <a:cubicBezTo>
                  <a:pt x="1184" y="25"/>
                  <a:pt x="1189" y="27"/>
                  <a:pt x="1190" y="28"/>
                </a:cubicBezTo>
                <a:cubicBezTo>
                  <a:pt x="1193" y="31"/>
                  <a:pt x="1201" y="30"/>
                  <a:pt x="1206" y="30"/>
                </a:cubicBezTo>
                <a:cubicBezTo>
                  <a:pt x="1209" y="32"/>
                  <a:pt x="1211" y="33"/>
                  <a:pt x="1214" y="35"/>
                </a:cubicBezTo>
                <a:cubicBezTo>
                  <a:pt x="1218" y="36"/>
                  <a:pt x="1223" y="37"/>
                  <a:pt x="1228" y="38"/>
                </a:cubicBezTo>
                <a:cubicBezTo>
                  <a:pt x="1225" y="39"/>
                  <a:pt x="1221" y="41"/>
                  <a:pt x="1219" y="42"/>
                </a:cubicBezTo>
                <a:cubicBezTo>
                  <a:pt x="1217" y="43"/>
                  <a:pt x="1214" y="44"/>
                  <a:pt x="1215" y="45"/>
                </a:cubicBezTo>
                <a:cubicBezTo>
                  <a:pt x="1219" y="47"/>
                  <a:pt x="1212" y="47"/>
                  <a:pt x="1211" y="48"/>
                </a:cubicBezTo>
                <a:cubicBezTo>
                  <a:pt x="1215" y="50"/>
                  <a:pt x="1219" y="50"/>
                  <a:pt x="1222" y="48"/>
                </a:cubicBezTo>
                <a:cubicBezTo>
                  <a:pt x="1226" y="46"/>
                  <a:pt x="1231" y="45"/>
                  <a:pt x="1233" y="43"/>
                </a:cubicBezTo>
                <a:cubicBezTo>
                  <a:pt x="1238" y="38"/>
                  <a:pt x="1251" y="37"/>
                  <a:pt x="1264" y="36"/>
                </a:cubicBezTo>
                <a:cubicBezTo>
                  <a:pt x="1266" y="29"/>
                  <a:pt x="1284" y="26"/>
                  <a:pt x="1305" y="29"/>
                </a:cubicBezTo>
                <a:cubicBezTo>
                  <a:pt x="1311" y="30"/>
                  <a:pt x="1321" y="29"/>
                  <a:pt x="1323" y="32"/>
                </a:cubicBezTo>
                <a:cubicBezTo>
                  <a:pt x="1323" y="32"/>
                  <a:pt x="1327" y="32"/>
                  <a:pt x="1329" y="32"/>
                </a:cubicBezTo>
                <a:cubicBezTo>
                  <a:pt x="1341" y="33"/>
                  <a:pt x="1348" y="35"/>
                  <a:pt x="1349" y="38"/>
                </a:cubicBezTo>
                <a:cubicBezTo>
                  <a:pt x="1349" y="39"/>
                  <a:pt x="1348" y="40"/>
                  <a:pt x="1346" y="40"/>
                </a:cubicBezTo>
                <a:cubicBezTo>
                  <a:pt x="1340" y="41"/>
                  <a:pt x="1338" y="42"/>
                  <a:pt x="1341" y="43"/>
                </a:cubicBezTo>
                <a:cubicBezTo>
                  <a:pt x="1342" y="44"/>
                  <a:pt x="1340" y="45"/>
                  <a:pt x="1338" y="46"/>
                </a:cubicBezTo>
                <a:cubicBezTo>
                  <a:pt x="1334" y="47"/>
                  <a:pt x="1329" y="48"/>
                  <a:pt x="1324" y="50"/>
                </a:cubicBezTo>
                <a:cubicBezTo>
                  <a:pt x="1331" y="54"/>
                  <a:pt x="1325" y="57"/>
                  <a:pt x="1316" y="60"/>
                </a:cubicBezTo>
                <a:cubicBezTo>
                  <a:pt x="1311" y="62"/>
                  <a:pt x="1306" y="62"/>
                  <a:pt x="1309" y="65"/>
                </a:cubicBezTo>
                <a:cubicBezTo>
                  <a:pt x="1309" y="65"/>
                  <a:pt x="1305" y="66"/>
                  <a:pt x="1303" y="67"/>
                </a:cubicBezTo>
                <a:cubicBezTo>
                  <a:pt x="1306" y="68"/>
                  <a:pt x="1310" y="69"/>
                  <a:pt x="1313" y="70"/>
                </a:cubicBezTo>
                <a:cubicBezTo>
                  <a:pt x="1306" y="70"/>
                  <a:pt x="1301" y="71"/>
                  <a:pt x="1297" y="73"/>
                </a:cubicBezTo>
                <a:cubicBezTo>
                  <a:pt x="1309" y="73"/>
                  <a:pt x="1309" y="73"/>
                  <a:pt x="1313" y="70"/>
                </a:cubicBezTo>
                <a:close/>
                <a:moveTo>
                  <a:pt x="1160" y="40"/>
                </a:moveTo>
                <a:cubicBezTo>
                  <a:pt x="1164" y="40"/>
                  <a:pt x="1171" y="39"/>
                  <a:pt x="1172" y="36"/>
                </a:cubicBezTo>
                <a:cubicBezTo>
                  <a:pt x="1162" y="35"/>
                  <a:pt x="1153" y="34"/>
                  <a:pt x="1143" y="33"/>
                </a:cubicBezTo>
                <a:cubicBezTo>
                  <a:pt x="1141" y="35"/>
                  <a:pt x="1140" y="37"/>
                  <a:pt x="1139" y="38"/>
                </a:cubicBezTo>
                <a:cubicBezTo>
                  <a:pt x="1146" y="39"/>
                  <a:pt x="1152" y="39"/>
                  <a:pt x="1160" y="40"/>
                </a:cubicBezTo>
                <a:close/>
                <a:moveTo>
                  <a:pt x="1004" y="71"/>
                </a:moveTo>
                <a:cubicBezTo>
                  <a:pt x="1010" y="70"/>
                  <a:pt x="1017" y="68"/>
                  <a:pt x="1026" y="65"/>
                </a:cubicBezTo>
                <a:cubicBezTo>
                  <a:pt x="1010" y="66"/>
                  <a:pt x="996" y="64"/>
                  <a:pt x="986" y="68"/>
                </a:cubicBezTo>
                <a:cubicBezTo>
                  <a:pt x="992" y="69"/>
                  <a:pt x="997" y="70"/>
                  <a:pt x="1004" y="71"/>
                </a:cubicBezTo>
                <a:close/>
                <a:moveTo>
                  <a:pt x="1106" y="49"/>
                </a:moveTo>
                <a:cubicBezTo>
                  <a:pt x="1107" y="50"/>
                  <a:pt x="1108" y="50"/>
                  <a:pt x="1110" y="51"/>
                </a:cubicBezTo>
                <a:cubicBezTo>
                  <a:pt x="1118" y="49"/>
                  <a:pt x="1126" y="46"/>
                  <a:pt x="1135" y="44"/>
                </a:cubicBezTo>
                <a:cubicBezTo>
                  <a:pt x="1129" y="44"/>
                  <a:pt x="1123" y="43"/>
                  <a:pt x="1117" y="43"/>
                </a:cubicBezTo>
                <a:cubicBezTo>
                  <a:pt x="1113" y="45"/>
                  <a:pt x="1109" y="47"/>
                  <a:pt x="1106" y="49"/>
                </a:cubicBezTo>
                <a:close/>
                <a:moveTo>
                  <a:pt x="1962" y="47"/>
                </a:moveTo>
                <a:cubicBezTo>
                  <a:pt x="1985" y="48"/>
                  <a:pt x="1987" y="48"/>
                  <a:pt x="1995" y="44"/>
                </a:cubicBezTo>
                <a:cubicBezTo>
                  <a:pt x="1989" y="44"/>
                  <a:pt x="1983" y="45"/>
                  <a:pt x="1978" y="45"/>
                </a:cubicBezTo>
                <a:cubicBezTo>
                  <a:pt x="1972" y="45"/>
                  <a:pt x="1965" y="44"/>
                  <a:pt x="1962" y="47"/>
                </a:cubicBezTo>
                <a:close/>
                <a:moveTo>
                  <a:pt x="550" y="33"/>
                </a:moveTo>
                <a:cubicBezTo>
                  <a:pt x="551" y="33"/>
                  <a:pt x="551" y="32"/>
                  <a:pt x="552" y="32"/>
                </a:cubicBezTo>
                <a:cubicBezTo>
                  <a:pt x="550" y="31"/>
                  <a:pt x="547" y="31"/>
                  <a:pt x="546" y="30"/>
                </a:cubicBezTo>
                <a:cubicBezTo>
                  <a:pt x="544" y="29"/>
                  <a:pt x="546" y="28"/>
                  <a:pt x="544" y="27"/>
                </a:cubicBezTo>
                <a:cubicBezTo>
                  <a:pt x="543" y="26"/>
                  <a:pt x="539" y="26"/>
                  <a:pt x="536" y="26"/>
                </a:cubicBezTo>
                <a:cubicBezTo>
                  <a:pt x="534" y="26"/>
                  <a:pt x="531" y="27"/>
                  <a:pt x="531" y="27"/>
                </a:cubicBezTo>
                <a:cubicBezTo>
                  <a:pt x="533" y="29"/>
                  <a:pt x="535" y="31"/>
                  <a:pt x="539" y="32"/>
                </a:cubicBezTo>
                <a:cubicBezTo>
                  <a:pt x="541" y="33"/>
                  <a:pt x="546" y="33"/>
                  <a:pt x="550" y="33"/>
                </a:cubicBezTo>
                <a:close/>
                <a:moveTo>
                  <a:pt x="340" y="22"/>
                </a:moveTo>
                <a:cubicBezTo>
                  <a:pt x="341" y="22"/>
                  <a:pt x="341" y="23"/>
                  <a:pt x="341" y="23"/>
                </a:cubicBezTo>
                <a:cubicBezTo>
                  <a:pt x="354" y="25"/>
                  <a:pt x="361" y="25"/>
                  <a:pt x="370" y="20"/>
                </a:cubicBezTo>
                <a:cubicBezTo>
                  <a:pt x="359" y="21"/>
                  <a:pt x="350" y="21"/>
                  <a:pt x="340" y="22"/>
                </a:cubicBezTo>
                <a:close/>
                <a:moveTo>
                  <a:pt x="1390" y="50"/>
                </a:moveTo>
                <a:cubicBezTo>
                  <a:pt x="1391" y="53"/>
                  <a:pt x="1396" y="53"/>
                  <a:pt x="1403" y="53"/>
                </a:cubicBezTo>
                <a:cubicBezTo>
                  <a:pt x="1409" y="53"/>
                  <a:pt x="1411" y="49"/>
                  <a:pt x="1409" y="47"/>
                </a:cubicBezTo>
                <a:cubicBezTo>
                  <a:pt x="1403" y="48"/>
                  <a:pt x="1397" y="49"/>
                  <a:pt x="1390" y="50"/>
                </a:cubicBezTo>
                <a:close/>
                <a:moveTo>
                  <a:pt x="136" y="68"/>
                </a:moveTo>
                <a:cubicBezTo>
                  <a:pt x="130" y="68"/>
                  <a:pt x="126" y="68"/>
                  <a:pt x="118" y="69"/>
                </a:cubicBezTo>
                <a:cubicBezTo>
                  <a:pt x="122" y="71"/>
                  <a:pt x="126" y="73"/>
                  <a:pt x="129" y="75"/>
                </a:cubicBezTo>
                <a:cubicBezTo>
                  <a:pt x="130" y="75"/>
                  <a:pt x="132" y="75"/>
                  <a:pt x="133" y="75"/>
                </a:cubicBezTo>
                <a:cubicBezTo>
                  <a:pt x="134" y="73"/>
                  <a:pt x="135" y="71"/>
                  <a:pt x="136" y="68"/>
                </a:cubicBezTo>
                <a:close/>
                <a:moveTo>
                  <a:pt x="372" y="52"/>
                </a:moveTo>
                <a:cubicBezTo>
                  <a:pt x="385" y="51"/>
                  <a:pt x="378" y="48"/>
                  <a:pt x="378" y="46"/>
                </a:cubicBezTo>
                <a:cubicBezTo>
                  <a:pt x="377" y="44"/>
                  <a:pt x="376" y="43"/>
                  <a:pt x="367" y="44"/>
                </a:cubicBezTo>
                <a:cubicBezTo>
                  <a:pt x="369" y="47"/>
                  <a:pt x="370" y="49"/>
                  <a:pt x="372" y="52"/>
                </a:cubicBezTo>
                <a:close/>
                <a:moveTo>
                  <a:pt x="2060" y="27"/>
                </a:moveTo>
                <a:cubicBezTo>
                  <a:pt x="2059" y="28"/>
                  <a:pt x="2057" y="30"/>
                  <a:pt x="2059" y="30"/>
                </a:cubicBezTo>
                <a:cubicBezTo>
                  <a:pt x="2061" y="31"/>
                  <a:pt x="2067" y="31"/>
                  <a:pt x="2071" y="31"/>
                </a:cubicBezTo>
                <a:cubicBezTo>
                  <a:pt x="2075" y="31"/>
                  <a:pt x="2080" y="30"/>
                  <a:pt x="2077" y="28"/>
                </a:cubicBezTo>
                <a:cubicBezTo>
                  <a:pt x="2072" y="28"/>
                  <a:pt x="2067" y="27"/>
                  <a:pt x="2060" y="27"/>
                </a:cubicBezTo>
                <a:close/>
                <a:moveTo>
                  <a:pt x="1219" y="52"/>
                </a:moveTo>
                <a:cubicBezTo>
                  <a:pt x="1199" y="53"/>
                  <a:pt x="1193" y="55"/>
                  <a:pt x="1191" y="59"/>
                </a:cubicBezTo>
                <a:cubicBezTo>
                  <a:pt x="1196" y="58"/>
                  <a:pt x="1200" y="56"/>
                  <a:pt x="1204" y="55"/>
                </a:cubicBezTo>
                <a:cubicBezTo>
                  <a:pt x="1209" y="54"/>
                  <a:pt x="1214" y="53"/>
                  <a:pt x="1219" y="52"/>
                </a:cubicBezTo>
                <a:close/>
                <a:moveTo>
                  <a:pt x="760" y="35"/>
                </a:moveTo>
                <a:cubicBezTo>
                  <a:pt x="769" y="35"/>
                  <a:pt x="775" y="35"/>
                  <a:pt x="782" y="35"/>
                </a:cubicBezTo>
                <a:cubicBezTo>
                  <a:pt x="782" y="35"/>
                  <a:pt x="782" y="34"/>
                  <a:pt x="783" y="34"/>
                </a:cubicBezTo>
                <a:cubicBezTo>
                  <a:pt x="776" y="33"/>
                  <a:pt x="771" y="32"/>
                  <a:pt x="763" y="31"/>
                </a:cubicBezTo>
                <a:cubicBezTo>
                  <a:pt x="762" y="33"/>
                  <a:pt x="761" y="34"/>
                  <a:pt x="760" y="35"/>
                </a:cubicBezTo>
                <a:close/>
                <a:moveTo>
                  <a:pt x="137" y="30"/>
                </a:moveTo>
                <a:cubicBezTo>
                  <a:pt x="132" y="30"/>
                  <a:pt x="128" y="30"/>
                  <a:pt x="123" y="29"/>
                </a:cubicBezTo>
                <a:cubicBezTo>
                  <a:pt x="121" y="31"/>
                  <a:pt x="119" y="33"/>
                  <a:pt x="126" y="36"/>
                </a:cubicBezTo>
                <a:cubicBezTo>
                  <a:pt x="130" y="34"/>
                  <a:pt x="133" y="32"/>
                  <a:pt x="137" y="30"/>
                </a:cubicBezTo>
                <a:close/>
                <a:moveTo>
                  <a:pt x="1148" y="61"/>
                </a:moveTo>
                <a:cubicBezTo>
                  <a:pt x="1154" y="62"/>
                  <a:pt x="1160" y="63"/>
                  <a:pt x="1166" y="62"/>
                </a:cubicBezTo>
                <a:cubicBezTo>
                  <a:pt x="1167" y="61"/>
                  <a:pt x="1167" y="59"/>
                  <a:pt x="1166" y="59"/>
                </a:cubicBezTo>
                <a:cubicBezTo>
                  <a:pt x="1160" y="58"/>
                  <a:pt x="1153" y="58"/>
                  <a:pt x="1148" y="61"/>
                </a:cubicBezTo>
                <a:close/>
                <a:moveTo>
                  <a:pt x="402" y="54"/>
                </a:moveTo>
                <a:cubicBezTo>
                  <a:pt x="410" y="52"/>
                  <a:pt x="409" y="51"/>
                  <a:pt x="406" y="49"/>
                </a:cubicBezTo>
                <a:cubicBezTo>
                  <a:pt x="399" y="49"/>
                  <a:pt x="394" y="50"/>
                  <a:pt x="386" y="51"/>
                </a:cubicBezTo>
                <a:cubicBezTo>
                  <a:pt x="393" y="52"/>
                  <a:pt x="397" y="53"/>
                  <a:pt x="402" y="54"/>
                </a:cubicBezTo>
                <a:close/>
                <a:moveTo>
                  <a:pt x="493" y="39"/>
                </a:moveTo>
                <a:cubicBezTo>
                  <a:pt x="510" y="38"/>
                  <a:pt x="510" y="38"/>
                  <a:pt x="510" y="33"/>
                </a:cubicBezTo>
                <a:cubicBezTo>
                  <a:pt x="504" y="35"/>
                  <a:pt x="500" y="36"/>
                  <a:pt x="493" y="39"/>
                </a:cubicBezTo>
                <a:close/>
                <a:moveTo>
                  <a:pt x="139" y="26"/>
                </a:moveTo>
                <a:cubicBezTo>
                  <a:pt x="147" y="28"/>
                  <a:pt x="154" y="27"/>
                  <a:pt x="159" y="25"/>
                </a:cubicBezTo>
                <a:cubicBezTo>
                  <a:pt x="149" y="23"/>
                  <a:pt x="149" y="23"/>
                  <a:pt x="139" y="26"/>
                </a:cubicBezTo>
                <a:close/>
                <a:moveTo>
                  <a:pt x="393" y="29"/>
                </a:moveTo>
                <a:cubicBezTo>
                  <a:pt x="382" y="26"/>
                  <a:pt x="382" y="26"/>
                  <a:pt x="371" y="27"/>
                </a:cubicBezTo>
                <a:cubicBezTo>
                  <a:pt x="375" y="31"/>
                  <a:pt x="383" y="29"/>
                  <a:pt x="393" y="29"/>
                </a:cubicBezTo>
                <a:close/>
                <a:moveTo>
                  <a:pt x="512" y="68"/>
                </a:moveTo>
                <a:cubicBezTo>
                  <a:pt x="525" y="68"/>
                  <a:pt x="531" y="66"/>
                  <a:pt x="530" y="63"/>
                </a:cubicBezTo>
                <a:cubicBezTo>
                  <a:pt x="522" y="64"/>
                  <a:pt x="522" y="64"/>
                  <a:pt x="512" y="68"/>
                </a:cubicBezTo>
                <a:close/>
                <a:moveTo>
                  <a:pt x="2343" y="52"/>
                </a:moveTo>
                <a:cubicBezTo>
                  <a:pt x="2362" y="52"/>
                  <a:pt x="2351" y="48"/>
                  <a:pt x="2362" y="46"/>
                </a:cubicBezTo>
                <a:cubicBezTo>
                  <a:pt x="2345" y="46"/>
                  <a:pt x="2345" y="49"/>
                  <a:pt x="2343" y="52"/>
                </a:cubicBezTo>
                <a:close/>
                <a:moveTo>
                  <a:pt x="585" y="72"/>
                </a:moveTo>
                <a:cubicBezTo>
                  <a:pt x="579" y="69"/>
                  <a:pt x="573" y="69"/>
                  <a:pt x="569" y="70"/>
                </a:cubicBezTo>
                <a:cubicBezTo>
                  <a:pt x="566" y="71"/>
                  <a:pt x="565" y="72"/>
                  <a:pt x="564" y="73"/>
                </a:cubicBezTo>
                <a:cubicBezTo>
                  <a:pt x="565" y="73"/>
                  <a:pt x="566" y="74"/>
                  <a:pt x="567" y="74"/>
                </a:cubicBezTo>
                <a:cubicBezTo>
                  <a:pt x="572" y="73"/>
                  <a:pt x="578" y="73"/>
                  <a:pt x="585" y="72"/>
                </a:cubicBezTo>
                <a:close/>
                <a:moveTo>
                  <a:pt x="348" y="55"/>
                </a:moveTo>
                <a:cubicBezTo>
                  <a:pt x="348" y="55"/>
                  <a:pt x="349" y="55"/>
                  <a:pt x="349" y="56"/>
                </a:cubicBezTo>
                <a:cubicBezTo>
                  <a:pt x="354" y="56"/>
                  <a:pt x="358" y="58"/>
                  <a:pt x="363" y="56"/>
                </a:cubicBezTo>
                <a:cubicBezTo>
                  <a:pt x="364" y="55"/>
                  <a:pt x="361" y="54"/>
                  <a:pt x="360" y="53"/>
                </a:cubicBezTo>
                <a:cubicBezTo>
                  <a:pt x="356" y="54"/>
                  <a:pt x="352" y="54"/>
                  <a:pt x="348" y="55"/>
                </a:cubicBezTo>
                <a:close/>
                <a:moveTo>
                  <a:pt x="1553" y="57"/>
                </a:moveTo>
                <a:cubicBezTo>
                  <a:pt x="1541" y="59"/>
                  <a:pt x="1541" y="59"/>
                  <a:pt x="1545" y="62"/>
                </a:cubicBezTo>
                <a:cubicBezTo>
                  <a:pt x="1547" y="61"/>
                  <a:pt x="1560" y="61"/>
                  <a:pt x="1553" y="57"/>
                </a:cubicBezTo>
                <a:close/>
                <a:moveTo>
                  <a:pt x="1486" y="39"/>
                </a:moveTo>
                <a:cubicBezTo>
                  <a:pt x="1497" y="39"/>
                  <a:pt x="1497" y="39"/>
                  <a:pt x="1506" y="38"/>
                </a:cubicBezTo>
                <a:cubicBezTo>
                  <a:pt x="1496" y="37"/>
                  <a:pt x="1496" y="37"/>
                  <a:pt x="1486" y="39"/>
                </a:cubicBezTo>
                <a:close/>
                <a:moveTo>
                  <a:pt x="2225" y="53"/>
                </a:moveTo>
                <a:cubicBezTo>
                  <a:pt x="2227" y="55"/>
                  <a:pt x="2227" y="56"/>
                  <a:pt x="2228" y="56"/>
                </a:cubicBezTo>
                <a:cubicBezTo>
                  <a:pt x="2231" y="56"/>
                  <a:pt x="2234" y="57"/>
                  <a:pt x="2237" y="57"/>
                </a:cubicBezTo>
                <a:cubicBezTo>
                  <a:pt x="2238" y="57"/>
                  <a:pt x="2241" y="56"/>
                  <a:pt x="2241" y="56"/>
                </a:cubicBezTo>
                <a:cubicBezTo>
                  <a:pt x="2239" y="55"/>
                  <a:pt x="2237" y="54"/>
                  <a:pt x="2234" y="54"/>
                </a:cubicBezTo>
                <a:cubicBezTo>
                  <a:pt x="2232" y="53"/>
                  <a:pt x="2230" y="54"/>
                  <a:pt x="2225" y="53"/>
                </a:cubicBezTo>
                <a:close/>
                <a:moveTo>
                  <a:pt x="2274" y="36"/>
                </a:moveTo>
                <a:cubicBezTo>
                  <a:pt x="2273" y="36"/>
                  <a:pt x="2272" y="35"/>
                  <a:pt x="2270" y="35"/>
                </a:cubicBezTo>
                <a:cubicBezTo>
                  <a:pt x="2267" y="36"/>
                  <a:pt x="2263" y="36"/>
                  <a:pt x="2259" y="37"/>
                </a:cubicBezTo>
                <a:cubicBezTo>
                  <a:pt x="2259" y="37"/>
                  <a:pt x="2259" y="38"/>
                  <a:pt x="2259" y="38"/>
                </a:cubicBezTo>
                <a:cubicBezTo>
                  <a:pt x="2263" y="38"/>
                  <a:pt x="2267" y="39"/>
                  <a:pt x="2270" y="38"/>
                </a:cubicBezTo>
                <a:cubicBezTo>
                  <a:pt x="2272" y="38"/>
                  <a:pt x="2272" y="37"/>
                  <a:pt x="2274" y="36"/>
                </a:cubicBezTo>
                <a:close/>
                <a:moveTo>
                  <a:pt x="2179" y="50"/>
                </a:moveTo>
                <a:cubicBezTo>
                  <a:pt x="2176" y="49"/>
                  <a:pt x="2173" y="48"/>
                  <a:pt x="2168" y="49"/>
                </a:cubicBezTo>
                <a:cubicBezTo>
                  <a:pt x="2166" y="49"/>
                  <a:pt x="2164" y="50"/>
                  <a:pt x="2165" y="50"/>
                </a:cubicBezTo>
                <a:cubicBezTo>
                  <a:pt x="2168" y="52"/>
                  <a:pt x="2173" y="51"/>
                  <a:pt x="2179" y="50"/>
                </a:cubicBezTo>
                <a:close/>
                <a:moveTo>
                  <a:pt x="2138" y="44"/>
                </a:moveTo>
                <a:cubicBezTo>
                  <a:pt x="2140" y="43"/>
                  <a:pt x="2143" y="42"/>
                  <a:pt x="2143" y="41"/>
                </a:cubicBezTo>
                <a:cubicBezTo>
                  <a:pt x="2144" y="41"/>
                  <a:pt x="2140" y="40"/>
                  <a:pt x="2139" y="40"/>
                </a:cubicBezTo>
                <a:cubicBezTo>
                  <a:pt x="2136" y="40"/>
                  <a:pt x="2133" y="41"/>
                  <a:pt x="2131" y="42"/>
                </a:cubicBezTo>
                <a:cubicBezTo>
                  <a:pt x="2131" y="42"/>
                  <a:pt x="2135" y="43"/>
                  <a:pt x="2138" y="44"/>
                </a:cubicBezTo>
                <a:close/>
                <a:moveTo>
                  <a:pt x="112" y="65"/>
                </a:moveTo>
                <a:cubicBezTo>
                  <a:pt x="112" y="63"/>
                  <a:pt x="108" y="62"/>
                  <a:pt x="100" y="62"/>
                </a:cubicBezTo>
                <a:cubicBezTo>
                  <a:pt x="99" y="65"/>
                  <a:pt x="102" y="66"/>
                  <a:pt x="112" y="65"/>
                </a:cubicBezTo>
                <a:close/>
                <a:moveTo>
                  <a:pt x="629" y="63"/>
                </a:moveTo>
                <a:cubicBezTo>
                  <a:pt x="620" y="63"/>
                  <a:pt x="615" y="63"/>
                  <a:pt x="607" y="63"/>
                </a:cubicBezTo>
                <a:cubicBezTo>
                  <a:pt x="616" y="66"/>
                  <a:pt x="616" y="66"/>
                  <a:pt x="629" y="63"/>
                </a:cubicBezTo>
                <a:close/>
                <a:moveTo>
                  <a:pt x="1310" y="33"/>
                </a:moveTo>
                <a:cubicBezTo>
                  <a:pt x="1310" y="33"/>
                  <a:pt x="1309" y="32"/>
                  <a:pt x="1309" y="32"/>
                </a:cubicBezTo>
                <a:cubicBezTo>
                  <a:pt x="1304" y="32"/>
                  <a:pt x="1297" y="31"/>
                  <a:pt x="1291" y="34"/>
                </a:cubicBezTo>
                <a:cubicBezTo>
                  <a:pt x="1299" y="34"/>
                  <a:pt x="1305" y="34"/>
                  <a:pt x="1310" y="33"/>
                </a:cubicBezTo>
                <a:close/>
                <a:moveTo>
                  <a:pt x="482" y="35"/>
                </a:moveTo>
                <a:cubicBezTo>
                  <a:pt x="481" y="35"/>
                  <a:pt x="479" y="35"/>
                  <a:pt x="478" y="35"/>
                </a:cubicBezTo>
                <a:cubicBezTo>
                  <a:pt x="477" y="36"/>
                  <a:pt x="477" y="37"/>
                  <a:pt x="477" y="38"/>
                </a:cubicBezTo>
                <a:cubicBezTo>
                  <a:pt x="479" y="38"/>
                  <a:pt x="481" y="38"/>
                  <a:pt x="483" y="38"/>
                </a:cubicBezTo>
                <a:cubicBezTo>
                  <a:pt x="483" y="37"/>
                  <a:pt x="482" y="36"/>
                  <a:pt x="482" y="35"/>
                </a:cubicBezTo>
                <a:close/>
                <a:moveTo>
                  <a:pt x="405" y="31"/>
                </a:moveTo>
                <a:cubicBezTo>
                  <a:pt x="396" y="30"/>
                  <a:pt x="392" y="30"/>
                  <a:pt x="390" y="33"/>
                </a:cubicBezTo>
                <a:cubicBezTo>
                  <a:pt x="390" y="33"/>
                  <a:pt x="391" y="33"/>
                  <a:pt x="393" y="34"/>
                </a:cubicBezTo>
                <a:cubicBezTo>
                  <a:pt x="396" y="33"/>
                  <a:pt x="400" y="32"/>
                  <a:pt x="405" y="31"/>
                </a:cubicBezTo>
                <a:close/>
                <a:moveTo>
                  <a:pt x="567" y="26"/>
                </a:moveTo>
                <a:cubicBezTo>
                  <a:pt x="560" y="27"/>
                  <a:pt x="557" y="28"/>
                  <a:pt x="550" y="30"/>
                </a:cubicBezTo>
                <a:cubicBezTo>
                  <a:pt x="561" y="30"/>
                  <a:pt x="567" y="30"/>
                  <a:pt x="567" y="26"/>
                </a:cubicBezTo>
                <a:close/>
                <a:moveTo>
                  <a:pt x="1275" y="37"/>
                </a:moveTo>
                <a:cubicBezTo>
                  <a:pt x="1265" y="39"/>
                  <a:pt x="1265" y="40"/>
                  <a:pt x="1270" y="42"/>
                </a:cubicBezTo>
                <a:cubicBezTo>
                  <a:pt x="1272" y="41"/>
                  <a:pt x="1273" y="39"/>
                  <a:pt x="1275" y="37"/>
                </a:cubicBezTo>
                <a:close/>
                <a:moveTo>
                  <a:pt x="903" y="48"/>
                </a:moveTo>
                <a:cubicBezTo>
                  <a:pt x="902" y="48"/>
                  <a:pt x="902" y="47"/>
                  <a:pt x="901" y="47"/>
                </a:cubicBezTo>
                <a:cubicBezTo>
                  <a:pt x="898" y="47"/>
                  <a:pt x="895" y="48"/>
                  <a:pt x="892" y="48"/>
                </a:cubicBezTo>
                <a:cubicBezTo>
                  <a:pt x="892" y="48"/>
                  <a:pt x="893" y="49"/>
                  <a:pt x="894" y="49"/>
                </a:cubicBezTo>
                <a:cubicBezTo>
                  <a:pt x="897" y="49"/>
                  <a:pt x="900" y="49"/>
                  <a:pt x="903" y="48"/>
                </a:cubicBezTo>
                <a:close/>
                <a:moveTo>
                  <a:pt x="393" y="58"/>
                </a:moveTo>
                <a:cubicBezTo>
                  <a:pt x="404" y="58"/>
                  <a:pt x="408" y="57"/>
                  <a:pt x="406" y="54"/>
                </a:cubicBezTo>
                <a:cubicBezTo>
                  <a:pt x="402" y="55"/>
                  <a:pt x="399" y="56"/>
                  <a:pt x="393" y="58"/>
                </a:cubicBezTo>
                <a:close/>
                <a:moveTo>
                  <a:pt x="147" y="18"/>
                </a:moveTo>
                <a:cubicBezTo>
                  <a:pt x="144" y="18"/>
                  <a:pt x="140" y="17"/>
                  <a:pt x="140" y="17"/>
                </a:cubicBezTo>
                <a:cubicBezTo>
                  <a:pt x="138" y="18"/>
                  <a:pt x="137" y="19"/>
                  <a:pt x="136" y="19"/>
                </a:cubicBezTo>
                <a:cubicBezTo>
                  <a:pt x="136" y="20"/>
                  <a:pt x="139" y="20"/>
                  <a:pt x="140" y="20"/>
                </a:cubicBezTo>
                <a:cubicBezTo>
                  <a:pt x="142" y="20"/>
                  <a:pt x="144" y="19"/>
                  <a:pt x="147" y="18"/>
                </a:cubicBezTo>
                <a:close/>
                <a:moveTo>
                  <a:pt x="2139" y="54"/>
                </a:moveTo>
                <a:cubicBezTo>
                  <a:pt x="2141" y="52"/>
                  <a:pt x="2143" y="52"/>
                  <a:pt x="2143" y="51"/>
                </a:cubicBezTo>
                <a:cubicBezTo>
                  <a:pt x="2143" y="51"/>
                  <a:pt x="2140" y="50"/>
                  <a:pt x="2138" y="50"/>
                </a:cubicBezTo>
                <a:cubicBezTo>
                  <a:pt x="2137" y="50"/>
                  <a:pt x="2135" y="51"/>
                  <a:pt x="2135" y="52"/>
                </a:cubicBezTo>
                <a:cubicBezTo>
                  <a:pt x="2135" y="52"/>
                  <a:pt x="2137" y="53"/>
                  <a:pt x="2139" y="54"/>
                </a:cubicBezTo>
                <a:close/>
                <a:moveTo>
                  <a:pt x="307" y="37"/>
                </a:moveTo>
                <a:cubicBezTo>
                  <a:pt x="305" y="37"/>
                  <a:pt x="303" y="36"/>
                  <a:pt x="301" y="36"/>
                </a:cubicBezTo>
                <a:cubicBezTo>
                  <a:pt x="299" y="36"/>
                  <a:pt x="298" y="37"/>
                  <a:pt x="297" y="37"/>
                </a:cubicBezTo>
                <a:cubicBezTo>
                  <a:pt x="298" y="38"/>
                  <a:pt x="300" y="39"/>
                  <a:pt x="301" y="39"/>
                </a:cubicBezTo>
                <a:cubicBezTo>
                  <a:pt x="303" y="38"/>
                  <a:pt x="305" y="38"/>
                  <a:pt x="307" y="37"/>
                </a:cubicBezTo>
                <a:close/>
                <a:moveTo>
                  <a:pt x="985" y="39"/>
                </a:moveTo>
                <a:cubicBezTo>
                  <a:pt x="983" y="39"/>
                  <a:pt x="982" y="39"/>
                  <a:pt x="980" y="39"/>
                </a:cubicBezTo>
                <a:cubicBezTo>
                  <a:pt x="980" y="40"/>
                  <a:pt x="979" y="41"/>
                  <a:pt x="978" y="41"/>
                </a:cubicBezTo>
                <a:cubicBezTo>
                  <a:pt x="978" y="41"/>
                  <a:pt x="981" y="42"/>
                  <a:pt x="982" y="42"/>
                </a:cubicBezTo>
                <a:cubicBezTo>
                  <a:pt x="983" y="41"/>
                  <a:pt x="984" y="40"/>
                  <a:pt x="985" y="39"/>
                </a:cubicBezTo>
                <a:close/>
                <a:moveTo>
                  <a:pt x="42" y="24"/>
                </a:moveTo>
                <a:cubicBezTo>
                  <a:pt x="41" y="25"/>
                  <a:pt x="41" y="25"/>
                  <a:pt x="40" y="26"/>
                </a:cubicBezTo>
                <a:cubicBezTo>
                  <a:pt x="43" y="26"/>
                  <a:pt x="46" y="26"/>
                  <a:pt x="50" y="26"/>
                </a:cubicBezTo>
                <a:cubicBezTo>
                  <a:pt x="50" y="26"/>
                  <a:pt x="51" y="26"/>
                  <a:pt x="51" y="25"/>
                </a:cubicBezTo>
                <a:cubicBezTo>
                  <a:pt x="48" y="25"/>
                  <a:pt x="45" y="24"/>
                  <a:pt x="42" y="24"/>
                </a:cubicBezTo>
                <a:close/>
                <a:moveTo>
                  <a:pt x="2323" y="53"/>
                </a:moveTo>
                <a:cubicBezTo>
                  <a:pt x="2325" y="52"/>
                  <a:pt x="2326" y="52"/>
                  <a:pt x="2327" y="51"/>
                </a:cubicBezTo>
                <a:cubicBezTo>
                  <a:pt x="2324" y="51"/>
                  <a:pt x="2322" y="50"/>
                  <a:pt x="2320" y="50"/>
                </a:cubicBezTo>
                <a:cubicBezTo>
                  <a:pt x="2319" y="50"/>
                  <a:pt x="2317" y="51"/>
                  <a:pt x="2317" y="51"/>
                </a:cubicBezTo>
                <a:cubicBezTo>
                  <a:pt x="2318" y="52"/>
                  <a:pt x="2320" y="52"/>
                  <a:pt x="2323" y="53"/>
                </a:cubicBezTo>
                <a:close/>
                <a:moveTo>
                  <a:pt x="1263" y="67"/>
                </a:moveTo>
                <a:cubicBezTo>
                  <a:pt x="1268" y="69"/>
                  <a:pt x="1271" y="70"/>
                  <a:pt x="1275" y="67"/>
                </a:cubicBezTo>
                <a:cubicBezTo>
                  <a:pt x="1270" y="67"/>
                  <a:pt x="1267" y="67"/>
                  <a:pt x="1263" y="67"/>
                </a:cubicBezTo>
                <a:close/>
                <a:moveTo>
                  <a:pt x="403" y="37"/>
                </a:moveTo>
                <a:cubicBezTo>
                  <a:pt x="401" y="37"/>
                  <a:pt x="400" y="37"/>
                  <a:pt x="398" y="37"/>
                </a:cubicBezTo>
                <a:cubicBezTo>
                  <a:pt x="398" y="37"/>
                  <a:pt x="398" y="38"/>
                  <a:pt x="397" y="39"/>
                </a:cubicBezTo>
                <a:cubicBezTo>
                  <a:pt x="399" y="39"/>
                  <a:pt x="400" y="39"/>
                  <a:pt x="400" y="39"/>
                </a:cubicBezTo>
                <a:cubicBezTo>
                  <a:pt x="401" y="38"/>
                  <a:pt x="402" y="38"/>
                  <a:pt x="403" y="37"/>
                </a:cubicBezTo>
                <a:close/>
                <a:moveTo>
                  <a:pt x="462" y="44"/>
                </a:moveTo>
                <a:cubicBezTo>
                  <a:pt x="464" y="42"/>
                  <a:pt x="465" y="42"/>
                  <a:pt x="465" y="41"/>
                </a:cubicBezTo>
                <a:cubicBezTo>
                  <a:pt x="464" y="41"/>
                  <a:pt x="462" y="41"/>
                  <a:pt x="461" y="40"/>
                </a:cubicBezTo>
                <a:cubicBezTo>
                  <a:pt x="460" y="40"/>
                  <a:pt x="457" y="41"/>
                  <a:pt x="457" y="41"/>
                </a:cubicBezTo>
                <a:cubicBezTo>
                  <a:pt x="458" y="42"/>
                  <a:pt x="459" y="42"/>
                  <a:pt x="462" y="44"/>
                </a:cubicBezTo>
                <a:close/>
                <a:moveTo>
                  <a:pt x="2298" y="26"/>
                </a:moveTo>
                <a:cubicBezTo>
                  <a:pt x="2297" y="26"/>
                  <a:pt x="2297" y="26"/>
                  <a:pt x="2296" y="26"/>
                </a:cubicBezTo>
                <a:cubicBezTo>
                  <a:pt x="2294" y="26"/>
                  <a:pt x="2292" y="26"/>
                  <a:pt x="2291" y="27"/>
                </a:cubicBezTo>
                <a:cubicBezTo>
                  <a:pt x="2289" y="27"/>
                  <a:pt x="2289" y="28"/>
                  <a:pt x="2288" y="29"/>
                </a:cubicBezTo>
                <a:cubicBezTo>
                  <a:pt x="2289" y="29"/>
                  <a:pt x="2290" y="29"/>
                  <a:pt x="2291" y="29"/>
                </a:cubicBezTo>
                <a:cubicBezTo>
                  <a:pt x="2293" y="28"/>
                  <a:pt x="2296" y="27"/>
                  <a:pt x="2298" y="26"/>
                </a:cubicBezTo>
                <a:close/>
                <a:moveTo>
                  <a:pt x="170" y="74"/>
                </a:moveTo>
                <a:cubicBezTo>
                  <a:pt x="171" y="73"/>
                  <a:pt x="173" y="72"/>
                  <a:pt x="172" y="72"/>
                </a:cubicBezTo>
                <a:cubicBezTo>
                  <a:pt x="172" y="71"/>
                  <a:pt x="169" y="71"/>
                  <a:pt x="167" y="71"/>
                </a:cubicBezTo>
                <a:cubicBezTo>
                  <a:pt x="167" y="71"/>
                  <a:pt x="165" y="72"/>
                  <a:pt x="165" y="73"/>
                </a:cubicBezTo>
                <a:cubicBezTo>
                  <a:pt x="165" y="73"/>
                  <a:pt x="168" y="73"/>
                  <a:pt x="170" y="74"/>
                </a:cubicBezTo>
                <a:close/>
                <a:moveTo>
                  <a:pt x="95" y="42"/>
                </a:moveTo>
                <a:cubicBezTo>
                  <a:pt x="94" y="43"/>
                  <a:pt x="94" y="43"/>
                  <a:pt x="93" y="44"/>
                </a:cubicBezTo>
                <a:cubicBezTo>
                  <a:pt x="97" y="44"/>
                  <a:pt x="100" y="44"/>
                  <a:pt x="103" y="44"/>
                </a:cubicBezTo>
                <a:cubicBezTo>
                  <a:pt x="103" y="44"/>
                  <a:pt x="104" y="43"/>
                  <a:pt x="104" y="43"/>
                </a:cubicBezTo>
                <a:cubicBezTo>
                  <a:pt x="101" y="43"/>
                  <a:pt x="98" y="42"/>
                  <a:pt x="95" y="42"/>
                </a:cubicBezTo>
                <a:close/>
                <a:moveTo>
                  <a:pt x="2130" y="30"/>
                </a:moveTo>
                <a:cubicBezTo>
                  <a:pt x="2131" y="30"/>
                  <a:pt x="2131" y="30"/>
                  <a:pt x="2132" y="29"/>
                </a:cubicBezTo>
                <a:cubicBezTo>
                  <a:pt x="2129" y="29"/>
                  <a:pt x="2126" y="28"/>
                  <a:pt x="2123" y="28"/>
                </a:cubicBezTo>
                <a:cubicBezTo>
                  <a:pt x="2123" y="28"/>
                  <a:pt x="2122" y="29"/>
                  <a:pt x="2122" y="29"/>
                </a:cubicBezTo>
                <a:cubicBezTo>
                  <a:pt x="2125" y="29"/>
                  <a:pt x="2127" y="30"/>
                  <a:pt x="2130" y="30"/>
                </a:cubicBezTo>
                <a:close/>
                <a:moveTo>
                  <a:pt x="87" y="44"/>
                </a:moveTo>
                <a:cubicBezTo>
                  <a:pt x="86" y="43"/>
                  <a:pt x="85" y="43"/>
                  <a:pt x="84" y="43"/>
                </a:cubicBezTo>
                <a:cubicBezTo>
                  <a:pt x="82" y="44"/>
                  <a:pt x="80" y="44"/>
                  <a:pt x="77" y="45"/>
                </a:cubicBezTo>
                <a:cubicBezTo>
                  <a:pt x="78" y="45"/>
                  <a:pt x="79" y="45"/>
                  <a:pt x="79" y="45"/>
                </a:cubicBezTo>
                <a:cubicBezTo>
                  <a:pt x="82" y="45"/>
                  <a:pt x="84" y="44"/>
                  <a:pt x="87" y="44"/>
                </a:cubicBezTo>
                <a:close/>
              </a:path>
            </a:pathLst>
          </a:custGeom>
          <a:solidFill>
            <a:srgbClr val="FD848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/>
              </a:solidFill>
              <a:latin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397286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8"/>
          <p:cNvSpPr txBox="1"/>
          <p:nvPr/>
        </p:nvSpPr>
        <p:spPr>
          <a:xfrm>
            <a:off x="5343936" y="2142582"/>
            <a:ext cx="5295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 dirty="0">
                <a:blipFill>
                  <a:blip r:embed="rId2"/>
                  <a:stretch>
                    <a:fillRect/>
                  </a:stretch>
                </a:blipFill>
                <a:latin typeface="造字工房朗宋（非商用）常规体" pitchFamily="50" charset="-122"/>
                <a:ea typeface="造字工房朗宋（非商用）常规体" pitchFamily="50" charset="-122"/>
              </a:rPr>
              <a:t>用户调研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4549559" y="2119217"/>
            <a:ext cx="778019" cy="914801"/>
            <a:chOff x="5991225" y="1128713"/>
            <a:chExt cx="2112963" cy="2484438"/>
          </a:xfrm>
          <a:solidFill>
            <a:srgbClr val="FC838C"/>
          </a:solidFill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5991225" y="1128713"/>
              <a:ext cx="2112963" cy="2484438"/>
            </a:xfrm>
            <a:custGeom>
              <a:avLst/>
              <a:gdLst>
                <a:gd name="T0" fmla="*/ 1 w 72"/>
                <a:gd name="T1" fmla="*/ 71 h 85"/>
                <a:gd name="T2" fmla="*/ 3 w 72"/>
                <a:gd name="T3" fmla="*/ 69 h 85"/>
                <a:gd name="T4" fmla="*/ 61 w 72"/>
                <a:gd name="T5" fmla="*/ 39 h 85"/>
                <a:gd name="T6" fmla="*/ 60 w 72"/>
                <a:gd name="T7" fmla="*/ 36 h 85"/>
                <a:gd name="T8" fmla="*/ 60 w 72"/>
                <a:gd name="T9" fmla="*/ 60 h 85"/>
                <a:gd name="T10" fmla="*/ 59 w 72"/>
                <a:gd name="T11" fmla="*/ 59 h 85"/>
                <a:gd name="T12" fmla="*/ 61 w 72"/>
                <a:gd name="T13" fmla="*/ 54 h 85"/>
                <a:gd name="T14" fmla="*/ 69 w 72"/>
                <a:gd name="T15" fmla="*/ 64 h 85"/>
                <a:gd name="T16" fmla="*/ 47 w 72"/>
                <a:gd name="T17" fmla="*/ 4 h 85"/>
                <a:gd name="T18" fmla="*/ 62 w 72"/>
                <a:gd name="T19" fmla="*/ 42 h 85"/>
                <a:gd name="T20" fmla="*/ 36 w 72"/>
                <a:gd name="T21" fmla="*/ 9 h 85"/>
                <a:gd name="T22" fmla="*/ 20 w 72"/>
                <a:gd name="T23" fmla="*/ 17 h 85"/>
                <a:gd name="T24" fmla="*/ 16 w 72"/>
                <a:gd name="T25" fmla="*/ 24 h 85"/>
                <a:gd name="T26" fmla="*/ 12 w 72"/>
                <a:gd name="T27" fmla="*/ 68 h 85"/>
                <a:gd name="T28" fmla="*/ 13 w 72"/>
                <a:gd name="T29" fmla="*/ 75 h 85"/>
                <a:gd name="T30" fmla="*/ 12 w 72"/>
                <a:gd name="T31" fmla="*/ 62 h 85"/>
                <a:gd name="T32" fmla="*/ 35 w 72"/>
                <a:gd name="T33" fmla="*/ 42 h 85"/>
                <a:gd name="T34" fmla="*/ 58 w 72"/>
                <a:gd name="T35" fmla="*/ 73 h 85"/>
                <a:gd name="T36" fmla="*/ 59 w 72"/>
                <a:gd name="T37" fmla="*/ 74 h 85"/>
                <a:gd name="T38" fmla="*/ 50 w 72"/>
                <a:gd name="T39" fmla="*/ 80 h 85"/>
                <a:gd name="T40" fmla="*/ 42 w 72"/>
                <a:gd name="T41" fmla="*/ 52 h 85"/>
                <a:gd name="T42" fmla="*/ 30 w 72"/>
                <a:gd name="T43" fmla="*/ 51 h 85"/>
                <a:gd name="T44" fmla="*/ 14 w 72"/>
                <a:gd name="T45" fmla="*/ 84 h 85"/>
                <a:gd name="T46" fmla="*/ 5 w 72"/>
                <a:gd name="T47" fmla="*/ 77 h 85"/>
                <a:gd name="T48" fmla="*/ 5 w 72"/>
                <a:gd name="T49" fmla="*/ 51 h 85"/>
                <a:gd name="T50" fmla="*/ 8 w 72"/>
                <a:gd name="T51" fmla="*/ 23 h 85"/>
                <a:gd name="T52" fmla="*/ 6 w 72"/>
                <a:gd name="T53" fmla="*/ 30 h 85"/>
                <a:gd name="T54" fmla="*/ 0 w 72"/>
                <a:gd name="T55" fmla="*/ 66 h 85"/>
                <a:gd name="T56" fmla="*/ 2 w 72"/>
                <a:gd name="T57" fmla="*/ 28 h 85"/>
                <a:gd name="T58" fmla="*/ 36 w 72"/>
                <a:gd name="T59" fmla="*/ 2 h 85"/>
                <a:gd name="T60" fmla="*/ 49 w 72"/>
                <a:gd name="T61" fmla="*/ 10 h 85"/>
                <a:gd name="T62" fmla="*/ 62 w 72"/>
                <a:gd name="T63" fmla="*/ 25 h 85"/>
                <a:gd name="T64" fmla="*/ 65 w 72"/>
                <a:gd name="T65" fmla="*/ 41 h 85"/>
                <a:gd name="T66" fmla="*/ 60 w 72"/>
                <a:gd name="T67" fmla="*/ 30 h 85"/>
                <a:gd name="T68" fmla="*/ 56 w 72"/>
                <a:gd name="T69" fmla="*/ 25 h 85"/>
                <a:gd name="T70" fmla="*/ 11 w 72"/>
                <a:gd name="T71" fmla="*/ 26 h 85"/>
                <a:gd name="T72" fmla="*/ 15 w 72"/>
                <a:gd name="T73" fmla="*/ 23 h 85"/>
                <a:gd name="T74" fmla="*/ 18 w 72"/>
                <a:gd name="T75" fmla="*/ 18 h 85"/>
                <a:gd name="T76" fmla="*/ 60 w 72"/>
                <a:gd name="T77" fmla="*/ 25 h 85"/>
                <a:gd name="T78" fmla="*/ 55 w 72"/>
                <a:gd name="T79" fmla="*/ 21 h 85"/>
                <a:gd name="T80" fmla="*/ 52 w 72"/>
                <a:gd name="T81" fmla="*/ 13 h 85"/>
                <a:gd name="T82" fmla="*/ 48 w 72"/>
                <a:gd name="T83" fmla="*/ 9 h 85"/>
                <a:gd name="T84" fmla="*/ 37 w 72"/>
                <a:gd name="T85" fmla="*/ 5 h 85"/>
                <a:gd name="T86" fmla="*/ 31 w 72"/>
                <a:gd name="T87" fmla="*/ 1 h 85"/>
                <a:gd name="T88" fmla="*/ 0 w 72"/>
                <a:gd name="T89" fmla="*/ 64 h 85"/>
                <a:gd name="T90" fmla="*/ 15 w 72"/>
                <a:gd name="T91" fmla="*/ 12 h 85"/>
                <a:gd name="T92" fmla="*/ 57 w 72"/>
                <a:gd name="T93" fmla="*/ 75 h 85"/>
                <a:gd name="T94" fmla="*/ 35 w 72"/>
                <a:gd name="T95" fmla="*/ 48 h 85"/>
                <a:gd name="T96" fmla="*/ 18 w 72"/>
                <a:gd name="T97" fmla="*/ 59 h 85"/>
                <a:gd name="T98" fmla="*/ 14 w 72"/>
                <a:gd name="T99" fmla="*/ 75 h 85"/>
                <a:gd name="T100" fmla="*/ 12 w 72"/>
                <a:gd name="T101" fmla="*/ 47 h 85"/>
                <a:gd name="T102" fmla="*/ 59 w 72"/>
                <a:gd name="T103" fmla="*/ 26 h 85"/>
                <a:gd name="T104" fmla="*/ 12 w 72"/>
                <a:gd name="T105" fmla="*/ 74 h 85"/>
                <a:gd name="T106" fmla="*/ 12 w 72"/>
                <a:gd name="T107" fmla="*/ 76 h 85"/>
                <a:gd name="T108" fmla="*/ 46 w 72"/>
                <a:gd name="T109" fmla="*/ 56 h 85"/>
                <a:gd name="T110" fmla="*/ 24 w 72"/>
                <a:gd name="T111" fmla="*/ 12 h 85"/>
                <a:gd name="T112" fmla="*/ 22 w 72"/>
                <a:gd name="T113" fmla="*/ 15 h 85"/>
                <a:gd name="T114" fmla="*/ 54 w 72"/>
                <a:gd name="T115" fmla="*/ 59 h 85"/>
                <a:gd name="T116" fmla="*/ 39 w 72"/>
                <a:gd name="T117" fmla="*/ 12 h 85"/>
                <a:gd name="T118" fmla="*/ 49 w 72"/>
                <a:gd name="T119" fmla="*/ 19 h 85"/>
                <a:gd name="T120" fmla="*/ 43 w 72"/>
                <a:gd name="T121" fmla="*/ 12 h 85"/>
                <a:gd name="T122" fmla="*/ 54 w 72"/>
                <a:gd name="T123" fmla="*/ 59 h 85"/>
                <a:gd name="T124" fmla="*/ 35 w 72"/>
                <a:gd name="T125" fmla="*/ 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2" h="85">
                  <a:moveTo>
                    <a:pt x="1" y="68"/>
                  </a:moveTo>
                  <a:cubicBezTo>
                    <a:pt x="1" y="68"/>
                    <a:pt x="1" y="68"/>
                    <a:pt x="1" y="68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7"/>
                    <a:pt x="1" y="68"/>
                    <a:pt x="1" y="68"/>
                  </a:cubicBezTo>
                  <a:cubicBezTo>
                    <a:pt x="1" y="68"/>
                    <a:pt x="1" y="68"/>
                    <a:pt x="1" y="68"/>
                  </a:cubicBezTo>
                  <a:moveTo>
                    <a:pt x="2" y="70"/>
                  </a:moveTo>
                  <a:cubicBezTo>
                    <a:pt x="2" y="70"/>
                    <a:pt x="2" y="70"/>
                    <a:pt x="2" y="70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70"/>
                  </a:cubicBezTo>
                  <a:moveTo>
                    <a:pt x="1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8"/>
                    <a:pt x="1" y="68"/>
                  </a:cubicBezTo>
                  <a:moveTo>
                    <a:pt x="3" y="75"/>
                  </a:move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1"/>
                    <a:pt x="3" y="72"/>
                    <a:pt x="3" y="73"/>
                  </a:cubicBezTo>
                  <a:cubicBezTo>
                    <a:pt x="3" y="73"/>
                    <a:pt x="3" y="72"/>
                    <a:pt x="3" y="72"/>
                  </a:cubicBezTo>
                  <a:cubicBezTo>
                    <a:pt x="3" y="73"/>
                    <a:pt x="3" y="73"/>
                    <a:pt x="3" y="73"/>
                  </a:cubicBezTo>
                  <a:cubicBezTo>
                    <a:pt x="3" y="74"/>
                    <a:pt x="3" y="74"/>
                    <a:pt x="3" y="75"/>
                  </a:cubicBezTo>
                  <a:cubicBezTo>
                    <a:pt x="3" y="75"/>
                    <a:pt x="3" y="76"/>
                    <a:pt x="3" y="76"/>
                  </a:cubicBezTo>
                  <a:cubicBezTo>
                    <a:pt x="4" y="76"/>
                    <a:pt x="3" y="75"/>
                    <a:pt x="4" y="75"/>
                  </a:cubicBezTo>
                  <a:cubicBezTo>
                    <a:pt x="4" y="76"/>
                    <a:pt x="4" y="76"/>
                    <a:pt x="4" y="77"/>
                  </a:cubicBezTo>
                  <a:cubicBezTo>
                    <a:pt x="4" y="77"/>
                    <a:pt x="4" y="77"/>
                    <a:pt x="4" y="78"/>
                  </a:cubicBezTo>
                  <a:cubicBezTo>
                    <a:pt x="4" y="78"/>
                    <a:pt x="4" y="77"/>
                    <a:pt x="4" y="77"/>
                  </a:cubicBezTo>
                  <a:cubicBezTo>
                    <a:pt x="4" y="77"/>
                    <a:pt x="3" y="77"/>
                    <a:pt x="3" y="76"/>
                  </a:cubicBezTo>
                  <a:cubicBezTo>
                    <a:pt x="3" y="77"/>
                    <a:pt x="3" y="76"/>
                    <a:pt x="4" y="77"/>
                  </a:cubicBezTo>
                  <a:cubicBezTo>
                    <a:pt x="4" y="77"/>
                    <a:pt x="4" y="76"/>
                    <a:pt x="4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3" y="76"/>
                    <a:pt x="3" y="76"/>
                    <a:pt x="3" y="75"/>
                  </a:cubicBezTo>
                  <a:moveTo>
                    <a:pt x="1" y="71"/>
                  </a:moveTo>
                  <a:cubicBezTo>
                    <a:pt x="1" y="71"/>
                    <a:pt x="1" y="70"/>
                    <a:pt x="1" y="70"/>
                  </a:cubicBezTo>
                  <a:cubicBezTo>
                    <a:pt x="1" y="70"/>
                    <a:pt x="1" y="70"/>
                    <a:pt x="1" y="71"/>
                  </a:cubicBezTo>
                  <a:moveTo>
                    <a:pt x="2" y="74"/>
                  </a:move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2" y="73"/>
                    <a:pt x="2" y="73"/>
                  </a:cubicBezTo>
                  <a:cubicBezTo>
                    <a:pt x="2" y="71"/>
                    <a:pt x="2" y="73"/>
                    <a:pt x="2" y="73"/>
                  </a:cubicBezTo>
                  <a:cubicBezTo>
                    <a:pt x="2" y="73"/>
                    <a:pt x="2" y="74"/>
                    <a:pt x="2" y="74"/>
                  </a:cubicBezTo>
                  <a:moveTo>
                    <a:pt x="1" y="72"/>
                  </a:moveTo>
                  <a:cubicBezTo>
                    <a:pt x="1" y="71"/>
                    <a:pt x="1" y="71"/>
                    <a:pt x="1" y="71"/>
                  </a:cubicBezTo>
                  <a:cubicBezTo>
                    <a:pt x="1" y="71"/>
                    <a:pt x="1" y="72"/>
                    <a:pt x="2" y="72"/>
                  </a:cubicBezTo>
                  <a:cubicBezTo>
                    <a:pt x="2" y="72"/>
                    <a:pt x="1" y="72"/>
                    <a:pt x="1" y="72"/>
                  </a:cubicBezTo>
                  <a:moveTo>
                    <a:pt x="2" y="70"/>
                  </a:moveTo>
                  <a:cubicBezTo>
                    <a:pt x="2" y="70"/>
                    <a:pt x="2" y="70"/>
                    <a:pt x="2" y="70"/>
                  </a:cubicBezTo>
                  <a:cubicBezTo>
                    <a:pt x="3" y="70"/>
                    <a:pt x="2" y="69"/>
                    <a:pt x="3" y="69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3" y="71"/>
                    <a:pt x="2" y="71"/>
                  </a:cubicBezTo>
                  <a:cubicBezTo>
                    <a:pt x="2" y="70"/>
                    <a:pt x="2" y="70"/>
                    <a:pt x="2" y="70"/>
                  </a:cubicBezTo>
                  <a:moveTo>
                    <a:pt x="2" y="67"/>
                  </a:moveTo>
                  <a:cubicBezTo>
                    <a:pt x="2" y="67"/>
                    <a:pt x="2" y="68"/>
                    <a:pt x="2" y="68"/>
                  </a:cubicBezTo>
                  <a:cubicBezTo>
                    <a:pt x="2" y="68"/>
                    <a:pt x="2" y="68"/>
                    <a:pt x="2" y="67"/>
                  </a:cubicBezTo>
                  <a:moveTo>
                    <a:pt x="37" y="3"/>
                  </a:moveTo>
                  <a:cubicBezTo>
                    <a:pt x="37" y="3"/>
                    <a:pt x="38" y="3"/>
                    <a:pt x="38" y="3"/>
                  </a:cubicBezTo>
                  <a:cubicBezTo>
                    <a:pt x="38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5" y="3"/>
                    <a:pt x="35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6" y="3"/>
                  </a:cubicBezTo>
                  <a:cubicBezTo>
                    <a:pt x="36" y="3"/>
                    <a:pt x="35" y="2"/>
                    <a:pt x="35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4" y="2"/>
                    <a:pt x="35" y="2"/>
                    <a:pt x="36" y="2"/>
                  </a:cubicBezTo>
                  <a:cubicBezTo>
                    <a:pt x="37" y="3"/>
                    <a:pt x="38" y="3"/>
                    <a:pt x="39" y="3"/>
                  </a:cubicBezTo>
                  <a:cubicBezTo>
                    <a:pt x="39" y="3"/>
                    <a:pt x="38" y="3"/>
                    <a:pt x="37" y="3"/>
                  </a:cubicBezTo>
                  <a:moveTo>
                    <a:pt x="42" y="3"/>
                  </a:moveTo>
                  <a:cubicBezTo>
                    <a:pt x="42" y="3"/>
                    <a:pt x="43" y="3"/>
                    <a:pt x="43" y="3"/>
                  </a:cubicBezTo>
                  <a:cubicBezTo>
                    <a:pt x="43" y="3"/>
                    <a:pt x="43" y="3"/>
                    <a:pt x="44" y="4"/>
                  </a:cubicBezTo>
                  <a:cubicBezTo>
                    <a:pt x="44" y="4"/>
                    <a:pt x="43" y="4"/>
                    <a:pt x="43" y="4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1" y="2"/>
                  </a:moveTo>
                  <a:cubicBezTo>
                    <a:pt x="41" y="2"/>
                    <a:pt x="41" y="2"/>
                    <a:pt x="41" y="3"/>
                  </a:cubicBezTo>
                  <a:cubicBezTo>
                    <a:pt x="41" y="3"/>
                    <a:pt x="41" y="3"/>
                    <a:pt x="41" y="2"/>
                  </a:cubicBezTo>
                  <a:cubicBezTo>
                    <a:pt x="41" y="2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1" y="3"/>
                    <a:pt x="40" y="3"/>
                    <a:pt x="39" y="2"/>
                  </a:cubicBezTo>
                  <a:cubicBezTo>
                    <a:pt x="39" y="2"/>
                    <a:pt x="39" y="2"/>
                    <a:pt x="38" y="2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1"/>
                    <a:pt x="38" y="2"/>
                    <a:pt x="38" y="1"/>
                  </a:cubicBezTo>
                  <a:cubicBezTo>
                    <a:pt x="38" y="1"/>
                    <a:pt x="38" y="2"/>
                    <a:pt x="38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40" y="2"/>
                    <a:pt x="40" y="2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1"/>
                    <a:pt x="38" y="2"/>
                    <a:pt x="38" y="1"/>
                  </a:cubicBezTo>
                  <a:cubicBezTo>
                    <a:pt x="40" y="2"/>
                    <a:pt x="40" y="2"/>
                    <a:pt x="41" y="2"/>
                  </a:cubicBezTo>
                  <a:moveTo>
                    <a:pt x="40" y="2"/>
                  </a:moveTo>
                  <a:cubicBezTo>
                    <a:pt x="40" y="2"/>
                    <a:pt x="40" y="2"/>
                    <a:pt x="40" y="2"/>
                  </a:cubicBezTo>
                  <a:cubicBezTo>
                    <a:pt x="40" y="2"/>
                    <a:pt x="40" y="3"/>
                    <a:pt x="40" y="2"/>
                  </a:cubicBezTo>
                  <a:moveTo>
                    <a:pt x="3" y="69"/>
                  </a:moveTo>
                  <a:cubicBezTo>
                    <a:pt x="2" y="68"/>
                    <a:pt x="3" y="68"/>
                    <a:pt x="3" y="68"/>
                  </a:cubicBezTo>
                  <a:cubicBezTo>
                    <a:pt x="3" y="68"/>
                    <a:pt x="3" y="69"/>
                    <a:pt x="3" y="69"/>
                  </a:cubicBezTo>
                  <a:cubicBezTo>
                    <a:pt x="3" y="69"/>
                    <a:pt x="3" y="70"/>
                    <a:pt x="3" y="70"/>
                  </a:cubicBezTo>
                  <a:cubicBezTo>
                    <a:pt x="3" y="70"/>
                    <a:pt x="3" y="70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moveTo>
                    <a:pt x="45" y="4"/>
                  </a:moveTo>
                  <a:cubicBezTo>
                    <a:pt x="45" y="4"/>
                    <a:pt x="46" y="5"/>
                    <a:pt x="45" y="5"/>
                  </a:cubicBezTo>
                  <a:cubicBezTo>
                    <a:pt x="45" y="4"/>
                    <a:pt x="44" y="4"/>
                    <a:pt x="45" y="4"/>
                  </a:cubicBezTo>
                  <a:moveTo>
                    <a:pt x="43" y="4"/>
                  </a:moveTo>
                  <a:cubicBezTo>
                    <a:pt x="44" y="4"/>
                    <a:pt x="44" y="4"/>
                    <a:pt x="44" y="4"/>
                  </a:cubicBezTo>
                  <a:cubicBezTo>
                    <a:pt x="44" y="5"/>
                    <a:pt x="43" y="4"/>
                    <a:pt x="43" y="4"/>
                  </a:cubicBezTo>
                  <a:moveTo>
                    <a:pt x="1" y="67"/>
                  </a:move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moveTo>
                    <a:pt x="37" y="1"/>
                  </a:moveTo>
                  <a:cubicBezTo>
                    <a:pt x="37" y="1"/>
                    <a:pt x="37" y="1"/>
                    <a:pt x="37" y="0"/>
                  </a:cubicBezTo>
                  <a:cubicBezTo>
                    <a:pt x="38" y="1"/>
                    <a:pt x="40" y="1"/>
                    <a:pt x="40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7" y="1"/>
                    <a:pt x="37" y="1"/>
                    <a:pt x="37" y="1"/>
                  </a:cubicBezTo>
                  <a:moveTo>
                    <a:pt x="3" y="27"/>
                  </a:moveTo>
                  <a:cubicBezTo>
                    <a:pt x="2" y="27"/>
                    <a:pt x="3" y="26"/>
                    <a:pt x="3" y="25"/>
                  </a:cubicBezTo>
                  <a:cubicBezTo>
                    <a:pt x="3" y="25"/>
                    <a:pt x="3" y="26"/>
                    <a:pt x="3" y="26"/>
                  </a:cubicBezTo>
                  <a:cubicBezTo>
                    <a:pt x="3" y="26"/>
                    <a:pt x="3" y="27"/>
                    <a:pt x="3" y="27"/>
                  </a:cubicBezTo>
                  <a:moveTo>
                    <a:pt x="3" y="78"/>
                  </a:moveTo>
                  <a:cubicBezTo>
                    <a:pt x="3" y="77"/>
                    <a:pt x="3" y="78"/>
                    <a:pt x="3" y="77"/>
                  </a:cubicBezTo>
                  <a:cubicBezTo>
                    <a:pt x="2" y="77"/>
                    <a:pt x="3" y="78"/>
                    <a:pt x="2" y="78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6"/>
                    <a:pt x="2" y="75"/>
                    <a:pt x="2" y="76"/>
                  </a:cubicBezTo>
                  <a:cubicBezTo>
                    <a:pt x="2" y="76"/>
                    <a:pt x="2" y="76"/>
                    <a:pt x="2" y="77"/>
                  </a:cubicBezTo>
                  <a:cubicBezTo>
                    <a:pt x="2" y="77"/>
                    <a:pt x="3" y="77"/>
                    <a:pt x="3" y="77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3" y="77"/>
                    <a:pt x="3" y="78"/>
                    <a:pt x="3" y="78"/>
                  </a:cubicBezTo>
                  <a:cubicBezTo>
                    <a:pt x="4" y="78"/>
                    <a:pt x="4" y="78"/>
                    <a:pt x="4" y="79"/>
                  </a:cubicBezTo>
                  <a:cubicBezTo>
                    <a:pt x="4" y="79"/>
                    <a:pt x="4" y="78"/>
                    <a:pt x="3" y="79"/>
                  </a:cubicBezTo>
                  <a:cubicBezTo>
                    <a:pt x="3" y="78"/>
                    <a:pt x="3" y="78"/>
                    <a:pt x="3" y="78"/>
                  </a:cubicBezTo>
                  <a:moveTo>
                    <a:pt x="34" y="0"/>
                  </a:moveTo>
                  <a:cubicBezTo>
                    <a:pt x="34" y="0"/>
                    <a:pt x="34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6" y="0"/>
                    <a:pt x="36" y="0"/>
                  </a:cubicBezTo>
                  <a:cubicBezTo>
                    <a:pt x="36" y="0"/>
                    <a:pt x="37" y="0"/>
                    <a:pt x="36" y="0"/>
                  </a:cubicBezTo>
                  <a:cubicBezTo>
                    <a:pt x="36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moveTo>
                    <a:pt x="62" y="50"/>
                  </a:moveTo>
                  <a:cubicBezTo>
                    <a:pt x="61" y="50"/>
                    <a:pt x="61" y="49"/>
                    <a:pt x="61" y="49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0"/>
                    <a:pt x="62" y="49"/>
                    <a:pt x="62" y="49"/>
                  </a:cubicBezTo>
                  <a:cubicBezTo>
                    <a:pt x="62" y="49"/>
                    <a:pt x="61" y="49"/>
                    <a:pt x="61" y="48"/>
                  </a:cubicBezTo>
                  <a:cubicBezTo>
                    <a:pt x="61" y="48"/>
                    <a:pt x="62" y="49"/>
                    <a:pt x="62" y="49"/>
                  </a:cubicBezTo>
                  <a:cubicBezTo>
                    <a:pt x="62" y="49"/>
                    <a:pt x="62" y="50"/>
                    <a:pt x="62" y="50"/>
                  </a:cubicBezTo>
                  <a:moveTo>
                    <a:pt x="61" y="39"/>
                  </a:moveTo>
                  <a:cubicBezTo>
                    <a:pt x="61" y="39"/>
                    <a:pt x="61" y="38"/>
                    <a:pt x="61" y="38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40"/>
                    <a:pt x="62" y="40"/>
                  </a:cubicBezTo>
                  <a:cubicBezTo>
                    <a:pt x="62" y="40"/>
                    <a:pt x="62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39"/>
                    <a:pt x="61" y="39"/>
                  </a:cubicBezTo>
                  <a:moveTo>
                    <a:pt x="60" y="41"/>
                  </a:moveTo>
                  <a:cubicBezTo>
                    <a:pt x="60" y="41"/>
                    <a:pt x="60" y="40"/>
                    <a:pt x="60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39"/>
                  </a:cubicBezTo>
                  <a:cubicBezTo>
                    <a:pt x="61" y="39"/>
                    <a:pt x="61" y="40"/>
                    <a:pt x="61" y="40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61" y="43"/>
                    <a:pt x="61" y="42"/>
                    <a:pt x="61" y="43"/>
                  </a:cubicBezTo>
                  <a:cubicBezTo>
                    <a:pt x="61" y="43"/>
                    <a:pt x="61" y="43"/>
                    <a:pt x="61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2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moveTo>
                    <a:pt x="63" y="48"/>
                  </a:moveTo>
                  <a:cubicBezTo>
                    <a:pt x="63" y="48"/>
                    <a:pt x="63" y="48"/>
                    <a:pt x="63" y="49"/>
                  </a:cubicBezTo>
                  <a:cubicBezTo>
                    <a:pt x="63" y="49"/>
                    <a:pt x="63" y="49"/>
                    <a:pt x="63" y="49"/>
                  </a:cubicBezTo>
                  <a:cubicBezTo>
                    <a:pt x="63" y="49"/>
                    <a:pt x="62" y="50"/>
                    <a:pt x="62" y="50"/>
                  </a:cubicBezTo>
                  <a:cubicBezTo>
                    <a:pt x="62" y="50"/>
                    <a:pt x="63" y="49"/>
                    <a:pt x="62" y="49"/>
                  </a:cubicBezTo>
                  <a:cubicBezTo>
                    <a:pt x="62" y="49"/>
                    <a:pt x="63" y="48"/>
                    <a:pt x="63" y="48"/>
                  </a:cubicBezTo>
                  <a:moveTo>
                    <a:pt x="62" y="46"/>
                  </a:moveTo>
                  <a:cubicBezTo>
                    <a:pt x="62" y="46"/>
                    <a:pt x="63" y="47"/>
                    <a:pt x="62" y="47"/>
                  </a:cubicBezTo>
                  <a:cubicBezTo>
                    <a:pt x="63" y="47"/>
                    <a:pt x="63" y="47"/>
                    <a:pt x="63" y="48"/>
                  </a:cubicBezTo>
                  <a:cubicBezTo>
                    <a:pt x="63" y="47"/>
                    <a:pt x="62" y="48"/>
                    <a:pt x="62" y="48"/>
                  </a:cubicBezTo>
                  <a:cubicBezTo>
                    <a:pt x="62" y="48"/>
                    <a:pt x="62" y="47"/>
                    <a:pt x="62" y="46"/>
                  </a:cubicBezTo>
                  <a:cubicBezTo>
                    <a:pt x="62" y="47"/>
                    <a:pt x="62" y="46"/>
                    <a:pt x="62" y="46"/>
                  </a:cubicBezTo>
                  <a:moveTo>
                    <a:pt x="60" y="35"/>
                  </a:moveTo>
                  <a:cubicBezTo>
                    <a:pt x="60" y="35"/>
                    <a:pt x="60" y="35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moveTo>
                    <a:pt x="59" y="35"/>
                  </a:move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59" y="36"/>
                    <a:pt x="59" y="37"/>
                  </a:cubicBezTo>
                  <a:cubicBezTo>
                    <a:pt x="59" y="36"/>
                    <a:pt x="59" y="36"/>
                    <a:pt x="59" y="35"/>
                  </a:cubicBezTo>
                  <a:moveTo>
                    <a:pt x="59" y="37"/>
                  </a:moveTo>
                  <a:cubicBezTo>
                    <a:pt x="60" y="37"/>
                    <a:pt x="59" y="37"/>
                    <a:pt x="59" y="38"/>
                  </a:cubicBezTo>
                  <a:cubicBezTo>
                    <a:pt x="60" y="38"/>
                    <a:pt x="59" y="39"/>
                    <a:pt x="60" y="39"/>
                  </a:cubicBezTo>
                  <a:cubicBezTo>
                    <a:pt x="59" y="39"/>
                    <a:pt x="59" y="38"/>
                    <a:pt x="59" y="38"/>
                  </a:cubicBezTo>
                  <a:cubicBezTo>
                    <a:pt x="59" y="38"/>
                    <a:pt x="59" y="37"/>
                    <a:pt x="59" y="37"/>
                  </a:cubicBezTo>
                  <a:moveTo>
                    <a:pt x="60" y="36"/>
                  </a:moveTo>
                  <a:cubicBezTo>
                    <a:pt x="60" y="36"/>
                    <a:pt x="60" y="37"/>
                    <a:pt x="60" y="37"/>
                  </a:cubicBezTo>
                  <a:cubicBezTo>
                    <a:pt x="60" y="37"/>
                    <a:pt x="60" y="36"/>
                    <a:pt x="60" y="36"/>
                  </a:cubicBezTo>
                  <a:cubicBezTo>
                    <a:pt x="60" y="36"/>
                    <a:pt x="60" y="37"/>
                    <a:pt x="60" y="37"/>
                  </a:cubicBezTo>
                  <a:cubicBezTo>
                    <a:pt x="61" y="37"/>
                    <a:pt x="60" y="37"/>
                    <a:pt x="60" y="37"/>
                  </a:cubicBezTo>
                  <a:cubicBezTo>
                    <a:pt x="60" y="37"/>
                    <a:pt x="60" y="37"/>
                    <a:pt x="60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8"/>
                    <a:pt x="60" y="39"/>
                    <a:pt x="60" y="39"/>
                  </a:cubicBezTo>
                  <a:cubicBezTo>
                    <a:pt x="60" y="38"/>
                    <a:pt x="60" y="38"/>
                    <a:pt x="60" y="37"/>
                  </a:cubicBezTo>
                  <a:cubicBezTo>
                    <a:pt x="60" y="37"/>
                    <a:pt x="61" y="37"/>
                    <a:pt x="60" y="37"/>
                  </a:cubicBezTo>
                  <a:cubicBezTo>
                    <a:pt x="60" y="37"/>
                    <a:pt x="60" y="38"/>
                    <a:pt x="60" y="38"/>
                  </a:cubicBezTo>
                  <a:cubicBezTo>
                    <a:pt x="59" y="37"/>
                    <a:pt x="60" y="37"/>
                    <a:pt x="60" y="36"/>
                  </a:cubicBezTo>
                  <a:moveTo>
                    <a:pt x="63" y="50"/>
                  </a:moveTo>
                  <a:cubicBezTo>
                    <a:pt x="63" y="50"/>
                    <a:pt x="63" y="50"/>
                    <a:pt x="63" y="50"/>
                  </a:cubicBezTo>
                  <a:cubicBezTo>
                    <a:pt x="63" y="50"/>
                    <a:pt x="63" y="52"/>
                    <a:pt x="63" y="52"/>
                  </a:cubicBezTo>
                  <a:cubicBezTo>
                    <a:pt x="63" y="53"/>
                    <a:pt x="63" y="53"/>
                    <a:pt x="63" y="52"/>
                  </a:cubicBezTo>
                  <a:cubicBezTo>
                    <a:pt x="63" y="52"/>
                    <a:pt x="62" y="51"/>
                    <a:pt x="63" y="50"/>
                  </a:cubicBezTo>
                  <a:moveTo>
                    <a:pt x="61" y="37"/>
                  </a:moveTo>
                  <a:cubicBezTo>
                    <a:pt x="61" y="37"/>
                    <a:pt x="62" y="37"/>
                    <a:pt x="62" y="38"/>
                  </a:cubicBezTo>
                  <a:cubicBezTo>
                    <a:pt x="61" y="37"/>
                    <a:pt x="61" y="38"/>
                    <a:pt x="61" y="37"/>
                  </a:cubicBezTo>
                  <a:cubicBezTo>
                    <a:pt x="61" y="37"/>
                    <a:pt x="61" y="38"/>
                    <a:pt x="61" y="38"/>
                  </a:cubicBezTo>
                  <a:cubicBezTo>
                    <a:pt x="61" y="37"/>
                    <a:pt x="61" y="37"/>
                    <a:pt x="61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1" y="36"/>
                    <a:pt x="61" y="36"/>
                    <a:pt x="61" y="37"/>
                  </a:cubicBezTo>
                  <a:moveTo>
                    <a:pt x="62" y="37"/>
                  </a:moveTo>
                  <a:cubicBezTo>
                    <a:pt x="62" y="37"/>
                    <a:pt x="62" y="38"/>
                    <a:pt x="62" y="38"/>
                  </a:cubicBezTo>
                  <a:cubicBezTo>
                    <a:pt x="62" y="38"/>
                    <a:pt x="63" y="38"/>
                    <a:pt x="62" y="39"/>
                  </a:cubicBezTo>
                  <a:cubicBezTo>
                    <a:pt x="62" y="38"/>
                    <a:pt x="62" y="38"/>
                    <a:pt x="62" y="37"/>
                  </a:cubicBezTo>
                  <a:cubicBezTo>
                    <a:pt x="62" y="38"/>
                    <a:pt x="62" y="38"/>
                    <a:pt x="62" y="37"/>
                  </a:cubicBezTo>
                  <a:moveTo>
                    <a:pt x="61" y="46"/>
                  </a:moveTo>
                  <a:cubicBezTo>
                    <a:pt x="61" y="46"/>
                    <a:pt x="62" y="46"/>
                    <a:pt x="62" y="47"/>
                  </a:cubicBezTo>
                  <a:cubicBezTo>
                    <a:pt x="62" y="47"/>
                    <a:pt x="61" y="47"/>
                    <a:pt x="61" y="47"/>
                  </a:cubicBezTo>
                  <a:cubicBezTo>
                    <a:pt x="61" y="47"/>
                    <a:pt x="61" y="47"/>
                    <a:pt x="61" y="47"/>
                  </a:cubicBezTo>
                  <a:cubicBezTo>
                    <a:pt x="61" y="46"/>
                    <a:pt x="61" y="47"/>
                    <a:pt x="61" y="47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1" y="46"/>
                    <a:pt x="61" y="46"/>
                    <a:pt x="61" y="45"/>
                  </a:cubicBezTo>
                  <a:cubicBezTo>
                    <a:pt x="61" y="45"/>
                    <a:pt x="61" y="45"/>
                    <a:pt x="62" y="45"/>
                  </a:cubicBezTo>
                  <a:cubicBezTo>
                    <a:pt x="62" y="46"/>
                    <a:pt x="61" y="46"/>
                    <a:pt x="61" y="46"/>
                  </a:cubicBezTo>
                  <a:moveTo>
                    <a:pt x="63" y="61"/>
                  </a:moveTo>
                  <a:cubicBezTo>
                    <a:pt x="63" y="61"/>
                    <a:pt x="63" y="62"/>
                    <a:pt x="63" y="63"/>
                  </a:cubicBezTo>
                  <a:cubicBezTo>
                    <a:pt x="63" y="62"/>
                    <a:pt x="63" y="62"/>
                    <a:pt x="63" y="61"/>
                  </a:cubicBezTo>
                  <a:moveTo>
                    <a:pt x="61" y="56"/>
                  </a:moveTo>
                  <a:cubicBezTo>
                    <a:pt x="61" y="57"/>
                    <a:pt x="61" y="57"/>
                    <a:pt x="61" y="57"/>
                  </a:cubicBezTo>
                  <a:cubicBezTo>
                    <a:pt x="60" y="57"/>
                    <a:pt x="60" y="57"/>
                    <a:pt x="61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56"/>
                    <a:pt x="60" y="57"/>
                    <a:pt x="60" y="57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0" y="58"/>
                    <a:pt x="61" y="58"/>
                    <a:pt x="61" y="58"/>
                  </a:cubicBezTo>
                  <a:cubicBezTo>
                    <a:pt x="61" y="58"/>
                    <a:pt x="61" y="58"/>
                    <a:pt x="60" y="58"/>
                  </a:cubicBezTo>
                  <a:cubicBezTo>
                    <a:pt x="61" y="58"/>
                    <a:pt x="61" y="59"/>
                    <a:pt x="61" y="59"/>
                  </a:cubicBezTo>
                  <a:cubicBezTo>
                    <a:pt x="61" y="60"/>
                    <a:pt x="60" y="59"/>
                    <a:pt x="60" y="60"/>
                  </a:cubicBezTo>
                  <a:cubicBezTo>
                    <a:pt x="60" y="60"/>
                    <a:pt x="61" y="60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60"/>
                    <a:pt x="60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60" y="60"/>
                    <a:pt x="60" y="60"/>
                    <a:pt x="60" y="61"/>
                  </a:cubicBezTo>
                  <a:cubicBezTo>
                    <a:pt x="60" y="60"/>
                    <a:pt x="60" y="62"/>
                    <a:pt x="60" y="62"/>
                  </a:cubicBezTo>
                  <a:cubicBezTo>
                    <a:pt x="60" y="62"/>
                    <a:pt x="60" y="61"/>
                    <a:pt x="60" y="61"/>
                  </a:cubicBezTo>
                  <a:cubicBezTo>
                    <a:pt x="60" y="61"/>
                    <a:pt x="60" y="61"/>
                    <a:pt x="60" y="62"/>
                  </a:cubicBezTo>
                  <a:cubicBezTo>
                    <a:pt x="59" y="61"/>
                    <a:pt x="59" y="60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8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9" y="58"/>
                    <a:pt x="59" y="57"/>
                    <a:pt x="59" y="57"/>
                  </a:cubicBezTo>
                  <a:cubicBezTo>
                    <a:pt x="59" y="56"/>
                    <a:pt x="59" y="56"/>
                    <a:pt x="59" y="55"/>
                  </a:cubicBezTo>
                  <a:cubicBezTo>
                    <a:pt x="59" y="55"/>
                    <a:pt x="59" y="54"/>
                    <a:pt x="59" y="54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59" y="52"/>
                    <a:pt x="60" y="52"/>
                    <a:pt x="59" y="51"/>
                  </a:cubicBezTo>
                  <a:cubicBezTo>
                    <a:pt x="59" y="51"/>
                    <a:pt x="59" y="51"/>
                    <a:pt x="59" y="50"/>
                  </a:cubicBezTo>
                  <a:cubicBezTo>
                    <a:pt x="60" y="51"/>
                    <a:pt x="59" y="51"/>
                    <a:pt x="60" y="51"/>
                  </a:cubicBezTo>
                  <a:cubicBezTo>
                    <a:pt x="60" y="51"/>
                    <a:pt x="59" y="50"/>
                    <a:pt x="59" y="50"/>
                  </a:cubicBezTo>
                  <a:cubicBezTo>
                    <a:pt x="60" y="49"/>
                    <a:pt x="59" y="48"/>
                    <a:pt x="59" y="48"/>
                  </a:cubicBezTo>
                  <a:cubicBezTo>
                    <a:pt x="59" y="47"/>
                    <a:pt x="59" y="47"/>
                    <a:pt x="60" y="47"/>
                  </a:cubicBezTo>
                  <a:cubicBezTo>
                    <a:pt x="60" y="47"/>
                    <a:pt x="60" y="46"/>
                    <a:pt x="60" y="46"/>
                  </a:cubicBezTo>
                  <a:cubicBezTo>
                    <a:pt x="60" y="46"/>
                    <a:pt x="60" y="47"/>
                    <a:pt x="60" y="47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9"/>
                    <a:pt x="60" y="49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0" y="49"/>
                    <a:pt x="60" y="49"/>
                    <a:pt x="60" y="50"/>
                  </a:cubicBezTo>
                  <a:cubicBezTo>
                    <a:pt x="60" y="50"/>
                    <a:pt x="60" y="50"/>
                    <a:pt x="60" y="51"/>
                  </a:cubicBezTo>
                  <a:cubicBezTo>
                    <a:pt x="60" y="51"/>
                    <a:pt x="60" y="50"/>
                    <a:pt x="60" y="51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0" y="51"/>
                    <a:pt x="60" y="51"/>
                    <a:pt x="61" y="51"/>
                  </a:cubicBezTo>
                  <a:cubicBezTo>
                    <a:pt x="60" y="52"/>
                    <a:pt x="61" y="53"/>
                    <a:pt x="60" y="54"/>
                  </a:cubicBezTo>
                  <a:cubicBezTo>
                    <a:pt x="60" y="54"/>
                    <a:pt x="61" y="55"/>
                    <a:pt x="61" y="55"/>
                  </a:cubicBezTo>
                  <a:cubicBezTo>
                    <a:pt x="61" y="55"/>
                    <a:pt x="61" y="55"/>
                    <a:pt x="61" y="56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1" y="56"/>
                    <a:pt x="61" y="56"/>
                    <a:pt x="61" y="56"/>
                  </a:cubicBezTo>
                  <a:moveTo>
                    <a:pt x="60" y="52"/>
                  </a:moveTo>
                  <a:cubicBezTo>
                    <a:pt x="60" y="52"/>
                    <a:pt x="60" y="52"/>
                    <a:pt x="60" y="52"/>
                  </a:cubicBezTo>
                  <a:cubicBezTo>
                    <a:pt x="61" y="52"/>
                    <a:pt x="60" y="52"/>
                    <a:pt x="60" y="51"/>
                  </a:cubicBezTo>
                  <a:cubicBezTo>
                    <a:pt x="60" y="51"/>
                    <a:pt x="60" y="51"/>
                    <a:pt x="60" y="52"/>
                  </a:cubicBezTo>
                  <a:cubicBezTo>
                    <a:pt x="60" y="52"/>
                    <a:pt x="60" y="51"/>
                    <a:pt x="60" y="52"/>
                  </a:cubicBezTo>
                  <a:moveTo>
                    <a:pt x="60" y="53"/>
                  </a:moveTo>
                  <a:cubicBezTo>
                    <a:pt x="60" y="52"/>
                    <a:pt x="60" y="52"/>
                    <a:pt x="60" y="52"/>
                  </a:cubicBezTo>
                  <a:cubicBezTo>
                    <a:pt x="60" y="52"/>
                    <a:pt x="60" y="52"/>
                    <a:pt x="60" y="52"/>
                  </a:cubicBezTo>
                  <a:cubicBezTo>
                    <a:pt x="60" y="52"/>
                    <a:pt x="59" y="52"/>
                    <a:pt x="60" y="52"/>
                  </a:cubicBezTo>
                  <a:cubicBezTo>
                    <a:pt x="60" y="52"/>
                    <a:pt x="60" y="53"/>
                    <a:pt x="60" y="53"/>
                  </a:cubicBezTo>
                  <a:moveTo>
                    <a:pt x="60" y="54"/>
                  </a:moveTo>
                  <a:cubicBezTo>
                    <a:pt x="60" y="54"/>
                    <a:pt x="60" y="53"/>
                    <a:pt x="60" y="53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53"/>
                    <a:pt x="60" y="53"/>
                    <a:pt x="60" y="54"/>
                  </a:cubicBezTo>
                  <a:moveTo>
                    <a:pt x="60" y="59"/>
                  </a:moveTo>
                  <a:cubicBezTo>
                    <a:pt x="60" y="59"/>
                    <a:pt x="60" y="59"/>
                    <a:pt x="59" y="59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60" y="59"/>
                    <a:pt x="60" y="59"/>
                    <a:pt x="60" y="59"/>
                  </a:cubicBezTo>
                  <a:moveTo>
                    <a:pt x="60" y="55"/>
                  </a:moveTo>
                  <a:cubicBezTo>
                    <a:pt x="60" y="55"/>
                    <a:pt x="60" y="54"/>
                    <a:pt x="60" y="54"/>
                  </a:cubicBezTo>
                  <a:cubicBezTo>
                    <a:pt x="60" y="54"/>
                    <a:pt x="60" y="56"/>
                    <a:pt x="60" y="55"/>
                  </a:cubicBezTo>
                  <a:moveTo>
                    <a:pt x="61" y="56"/>
                  </a:moveTo>
                  <a:cubicBezTo>
                    <a:pt x="61" y="55"/>
                    <a:pt x="61" y="54"/>
                    <a:pt x="60" y="54"/>
                  </a:cubicBezTo>
                  <a:cubicBezTo>
                    <a:pt x="60" y="55"/>
                    <a:pt x="61" y="55"/>
                    <a:pt x="61" y="56"/>
                  </a:cubicBezTo>
                  <a:moveTo>
                    <a:pt x="45" y="5"/>
                  </a:moveTo>
                  <a:cubicBezTo>
                    <a:pt x="46" y="5"/>
                    <a:pt x="46" y="4"/>
                    <a:pt x="46" y="5"/>
                  </a:cubicBezTo>
                  <a:cubicBezTo>
                    <a:pt x="46" y="5"/>
                    <a:pt x="46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moveTo>
                    <a:pt x="63" y="73"/>
                  </a:moveTo>
                  <a:cubicBezTo>
                    <a:pt x="63" y="73"/>
                    <a:pt x="63" y="73"/>
                    <a:pt x="63" y="72"/>
                  </a:cubicBezTo>
                  <a:cubicBezTo>
                    <a:pt x="63" y="72"/>
                    <a:pt x="63" y="73"/>
                    <a:pt x="63" y="73"/>
                  </a:cubicBezTo>
                  <a:moveTo>
                    <a:pt x="62" y="50"/>
                  </a:moveTo>
                  <a:cubicBezTo>
                    <a:pt x="62" y="51"/>
                    <a:pt x="61" y="50"/>
                    <a:pt x="61" y="51"/>
                  </a:cubicBezTo>
                  <a:cubicBezTo>
                    <a:pt x="61" y="51"/>
                    <a:pt x="61" y="50"/>
                    <a:pt x="61" y="50"/>
                  </a:cubicBezTo>
                  <a:cubicBezTo>
                    <a:pt x="61" y="50"/>
                    <a:pt x="61" y="50"/>
                    <a:pt x="62" y="50"/>
                  </a:cubicBezTo>
                  <a:moveTo>
                    <a:pt x="61" y="51"/>
                  </a:moveTo>
                  <a:cubicBezTo>
                    <a:pt x="60" y="51"/>
                    <a:pt x="60" y="51"/>
                    <a:pt x="60" y="51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1" y="50"/>
                    <a:pt x="60" y="50"/>
                    <a:pt x="61" y="51"/>
                  </a:cubicBezTo>
                  <a:moveTo>
                    <a:pt x="63" y="54"/>
                  </a:moveTo>
                  <a:cubicBezTo>
                    <a:pt x="63" y="54"/>
                    <a:pt x="63" y="54"/>
                    <a:pt x="63" y="54"/>
                  </a:cubicBezTo>
                  <a:cubicBezTo>
                    <a:pt x="63" y="54"/>
                    <a:pt x="63" y="54"/>
                    <a:pt x="63" y="54"/>
                  </a:cubicBezTo>
                  <a:cubicBezTo>
                    <a:pt x="63" y="54"/>
                    <a:pt x="63" y="54"/>
                    <a:pt x="63" y="54"/>
                  </a:cubicBezTo>
                  <a:cubicBezTo>
                    <a:pt x="63" y="55"/>
                    <a:pt x="63" y="54"/>
                    <a:pt x="63" y="54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63" y="55"/>
                    <a:pt x="63" y="56"/>
                    <a:pt x="63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3" y="56"/>
                    <a:pt x="63" y="55"/>
                    <a:pt x="63" y="55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63" y="55"/>
                    <a:pt x="63" y="55"/>
                    <a:pt x="63" y="54"/>
                  </a:cubicBezTo>
                  <a:cubicBezTo>
                    <a:pt x="63" y="54"/>
                    <a:pt x="63" y="54"/>
                    <a:pt x="63" y="54"/>
                  </a:cubicBezTo>
                  <a:moveTo>
                    <a:pt x="5" y="81"/>
                  </a:moveTo>
                  <a:cubicBezTo>
                    <a:pt x="4" y="81"/>
                    <a:pt x="4" y="81"/>
                    <a:pt x="4" y="80"/>
                  </a:cubicBezTo>
                  <a:cubicBezTo>
                    <a:pt x="4" y="80"/>
                    <a:pt x="4" y="81"/>
                    <a:pt x="5" y="81"/>
                  </a:cubicBezTo>
                  <a:moveTo>
                    <a:pt x="62" y="53"/>
                  </a:moveTo>
                  <a:cubicBezTo>
                    <a:pt x="62" y="53"/>
                    <a:pt x="62" y="54"/>
                    <a:pt x="62" y="54"/>
                  </a:cubicBezTo>
                  <a:cubicBezTo>
                    <a:pt x="62" y="54"/>
                    <a:pt x="62" y="54"/>
                    <a:pt x="62" y="55"/>
                  </a:cubicBezTo>
                  <a:cubicBezTo>
                    <a:pt x="62" y="55"/>
                    <a:pt x="62" y="55"/>
                    <a:pt x="62" y="56"/>
                  </a:cubicBezTo>
                  <a:cubicBezTo>
                    <a:pt x="62" y="56"/>
                    <a:pt x="62" y="55"/>
                    <a:pt x="62" y="55"/>
                  </a:cubicBezTo>
                  <a:cubicBezTo>
                    <a:pt x="62" y="54"/>
                    <a:pt x="62" y="53"/>
                    <a:pt x="62" y="53"/>
                  </a:cubicBezTo>
                  <a:moveTo>
                    <a:pt x="62" y="53"/>
                  </a:moveTo>
                  <a:cubicBezTo>
                    <a:pt x="61" y="53"/>
                    <a:pt x="62" y="52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2" y="51"/>
                    <a:pt x="61" y="52"/>
                    <a:pt x="62" y="53"/>
                  </a:cubicBezTo>
                  <a:moveTo>
                    <a:pt x="61" y="54"/>
                  </a:moveTo>
                  <a:cubicBezTo>
                    <a:pt x="61" y="54"/>
                    <a:pt x="61" y="54"/>
                    <a:pt x="61" y="54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61" y="53"/>
                    <a:pt x="61" y="53"/>
                    <a:pt x="61" y="52"/>
                  </a:cubicBezTo>
                  <a:cubicBezTo>
                    <a:pt x="61" y="52"/>
                    <a:pt x="61" y="53"/>
                    <a:pt x="61" y="54"/>
                  </a:cubicBezTo>
                  <a:moveTo>
                    <a:pt x="71" y="72"/>
                  </a:moveTo>
                  <a:cubicBezTo>
                    <a:pt x="70" y="72"/>
                    <a:pt x="70" y="72"/>
                    <a:pt x="69" y="71"/>
                  </a:cubicBezTo>
                  <a:cubicBezTo>
                    <a:pt x="69" y="71"/>
                    <a:pt x="69" y="71"/>
                    <a:pt x="69" y="70"/>
                  </a:cubicBezTo>
                  <a:cubicBezTo>
                    <a:pt x="69" y="70"/>
                    <a:pt x="69" y="70"/>
                    <a:pt x="69" y="69"/>
                  </a:cubicBezTo>
                  <a:cubicBezTo>
                    <a:pt x="69" y="69"/>
                    <a:pt x="69" y="69"/>
                    <a:pt x="68" y="69"/>
                  </a:cubicBezTo>
                  <a:cubicBezTo>
                    <a:pt x="68" y="67"/>
                    <a:pt x="68" y="66"/>
                    <a:pt x="68" y="65"/>
                  </a:cubicBezTo>
                  <a:cubicBezTo>
                    <a:pt x="68" y="65"/>
                    <a:pt x="68" y="65"/>
                    <a:pt x="68" y="65"/>
                  </a:cubicBezTo>
                  <a:cubicBezTo>
                    <a:pt x="69" y="65"/>
                    <a:pt x="69" y="65"/>
                    <a:pt x="68" y="64"/>
                  </a:cubicBezTo>
                  <a:cubicBezTo>
                    <a:pt x="69" y="64"/>
                    <a:pt x="69" y="64"/>
                    <a:pt x="69" y="63"/>
                  </a:cubicBezTo>
                  <a:cubicBezTo>
                    <a:pt x="69" y="64"/>
                    <a:pt x="68" y="64"/>
                    <a:pt x="68" y="65"/>
                  </a:cubicBezTo>
                  <a:cubicBezTo>
                    <a:pt x="68" y="64"/>
                    <a:pt x="68" y="64"/>
                    <a:pt x="68" y="63"/>
                  </a:cubicBezTo>
                  <a:cubicBezTo>
                    <a:pt x="68" y="63"/>
                    <a:pt x="68" y="63"/>
                    <a:pt x="6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8" y="63"/>
                    <a:pt x="69" y="62"/>
                    <a:pt x="68" y="62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8" y="63"/>
                    <a:pt x="68" y="62"/>
                    <a:pt x="68" y="61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8" y="61"/>
                    <a:pt x="68" y="60"/>
                    <a:pt x="68" y="60"/>
                  </a:cubicBezTo>
                  <a:cubicBezTo>
                    <a:pt x="69" y="60"/>
                    <a:pt x="69" y="61"/>
                    <a:pt x="69" y="61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9" y="62"/>
                    <a:pt x="69" y="61"/>
                    <a:pt x="70" y="61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69" y="62"/>
                    <a:pt x="70" y="62"/>
                    <a:pt x="69" y="62"/>
                  </a:cubicBezTo>
                  <a:cubicBezTo>
                    <a:pt x="69" y="62"/>
                    <a:pt x="69" y="63"/>
                    <a:pt x="70" y="63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70" y="64"/>
                    <a:pt x="70" y="63"/>
                    <a:pt x="70" y="64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3"/>
                    <a:pt x="70" y="63"/>
                    <a:pt x="70" y="62"/>
                  </a:cubicBezTo>
                  <a:cubicBezTo>
                    <a:pt x="70" y="63"/>
                    <a:pt x="70" y="64"/>
                    <a:pt x="70" y="65"/>
                  </a:cubicBezTo>
                  <a:cubicBezTo>
                    <a:pt x="70" y="65"/>
                    <a:pt x="70" y="65"/>
                    <a:pt x="69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70" y="67"/>
                    <a:pt x="70" y="66"/>
                    <a:pt x="70" y="66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70" y="67"/>
                    <a:pt x="70" y="66"/>
                    <a:pt x="70" y="66"/>
                  </a:cubicBezTo>
                  <a:cubicBezTo>
                    <a:pt x="71" y="66"/>
                    <a:pt x="71" y="67"/>
                    <a:pt x="71" y="68"/>
                  </a:cubicBezTo>
                  <a:cubicBezTo>
                    <a:pt x="71" y="68"/>
                    <a:pt x="71" y="68"/>
                    <a:pt x="70" y="6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1" y="68"/>
                    <a:pt x="71" y="69"/>
                    <a:pt x="72" y="70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71" y="70"/>
                    <a:pt x="72" y="71"/>
                    <a:pt x="72" y="70"/>
                  </a:cubicBezTo>
                  <a:cubicBezTo>
                    <a:pt x="72" y="70"/>
                    <a:pt x="72" y="71"/>
                    <a:pt x="72" y="71"/>
                  </a:cubicBezTo>
                  <a:cubicBezTo>
                    <a:pt x="72" y="71"/>
                    <a:pt x="71" y="71"/>
                    <a:pt x="71" y="72"/>
                  </a:cubicBezTo>
                  <a:moveTo>
                    <a:pt x="69" y="63"/>
                  </a:moveTo>
                  <a:cubicBezTo>
                    <a:pt x="69" y="63"/>
                    <a:pt x="69" y="62"/>
                    <a:pt x="69" y="62"/>
                  </a:cubicBezTo>
                  <a:cubicBezTo>
                    <a:pt x="69" y="63"/>
                    <a:pt x="69" y="63"/>
                    <a:pt x="69" y="63"/>
                  </a:cubicBezTo>
                  <a:moveTo>
                    <a:pt x="69" y="66"/>
                  </a:moveTo>
                  <a:cubicBezTo>
                    <a:pt x="69" y="65"/>
                    <a:pt x="69" y="65"/>
                    <a:pt x="70" y="65"/>
                  </a:cubicBezTo>
                  <a:cubicBezTo>
                    <a:pt x="70" y="64"/>
                    <a:pt x="69" y="65"/>
                    <a:pt x="69" y="65"/>
                  </a:cubicBezTo>
                  <a:cubicBezTo>
                    <a:pt x="70" y="65"/>
                    <a:pt x="70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5"/>
                    <a:pt x="69" y="65"/>
                    <a:pt x="69" y="66"/>
                  </a:cubicBezTo>
                  <a:moveTo>
                    <a:pt x="70" y="68"/>
                  </a:moveTo>
                  <a:cubicBezTo>
                    <a:pt x="70" y="68"/>
                    <a:pt x="70" y="67"/>
                    <a:pt x="70" y="67"/>
                  </a:cubicBezTo>
                  <a:cubicBezTo>
                    <a:pt x="70" y="67"/>
                    <a:pt x="70" y="66"/>
                    <a:pt x="70" y="67"/>
                  </a:cubicBezTo>
                  <a:cubicBezTo>
                    <a:pt x="69" y="67"/>
                    <a:pt x="70" y="67"/>
                    <a:pt x="69" y="67"/>
                  </a:cubicBezTo>
                  <a:cubicBezTo>
                    <a:pt x="70" y="67"/>
                    <a:pt x="70" y="68"/>
                    <a:pt x="70" y="68"/>
                  </a:cubicBezTo>
                  <a:moveTo>
                    <a:pt x="69" y="68"/>
                  </a:moveTo>
                  <a:cubicBezTo>
                    <a:pt x="69" y="68"/>
                    <a:pt x="69" y="68"/>
                    <a:pt x="69" y="68"/>
                  </a:cubicBezTo>
                  <a:cubicBezTo>
                    <a:pt x="69" y="68"/>
                    <a:pt x="69" y="68"/>
                    <a:pt x="69" y="68"/>
                  </a:cubicBezTo>
                  <a:moveTo>
                    <a:pt x="70" y="69"/>
                  </a:moveTo>
                  <a:cubicBezTo>
                    <a:pt x="70" y="68"/>
                    <a:pt x="70" y="68"/>
                    <a:pt x="70" y="68"/>
                  </a:cubicBezTo>
                  <a:cubicBezTo>
                    <a:pt x="70" y="68"/>
                    <a:pt x="70" y="68"/>
                    <a:pt x="70" y="69"/>
                  </a:cubicBezTo>
                  <a:close/>
                  <a:moveTo>
                    <a:pt x="71" y="69"/>
                  </a:moveTo>
                  <a:cubicBezTo>
                    <a:pt x="71" y="69"/>
                    <a:pt x="70" y="69"/>
                    <a:pt x="70" y="69"/>
                  </a:cubicBezTo>
                  <a:cubicBezTo>
                    <a:pt x="70" y="69"/>
                    <a:pt x="71" y="69"/>
                    <a:pt x="71" y="69"/>
                  </a:cubicBezTo>
                  <a:moveTo>
                    <a:pt x="71" y="71"/>
                  </a:moveTo>
                  <a:cubicBezTo>
                    <a:pt x="71" y="71"/>
                    <a:pt x="71" y="71"/>
                    <a:pt x="71" y="70"/>
                  </a:cubicBezTo>
                  <a:cubicBezTo>
                    <a:pt x="71" y="70"/>
                    <a:pt x="71" y="71"/>
                    <a:pt x="71" y="71"/>
                  </a:cubicBezTo>
                  <a:cubicBezTo>
                    <a:pt x="71" y="71"/>
                    <a:pt x="71" y="71"/>
                    <a:pt x="71" y="71"/>
                  </a:cubicBezTo>
                  <a:moveTo>
                    <a:pt x="53" y="12"/>
                  </a:moveTo>
                  <a:cubicBezTo>
                    <a:pt x="53" y="11"/>
                    <a:pt x="52" y="11"/>
                    <a:pt x="53" y="11"/>
                  </a:cubicBezTo>
                  <a:cubicBezTo>
                    <a:pt x="53" y="11"/>
                    <a:pt x="53" y="11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moveTo>
                    <a:pt x="53" y="11"/>
                  </a:moveTo>
                  <a:cubicBezTo>
                    <a:pt x="53" y="11"/>
                    <a:pt x="54" y="11"/>
                    <a:pt x="54" y="12"/>
                  </a:cubicBezTo>
                  <a:cubicBezTo>
                    <a:pt x="53" y="12"/>
                    <a:pt x="53" y="11"/>
                    <a:pt x="53" y="11"/>
                  </a:cubicBezTo>
                  <a:moveTo>
                    <a:pt x="56" y="15"/>
                  </a:moveTo>
                  <a:cubicBezTo>
                    <a:pt x="56" y="15"/>
                    <a:pt x="55" y="14"/>
                    <a:pt x="55" y="14"/>
                  </a:cubicBezTo>
                  <a:cubicBezTo>
                    <a:pt x="55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5" y="13"/>
                    <a:pt x="55" y="15"/>
                    <a:pt x="56" y="14"/>
                  </a:cubicBezTo>
                  <a:cubicBezTo>
                    <a:pt x="56" y="14"/>
                    <a:pt x="56" y="15"/>
                    <a:pt x="56" y="15"/>
                  </a:cubicBezTo>
                  <a:moveTo>
                    <a:pt x="52" y="10"/>
                  </a:moveTo>
                  <a:cubicBezTo>
                    <a:pt x="52" y="10"/>
                    <a:pt x="52" y="10"/>
                    <a:pt x="51" y="10"/>
                  </a:cubicBezTo>
                  <a:cubicBezTo>
                    <a:pt x="51" y="9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2" y="11"/>
                    <a:pt x="53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0"/>
                    <a:pt x="52" y="11"/>
                    <a:pt x="52" y="10"/>
                  </a:cubicBezTo>
                  <a:moveTo>
                    <a:pt x="54" y="14"/>
                  </a:moveTo>
                  <a:cubicBezTo>
                    <a:pt x="54" y="13"/>
                    <a:pt x="53" y="13"/>
                    <a:pt x="53" y="12"/>
                  </a:cubicBezTo>
                  <a:cubicBezTo>
                    <a:pt x="53" y="12"/>
                    <a:pt x="54" y="12"/>
                    <a:pt x="54" y="13"/>
                  </a:cubicBezTo>
                  <a:cubicBezTo>
                    <a:pt x="54" y="13"/>
                    <a:pt x="54" y="12"/>
                    <a:pt x="53" y="12"/>
                  </a:cubicBezTo>
                  <a:cubicBezTo>
                    <a:pt x="53" y="13"/>
                    <a:pt x="54" y="13"/>
                    <a:pt x="54" y="14"/>
                  </a:cubicBezTo>
                  <a:moveTo>
                    <a:pt x="62" y="40"/>
                  </a:moveTo>
                  <a:cubicBezTo>
                    <a:pt x="63" y="40"/>
                    <a:pt x="63" y="41"/>
                    <a:pt x="63" y="40"/>
                  </a:cubicBezTo>
                  <a:cubicBezTo>
                    <a:pt x="63" y="41"/>
                    <a:pt x="63" y="41"/>
                    <a:pt x="62" y="41"/>
                  </a:cubicBezTo>
                  <a:lnTo>
                    <a:pt x="62" y="40"/>
                  </a:lnTo>
                  <a:close/>
                  <a:moveTo>
                    <a:pt x="50" y="9"/>
                  </a:moveTo>
                  <a:cubicBezTo>
                    <a:pt x="51" y="9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0" y="10"/>
                    <a:pt x="50" y="9"/>
                    <a:pt x="50" y="9"/>
                  </a:cubicBezTo>
                  <a:moveTo>
                    <a:pt x="47" y="4"/>
                  </a:moveTo>
                  <a:cubicBezTo>
                    <a:pt x="47" y="4"/>
                    <a:pt x="48" y="5"/>
                    <a:pt x="48" y="6"/>
                  </a:cubicBezTo>
                  <a:cubicBezTo>
                    <a:pt x="48" y="6"/>
                    <a:pt x="48" y="5"/>
                    <a:pt x="48" y="5"/>
                  </a:cubicBezTo>
                  <a:cubicBezTo>
                    <a:pt x="48" y="5"/>
                    <a:pt x="47" y="5"/>
                    <a:pt x="47" y="4"/>
                  </a:cubicBezTo>
                  <a:moveTo>
                    <a:pt x="55" y="15"/>
                  </a:moveTo>
                  <a:cubicBezTo>
                    <a:pt x="55" y="16"/>
                    <a:pt x="55" y="15"/>
                    <a:pt x="56" y="15"/>
                  </a:cubicBezTo>
                  <a:cubicBezTo>
                    <a:pt x="56" y="16"/>
                    <a:pt x="55" y="15"/>
                    <a:pt x="55" y="15"/>
                  </a:cubicBezTo>
                  <a:cubicBezTo>
                    <a:pt x="55" y="15"/>
                    <a:pt x="54" y="15"/>
                    <a:pt x="54" y="14"/>
                  </a:cubicBezTo>
                  <a:cubicBezTo>
                    <a:pt x="55" y="15"/>
                    <a:pt x="55" y="15"/>
                    <a:pt x="55" y="15"/>
                  </a:cubicBezTo>
                  <a:moveTo>
                    <a:pt x="49" y="6"/>
                  </a:moveTo>
                  <a:cubicBezTo>
                    <a:pt x="50" y="6"/>
                    <a:pt x="50" y="7"/>
                    <a:pt x="51" y="7"/>
                  </a:cubicBezTo>
                  <a:cubicBezTo>
                    <a:pt x="50" y="7"/>
                    <a:pt x="49" y="6"/>
                    <a:pt x="49" y="6"/>
                  </a:cubicBezTo>
                  <a:moveTo>
                    <a:pt x="50" y="8"/>
                  </a:moveTo>
                  <a:cubicBezTo>
                    <a:pt x="50" y="8"/>
                    <a:pt x="50" y="8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49" y="8"/>
                    <a:pt x="50" y="8"/>
                    <a:pt x="50" y="8"/>
                  </a:cubicBezTo>
                  <a:moveTo>
                    <a:pt x="47" y="6"/>
                  </a:moveTo>
                  <a:cubicBezTo>
                    <a:pt x="47" y="5"/>
                    <a:pt x="47" y="5"/>
                    <a:pt x="46" y="5"/>
                  </a:cubicBezTo>
                  <a:cubicBezTo>
                    <a:pt x="47" y="5"/>
                    <a:pt x="47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7"/>
                    <a:pt x="48" y="6"/>
                    <a:pt x="48" y="6"/>
                  </a:cubicBezTo>
                  <a:cubicBezTo>
                    <a:pt x="48" y="6"/>
                    <a:pt x="48" y="6"/>
                    <a:pt x="49" y="7"/>
                  </a:cubicBezTo>
                  <a:cubicBezTo>
                    <a:pt x="49" y="7"/>
                    <a:pt x="48" y="7"/>
                    <a:pt x="48" y="7"/>
                  </a:cubicBezTo>
                  <a:cubicBezTo>
                    <a:pt x="48" y="7"/>
                    <a:pt x="48" y="7"/>
                    <a:pt x="48" y="6"/>
                  </a:cubicBezTo>
                  <a:cubicBezTo>
                    <a:pt x="47" y="6"/>
                    <a:pt x="47" y="7"/>
                    <a:pt x="47" y="6"/>
                  </a:cubicBezTo>
                  <a:cubicBezTo>
                    <a:pt x="47" y="6"/>
                    <a:pt x="47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6" y="6"/>
                  </a:cubicBezTo>
                  <a:cubicBezTo>
                    <a:pt x="47" y="5"/>
                    <a:pt x="46" y="5"/>
                    <a:pt x="46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6" y="5"/>
                    <a:pt x="46" y="5"/>
                    <a:pt x="47" y="6"/>
                  </a:cubicBezTo>
                  <a:moveTo>
                    <a:pt x="52" y="8"/>
                  </a:moveTo>
                  <a:cubicBezTo>
                    <a:pt x="52" y="8"/>
                    <a:pt x="52" y="9"/>
                    <a:pt x="53" y="9"/>
                  </a:cubicBezTo>
                  <a:cubicBezTo>
                    <a:pt x="53" y="9"/>
                    <a:pt x="53" y="9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5" y="12"/>
                    <a:pt x="56" y="13"/>
                  </a:cubicBezTo>
                  <a:cubicBezTo>
                    <a:pt x="55" y="13"/>
                    <a:pt x="55" y="13"/>
                    <a:pt x="55" y="12"/>
                  </a:cubicBezTo>
                  <a:cubicBezTo>
                    <a:pt x="55" y="12"/>
                    <a:pt x="54" y="12"/>
                    <a:pt x="54" y="12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4" y="12"/>
                    <a:pt x="54" y="11"/>
                    <a:pt x="54" y="11"/>
                  </a:cubicBezTo>
                  <a:cubicBezTo>
                    <a:pt x="53" y="10"/>
                    <a:pt x="53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moveTo>
                    <a:pt x="63" y="42"/>
                  </a:moveTo>
                  <a:cubicBezTo>
                    <a:pt x="63" y="41"/>
                    <a:pt x="63" y="42"/>
                    <a:pt x="63" y="43"/>
                  </a:cubicBezTo>
                  <a:cubicBezTo>
                    <a:pt x="63" y="43"/>
                    <a:pt x="63" y="42"/>
                    <a:pt x="63" y="42"/>
                  </a:cubicBezTo>
                  <a:moveTo>
                    <a:pt x="60" y="43"/>
                  </a:moveTo>
                  <a:cubicBezTo>
                    <a:pt x="60" y="43"/>
                    <a:pt x="61" y="43"/>
                    <a:pt x="60" y="43"/>
                  </a:cubicBezTo>
                  <a:cubicBezTo>
                    <a:pt x="61" y="42"/>
                    <a:pt x="60" y="43"/>
                    <a:pt x="60" y="43"/>
                  </a:cubicBezTo>
                  <a:cubicBezTo>
                    <a:pt x="60" y="43"/>
                    <a:pt x="61" y="44"/>
                    <a:pt x="61" y="44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61" y="45"/>
                    <a:pt x="60" y="46"/>
                    <a:pt x="61" y="46"/>
                  </a:cubicBezTo>
                  <a:cubicBezTo>
                    <a:pt x="60" y="45"/>
                    <a:pt x="61" y="45"/>
                    <a:pt x="61" y="44"/>
                  </a:cubicBezTo>
                  <a:cubicBezTo>
                    <a:pt x="60" y="44"/>
                    <a:pt x="60" y="44"/>
                    <a:pt x="60" y="43"/>
                  </a:cubicBezTo>
                  <a:moveTo>
                    <a:pt x="62" y="42"/>
                  </a:moveTo>
                  <a:cubicBezTo>
                    <a:pt x="62" y="42"/>
                    <a:pt x="62" y="42"/>
                    <a:pt x="62" y="42"/>
                  </a:cubicBezTo>
                  <a:cubicBezTo>
                    <a:pt x="62" y="42"/>
                    <a:pt x="62" y="41"/>
                    <a:pt x="62" y="41"/>
                  </a:cubicBezTo>
                  <a:cubicBezTo>
                    <a:pt x="62" y="42"/>
                    <a:pt x="62" y="41"/>
                    <a:pt x="62" y="42"/>
                  </a:cubicBezTo>
                  <a:moveTo>
                    <a:pt x="62" y="41"/>
                  </a:moveTo>
                  <a:cubicBezTo>
                    <a:pt x="62" y="41"/>
                    <a:pt x="61" y="42"/>
                    <a:pt x="61" y="41"/>
                  </a:cubicBezTo>
                  <a:cubicBezTo>
                    <a:pt x="61" y="41"/>
                    <a:pt x="62" y="41"/>
                    <a:pt x="62" y="41"/>
                  </a:cubicBezTo>
                  <a:cubicBezTo>
                    <a:pt x="62" y="41"/>
                    <a:pt x="62" y="41"/>
                    <a:pt x="62" y="41"/>
                  </a:cubicBezTo>
                  <a:moveTo>
                    <a:pt x="60" y="42"/>
                  </a:moveTo>
                  <a:cubicBezTo>
                    <a:pt x="60" y="42"/>
                    <a:pt x="60" y="43"/>
                    <a:pt x="60" y="43"/>
                  </a:cubicBezTo>
                  <a:cubicBezTo>
                    <a:pt x="60" y="43"/>
                    <a:pt x="60" y="42"/>
                    <a:pt x="60" y="42"/>
                  </a:cubicBezTo>
                  <a:moveTo>
                    <a:pt x="60" y="20"/>
                  </a:moveTo>
                  <a:cubicBezTo>
                    <a:pt x="61" y="21"/>
                    <a:pt x="60" y="21"/>
                    <a:pt x="61" y="21"/>
                  </a:cubicBezTo>
                  <a:cubicBezTo>
                    <a:pt x="60" y="21"/>
                    <a:pt x="61" y="20"/>
                    <a:pt x="60" y="21"/>
                  </a:cubicBezTo>
                  <a:cubicBezTo>
                    <a:pt x="60" y="20"/>
                    <a:pt x="60" y="20"/>
                    <a:pt x="60" y="20"/>
                  </a:cubicBezTo>
                  <a:moveTo>
                    <a:pt x="64" y="35"/>
                  </a:moveTo>
                  <a:cubicBezTo>
                    <a:pt x="65" y="35"/>
                    <a:pt x="65" y="36"/>
                    <a:pt x="65" y="37"/>
                  </a:cubicBezTo>
                  <a:cubicBezTo>
                    <a:pt x="65" y="38"/>
                    <a:pt x="65" y="38"/>
                    <a:pt x="65" y="38"/>
                  </a:cubicBezTo>
                  <a:cubicBezTo>
                    <a:pt x="65" y="38"/>
                    <a:pt x="65" y="38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4" y="37"/>
                    <a:pt x="65" y="37"/>
                    <a:pt x="65" y="37"/>
                  </a:cubicBezTo>
                  <a:cubicBezTo>
                    <a:pt x="65" y="36"/>
                    <a:pt x="64" y="36"/>
                    <a:pt x="65" y="36"/>
                  </a:cubicBezTo>
                  <a:cubicBezTo>
                    <a:pt x="64" y="35"/>
                    <a:pt x="64" y="35"/>
                    <a:pt x="64" y="35"/>
                  </a:cubicBezTo>
                  <a:moveTo>
                    <a:pt x="61" y="44"/>
                  </a:moveTo>
                  <a:cubicBezTo>
                    <a:pt x="61" y="44"/>
                    <a:pt x="61" y="43"/>
                    <a:pt x="61" y="43"/>
                  </a:cubicBezTo>
                  <a:cubicBezTo>
                    <a:pt x="61" y="43"/>
                    <a:pt x="61" y="44"/>
                    <a:pt x="61" y="44"/>
                  </a:cubicBezTo>
                  <a:moveTo>
                    <a:pt x="63" y="45"/>
                  </a:moveTo>
                  <a:cubicBezTo>
                    <a:pt x="62" y="45"/>
                    <a:pt x="62" y="46"/>
                    <a:pt x="62" y="46"/>
                  </a:cubicBezTo>
                  <a:cubicBezTo>
                    <a:pt x="61" y="45"/>
                    <a:pt x="62" y="44"/>
                    <a:pt x="62" y="43"/>
                  </a:cubicBezTo>
                  <a:cubicBezTo>
                    <a:pt x="62" y="43"/>
                    <a:pt x="61" y="43"/>
                    <a:pt x="61" y="43"/>
                  </a:cubicBezTo>
                  <a:cubicBezTo>
                    <a:pt x="62" y="43"/>
                    <a:pt x="61" y="43"/>
                    <a:pt x="61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62" y="42"/>
                    <a:pt x="61" y="42"/>
                    <a:pt x="62" y="43"/>
                  </a:cubicBezTo>
                  <a:cubicBezTo>
                    <a:pt x="62" y="43"/>
                    <a:pt x="62" y="43"/>
                    <a:pt x="62" y="44"/>
                  </a:cubicBezTo>
                  <a:cubicBezTo>
                    <a:pt x="62" y="44"/>
                    <a:pt x="62" y="43"/>
                    <a:pt x="62" y="43"/>
                  </a:cubicBezTo>
                  <a:cubicBezTo>
                    <a:pt x="62" y="44"/>
                    <a:pt x="62" y="45"/>
                    <a:pt x="63" y="45"/>
                  </a:cubicBezTo>
                  <a:moveTo>
                    <a:pt x="65" y="43"/>
                  </a:moveTo>
                  <a:cubicBezTo>
                    <a:pt x="65" y="43"/>
                    <a:pt x="65" y="43"/>
                    <a:pt x="65" y="44"/>
                  </a:cubicBezTo>
                  <a:cubicBezTo>
                    <a:pt x="65" y="44"/>
                    <a:pt x="66" y="45"/>
                    <a:pt x="65" y="45"/>
                  </a:cubicBezTo>
                  <a:cubicBezTo>
                    <a:pt x="65" y="44"/>
                    <a:pt x="65" y="43"/>
                    <a:pt x="65" y="43"/>
                  </a:cubicBezTo>
                  <a:moveTo>
                    <a:pt x="40" y="52"/>
                  </a:moveTo>
                  <a:cubicBezTo>
                    <a:pt x="39" y="52"/>
                    <a:pt x="38" y="52"/>
                    <a:pt x="38" y="52"/>
                  </a:cubicBezTo>
                  <a:cubicBezTo>
                    <a:pt x="38" y="52"/>
                    <a:pt x="39" y="52"/>
                    <a:pt x="40" y="52"/>
                  </a:cubicBezTo>
                  <a:moveTo>
                    <a:pt x="36" y="8"/>
                  </a:moveTo>
                  <a:cubicBezTo>
                    <a:pt x="36" y="7"/>
                    <a:pt x="36" y="8"/>
                    <a:pt x="37" y="8"/>
                  </a:cubicBezTo>
                  <a:cubicBezTo>
                    <a:pt x="36" y="8"/>
                    <a:pt x="36" y="8"/>
                    <a:pt x="36" y="8"/>
                  </a:cubicBezTo>
                  <a:moveTo>
                    <a:pt x="37" y="7"/>
                  </a:move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7" y="7"/>
                    <a:pt x="37" y="7"/>
                  </a:cubicBezTo>
                  <a:moveTo>
                    <a:pt x="36" y="8"/>
                  </a:moveTo>
                  <a:cubicBezTo>
                    <a:pt x="36" y="9"/>
                    <a:pt x="36" y="9"/>
                    <a:pt x="36" y="8"/>
                  </a:cubicBezTo>
                  <a:cubicBezTo>
                    <a:pt x="36" y="8"/>
                    <a:pt x="36" y="8"/>
                    <a:pt x="36" y="8"/>
                  </a:cubicBezTo>
                  <a:moveTo>
                    <a:pt x="30" y="7"/>
                  </a:move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7"/>
                    <a:pt x="30" y="7"/>
                  </a:cubicBezTo>
                  <a:moveTo>
                    <a:pt x="36" y="9"/>
                  </a:moveTo>
                  <a:cubicBezTo>
                    <a:pt x="37" y="9"/>
                    <a:pt x="37" y="10"/>
                    <a:pt x="38" y="10"/>
                  </a:cubicBezTo>
                  <a:cubicBezTo>
                    <a:pt x="37" y="10"/>
                    <a:pt x="38" y="10"/>
                    <a:pt x="38" y="10"/>
                  </a:cubicBezTo>
                  <a:cubicBezTo>
                    <a:pt x="38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10"/>
                  </a:cubicBezTo>
                  <a:cubicBezTo>
                    <a:pt x="36" y="10"/>
                    <a:pt x="36" y="10"/>
                    <a:pt x="36" y="9"/>
                  </a:cubicBezTo>
                  <a:moveTo>
                    <a:pt x="39" y="8"/>
                  </a:moveTo>
                  <a:cubicBezTo>
                    <a:pt x="39" y="8"/>
                    <a:pt x="38" y="8"/>
                    <a:pt x="38" y="8"/>
                  </a:cubicBezTo>
                  <a:cubicBezTo>
                    <a:pt x="38" y="7"/>
                    <a:pt x="38" y="8"/>
                    <a:pt x="39" y="8"/>
                  </a:cubicBezTo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8"/>
                  </a:cubicBezTo>
                  <a:cubicBezTo>
                    <a:pt x="28" y="8"/>
                    <a:pt x="28" y="9"/>
                    <a:pt x="28" y="9"/>
                  </a:cubicBezTo>
                  <a:cubicBezTo>
                    <a:pt x="28" y="9"/>
                    <a:pt x="28" y="8"/>
                    <a:pt x="29" y="8"/>
                  </a:cubicBezTo>
                  <a:cubicBezTo>
                    <a:pt x="29" y="9"/>
                    <a:pt x="29" y="8"/>
                    <a:pt x="30" y="8"/>
                  </a:cubicBezTo>
                  <a:cubicBezTo>
                    <a:pt x="30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moveTo>
                    <a:pt x="38" y="9"/>
                  </a:moveTo>
                  <a:cubicBezTo>
                    <a:pt x="38" y="9"/>
                    <a:pt x="39" y="10"/>
                    <a:pt x="39" y="10"/>
                  </a:cubicBezTo>
                  <a:cubicBezTo>
                    <a:pt x="39" y="10"/>
                    <a:pt x="38" y="9"/>
                    <a:pt x="38" y="9"/>
                  </a:cubicBezTo>
                  <a:moveTo>
                    <a:pt x="37" y="10"/>
                  </a:moveTo>
                  <a:cubicBezTo>
                    <a:pt x="37" y="11"/>
                    <a:pt x="36" y="10"/>
                    <a:pt x="36" y="10"/>
                  </a:cubicBezTo>
                  <a:cubicBezTo>
                    <a:pt x="36" y="10"/>
                    <a:pt x="37" y="10"/>
                    <a:pt x="37" y="10"/>
                  </a:cubicBezTo>
                  <a:moveTo>
                    <a:pt x="27" y="10"/>
                  </a:move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moveTo>
                    <a:pt x="25" y="11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moveTo>
                    <a:pt x="39" y="8"/>
                  </a:moveTo>
                  <a:cubicBezTo>
                    <a:pt x="40" y="8"/>
                    <a:pt x="40" y="9"/>
                    <a:pt x="41" y="9"/>
                  </a:cubicBezTo>
                  <a:cubicBezTo>
                    <a:pt x="41" y="9"/>
                    <a:pt x="42" y="9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1" y="9"/>
                    <a:pt x="40" y="9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moveTo>
                    <a:pt x="22" y="14"/>
                  </a:moveTo>
                  <a:cubicBezTo>
                    <a:pt x="21" y="14"/>
                    <a:pt x="21" y="14"/>
                    <a:pt x="21" y="14"/>
                  </a:cubicBezTo>
                  <a:cubicBezTo>
                    <a:pt x="21" y="13"/>
                    <a:pt x="22" y="14"/>
                    <a:pt x="22" y="14"/>
                  </a:cubicBezTo>
                  <a:moveTo>
                    <a:pt x="20" y="18"/>
                  </a:moveTo>
                  <a:cubicBezTo>
                    <a:pt x="20" y="18"/>
                    <a:pt x="19" y="18"/>
                    <a:pt x="19" y="18"/>
                  </a:cubicBezTo>
                  <a:cubicBezTo>
                    <a:pt x="19" y="18"/>
                    <a:pt x="19" y="18"/>
                    <a:pt x="20" y="18"/>
                  </a:cubicBezTo>
                  <a:moveTo>
                    <a:pt x="22" y="15"/>
                  </a:moveTo>
                  <a:cubicBezTo>
                    <a:pt x="22" y="15"/>
                    <a:pt x="21" y="16"/>
                    <a:pt x="21" y="16"/>
                  </a:cubicBezTo>
                  <a:cubicBezTo>
                    <a:pt x="20" y="17"/>
                    <a:pt x="21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8"/>
                  </a:cubicBezTo>
                  <a:cubicBezTo>
                    <a:pt x="19" y="17"/>
                    <a:pt x="19" y="18"/>
                    <a:pt x="19" y="18"/>
                  </a:cubicBezTo>
                  <a:cubicBezTo>
                    <a:pt x="19" y="17"/>
                    <a:pt x="20" y="17"/>
                    <a:pt x="20" y="17"/>
                  </a:cubicBezTo>
                  <a:cubicBezTo>
                    <a:pt x="20" y="17"/>
                    <a:pt x="20" y="16"/>
                    <a:pt x="20" y="16"/>
                  </a:cubicBezTo>
                  <a:cubicBezTo>
                    <a:pt x="20" y="16"/>
                    <a:pt x="20" y="16"/>
                    <a:pt x="20" y="17"/>
                  </a:cubicBezTo>
                  <a:cubicBezTo>
                    <a:pt x="20" y="17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moveTo>
                    <a:pt x="22" y="15"/>
                  </a:moveTo>
                  <a:cubicBezTo>
                    <a:pt x="21" y="15"/>
                    <a:pt x="21" y="15"/>
                    <a:pt x="21" y="16"/>
                  </a:cubicBezTo>
                  <a:cubicBezTo>
                    <a:pt x="21" y="15"/>
                    <a:pt x="22" y="15"/>
                    <a:pt x="22" y="15"/>
                  </a:cubicBezTo>
                  <a:moveTo>
                    <a:pt x="27" y="8"/>
                  </a:moveTo>
                  <a:cubicBezTo>
                    <a:pt x="27" y="8"/>
                    <a:pt x="28" y="8"/>
                    <a:pt x="28" y="8"/>
                  </a:cubicBezTo>
                  <a:cubicBezTo>
                    <a:pt x="28" y="8"/>
                    <a:pt x="27" y="8"/>
                    <a:pt x="27" y="8"/>
                  </a:cubicBezTo>
                  <a:moveTo>
                    <a:pt x="27" y="9"/>
                  </a:moveTo>
                  <a:cubicBezTo>
                    <a:pt x="27" y="8"/>
                    <a:pt x="28" y="8"/>
                    <a:pt x="28" y="8"/>
                  </a:cubicBezTo>
                  <a:cubicBezTo>
                    <a:pt x="28" y="8"/>
                    <a:pt x="27" y="8"/>
                    <a:pt x="27" y="9"/>
                  </a:cubicBezTo>
                  <a:moveTo>
                    <a:pt x="16" y="18"/>
                  </a:moveTo>
                  <a:cubicBezTo>
                    <a:pt x="16" y="19"/>
                    <a:pt x="16" y="19"/>
                    <a:pt x="15" y="19"/>
                  </a:cubicBezTo>
                  <a:cubicBezTo>
                    <a:pt x="15" y="19"/>
                    <a:pt x="16" y="19"/>
                    <a:pt x="16" y="18"/>
                  </a:cubicBezTo>
                  <a:moveTo>
                    <a:pt x="18" y="15"/>
                  </a:moveTo>
                  <a:cubicBezTo>
                    <a:pt x="18" y="15"/>
                    <a:pt x="18" y="16"/>
                    <a:pt x="17" y="16"/>
                  </a:cubicBezTo>
                  <a:cubicBezTo>
                    <a:pt x="17" y="17"/>
                    <a:pt x="16" y="18"/>
                    <a:pt x="16" y="18"/>
                  </a:cubicBezTo>
                  <a:cubicBezTo>
                    <a:pt x="17" y="17"/>
                    <a:pt x="18" y="16"/>
                    <a:pt x="18" y="15"/>
                  </a:cubicBezTo>
                  <a:moveTo>
                    <a:pt x="4" y="53"/>
                  </a:moveTo>
                  <a:cubicBezTo>
                    <a:pt x="4" y="53"/>
                    <a:pt x="4" y="52"/>
                    <a:pt x="4" y="51"/>
                  </a:cubicBezTo>
                  <a:cubicBezTo>
                    <a:pt x="4" y="52"/>
                    <a:pt x="4" y="52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moveTo>
                    <a:pt x="4" y="55"/>
                  </a:moveTo>
                  <a:cubicBezTo>
                    <a:pt x="4" y="54"/>
                    <a:pt x="4" y="54"/>
                    <a:pt x="4" y="53"/>
                  </a:cubicBezTo>
                  <a:cubicBezTo>
                    <a:pt x="4" y="54"/>
                    <a:pt x="4" y="55"/>
                    <a:pt x="4" y="55"/>
                  </a:cubicBezTo>
                  <a:moveTo>
                    <a:pt x="3" y="56"/>
                  </a:moveTo>
                  <a:cubicBezTo>
                    <a:pt x="3" y="56"/>
                    <a:pt x="3" y="56"/>
                    <a:pt x="3" y="56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6"/>
                    <a:pt x="3" y="56"/>
                  </a:cubicBezTo>
                  <a:moveTo>
                    <a:pt x="43" y="10"/>
                  </a:moveTo>
                  <a:cubicBezTo>
                    <a:pt x="43" y="10"/>
                    <a:pt x="44" y="11"/>
                    <a:pt x="44" y="11"/>
                  </a:cubicBezTo>
                  <a:cubicBezTo>
                    <a:pt x="44" y="11"/>
                    <a:pt x="43" y="11"/>
                    <a:pt x="43" y="10"/>
                  </a:cubicBezTo>
                  <a:moveTo>
                    <a:pt x="19" y="18"/>
                  </a:moveTo>
                  <a:cubicBezTo>
                    <a:pt x="19" y="18"/>
                    <a:pt x="19" y="19"/>
                    <a:pt x="18" y="1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1"/>
                    <a:pt x="17" y="21"/>
                    <a:pt x="17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3"/>
                    <a:pt x="16" y="23"/>
                  </a:cubicBezTo>
                  <a:cubicBezTo>
                    <a:pt x="16" y="24"/>
                    <a:pt x="16" y="23"/>
                    <a:pt x="16" y="24"/>
                  </a:cubicBezTo>
                  <a:cubicBezTo>
                    <a:pt x="16" y="24"/>
                    <a:pt x="16" y="23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5" y="26"/>
                    <a:pt x="15" y="26"/>
                  </a:cubicBezTo>
                  <a:cubicBezTo>
                    <a:pt x="15" y="26"/>
                    <a:pt x="15" y="27"/>
                    <a:pt x="15" y="26"/>
                  </a:cubicBezTo>
                  <a:cubicBezTo>
                    <a:pt x="15" y="27"/>
                    <a:pt x="15" y="27"/>
                    <a:pt x="14" y="28"/>
                  </a:cubicBezTo>
                  <a:cubicBezTo>
                    <a:pt x="15" y="28"/>
                    <a:pt x="14" y="28"/>
                    <a:pt x="14" y="29"/>
                  </a:cubicBezTo>
                  <a:cubicBezTo>
                    <a:pt x="14" y="29"/>
                    <a:pt x="14" y="29"/>
                    <a:pt x="14" y="28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2" y="35"/>
                    <a:pt x="12" y="35"/>
                  </a:cubicBezTo>
                  <a:cubicBezTo>
                    <a:pt x="12" y="36"/>
                    <a:pt x="13" y="35"/>
                    <a:pt x="13" y="36"/>
                  </a:cubicBezTo>
                  <a:cubicBezTo>
                    <a:pt x="13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40"/>
                    <a:pt x="11" y="40"/>
                    <a:pt x="11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1"/>
                    <a:pt x="12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3"/>
                  </a:cubicBezTo>
                  <a:cubicBezTo>
                    <a:pt x="12" y="44"/>
                    <a:pt x="12" y="45"/>
                    <a:pt x="12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8"/>
                    <a:pt x="12" y="47"/>
                    <a:pt x="12" y="48"/>
                  </a:cubicBezTo>
                  <a:cubicBezTo>
                    <a:pt x="12" y="49"/>
                    <a:pt x="12" y="50"/>
                    <a:pt x="11" y="51"/>
                  </a:cubicBezTo>
                  <a:cubicBezTo>
                    <a:pt x="11" y="51"/>
                    <a:pt x="12" y="50"/>
                    <a:pt x="11" y="50"/>
                  </a:cubicBezTo>
                  <a:cubicBezTo>
                    <a:pt x="11" y="49"/>
                    <a:pt x="11" y="50"/>
                    <a:pt x="11" y="50"/>
                  </a:cubicBezTo>
                  <a:cubicBezTo>
                    <a:pt x="11" y="50"/>
                    <a:pt x="11" y="51"/>
                    <a:pt x="11" y="51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1" y="52"/>
                    <a:pt x="11" y="53"/>
                    <a:pt x="11" y="53"/>
                  </a:cubicBezTo>
                  <a:cubicBezTo>
                    <a:pt x="11" y="54"/>
                    <a:pt x="11" y="55"/>
                    <a:pt x="11" y="56"/>
                  </a:cubicBezTo>
                  <a:cubicBezTo>
                    <a:pt x="11" y="56"/>
                    <a:pt x="11" y="58"/>
                    <a:pt x="11" y="59"/>
                  </a:cubicBezTo>
                  <a:cubicBezTo>
                    <a:pt x="12" y="59"/>
                    <a:pt x="11" y="60"/>
                    <a:pt x="11" y="61"/>
                  </a:cubicBezTo>
                  <a:cubicBezTo>
                    <a:pt x="11" y="61"/>
                    <a:pt x="12" y="62"/>
                    <a:pt x="12" y="63"/>
                  </a:cubicBezTo>
                  <a:cubicBezTo>
                    <a:pt x="12" y="63"/>
                    <a:pt x="12" y="64"/>
                    <a:pt x="12" y="65"/>
                  </a:cubicBezTo>
                  <a:cubicBezTo>
                    <a:pt x="12" y="66"/>
                    <a:pt x="11" y="66"/>
                    <a:pt x="12" y="67"/>
                  </a:cubicBezTo>
                  <a:cubicBezTo>
                    <a:pt x="12" y="67"/>
                    <a:pt x="12" y="67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9"/>
                    <a:pt x="12" y="70"/>
                    <a:pt x="12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2" y="72"/>
                    <a:pt x="12" y="72"/>
                    <a:pt x="12" y="73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2" y="73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13" y="74"/>
                    <a:pt x="13" y="74"/>
                    <a:pt x="12" y="74"/>
                  </a:cubicBezTo>
                  <a:cubicBezTo>
                    <a:pt x="12" y="74"/>
                    <a:pt x="13" y="74"/>
                    <a:pt x="13" y="74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12" y="74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1" y="75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2" y="75"/>
                    <a:pt x="12" y="75"/>
                  </a:cubicBezTo>
                  <a:cubicBezTo>
                    <a:pt x="12" y="75"/>
                    <a:pt x="11" y="75"/>
                    <a:pt x="11" y="75"/>
                  </a:cubicBezTo>
                  <a:cubicBezTo>
                    <a:pt x="11" y="76"/>
                    <a:pt x="12" y="75"/>
                    <a:pt x="12" y="75"/>
                  </a:cubicBezTo>
                  <a:cubicBezTo>
                    <a:pt x="12" y="76"/>
                    <a:pt x="12" y="76"/>
                    <a:pt x="11" y="76"/>
                  </a:cubicBezTo>
                  <a:cubicBezTo>
                    <a:pt x="11" y="76"/>
                    <a:pt x="12" y="76"/>
                    <a:pt x="12" y="76"/>
                  </a:cubicBezTo>
                  <a:cubicBezTo>
                    <a:pt x="12" y="76"/>
                    <a:pt x="12" y="76"/>
                    <a:pt x="11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2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4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3" y="75"/>
                  </a:cubicBezTo>
                  <a:cubicBezTo>
                    <a:pt x="13" y="75"/>
                    <a:pt x="13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4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14" y="74"/>
                    <a:pt x="14" y="75"/>
                  </a:cubicBezTo>
                  <a:cubicBezTo>
                    <a:pt x="13" y="75"/>
                    <a:pt x="13" y="74"/>
                    <a:pt x="13" y="74"/>
                  </a:cubicBezTo>
                  <a:cubicBezTo>
                    <a:pt x="13" y="74"/>
                    <a:pt x="13" y="74"/>
                    <a:pt x="13" y="75"/>
                  </a:cubicBezTo>
                  <a:cubicBezTo>
                    <a:pt x="13" y="75"/>
                    <a:pt x="13" y="74"/>
                    <a:pt x="13" y="73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13" y="73"/>
                    <a:pt x="14" y="73"/>
                    <a:pt x="14" y="72"/>
                  </a:cubicBezTo>
                  <a:cubicBezTo>
                    <a:pt x="14" y="72"/>
                    <a:pt x="14" y="72"/>
                    <a:pt x="14" y="72"/>
                  </a:cubicBezTo>
                  <a:cubicBezTo>
                    <a:pt x="13" y="72"/>
                    <a:pt x="13" y="73"/>
                    <a:pt x="13" y="73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13" y="71"/>
                    <a:pt x="13" y="71"/>
                    <a:pt x="13" y="71"/>
                  </a:cubicBezTo>
                  <a:cubicBezTo>
                    <a:pt x="13" y="71"/>
                    <a:pt x="13" y="71"/>
                    <a:pt x="13" y="71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0"/>
                    <a:pt x="13" y="69"/>
                    <a:pt x="13" y="69"/>
                  </a:cubicBezTo>
                  <a:cubicBezTo>
                    <a:pt x="13" y="69"/>
                    <a:pt x="13" y="69"/>
                    <a:pt x="13" y="68"/>
                  </a:cubicBezTo>
                  <a:cubicBezTo>
                    <a:pt x="13" y="68"/>
                    <a:pt x="13" y="69"/>
                    <a:pt x="13" y="69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8"/>
                    <a:pt x="13" y="68"/>
                    <a:pt x="12" y="68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12" y="69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8"/>
                    <a:pt x="13" y="67"/>
                    <a:pt x="13" y="66"/>
                  </a:cubicBezTo>
                  <a:cubicBezTo>
                    <a:pt x="13" y="66"/>
                    <a:pt x="13" y="67"/>
                    <a:pt x="12" y="67"/>
                  </a:cubicBezTo>
                  <a:cubicBezTo>
                    <a:pt x="12" y="66"/>
                    <a:pt x="13" y="65"/>
                    <a:pt x="13" y="65"/>
                  </a:cubicBezTo>
                  <a:cubicBezTo>
                    <a:pt x="12" y="64"/>
                    <a:pt x="13" y="64"/>
                    <a:pt x="13" y="64"/>
                  </a:cubicBezTo>
                  <a:cubicBezTo>
                    <a:pt x="13" y="63"/>
                    <a:pt x="12" y="64"/>
                    <a:pt x="12" y="63"/>
                  </a:cubicBezTo>
                  <a:cubicBezTo>
                    <a:pt x="13" y="63"/>
                    <a:pt x="12" y="62"/>
                    <a:pt x="13" y="62"/>
                  </a:cubicBezTo>
                  <a:cubicBezTo>
                    <a:pt x="13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2" y="59"/>
                    <a:pt x="12" y="59"/>
                    <a:pt x="12" y="58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2" y="57"/>
                    <a:pt x="12" y="58"/>
                    <a:pt x="12" y="58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7"/>
                    <a:pt x="12" y="56"/>
                  </a:cubicBezTo>
                  <a:cubicBezTo>
                    <a:pt x="12" y="56"/>
                    <a:pt x="12" y="55"/>
                    <a:pt x="12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4"/>
                    <a:pt x="12" y="53"/>
                    <a:pt x="12" y="52"/>
                  </a:cubicBezTo>
                  <a:cubicBezTo>
                    <a:pt x="13" y="53"/>
                    <a:pt x="13" y="52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2"/>
                    <a:pt x="12" y="52"/>
                    <a:pt x="12" y="52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2" y="51"/>
                    <a:pt x="12" y="50"/>
                    <a:pt x="12" y="50"/>
                  </a:cubicBezTo>
                  <a:cubicBezTo>
                    <a:pt x="12" y="49"/>
                    <a:pt x="12" y="48"/>
                    <a:pt x="12" y="47"/>
                  </a:cubicBezTo>
                  <a:cubicBezTo>
                    <a:pt x="12" y="47"/>
                    <a:pt x="12" y="47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3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5" y="46"/>
                    <a:pt x="14" y="46"/>
                    <a:pt x="15" y="45"/>
                  </a:cubicBezTo>
                  <a:cubicBezTo>
                    <a:pt x="15" y="45"/>
                    <a:pt x="14" y="46"/>
                    <a:pt x="14" y="45"/>
                  </a:cubicBezTo>
                  <a:cubicBezTo>
                    <a:pt x="15" y="45"/>
                    <a:pt x="15" y="46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7" y="45"/>
                    <a:pt x="17" y="45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8" y="45"/>
                    <a:pt x="19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1" y="44"/>
                  </a:cubicBezTo>
                  <a:cubicBezTo>
                    <a:pt x="21" y="44"/>
                    <a:pt x="21" y="44"/>
                    <a:pt x="20" y="44"/>
                  </a:cubicBezTo>
                  <a:cubicBezTo>
                    <a:pt x="20" y="44"/>
                    <a:pt x="21" y="44"/>
                    <a:pt x="22" y="4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2" y="44"/>
                    <a:pt x="23" y="44"/>
                    <a:pt x="23" y="44"/>
                  </a:cubicBezTo>
                  <a:cubicBezTo>
                    <a:pt x="24" y="44"/>
                    <a:pt x="24" y="44"/>
                    <a:pt x="24" y="43"/>
                  </a:cubicBezTo>
                  <a:cubicBezTo>
                    <a:pt x="24" y="43"/>
                    <a:pt x="24" y="44"/>
                    <a:pt x="25" y="43"/>
                  </a:cubicBezTo>
                  <a:cubicBezTo>
                    <a:pt x="25" y="43"/>
                    <a:pt x="25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5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9" y="43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2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2" y="42"/>
                    <a:pt x="33" y="43"/>
                    <a:pt x="33" y="42"/>
                  </a:cubicBezTo>
                  <a:cubicBezTo>
                    <a:pt x="34" y="42"/>
                    <a:pt x="34" y="42"/>
                    <a:pt x="35" y="42"/>
                  </a:cubicBezTo>
                  <a:cubicBezTo>
                    <a:pt x="35" y="42"/>
                    <a:pt x="36" y="42"/>
                    <a:pt x="36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6" y="42"/>
                    <a:pt x="36" y="42"/>
                    <a:pt x="37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8" y="42"/>
                    <a:pt x="39" y="42"/>
                    <a:pt x="40" y="42"/>
                  </a:cubicBezTo>
                  <a:cubicBezTo>
                    <a:pt x="41" y="42"/>
                    <a:pt x="42" y="42"/>
                    <a:pt x="43" y="42"/>
                  </a:cubicBezTo>
                  <a:cubicBezTo>
                    <a:pt x="44" y="42"/>
                    <a:pt x="44" y="42"/>
                    <a:pt x="44" y="43"/>
                  </a:cubicBezTo>
                  <a:cubicBezTo>
                    <a:pt x="45" y="42"/>
                    <a:pt x="46" y="43"/>
                    <a:pt x="47" y="43"/>
                  </a:cubicBezTo>
                  <a:cubicBezTo>
                    <a:pt x="48" y="43"/>
                    <a:pt x="49" y="43"/>
                    <a:pt x="50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5"/>
                  </a:cubicBezTo>
                  <a:cubicBezTo>
                    <a:pt x="52" y="44"/>
                    <a:pt x="51" y="44"/>
                    <a:pt x="51" y="44"/>
                  </a:cubicBezTo>
                  <a:cubicBezTo>
                    <a:pt x="52" y="44"/>
                    <a:pt x="52" y="44"/>
                    <a:pt x="52" y="45"/>
                  </a:cubicBezTo>
                  <a:cubicBezTo>
                    <a:pt x="53" y="45"/>
                    <a:pt x="53" y="45"/>
                    <a:pt x="53" y="44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5" y="45"/>
                    <a:pt x="55" y="46"/>
                    <a:pt x="56" y="46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5" y="46"/>
                    <a:pt x="55" y="46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9"/>
                    <a:pt x="55" y="50"/>
                    <a:pt x="55" y="50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5" y="51"/>
                    <a:pt x="55" y="51"/>
                    <a:pt x="55" y="52"/>
                  </a:cubicBezTo>
                  <a:cubicBezTo>
                    <a:pt x="55" y="52"/>
                    <a:pt x="55" y="52"/>
                    <a:pt x="55" y="53"/>
                  </a:cubicBezTo>
                  <a:cubicBezTo>
                    <a:pt x="55" y="53"/>
                    <a:pt x="55" y="53"/>
                    <a:pt x="55" y="54"/>
                  </a:cubicBezTo>
                  <a:cubicBezTo>
                    <a:pt x="55" y="55"/>
                    <a:pt x="55" y="52"/>
                    <a:pt x="55" y="54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5" y="55"/>
                    <a:pt x="56" y="55"/>
                    <a:pt x="56" y="55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6" y="57"/>
                    <a:pt x="56" y="58"/>
                    <a:pt x="56" y="59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6" y="60"/>
                    <a:pt x="56" y="61"/>
                    <a:pt x="57" y="61"/>
                  </a:cubicBezTo>
                  <a:cubicBezTo>
                    <a:pt x="57" y="61"/>
                    <a:pt x="57" y="62"/>
                    <a:pt x="57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2"/>
                    <a:pt x="57" y="63"/>
                    <a:pt x="57" y="63"/>
                  </a:cubicBezTo>
                  <a:cubicBezTo>
                    <a:pt x="57" y="63"/>
                    <a:pt x="57" y="63"/>
                    <a:pt x="57" y="64"/>
                  </a:cubicBezTo>
                  <a:cubicBezTo>
                    <a:pt x="57" y="64"/>
                    <a:pt x="57" y="63"/>
                    <a:pt x="57" y="63"/>
                  </a:cubicBezTo>
                  <a:cubicBezTo>
                    <a:pt x="57" y="63"/>
                    <a:pt x="57" y="64"/>
                    <a:pt x="57" y="64"/>
                  </a:cubicBezTo>
                  <a:cubicBezTo>
                    <a:pt x="57" y="64"/>
                    <a:pt x="57" y="65"/>
                    <a:pt x="57" y="64"/>
                  </a:cubicBezTo>
                  <a:cubicBezTo>
                    <a:pt x="57" y="64"/>
                    <a:pt x="57" y="64"/>
                    <a:pt x="57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8" y="65"/>
                    <a:pt x="57" y="66"/>
                    <a:pt x="58" y="66"/>
                  </a:cubicBezTo>
                  <a:cubicBezTo>
                    <a:pt x="58" y="67"/>
                    <a:pt x="58" y="67"/>
                    <a:pt x="58" y="68"/>
                  </a:cubicBezTo>
                  <a:cubicBezTo>
                    <a:pt x="57" y="68"/>
                    <a:pt x="57" y="68"/>
                    <a:pt x="57" y="68"/>
                  </a:cubicBezTo>
                  <a:cubicBezTo>
                    <a:pt x="57" y="68"/>
                    <a:pt x="57" y="69"/>
                    <a:pt x="57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1"/>
                    <a:pt x="58" y="72"/>
                    <a:pt x="58" y="73"/>
                  </a:cubicBezTo>
                  <a:cubicBezTo>
                    <a:pt x="58" y="73"/>
                    <a:pt x="58" y="74"/>
                    <a:pt x="58" y="74"/>
                  </a:cubicBezTo>
                  <a:cubicBezTo>
                    <a:pt x="58" y="74"/>
                    <a:pt x="59" y="75"/>
                    <a:pt x="59" y="75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59" y="75"/>
                    <a:pt x="54" y="76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7" y="75"/>
                    <a:pt x="57" y="75"/>
                  </a:cubicBezTo>
                  <a:cubicBezTo>
                    <a:pt x="57" y="75"/>
                    <a:pt x="57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58" y="75"/>
                    <a:pt x="58" y="76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8" y="75"/>
                  </a:cubicBezTo>
                  <a:cubicBezTo>
                    <a:pt x="58" y="75"/>
                    <a:pt x="59" y="75"/>
                    <a:pt x="59" y="74"/>
                  </a:cubicBezTo>
                  <a:cubicBezTo>
                    <a:pt x="59" y="74"/>
                    <a:pt x="59" y="74"/>
                    <a:pt x="59" y="74"/>
                  </a:cubicBezTo>
                  <a:cubicBezTo>
                    <a:pt x="60" y="74"/>
                    <a:pt x="60" y="74"/>
                    <a:pt x="61" y="7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5"/>
                    <a:pt x="63" y="75"/>
                    <a:pt x="63" y="75"/>
                  </a:cubicBezTo>
                  <a:cubicBezTo>
                    <a:pt x="63" y="75"/>
                    <a:pt x="63" y="75"/>
                    <a:pt x="63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3" y="76"/>
                    <a:pt x="63" y="77"/>
                    <a:pt x="62" y="77"/>
                  </a:cubicBezTo>
                  <a:cubicBezTo>
                    <a:pt x="62" y="77"/>
                    <a:pt x="62" y="78"/>
                    <a:pt x="62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1" y="79"/>
                    <a:pt x="62" y="79"/>
                    <a:pt x="62" y="79"/>
                  </a:cubicBezTo>
                  <a:cubicBezTo>
                    <a:pt x="62" y="79"/>
                    <a:pt x="62" y="79"/>
                    <a:pt x="62" y="79"/>
                  </a:cubicBezTo>
                  <a:cubicBezTo>
                    <a:pt x="63" y="79"/>
                    <a:pt x="63" y="79"/>
                    <a:pt x="63" y="80"/>
                  </a:cubicBezTo>
                  <a:cubicBezTo>
                    <a:pt x="63" y="80"/>
                    <a:pt x="63" y="80"/>
                    <a:pt x="62" y="80"/>
                  </a:cubicBezTo>
                  <a:cubicBezTo>
                    <a:pt x="63" y="80"/>
                    <a:pt x="63" y="80"/>
                    <a:pt x="63" y="80"/>
                  </a:cubicBezTo>
                  <a:cubicBezTo>
                    <a:pt x="63" y="81"/>
                    <a:pt x="62" y="81"/>
                    <a:pt x="62" y="81"/>
                  </a:cubicBezTo>
                  <a:cubicBezTo>
                    <a:pt x="62" y="81"/>
                    <a:pt x="62" y="81"/>
                    <a:pt x="61" y="82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0" y="82"/>
                    <a:pt x="61" y="82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8" y="82"/>
                    <a:pt x="58" y="82"/>
                  </a:cubicBezTo>
                  <a:cubicBezTo>
                    <a:pt x="58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57" y="82"/>
                    <a:pt x="57" y="82"/>
                    <a:pt x="57" y="82"/>
                  </a:cubicBezTo>
                  <a:cubicBezTo>
                    <a:pt x="56" y="82"/>
                    <a:pt x="55" y="82"/>
                    <a:pt x="54" y="82"/>
                  </a:cubicBezTo>
                  <a:cubicBezTo>
                    <a:pt x="54" y="81"/>
                    <a:pt x="54" y="82"/>
                    <a:pt x="54" y="82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53" y="82"/>
                    <a:pt x="53" y="82"/>
                    <a:pt x="53" y="82"/>
                  </a:cubicBezTo>
                  <a:cubicBezTo>
                    <a:pt x="53" y="82"/>
                    <a:pt x="52" y="82"/>
                    <a:pt x="52" y="81"/>
                  </a:cubicBezTo>
                  <a:cubicBezTo>
                    <a:pt x="52" y="81"/>
                    <a:pt x="52" y="82"/>
                    <a:pt x="52" y="82"/>
                  </a:cubicBezTo>
                  <a:cubicBezTo>
                    <a:pt x="53" y="82"/>
                    <a:pt x="52" y="82"/>
                    <a:pt x="52" y="82"/>
                  </a:cubicBezTo>
                  <a:cubicBezTo>
                    <a:pt x="51" y="81"/>
                    <a:pt x="51" y="81"/>
                    <a:pt x="50" y="80"/>
                  </a:cubicBezTo>
                  <a:cubicBezTo>
                    <a:pt x="50" y="79"/>
                    <a:pt x="49" y="79"/>
                    <a:pt x="50" y="78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9" y="78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9" y="77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5"/>
                    <a:pt x="49" y="75"/>
                    <a:pt x="49" y="74"/>
                  </a:cubicBezTo>
                  <a:cubicBezTo>
                    <a:pt x="49" y="75"/>
                    <a:pt x="49" y="73"/>
                    <a:pt x="48" y="73"/>
                  </a:cubicBezTo>
                  <a:cubicBezTo>
                    <a:pt x="48" y="73"/>
                    <a:pt x="48" y="72"/>
                    <a:pt x="48" y="71"/>
                  </a:cubicBezTo>
                  <a:cubicBezTo>
                    <a:pt x="48" y="69"/>
                    <a:pt x="48" y="67"/>
                    <a:pt x="47" y="65"/>
                  </a:cubicBezTo>
                  <a:cubicBezTo>
                    <a:pt x="47" y="65"/>
                    <a:pt x="48" y="65"/>
                    <a:pt x="48" y="6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65"/>
                    <a:pt x="48" y="65"/>
                    <a:pt x="47" y="64"/>
                  </a:cubicBezTo>
                  <a:cubicBezTo>
                    <a:pt x="47" y="64"/>
                    <a:pt x="48" y="64"/>
                    <a:pt x="48" y="64"/>
                  </a:cubicBezTo>
                  <a:cubicBezTo>
                    <a:pt x="48" y="63"/>
                    <a:pt x="47" y="63"/>
                    <a:pt x="47" y="63"/>
                  </a:cubicBezTo>
                  <a:cubicBezTo>
                    <a:pt x="47" y="63"/>
                    <a:pt x="47" y="63"/>
                    <a:pt x="48" y="63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8" y="62"/>
                    <a:pt x="47" y="61"/>
                    <a:pt x="47" y="61"/>
                  </a:cubicBezTo>
                  <a:cubicBezTo>
                    <a:pt x="47" y="61"/>
                    <a:pt x="48" y="61"/>
                    <a:pt x="48" y="61"/>
                  </a:cubicBezTo>
                  <a:cubicBezTo>
                    <a:pt x="48" y="60"/>
                    <a:pt x="47" y="59"/>
                    <a:pt x="47" y="58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7"/>
                    <a:pt x="47" y="5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7"/>
                    <a:pt x="47" y="56"/>
                    <a:pt x="47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7" y="55"/>
                    <a:pt x="47" y="56"/>
                    <a:pt x="47" y="56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7" y="55"/>
                    <a:pt x="47" y="54"/>
                    <a:pt x="47" y="54"/>
                  </a:cubicBezTo>
                  <a:cubicBezTo>
                    <a:pt x="47" y="54"/>
                    <a:pt x="47" y="54"/>
                    <a:pt x="47" y="53"/>
                  </a:cubicBezTo>
                  <a:cubicBezTo>
                    <a:pt x="47" y="53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2"/>
                    <a:pt x="45" y="52"/>
                  </a:cubicBezTo>
                  <a:cubicBezTo>
                    <a:pt x="44" y="52"/>
                    <a:pt x="44" y="52"/>
                    <a:pt x="43" y="52"/>
                  </a:cubicBezTo>
                  <a:cubicBezTo>
                    <a:pt x="43" y="52"/>
                    <a:pt x="43" y="52"/>
                    <a:pt x="42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0" y="51"/>
                    <a:pt x="40" y="51"/>
                  </a:cubicBezTo>
                  <a:cubicBezTo>
                    <a:pt x="40" y="51"/>
                    <a:pt x="41" y="51"/>
                    <a:pt x="41" y="51"/>
                  </a:cubicBezTo>
                  <a:cubicBezTo>
                    <a:pt x="41" y="51"/>
                    <a:pt x="41" y="51"/>
                    <a:pt x="42" y="51"/>
                  </a:cubicBezTo>
                  <a:cubicBezTo>
                    <a:pt x="42" y="51"/>
                    <a:pt x="41" y="51"/>
                    <a:pt x="41" y="51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2" y="49"/>
                    <a:pt x="43" y="50"/>
                    <a:pt x="43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1"/>
                  </a:cubicBezTo>
                  <a:cubicBezTo>
                    <a:pt x="45" y="51"/>
                    <a:pt x="46" y="50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0"/>
                    <a:pt x="45" y="50"/>
                    <a:pt x="45" y="50"/>
                  </a:cubicBezTo>
                  <a:cubicBezTo>
                    <a:pt x="46" y="50"/>
                    <a:pt x="46" y="50"/>
                    <a:pt x="47" y="51"/>
                  </a:cubicBezTo>
                  <a:cubicBezTo>
                    <a:pt x="47" y="51"/>
                    <a:pt x="47" y="50"/>
                    <a:pt x="47" y="50"/>
                  </a:cubicBezTo>
                  <a:cubicBezTo>
                    <a:pt x="47" y="50"/>
                    <a:pt x="46" y="50"/>
                    <a:pt x="46" y="50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7" y="50"/>
                    <a:pt x="47" y="49"/>
                    <a:pt x="47" y="49"/>
                  </a:cubicBezTo>
                  <a:cubicBezTo>
                    <a:pt x="46" y="49"/>
                    <a:pt x="47" y="50"/>
                    <a:pt x="47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6" y="50"/>
                    <a:pt x="46" y="50"/>
                    <a:pt x="45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6" y="49"/>
                    <a:pt x="45" y="50"/>
                    <a:pt x="45" y="50"/>
                  </a:cubicBezTo>
                  <a:cubicBezTo>
                    <a:pt x="45" y="50"/>
                    <a:pt x="45" y="49"/>
                    <a:pt x="44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0" y="48"/>
                    <a:pt x="39" y="48"/>
                  </a:cubicBezTo>
                  <a:cubicBezTo>
                    <a:pt x="39" y="48"/>
                    <a:pt x="39" y="49"/>
                    <a:pt x="38" y="49"/>
                  </a:cubicBezTo>
                  <a:cubicBezTo>
                    <a:pt x="38" y="49"/>
                    <a:pt x="39" y="49"/>
                    <a:pt x="39" y="49"/>
                  </a:cubicBezTo>
                  <a:cubicBezTo>
                    <a:pt x="38" y="49"/>
                    <a:pt x="39" y="49"/>
                    <a:pt x="39" y="50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49"/>
                    <a:pt x="39" y="49"/>
                    <a:pt x="38" y="49"/>
                  </a:cubicBezTo>
                  <a:cubicBezTo>
                    <a:pt x="38" y="49"/>
                    <a:pt x="39" y="49"/>
                    <a:pt x="38" y="50"/>
                  </a:cubicBezTo>
                  <a:cubicBezTo>
                    <a:pt x="38" y="49"/>
                    <a:pt x="38" y="49"/>
                    <a:pt x="37" y="50"/>
                  </a:cubicBezTo>
                  <a:cubicBezTo>
                    <a:pt x="37" y="50"/>
                    <a:pt x="38" y="50"/>
                    <a:pt x="38" y="50"/>
                  </a:cubicBezTo>
                  <a:cubicBezTo>
                    <a:pt x="38" y="50"/>
                    <a:pt x="39" y="50"/>
                    <a:pt x="39" y="50"/>
                  </a:cubicBezTo>
                  <a:cubicBezTo>
                    <a:pt x="39" y="50"/>
                    <a:pt x="38" y="51"/>
                    <a:pt x="39" y="51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7" y="51"/>
                    <a:pt x="38" y="51"/>
                    <a:pt x="37" y="51"/>
                  </a:cubicBezTo>
                  <a:cubicBezTo>
                    <a:pt x="37" y="51"/>
                    <a:pt x="37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5" y="51"/>
                    <a:pt x="35" y="51"/>
                  </a:cubicBezTo>
                  <a:cubicBezTo>
                    <a:pt x="34" y="51"/>
                    <a:pt x="33" y="51"/>
                    <a:pt x="32" y="51"/>
                  </a:cubicBezTo>
                  <a:cubicBezTo>
                    <a:pt x="32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9" y="51"/>
                    <a:pt x="29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28" y="51"/>
                    <a:pt x="27" y="51"/>
                  </a:cubicBezTo>
                  <a:cubicBezTo>
                    <a:pt x="27" y="51"/>
                    <a:pt x="27" y="52"/>
                    <a:pt x="27" y="52"/>
                  </a:cubicBezTo>
                  <a:cubicBezTo>
                    <a:pt x="27" y="52"/>
                    <a:pt x="26" y="52"/>
                    <a:pt x="26" y="52"/>
                  </a:cubicBezTo>
                  <a:cubicBezTo>
                    <a:pt x="26" y="52"/>
                    <a:pt x="25" y="52"/>
                    <a:pt x="25" y="52"/>
                  </a:cubicBezTo>
                  <a:cubicBezTo>
                    <a:pt x="25" y="52"/>
                    <a:pt x="25" y="52"/>
                    <a:pt x="24" y="52"/>
                  </a:cubicBezTo>
                  <a:cubicBezTo>
                    <a:pt x="23" y="52"/>
                    <a:pt x="22" y="52"/>
                    <a:pt x="22" y="53"/>
                  </a:cubicBezTo>
                  <a:cubicBezTo>
                    <a:pt x="22" y="53"/>
                    <a:pt x="21" y="53"/>
                    <a:pt x="21" y="53"/>
                  </a:cubicBezTo>
                  <a:cubicBezTo>
                    <a:pt x="21" y="53"/>
                    <a:pt x="21" y="53"/>
                    <a:pt x="20" y="53"/>
                  </a:cubicBezTo>
                  <a:cubicBezTo>
                    <a:pt x="20" y="53"/>
                    <a:pt x="20" y="54"/>
                    <a:pt x="20" y="54"/>
                  </a:cubicBezTo>
                  <a:cubicBezTo>
                    <a:pt x="21" y="53"/>
                    <a:pt x="21" y="54"/>
                    <a:pt x="21" y="54"/>
                  </a:cubicBezTo>
                  <a:cubicBezTo>
                    <a:pt x="21" y="54"/>
                    <a:pt x="21" y="56"/>
                    <a:pt x="21" y="56"/>
                  </a:cubicBezTo>
                  <a:cubicBezTo>
                    <a:pt x="21" y="56"/>
                    <a:pt x="21" y="56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60"/>
                  </a:cubicBezTo>
                  <a:cubicBezTo>
                    <a:pt x="21" y="60"/>
                    <a:pt x="21" y="60"/>
                    <a:pt x="21" y="61"/>
                  </a:cubicBezTo>
                  <a:cubicBezTo>
                    <a:pt x="21" y="61"/>
                    <a:pt x="21" y="62"/>
                    <a:pt x="21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1" y="64"/>
                    <a:pt x="21" y="63"/>
                    <a:pt x="21" y="63"/>
                  </a:cubicBezTo>
                  <a:cubicBezTo>
                    <a:pt x="22" y="63"/>
                    <a:pt x="21" y="64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64"/>
                    <a:pt x="21" y="65"/>
                    <a:pt x="21" y="65"/>
                  </a:cubicBezTo>
                  <a:cubicBezTo>
                    <a:pt x="22" y="65"/>
                    <a:pt x="21" y="66"/>
                    <a:pt x="21" y="66"/>
                  </a:cubicBezTo>
                  <a:cubicBezTo>
                    <a:pt x="21" y="67"/>
                    <a:pt x="22" y="68"/>
                    <a:pt x="22" y="68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2" y="70"/>
                    <a:pt x="22" y="71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2" y="72"/>
                    <a:pt x="22" y="72"/>
                    <a:pt x="22" y="73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74"/>
                    <a:pt x="22" y="74"/>
                    <a:pt x="22" y="75"/>
                  </a:cubicBezTo>
                  <a:cubicBezTo>
                    <a:pt x="22" y="75"/>
                    <a:pt x="22" y="75"/>
                    <a:pt x="22" y="75"/>
                  </a:cubicBezTo>
                  <a:cubicBezTo>
                    <a:pt x="22" y="75"/>
                    <a:pt x="22" y="75"/>
                    <a:pt x="22" y="76"/>
                  </a:cubicBezTo>
                  <a:cubicBezTo>
                    <a:pt x="22" y="76"/>
                    <a:pt x="22" y="77"/>
                    <a:pt x="22" y="78"/>
                  </a:cubicBezTo>
                  <a:cubicBezTo>
                    <a:pt x="22" y="78"/>
                    <a:pt x="22" y="78"/>
                    <a:pt x="21" y="79"/>
                  </a:cubicBezTo>
                  <a:cubicBezTo>
                    <a:pt x="21" y="80"/>
                    <a:pt x="21" y="80"/>
                    <a:pt x="20" y="81"/>
                  </a:cubicBezTo>
                  <a:cubicBezTo>
                    <a:pt x="20" y="81"/>
                    <a:pt x="20" y="81"/>
                    <a:pt x="19" y="81"/>
                  </a:cubicBezTo>
                  <a:cubicBezTo>
                    <a:pt x="19" y="82"/>
                    <a:pt x="18" y="83"/>
                    <a:pt x="17" y="83"/>
                  </a:cubicBezTo>
                  <a:cubicBezTo>
                    <a:pt x="16" y="84"/>
                    <a:pt x="15" y="84"/>
                    <a:pt x="14" y="84"/>
                  </a:cubicBezTo>
                  <a:cubicBezTo>
                    <a:pt x="13" y="84"/>
                    <a:pt x="13" y="84"/>
                    <a:pt x="12" y="84"/>
                  </a:cubicBezTo>
                  <a:cubicBezTo>
                    <a:pt x="12" y="85"/>
                    <a:pt x="13" y="85"/>
                    <a:pt x="13" y="85"/>
                  </a:cubicBezTo>
                  <a:cubicBezTo>
                    <a:pt x="13" y="85"/>
                    <a:pt x="13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4"/>
                    <a:pt x="11" y="84"/>
                  </a:cubicBezTo>
                  <a:cubicBezTo>
                    <a:pt x="10" y="84"/>
                    <a:pt x="10" y="84"/>
                    <a:pt x="9" y="84"/>
                  </a:cubicBezTo>
                  <a:cubicBezTo>
                    <a:pt x="9" y="84"/>
                    <a:pt x="8" y="84"/>
                    <a:pt x="7" y="83"/>
                  </a:cubicBezTo>
                  <a:cubicBezTo>
                    <a:pt x="7" y="83"/>
                    <a:pt x="8" y="83"/>
                    <a:pt x="8" y="84"/>
                  </a:cubicBezTo>
                  <a:cubicBezTo>
                    <a:pt x="8" y="83"/>
                    <a:pt x="8" y="83"/>
                    <a:pt x="8" y="83"/>
                  </a:cubicBezTo>
                  <a:cubicBezTo>
                    <a:pt x="8" y="83"/>
                    <a:pt x="8" y="83"/>
                    <a:pt x="8" y="83"/>
                  </a:cubicBezTo>
                  <a:cubicBezTo>
                    <a:pt x="8" y="83"/>
                    <a:pt x="8" y="83"/>
                    <a:pt x="8" y="83"/>
                  </a:cubicBezTo>
                  <a:cubicBezTo>
                    <a:pt x="8" y="82"/>
                    <a:pt x="7" y="83"/>
                    <a:pt x="7" y="82"/>
                  </a:cubicBezTo>
                  <a:cubicBezTo>
                    <a:pt x="7" y="82"/>
                    <a:pt x="7" y="82"/>
                    <a:pt x="6" y="81"/>
                  </a:cubicBezTo>
                  <a:cubicBezTo>
                    <a:pt x="6" y="82"/>
                    <a:pt x="7" y="82"/>
                    <a:pt x="7" y="83"/>
                  </a:cubicBezTo>
                  <a:cubicBezTo>
                    <a:pt x="7" y="83"/>
                    <a:pt x="6" y="82"/>
                    <a:pt x="6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5" y="81"/>
                    <a:pt x="5" y="82"/>
                    <a:pt x="5" y="82"/>
                  </a:cubicBezTo>
                  <a:cubicBezTo>
                    <a:pt x="5" y="82"/>
                    <a:pt x="5" y="82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3" y="79"/>
                    <a:pt x="3" y="78"/>
                    <a:pt x="3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80"/>
                    <a:pt x="4" y="80"/>
                  </a:cubicBezTo>
                  <a:cubicBezTo>
                    <a:pt x="4" y="80"/>
                    <a:pt x="3" y="79"/>
                    <a:pt x="4" y="79"/>
                  </a:cubicBezTo>
                  <a:cubicBezTo>
                    <a:pt x="4" y="79"/>
                    <a:pt x="4" y="79"/>
                    <a:pt x="4" y="80"/>
                  </a:cubicBezTo>
                  <a:cubicBezTo>
                    <a:pt x="4" y="80"/>
                    <a:pt x="4" y="79"/>
                    <a:pt x="4" y="79"/>
                  </a:cubicBezTo>
                  <a:cubicBezTo>
                    <a:pt x="4" y="78"/>
                    <a:pt x="3" y="78"/>
                    <a:pt x="4" y="77"/>
                  </a:cubicBezTo>
                  <a:cubicBezTo>
                    <a:pt x="4" y="77"/>
                    <a:pt x="4" y="78"/>
                    <a:pt x="4" y="78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8"/>
                    <a:pt x="5" y="79"/>
                    <a:pt x="6" y="79"/>
                  </a:cubicBezTo>
                  <a:cubicBezTo>
                    <a:pt x="5" y="79"/>
                    <a:pt x="6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80"/>
                    <a:pt x="6" y="80"/>
                    <a:pt x="7" y="80"/>
                  </a:cubicBezTo>
                  <a:cubicBezTo>
                    <a:pt x="7" y="81"/>
                    <a:pt x="7" y="80"/>
                    <a:pt x="7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1"/>
                    <a:pt x="8" y="82"/>
                    <a:pt x="8" y="82"/>
                  </a:cubicBezTo>
                  <a:cubicBezTo>
                    <a:pt x="9" y="82"/>
                    <a:pt x="8" y="81"/>
                    <a:pt x="8" y="81"/>
                  </a:cubicBezTo>
                  <a:cubicBezTo>
                    <a:pt x="8" y="81"/>
                    <a:pt x="9" y="82"/>
                    <a:pt x="9" y="82"/>
                  </a:cubicBezTo>
                  <a:cubicBezTo>
                    <a:pt x="10" y="82"/>
                    <a:pt x="9" y="81"/>
                    <a:pt x="9" y="81"/>
                  </a:cubicBezTo>
                  <a:cubicBezTo>
                    <a:pt x="9" y="81"/>
                    <a:pt x="10" y="82"/>
                    <a:pt x="11" y="82"/>
                  </a:cubicBezTo>
                  <a:cubicBezTo>
                    <a:pt x="10" y="81"/>
                    <a:pt x="10" y="82"/>
                    <a:pt x="10" y="82"/>
                  </a:cubicBezTo>
                  <a:cubicBezTo>
                    <a:pt x="10" y="81"/>
                    <a:pt x="9" y="81"/>
                    <a:pt x="10" y="81"/>
                  </a:cubicBezTo>
                  <a:cubicBezTo>
                    <a:pt x="9" y="81"/>
                    <a:pt x="9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8"/>
                  </a:cubicBezTo>
                  <a:cubicBezTo>
                    <a:pt x="6" y="78"/>
                    <a:pt x="7" y="79"/>
                    <a:pt x="6" y="79"/>
                  </a:cubicBezTo>
                  <a:cubicBezTo>
                    <a:pt x="6" y="79"/>
                    <a:pt x="6" y="78"/>
                    <a:pt x="6" y="78"/>
                  </a:cubicBezTo>
                  <a:cubicBezTo>
                    <a:pt x="6" y="77"/>
                    <a:pt x="6" y="77"/>
                    <a:pt x="5" y="77"/>
                  </a:cubicBezTo>
                  <a:cubicBezTo>
                    <a:pt x="5" y="77"/>
                    <a:pt x="5" y="76"/>
                    <a:pt x="5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6" y="77"/>
                  </a:cubicBezTo>
                  <a:cubicBezTo>
                    <a:pt x="6" y="76"/>
                    <a:pt x="6" y="76"/>
                    <a:pt x="6" y="75"/>
                  </a:cubicBezTo>
                  <a:cubicBezTo>
                    <a:pt x="6" y="75"/>
                    <a:pt x="6" y="75"/>
                    <a:pt x="6" y="76"/>
                  </a:cubicBezTo>
                  <a:cubicBezTo>
                    <a:pt x="6" y="76"/>
                    <a:pt x="6" y="76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4"/>
                    <a:pt x="5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4"/>
                    <a:pt x="5" y="73"/>
                    <a:pt x="5" y="73"/>
                  </a:cubicBezTo>
                  <a:cubicBezTo>
                    <a:pt x="5" y="73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2"/>
                    <a:pt x="5" y="73"/>
                    <a:pt x="5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2"/>
                    <a:pt x="5" y="72"/>
                  </a:cubicBezTo>
                  <a:cubicBezTo>
                    <a:pt x="6" y="72"/>
                    <a:pt x="5" y="72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1"/>
                    <a:pt x="5" y="71"/>
                  </a:cubicBezTo>
                  <a:cubicBezTo>
                    <a:pt x="5" y="71"/>
                    <a:pt x="5" y="70"/>
                    <a:pt x="5" y="70"/>
                  </a:cubicBezTo>
                  <a:cubicBezTo>
                    <a:pt x="5" y="70"/>
                    <a:pt x="5" y="69"/>
                    <a:pt x="5" y="68"/>
                  </a:cubicBezTo>
                  <a:cubicBezTo>
                    <a:pt x="5" y="68"/>
                    <a:pt x="5" y="69"/>
                    <a:pt x="5" y="69"/>
                  </a:cubicBezTo>
                  <a:cubicBezTo>
                    <a:pt x="5" y="69"/>
                    <a:pt x="5" y="68"/>
                    <a:pt x="5" y="68"/>
                  </a:cubicBezTo>
                  <a:cubicBezTo>
                    <a:pt x="5" y="68"/>
                    <a:pt x="5" y="67"/>
                    <a:pt x="5" y="66"/>
                  </a:cubicBezTo>
                  <a:cubicBezTo>
                    <a:pt x="4" y="67"/>
                    <a:pt x="5" y="67"/>
                    <a:pt x="5" y="68"/>
                  </a:cubicBezTo>
                  <a:cubicBezTo>
                    <a:pt x="4" y="68"/>
                    <a:pt x="5" y="67"/>
                    <a:pt x="5" y="67"/>
                  </a:cubicBezTo>
                  <a:cubicBezTo>
                    <a:pt x="4" y="67"/>
                    <a:pt x="5" y="66"/>
                    <a:pt x="4" y="66"/>
                  </a:cubicBezTo>
                  <a:cubicBezTo>
                    <a:pt x="5" y="65"/>
                    <a:pt x="4" y="65"/>
                    <a:pt x="4" y="64"/>
                  </a:cubicBezTo>
                  <a:cubicBezTo>
                    <a:pt x="4" y="64"/>
                    <a:pt x="4" y="64"/>
                    <a:pt x="4" y="63"/>
                  </a:cubicBezTo>
                  <a:cubicBezTo>
                    <a:pt x="4" y="63"/>
                    <a:pt x="4" y="63"/>
                    <a:pt x="5" y="63"/>
                  </a:cubicBezTo>
                  <a:cubicBezTo>
                    <a:pt x="4" y="62"/>
                    <a:pt x="5" y="62"/>
                    <a:pt x="4" y="61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5" y="60"/>
                    <a:pt x="5" y="60"/>
                    <a:pt x="5" y="61"/>
                  </a:cubicBezTo>
                  <a:cubicBezTo>
                    <a:pt x="4" y="60"/>
                    <a:pt x="4" y="60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59"/>
                    <a:pt x="4" y="59"/>
                    <a:pt x="4" y="58"/>
                  </a:cubicBezTo>
                  <a:cubicBezTo>
                    <a:pt x="4" y="58"/>
                    <a:pt x="4" y="58"/>
                    <a:pt x="5" y="58"/>
                  </a:cubicBezTo>
                  <a:cubicBezTo>
                    <a:pt x="5" y="58"/>
                    <a:pt x="4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4" y="58"/>
                    <a:pt x="4" y="58"/>
                  </a:cubicBezTo>
                  <a:cubicBezTo>
                    <a:pt x="4" y="57"/>
                    <a:pt x="4" y="57"/>
                    <a:pt x="4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6"/>
                    <a:pt x="4" y="56"/>
                    <a:pt x="4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4"/>
                    <a:pt x="5" y="55"/>
                    <a:pt x="5" y="54"/>
                  </a:cubicBezTo>
                  <a:cubicBezTo>
                    <a:pt x="5" y="54"/>
                    <a:pt x="5" y="55"/>
                    <a:pt x="4" y="55"/>
                  </a:cubicBezTo>
                  <a:cubicBezTo>
                    <a:pt x="4" y="54"/>
                    <a:pt x="5" y="54"/>
                    <a:pt x="5" y="54"/>
                  </a:cubicBezTo>
                  <a:cubicBezTo>
                    <a:pt x="5" y="54"/>
                    <a:pt x="4" y="54"/>
                    <a:pt x="4" y="54"/>
                  </a:cubicBezTo>
                  <a:cubicBezTo>
                    <a:pt x="4" y="54"/>
                    <a:pt x="5" y="53"/>
                    <a:pt x="5" y="53"/>
                  </a:cubicBezTo>
                  <a:cubicBezTo>
                    <a:pt x="5" y="53"/>
                    <a:pt x="4" y="52"/>
                    <a:pt x="4" y="52"/>
                  </a:cubicBezTo>
                  <a:cubicBezTo>
                    <a:pt x="4" y="52"/>
                    <a:pt x="4" y="51"/>
                    <a:pt x="4" y="51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4" y="51"/>
                    <a:pt x="5" y="50"/>
                  </a:cubicBezTo>
                  <a:cubicBezTo>
                    <a:pt x="5" y="50"/>
                    <a:pt x="5" y="51"/>
                    <a:pt x="5" y="51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1"/>
                    <a:pt x="4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49"/>
                  </a:cubicBezTo>
                  <a:cubicBezTo>
                    <a:pt x="5" y="48"/>
                    <a:pt x="5" y="49"/>
                    <a:pt x="4" y="49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8"/>
                    <a:pt x="5" y="48"/>
                    <a:pt x="5" y="47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4" y="47"/>
                    <a:pt x="4" y="48"/>
                    <a:pt x="4" y="48"/>
                  </a:cubicBezTo>
                  <a:cubicBezTo>
                    <a:pt x="4" y="48"/>
                    <a:pt x="4" y="47"/>
                    <a:pt x="4" y="47"/>
                  </a:cubicBezTo>
                  <a:cubicBezTo>
                    <a:pt x="4" y="47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5"/>
                    <a:pt x="5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2"/>
                    <a:pt x="5" y="41"/>
                  </a:cubicBezTo>
                  <a:cubicBezTo>
                    <a:pt x="5" y="41"/>
                    <a:pt x="5" y="41"/>
                    <a:pt x="5" y="40"/>
                  </a:cubicBezTo>
                  <a:cubicBezTo>
                    <a:pt x="5" y="40"/>
                    <a:pt x="5" y="41"/>
                    <a:pt x="5" y="41"/>
                  </a:cubicBezTo>
                  <a:cubicBezTo>
                    <a:pt x="5" y="41"/>
                    <a:pt x="5" y="40"/>
                    <a:pt x="5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5" y="40"/>
                    <a:pt x="5" y="40"/>
                    <a:pt x="6" y="40"/>
                  </a:cubicBezTo>
                  <a:cubicBezTo>
                    <a:pt x="6" y="39"/>
                    <a:pt x="5" y="40"/>
                    <a:pt x="5" y="40"/>
                  </a:cubicBezTo>
                  <a:cubicBezTo>
                    <a:pt x="5" y="39"/>
                    <a:pt x="6" y="39"/>
                    <a:pt x="6" y="39"/>
                  </a:cubicBezTo>
                  <a:cubicBezTo>
                    <a:pt x="6" y="38"/>
                    <a:pt x="5" y="39"/>
                    <a:pt x="5" y="38"/>
                  </a:cubicBezTo>
                  <a:cubicBezTo>
                    <a:pt x="6" y="38"/>
                    <a:pt x="5" y="37"/>
                    <a:pt x="6" y="38"/>
                  </a:cubicBezTo>
                  <a:cubicBezTo>
                    <a:pt x="6" y="37"/>
                    <a:pt x="6" y="36"/>
                    <a:pt x="6" y="36"/>
                  </a:cubicBezTo>
                  <a:cubicBezTo>
                    <a:pt x="5" y="36"/>
                    <a:pt x="6" y="36"/>
                    <a:pt x="5" y="37"/>
                  </a:cubicBezTo>
                  <a:cubicBezTo>
                    <a:pt x="5" y="37"/>
                    <a:pt x="5" y="36"/>
                    <a:pt x="5" y="36"/>
                  </a:cubicBezTo>
                  <a:cubicBezTo>
                    <a:pt x="5" y="36"/>
                    <a:pt x="5" y="35"/>
                    <a:pt x="5" y="35"/>
                  </a:cubicBezTo>
                  <a:cubicBezTo>
                    <a:pt x="6" y="35"/>
                    <a:pt x="6" y="35"/>
                    <a:pt x="6" y="36"/>
                  </a:cubicBezTo>
                  <a:cubicBezTo>
                    <a:pt x="6" y="36"/>
                    <a:pt x="6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4"/>
                    <a:pt x="6" y="35"/>
                    <a:pt x="5" y="35"/>
                  </a:cubicBezTo>
                  <a:cubicBezTo>
                    <a:pt x="6" y="34"/>
                    <a:pt x="6" y="35"/>
                    <a:pt x="6" y="35"/>
                  </a:cubicBezTo>
                  <a:cubicBezTo>
                    <a:pt x="6" y="34"/>
                    <a:pt x="6" y="34"/>
                    <a:pt x="6" y="33"/>
                  </a:cubicBezTo>
                  <a:cubicBezTo>
                    <a:pt x="7" y="33"/>
                    <a:pt x="6" y="34"/>
                    <a:pt x="6" y="34"/>
                  </a:cubicBezTo>
                  <a:cubicBezTo>
                    <a:pt x="7" y="34"/>
                    <a:pt x="6" y="33"/>
                    <a:pt x="7" y="33"/>
                  </a:cubicBezTo>
                  <a:cubicBezTo>
                    <a:pt x="7" y="33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32"/>
                    <a:pt x="6" y="32"/>
                    <a:pt x="6" y="31"/>
                  </a:cubicBezTo>
                  <a:cubicBezTo>
                    <a:pt x="6" y="31"/>
                    <a:pt x="6" y="30"/>
                    <a:pt x="7" y="29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3"/>
                    <a:pt x="9" y="23"/>
                    <a:pt x="9" y="24"/>
                  </a:cubicBezTo>
                  <a:cubicBezTo>
                    <a:pt x="9" y="24"/>
                    <a:pt x="8" y="24"/>
                    <a:pt x="8" y="25"/>
                  </a:cubicBezTo>
                  <a:cubicBezTo>
                    <a:pt x="9" y="25"/>
                    <a:pt x="8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3"/>
                    <a:pt x="9" y="23"/>
                  </a:cubicBezTo>
                  <a:cubicBezTo>
                    <a:pt x="9" y="23"/>
                    <a:pt x="9" y="24"/>
                    <a:pt x="9" y="23"/>
                  </a:cubicBezTo>
                  <a:cubicBezTo>
                    <a:pt x="9" y="23"/>
                    <a:pt x="9" y="22"/>
                    <a:pt x="9" y="23"/>
                  </a:cubicBezTo>
                  <a:cubicBezTo>
                    <a:pt x="8" y="23"/>
                    <a:pt x="9" y="22"/>
                    <a:pt x="9" y="22"/>
                  </a:cubicBezTo>
                  <a:cubicBezTo>
                    <a:pt x="9" y="21"/>
                    <a:pt x="10" y="20"/>
                    <a:pt x="10" y="19"/>
                  </a:cubicBezTo>
                  <a:cubicBezTo>
                    <a:pt x="11" y="18"/>
                    <a:pt x="11" y="17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3" y="15"/>
                    <a:pt x="12" y="15"/>
                    <a:pt x="13" y="14"/>
                  </a:cubicBez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2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6"/>
                    <a:pt x="13" y="15"/>
                  </a:cubicBezTo>
                  <a:cubicBezTo>
                    <a:pt x="13" y="15"/>
                    <a:pt x="13" y="16"/>
                    <a:pt x="13" y="15"/>
                  </a:cubicBezTo>
                  <a:cubicBezTo>
                    <a:pt x="13" y="15"/>
                    <a:pt x="14" y="14"/>
                    <a:pt x="14" y="14"/>
                  </a:cubicBezTo>
                  <a:cubicBezTo>
                    <a:pt x="14" y="14"/>
                    <a:pt x="14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ubicBezTo>
                    <a:pt x="14" y="13"/>
                    <a:pt x="15" y="12"/>
                    <a:pt x="15" y="11"/>
                  </a:cubicBezTo>
                  <a:cubicBezTo>
                    <a:pt x="16" y="11"/>
                    <a:pt x="16" y="10"/>
                    <a:pt x="17" y="9"/>
                  </a:cubicBezTo>
                  <a:cubicBezTo>
                    <a:pt x="17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9"/>
                    <a:pt x="16" y="9"/>
                  </a:cubicBezTo>
                  <a:cubicBezTo>
                    <a:pt x="16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2"/>
                    <a:pt x="13" y="13"/>
                    <a:pt x="12" y="14"/>
                  </a:cubicBezTo>
                  <a:cubicBezTo>
                    <a:pt x="12" y="13"/>
                    <a:pt x="12" y="14"/>
                    <a:pt x="11" y="14"/>
                  </a:cubicBezTo>
                  <a:cubicBezTo>
                    <a:pt x="11" y="14"/>
                    <a:pt x="12" y="14"/>
                    <a:pt x="12" y="15"/>
                  </a:cubicBezTo>
                  <a:cubicBezTo>
                    <a:pt x="12" y="15"/>
                    <a:pt x="12" y="14"/>
                    <a:pt x="12" y="14"/>
                  </a:cubicBezTo>
                  <a:cubicBezTo>
                    <a:pt x="12" y="14"/>
                    <a:pt x="12" y="14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5"/>
                    <a:pt x="11" y="15"/>
                  </a:cubicBezTo>
                  <a:cubicBezTo>
                    <a:pt x="12" y="15"/>
                    <a:pt x="11" y="15"/>
                    <a:pt x="11" y="16"/>
                  </a:cubicBezTo>
                  <a:cubicBezTo>
                    <a:pt x="11" y="16"/>
                    <a:pt x="11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9" y="19"/>
                    <a:pt x="9" y="19"/>
                    <a:pt x="9" y="20"/>
                  </a:cubicBezTo>
                  <a:cubicBezTo>
                    <a:pt x="9" y="20"/>
                    <a:pt x="9" y="19"/>
                    <a:pt x="9" y="19"/>
                  </a:cubicBezTo>
                  <a:cubicBezTo>
                    <a:pt x="9" y="20"/>
                    <a:pt x="8" y="21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3"/>
                    <a:pt x="8" y="23"/>
                  </a:cubicBezTo>
                  <a:cubicBezTo>
                    <a:pt x="8" y="23"/>
                    <a:pt x="7" y="23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5"/>
                    <a:pt x="7" y="26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8"/>
                    <a:pt x="6" y="29"/>
                    <a:pt x="6" y="29"/>
                  </a:cubicBezTo>
                  <a:cubicBezTo>
                    <a:pt x="6" y="29"/>
                    <a:pt x="6" y="30"/>
                    <a:pt x="6" y="30"/>
                  </a:cubicBezTo>
                  <a:cubicBezTo>
                    <a:pt x="5" y="31"/>
                    <a:pt x="5" y="32"/>
                    <a:pt x="4" y="33"/>
                  </a:cubicBezTo>
                  <a:cubicBezTo>
                    <a:pt x="4" y="33"/>
                    <a:pt x="4" y="34"/>
                    <a:pt x="3" y="34"/>
                  </a:cubicBezTo>
                  <a:cubicBezTo>
                    <a:pt x="3" y="35"/>
                    <a:pt x="3" y="35"/>
                    <a:pt x="3" y="36"/>
                  </a:cubicBezTo>
                  <a:cubicBezTo>
                    <a:pt x="3" y="36"/>
                    <a:pt x="3" y="37"/>
                    <a:pt x="3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8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7"/>
                    <a:pt x="3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4" y="37"/>
                    <a:pt x="3" y="37"/>
                    <a:pt x="3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7"/>
                    <a:pt x="3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8"/>
                    <a:pt x="3" y="38"/>
                    <a:pt x="3" y="39"/>
                  </a:cubicBezTo>
                  <a:cubicBezTo>
                    <a:pt x="2" y="39"/>
                    <a:pt x="2" y="40"/>
                    <a:pt x="2" y="40"/>
                  </a:cubicBezTo>
                  <a:cubicBezTo>
                    <a:pt x="2" y="40"/>
                    <a:pt x="2" y="39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3" y="41"/>
                    <a:pt x="2" y="40"/>
                    <a:pt x="2" y="40"/>
                  </a:cubicBezTo>
                  <a:cubicBezTo>
                    <a:pt x="3" y="40"/>
                    <a:pt x="3" y="41"/>
                    <a:pt x="3" y="41"/>
                  </a:cubicBezTo>
                  <a:cubicBezTo>
                    <a:pt x="3" y="41"/>
                    <a:pt x="3" y="42"/>
                    <a:pt x="3" y="42"/>
                  </a:cubicBezTo>
                  <a:cubicBezTo>
                    <a:pt x="3" y="42"/>
                    <a:pt x="3" y="43"/>
                    <a:pt x="2" y="44"/>
                  </a:cubicBezTo>
                  <a:cubicBezTo>
                    <a:pt x="2" y="44"/>
                    <a:pt x="2" y="45"/>
                    <a:pt x="2" y="45"/>
                  </a:cubicBezTo>
                  <a:cubicBezTo>
                    <a:pt x="2" y="45"/>
                    <a:pt x="2" y="46"/>
                    <a:pt x="2" y="46"/>
                  </a:cubicBezTo>
                  <a:cubicBezTo>
                    <a:pt x="3" y="45"/>
                    <a:pt x="2" y="45"/>
                    <a:pt x="3" y="44"/>
                  </a:cubicBezTo>
                  <a:cubicBezTo>
                    <a:pt x="3" y="45"/>
                    <a:pt x="3" y="45"/>
                    <a:pt x="3" y="46"/>
                  </a:cubicBezTo>
                  <a:cubicBezTo>
                    <a:pt x="3" y="46"/>
                    <a:pt x="2" y="47"/>
                    <a:pt x="3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8"/>
                  </a:cubicBezTo>
                  <a:cubicBezTo>
                    <a:pt x="2" y="48"/>
                    <a:pt x="2" y="48"/>
                    <a:pt x="2" y="49"/>
                  </a:cubicBezTo>
                  <a:cubicBezTo>
                    <a:pt x="2" y="49"/>
                    <a:pt x="2" y="48"/>
                    <a:pt x="3" y="48"/>
                  </a:cubicBezTo>
                  <a:cubicBezTo>
                    <a:pt x="3" y="49"/>
                    <a:pt x="2" y="49"/>
                    <a:pt x="3" y="50"/>
                  </a:cubicBezTo>
                  <a:cubicBezTo>
                    <a:pt x="3" y="50"/>
                    <a:pt x="2" y="50"/>
                    <a:pt x="2" y="50"/>
                  </a:cubicBezTo>
                  <a:cubicBezTo>
                    <a:pt x="2" y="51"/>
                    <a:pt x="2" y="51"/>
                    <a:pt x="3" y="51"/>
                  </a:cubicBezTo>
                  <a:cubicBezTo>
                    <a:pt x="3" y="51"/>
                    <a:pt x="2" y="51"/>
                    <a:pt x="3" y="51"/>
                  </a:cubicBezTo>
                  <a:cubicBezTo>
                    <a:pt x="3" y="52"/>
                    <a:pt x="2" y="52"/>
                    <a:pt x="2" y="52"/>
                  </a:cubicBezTo>
                  <a:cubicBezTo>
                    <a:pt x="2" y="52"/>
                    <a:pt x="2" y="52"/>
                    <a:pt x="3" y="52"/>
                  </a:cubicBezTo>
                  <a:cubicBezTo>
                    <a:pt x="2" y="53"/>
                    <a:pt x="3" y="54"/>
                    <a:pt x="3" y="54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3" y="55"/>
                    <a:pt x="2" y="55"/>
                  </a:cubicBezTo>
                  <a:cubicBezTo>
                    <a:pt x="2" y="55"/>
                    <a:pt x="3" y="56"/>
                    <a:pt x="3" y="56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3" y="57"/>
                    <a:pt x="3" y="56"/>
                    <a:pt x="3" y="57"/>
                  </a:cubicBezTo>
                  <a:cubicBezTo>
                    <a:pt x="3" y="58"/>
                    <a:pt x="3" y="59"/>
                    <a:pt x="3" y="60"/>
                  </a:cubicBezTo>
                  <a:cubicBezTo>
                    <a:pt x="3" y="60"/>
                    <a:pt x="3" y="60"/>
                    <a:pt x="3" y="60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3" y="61"/>
                    <a:pt x="3" y="62"/>
                    <a:pt x="3" y="62"/>
                  </a:cubicBezTo>
                  <a:cubicBezTo>
                    <a:pt x="3" y="62"/>
                    <a:pt x="3" y="63"/>
                    <a:pt x="3" y="63"/>
                  </a:cubicBezTo>
                  <a:cubicBezTo>
                    <a:pt x="3" y="65"/>
                    <a:pt x="3" y="66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2" y="67"/>
                    <a:pt x="2" y="67"/>
                    <a:pt x="2" y="66"/>
                  </a:cubicBezTo>
                  <a:cubicBezTo>
                    <a:pt x="1" y="67"/>
                    <a:pt x="1" y="66"/>
                    <a:pt x="1" y="67"/>
                  </a:cubicBezTo>
                  <a:cubicBezTo>
                    <a:pt x="1" y="66"/>
                    <a:pt x="0" y="66"/>
                    <a:pt x="0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5"/>
                    <a:pt x="0" y="63"/>
                    <a:pt x="0" y="62"/>
                  </a:cubicBezTo>
                  <a:cubicBezTo>
                    <a:pt x="0" y="62"/>
                    <a:pt x="0" y="61"/>
                    <a:pt x="0" y="61"/>
                  </a:cubicBezTo>
                  <a:cubicBezTo>
                    <a:pt x="0" y="61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59"/>
                    <a:pt x="0" y="59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7"/>
                    <a:pt x="0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0" y="57"/>
                    <a:pt x="0" y="56"/>
                  </a:cubicBezTo>
                  <a:cubicBezTo>
                    <a:pt x="0" y="56"/>
                    <a:pt x="0" y="56"/>
                    <a:pt x="0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1"/>
                    <a:pt x="0" y="50"/>
                  </a:cubicBezTo>
                  <a:cubicBezTo>
                    <a:pt x="0" y="50"/>
                    <a:pt x="0" y="51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49"/>
                    <a:pt x="0" y="49"/>
                    <a:pt x="0" y="4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6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1" y="45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4"/>
                    <a:pt x="0" y="4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" y="41"/>
                    <a:pt x="0" y="41"/>
                    <a:pt x="1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0"/>
                    <a:pt x="0" y="4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8"/>
                  </a:cubicBezTo>
                  <a:cubicBezTo>
                    <a:pt x="0" y="38"/>
                    <a:pt x="1" y="38"/>
                    <a:pt x="1" y="38"/>
                  </a:cubicBezTo>
                  <a:cubicBezTo>
                    <a:pt x="0" y="38"/>
                    <a:pt x="1" y="37"/>
                    <a:pt x="1" y="37"/>
                  </a:cubicBezTo>
                  <a:cubicBezTo>
                    <a:pt x="1" y="37"/>
                    <a:pt x="0" y="37"/>
                    <a:pt x="0" y="37"/>
                  </a:cubicBezTo>
                  <a:cubicBezTo>
                    <a:pt x="0" y="36"/>
                    <a:pt x="1" y="35"/>
                    <a:pt x="1" y="34"/>
                  </a:cubicBezTo>
                  <a:cubicBezTo>
                    <a:pt x="1" y="34"/>
                    <a:pt x="2" y="34"/>
                    <a:pt x="2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" y="33"/>
                    <a:pt x="2" y="32"/>
                    <a:pt x="1" y="33"/>
                  </a:cubicBezTo>
                  <a:cubicBezTo>
                    <a:pt x="1" y="33"/>
                    <a:pt x="2" y="32"/>
                    <a:pt x="1" y="32"/>
                  </a:cubicBezTo>
                  <a:cubicBezTo>
                    <a:pt x="1" y="31"/>
                    <a:pt x="2" y="29"/>
                    <a:pt x="2" y="27"/>
                  </a:cubicBezTo>
                  <a:cubicBezTo>
                    <a:pt x="3" y="27"/>
                    <a:pt x="2" y="28"/>
                    <a:pt x="2" y="28"/>
                  </a:cubicBezTo>
                  <a:cubicBezTo>
                    <a:pt x="2" y="29"/>
                    <a:pt x="2" y="29"/>
                    <a:pt x="2" y="30"/>
                  </a:cubicBezTo>
                  <a:cubicBezTo>
                    <a:pt x="2" y="30"/>
                    <a:pt x="2" y="29"/>
                    <a:pt x="2" y="29"/>
                  </a:cubicBezTo>
                  <a:cubicBezTo>
                    <a:pt x="3" y="29"/>
                    <a:pt x="2" y="29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3" y="27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5"/>
                    <a:pt x="3" y="26"/>
                    <a:pt x="4" y="26"/>
                  </a:cubicBezTo>
                  <a:cubicBezTo>
                    <a:pt x="4" y="25"/>
                    <a:pt x="3" y="26"/>
                    <a:pt x="3" y="25"/>
                  </a:cubicBezTo>
                  <a:cubicBezTo>
                    <a:pt x="4" y="25"/>
                    <a:pt x="4" y="24"/>
                    <a:pt x="3" y="24"/>
                  </a:cubicBezTo>
                  <a:cubicBezTo>
                    <a:pt x="4" y="24"/>
                    <a:pt x="4" y="22"/>
                    <a:pt x="4" y="22"/>
                  </a:cubicBezTo>
                  <a:cubicBezTo>
                    <a:pt x="4" y="22"/>
                    <a:pt x="4" y="23"/>
                    <a:pt x="4" y="24"/>
                  </a:cubicBezTo>
                  <a:cubicBezTo>
                    <a:pt x="4" y="24"/>
                    <a:pt x="4" y="24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3"/>
                    <a:pt x="5" y="22"/>
                  </a:cubicBezTo>
                  <a:cubicBezTo>
                    <a:pt x="5" y="23"/>
                    <a:pt x="5" y="22"/>
                    <a:pt x="5" y="22"/>
                  </a:cubicBezTo>
                  <a:cubicBezTo>
                    <a:pt x="5" y="21"/>
                    <a:pt x="6" y="20"/>
                    <a:pt x="6" y="19"/>
                  </a:cubicBezTo>
                  <a:cubicBezTo>
                    <a:pt x="6" y="19"/>
                    <a:pt x="6" y="19"/>
                    <a:pt x="7" y="19"/>
                  </a:cubicBezTo>
                  <a:cubicBezTo>
                    <a:pt x="7" y="18"/>
                    <a:pt x="6" y="19"/>
                    <a:pt x="7" y="18"/>
                  </a:cubicBezTo>
                  <a:cubicBezTo>
                    <a:pt x="7" y="18"/>
                    <a:pt x="7" y="18"/>
                    <a:pt x="7" y="19"/>
                  </a:cubicBezTo>
                  <a:cubicBezTo>
                    <a:pt x="7" y="19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6"/>
                    <a:pt x="8" y="15"/>
                    <a:pt x="9" y="14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2" y="9"/>
                    <a:pt x="13" y="9"/>
                    <a:pt x="13" y="8"/>
                  </a:cubicBezTo>
                  <a:cubicBezTo>
                    <a:pt x="13" y="8"/>
                    <a:pt x="13" y="9"/>
                    <a:pt x="13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3" y="9"/>
                    <a:pt x="13" y="9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5" y="6"/>
                    <a:pt x="16" y="6"/>
                    <a:pt x="16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9" y="4"/>
                    <a:pt x="19" y="4"/>
                    <a:pt x="18" y="4"/>
                  </a:cubicBezTo>
                  <a:cubicBezTo>
                    <a:pt x="19" y="4"/>
                    <a:pt x="20" y="3"/>
                    <a:pt x="21" y="3"/>
                  </a:cubicBezTo>
                  <a:cubicBezTo>
                    <a:pt x="22" y="2"/>
                    <a:pt x="23" y="2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1"/>
                    <a:pt x="27" y="1"/>
                  </a:cubicBezTo>
                  <a:cubicBezTo>
                    <a:pt x="28" y="0"/>
                    <a:pt x="29" y="0"/>
                    <a:pt x="31" y="0"/>
                  </a:cubicBezTo>
                  <a:cubicBezTo>
                    <a:pt x="32" y="0"/>
                    <a:pt x="31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3" y="0"/>
                    <a:pt x="32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1"/>
                    <a:pt x="33" y="0"/>
                    <a:pt x="34" y="0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0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6" y="1"/>
                    <a:pt x="36" y="0"/>
                    <a:pt x="37" y="0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1"/>
                    <a:pt x="36" y="1"/>
                    <a:pt x="37" y="1"/>
                  </a:cubicBezTo>
                  <a:cubicBezTo>
                    <a:pt x="37" y="1"/>
                    <a:pt x="36" y="1"/>
                    <a:pt x="36" y="2"/>
                  </a:cubicBezTo>
                  <a:cubicBezTo>
                    <a:pt x="37" y="2"/>
                    <a:pt x="37" y="1"/>
                    <a:pt x="37" y="1"/>
                  </a:cubicBezTo>
                  <a:cubicBezTo>
                    <a:pt x="38" y="1"/>
                    <a:pt x="37" y="2"/>
                    <a:pt x="38" y="2"/>
                  </a:cubicBezTo>
                  <a:cubicBezTo>
                    <a:pt x="37" y="2"/>
                    <a:pt x="37" y="2"/>
                    <a:pt x="36" y="2"/>
                  </a:cubicBezTo>
                  <a:cubicBezTo>
                    <a:pt x="36" y="2"/>
                    <a:pt x="35" y="2"/>
                    <a:pt x="35" y="1"/>
                  </a:cubicBezTo>
                  <a:cubicBezTo>
                    <a:pt x="35" y="1"/>
                    <a:pt x="35" y="2"/>
                    <a:pt x="35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2"/>
                    <a:pt x="31" y="1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8" y="2"/>
                    <a:pt x="28" y="2"/>
                    <a:pt x="27" y="2"/>
                  </a:cubicBezTo>
                  <a:cubicBezTo>
                    <a:pt x="27" y="3"/>
                    <a:pt x="28" y="3"/>
                    <a:pt x="28" y="3"/>
                  </a:cubicBezTo>
                  <a:cubicBezTo>
                    <a:pt x="28" y="3"/>
                    <a:pt x="28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8" y="3"/>
                    <a:pt x="28" y="3"/>
                    <a:pt x="29" y="3"/>
                  </a:cubicBezTo>
                  <a:cubicBezTo>
                    <a:pt x="30" y="2"/>
                    <a:pt x="31" y="2"/>
                    <a:pt x="33" y="2"/>
                  </a:cubicBezTo>
                  <a:cubicBezTo>
                    <a:pt x="32" y="2"/>
                    <a:pt x="32" y="3"/>
                    <a:pt x="32" y="3"/>
                  </a:cubicBezTo>
                  <a:cubicBezTo>
                    <a:pt x="32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2"/>
                    <a:pt x="33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3"/>
                    <a:pt x="34" y="2"/>
                    <a:pt x="34" y="3"/>
                  </a:cubicBezTo>
                  <a:cubicBezTo>
                    <a:pt x="34" y="3"/>
                    <a:pt x="34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5" y="3"/>
                    <a:pt x="35" y="3"/>
                  </a:cubicBezTo>
                  <a:cubicBezTo>
                    <a:pt x="35" y="3"/>
                    <a:pt x="35" y="3"/>
                    <a:pt x="35" y="4"/>
                  </a:cubicBezTo>
                  <a:cubicBezTo>
                    <a:pt x="36" y="4"/>
                    <a:pt x="36" y="3"/>
                    <a:pt x="36" y="3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9" y="3"/>
                  </a:cubicBezTo>
                  <a:cubicBezTo>
                    <a:pt x="39" y="3"/>
                    <a:pt x="39" y="4"/>
                    <a:pt x="40" y="4"/>
                  </a:cubicBezTo>
                  <a:cubicBezTo>
                    <a:pt x="40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4"/>
                    <a:pt x="40" y="4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4"/>
                    <a:pt x="40" y="4"/>
                    <a:pt x="40" y="3"/>
                  </a:cubicBezTo>
                  <a:cubicBezTo>
                    <a:pt x="41" y="4"/>
                    <a:pt x="42" y="4"/>
                    <a:pt x="43" y="5"/>
                  </a:cubicBezTo>
                  <a:cubicBezTo>
                    <a:pt x="44" y="5"/>
                    <a:pt x="45" y="6"/>
                    <a:pt x="45" y="6"/>
                  </a:cubicBezTo>
                  <a:cubicBezTo>
                    <a:pt x="45" y="7"/>
                    <a:pt x="45" y="6"/>
                    <a:pt x="45" y="6"/>
                  </a:cubicBezTo>
                  <a:cubicBezTo>
                    <a:pt x="44" y="5"/>
                    <a:pt x="42" y="5"/>
                    <a:pt x="41" y="4"/>
                  </a:cubicBezTo>
                  <a:cubicBezTo>
                    <a:pt x="41" y="4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6"/>
                    <a:pt x="43" y="5"/>
                    <a:pt x="43" y="6"/>
                  </a:cubicBezTo>
                  <a:cubicBezTo>
                    <a:pt x="43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6" y="7"/>
                    <a:pt x="45" y="7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7" y="8"/>
                    <a:pt x="48" y="8"/>
                    <a:pt x="49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9"/>
                    <a:pt x="49" y="9"/>
                    <a:pt x="49" y="10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1"/>
                  </a:cubicBezTo>
                  <a:cubicBezTo>
                    <a:pt x="51" y="11"/>
                    <a:pt x="51" y="12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0" y="12"/>
                    <a:pt x="50" y="12"/>
                  </a:cubicBezTo>
                  <a:cubicBezTo>
                    <a:pt x="50" y="12"/>
                    <a:pt x="51" y="12"/>
                    <a:pt x="51" y="12"/>
                  </a:cubicBezTo>
                  <a:cubicBezTo>
                    <a:pt x="51" y="13"/>
                    <a:pt x="52" y="13"/>
                    <a:pt x="51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4"/>
                  </a:cubicBezTo>
                  <a:cubicBezTo>
                    <a:pt x="53" y="14"/>
                    <a:pt x="52" y="13"/>
                    <a:pt x="52" y="13"/>
                  </a:cubicBezTo>
                  <a:cubicBezTo>
                    <a:pt x="52" y="13"/>
                    <a:pt x="53" y="14"/>
                    <a:pt x="53" y="14"/>
                  </a:cubicBezTo>
                  <a:cubicBezTo>
                    <a:pt x="53" y="14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6"/>
                    <a:pt x="54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8"/>
                    <a:pt x="55" y="18"/>
                  </a:cubicBezTo>
                  <a:cubicBezTo>
                    <a:pt x="55" y="18"/>
                    <a:pt x="55" y="18"/>
                    <a:pt x="56" y="18"/>
                  </a:cubicBezTo>
                  <a:cubicBezTo>
                    <a:pt x="56" y="18"/>
                    <a:pt x="55" y="18"/>
                    <a:pt x="55" y="17"/>
                  </a:cubicBezTo>
                  <a:cubicBezTo>
                    <a:pt x="55" y="17"/>
                    <a:pt x="55" y="18"/>
                    <a:pt x="56" y="18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5" y="16"/>
                    <a:pt x="56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6" y="16"/>
                    <a:pt x="57" y="16"/>
                    <a:pt x="56" y="15"/>
                  </a:cubicBezTo>
                  <a:cubicBezTo>
                    <a:pt x="56" y="15"/>
                    <a:pt x="56" y="16"/>
                    <a:pt x="57" y="16"/>
                  </a:cubicBezTo>
                  <a:cubicBezTo>
                    <a:pt x="57" y="16"/>
                    <a:pt x="57" y="15"/>
                    <a:pt x="56" y="15"/>
                  </a:cubicBezTo>
                  <a:cubicBezTo>
                    <a:pt x="56" y="14"/>
                    <a:pt x="56" y="15"/>
                    <a:pt x="56" y="15"/>
                  </a:cubicBezTo>
                  <a:cubicBezTo>
                    <a:pt x="56" y="15"/>
                    <a:pt x="56" y="15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57" y="14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7" y="16"/>
                    <a:pt x="57" y="15"/>
                    <a:pt x="57" y="16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8" y="17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8"/>
                    <a:pt x="60" y="18"/>
                    <a:pt x="60" y="18"/>
                  </a:cubicBezTo>
                  <a:cubicBezTo>
                    <a:pt x="60" y="18"/>
                    <a:pt x="59" y="18"/>
                    <a:pt x="59" y="18"/>
                  </a:cubicBezTo>
                  <a:cubicBezTo>
                    <a:pt x="59" y="19"/>
                    <a:pt x="60" y="19"/>
                    <a:pt x="59" y="20"/>
                  </a:cubicBezTo>
                  <a:cubicBezTo>
                    <a:pt x="60" y="20"/>
                    <a:pt x="60" y="20"/>
                    <a:pt x="60" y="19"/>
                  </a:cubicBezTo>
                  <a:cubicBezTo>
                    <a:pt x="60" y="19"/>
                    <a:pt x="60" y="20"/>
                    <a:pt x="60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1"/>
                    <a:pt x="61" y="21"/>
                    <a:pt x="61" y="22"/>
                  </a:cubicBezTo>
                  <a:cubicBezTo>
                    <a:pt x="61" y="22"/>
                    <a:pt x="61" y="22"/>
                    <a:pt x="61" y="23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1" y="23"/>
                    <a:pt x="61" y="22"/>
                    <a:pt x="61" y="23"/>
                  </a:cubicBezTo>
                  <a:cubicBezTo>
                    <a:pt x="62" y="23"/>
                    <a:pt x="61" y="23"/>
                    <a:pt x="61" y="23"/>
                  </a:cubicBezTo>
                  <a:cubicBezTo>
                    <a:pt x="61" y="23"/>
                    <a:pt x="62" y="24"/>
                    <a:pt x="62" y="24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5"/>
                    <a:pt x="62" y="27"/>
                    <a:pt x="63" y="27"/>
                  </a:cubicBezTo>
                  <a:cubicBezTo>
                    <a:pt x="63" y="28"/>
                    <a:pt x="62" y="28"/>
                    <a:pt x="63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3" y="29"/>
                    <a:pt x="63" y="30"/>
                    <a:pt x="63" y="30"/>
                  </a:cubicBezTo>
                  <a:cubicBezTo>
                    <a:pt x="63" y="30"/>
                    <a:pt x="63" y="30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4" y="31"/>
                    <a:pt x="63" y="31"/>
                    <a:pt x="63" y="31"/>
                  </a:cubicBezTo>
                  <a:cubicBezTo>
                    <a:pt x="63" y="31"/>
                    <a:pt x="64" y="31"/>
                    <a:pt x="63" y="32"/>
                  </a:cubicBezTo>
                  <a:cubicBezTo>
                    <a:pt x="63" y="31"/>
                    <a:pt x="63" y="31"/>
                    <a:pt x="63" y="30"/>
                  </a:cubicBezTo>
                  <a:cubicBezTo>
                    <a:pt x="63" y="30"/>
                    <a:pt x="63" y="30"/>
                    <a:pt x="62" y="30"/>
                  </a:cubicBezTo>
                  <a:cubicBezTo>
                    <a:pt x="63" y="30"/>
                    <a:pt x="62" y="29"/>
                    <a:pt x="63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3" y="27"/>
                  </a:cubicBezTo>
                  <a:cubicBezTo>
                    <a:pt x="62" y="27"/>
                    <a:pt x="63" y="27"/>
                    <a:pt x="62" y="26"/>
                  </a:cubicBezTo>
                  <a:cubicBezTo>
                    <a:pt x="62" y="26"/>
                    <a:pt x="62" y="27"/>
                    <a:pt x="62" y="27"/>
                  </a:cubicBezTo>
                  <a:cubicBezTo>
                    <a:pt x="62" y="27"/>
                    <a:pt x="62" y="26"/>
                    <a:pt x="62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5"/>
                    <a:pt x="62" y="25"/>
                    <a:pt x="62" y="25"/>
                  </a:cubicBezTo>
                  <a:cubicBezTo>
                    <a:pt x="62" y="24"/>
                    <a:pt x="61" y="25"/>
                    <a:pt x="61" y="25"/>
                  </a:cubicBezTo>
                  <a:cubicBezTo>
                    <a:pt x="61" y="25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2" y="26"/>
                    <a:pt x="61" y="26"/>
                    <a:pt x="61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6"/>
                    <a:pt x="61" y="26"/>
                    <a:pt x="61" y="27"/>
                  </a:cubicBezTo>
                  <a:cubicBezTo>
                    <a:pt x="61" y="27"/>
                    <a:pt x="61" y="27"/>
                    <a:pt x="62" y="2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9"/>
                    <a:pt x="62" y="28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30"/>
                    <a:pt x="63" y="30"/>
                    <a:pt x="63" y="31"/>
                  </a:cubicBezTo>
                  <a:cubicBezTo>
                    <a:pt x="62" y="31"/>
                    <a:pt x="63" y="31"/>
                    <a:pt x="63" y="32"/>
                  </a:cubicBezTo>
                  <a:cubicBezTo>
                    <a:pt x="63" y="32"/>
                    <a:pt x="63" y="32"/>
                    <a:pt x="63" y="33"/>
                  </a:cubicBezTo>
                  <a:cubicBezTo>
                    <a:pt x="63" y="33"/>
                    <a:pt x="63" y="32"/>
                    <a:pt x="63" y="32"/>
                  </a:cubicBezTo>
                  <a:cubicBezTo>
                    <a:pt x="63" y="32"/>
                    <a:pt x="63" y="33"/>
                    <a:pt x="63" y="33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2"/>
                    <a:pt x="63" y="32"/>
                    <a:pt x="64" y="32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2"/>
                    <a:pt x="64" y="32"/>
                  </a:cubicBezTo>
                  <a:cubicBezTo>
                    <a:pt x="64" y="33"/>
                    <a:pt x="64" y="34"/>
                    <a:pt x="64" y="34"/>
                  </a:cubicBezTo>
                  <a:cubicBezTo>
                    <a:pt x="64" y="34"/>
                    <a:pt x="64" y="35"/>
                    <a:pt x="64" y="35"/>
                  </a:cubicBezTo>
                  <a:cubicBezTo>
                    <a:pt x="64" y="35"/>
                    <a:pt x="64" y="36"/>
                    <a:pt x="64" y="36"/>
                  </a:cubicBezTo>
                  <a:cubicBezTo>
                    <a:pt x="64" y="36"/>
                    <a:pt x="63" y="36"/>
                    <a:pt x="63" y="36"/>
                  </a:cubicBezTo>
                  <a:cubicBezTo>
                    <a:pt x="63" y="36"/>
                    <a:pt x="64" y="36"/>
                    <a:pt x="64" y="37"/>
                  </a:cubicBezTo>
                  <a:cubicBezTo>
                    <a:pt x="64" y="37"/>
                    <a:pt x="64" y="37"/>
                    <a:pt x="64" y="38"/>
                  </a:cubicBezTo>
                  <a:cubicBezTo>
                    <a:pt x="64" y="38"/>
                    <a:pt x="64" y="37"/>
                    <a:pt x="64" y="37"/>
                  </a:cubicBezTo>
                  <a:cubicBezTo>
                    <a:pt x="64" y="37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5" y="39"/>
                    <a:pt x="64" y="38"/>
                    <a:pt x="64" y="39"/>
                  </a:cubicBezTo>
                  <a:cubicBezTo>
                    <a:pt x="64" y="39"/>
                    <a:pt x="64" y="39"/>
                    <a:pt x="65" y="39"/>
                  </a:cubicBezTo>
                  <a:cubicBezTo>
                    <a:pt x="64" y="40"/>
                    <a:pt x="65" y="40"/>
                    <a:pt x="64" y="40"/>
                  </a:cubicBezTo>
                  <a:cubicBezTo>
                    <a:pt x="65" y="40"/>
                    <a:pt x="64" y="41"/>
                    <a:pt x="65" y="41"/>
                  </a:cubicBezTo>
                  <a:cubicBezTo>
                    <a:pt x="65" y="41"/>
                    <a:pt x="65" y="41"/>
                    <a:pt x="64" y="41"/>
                  </a:cubicBezTo>
                  <a:cubicBezTo>
                    <a:pt x="64" y="42"/>
                    <a:pt x="65" y="41"/>
                    <a:pt x="65" y="41"/>
                  </a:cubicBezTo>
                  <a:cubicBezTo>
                    <a:pt x="64" y="42"/>
                    <a:pt x="65" y="42"/>
                    <a:pt x="65" y="43"/>
                  </a:cubicBezTo>
                  <a:cubicBezTo>
                    <a:pt x="65" y="42"/>
                    <a:pt x="65" y="42"/>
                    <a:pt x="64" y="42"/>
                  </a:cubicBezTo>
                  <a:cubicBezTo>
                    <a:pt x="64" y="40"/>
                    <a:pt x="64" y="39"/>
                    <a:pt x="63" y="37"/>
                  </a:cubicBezTo>
                  <a:cubicBezTo>
                    <a:pt x="63" y="36"/>
                    <a:pt x="63" y="37"/>
                    <a:pt x="63" y="37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63" y="35"/>
                    <a:pt x="63" y="35"/>
                    <a:pt x="63" y="34"/>
                  </a:cubicBezTo>
                  <a:cubicBezTo>
                    <a:pt x="64" y="34"/>
                    <a:pt x="63" y="35"/>
                    <a:pt x="63" y="36"/>
                  </a:cubicBezTo>
                  <a:cubicBezTo>
                    <a:pt x="64" y="35"/>
                    <a:pt x="64" y="34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3" y="33"/>
                    <a:pt x="63" y="33"/>
                  </a:cubicBezTo>
                  <a:cubicBezTo>
                    <a:pt x="63" y="34"/>
                    <a:pt x="64" y="34"/>
                    <a:pt x="64" y="34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2" y="33"/>
                    <a:pt x="62" y="32"/>
                    <a:pt x="62" y="31"/>
                  </a:cubicBezTo>
                  <a:cubicBezTo>
                    <a:pt x="61" y="30"/>
                    <a:pt x="61" y="29"/>
                    <a:pt x="61" y="29"/>
                  </a:cubicBezTo>
                  <a:cubicBezTo>
                    <a:pt x="61" y="28"/>
                    <a:pt x="61" y="29"/>
                    <a:pt x="61" y="28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7"/>
                    <a:pt x="61" y="27"/>
                    <a:pt x="61" y="26"/>
                  </a:cubicBezTo>
                  <a:cubicBezTo>
                    <a:pt x="61" y="26"/>
                    <a:pt x="61" y="27"/>
                    <a:pt x="60" y="27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1" y="28"/>
                    <a:pt x="60" y="27"/>
                    <a:pt x="60" y="27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60" y="27"/>
                    <a:pt x="60" y="26"/>
                    <a:pt x="60" y="26"/>
                  </a:cubicBezTo>
                  <a:cubicBezTo>
                    <a:pt x="60" y="25"/>
                    <a:pt x="59" y="24"/>
                    <a:pt x="59" y="23"/>
                  </a:cubicBezTo>
                  <a:cubicBezTo>
                    <a:pt x="58" y="22"/>
                    <a:pt x="58" y="21"/>
                    <a:pt x="58" y="20"/>
                  </a:cubicBezTo>
                  <a:cubicBezTo>
                    <a:pt x="58" y="20"/>
                    <a:pt x="57" y="20"/>
                    <a:pt x="57" y="19"/>
                  </a:cubicBezTo>
                  <a:cubicBezTo>
                    <a:pt x="57" y="19"/>
                    <a:pt x="57" y="18"/>
                    <a:pt x="56" y="1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6" y="20"/>
                    <a:pt x="57" y="21"/>
                    <a:pt x="56" y="21"/>
                  </a:cubicBezTo>
                  <a:cubicBezTo>
                    <a:pt x="57" y="21"/>
                    <a:pt x="57" y="21"/>
                    <a:pt x="57" y="22"/>
                  </a:cubicBezTo>
                  <a:cubicBezTo>
                    <a:pt x="58" y="22"/>
                    <a:pt x="57" y="21"/>
                    <a:pt x="58" y="21"/>
                  </a:cubicBezTo>
                  <a:cubicBezTo>
                    <a:pt x="58" y="22"/>
                    <a:pt x="57" y="22"/>
                    <a:pt x="57" y="22"/>
                  </a:cubicBezTo>
                  <a:cubicBezTo>
                    <a:pt x="57" y="22"/>
                    <a:pt x="57" y="23"/>
                    <a:pt x="57" y="23"/>
                  </a:cubicBezTo>
                  <a:cubicBezTo>
                    <a:pt x="57" y="23"/>
                    <a:pt x="58" y="23"/>
                    <a:pt x="58" y="23"/>
                  </a:cubicBezTo>
                  <a:cubicBezTo>
                    <a:pt x="58" y="23"/>
                    <a:pt x="57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3"/>
                    <a:pt x="59" y="24"/>
                    <a:pt x="59" y="26"/>
                  </a:cubicBezTo>
                  <a:cubicBezTo>
                    <a:pt x="59" y="26"/>
                    <a:pt x="59" y="25"/>
                    <a:pt x="59" y="25"/>
                  </a:cubicBezTo>
                  <a:cubicBezTo>
                    <a:pt x="58" y="25"/>
                    <a:pt x="59" y="26"/>
                    <a:pt x="59" y="26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59" y="26"/>
                    <a:pt x="59" y="27"/>
                    <a:pt x="59" y="27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9" y="27"/>
                    <a:pt x="59" y="28"/>
                    <a:pt x="59" y="28"/>
                  </a:cubicBezTo>
                  <a:cubicBezTo>
                    <a:pt x="59" y="28"/>
                    <a:pt x="59" y="27"/>
                    <a:pt x="60" y="27"/>
                  </a:cubicBezTo>
                  <a:cubicBezTo>
                    <a:pt x="60" y="28"/>
                    <a:pt x="59" y="28"/>
                    <a:pt x="59" y="28"/>
                  </a:cubicBezTo>
                  <a:cubicBezTo>
                    <a:pt x="59" y="28"/>
                    <a:pt x="60" y="28"/>
                    <a:pt x="60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8"/>
                    <a:pt x="60" y="28"/>
                    <a:pt x="60" y="29"/>
                  </a:cubicBezTo>
                  <a:cubicBezTo>
                    <a:pt x="61" y="29"/>
                    <a:pt x="61" y="30"/>
                    <a:pt x="61" y="31"/>
                  </a:cubicBezTo>
                  <a:cubicBezTo>
                    <a:pt x="60" y="30"/>
                    <a:pt x="61" y="30"/>
                    <a:pt x="60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31"/>
                    <a:pt x="60" y="31"/>
                    <a:pt x="61" y="31"/>
                  </a:cubicBezTo>
                  <a:cubicBezTo>
                    <a:pt x="61" y="32"/>
                    <a:pt x="60" y="31"/>
                    <a:pt x="60" y="32"/>
                  </a:cubicBezTo>
                  <a:cubicBezTo>
                    <a:pt x="60" y="32"/>
                    <a:pt x="60" y="33"/>
                    <a:pt x="60" y="33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4"/>
                    <a:pt x="60" y="34"/>
                    <a:pt x="60" y="35"/>
                  </a:cubicBezTo>
                  <a:cubicBezTo>
                    <a:pt x="60" y="35"/>
                    <a:pt x="60" y="35"/>
                    <a:pt x="59" y="35"/>
                  </a:cubicBezTo>
                  <a:cubicBezTo>
                    <a:pt x="60" y="35"/>
                    <a:pt x="59" y="34"/>
                    <a:pt x="59" y="34"/>
                  </a:cubicBezTo>
                  <a:cubicBezTo>
                    <a:pt x="59" y="34"/>
                    <a:pt x="59" y="34"/>
                    <a:pt x="59" y="35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8" y="34"/>
                    <a:pt x="59" y="34"/>
                    <a:pt x="59" y="34"/>
                  </a:cubicBezTo>
                  <a:cubicBezTo>
                    <a:pt x="59" y="34"/>
                    <a:pt x="58" y="34"/>
                    <a:pt x="59" y="34"/>
                  </a:cubicBezTo>
                  <a:cubicBezTo>
                    <a:pt x="59" y="33"/>
                    <a:pt x="59" y="34"/>
                    <a:pt x="59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60" y="34"/>
                    <a:pt x="59" y="34"/>
                    <a:pt x="59" y="33"/>
                  </a:cubicBezTo>
                  <a:cubicBezTo>
                    <a:pt x="59" y="33"/>
                    <a:pt x="60" y="33"/>
                    <a:pt x="60" y="33"/>
                  </a:cubicBezTo>
                  <a:cubicBezTo>
                    <a:pt x="60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2"/>
                    <a:pt x="59" y="32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59" y="32"/>
                    <a:pt x="59" y="32"/>
                    <a:pt x="59" y="31"/>
                  </a:cubicBezTo>
                  <a:cubicBezTo>
                    <a:pt x="59" y="31"/>
                    <a:pt x="59" y="31"/>
                    <a:pt x="59" y="31"/>
                  </a:cubicBezTo>
                  <a:cubicBezTo>
                    <a:pt x="59" y="31"/>
                    <a:pt x="59" y="31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60" y="30"/>
                    <a:pt x="60" y="30"/>
                  </a:cubicBezTo>
                  <a:cubicBezTo>
                    <a:pt x="60" y="30"/>
                    <a:pt x="60" y="30"/>
                    <a:pt x="60" y="29"/>
                  </a:cubicBezTo>
                  <a:cubicBezTo>
                    <a:pt x="60" y="29"/>
                    <a:pt x="60" y="30"/>
                    <a:pt x="60" y="29"/>
                  </a:cubicBezTo>
                  <a:cubicBezTo>
                    <a:pt x="60" y="29"/>
                    <a:pt x="60" y="29"/>
                    <a:pt x="60" y="29"/>
                  </a:cubicBezTo>
                  <a:cubicBezTo>
                    <a:pt x="60" y="29"/>
                    <a:pt x="60" y="29"/>
                    <a:pt x="60" y="28"/>
                  </a:cubicBezTo>
                  <a:cubicBezTo>
                    <a:pt x="60" y="28"/>
                    <a:pt x="60" y="29"/>
                    <a:pt x="59" y="28"/>
                  </a:cubicBezTo>
                  <a:cubicBezTo>
                    <a:pt x="59" y="28"/>
                    <a:pt x="60" y="28"/>
                    <a:pt x="60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29"/>
                    <a:pt x="59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8" y="29"/>
                    <a:pt x="58" y="30"/>
                    <a:pt x="59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7" y="30"/>
                    <a:pt x="58" y="30"/>
                    <a:pt x="57" y="30"/>
                  </a:cubicBezTo>
                  <a:cubicBezTo>
                    <a:pt x="57" y="30"/>
                    <a:pt x="58" y="30"/>
                    <a:pt x="58" y="31"/>
                  </a:cubicBezTo>
                  <a:cubicBezTo>
                    <a:pt x="57" y="31"/>
                    <a:pt x="57" y="30"/>
                    <a:pt x="57" y="29"/>
                  </a:cubicBezTo>
                  <a:cubicBezTo>
                    <a:pt x="57" y="29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6" y="28"/>
                  </a:cubicBezTo>
                  <a:cubicBezTo>
                    <a:pt x="56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6"/>
                    <a:pt x="56" y="26"/>
                  </a:cubicBezTo>
                  <a:cubicBezTo>
                    <a:pt x="56" y="26"/>
                    <a:pt x="56" y="25"/>
                    <a:pt x="56" y="25"/>
                  </a:cubicBezTo>
                  <a:cubicBezTo>
                    <a:pt x="56" y="25"/>
                    <a:pt x="57" y="25"/>
                    <a:pt x="57" y="26"/>
                  </a:cubicBezTo>
                  <a:cubicBezTo>
                    <a:pt x="57" y="26"/>
                    <a:pt x="57" y="25"/>
                    <a:pt x="57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6" y="25"/>
                    <a:pt x="56" y="24"/>
                    <a:pt x="55" y="24"/>
                  </a:cubicBezTo>
                  <a:cubicBezTo>
                    <a:pt x="55" y="24"/>
                    <a:pt x="56" y="25"/>
                    <a:pt x="56" y="25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1"/>
                  </a:cubicBezTo>
                  <a:cubicBezTo>
                    <a:pt x="53" y="20"/>
                    <a:pt x="53" y="19"/>
                    <a:pt x="52" y="19"/>
                  </a:cubicBezTo>
                  <a:cubicBezTo>
                    <a:pt x="52" y="19"/>
                    <a:pt x="53" y="19"/>
                    <a:pt x="53" y="19"/>
                  </a:cubicBezTo>
                  <a:cubicBezTo>
                    <a:pt x="53" y="19"/>
                    <a:pt x="52" y="19"/>
                    <a:pt x="52" y="18"/>
                  </a:cubicBezTo>
                  <a:cubicBezTo>
                    <a:pt x="53" y="18"/>
                    <a:pt x="52" y="18"/>
                    <a:pt x="52" y="18"/>
                  </a:cubicBezTo>
                  <a:cubicBezTo>
                    <a:pt x="52" y="17"/>
                    <a:pt x="52" y="18"/>
                    <a:pt x="52" y="18"/>
                  </a:cubicBezTo>
                  <a:cubicBezTo>
                    <a:pt x="51" y="17"/>
                    <a:pt x="51" y="17"/>
                    <a:pt x="51" y="16"/>
                  </a:cubicBezTo>
                  <a:cubicBezTo>
                    <a:pt x="51" y="16"/>
                    <a:pt x="51" y="16"/>
                    <a:pt x="50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5"/>
                  </a:cubicBezTo>
                  <a:cubicBezTo>
                    <a:pt x="51" y="15"/>
                    <a:pt x="51" y="16"/>
                    <a:pt x="50" y="16"/>
                  </a:cubicBezTo>
                  <a:cubicBezTo>
                    <a:pt x="49" y="14"/>
                    <a:pt x="47" y="11"/>
                    <a:pt x="45" y="10"/>
                  </a:cubicBezTo>
                  <a:cubicBezTo>
                    <a:pt x="42" y="8"/>
                    <a:pt x="40" y="7"/>
                    <a:pt x="37" y="6"/>
                  </a:cubicBezTo>
                  <a:cubicBezTo>
                    <a:pt x="36" y="6"/>
                    <a:pt x="36" y="6"/>
                    <a:pt x="35" y="5"/>
                  </a:cubicBezTo>
                  <a:cubicBezTo>
                    <a:pt x="35" y="5"/>
                    <a:pt x="35" y="5"/>
                    <a:pt x="34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0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7" y="7"/>
                    <a:pt x="26" y="7"/>
                  </a:cubicBezTo>
                  <a:cubicBezTo>
                    <a:pt x="26" y="7"/>
                    <a:pt x="26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4" y="8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9"/>
                    <a:pt x="23" y="9"/>
                  </a:cubicBezTo>
                  <a:cubicBezTo>
                    <a:pt x="23" y="9"/>
                    <a:pt x="23" y="9"/>
                    <a:pt x="23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11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20" y="12"/>
                    <a:pt x="19" y="12"/>
                  </a:cubicBezTo>
                  <a:cubicBezTo>
                    <a:pt x="19" y="12"/>
                    <a:pt x="18" y="13"/>
                    <a:pt x="18" y="1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5"/>
                    <a:pt x="17" y="15"/>
                  </a:cubicBezTo>
                  <a:cubicBezTo>
                    <a:pt x="17" y="15"/>
                    <a:pt x="16" y="16"/>
                    <a:pt x="16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8"/>
                    <a:pt x="15" y="18"/>
                  </a:cubicBezTo>
                  <a:cubicBezTo>
                    <a:pt x="15" y="18"/>
                    <a:pt x="15" y="18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3" y="21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7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2"/>
                    <a:pt x="10" y="33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5"/>
                    <a:pt x="9" y="36"/>
                    <a:pt x="8" y="37"/>
                  </a:cubicBezTo>
                  <a:cubicBezTo>
                    <a:pt x="8" y="37"/>
                    <a:pt x="9" y="37"/>
                    <a:pt x="9" y="37"/>
                  </a:cubicBezTo>
                  <a:cubicBezTo>
                    <a:pt x="8" y="38"/>
                    <a:pt x="9" y="38"/>
                    <a:pt x="8" y="39"/>
                  </a:cubicBezTo>
                  <a:cubicBezTo>
                    <a:pt x="9" y="40"/>
                    <a:pt x="8" y="40"/>
                    <a:pt x="8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9"/>
                    <a:pt x="9" y="38"/>
                    <a:pt x="9" y="38"/>
                  </a:cubicBezTo>
                  <a:cubicBezTo>
                    <a:pt x="9" y="38"/>
                    <a:pt x="9" y="37"/>
                    <a:pt x="9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5"/>
                    <a:pt x="9" y="35"/>
                    <a:pt x="10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3"/>
                    <a:pt x="10" y="33"/>
                    <a:pt x="11" y="33"/>
                  </a:cubicBezTo>
                  <a:cubicBezTo>
                    <a:pt x="11" y="33"/>
                    <a:pt x="11" y="33"/>
                    <a:pt x="10" y="32"/>
                  </a:cubicBezTo>
                  <a:cubicBezTo>
                    <a:pt x="10" y="32"/>
                    <a:pt x="10" y="33"/>
                    <a:pt x="10" y="33"/>
                  </a:cubicBezTo>
                  <a:cubicBezTo>
                    <a:pt x="10" y="33"/>
                    <a:pt x="10" y="32"/>
                    <a:pt x="11" y="31"/>
                  </a:cubicBezTo>
                  <a:cubicBezTo>
                    <a:pt x="11" y="31"/>
                    <a:pt x="10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1" y="31"/>
                    <a:pt x="11" y="31"/>
                  </a:cubicBezTo>
                  <a:cubicBezTo>
                    <a:pt x="10" y="31"/>
                    <a:pt x="11" y="32"/>
                    <a:pt x="10" y="32"/>
                  </a:cubicBezTo>
                  <a:cubicBezTo>
                    <a:pt x="11" y="33"/>
                    <a:pt x="11" y="31"/>
                    <a:pt x="11" y="32"/>
                  </a:cubicBezTo>
                  <a:cubicBezTo>
                    <a:pt x="11" y="31"/>
                    <a:pt x="11" y="31"/>
                    <a:pt x="11" y="30"/>
                  </a:cubicBezTo>
                  <a:cubicBezTo>
                    <a:pt x="11" y="30"/>
                    <a:pt x="11" y="31"/>
                    <a:pt x="11" y="30"/>
                  </a:cubicBezTo>
                  <a:cubicBezTo>
                    <a:pt x="11" y="30"/>
                    <a:pt x="11" y="29"/>
                    <a:pt x="11" y="29"/>
                  </a:cubicBezTo>
                  <a:cubicBezTo>
                    <a:pt x="11" y="29"/>
                    <a:pt x="11" y="30"/>
                    <a:pt x="12" y="30"/>
                  </a:cubicBezTo>
                  <a:cubicBezTo>
                    <a:pt x="12" y="30"/>
                    <a:pt x="11" y="30"/>
                    <a:pt x="11" y="29"/>
                  </a:cubicBezTo>
                  <a:cubicBezTo>
                    <a:pt x="12" y="30"/>
                    <a:pt x="12" y="29"/>
                    <a:pt x="12" y="28"/>
                  </a:cubicBezTo>
                  <a:cubicBezTo>
                    <a:pt x="12" y="28"/>
                    <a:pt x="11" y="29"/>
                    <a:pt x="11" y="29"/>
                  </a:cubicBezTo>
                  <a:cubicBezTo>
                    <a:pt x="11" y="29"/>
                    <a:pt x="11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2" y="28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6"/>
                    <a:pt x="13" y="25"/>
                    <a:pt x="13" y="23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14" y="22"/>
                    <a:pt x="15" y="21"/>
                    <a:pt x="15" y="20"/>
                  </a:cubicBezTo>
                  <a:cubicBezTo>
                    <a:pt x="15" y="20"/>
                    <a:pt x="15" y="21"/>
                    <a:pt x="15" y="21"/>
                  </a:cubicBezTo>
                  <a:cubicBezTo>
                    <a:pt x="14" y="22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4" y="23"/>
                  </a:cubicBezTo>
                  <a:cubicBezTo>
                    <a:pt x="14" y="22"/>
                    <a:pt x="15" y="22"/>
                    <a:pt x="15" y="22"/>
                  </a:cubicBezTo>
                  <a:cubicBezTo>
                    <a:pt x="15" y="22"/>
                    <a:pt x="15" y="22"/>
                    <a:pt x="14" y="22"/>
                  </a:cubicBezTo>
                  <a:cubicBezTo>
                    <a:pt x="15" y="21"/>
                    <a:pt x="16" y="19"/>
                    <a:pt x="17" y="18"/>
                  </a:cubicBezTo>
                  <a:cubicBezTo>
                    <a:pt x="18" y="17"/>
                    <a:pt x="19" y="15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2" y="12"/>
                    <a:pt x="22" y="13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5" y="10"/>
                    <a:pt x="25" y="10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8"/>
                    <a:pt x="28" y="9"/>
                  </a:cubicBezTo>
                  <a:cubicBezTo>
                    <a:pt x="28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1"/>
                  </a:cubicBezTo>
                  <a:cubicBezTo>
                    <a:pt x="27" y="11"/>
                    <a:pt x="27" y="10"/>
                    <a:pt x="28" y="10"/>
                  </a:cubicBezTo>
                  <a:cubicBezTo>
                    <a:pt x="28" y="11"/>
                    <a:pt x="27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11"/>
                    <a:pt x="27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0"/>
                    <a:pt x="26" y="10"/>
                    <a:pt x="26" y="11"/>
                  </a:cubicBezTo>
                  <a:cubicBezTo>
                    <a:pt x="25" y="11"/>
                    <a:pt x="26" y="10"/>
                    <a:pt x="26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0"/>
                    <a:pt x="25" y="11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9"/>
                    <a:pt x="26" y="10"/>
                    <a:pt x="26" y="9"/>
                  </a:cubicBezTo>
                  <a:cubicBezTo>
                    <a:pt x="26" y="10"/>
                    <a:pt x="25" y="10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4" y="11"/>
                    <a:pt x="24" y="11"/>
                    <a:pt x="23" y="11"/>
                  </a:cubicBezTo>
                  <a:cubicBezTo>
                    <a:pt x="23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5"/>
                    <a:pt x="21" y="15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5"/>
                    <a:pt x="20" y="16"/>
                  </a:cubicBezTo>
                  <a:cubicBezTo>
                    <a:pt x="20" y="16"/>
                    <a:pt x="19" y="16"/>
                    <a:pt x="19" y="16"/>
                  </a:cubicBezTo>
                  <a:cubicBezTo>
                    <a:pt x="19" y="16"/>
                    <a:pt x="19" y="17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7"/>
                    <a:pt x="19" y="18"/>
                  </a:cubicBezTo>
                  <a:cubicBezTo>
                    <a:pt x="19" y="18"/>
                    <a:pt x="18" y="17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8"/>
                    <a:pt x="19" y="19"/>
                  </a:cubicBezTo>
                  <a:cubicBezTo>
                    <a:pt x="19" y="18"/>
                    <a:pt x="18" y="18"/>
                    <a:pt x="18" y="18"/>
                  </a:cubicBezTo>
                  <a:lnTo>
                    <a:pt x="19" y="18"/>
                  </a:lnTo>
                  <a:close/>
                  <a:moveTo>
                    <a:pt x="27" y="11"/>
                  </a:moveTo>
                  <a:cubicBezTo>
                    <a:pt x="27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lnTo>
                    <a:pt x="27" y="11"/>
                  </a:lnTo>
                  <a:close/>
                  <a:moveTo>
                    <a:pt x="26" y="10"/>
                  </a:move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1"/>
                    <a:pt x="27" y="10"/>
                  </a:cubicBezTo>
                  <a:cubicBezTo>
                    <a:pt x="27" y="10"/>
                    <a:pt x="26" y="11"/>
                    <a:pt x="26" y="10"/>
                  </a:cubicBezTo>
                  <a:moveTo>
                    <a:pt x="20" y="15"/>
                  </a:moveTo>
                  <a:cubicBezTo>
                    <a:pt x="20" y="15"/>
                    <a:pt x="20" y="15"/>
                    <a:pt x="21" y="15"/>
                  </a:cubicBezTo>
                  <a:cubicBezTo>
                    <a:pt x="20" y="14"/>
                    <a:pt x="20" y="15"/>
                    <a:pt x="20" y="14"/>
                  </a:cubicBezTo>
                  <a:cubicBezTo>
                    <a:pt x="20" y="14"/>
                    <a:pt x="20" y="15"/>
                    <a:pt x="20" y="15"/>
                  </a:cubicBezTo>
                  <a:moveTo>
                    <a:pt x="59" y="32"/>
                  </a:moveTo>
                  <a:cubicBezTo>
                    <a:pt x="59" y="32"/>
                    <a:pt x="59" y="33"/>
                    <a:pt x="60" y="32"/>
                  </a:cubicBezTo>
                  <a:cubicBezTo>
                    <a:pt x="60" y="32"/>
                    <a:pt x="59" y="32"/>
                    <a:pt x="59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32"/>
                    <a:pt x="59" y="32"/>
                    <a:pt x="59" y="32"/>
                  </a:cubicBezTo>
                  <a:moveTo>
                    <a:pt x="58" y="26"/>
                  </a:move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6"/>
                    <a:pt x="58" y="26"/>
                    <a:pt x="58" y="26"/>
                  </a:cubicBezTo>
                  <a:moveTo>
                    <a:pt x="57" y="26"/>
                  </a:moveTo>
                  <a:cubicBezTo>
                    <a:pt x="57" y="26"/>
                    <a:pt x="56" y="26"/>
                    <a:pt x="56" y="26"/>
                  </a:cubicBezTo>
                  <a:cubicBezTo>
                    <a:pt x="56" y="26"/>
                    <a:pt x="57" y="27"/>
                    <a:pt x="57" y="26"/>
                  </a:cubicBezTo>
                  <a:moveTo>
                    <a:pt x="58" y="29"/>
                  </a:moveTo>
                  <a:cubicBezTo>
                    <a:pt x="58" y="29"/>
                    <a:pt x="57" y="28"/>
                    <a:pt x="58" y="29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9"/>
                    <a:pt x="58" y="29"/>
                    <a:pt x="58" y="29"/>
                  </a:cubicBezTo>
                  <a:moveTo>
                    <a:pt x="59" y="28"/>
                  </a:moveTo>
                  <a:cubicBezTo>
                    <a:pt x="59" y="28"/>
                    <a:pt x="59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moveTo>
                    <a:pt x="57" y="28"/>
                  </a:move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8" y="28"/>
                    <a:pt x="57" y="28"/>
                  </a:cubicBezTo>
                  <a:moveTo>
                    <a:pt x="58" y="25"/>
                  </a:moveTo>
                  <a:cubicBezTo>
                    <a:pt x="58" y="26"/>
                    <a:pt x="58" y="26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7"/>
                    <a:pt x="59" y="27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9" y="27"/>
                    <a:pt x="58" y="28"/>
                    <a:pt x="58" y="27"/>
                  </a:cubicBezTo>
                  <a:cubicBezTo>
                    <a:pt x="58" y="27"/>
                    <a:pt x="58" y="27"/>
                    <a:pt x="59" y="27"/>
                  </a:cubicBezTo>
                  <a:cubicBezTo>
                    <a:pt x="59" y="26"/>
                    <a:pt x="58" y="26"/>
                    <a:pt x="58" y="25"/>
                  </a:cubicBezTo>
                  <a:moveTo>
                    <a:pt x="60" y="24"/>
                  </a:moveTo>
                  <a:cubicBezTo>
                    <a:pt x="60" y="25"/>
                    <a:pt x="60" y="25"/>
                    <a:pt x="60" y="25"/>
                  </a:cubicBezTo>
                  <a:cubicBezTo>
                    <a:pt x="60" y="25"/>
                    <a:pt x="60" y="25"/>
                    <a:pt x="60" y="24"/>
                  </a:cubicBezTo>
                  <a:close/>
                  <a:moveTo>
                    <a:pt x="60" y="21"/>
                  </a:moveTo>
                  <a:cubicBezTo>
                    <a:pt x="60" y="21"/>
                    <a:pt x="60" y="22"/>
                    <a:pt x="61" y="22"/>
                  </a:cubicBezTo>
                  <a:cubicBezTo>
                    <a:pt x="61" y="22"/>
                    <a:pt x="60" y="21"/>
                    <a:pt x="60" y="21"/>
                  </a:cubicBezTo>
                  <a:moveTo>
                    <a:pt x="59" y="20"/>
                  </a:moveTo>
                  <a:cubicBezTo>
                    <a:pt x="59" y="21"/>
                    <a:pt x="59" y="22"/>
                    <a:pt x="59" y="22"/>
                  </a:cubicBezTo>
                  <a:cubicBezTo>
                    <a:pt x="60" y="22"/>
                    <a:pt x="59" y="21"/>
                    <a:pt x="59" y="21"/>
                  </a:cubicBezTo>
                  <a:cubicBezTo>
                    <a:pt x="59" y="21"/>
                    <a:pt x="59" y="20"/>
                    <a:pt x="59" y="20"/>
                  </a:cubicBezTo>
                  <a:moveTo>
                    <a:pt x="58" y="19"/>
                  </a:moveTo>
                  <a:cubicBezTo>
                    <a:pt x="58" y="19"/>
                    <a:pt x="59" y="19"/>
                    <a:pt x="58" y="20"/>
                  </a:cubicBezTo>
                  <a:cubicBezTo>
                    <a:pt x="59" y="20"/>
                    <a:pt x="58" y="19"/>
                    <a:pt x="58" y="19"/>
                  </a:cubicBezTo>
                  <a:moveTo>
                    <a:pt x="59" y="18"/>
                  </a:moveTo>
                  <a:cubicBezTo>
                    <a:pt x="59" y="18"/>
                    <a:pt x="59" y="19"/>
                    <a:pt x="59" y="19"/>
                  </a:cubicBezTo>
                  <a:cubicBezTo>
                    <a:pt x="59" y="19"/>
                    <a:pt x="59" y="18"/>
                    <a:pt x="59" y="18"/>
                  </a:cubicBezTo>
                  <a:moveTo>
                    <a:pt x="56" y="24"/>
                  </a:move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5"/>
                  </a:cubicBezTo>
                  <a:cubicBezTo>
                    <a:pt x="56" y="24"/>
                    <a:pt x="56" y="24"/>
                    <a:pt x="56" y="24"/>
                  </a:cubicBezTo>
                  <a:moveTo>
                    <a:pt x="58" y="23"/>
                  </a:moveTo>
                  <a:cubicBezTo>
                    <a:pt x="58" y="23"/>
                    <a:pt x="58" y="24"/>
                    <a:pt x="58" y="24"/>
                  </a:cubicBezTo>
                  <a:cubicBezTo>
                    <a:pt x="58" y="24"/>
                    <a:pt x="58" y="25"/>
                    <a:pt x="58" y="25"/>
                  </a:cubicBezTo>
                  <a:cubicBezTo>
                    <a:pt x="59" y="25"/>
                    <a:pt x="58" y="24"/>
                    <a:pt x="58" y="23"/>
                  </a:cubicBezTo>
                  <a:moveTo>
                    <a:pt x="57" y="24"/>
                  </a:moveTo>
                  <a:cubicBezTo>
                    <a:pt x="58" y="24"/>
                    <a:pt x="57" y="24"/>
                    <a:pt x="57" y="24"/>
                  </a:cubicBezTo>
                  <a:cubicBezTo>
                    <a:pt x="57" y="24"/>
                    <a:pt x="57" y="25"/>
                    <a:pt x="58" y="25"/>
                  </a:cubicBezTo>
                  <a:cubicBezTo>
                    <a:pt x="57" y="24"/>
                    <a:pt x="58" y="24"/>
                    <a:pt x="58" y="24"/>
                  </a:cubicBezTo>
                  <a:cubicBezTo>
                    <a:pt x="58" y="24"/>
                    <a:pt x="57" y="23"/>
                    <a:pt x="57" y="24"/>
                  </a:cubicBezTo>
                  <a:moveTo>
                    <a:pt x="56" y="24"/>
                  </a:moveTo>
                  <a:cubicBezTo>
                    <a:pt x="56" y="24"/>
                    <a:pt x="56" y="24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5" y="23"/>
                    <a:pt x="55" y="23"/>
                  </a:cubicBezTo>
                  <a:cubicBezTo>
                    <a:pt x="55" y="23"/>
                    <a:pt x="55" y="23"/>
                    <a:pt x="55" y="24"/>
                  </a:cubicBezTo>
                  <a:cubicBezTo>
                    <a:pt x="56" y="23"/>
                    <a:pt x="56" y="24"/>
                    <a:pt x="56" y="24"/>
                  </a:cubicBezTo>
                  <a:moveTo>
                    <a:pt x="55" y="21"/>
                  </a:moveTo>
                  <a:cubicBezTo>
                    <a:pt x="56" y="21"/>
                    <a:pt x="56" y="22"/>
                    <a:pt x="56" y="21"/>
                  </a:cubicBezTo>
                  <a:cubicBezTo>
                    <a:pt x="56" y="22"/>
                    <a:pt x="56" y="22"/>
                    <a:pt x="57" y="22"/>
                  </a:cubicBezTo>
                  <a:cubicBezTo>
                    <a:pt x="56" y="23"/>
                    <a:pt x="56" y="23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2"/>
                    <a:pt x="56" y="22"/>
                    <a:pt x="56" y="21"/>
                  </a:cubicBezTo>
                  <a:cubicBezTo>
                    <a:pt x="56" y="21"/>
                    <a:pt x="55" y="20"/>
                    <a:pt x="55" y="21"/>
                  </a:cubicBezTo>
                  <a:moveTo>
                    <a:pt x="53" y="20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2"/>
                    <a:pt x="54" y="22"/>
                    <a:pt x="55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2"/>
                    <a:pt x="55" y="22"/>
                  </a:cubicBezTo>
                  <a:cubicBezTo>
                    <a:pt x="55" y="22"/>
                    <a:pt x="55" y="22"/>
                    <a:pt x="55" y="23"/>
                  </a:cubicBezTo>
                  <a:cubicBezTo>
                    <a:pt x="54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6" y="22"/>
                    <a:pt x="55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5" y="22"/>
                    <a:pt x="55" y="21"/>
                  </a:cubicBezTo>
                  <a:cubicBezTo>
                    <a:pt x="55" y="22"/>
                    <a:pt x="55" y="21"/>
                    <a:pt x="55" y="21"/>
                  </a:cubicBezTo>
                  <a:cubicBezTo>
                    <a:pt x="55" y="21"/>
                    <a:pt x="54" y="21"/>
                    <a:pt x="54" y="21"/>
                  </a:cubicBezTo>
                  <a:cubicBezTo>
                    <a:pt x="55" y="21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1"/>
                    <a:pt x="54" y="21"/>
                  </a:cubicBezTo>
                  <a:cubicBezTo>
                    <a:pt x="54" y="21"/>
                    <a:pt x="54" y="20"/>
                    <a:pt x="53" y="20"/>
                  </a:cubicBezTo>
                  <a:moveTo>
                    <a:pt x="55" y="19"/>
                  </a:moveTo>
                  <a:cubicBezTo>
                    <a:pt x="55" y="19"/>
                    <a:pt x="55" y="19"/>
                    <a:pt x="55" y="18"/>
                  </a:cubicBezTo>
                  <a:cubicBezTo>
                    <a:pt x="54" y="18"/>
                    <a:pt x="55" y="19"/>
                    <a:pt x="55" y="19"/>
                  </a:cubicBezTo>
                  <a:moveTo>
                    <a:pt x="54" y="19"/>
                  </a:move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20"/>
                    <a:pt x="54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moveTo>
                    <a:pt x="53" y="18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9"/>
                    <a:pt x="53" y="18"/>
                    <a:pt x="53" y="18"/>
                  </a:cubicBezTo>
                  <a:moveTo>
                    <a:pt x="52" y="18"/>
                  </a:moveTo>
                  <a:cubicBezTo>
                    <a:pt x="52" y="17"/>
                    <a:pt x="53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6"/>
                    <a:pt x="51" y="17"/>
                  </a:cubicBezTo>
                  <a:cubicBezTo>
                    <a:pt x="52" y="17"/>
                    <a:pt x="51" y="17"/>
                    <a:pt x="52" y="17"/>
                  </a:cubicBezTo>
                  <a:cubicBezTo>
                    <a:pt x="52" y="18"/>
                    <a:pt x="52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9"/>
                    <a:pt x="53" y="18"/>
                    <a:pt x="53" y="18"/>
                  </a:cubicBezTo>
                  <a:cubicBezTo>
                    <a:pt x="53" y="18"/>
                    <a:pt x="53" y="17"/>
                    <a:pt x="53" y="17"/>
                  </a:cubicBezTo>
                  <a:cubicBezTo>
                    <a:pt x="53" y="17"/>
                    <a:pt x="53" y="18"/>
                    <a:pt x="52" y="18"/>
                  </a:cubicBezTo>
                  <a:moveTo>
                    <a:pt x="52" y="16"/>
                  </a:moveTo>
                  <a:cubicBezTo>
                    <a:pt x="52" y="16"/>
                    <a:pt x="52" y="16"/>
                    <a:pt x="53" y="17"/>
                  </a:cubicBezTo>
                  <a:cubicBezTo>
                    <a:pt x="53" y="17"/>
                    <a:pt x="52" y="16"/>
                    <a:pt x="53" y="16"/>
                  </a:cubicBezTo>
                  <a:cubicBezTo>
                    <a:pt x="53" y="16"/>
                    <a:pt x="53" y="17"/>
                    <a:pt x="53" y="17"/>
                  </a:cubicBezTo>
                  <a:cubicBezTo>
                    <a:pt x="53" y="17"/>
                    <a:pt x="53" y="17"/>
                    <a:pt x="54" y="17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2" y="16"/>
                    <a:pt x="52" y="16"/>
                  </a:cubicBezTo>
                  <a:moveTo>
                    <a:pt x="52" y="16"/>
                  </a:moveTo>
                  <a:cubicBezTo>
                    <a:pt x="52" y="16"/>
                    <a:pt x="52" y="15"/>
                    <a:pt x="52" y="15"/>
                  </a:cubicBezTo>
                  <a:cubicBezTo>
                    <a:pt x="52" y="15"/>
                    <a:pt x="52" y="15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6"/>
                    <a:pt x="51" y="16"/>
                  </a:cubicBezTo>
                  <a:cubicBezTo>
                    <a:pt x="52" y="16"/>
                    <a:pt x="52" y="17"/>
                    <a:pt x="52" y="16"/>
                  </a:cubicBezTo>
                  <a:close/>
                  <a:moveTo>
                    <a:pt x="53" y="15"/>
                  </a:moveTo>
                  <a:cubicBezTo>
                    <a:pt x="53" y="15"/>
                    <a:pt x="52" y="14"/>
                    <a:pt x="52" y="15"/>
                  </a:cubicBezTo>
                  <a:cubicBezTo>
                    <a:pt x="52" y="15"/>
                    <a:pt x="53" y="15"/>
                    <a:pt x="53" y="15"/>
                  </a:cubicBezTo>
                  <a:moveTo>
                    <a:pt x="53" y="14"/>
                  </a:moveTo>
                  <a:cubicBezTo>
                    <a:pt x="53" y="15"/>
                    <a:pt x="53" y="14"/>
                    <a:pt x="53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4"/>
                    <a:pt x="52" y="14"/>
                    <a:pt x="51" y="14"/>
                  </a:cubicBezTo>
                  <a:moveTo>
                    <a:pt x="52" y="13"/>
                  </a:moveTo>
                  <a:cubicBezTo>
                    <a:pt x="52" y="13"/>
                    <a:pt x="52" y="14"/>
                    <a:pt x="52" y="14"/>
                  </a:cubicBezTo>
                  <a:cubicBezTo>
                    <a:pt x="52" y="14"/>
                    <a:pt x="52" y="13"/>
                    <a:pt x="52" y="13"/>
                  </a:cubicBezTo>
                  <a:moveTo>
                    <a:pt x="51" y="12"/>
                  </a:move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2"/>
                    <a:pt x="51" y="12"/>
                  </a:cubicBezTo>
                  <a:moveTo>
                    <a:pt x="49" y="12"/>
                  </a:moveTo>
                  <a:cubicBezTo>
                    <a:pt x="50" y="13"/>
                    <a:pt x="49" y="13"/>
                    <a:pt x="50" y="13"/>
                  </a:cubicBezTo>
                  <a:cubicBezTo>
                    <a:pt x="50" y="13"/>
                    <a:pt x="50" y="12"/>
                    <a:pt x="49" y="12"/>
                  </a:cubicBezTo>
                  <a:moveTo>
                    <a:pt x="49" y="13"/>
                  </a:moveTo>
                  <a:cubicBezTo>
                    <a:pt x="49" y="13"/>
                    <a:pt x="49" y="14"/>
                    <a:pt x="49" y="14"/>
                  </a:cubicBezTo>
                  <a:cubicBezTo>
                    <a:pt x="50" y="14"/>
                    <a:pt x="49" y="14"/>
                    <a:pt x="49" y="14"/>
                  </a:cubicBezTo>
                  <a:cubicBezTo>
                    <a:pt x="50" y="14"/>
                    <a:pt x="50" y="13"/>
                    <a:pt x="50" y="13"/>
                  </a:cubicBezTo>
                  <a:cubicBezTo>
                    <a:pt x="49" y="13"/>
                    <a:pt x="49" y="14"/>
                    <a:pt x="49" y="14"/>
                  </a:cubicBezTo>
                  <a:cubicBezTo>
                    <a:pt x="49" y="13"/>
                    <a:pt x="49" y="13"/>
                    <a:pt x="49" y="13"/>
                  </a:cubicBezTo>
                  <a:moveTo>
                    <a:pt x="46" y="10"/>
                  </a:moveTo>
                  <a:cubicBezTo>
                    <a:pt x="45" y="10"/>
                    <a:pt x="45" y="9"/>
                    <a:pt x="45" y="9"/>
                  </a:cubicBezTo>
                  <a:cubicBezTo>
                    <a:pt x="45" y="9"/>
                    <a:pt x="45" y="10"/>
                    <a:pt x="46" y="10"/>
                  </a:cubicBezTo>
                  <a:moveTo>
                    <a:pt x="50" y="11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2"/>
                    <a:pt x="50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9" y="13"/>
                    <a:pt x="49" y="13"/>
                  </a:cubicBezTo>
                  <a:lnTo>
                    <a:pt x="48" y="12"/>
                  </a:ln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50" y="11"/>
                  </a:cubicBezTo>
                  <a:cubicBezTo>
                    <a:pt x="49" y="11"/>
                    <a:pt x="49" y="10"/>
                    <a:pt x="49" y="10"/>
                  </a:cubicBezTo>
                  <a:cubicBezTo>
                    <a:pt x="49" y="11"/>
                    <a:pt x="50" y="11"/>
                    <a:pt x="50" y="11"/>
                  </a:cubicBezTo>
                  <a:cubicBezTo>
                    <a:pt x="50" y="10"/>
                    <a:pt x="49" y="10"/>
                    <a:pt x="49" y="9"/>
                  </a:cubicBezTo>
                  <a:cubicBezTo>
                    <a:pt x="49" y="10"/>
                    <a:pt x="49" y="10"/>
                    <a:pt x="49" y="10"/>
                  </a:cubicBezTo>
                  <a:moveTo>
                    <a:pt x="48" y="11"/>
                  </a:moveTo>
                  <a:cubicBezTo>
                    <a:pt x="47" y="10"/>
                    <a:pt x="48" y="12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moveTo>
                    <a:pt x="47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1"/>
                    <a:pt x="47" y="11"/>
                  </a:cubicBezTo>
                  <a:cubicBezTo>
                    <a:pt x="47" y="11"/>
                    <a:pt x="46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1"/>
                    <a:pt x="47" y="12"/>
                    <a:pt x="48" y="12"/>
                  </a:cubicBezTo>
                  <a:cubicBezTo>
                    <a:pt x="48" y="11"/>
                    <a:pt x="47" y="11"/>
                    <a:pt x="47" y="11"/>
                  </a:cubicBezTo>
                  <a:cubicBezTo>
                    <a:pt x="47" y="10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moveTo>
                    <a:pt x="46" y="8"/>
                  </a:moveTo>
                  <a:cubicBezTo>
                    <a:pt x="46" y="8"/>
                    <a:pt x="46" y="8"/>
                    <a:pt x="46" y="8"/>
                  </a:cubicBezTo>
                  <a:cubicBezTo>
                    <a:pt x="47" y="8"/>
                    <a:pt x="46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7" y="9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8"/>
                  </a:cubicBezTo>
                  <a:cubicBezTo>
                    <a:pt x="48" y="8"/>
                    <a:pt x="47" y="8"/>
                    <a:pt x="47" y="8"/>
                  </a:cubicBezTo>
                  <a:cubicBezTo>
                    <a:pt x="47" y="8"/>
                    <a:pt x="47" y="8"/>
                    <a:pt x="47" y="7"/>
                  </a:cubicBezTo>
                  <a:cubicBezTo>
                    <a:pt x="47" y="7"/>
                    <a:pt x="46" y="7"/>
                    <a:pt x="46" y="8"/>
                  </a:cubicBezTo>
                  <a:moveTo>
                    <a:pt x="46" y="8"/>
                  </a:move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7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5" y="8"/>
                    <a:pt x="46" y="8"/>
                    <a:pt x="46" y="8"/>
                  </a:cubicBezTo>
                  <a:moveTo>
                    <a:pt x="44" y="8"/>
                  </a:moveTo>
                  <a:cubicBezTo>
                    <a:pt x="44" y="8"/>
                    <a:pt x="45" y="8"/>
                    <a:pt x="45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9"/>
                    <a:pt x="44" y="8"/>
                    <a:pt x="45" y="9"/>
                  </a:cubicBezTo>
                  <a:cubicBezTo>
                    <a:pt x="45" y="9"/>
                    <a:pt x="45" y="9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5" y="9"/>
                    <a:pt x="44" y="8"/>
                    <a:pt x="44" y="8"/>
                  </a:cubicBezTo>
                  <a:moveTo>
                    <a:pt x="44" y="7"/>
                  </a:moveTo>
                  <a:cubicBezTo>
                    <a:pt x="44" y="7"/>
                    <a:pt x="44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moveTo>
                    <a:pt x="43" y="7"/>
                  </a:move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6"/>
                    <a:pt x="43" y="6"/>
                  </a:cubicBezTo>
                  <a:cubicBezTo>
                    <a:pt x="43" y="6"/>
                    <a:pt x="42" y="6"/>
                    <a:pt x="42" y="6"/>
                  </a:cubicBezTo>
                  <a:cubicBezTo>
                    <a:pt x="42" y="6"/>
                    <a:pt x="43" y="6"/>
                    <a:pt x="43" y="7"/>
                  </a:cubicBezTo>
                  <a:cubicBezTo>
                    <a:pt x="42" y="6"/>
                    <a:pt x="42" y="7"/>
                    <a:pt x="42" y="7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3" y="7"/>
                  </a:cubicBezTo>
                  <a:cubicBezTo>
                    <a:pt x="43" y="7"/>
                    <a:pt x="42" y="7"/>
                    <a:pt x="42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2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4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moveTo>
                    <a:pt x="42" y="5"/>
                  </a:moveTo>
                  <a:cubicBezTo>
                    <a:pt x="42" y="6"/>
                    <a:pt x="42" y="5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4" y="6"/>
                  </a:cubicBezTo>
                  <a:cubicBezTo>
                    <a:pt x="43" y="6"/>
                    <a:pt x="43" y="5"/>
                    <a:pt x="42" y="5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moveTo>
                    <a:pt x="37" y="5"/>
                  </a:moveTo>
                  <a:cubicBezTo>
                    <a:pt x="37" y="5"/>
                    <a:pt x="38" y="5"/>
                    <a:pt x="38" y="5"/>
                  </a:cubicBezTo>
                  <a:cubicBezTo>
                    <a:pt x="38" y="4"/>
                    <a:pt x="37" y="4"/>
                    <a:pt x="37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4" y="4"/>
                    <a:pt x="34" y="5"/>
                  </a:cubicBezTo>
                  <a:moveTo>
                    <a:pt x="34" y="4"/>
                  </a:moveTo>
                  <a:cubicBezTo>
                    <a:pt x="34" y="4"/>
                    <a:pt x="35" y="4"/>
                    <a:pt x="35" y="4"/>
                  </a:cubicBezTo>
                  <a:cubicBezTo>
                    <a:pt x="35" y="4"/>
                    <a:pt x="34" y="4"/>
                    <a:pt x="34" y="4"/>
                  </a:cubicBezTo>
                  <a:moveTo>
                    <a:pt x="32" y="3"/>
                  </a:moveTo>
                  <a:cubicBezTo>
                    <a:pt x="32" y="3"/>
                    <a:pt x="32" y="3"/>
                    <a:pt x="32" y="3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2" y="2"/>
                    <a:pt x="32" y="2"/>
                    <a:pt x="32" y="3"/>
                  </a:cubicBezTo>
                  <a:moveTo>
                    <a:pt x="31" y="3"/>
                  </a:moveTo>
                  <a:cubicBezTo>
                    <a:pt x="31" y="3"/>
                    <a:pt x="32" y="3"/>
                    <a:pt x="31" y="3"/>
                  </a:cubicBezTo>
                  <a:cubicBezTo>
                    <a:pt x="31" y="2"/>
                    <a:pt x="31" y="2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moveTo>
                    <a:pt x="29" y="3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30" y="3"/>
                    <a:pt x="30" y="3"/>
                    <a:pt x="31" y="2"/>
                  </a:cubicBezTo>
                  <a:cubicBezTo>
                    <a:pt x="30" y="3"/>
                    <a:pt x="29" y="3"/>
                    <a:pt x="29" y="3"/>
                  </a:cubicBezTo>
                  <a:moveTo>
                    <a:pt x="28" y="4"/>
                  </a:moveTo>
                  <a:cubicBezTo>
                    <a:pt x="28" y="4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moveTo>
                    <a:pt x="35" y="1"/>
                  </a:moveTo>
                  <a:cubicBezTo>
                    <a:pt x="36" y="1"/>
                    <a:pt x="36" y="2"/>
                    <a:pt x="36" y="2"/>
                  </a:cubicBezTo>
                  <a:cubicBezTo>
                    <a:pt x="36" y="1"/>
                    <a:pt x="36" y="1"/>
                    <a:pt x="35" y="1"/>
                  </a:cubicBezTo>
                  <a:moveTo>
                    <a:pt x="34" y="1"/>
                  </a:moveTo>
                  <a:cubicBezTo>
                    <a:pt x="34" y="1"/>
                    <a:pt x="34" y="2"/>
                    <a:pt x="35" y="1"/>
                  </a:cubicBezTo>
                  <a:cubicBezTo>
                    <a:pt x="34" y="1"/>
                    <a:pt x="34" y="1"/>
                    <a:pt x="35" y="1"/>
                  </a:cubicBezTo>
                  <a:cubicBezTo>
                    <a:pt x="34" y="1"/>
                    <a:pt x="34" y="1"/>
                    <a:pt x="34" y="1"/>
                  </a:cubicBezTo>
                  <a:moveTo>
                    <a:pt x="32" y="0"/>
                  </a:moveTo>
                  <a:cubicBezTo>
                    <a:pt x="32" y="0"/>
                    <a:pt x="32" y="1"/>
                    <a:pt x="32" y="1"/>
                  </a:cubicBezTo>
                  <a:cubicBezTo>
                    <a:pt x="32" y="0"/>
                    <a:pt x="32" y="0"/>
                    <a:pt x="32" y="0"/>
                  </a:cubicBezTo>
                  <a:moveTo>
                    <a:pt x="31" y="1"/>
                  </a:moveTo>
                  <a:cubicBezTo>
                    <a:pt x="32" y="1"/>
                    <a:pt x="31" y="1"/>
                    <a:pt x="32" y="1"/>
                  </a:cubicBezTo>
                  <a:cubicBezTo>
                    <a:pt x="32" y="1"/>
                    <a:pt x="32" y="1"/>
                    <a:pt x="31" y="1"/>
                  </a:cubicBezTo>
                  <a:moveTo>
                    <a:pt x="28" y="2"/>
                  </a:moveTo>
                  <a:cubicBezTo>
                    <a:pt x="27" y="2"/>
                    <a:pt x="27" y="2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2"/>
                    <a:pt x="28" y="2"/>
                    <a:pt x="28" y="2"/>
                  </a:cubicBezTo>
                  <a:moveTo>
                    <a:pt x="26" y="1"/>
                  </a:moveTo>
                  <a:cubicBezTo>
                    <a:pt x="26" y="1"/>
                    <a:pt x="26" y="1"/>
                    <a:pt x="26" y="1"/>
                  </a:cubicBezTo>
                  <a:cubicBezTo>
                    <a:pt x="26" y="1"/>
                    <a:pt x="27" y="1"/>
                    <a:pt x="27" y="1"/>
                  </a:cubicBezTo>
                  <a:cubicBezTo>
                    <a:pt x="27" y="1"/>
                    <a:pt x="26" y="1"/>
                    <a:pt x="27" y="1"/>
                  </a:cubicBezTo>
                  <a:cubicBezTo>
                    <a:pt x="27" y="1"/>
                    <a:pt x="28" y="1"/>
                    <a:pt x="29" y="1"/>
                  </a:cubicBezTo>
                  <a:cubicBezTo>
                    <a:pt x="29" y="1"/>
                    <a:pt x="29" y="1"/>
                    <a:pt x="30" y="1"/>
                  </a:cubicBezTo>
                  <a:cubicBezTo>
                    <a:pt x="29" y="1"/>
                    <a:pt x="28" y="2"/>
                    <a:pt x="29" y="2"/>
                  </a:cubicBezTo>
                  <a:cubicBezTo>
                    <a:pt x="29" y="1"/>
                    <a:pt x="30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0" y="0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1" y="0"/>
                    <a:pt x="3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29" y="0"/>
                    <a:pt x="29" y="0"/>
                  </a:cubicBezTo>
                  <a:cubicBezTo>
                    <a:pt x="29" y="0"/>
                    <a:pt x="28" y="0"/>
                    <a:pt x="28" y="1"/>
                  </a:cubicBezTo>
                  <a:cubicBezTo>
                    <a:pt x="29" y="0"/>
                    <a:pt x="29" y="1"/>
                    <a:pt x="30" y="1"/>
                  </a:cubicBezTo>
                  <a:cubicBezTo>
                    <a:pt x="29" y="1"/>
                    <a:pt x="29" y="1"/>
                    <a:pt x="28" y="1"/>
                  </a:cubicBezTo>
                  <a:cubicBezTo>
                    <a:pt x="28" y="1"/>
                    <a:pt x="27" y="1"/>
                    <a:pt x="27" y="1"/>
                  </a:cubicBezTo>
                  <a:cubicBezTo>
                    <a:pt x="27" y="1"/>
                    <a:pt x="28" y="1"/>
                    <a:pt x="28" y="0"/>
                  </a:cubicBezTo>
                  <a:cubicBezTo>
                    <a:pt x="27" y="1"/>
                    <a:pt x="27" y="1"/>
                    <a:pt x="26" y="1"/>
                  </a:cubicBezTo>
                  <a:moveTo>
                    <a:pt x="24" y="4"/>
                  </a:moveTo>
                  <a:cubicBezTo>
                    <a:pt x="24" y="4"/>
                    <a:pt x="25" y="5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7" y="4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3"/>
                    <a:pt x="25" y="4"/>
                    <a:pt x="24" y="4"/>
                  </a:cubicBezTo>
                  <a:moveTo>
                    <a:pt x="21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5"/>
                    <a:pt x="22" y="5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4" y="5"/>
                    <a:pt x="25" y="5"/>
                    <a:pt x="25" y="4"/>
                  </a:cubicBezTo>
                  <a:cubicBezTo>
                    <a:pt x="24" y="5"/>
                    <a:pt x="24" y="5"/>
                    <a:pt x="24" y="4"/>
                  </a:cubicBezTo>
                  <a:cubicBezTo>
                    <a:pt x="23" y="4"/>
                    <a:pt x="23" y="5"/>
                    <a:pt x="23" y="5"/>
                  </a:cubicBezTo>
                  <a:cubicBezTo>
                    <a:pt x="22" y="5"/>
                    <a:pt x="21" y="5"/>
                    <a:pt x="21" y="6"/>
                  </a:cubicBezTo>
                  <a:moveTo>
                    <a:pt x="17" y="6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lnTo>
                    <a:pt x="17" y="6"/>
                  </a:lnTo>
                  <a:close/>
                  <a:moveTo>
                    <a:pt x="18" y="8"/>
                  </a:moveTo>
                  <a:cubicBezTo>
                    <a:pt x="18" y="8"/>
                    <a:pt x="18" y="7"/>
                    <a:pt x="18" y="7"/>
                  </a:cubicBezTo>
                  <a:cubicBezTo>
                    <a:pt x="18" y="7"/>
                    <a:pt x="18" y="7"/>
                    <a:pt x="18" y="8"/>
                  </a:cubicBezTo>
                  <a:moveTo>
                    <a:pt x="18" y="8"/>
                  </a:moveTo>
                  <a:cubicBezTo>
                    <a:pt x="19" y="8"/>
                    <a:pt x="18" y="9"/>
                    <a:pt x="19" y="9"/>
                  </a:cubicBezTo>
                  <a:cubicBezTo>
                    <a:pt x="19" y="8"/>
                    <a:pt x="19" y="8"/>
                    <a:pt x="20" y="8"/>
                  </a:cubicBezTo>
                  <a:cubicBezTo>
                    <a:pt x="20" y="7"/>
                    <a:pt x="19" y="8"/>
                    <a:pt x="20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6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19" y="8"/>
                    <a:pt x="18" y="8"/>
                    <a:pt x="18" y="8"/>
                  </a:cubicBezTo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9"/>
                    <a:pt x="18" y="9"/>
                    <a:pt x="18" y="9"/>
                  </a:cubicBezTo>
                  <a:moveTo>
                    <a:pt x="0" y="63"/>
                  </a:moveTo>
                  <a:cubicBezTo>
                    <a:pt x="0" y="63"/>
                    <a:pt x="0" y="64"/>
                    <a:pt x="0" y="64"/>
                  </a:cubicBezTo>
                  <a:cubicBezTo>
                    <a:pt x="0" y="63"/>
                    <a:pt x="1" y="64"/>
                    <a:pt x="1" y="63"/>
                  </a:cubicBezTo>
                  <a:cubicBezTo>
                    <a:pt x="1" y="63"/>
                    <a:pt x="1" y="63"/>
                    <a:pt x="0" y="63"/>
                  </a:cubicBezTo>
                  <a:moveTo>
                    <a:pt x="3" y="57"/>
                  </a:moveTo>
                  <a:cubicBezTo>
                    <a:pt x="3" y="57"/>
                    <a:pt x="3" y="58"/>
                    <a:pt x="3" y="58"/>
                  </a:cubicBezTo>
                  <a:cubicBezTo>
                    <a:pt x="3" y="58"/>
                    <a:pt x="3" y="57"/>
                    <a:pt x="3" y="57"/>
                  </a:cubicBezTo>
                  <a:moveTo>
                    <a:pt x="0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moveTo>
                    <a:pt x="0" y="49"/>
                  </a:moveTo>
                  <a:cubicBezTo>
                    <a:pt x="0" y="49"/>
                    <a:pt x="0" y="49"/>
                    <a:pt x="0" y="50"/>
                  </a:cubicBezTo>
                  <a:cubicBezTo>
                    <a:pt x="0" y="50"/>
                    <a:pt x="0" y="49"/>
                    <a:pt x="0" y="49"/>
                  </a:cubicBezTo>
                  <a:moveTo>
                    <a:pt x="1" y="36"/>
                  </a:moveTo>
                  <a:cubicBezTo>
                    <a:pt x="2" y="36"/>
                    <a:pt x="2" y="36"/>
                    <a:pt x="2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2" y="36"/>
                    <a:pt x="1" y="35"/>
                    <a:pt x="1" y="36"/>
                  </a:cubicBezTo>
                  <a:moveTo>
                    <a:pt x="5" y="30"/>
                  </a:moveTo>
                  <a:cubicBezTo>
                    <a:pt x="5" y="31"/>
                    <a:pt x="4" y="30"/>
                    <a:pt x="4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0"/>
                    <a:pt x="5" y="30"/>
                  </a:cubicBezTo>
                  <a:moveTo>
                    <a:pt x="3" y="27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3" y="28"/>
                    <a:pt x="4" y="28"/>
                  </a:cubicBezTo>
                  <a:cubicBezTo>
                    <a:pt x="4" y="27"/>
                    <a:pt x="3" y="28"/>
                    <a:pt x="3" y="27"/>
                  </a:cubicBezTo>
                  <a:moveTo>
                    <a:pt x="6" y="20"/>
                  </a:moveTo>
                  <a:cubicBezTo>
                    <a:pt x="6" y="20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moveTo>
                    <a:pt x="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10" y="18"/>
                    <a:pt x="9" y="18"/>
                  </a:cubicBezTo>
                  <a:moveTo>
                    <a:pt x="9" y="16"/>
                  </a:moveTo>
                  <a:cubicBezTo>
                    <a:pt x="8" y="16"/>
                    <a:pt x="8" y="17"/>
                    <a:pt x="8" y="17"/>
                  </a:cubicBezTo>
                  <a:cubicBezTo>
                    <a:pt x="8" y="17"/>
                    <a:pt x="9" y="16"/>
                    <a:pt x="9" y="16"/>
                  </a:cubicBezTo>
                  <a:moveTo>
                    <a:pt x="10" y="1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1" y="14"/>
                    <a:pt x="10" y="14"/>
                  </a:cubicBezTo>
                  <a:moveTo>
                    <a:pt x="13" y="13"/>
                  </a:moveTo>
                  <a:cubicBezTo>
                    <a:pt x="13" y="12"/>
                    <a:pt x="12" y="13"/>
                    <a:pt x="12" y="13"/>
                  </a:cubicBezTo>
                  <a:cubicBezTo>
                    <a:pt x="12" y="14"/>
                    <a:pt x="13" y="13"/>
                    <a:pt x="13" y="13"/>
                  </a:cubicBezTo>
                  <a:moveTo>
                    <a:pt x="13" y="9"/>
                  </a:moveTo>
                  <a:cubicBezTo>
                    <a:pt x="13" y="9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3" y="10"/>
                    <a:pt x="13" y="9"/>
                  </a:cubicBezTo>
                  <a:moveTo>
                    <a:pt x="17" y="10"/>
                  </a:moveTo>
                  <a:cubicBezTo>
                    <a:pt x="16" y="10"/>
                    <a:pt x="16" y="10"/>
                    <a:pt x="16" y="11"/>
                  </a:cubicBezTo>
                  <a:cubicBezTo>
                    <a:pt x="17" y="11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moveTo>
                    <a:pt x="15" y="12"/>
                  </a:moveTo>
                  <a:cubicBezTo>
                    <a:pt x="15" y="13"/>
                    <a:pt x="15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7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6" y="11"/>
                    <a:pt x="15" y="12"/>
                    <a:pt x="15" y="12"/>
                  </a:cubicBezTo>
                  <a:moveTo>
                    <a:pt x="11" y="18"/>
                  </a:move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2" y="17"/>
                  </a:cubicBezTo>
                  <a:cubicBezTo>
                    <a:pt x="11" y="17"/>
                    <a:pt x="11" y="18"/>
                    <a:pt x="11" y="18"/>
                  </a:cubicBezTo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lose/>
                  <a:moveTo>
                    <a:pt x="10" y="21"/>
                  </a:moveTo>
                  <a:cubicBezTo>
                    <a:pt x="10" y="21"/>
                    <a:pt x="10" y="21"/>
                    <a:pt x="11" y="21"/>
                  </a:cubicBezTo>
                  <a:cubicBezTo>
                    <a:pt x="10" y="20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lose/>
                  <a:moveTo>
                    <a:pt x="7" y="30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lnTo>
                    <a:pt x="7" y="30"/>
                  </a:lnTo>
                  <a:close/>
                  <a:moveTo>
                    <a:pt x="5" y="79"/>
                  </a:moveTo>
                  <a:cubicBezTo>
                    <a:pt x="5" y="79"/>
                    <a:pt x="4" y="78"/>
                    <a:pt x="4" y="78"/>
                  </a:cubicBezTo>
                  <a:cubicBezTo>
                    <a:pt x="4" y="78"/>
                    <a:pt x="4" y="78"/>
                    <a:pt x="4" y="79"/>
                  </a:cubicBezTo>
                  <a:cubicBezTo>
                    <a:pt x="4" y="79"/>
                    <a:pt x="5" y="79"/>
                    <a:pt x="5" y="79"/>
                  </a:cubicBezTo>
                  <a:moveTo>
                    <a:pt x="8" y="82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1"/>
                    <a:pt x="8" y="82"/>
                    <a:pt x="8" y="82"/>
                  </a:cubicBezTo>
                  <a:moveTo>
                    <a:pt x="43" y="50"/>
                  </a:moveTo>
                  <a:cubicBezTo>
                    <a:pt x="43" y="50"/>
                    <a:pt x="43" y="50"/>
                    <a:pt x="42" y="50"/>
                  </a:cubicBezTo>
                  <a:cubicBezTo>
                    <a:pt x="42" y="50"/>
                    <a:pt x="43" y="50"/>
                    <a:pt x="43" y="50"/>
                  </a:cubicBezTo>
                  <a:moveTo>
                    <a:pt x="44" y="51"/>
                  </a:moveTo>
                  <a:cubicBezTo>
                    <a:pt x="44" y="51"/>
                    <a:pt x="44" y="51"/>
                    <a:pt x="44" y="51"/>
                  </a:cubicBezTo>
                  <a:cubicBezTo>
                    <a:pt x="44" y="51"/>
                    <a:pt x="44" y="51"/>
                    <a:pt x="43" y="51"/>
                  </a:cubicBezTo>
                  <a:cubicBezTo>
                    <a:pt x="43" y="51"/>
                    <a:pt x="44" y="51"/>
                    <a:pt x="44" y="51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1"/>
                    <a:pt x="44" y="52"/>
                    <a:pt x="44" y="51"/>
                  </a:cubicBezTo>
                  <a:moveTo>
                    <a:pt x="46" y="51"/>
                  </a:move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moveTo>
                    <a:pt x="60" y="81"/>
                  </a:moveTo>
                  <a:cubicBezTo>
                    <a:pt x="61" y="81"/>
                    <a:pt x="61" y="80"/>
                    <a:pt x="60" y="81"/>
                  </a:cubicBezTo>
                  <a:close/>
                  <a:moveTo>
                    <a:pt x="56" y="82"/>
                  </a:moveTo>
                  <a:cubicBezTo>
                    <a:pt x="56" y="82"/>
                    <a:pt x="57" y="82"/>
                    <a:pt x="57" y="82"/>
                  </a:cubicBezTo>
                  <a:cubicBezTo>
                    <a:pt x="57" y="82"/>
                    <a:pt x="57" y="82"/>
                    <a:pt x="56" y="82"/>
                  </a:cubicBezTo>
                  <a:moveTo>
                    <a:pt x="58" y="74"/>
                  </a:move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8" y="74"/>
                    <a:pt x="58" y="74"/>
                    <a:pt x="58" y="74"/>
                  </a:cubicBezTo>
                  <a:moveTo>
                    <a:pt x="57" y="75"/>
                  </a:move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75"/>
                    <a:pt x="57" y="75"/>
                    <a:pt x="57" y="75"/>
                  </a:cubicBezTo>
                  <a:moveTo>
                    <a:pt x="50" y="79"/>
                  </a:moveTo>
                  <a:cubicBezTo>
                    <a:pt x="50" y="79"/>
                    <a:pt x="50" y="80"/>
                    <a:pt x="51" y="80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51" y="80"/>
                    <a:pt x="51" y="80"/>
                    <a:pt x="51" y="79"/>
                  </a:cubicBezTo>
                  <a:cubicBezTo>
                    <a:pt x="50" y="80"/>
                    <a:pt x="50" y="79"/>
                    <a:pt x="50" y="79"/>
                  </a:cubicBezTo>
                  <a:moveTo>
                    <a:pt x="56" y="75"/>
                  </a:moveTo>
                  <a:cubicBezTo>
                    <a:pt x="56" y="75"/>
                    <a:pt x="57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moveTo>
                    <a:pt x="57" y="75"/>
                  </a:move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5" y="76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4" y="76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7" y="75"/>
                    <a:pt x="57" y="75"/>
                  </a:cubicBezTo>
                  <a:moveTo>
                    <a:pt x="48" y="68"/>
                  </a:moveTo>
                  <a:cubicBezTo>
                    <a:pt x="48" y="68"/>
                    <a:pt x="49" y="68"/>
                    <a:pt x="48" y="68"/>
                  </a:cubicBezTo>
                  <a:cubicBezTo>
                    <a:pt x="48" y="68"/>
                    <a:pt x="48" y="68"/>
                    <a:pt x="48" y="68"/>
                  </a:cubicBezTo>
                  <a:moveTo>
                    <a:pt x="50" y="58"/>
                  </a:moveTo>
                  <a:cubicBezTo>
                    <a:pt x="50" y="58"/>
                    <a:pt x="50" y="58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58"/>
                    <a:pt x="50" y="58"/>
                    <a:pt x="50" y="58"/>
                  </a:cubicBezTo>
                  <a:moveTo>
                    <a:pt x="41" y="48"/>
                  </a:moveTo>
                  <a:cubicBezTo>
                    <a:pt x="41" y="48"/>
                    <a:pt x="42" y="48"/>
                    <a:pt x="42" y="48"/>
                  </a:cubicBezTo>
                  <a:cubicBezTo>
                    <a:pt x="42" y="48"/>
                    <a:pt x="41" y="48"/>
                    <a:pt x="41" y="48"/>
                  </a:cubicBezTo>
                  <a:moveTo>
                    <a:pt x="39" y="47"/>
                  </a:move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0" y="47"/>
                    <a:pt x="39" y="47"/>
                  </a:cubicBezTo>
                  <a:moveTo>
                    <a:pt x="38" y="49"/>
                  </a:moveTo>
                  <a:cubicBezTo>
                    <a:pt x="38" y="48"/>
                    <a:pt x="37" y="49"/>
                    <a:pt x="37" y="49"/>
                  </a:cubicBezTo>
                  <a:cubicBezTo>
                    <a:pt x="38" y="49"/>
                    <a:pt x="38" y="49"/>
                    <a:pt x="38" y="49"/>
                  </a:cubicBezTo>
                  <a:moveTo>
                    <a:pt x="33" y="48"/>
                  </a:moveTo>
                  <a:cubicBezTo>
                    <a:pt x="34" y="47"/>
                    <a:pt x="34" y="48"/>
                    <a:pt x="34" y="48"/>
                  </a:cubicBezTo>
                  <a:cubicBezTo>
                    <a:pt x="34" y="48"/>
                    <a:pt x="35" y="48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8"/>
                    <a:pt x="37" y="48"/>
                    <a:pt x="38" y="48"/>
                  </a:cubicBezTo>
                  <a:cubicBezTo>
                    <a:pt x="38" y="48"/>
                    <a:pt x="39" y="48"/>
                    <a:pt x="38" y="48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48"/>
                    <a:pt x="37" y="47"/>
                    <a:pt x="37" y="47"/>
                  </a:cubicBezTo>
                  <a:cubicBezTo>
                    <a:pt x="37" y="47"/>
                    <a:pt x="36" y="47"/>
                    <a:pt x="36" y="47"/>
                  </a:cubicBezTo>
                  <a:cubicBezTo>
                    <a:pt x="36" y="47"/>
                    <a:pt x="35" y="47"/>
                    <a:pt x="35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4" y="47"/>
                    <a:pt x="33" y="47"/>
                    <a:pt x="33" y="48"/>
                  </a:cubicBezTo>
                  <a:moveTo>
                    <a:pt x="18" y="50"/>
                  </a:moveTo>
                  <a:cubicBezTo>
                    <a:pt x="18" y="50"/>
                    <a:pt x="19" y="50"/>
                    <a:pt x="19" y="50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50"/>
                    <a:pt x="21" y="49"/>
                    <a:pt x="21" y="49"/>
                  </a:cubicBezTo>
                  <a:cubicBezTo>
                    <a:pt x="20" y="49"/>
                    <a:pt x="20" y="50"/>
                    <a:pt x="19" y="50"/>
                  </a:cubicBezTo>
                  <a:cubicBezTo>
                    <a:pt x="19" y="50"/>
                    <a:pt x="18" y="50"/>
                    <a:pt x="18" y="50"/>
                  </a:cubicBezTo>
                  <a:moveTo>
                    <a:pt x="21" y="67"/>
                  </a:moveTo>
                  <a:cubicBezTo>
                    <a:pt x="21" y="67"/>
                    <a:pt x="21" y="66"/>
                    <a:pt x="21" y="66"/>
                  </a:cubicBezTo>
                  <a:cubicBezTo>
                    <a:pt x="21" y="66"/>
                    <a:pt x="21" y="67"/>
                    <a:pt x="21" y="67"/>
                  </a:cubicBezTo>
                  <a:moveTo>
                    <a:pt x="20" y="65"/>
                  </a:moveTo>
                  <a:cubicBezTo>
                    <a:pt x="20" y="65"/>
                    <a:pt x="21" y="65"/>
                    <a:pt x="21" y="65"/>
                  </a:cubicBezTo>
                  <a:cubicBezTo>
                    <a:pt x="21" y="65"/>
                    <a:pt x="21" y="64"/>
                    <a:pt x="20" y="65"/>
                  </a:cubicBezTo>
                  <a:moveTo>
                    <a:pt x="20" y="65"/>
                  </a:moveTo>
                  <a:cubicBezTo>
                    <a:pt x="20" y="65"/>
                    <a:pt x="20" y="65"/>
                    <a:pt x="20" y="65"/>
                  </a:cubicBezTo>
                  <a:cubicBezTo>
                    <a:pt x="20" y="64"/>
                    <a:pt x="19" y="65"/>
                    <a:pt x="20" y="65"/>
                  </a:cubicBezTo>
                  <a:moveTo>
                    <a:pt x="18" y="50"/>
                  </a:moveTo>
                  <a:cubicBezTo>
                    <a:pt x="18" y="50"/>
                    <a:pt x="18" y="50"/>
                    <a:pt x="17" y="50"/>
                  </a:cubicBezTo>
                  <a:cubicBezTo>
                    <a:pt x="17" y="50"/>
                    <a:pt x="18" y="50"/>
                    <a:pt x="17" y="50"/>
                  </a:cubicBezTo>
                  <a:cubicBezTo>
                    <a:pt x="17" y="50"/>
                    <a:pt x="17" y="51"/>
                    <a:pt x="18" y="50"/>
                  </a:cubicBezTo>
                  <a:moveTo>
                    <a:pt x="12" y="56"/>
                  </a:moveTo>
                  <a:cubicBezTo>
                    <a:pt x="12" y="56"/>
                    <a:pt x="12" y="55"/>
                    <a:pt x="12" y="55"/>
                  </a:cubicBezTo>
                  <a:cubicBezTo>
                    <a:pt x="12" y="55"/>
                    <a:pt x="12" y="56"/>
                    <a:pt x="12" y="56"/>
                  </a:cubicBezTo>
                  <a:moveTo>
                    <a:pt x="12" y="60"/>
                  </a:moveTo>
                  <a:cubicBezTo>
                    <a:pt x="12" y="60"/>
                    <a:pt x="13" y="60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moveTo>
                    <a:pt x="13" y="68"/>
                  </a:moveTo>
                  <a:cubicBezTo>
                    <a:pt x="13" y="68"/>
                    <a:pt x="13" y="67"/>
                    <a:pt x="13" y="67"/>
                  </a:cubicBezTo>
                  <a:cubicBezTo>
                    <a:pt x="13" y="67"/>
                    <a:pt x="13" y="68"/>
                    <a:pt x="13" y="68"/>
                  </a:cubicBezTo>
                  <a:moveTo>
                    <a:pt x="19" y="67"/>
                  </a:moveTo>
                  <a:cubicBezTo>
                    <a:pt x="19" y="66"/>
                    <a:pt x="18" y="66"/>
                    <a:pt x="18" y="66"/>
                  </a:cubicBezTo>
                  <a:cubicBezTo>
                    <a:pt x="19" y="66"/>
                    <a:pt x="18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18" y="65"/>
                    <a:pt x="19" y="64"/>
                    <a:pt x="18" y="64"/>
                  </a:cubicBezTo>
                  <a:cubicBezTo>
                    <a:pt x="18" y="64"/>
                    <a:pt x="18" y="63"/>
                    <a:pt x="18" y="63"/>
                  </a:cubicBezTo>
                  <a:cubicBezTo>
                    <a:pt x="18" y="64"/>
                    <a:pt x="18" y="64"/>
                    <a:pt x="19" y="64"/>
                  </a:cubicBezTo>
                  <a:cubicBezTo>
                    <a:pt x="19" y="64"/>
                    <a:pt x="19" y="64"/>
                    <a:pt x="19" y="63"/>
                  </a:cubicBezTo>
                  <a:cubicBezTo>
                    <a:pt x="19" y="63"/>
                    <a:pt x="18" y="62"/>
                    <a:pt x="18" y="62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62"/>
                    <a:pt x="19" y="62"/>
                    <a:pt x="18" y="61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60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9" y="59"/>
                    <a:pt x="19" y="59"/>
                  </a:cubicBezTo>
                  <a:cubicBezTo>
                    <a:pt x="18" y="58"/>
                    <a:pt x="18" y="59"/>
                    <a:pt x="18" y="59"/>
                  </a:cubicBezTo>
                  <a:cubicBezTo>
                    <a:pt x="18" y="58"/>
                    <a:pt x="18" y="59"/>
                    <a:pt x="18" y="58"/>
                  </a:cubicBezTo>
                  <a:cubicBezTo>
                    <a:pt x="18" y="58"/>
                    <a:pt x="18" y="58"/>
                    <a:pt x="18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5"/>
                    <a:pt x="18" y="55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7" y="53"/>
                    <a:pt x="17" y="52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1"/>
                    <a:pt x="17" y="52"/>
                  </a:cubicBezTo>
                  <a:cubicBezTo>
                    <a:pt x="17" y="52"/>
                    <a:pt x="17" y="53"/>
                    <a:pt x="17" y="54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7" y="55"/>
                    <a:pt x="17" y="56"/>
                    <a:pt x="17" y="57"/>
                  </a:cubicBezTo>
                  <a:cubicBezTo>
                    <a:pt x="17" y="57"/>
                    <a:pt x="17" y="56"/>
                    <a:pt x="17" y="57"/>
                  </a:cubicBezTo>
                  <a:cubicBezTo>
                    <a:pt x="17" y="57"/>
                    <a:pt x="17" y="57"/>
                    <a:pt x="17" y="58"/>
                  </a:cubicBezTo>
                  <a:cubicBezTo>
                    <a:pt x="17" y="59"/>
                    <a:pt x="18" y="59"/>
                    <a:pt x="17" y="60"/>
                  </a:cubicBezTo>
                  <a:cubicBezTo>
                    <a:pt x="17" y="60"/>
                    <a:pt x="17" y="61"/>
                    <a:pt x="17" y="61"/>
                  </a:cubicBezTo>
                  <a:cubicBezTo>
                    <a:pt x="18" y="61"/>
                    <a:pt x="18" y="62"/>
                    <a:pt x="18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7" y="62"/>
                    <a:pt x="17" y="62"/>
                    <a:pt x="17" y="63"/>
                  </a:cubicBezTo>
                  <a:cubicBezTo>
                    <a:pt x="18" y="63"/>
                    <a:pt x="17" y="62"/>
                    <a:pt x="18" y="62"/>
                  </a:cubicBezTo>
                  <a:cubicBezTo>
                    <a:pt x="18" y="63"/>
                    <a:pt x="18" y="63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8" y="67"/>
                    <a:pt x="18" y="67"/>
                    <a:pt x="18" y="68"/>
                  </a:cubicBezTo>
                  <a:cubicBezTo>
                    <a:pt x="18" y="68"/>
                    <a:pt x="18" y="67"/>
                    <a:pt x="18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8"/>
                    <a:pt x="18" y="69"/>
                    <a:pt x="18" y="69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68"/>
                    <a:pt x="18" y="68"/>
                    <a:pt x="19" y="69"/>
                  </a:cubicBezTo>
                  <a:cubicBezTo>
                    <a:pt x="19" y="69"/>
                    <a:pt x="18" y="69"/>
                    <a:pt x="18" y="69"/>
                  </a:cubicBezTo>
                  <a:cubicBezTo>
                    <a:pt x="19" y="70"/>
                    <a:pt x="19" y="67"/>
                    <a:pt x="19" y="67"/>
                  </a:cubicBezTo>
                  <a:moveTo>
                    <a:pt x="19" y="73"/>
                  </a:moveTo>
                  <a:cubicBezTo>
                    <a:pt x="19" y="73"/>
                    <a:pt x="19" y="73"/>
                    <a:pt x="19" y="73"/>
                  </a:cubicBezTo>
                  <a:cubicBezTo>
                    <a:pt x="20" y="74"/>
                    <a:pt x="20" y="73"/>
                    <a:pt x="19" y="73"/>
                  </a:cubicBezTo>
                  <a:moveTo>
                    <a:pt x="21" y="78"/>
                  </a:moveTo>
                  <a:cubicBezTo>
                    <a:pt x="21" y="78"/>
                    <a:pt x="21" y="77"/>
                    <a:pt x="22" y="76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78"/>
                    <a:pt x="21" y="78"/>
                    <a:pt x="21" y="78"/>
                  </a:cubicBezTo>
                  <a:moveTo>
                    <a:pt x="19" y="79"/>
                  </a:moveTo>
                  <a:cubicBezTo>
                    <a:pt x="20" y="79"/>
                    <a:pt x="20" y="78"/>
                    <a:pt x="20" y="78"/>
                  </a:cubicBezTo>
                  <a:cubicBezTo>
                    <a:pt x="20" y="78"/>
                    <a:pt x="19" y="79"/>
                    <a:pt x="19" y="79"/>
                  </a:cubicBezTo>
                  <a:moveTo>
                    <a:pt x="19" y="79"/>
                  </a:moveTo>
                  <a:cubicBezTo>
                    <a:pt x="19" y="79"/>
                    <a:pt x="19" y="79"/>
                    <a:pt x="19" y="78"/>
                  </a:cubicBezTo>
                  <a:cubicBezTo>
                    <a:pt x="19" y="78"/>
                    <a:pt x="19" y="79"/>
                    <a:pt x="19" y="79"/>
                  </a:cubicBezTo>
                  <a:moveTo>
                    <a:pt x="14" y="75"/>
                  </a:move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moveTo>
                    <a:pt x="13" y="75"/>
                  </a:moveTo>
                  <a:cubicBezTo>
                    <a:pt x="13" y="75"/>
                    <a:pt x="13" y="75"/>
                    <a:pt x="13" y="75"/>
                  </a:cubicBezTo>
                  <a:cubicBezTo>
                    <a:pt x="13" y="75"/>
                    <a:pt x="13" y="75"/>
                    <a:pt x="13" y="75"/>
                  </a:cubicBezTo>
                  <a:moveTo>
                    <a:pt x="13" y="76"/>
                  </a:moveTo>
                  <a:cubicBezTo>
                    <a:pt x="13" y="76"/>
                    <a:pt x="14" y="76"/>
                    <a:pt x="13" y="76"/>
                  </a:cubicBezTo>
                  <a:cubicBezTo>
                    <a:pt x="13" y="75"/>
                    <a:pt x="13" y="76"/>
                    <a:pt x="13" y="76"/>
                  </a:cubicBezTo>
                  <a:moveTo>
                    <a:pt x="14" y="81"/>
                  </a:moveTo>
                  <a:cubicBezTo>
                    <a:pt x="15" y="81"/>
                    <a:pt x="15" y="81"/>
                    <a:pt x="15" y="80"/>
                  </a:cubicBezTo>
                  <a:cubicBezTo>
                    <a:pt x="15" y="80"/>
                    <a:pt x="16" y="80"/>
                    <a:pt x="16" y="80"/>
                  </a:cubicBezTo>
                  <a:cubicBezTo>
                    <a:pt x="16" y="80"/>
                    <a:pt x="17" y="80"/>
                    <a:pt x="16" y="80"/>
                  </a:cubicBezTo>
                  <a:cubicBezTo>
                    <a:pt x="16" y="80"/>
                    <a:pt x="16" y="80"/>
                    <a:pt x="15" y="80"/>
                  </a:cubicBezTo>
                  <a:cubicBezTo>
                    <a:pt x="15" y="80"/>
                    <a:pt x="16" y="80"/>
                    <a:pt x="15" y="80"/>
                  </a:cubicBezTo>
                  <a:cubicBezTo>
                    <a:pt x="15" y="80"/>
                    <a:pt x="15" y="80"/>
                    <a:pt x="15" y="81"/>
                  </a:cubicBezTo>
                  <a:cubicBezTo>
                    <a:pt x="15" y="81"/>
                    <a:pt x="14" y="81"/>
                    <a:pt x="14" y="81"/>
                  </a:cubicBezTo>
                  <a:moveTo>
                    <a:pt x="13" y="76"/>
                  </a:move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moveTo>
                    <a:pt x="10" y="81"/>
                  </a:moveTo>
                  <a:cubicBezTo>
                    <a:pt x="10" y="81"/>
                    <a:pt x="10" y="81"/>
                    <a:pt x="11" y="81"/>
                  </a:cubicBezTo>
                  <a:cubicBezTo>
                    <a:pt x="11" y="82"/>
                    <a:pt x="11" y="82"/>
                    <a:pt x="11" y="81"/>
                  </a:cubicBezTo>
                  <a:cubicBezTo>
                    <a:pt x="11" y="81"/>
                    <a:pt x="11" y="81"/>
                    <a:pt x="10" y="81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1"/>
                    <a:pt x="10" y="81"/>
                  </a:cubicBezTo>
                  <a:moveTo>
                    <a:pt x="9" y="80"/>
                  </a:moveTo>
                  <a:cubicBezTo>
                    <a:pt x="9" y="80"/>
                    <a:pt x="9" y="80"/>
                    <a:pt x="9" y="80"/>
                  </a:cubicBezTo>
                  <a:cubicBezTo>
                    <a:pt x="9" y="80"/>
                    <a:pt x="9" y="80"/>
                    <a:pt x="9" y="80"/>
                  </a:cubicBezTo>
                  <a:moveTo>
                    <a:pt x="6" y="73"/>
                  </a:moveTo>
                  <a:cubicBezTo>
                    <a:pt x="6" y="73"/>
                    <a:pt x="6" y="73"/>
                    <a:pt x="6" y="73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4"/>
                    <a:pt x="6" y="74"/>
                    <a:pt x="6" y="75"/>
                  </a:cubicBezTo>
                  <a:cubicBezTo>
                    <a:pt x="6" y="74"/>
                    <a:pt x="6" y="75"/>
                    <a:pt x="6" y="75"/>
                  </a:cubicBezTo>
                  <a:cubicBezTo>
                    <a:pt x="6" y="74"/>
                    <a:pt x="6" y="74"/>
                    <a:pt x="6" y="73"/>
                  </a:cubicBezTo>
                  <a:moveTo>
                    <a:pt x="5" y="66"/>
                  </a:move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moveTo>
                    <a:pt x="5" y="64"/>
                  </a:moveTo>
                  <a:cubicBezTo>
                    <a:pt x="5" y="64"/>
                    <a:pt x="4" y="64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6"/>
                  </a:cubicBezTo>
                  <a:cubicBezTo>
                    <a:pt x="5" y="65"/>
                    <a:pt x="5" y="65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3"/>
                    <a:pt x="5" y="63"/>
                    <a:pt x="5" y="64"/>
                  </a:cubicBezTo>
                  <a:moveTo>
                    <a:pt x="11" y="47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2" y="48"/>
                  </a:cubicBezTo>
                  <a:cubicBezTo>
                    <a:pt x="11" y="48"/>
                    <a:pt x="12" y="48"/>
                    <a:pt x="11" y="47"/>
                  </a:cubicBezTo>
                  <a:moveTo>
                    <a:pt x="11" y="47"/>
                  </a:move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moveTo>
                    <a:pt x="11" y="46"/>
                  </a:moveTo>
                  <a:cubicBezTo>
                    <a:pt x="11" y="46"/>
                    <a:pt x="11" y="46"/>
                    <a:pt x="12" y="46"/>
                  </a:cubicBezTo>
                  <a:cubicBezTo>
                    <a:pt x="11" y="46"/>
                    <a:pt x="12" y="46"/>
                    <a:pt x="11" y="46"/>
                  </a:cubicBezTo>
                  <a:moveTo>
                    <a:pt x="8" y="43"/>
                  </a:moveTo>
                  <a:cubicBezTo>
                    <a:pt x="8" y="43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moveTo>
                    <a:pt x="12" y="43"/>
                  </a:moveTo>
                  <a:cubicBezTo>
                    <a:pt x="12" y="43"/>
                    <a:pt x="11" y="43"/>
                    <a:pt x="12" y="43"/>
                  </a:cubicBezTo>
                  <a:cubicBezTo>
                    <a:pt x="12" y="43"/>
                    <a:pt x="12" y="43"/>
                    <a:pt x="12" y="43"/>
                  </a:cubicBezTo>
                  <a:moveTo>
                    <a:pt x="10" y="34"/>
                  </a:moveTo>
                  <a:cubicBezTo>
                    <a:pt x="10" y="34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4"/>
                    <a:pt x="10" y="34"/>
                  </a:cubicBezTo>
                  <a:moveTo>
                    <a:pt x="10" y="33"/>
                  </a:moveTo>
                  <a:cubicBezTo>
                    <a:pt x="10" y="34"/>
                    <a:pt x="10" y="34"/>
                    <a:pt x="10" y="34"/>
                  </a:cubicBezTo>
                  <a:cubicBezTo>
                    <a:pt x="11" y="34"/>
                    <a:pt x="10" y="34"/>
                    <a:pt x="10" y="34"/>
                  </a:cubicBezTo>
                  <a:cubicBezTo>
                    <a:pt x="11" y="35"/>
                    <a:pt x="11" y="34"/>
                    <a:pt x="10" y="33"/>
                  </a:cubicBezTo>
                  <a:moveTo>
                    <a:pt x="13" y="29"/>
                  </a:moveTo>
                  <a:cubicBezTo>
                    <a:pt x="13" y="29"/>
                    <a:pt x="13" y="30"/>
                    <a:pt x="13" y="30"/>
                  </a:cubicBezTo>
                  <a:cubicBezTo>
                    <a:pt x="13" y="30"/>
                    <a:pt x="13" y="29"/>
                    <a:pt x="13" y="29"/>
                  </a:cubicBezTo>
                  <a:moveTo>
                    <a:pt x="15" y="25"/>
                  </a:moveTo>
                  <a:cubicBezTo>
                    <a:pt x="15" y="25"/>
                    <a:pt x="15" y="25"/>
                    <a:pt x="15" y="25"/>
                  </a:cubicBezTo>
                  <a:cubicBezTo>
                    <a:pt x="15" y="26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moveTo>
                    <a:pt x="16" y="24"/>
                  </a:move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6" y="25"/>
                    <a:pt x="16" y="24"/>
                  </a:cubicBezTo>
                  <a:moveTo>
                    <a:pt x="14" y="23"/>
                  </a:moveTo>
                  <a:cubicBezTo>
                    <a:pt x="14" y="24"/>
                    <a:pt x="13" y="25"/>
                    <a:pt x="14" y="25"/>
                  </a:cubicBezTo>
                  <a:cubicBezTo>
                    <a:pt x="14" y="25"/>
                    <a:pt x="14" y="25"/>
                    <a:pt x="14" y="24"/>
                  </a:cubicBezTo>
                  <a:cubicBezTo>
                    <a:pt x="14" y="24"/>
                    <a:pt x="14" y="23"/>
                    <a:pt x="14" y="23"/>
                  </a:cubicBezTo>
                  <a:moveTo>
                    <a:pt x="16" y="20"/>
                  </a:moveTo>
                  <a:cubicBezTo>
                    <a:pt x="16" y="20"/>
                    <a:pt x="16" y="20"/>
                    <a:pt x="16" y="19"/>
                  </a:cubicBezTo>
                  <a:cubicBezTo>
                    <a:pt x="16" y="20"/>
                    <a:pt x="16" y="20"/>
                    <a:pt x="16" y="20"/>
                  </a:cubicBezTo>
                  <a:close/>
                  <a:moveTo>
                    <a:pt x="17" y="21"/>
                  </a:moveTo>
                  <a:cubicBezTo>
                    <a:pt x="16" y="21"/>
                    <a:pt x="16" y="21"/>
                    <a:pt x="16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1"/>
                    <a:pt x="17" y="21"/>
                  </a:cubicBezTo>
                  <a:moveTo>
                    <a:pt x="18" y="20"/>
                  </a:moveTo>
                  <a:cubicBezTo>
                    <a:pt x="18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moveTo>
                    <a:pt x="18" y="20"/>
                  </a:moveTo>
                  <a:cubicBezTo>
                    <a:pt x="17" y="19"/>
                    <a:pt x="17" y="20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0"/>
                    <a:pt x="17" y="20"/>
                    <a:pt x="18" y="20"/>
                  </a:cubicBezTo>
                  <a:moveTo>
                    <a:pt x="18" y="59"/>
                  </a:move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moveTo>
                    <a:pt x="60" y="27"/>
                  </a:moveTo>
                  <a:cubicBezTo>
                    <a:pt x="59" y="27"/>
                    <a:pt x="59" y="26"/>
                    <a:pt x="59" y="26"/>
                  </a:cubicBezTo>
                  <a:cubicBezTo>
                    <a:pt x="60" y="26"/>
                    <a:pt x="60" y="27"/>
                    <a:pt x="60" y="27"/>
                  </a:cubicBezTo>
                  <a:moveTo>
                    <a:pt x="4" y="62"/>
                  </a:moveTo>
                  <a:cubicBezTo>
                    <a:pt x="4" y="61"/>
                    <a:pt x="4" y="60"/>
                    <a:pt x="4" y="60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61"/>
                    <a:pt x="4" y="61"/>
                    <a:pt x="4" y="62"/>
                  </a:cubicBezTo>
                  <a:moveTo>
                    <a:pt x="5" y="44"/>
                  </a:moveTo>
                  <a:cubicBezTo>
                    <a:pt x="4" y="43"/>
                    <a:pt x="5" y="43"/>
                    <a:pt x="5" y="42"/>
                  </a:cubicBezTo>
                  <a:cubicBezTo>
                    <a:pt x="5" y="42"/>
                    <a:pt x="5" y="43"/>
                    <a:pt x="5" y="44"/>
                  </a:cubicBezTo>
                  <a:moveTo>
                    <a:pt x="50" y="19"/>
                  </a:moveTo>
                  <a:cubicBezTo>
                    <a:pt x="50" y="19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18"/>
                    <a:pt x="50" y="18"/>
                    <a:pt x="50" y="19"/>
                  </a:cubicBezTo>
                  <a:moveTo>
                    <a:pt x="58" y="31"/>
                  </a:moveTo>
                  <a:cubicBezTo>
                    <a:pt x="58" y="31"/>
                    <a:pt x="58" y="31"/>
                    <a:pt x="58" y="31"/>
                  </a:cubicBezTo>
                  <a:cubicBezTo>
                    <a:pt x="58" y="31"/>
                    <a:pt x="58" y="30"/>
                    <a:pt x="59" y="30"/>
                  </a:cubicBezTo>
                  <a:cubicBezTo>
                    <a:pt x="59" y="31"/>
                    <a:pt x="59" y="31"/>
                    <a:pt x="58" y="31"/>
                  </a:cubicBezTo>
                  <a:moveTo>
                    <a:pt x="51" y="21"/>
                  </a:moveTo>
                  <a:cubicBezTo>
                    <a:pt x="51" y="21"/>
                    <a:pt x="50" y="20"/>
                    <a:pt x="50" y="20"/>
                  </a:cubicBezTo>
                  <a:cubicBezTo>
                    <a:pt x="51" y="20"/>
                    <a:pt x="51" y="21"/>
                    <a:pt x="51" y="21"/>
                  </a:cubicBezTo>
                  <a:moveTo>
                    <a:pt x="45" y="13"/>
                  </a:moveTo>
                  <a:cubicBezTo>
                    <a:pt x="46" y="13"/>
                    <a:pt x="46" y="14"/>
                    <a:pt x="47" y="14"/>
                  </a:cubicBezTo>
                  <a:cubicBezTo>
                    <a:pt x="46" y="14"/>
                    <a:pt x="45" y="13"/>
                    <a:pt x="44" y="12"/>
                  </a:cubicBezTo>
                  <a:cubicBezTo>
                    <a:pt x="44" y="11"/>
                    <a:pt x="45" y="12"/>
                    <a:pt x="45" y="13"/>
                  </a:cubicBezTo>
                  <a:moveTo>
                    <a:pt x="58" y="32"/>
                  </a:moveTo>
                  <a:cubicBezTo>
                    <a:pt x="58" y="31"/>
                    <a:pt x="58" y="31"/>
                    <a:pt x="58" y="31"/>
                  </a:cubicBezTo>
                  <a:cubicBezTo>
                    <a:pt x="58" y="31"/>
                    <a:pt x="58" y="32"/>
                    <a:pt x="58" y="32"/>
                  </a:cubicBezTo>
                  <a:moveTo>
                    <a:pt x="59" y="35"/>
                  </a:moveTo>
                  <a:cubicBezTo>
                    <a:pt x="59" y="35"/>
                    <a:pt x="59" y="35"/>
                    <a:pt x="59" y="35"/>
                  </a:cubicBezTo>
                  <a:cubicBezTo>
                    <a:pt x="59" y="35"/>
                    <a:pt x="59" y="35"/>
                    <a:pt x="59" y="35"/>
                  </a:cubicBezTo>
                  <a:moveTo>
                    <a:pt x="58" y="34"/>
                  </a:moveTo>
                  <a:cubicBezTo>
                    <a:pt x="58" y="33"/>
                    <a:pt x="58" y="33"/>
                    <a:pt x="58" y="32"/>
                  </a:cubicBezTo>
                  <a:cubicBezTo>
                    <a:pt x="58" y="32"/>
                    <a:pt x="58" y="33"/>
                    <a:pt x="59" y="33"/>
                  </a:cubicBezTo>
                  <a:cubicBezTo>
                    <a:pt x="58" y="33"/>
                    <a:pt x="58" y="33"/>
                    <a:pt x="58" y="34"/>
                  </a:cubicBezTo>
                  <a:moveTo>
                    <a:pt x="57" y="21"/>
                  </a:moveTo>
                  <a:cubicBezTo>
                    <a:pt x="57" y="21"/>
                    <a:pt x="57" y="21"/>
                    <a:pt x="57" y="20"/>
                  </a:cubicBezTo>
                  <a:cubicBezTo>
                    <a:pt x="57" y="20"/>
                    <a:pt x="56" y="20"/>
                    <a:pt x="56" y="19"/>
                  </a:cubicBezTo>
                  <a:cubicBezTo>
                    <a:pt x="56" y="19"/>
                    <a:pt x="56" y="19"/>
                    <a:pt x="57" y="19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7" y="20"/>
                    <a:pt x="58" y="21"/>
                    <a:pt x="57" y="21"/>
                  </a:cubicBezTo>
                  <a:moveTo>
                    <a:pt x="30" y="52"/>
                  </a:moveTo>
                  <a:cubicBezTo>
                    <a:pt x="30" y="52"/>
                    <a:pt x="29" y="52"/>
                    <a:pt x="28" y="52"/>
                  </a:cubicBezTo>
                  <a:cubicBezTo>
                    <a:pt x="28" y="52"/>
                    <a:pt x="29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moveTo>
                    <a:pt x="13" y="74"/>
                  </a:moveTo>
                  <a:cubicBezTo>
                    <a:pt x="13" y="74"/>
                    <a:pt x="13" y="74"/>
                    <a:pt x="13" y="74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13" y="74"/>
                    <a:pt x="13" y="74"/>
                    <a:pt x="13" y="74"/>
                  </a:cubicBezTo>
                  <a:moveTo>
                    <a:pt x="56" y="52"/>
                  </a:moveTo>
                  <a:cubicBezTo>
                    <a:pt x="56" y="52"/>
                    <a:pt x="56" y="53"/>
                    <a:pt x="56" y="54"/>
                  </a:cubicBezTo>
                  <a:cubicBezTo>
                    <a:pt x="56" y="54"/>
                    <a:pt x="56" y="55"/>
                    <a:pt x="56" y="55"/>
                  </a:cubicBezTo>
                  <a:cubicBezTo>
                    <a:pt x="56" y="54"/>
                    <a:pt x="56" y="53"/>
                    <a:pt x="56" y="52"/>
                  </a:cubicBezTo>
                  <a:moveTo>
                    <a:pt x="12" y="74"/>
                  </a:move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7"/>
                    <a:pt x="12" y="75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7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moveTo>
                    <a:pt x="11" y="49"/>
                  </a:moveTo>
                  <a:cubicBezTo>
                    <a:pt x="11" y="50"/>
                    <a:pt x="11" y="48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2" y="47"/>
                    <a:pt x="11" y="49"/>
                    <a:pt x="11" y="49"/>
                  </a:cubicBezTo>
                  <a:moveTo>
                    <a:pt x="14" y="75"/>
                  </a:move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moveTo>
                    <a:pt x="12" y="75"/>
                  </a:move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5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4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moveTo>
                    <a:pt x="12" y="75"/>
                  </a:move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moveTo>
                    <a:pt x="12" y="75"/>
                  </a:moveTo>
                  <a:cubicBezTo>
                    <a:pt x="12" y="75"/>
                    <a:pt x="12" y="75"/>
                    <a:pt x="12" y="76"/>
                  </a:cubicBezTo>
                  <a:cubicBezTo>
                    <a:pt x="12" y="75"/>
                    <a:pt x="12" y="76"/>
                    <a:pt x="12" y="75"/>
                  </a:cubicBezTo>
                  <a:moveTo>
                    <a:pt x="12" y="76"/>
                  </a:move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2" y="76"/>
                    <a:pt x="12" y="76"/>
                    <a:pt x="12" y="76"/>
                  </a:cubicBezTo>
                  <a:moveTo>
                    <a:pt x="36" y="52"/>
                  </a:moveTo>
                  <a:cubicBezTo>
                    <a:pt x="36" y="52"/>
                    <a:pt x="35" y="52"/>
                    <a:pt x="35" y="52"/>
                  </a:cubicBezTo>
                  <a:cubicBezTo>
                    <a:pt x="34" y="52"/>
                    <a:pt x="33" y="52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2"/>
                    <a:pt x="33" y="52"/>
                    <a:pt x="34" y="52"/>
                  </a:cubicBezTo>
                  <a:cubicBezTo>
                    <a:pt x="34" y="52"/>
                    <a:pt x="35" y="52"/>
                    <a:pt x="36" y="52"/>
                  </a:cubicBezTo>
                  <a:moveTo>
                    <a:pt x="26" y="53"/>
                  </a:moveTo>
                  <a:cubicBezTo>
                    <a:pt x="26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5" y="52"/>
                  </a:cubicBezTo>
                  <a:cubicBezTo>
                    <a:pt x="25" y="52"/>
                    <a:pt x="25" y="52"/>
                    <a:pt x="25" y="53"/>
                  </a:cubicBezTo>
                  <a:cubicBezTo>
                    <a:pt x="26" y="53"/>
                    <a:pt x="26" y="53"/>
                    <a:pt x="26" y="53"/>
                  </a:cubicBezTo>
                  <a:moveTo>
                    <a:pt x="21" y="53"/>
                  </a:moveTo>
                  <a:cubicBezTo>
                    <a:pt x="21" y="53"/>
                    <a:pt x="21" y="53"/>
                    <a:pt x="21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moveTo>
                    <a:pt x="25" y="53"/>
                  </a:moveTo>
                  <a:cubicBezTo>
                    <a:pt x="25" y="53"/>
                    <a:pt x="24" y="53"/>
                    <a:pt x="24" y="53"/>
                  </a:cubicBezTo>
                  <a:cubicBezTo>
                    <a:pt x="24" y="53"/>
                    <a:pt x="24" y="53"/>
                    <a:pt x="25" y="53"/>
                  </a:cubicBezTo>
                  <a:moveTo>
                    <a:pt x="44" y="52"/>
                  </a:moveTo>
                  <a:cubicBezTo>
                    <a:pt x="43" y="53"/>
                    <a:pt x="43" y="52"/>
                    <a:pt x="43" y="52"/>
                  </a:cubicBezTo>
                  <a:cubicBezTo>
                    <a:pt x="43" y="52"/>
                    <a:pt x="43" y="52"/>
                    <a:pt x="44" y="52"/>
                  </a:cubicBezTo>
                  <a:moveTo>
                    <a:pt x="47" y="58"/>
                  </a:moveTo>
                  <a:cubicBezTo>
                    <a:pt x="46" y="58"/>
                    <a:pt x="46" y="57"/>
                    <a:pt x="46" y="57"/>
                  </a:cubicBezTo>
                  <a:cubicBezTo>
                    <a:pt x="46" y="57"/>
                    <a:pt x="46" y="56"/>
                    <a:pt x="46" y="56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7" y="54"/>
                    <a:pt x="46" y="55"/>
                    <a:pt x="46" y="55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6" y="56"/>
                    <a:pt x="46" y="57"/>
                    <a:pt x="47" y="57"/>
                  </a:cubicBezTo>
                  <a:cubicBezTo>
                    <a:pt x="47" y="57"/>
                    <a:pt x="47" y="57"/>
                    <a:pt x="47" y="58"/>
                  </a:cubicBezTo>
                  <a:moveTo>
                    <a:pt x="38" y="52"/>
                  </a:moveTo>
                  <a:cubicBezTo>
                    <a:pt x="37" y="52"/>
                    <a:pt x="36" y="52"/>
                    <a:pt x="36" y="52"/>
                  </a:cubicBezTo>
                  <a:cubicBezTo>
                    <a:pt x="37" y="52"/>
                    <a:pt x="37" y="52"/>
                    <a:pt x="38" y="52"/>
                  </a:cubicBezTo>
                  <a:moveTo>
                    <a:pt x="43" y="52"/>
                  </a:moveTo>
                  <a:cubicBezTo>
                    <a:pt x="43" y="52"/>
                    <a:pt x="42" y="52"/>
                    <a:pt x="42" y="52"/>
                  </a:cubicBezTo>
                  <a:cubicBezTo>
                    <a:pt x="42" y="52"/>
                    <a:pt x="43" y="52"/>
                    <a:pt x="43" y="52"/>
                  </a:cubicBezTo>
                  <a:moveTo>
                    <a:pt x="12" y="65"/>
                  </a:moveTo>
                  <a:cubicBezTo>
                    <a:pt x="12" y="65"/>
                    <a:pt x="12" y="66"/>
                    <a:pt x="12" y="66"/>
                  </a:cubicBezTo>
                  <a:cubicBezTo>
                    <a:pt x="12" y="66"/>
                    <a:pt x="12" y="65"/>
                    <a:pt x="12" y="65"/>
                  </a:cubicBezTo>
                  <a:moveTo>
                    <a:pt x="29" y="9"/>
                  </a:moveTo>
                  <a:cubicBezTo>
                    <a:pt x="29" y="9"/>
                    <a:pt x="29" y="9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9"/>
                    <a:pt x="29" y="9"/>
                  </a:cubicBezTo>
                  <a:moveTo>
                    <a:pt x="32" y="9"/>
                  </a:moveTo>
                  <a:cubicBezTo>
                    <a:pt x="32" y="10"/>
                    <a:pt x="31" y="9"/>
                    <a:pt x="31" y="9"/>
                  </a:cubicBezTo>
                  <a:cubicBezTo>
                    <a:pt x="31" y="9"/>
                    <a:pt x="31" y="9"/>
                    <a:pt x="32" y="9"/>
                  </a:cubicBezTo>
                  <a:moveTo>
                    <a:pt x="29" y="11"/>
                  </a:moveTo>
                  <a:cubicBezTo>
                    <a:pt x="29" y="11"/>
                    <a:pt x="28" y="11"/>
                    <a:pt x="28" y="11"/>
                  </a:cubicBezTo>
                  <a:cubicBezTo>
                    <a:pt x="28" y="11"/>
                    <a:pt x="29" y="10"/>
                    <a:pt x="29" y="11"/>
                  </a:cubicBezTo>
                  <a:moveTo>
                    <a:pt x="31" y="10"/>
                  </a:moveTo>
                  <a:cubicBezTo>
                    <a:pt x="31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1" y="10"/>
                    <a:pt x="31" y="10"/>
                  </a:cubicBezTo>
                  <a:moveTo>
                    <a:pt x="29" y="10"/>
                  </a:moveTo>
                  <a:cubicBezTo>
                    <a:pt x="29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0"/>
                    <a:pt x="28" y="10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7" y="11"/>
                    <a:pt x="28" y="11"/>
                    <a:pt x="28" y="11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moveTo>
                    <a:pt x="24" y="13"/>
                  </a:moveTo>
                  <a:cubicBezTo>
                    <a:pt x="24" y="13"/>
                    <a:pt x="24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3" y="13"/>
                    <a:pt x="22" y="13"/>
                    <a:pt x="22" y="13"/>
                  </a:cubicBezTo>
                  <a:cubicBezTo>
                    <a:pt x="22" y="13"/>
                    <a:pt x="23" y="13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1"/>
                    <a:pt x="24" y="11"/>
                    <a:pt x="25" y="11"/>
                  </a:cubicBezTo>
                  <a:cubicBezTo>
                    <a:pt x="25" y="11"/>
                    <a:pt x="24" y="11"/>
                    <a:pt x="24" y="12"/>
                  </a:cubicBezTo>
                  <a:cubicBezTo>
                    <a:pt x="24" y="12"/>
                    <a:pt x="25" y="12"/>
                    <a:pt x="25" y="11"/>
                  </a:cubicBezTo>
                  <a:cubicBezTo>
                    <a:pt x="25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3" y="12"/>
                    <a:pt x="23" y="12"/>
                  </a:cubicBezTo>
                  <a:cubicBezTo>
                    <a:pt x="23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3"/>
                  </a:cubicBezTo>
                  <a:moveTo>
                    <a:pt x="29" y="12"/>
                  </a:moveTo>
                  <a:cubicBezTo>
                    <a:pt x="29" y="12"/>
                    <a:pt x="29" y="12"/>
                    <a:pt x="29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3"/>
                    <a:pt x="28" y="13"/>
                    <a:pt x="27" y="14"/>
                  </a:cubicBezTo>
                  <a:cubicBezTo>
                    <a:pt x="27" y="14"/>
                    <a:pt x="27" y="14"/>
                    <a:pt x="26" y="14"/>
                  </a:cubicBezTo>
                  <a:cubicBezTo>
                    <a:pt x="26" y="13"/>
                    <a:pt x="27" y="13"/>
                    <a:pt x="26" y="13"/>
                  </a:cubicBezTo>
                  <a:cubicBezTo>
                    <a:pt x="26" y="13"/>
                    <a:pt x="27" y="13"/>
                    <a:pt x="27" y="13"/>
                  </a:cubicBezTo>
                  <a:cubicBezTo>
                    <a:pt x="26" y="12"/>
                    <a:pt x="26" y="13"/>
                    <a:pt x="26" y="13"/>
                  </a:cubicBez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3"/>
                    <a:pt x="27" y="12"/>
                    <a:pt x="27" y="12"/>
                  </a:cubicBezTo>
                  <a:cubicBezTo>
                    <a:pt x="28" y="12"/>
                    <a:pt x="29" y="12"/>
                    <a:pt x="29" y="11"/>
                  </a:cubicBezTo>
                  <a:cubicBezTo>
                    <a:pt x="29" y="12"/>
                    <a:pt x="29" y="12"/>
                    <a:pt x="29" y="12"/>
                  </a:cubicBezTo>
                  <a:moveTo>
                    <a:pt x="28" y="12"/>
                  </a:moveTo>
                  <a:cubicBezTo>
                    <a:pt x="28" y="12"/>
                    <a:pt x="28" y="12"/>
                    <a:pt x="28" y="12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29" y="12"/>
                    <a:pt x="28" y="12"/>
                    <a:pt x="28" y="12"/>
                  </a:cubicBezTo>
                  <a:moveTo>
                    <a:pt x="25" y="12"/>
                  </a:move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3"/>
                    <a:pt x="25" y="1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2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5" y="12"/>
                    <a:pt x="25" y="11"/>
                  </a:cubicBezTo>
                  <a:cubicBezTo>
                    <a:pt x="25" y="11"/>
                    <a:pt x="25" y="12"/>
                    <a:pt x="25" y="12"/>
                  </a:cubicBezTo>
                  <a:cubicBezTo>
                    <a:pt x="25" y="11"/>
                    <a:pt x="25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2"/>
                    <a:pt x="26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moveTo>
                    <a:pt x="32" y="8"/>
                  </a:moveTo>
                  <a:cubicBezTo>
                    <a:pt x="32" y="8"/>
                    <a:pt x="31" y="8"/>
                    <a:pt x="32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0" y="9"/>
                    <a:pt x="30" y="9"/>
                    <a:pt x="30" y="8"/>
                  </a:cubicBezTo>
                  <a:cubicBezTo>
                    <a:pt x="30" y="8"/>
                    <a:pt x="30" y="9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0" y="8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7"/>
                    <a:pt x="31" y="7"/>
                    <a:pt x="32" y="7"/>
                  </a:cubicBezTo>
                  <a:cubicBezTo>
                    <a:pt x="32" y="8"/>
                    <a:pt x="31" y="8"/>
                    <a:pt x="32" y="8"/>
                  </a:cubicBezTo>
                  <a:cubicBezTo>
                    <a:pt x="31" y="7"/>
                    <a:pt x="31" y="8"/>
                    <a:pt x="30" y="8"/>
                  </a:cubicBezTo>
                  <a:cubicBezTo>
                    <a:pt x="30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2" y="8"/>
                  </a:cubicBezTo>
                  <a:moveTo>
                    <a:pt x="23" y="14"/>
                  </a:moveTo>
                  <a:cubicBezTo>
                    <a:pt x="23" y="14"/>
                    <a:pt x="23" y="14"/>
                    <a:pt x="22" y="14"/>
                  </a:cubicBezTo>
                  <a:cubicBezTo>
                    <a:pt x="23" y="14"/>
                    <a:pt x="23" y="14"/>
                    <a:pt x="22" y="15"/>
                  </a:cubicBezTo>
                  <a:cubicBezTo>
                    <a:pt x="22" y="14"/>
                    <a:pt x="22" y="15"/>
                    <a:pt x="22" y="15"/>
                  </a:cubicBezTo>
                  <a:cubicBezTo>
                    <a:pt x="22" y="15"/>
                    <a:pt x="22" y="14"/>
                    <a:pt x="21" y="15"/>
                  </a:cubicBezTo>
                  <a:cubicBezTo>
                    <a:pt x="21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4"/>
                    <a:pt x="22" y="14"/>
                    <a:pt x="22" y="13"/>
                  </a:cubicBezTo>
                  <a:cubicBezTo>
                    <a:pt x="23" y="13"/>
                    <a:pt x="23" y="14"/>
                    <a:pt x="23" y="14"/>
                  </a:cubicBezTo>
                  <a:moveTo>
                    <a:pt x="35" y="9"/>
                  </a:moveTo>
                  <a:cubicBezTo>
                    <a:pt x="35" y="9"/>
                    <a:pt x="35" y="10"/>
                    <a:pt x="35" y="9"/>
                  </a:cubicBezTo>
                  <a:cubicBezTo>
                    <a:pt x="35" y="10"/>
                    <a:pt x="34" y="10"/>
                    <a:pt x="35" y="9"/>
                  </a:cubicBezTo>
                  <a:moveTo>
                    <a:pt x="63" y="68"/>
                  </a:moveTo>
                  <a:cubicBezTo>
                    <a:pt x="63" y="69"/>
                    <a:pt x="63" y="70"/>
                    <a:pt x="63" y="70"/>
                  </a:cubicBezTo>
                  <a:cubicBezTo>
                    <a:pt x="63" y="70"/>
                    <a:pt x="63" y="69"/>
                    <a:pt x="63" y="68"/>
                  </a:cubicBezTo>
                  <a:moveTo>
                    <a:pt x="35" y="9"/>
                  </a:moveTo>
                  <a:cubicBezTo>
                    <a:pt x="34" y="9"/>
                    <a:pt x="34" y="9"/>
                    <a:pt x="34" y="10"/>
                  </a:cubicBezTo>
                  <a:cubicBezTo>
                    <a:pt x="34" y="9"/>
                    <a:pt x="34" y="10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5" y="9"/>
                    <a:pt x="35" y="9"/>
                  </a:cubicBezTo>
                  <a:moveTo>
                    <a:pt x="58" y="71"/>
                  </a:moveTo>
                  <a:cubicBezTo>
                    <a:pt x="57" y="71"/>
                    <a:pt x="57" y="71"/>
                    <a:pt x="57" y="70"/>
                  </a:cubicBezTo>
                  <a:cubicBezTo>
                    <a:pt x="57" y="70"/>
                    <a:pt x="57" y="71"/>
                    <a:pt x="57" y="70"/>
                  </a:cubicBezTo>
                  <a:cubicBezTo>
                    <a:pt x="57" y="70"/>
                    <a:pt x="57" y="69"/>
                    <a:pt x="57" y="69"/>
                  </a:cubicBezTo>
                  <a:cubicBezTo>
                    <a:pt x="56" y="68"/>
                    <a:pt x="56" y="67"/>
                    <a:pt x="56" y="66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56" y="65"/>
                    <a:pt x="56" y="63"/>
                    <a:pt x="56" y="62"/>
                  </a:cubicBezTo>
                  <a:cubicBezTo>
                    <a:pt x="56" y="62"/>
                    <a:pt x="56" y="62"/>
                    <a:pt x="56" y="61"/>
                  </a:cubicBezTo>
                  <a:cubicBezTo>
                    <a:pt x="56" y="61"/>
                    <a:pt x="55" y="61"/>
                    <a:pt x="55" y="61"/>
                  </a:cubicBezTo>
                  <a:cubicBezTo>
                    <a:pt x="55" y="61"/>
                    <a:pt x="55" y="60"/>
                    <a:pt x="55" y="60"/>
                  </a:cubicBezTo>
                  <a:cubicBezTo>
                    <a:pt x="55" y="59"/>
                    <a:pt x="55" y="58"/>
                    <a:pt x="55" y="57"/>
                  </a:cubicBezTo>
                  <a:cubicBezTo>
                    <a:pt x="55" y="57"/>
                    <a:pt x="55" y="57"/>
                    <a:pt x="56" y="57"/>
                  </a:cubicBezTo>
                  <a:cubicBezTo>
                    <a:pt x="56" y="57"/>
                    <a:pt x="55" y="57"/>
                    <a:pt x="55" y="57"/>
                  </a:cubicBezTo>
                  <a:cubicBezTo>
                    <a:pt x="55" y="56"/>
                    <a:pt x="55" y="56"/>
                    <a:pt x="55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55"/>
                    <a:pt x="54" y="54"/>
                    <a:pt x="55" y="54"/>
                  </a:cubicBezTo>
                  <a:cubicBezTo>
                    <a:pt x="54" y="54"/>
                    <a:pt x="55" y="54"/>
                    <a:pt x="54" y="53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5" y="54"/>
                  </a:cubicBezTo>
                  <a:cubicBezTo>
                    <a:pt x="55" y="54"/>
                    <a:pt x="54" y="55"/>
                    <a:pt x="54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5"/>
                    <a:pt x="55" y="55"/>
                    <a:pt x="55" y="56"/>
                  </a:cubicBezTo>
                  <a:cubicBezTo>
                    <a:pt x="55" y="56"/>
                    <a:pt x="54" y="55"/>
                    <a:pt x="54" y="55"/>
                  </a:cubicBezTo>
                  <a:cubicBezTo>
                    <a:pt x="54" y="56"/>
                    <a:pt x="55" y="56"/>
                    <a:pt x="54" y="56"/>
                  </a:cubicBezTo>
                  <a:cubicBezTo>
                    <a:pt x="55" y="57"/>
                    <a:pt x="55" y="57"/>
                    <a:pt x="55" y="58"/>
                  </a:cubicBezTo>
                  <a:cubicBezTo>
                    <a:pt x="55" y="58"/>
                    <a:pt x="55" y="57"/>
                    <a:pt x="55" y="57"/>
                  </a:cubicBezTo>
                  <a:cubicBezTo>
                    <a:pt x="54" y="57"/>
                    <a:pt x="54" y="57"/>
                    <a:pt x="54" y="58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5" y="58"/>
                    <a:pt x="54" y="58"/>
                    <a:pt x="55" y="58"/>
                  </a:cubicBezTo>
                  <a:cubicBezTo>
                    <a:pt x="55" y="58"/>
                    <a:pt x="55" y="58"/>
                    <a:pt x="55" y="59"/>
                  </a:cubicBezTo>
                  <a:cubicBezTo>
                    <a:pt x="55" y="59"/>
                    <a:pt x="55" y="58"/>
                    <a:pt x="55" y="58"/>
                  </a:cubicBezTo>
                  <a:cubicBezTo>
                    <a:pt x="55" y="58"/>
                    <a:pt x="54" y="58"/>
                    <a:pt x="54" y="58"/>
                  </a:cubicBezTo>
                  <a:cubicBezTo>
                    <a:pt x="54" y="58"/>
                    <a:pt x="54" y="59"/>
                    <a:pt x="54" y="59"/>
                  </a:cubicBezTo>
                  <a:cubicBezTo>
                    <a:pt x="55" y="59"/>
                    <a:pt x="54" y="59"/>
                    <a:pt x="54" y="59"/>
                  </a:cubicBezTo>
                  <a:cubicBezTo>
                    <a:pt x="55" y="58"/>
                    <a:pt x="55" y="59"/>
                    <a:pt x="55" y="59"/>
                  </a:cubicBezTo>
                  <a:cubicBezTo>
                    <a:pt x="55" y="59"/>
                    <a:pt x="55" y="59"/>
                    <a:pt x="54" y="59"/>
                  </a:cubicBezTo>
                  <a:cubicBezTo>
                    <a:pt x="54" y="59"/>
                    <a:pt x="54" y="60"/>
                    <a:pt x="54" y="60"/>
                  </a:cubicBezTo>
                  <a:cubicBezTo>
                    <a:pt x="54" y="60"/>
                    <a:pt x="53" y="60"/>
                    <a:pt x="54" y="59"/>
                  </a:cubicBezTo>
                  <a:cubicBezTo>
                    <a:pt x="54" y="59"/>
                    <a:pt x="53" y="60"/>
                    <a:pt x="53" y="60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3" y="59"/>
                    <a:pt x="53" y="58"/>
                    <a:pt x="53" y="58"/>
                  </a:cubicBezTo>
                  <a:cubicBezTo>
                    <a:pt x="53" y="58"/>
                    <a:pt x="53" y="57"/>
                    <a:pt x="53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3" y="55"/>
                    <a:pt x="53" y="54"/>
                    <a:pt x="53" y="53"/>
                  </a:cubicBezTo>
                  <a:cubicBezTo>
                    <a:pt x="53" y="53"/>
                    <a:pt x="53" y="52"/>
                    <a:pt x="53" y="52"/>
                  </a:cubicBezTo>
                  <a:cubicBezTo>
                    <a:pt x="53" y="50"/>
                    <a:pt x="53" y="48"/>
                    <a:pt x="53" y="46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53" y="45"/>
                    <a:pt x="53" y="44"/>
                    <a:pt x="53" y="44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42"/>
                    <a:pt x="53" y="43"/>
                    <a:pt x="53" y="42"/>
                  </a:cubicBezTo>
                  <a:cubicBezTo>
                    <a:pt x="53" y="42"/>
                    <a:pt x="53" y="41"/>
                    <a:pt x="53" y="40"/>
                  </a:cubicBezTo>
                  <a:cubicBezTo>
                    <a:pt x="53" y="40"/>
                    <a:pt x="53" y="40"/>
                    <a:pt x="53" y="41"/>
                  </a:cubicBezTo>
                  <a:cubicBezTo>
                    <a:pt x="54" y="40"/>
                    <a:pt x="53" y="39"/>
                    <a:pt x="53" y="40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8"/>
                    <a:pt x="53" y="37"/>
                    <a:pt x="53" y="37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3" y="35"/>
                    <a:pt x="53" y="34"/>
                    <a:pt x="53" y="34"/>
                  </a:cubicBezTo>
                  <a:cubicBezTo>
                    <a:pt x="53" y="34"/>
                    <a:pt x="52" y="33"/>
                    <a:pt x="52" y="33"/>
                  </a:cubicBezTo>
                  <a:cubicBezTo>
                    <a:pt x="52" y="33"/>
                    <a:pt x="52" y="33"/>
                    <a:pt x="53" y="33"/>
                  </a:cubicBezTo>
                  <a:cubicBezTo>
                    <a:pt x="52" y="32"/>
                    <a:pt x="52" y="32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2" y="30"/>
                    <a:pt x="52" y="29"/>
                    <a:pt x="52" y="29"/>
                  </a:cubicBezTo>
                  <a:cubicBezTo>
                    <a:pt x="52" y="29"/>
                    <a:pt x="51" y="28"/>
                    <a:pt x="51" y="28"/>
                  </a:cubicBezTo>
                  <a:cubicBezTo>
                    <a:pt x="51" y="28"/>
                    <a:pt x="51" y="27"/>
                    <a:pt x="51" y="27"/>
                  </a:cubicBezTo>
                  <a:cubicBezTo>
                    <a:pt x="50" y="26"/>
                    <a:pt x="50" y="26"/>
                    <a:pt x="50" y="25"/>
                  </a:cubicBezTo>
                  <a:cubicBezTo>
                    <a:pt x="50" y="25"/>
                    <a:pt x="49" y="24"/>
                    <a:pt x="49" y="24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3"/>
                    <a:pt x="49" y="23"/>
                    <a:pt x="48" y="22"/>
                  </a:cubicBezTo>
                  <a:cubicBezTo>
                    <a:pt x="48" y="22"/>
                    <a:pt x="48" y="21"/>
                    <a:pt x="48" y="21"/>
                  </a:cubicBezTo>
                  <a:cubicBezTo>
                    <a:pt x="48" y="21"/>
                    <a:pt x="48" y="21"/>
                    <a:pt x="47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7" y="20"/>
                    <a:pt x="47" y="19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6" y="18"/>
                    <a:pt x="46" y="18"/>
                    <a:pt x="45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7"/>
                    <a:pt x="44" y="17"/>
                    <a:pt x="44" y="16"/>
                  </a:cubicBezTo>
                  <a:cubicBezTo>
                    <a:pt x="44" y="16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3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1" y="14"/>
                    <a:pt x="40" y="13"/>
                    <a:pt x="40" y="13"/>
                  </a:cubicBezTo>
                  <a:cubicBezTo>
                    <a:pt x="39" y="12"/>
                    <a:pt x="39" y="13"/>
                    <a:pt x="39" y="12"/>
                  </a:cubicBezTo>
                  <a:cubicBezTo>
                    <a:pt x="39" y="12"/>
                    <a:pt x="38" y="12"/>
                    <a:pt x="38" y="12"/>
                  </a:cubicBezTo>
                  <a:cubicBezTo>
                    <a:pt x="38" y="12"/>
                    <a:pt x="37" y="12"/>
                    <a:pt x="37" y="12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6" y="11"/>
                  </a:cubicBezTo>
                  <a:cubicBezTo>
                    <a:pt x="36" y="11"/>
                    <a:pt x="35" y="11"/>
                    <a:pt x="35" y="11"/>
                  </a:cubicBezTo>
                  <a:cubicBezTo>
                    <a:pt x="35" y="10"/>
                    <a:pt x="35" y="11"/>
                    <a:pt x="35" y="11"/>
                  </a:cubicBezTo>
                  <a:cubicBezTo>
                    <a:pt x="35" y="11"/>
                    <a:pt x="36" y="10"/>
                    <a:pt x="36" y="11"/>
                  </a:cubicBezTo>
                  <a:cubicBezTo>
                    <a:pt x="36" y="11"/>
                    <a:pt x="36" y="10"/>
                    <a:pt x="36" y="10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7" y="10"/>
                    <a:pt x="37" y="11"/>
                  </a:cubicBezTo>
                  <a:cubicBezTo>
                    <a:pt x="37" y="11"/>
                    <a:pt x="37" y="11"/>
                    <a:pt x="37" y="10"/>
                  </a:cubicBezTo>
                  <a:cubicBezTo>
                    <a:pt x="37" y="10"/>
                    <a:pt x="38" y="11"/>
                    <a:pt x="38" y="11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9" y="10"/>
                    <a:pt x="39" y="10"/>
                    <a:pt x="3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1" y="11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2" y="12"/>
                    <a:pt x="43" y="12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4" y="13"/>
                    <a:pt x="44" y="13"/>
                  </a:cubicBezTo>
                  <a:cubicBezTo>
                    <a:pt x="44" y="14"/>
                    <a:pt x="44" y="14"/>
                    <a:pt x="44" y="13"/>
                  </a:cubicBezTo>
                  <a:cubicBezTo>
                    <a:pt x="44" y="14"/>
                    <a:pt x="44" y="14"/>
                    <a:pt x="45" y="14"/>
                  </a:cubicBezTo>
                  <a:cubicBezTo>
                    <a:pt x="45" y="14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2"/>
                    <a:pt x="42" y="11"/>
                    <a:pt x="41" y="11"/>
                  </a:cubicBezTo>
                  <a:cubicBezTo>
                    <a:pt x="41" y="11"/>
                    <a:pt x="40" y="10"/>
                    <a:pt x="39" y="10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8"/>
                    <a:pt x="37" y="8"/>
                    <a:pt x="36" y="8"/>
                  </a:cubicBezTo>
                  <a:cubicBezTo>
                    <a:pt x="36" y="8"/>
                    <a:pt x="37" y="8"/>
                    <a:pt x="37" y="8"/>
                  </a:cubicBezTo>
                  <a:cubicBezTo>
                    <a:pt x="37" y="8"/>
                    <a:pt x="37" y="8"/>
                    <a:pt x="38" y="8"/>
                  </a:cubicBezTo>
                  <a:cubicBezTo>
                    <a:pt x="38" y="9"/>
                    <a:pt x="38" y="8"/>
                    <a:pt x="38" y="8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9" y="8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0" y="9"/>
                    <a:pt x="40" y="9"/>
                    <a:pt x="41" y="9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2" y="10"/>
                  </a:cubicBezTo>
                  <a:cubicBezTo>
                    <a:pt x="42" y="11"/>
                    <a:pt x="43" y="11"/>
                    <a:pt x="44" y="12"/>
                  </a:cubicBezTo>
                  <a:cubicBezTo>
                    <a:pt x="44" y="12"/>
                    <a:pt x="44" y="12"/>
                    <a:pt x="43" y="12"/>
                  </a:cubicBezTo>
                  <a:cubicBezTo>
                    <a:pt x="43" y="12"/>
                    <a:pt x="44" y="12"/>
                    <a:pt x="44" y="12"/>
                  </a:cubicBezTo>
                  <a:cubicBezTo>
                    <a:pt x="45" y="13"/>
                    <a:pt x="46" y="14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6"/>
                    <a:pt x="47" y="15"/>
                    <a:pt x="47" y="15"/>
                  </a:cubicBezTo>
                  <a:cubicBezTo>
                    <a:pt x="48" y="16"/>
                    <a:pt x="48" y="17"/>
                    <a:pt x="49" y="18"/>
                  </a:cubicBezTo>
                  <a:cubicBezTo>
                    <a:pt x="49" y="18"/>
                    <a:pt x="49" y="18"/>
                    <a:pt x="49" y="19"/>
                  </a:cubicBezTo>
                  <a:cubicBezTo>
                    <a:pt x="50" y="19"/>
                    <a:pt x="50" y="19"/>
                    <a:pt x="50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0" y="20"/>
                    <a:pt x="50" y="20"/>
                    <a:pt x="50" y="21"/>
                  </a:cubicBezTo>
                  <a:cubicBezTo>
                    <a:pt x="50" y="21"/>
                    <a:pt x="51" y="21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3"/>
                  </a:cubicBezTo>
                  <a:cubicBezTo>
                    <a:pt x="52" y="23"/>
                    <a:pt x="51" y="23"/>
                    <a:pt x="52" y="23"/>
                  </a:cubicBezTo>
                  <a:cubicBezTo>
                    <a:pt x="52" y="23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3" y="25"/>
                    <a:pt x="53" y="26"/>
                    <a:pt x="53" y="26"/>
                  </a:cubicBezTo>
                  <a:cubicBezTo>
                    <a:pt x="53" y="27"/>
                    <a:pt x="53" y="28"/>
                    <a:pt x="54" y="29"/>
                  </a:cubicBezTo>
                  <a:cubicBezTo>
                    <a:pt x="54" y="29"/>
                    <a:pt x="54" y="30"/>
                    <a:pt x="54" y="31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4" y="32"/>
                    <a:pt x="55" y="32"/>
                    <a:pt x="54" y="33"/>
                  </a:cubicBezTo>
                  <a:cubicBezTo>
                    <a:pt x="55" y="33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5"/>
                    <a:pt x="55" y="35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5" y="35"/>
                    <a:pt x="55" y="36"/>
                    <a:pt x="55" y="37"/>
                  </a:cubicBezTo>
                  <a:cubicBezTo>
                    <a:pt x="55" y="37"/>
                    <a:pt x="55" y="38"/>
                    <a:pt x="55" y="39"/>
                  </a:cubicBezTo>
                  <a:cubicBezTo>
                    <a:pt x="55" y="39"/>
                    <a:pt x="55" y="38"/>
                    <a:pt x="56" y="38"/>
                  </a:cubicBezTo>
                  <a:cubicBezTo>
                    <a:pt x="56" y="39"/>
                    <a:pt x="56" y="39"/>
                    <a:pt x="56" y="40"/>
                  </a:cubicBezTo>
                  <a:cubicBezTo>
                    <a:pt x="56" y="40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2"/>
                    <a:pt x="56" y="41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56" y="43"/>
                    <a:pt x="56" y="44"/>
                    <a:pt x="57" y="45"/>
                  </a:cubicBezTo>
                  <a:cubicBezTo>
                    <a:pt x="56" y="44"/>
                    <a:pt x="56" y="45"/>
                    <a:pt x="56" y="45"/>
                  </a:cubicBezTo>
                  <a:cubicBezTo>
                    <a:pt x="57" y="45"/>
                    <a:pt x="56" y="45"/>
                    <a:pt x="57" y="45"/>
                  </a:cubicBezTo>
                  <a:cubicBezTo>
                    <a:pt x="57" y="46"/>
                    <a:pt x="57" y="48"/>
                    <a:pt x="57" y="48"/>
                  </a:cubicBezTo>
                  <a:cubicBezTo>
                    <a:pt x="57" y="48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50"/>
                    <a:pt x="57" y="51"/>
                  </a:cubicBezTo>
                  <a:cubicBezTo>
                    <a:pt x="57" y="51"/>
                    <a:pt x="57" y="52"/>
                    <a:pt x="57" y="53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55"/>
                    <a:pt x="57" y="57"/>
                    <a:pt x="57" y="59"/>
                  </a:cubicBezTo>
                  <a:cubicBezTo>
                    <a:pt x="57" y="59"/>
                    <a:pt x="58" y="59"/>
                    <a:pt x="58" y="60"/>
                  </a:cubicBezTo>
                  <a:cubicBezTo>
                    <a:pt x="58" y="60"/>
                    <a:pt x="58" y="61"/>
                    <a:pt x="58" y="62"/>
                  </a:cubicBezTo>
                  <a:cubicBezTo>
                    <a:pt x="58" y="63"/>
                    <a:pt x="58" y="64"/>
                    <a:pt x="58" y="65"/>
                  </a:cubicBezTo>
                  <a:cubicBezTo>
                    <a:pt x="58" y="65"/>
                    <a:pt x="58" y="65"/>
                    <a:pt x="58" y="66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58" y="66"/>
                    <a:pt x="58" y="67"/>
                    <a:pt x="58" y="67"/>
                  </a:cubicBezTo>
                  <a:cubicBezTo>
                    <a:pt x="58" y="69"/>
                    <a:pt x="59" y="69"/>
                    <a:pt x="59" y="70"/>
                  </a:cubicBezTo>
                  <a:cubicBezTo>
                    <a:pt x="58" y="71"/>
                    <a:pt x="58" y="70"/>
                    <a:pt x="58" y="70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0"/>
                    <a:pt x="58" y="69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1"/>
                    <a:pt x="57" y="71"/>
                    <a:pt x="58" y="71"/>
                  </a:cubicBezTo>
                  <a:moveTo>
                    <a:pt x="43" y="12"/>
                  </a:moveTo>
                  <a:cubicBezTo>
                    <a:pt x="43" y="12"/>
                    <a:pt x="43" y="11"/>
                    <a:pt x="43" y="11"/>
                  </a:cubicBezTo>
                  <a:cubicBezTo>
                    <a:pt x="43" y="11"/>
                    <a:pt x="43" y="12"/>
                    <a:pt x="43" y="12"/>
                  </a:cubicBezTo>
                  <a:moveTo>
                    <a:pt x="39" y="11"/>
                  </a:moveTo>
                  <a:cubicBezTo>
                    <a:pt x="39" y="11"/>
                    <a:pt x="39" y="10"/>
                    <a:pt x="38" y="10"/>
                  </a:cubicBezTo>
                  <a:cubicBezTo>
                    <a:pt x="38" y="11"/>
                    <a:pt x="39" y="11"/>
                    <a:pt x="39" y="11"/>
                  </a:cubicBezTo>
                  <a:cubicBezTo>
                    <a:pt x="38" y="11"/>
                    <a:pt x="39" y="11"/>
                    <a:pt x="39" y="11"/>
                  </a:cubicBezTo>
                  <a:moveTo>
                    <a:pt x="39" y="12"/>
                  </a:move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moveTo>
                    <a:pt x="42" y="14"/>
                  </a:moveTo>
                  <a:cubicBezTo>
                    <a:pt x="42" y="14"/>
                    <a:pt x="41" y="13"/>
                    <a:pt x="41" y="13"/>
                  </a:cubicBezTo>
                  <a:cubicBezTo>
                    <a:pt x="41" y="13"/>
                    <a:pt x="41" y="14"/>
                    <a:pt x="42" y="14"/>
                  </a:cubicBezTo>
                  <a:moveTo>
                    <a:pt x="45" y="14"/>
                  </a:moveTo>
                  <a:cubicBezTo>
                    <a:pt x="45" y="14"/>
                    <a:pt x="44" y="13"/>
                    <a:pt x="45" y="13"/>
                  </a:cubicBezTo>
                  <a:cubicBezTo>
                    <a:pt x="45" y="13"/>
                    <a:pt x="45" y="14"/>
                    <a:pt x="45" y="14"/>
                  </a:cubicBezTo>
                  <a:moveTo>
                    <a:pt x="48" y="21"/>
                  </a:moveTo>
                  <a:cubicBezTo>
                    <a:pt x="48" y="20"/>
                    <a:pt x="48" y="20"/>
                    <a:pt x="48" y="20"/>
                  </a:cubicBezTo>
                  <a:cubicBezTo>
                    <a:pt x="48" y="20"/>
                    <a:pt x="48" y="21"/>
                    <a:pt x="48" y="21"/>
                  </a:cubicBezTo>
                  <a:moveTo>
                    <a:pt x="50" y="23"/>
                  </a:moveTo>
                  <a:cubicBezTo>
                    <a:pt x="50" y="23"/>
                    <a:pt x="49" y="23"/>
                    <a:pt x="49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3"/>
                  </a:cubicBezTo>
                  <a:moveTo>
                    <a:pt x="54" y="37"/>
                  </a:moveTo>
                  <a:cubicBezTo>
                    <a:pt x="54" y="36"/>
                    <a:pt x="54" y="36"/>
                    <a:pt x="54" y="36"/>
                  </a:cubicBezTo>
                  <a:cubicBezTo>
                    <a:pt x="54" y="36"/>
                    <a:pt x="54" y="37"/>
                    <a:pt x="54" y="37"/>
                  </a:cubicBezTo>
                  <a:moveTo>
                    <a:pt x="55" y="37"/>
                  </a:moveTo>
                  <a:cubicBezTo>
                    <a:pt x="55" y="37"/>
                    <a:pt x="55" y="36"/>
                    <a:pt x="55" y="35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5" y="37"/>
                    <a:pt x="55" y="37"/>
                  </a:cubicBezTo>
                  <a:moveTo>
                    <a:pt x="56" y="40"/>
                  </a:moveTo>
                  <a:cubicBezTo>
                    <a:pt x="56" y="39"/>
                    <a:pt x="56" y="39"/>
                    <a:pt x="55" y="39"/>
                  </a:cubicBezTo>
                  <a:cubicBezTo>
                    <a:pt x="55" y="39"/>
                    <a:pt x="56" y="39"/>
                    <a:pt x="56" y="40"/>
                  </a:cubicBezTo>
                  <a:moveTo>
                    <a:pt x="56" y="40"/>
                  </a:moveTo>
                  <a:cubicBezTo>
                    <a:pt x="56" y="40"/>
                    <a:pt x="55" y="40"/>
                    <a:pt x="55" y="41"/>
                  </a:cubicBezTo>
                  <a:cubicBezTo>
                    <a:pt x="56" y="41"/>
                    <a:pt x="56" y="40"/>
                    <a:pt x="56" y="40"/>
                  </a:cubicBezTo>
                  <a:moveTo>
                    <a:pt x="54" y="45"/>
                  </a:moveTo>
                  <a:cubicBezTo>
                    <a:pt x="54" y="45"/>
                    <a:pt x="54" y="45"/>
                    <a:pt x="54" y="45"/>
                  </a:cubicBezTo>
                  <a:cubicBezTo>
                    <a:pt x="53" y="45"/>
                    <a:pt x="53" y="46"/>
                    <a:pt x="54" y="45"/>
                  </a:cubicBezTo>
                  <a:moveTo>
                    <a:pt x="54" y="47"/>
                  </a:moveTo>
                  <a:cubicBezTo>
                    <a:pt x="54" y="47"/>
                    <a:pt x="54" y="47"/>
                    <a:pt x="54" y="46"/>
                  </a:cubicBezTo>
                  <a:cubicBezTo>
                    <a:pt x="54" y="46"/>
                    <a:pt x="54" y="47"/>
                    <a:pt x="54" y="47"/>
                  </a:cubicBezTo>
                  <a:cubicBezTo>
                    <a:pt x="54" y="47"/>
                    <a:pt x="54" y="46"/>
                    <a:pt x="53" y="47"/>
                  </a:cubicBezTo>
                  <a:cubicBezTo>
                    <a:pt x="53" y="47"/>
                    <a:pt x="54" y="47"/>
                    <a:pt x="54" y="47"/>
                  </a:cubicBezTo>
                  <a:moveTo>
                    <a:pt x="53" y="51"/>
                  </a:move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1"/>
                    <a:pt x="53" y="51"/>
                  </a:cubicBezTo>
                  <a:moveTo>
                    <a:pt x="54" y="52"/>
                  </a:move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2"/>
                    <a:pt x="54" y="52"/>
                    <a:pt x="54" y="52"/>
                  </a:cubicBezTo>
                  <a:moveTo>
                    <a:pt x="54" y="58"/>
                  </a:moveTo>
                  <a:cubicBezTo>
                    <a:pt x="54" y="59"/>
                    <a:pt x="53" y="59"/>
                    <a:pt x="53" y="59"/>
                  </a:cubicBezTo>
                  <a:cubicBezTo>
                    <a:pt x="54" y="59"/>
                    <a:pt x="53" y="59"/>
                    <a:pt x="54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4" y="59"/>
                    <a:pt x="54" y="58"/>
                    <a:pt x="54" y="58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4" y="58"/>
                    <a:pt x="54" y="58"/>
                  </a:cubicBezTo>
                  <a:moveTo>
                    <a:pt x="53" y="58"/>
                  </a:moveTo>
                  <a:cubicBezTo>
                    <a:pt x="53" y="57"/>
                    <a:pt x="53" y="57"/>
                    <a:pt x="53" y="57"/>
                  </a:cubicBezTo>
                  <a:cubicBezTo>
                    <a:pt x="53" y="57"/>
                    <a:pt x="53" y="58"/>
                    <a:pt x="53" y="58"/>
                  </a:cubicBezTo>
                  <a:moveTo>
                    <a:pt x="54" y="56"/>
                  </a:moveTo>
                  <a:cubicBezTo>
                    <a:pt x="54" y="57"/>
                    <a:pt x="54" y="57"/>
                    <a:pt x="54" y="57"/>
                  </a:cubicBezTo>
                  <a:cubicBezTo>
                    <a:pt x="54" y="57"/>
                    <a:pt x="54" y="58"/>
                    <a:pt x="54" y="58"/>
                  </a:cubicBezTo>
                  <a:cubicBezTo>
                    <a:pt x="54" y="57"/>
                    <a:pt x="54" y="57"/>
                    <a:pt x="54" y="56"/>
                  </a:cubicBezTo>
                  <a:moveTo>
                    <a:pt x="53" y="55"/>
                  </a:moveTo>
                  <a:cubicBezTo>
                    <a:pt x="53" y="56"/>
                    <a:pt x="53" y="56"/>
                    <a:pt x="53" y="56"/>
                  </a:cubicBezTo>
                  <a:cubicBezTo>
                    <a:pt x="53" y="56"/>
                    <a:pt x="53" y="57"/>
                    <a:pt x="53" y="57"/>
                  </a:cubicBezTo>
                  <a:cubicBezTo>
                    <a:pt x="54" y="56"/>
                    <a:pt x="54" y="55"/>
                    <a:pt x="53" y="55"/>
                  </a:cubicBezTo>
                  <a:moveTo>
                    <a:pt x="53" y="53"/>
                  </a:moveTo>
                  <a:cubicBezTo>
                    <a:pt x="53" y="54"/>
                    <a:pt x="53" y="54"/>
                    <a:pt x="54" y="54"/>
                  </a:cubicBezTo>
                  <a:cubicBezTo>
                    <a:pt x="54" y="54"/>
                    <a:pt x="54" y="53"/>
                    <a:pt x="53" y="53"/>
                  </a:cubicBezTo>
                  <a:moveTo>
                    <a:pt x="57" y="66"/>
                  </a:moveTo>
                  <a:cubicBezTo>
                    <a:pt x="57" y="66"/>
                    <a:pt x="58" y="66"/>
                    <a:pt x="58" y="66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6"/>
                    <a:pt x="57" y="66"/>
                    <a:pt x="57" y="66"/>
                  </a:cubicBezTo>
                  <a:moveTo>
                    <a:pt x="58" y="68"/>
                  </a:moveTo>
                  <a:cubicBezTo>
                    <a:pt x="58" y="68"/>
                    <a:pt x="58" y="68"/>
                    <a:pt x="58" y="68"/>
                  </a:cubicBezTo>
                  <a:cubicBezTo>
                    <a:pt x="58" y="68"/>
                    <a:pt x="58" y="68"/>
                    <a:pt x="58" y="68"/>
                  </a:cubicBezTo>
                  <a:cubicBezTo>
                    <a:pt x="58" y="68"/>
                    <a:pt x="58" y="67"/>
                    <a:pt x="58" y="67"/>
                  </a:cubicBezTo>
                  <a:cubicBezTo>
                    <a:pt x="58" y="67"/>
                    <a:pt x="58" y="67"/>
                    <a:pt x="58" y="68"/>
                  </a:cubicBezTo>
                  <a:cubicBezTo>
                    <a:pt x="58" y="68"/>
                    <a:pt x="58" y="68"/>
                    <a:pt x="58" y="68"/>
                  </a:cubicBezTo>
                  <a:moveTo>
                    <a:pt x="33" y="8"/>
                  </a:moveTo>
                  <a:cubicBezTo>
                    <a:pt x="33" y="8"/>
                    <a:pt x="33" y="8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7"/>
                    <a:pt x="33" y="7"/>
                  </a:cubicBezTo>
                  <a:cubicBezTo>
                    <a:pt x="33" y="7"/>
                    <a:pt x="32" y="8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3" y="7"/>
                    <a:pt x="33" y="7"/>
                  </a:cubicBezTo>
                  <a:cubicBezTo>
                    <a:pt x="33" y="7"/>
                    <a:pt x="34" y="7"/>
                    <a:pt x="34" y="8"/>
                  </a:cubicBezTo>
                  <a:cubicBezTo>
                    <a:pt x="34" y="8"/>
                    <a:pt x="34" y="8"/>
                    <a:pt x="33" y="8"/>
                  </a:cubicBezTo>
                  <a:cubicBezTo>
                    <a:pt x="34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4" y="7"/>
                    <a:pt x="34" y="8"/>
                    <a:pt x="34" y="8"/>
                  </a:cubicBezTo>
                  <a:cubicBezTo>
                    <a:pt x="34" y="7"/>
                    <a:pt x="35" y="7"/>
                    <a:pt x="35" y="8"/>
                  </a:cubicBezTo>
                  <a:cubicBezTo>
                    <a:pt x="35" y="7"/>
                    <a:pt x="36" y="7"/>
                    <a:pt x="36" y="8"/>
                  </a:cubicBezTo>
                  <a:cubicBezTo>
                    <a:pt x="36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9"/>
                    <a:pt x="35" y="9"/>
                    <a:pt x="34" y="9"/>
                  </a:cubicBezTo>
                  <a:cubicBezTo>
                    <a:pt x="34" y="8"/>
                    <a:pt x="34" y="8"/>
                    <a:pt x="33" y="8"/>
                  </a:cubicBezTo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moveTo>
                    <a:pt x="35" y="9"/>
                  </a:moveTo>
                  <a:cubicBezTo>
                    <a:pt x="35" y="9"/>
                    <a:pt x="35" y="9"/>
                    <a:pt x="35" y="9"/>
                  </a:cubicBezTo>
                  <a:cubicBezTo>
                    <a:pt x="35" y="9"/>
                    <a:pt x="35" y="9"/>
                    <a:pt x="35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6284913" y="1362075"/>
              <a:ext cx="1320800" cy="1081088"/>
            </a:xfrm>
            <a:custGeom>
              <a:avLst/>
              <a:gdLst>
                <a:gd name="T0" fmla="*/ 32 w 45"/>
                <a:gd name="T1" fmla="*/ 21 h 37"/>
                <a:gd name="T2" fmla="*/ 33 w 45"/>
                <a:gd name="T3" fmla="*/ 21 h 37"/>
                <a:gd name="T4" fmla="*/ 10 w 45"/>
                <a:gd name="T5" fmla="*/ 23 h 37"/>
                <a:gd name="T6" fmla="*/ 10 w 45"/>
                <a:gd name="T7" fmla="*/ 19 h 37"/>
                <a:gd name="T8" fmla="*/ 10 w 45"/>
                <a:gd name="T9" fmla="*/ 27 h 37"/>
                <a:gd name="T10" fmla="*/ 9 w 45"/>
                <a:gd name="T11" fmla="*/ 24 h 37"/>
                <a:gd name="T12" fmla="*/ 10 w 45"/>
                <a:gd name="T13" fmla="*/ 25 h 37"/>
                <a:gd name="T14" fmla="*/ 16 w 45"/>
                <a:gd name="T15" fmla="*/ 29 h 37"/>
                <a:gd name="T16" fmla="*/ 17 w 45"/>
                <a:gd name="T17" fmla="*/ 14 h 37"/>
                <a:gd name="T18" fmla="*/ 18 w 45"/>
                <a:gd name="T19" fmla="*/ 13 h 37"/>
                <a:gd name="T20" fmla="*/ 15 w 45"/>
                <a:gd name="T21" fmla="*/ 21 h 37"/>
                <a:gd name="T22" fmla="*/ 16 w 45"/>
                <a:gd name="T23" fmla="*/ 7 h 37"/>
                <a:gd name="T24" fmla="*/ 27 w 45"/>
                <a:gd name="T25" fmla="*/ 3 h 37"/>
                <a:gd name="T26" fmla="*/ 34 w 45"/>
                <a:gd name="T27" fmla="*/ 7 h 37"/>
                <a:gd name="T28" fmla="*/ 42 w 45"/>
                <a:gd name="T29" fmla="*/ 21 h 37"/>
                <a:gd name="T30" fmla="*/ 43 w 45"/>
                <a:gd name="T31" fmla="*/ 34 h 37"/>
                <a:gd name="T32" fmla="*/ 37 w 45"/>
                <a:gd name="T33" fmla="*/ 35 h 37"/>
                <a:gd name="T34" fmla="*/ 22 w 45"/>
                <a:gd name="T35" fmla="*/ 35 h 37"/>
                <a:gd name="T36" fmla="*/ 10 w 45"/>
                <a:gd name="T37" fmla="*/ 36 h 37"/>
                <a:gd name="T38" fmla="*/ 18 w 45"/>
                <a:gd name="T39" fmla="*/ 26 h 37"/>
                <a:gd name="T40" fmla="*/ 25 w 45"/>
                <a:gd name="T41" fmla="*/ 27 h 37"/>
                <a:gd name="T42" fmla="*/ 33 w 45"/>
                <a:gd name="T43" fmla="*/ 26 h 37"/>
                <a:gd name="T44" fmla="*/ 36 w 45"/>
                <a:gd name="T45" fmla="*/ 24 h 37"/>
                <a:gd name="T46" fmla="*/ 34 w 45"/>
                <a:gd name="T47" fmla="*/ 18 h 37"/>
                <a:gd name="T48" fmla="*/ 30 w 45"/>
                <a:gd name="T49" fmla="*/ 13 h 37"/>
                <a:gd name="T50" fmla="*/ 27 w 45"/>
                <a:gd name="T51" fmla="*/ 12 h 37"/>
                <a:gd name="T52" fmla="*/ 32 w 45"/>
                <a:gd name="T53" fmla="*/ 18 h 37"/>
                <a:gd name="T54" fmla="*/ 28 w 45"/>
                <a:gd name="T55" fmla="*/ 18 h 37"/>
                <a:gd name="T56" fmla="*/ 24 w 45"/>
                <a:gd name="T57" fmla="*/ 12 h 37"/>
                <a:gd name="T58" fmla="*/ 19 w 45"/>
                <a:gd name="T59" fmla="*/ 9 h 37"/>
                <a:gd name="T60" fmla="*/ 15 w 45"/>
                <a:gd name="T61" fmla="*/ 14 h 37"/>
                <a:gd name="T62" fmla="*/ 16 w 45"/>
                <a:gd name="T63" fmla="*/ 19 h 37"/>
                <a:gd name="T64" fmla="*/ 15 w 45"/>
                <a:gd name="T65" fmla="*/ 21 h 37"/>
                <a:gd name="T66" fmla="*/ 12 w 45"/>
                <a:gd name="T67" fmla="*/ 19 h 37"/>
                <a:gd name="T68" fmla="*/ 12 w 45"/>
                <a:gd name="T69" fmla="*/ 15 h 37"/>
                <a:gd name="T70" fmla="*/ 31 w 45"/>
                <a:gd name="T71" fmla="*/ 9 h 37"/>
                <a:gd name="T72" fmla="*/ 32 w 45"/>
                <a:gd name="T73" fmla="*/ 8 h 37"/>
                <a:gd name="T74" fmla="*/ 26 w 45"/>
                <a:gd name="T75" fmla="*/ 4 h 37"/>
                <a:gd name="T76" fmla="*/ 11 w 45"/>
                <a:gd name="T77" fmla="*/ 17 h 37"/>
                <a:gd name="T78" fmla="*/ 14 w 45"/>
                <a:gd name="T79" fmla="*/ 15 h 37"/>
                <a:gd name="T80" fmla="*/ 14 w 45"/>
                <a:gd name="T81" fmla="*/ 13 h 37"/>
                <a:gd name="T82" fmla="*/ 16 w 45"/>
                <a:gd name="T83" fmla="*/ 12 h 37"/>
                <a:gd name="T84" fmla="*/ 16 w 45"/>
                <a:gd name="T85" fmla="*/ 10 h 37"/>
                <a:gd name="T86" fmla="*/ 21 w 45"/>
                <a:gd name="T87" fmla="*/ 9 h 37"/>
                <a:gd name="T88" fmla="*/ 22 w 45"/>
                <a:gd name="T89" fmla="*/ 9 h 37"/>
                <a:gd name="T90" fmla="*/ 29 w 45"/>
                <a:gd name="T91" fmla="*/ 18 h 37"/>
                <a:gd name="T92" fmla="*/ 28 w 45"/>
                <a:gd name="T93" fmla="*/ 11 h 37"/>
                <a:gd name="T94" fmla="*/ 15 w 45"/>
                <a:gd name="T95" fmla="*/ 36 h 37"/>
                <a:gd name="T96" fmla="*/ 31 w 45"/>
                <a:gd name="T97" fmla="*/ 29 h 37"/>
                <a:gd name="T98" fmla="*/ 35 w 45"/>
                <a:gd name="T99" fmla="*/ 30 h 37"/>
                <a:gd name="T100" fmla="*/ 36 w 45"/>
                <a:gd name="T101" fmla="*/ 25 h 37"/>
                <a:gd name="T102" fmla="*/ 34 w 45"/>
                <a:gd name="T103" fmla="*/ 11 h 37"/>
                <a:gd name="T104" fmla="*/ 11 w 45"/>
                <a:gd name="T105" fmla="*/ 12 h 37"/>
                <a:gd name="T106" fmla="*/ 44 w 45"/>
                <a:gd name="T107" fmla="*/ 30 h 37"/>
                <a:gd name="T108" fmla="*/ 21 w 45"/>
                <a:gd name="T109" fmla="*/ 3 h 37"/>
                <a:gd name="T110" fmla="*/ 23 w 45"/>
                <a:gd name="T111" fmla="*/ 1 h 37"/>
                <a:gd name="T112" fmla="*/ 26 w 45"/>
                <a:gd name="T113" fmla="*/ 3 h 37"/>
                <a:gd name="T114" fmla="*/ 1 w 45"/>
                <a:gd name="T115" fmla="*/ 24 h 37"/>
                <a:gd name="T116" fmla="*/ 11 w 45"/>
                <a:gd name="T117" fmla="*/ 6 h 37"/>
                <a:gd name="T118" fmla="*/ 14 w 45"/>
                <a:gd name="T119" fmla="*/ 7 h 37"/>
                <a:gd name="T120" fmla="*/ 4 w 45"/>
                <a:gd name="T121" fmla="*/ 27 h 37"/>
                <a:gd name="T122" fmla="*/ 4 w 45"/>
                <a:gd name="T123" fmla="*/ 19 h 37"/>
                <a:gd name="T124" fmla="*/ 18 w 45"/>
                <a:gd name="T125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5" h="37">
                  <a:moveTo>
                    <a:pt x="31" y="21"/>
                  </a:moveTo>
                  <a:cubicBezTo>
                    <a:pt x="31" y="21"/>
                    <a:pt x="31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moveTo>
                    <a:pt x="32" y="21"/>
                  </a:moveTo>
                  <a:cubicBezTo>
                    <a:pt x="32" y="21"/>
                    <a:pt x="32" y="21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32" y="21"/>
                    <a:pt x="31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0" y="21"/>
                    <a:pt x="30" y="21"/>
                    <a:pt x="31" y="21"/>
                  </a:cubicBezTo>
                  <a:moveTo>
                    <a:pt x="33" y="22"/>
                  </a:move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2" y="22"/>
                    <a:pt x="33" y="22"/>
                  </a:cubicBezTo>
                  <a:cubicBezTo>
                    <a:pt x="33" y="22"/>
                    <a:pt x="32" y="22"/>
                    <a:pt x="32" y="22"/>
                  </a:cubicBezTo>
                  <a:cubicBezTo>
                    <a:pt x="32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3" y="22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2"/>
                    <a:pt x="33" y="22"/>
                    <a:pt x="33" y="23"/>
                  </a:cubicBezTo>
                  <a:cubicBezTo>
                    <a:pt x="33" y="23"/>
                    <a:pt x="33" y="23"/>
                    <a:pt x="34" y="23"/>
                  </a:cubicBezTo>
                  <a:cubicBezTo>
                    <a:pt x="33" y="23"/>
                    <a:pt x="34" y="23"/>
                    <a:pt x="34" y="23"/>
                  </a:cubicBezTo>
                  <a:cubicBezTo>
                    <a:pt x="34" y="23"/>
                    <a:pt x="33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2" y="22"/>
                    <a:pt x="32" y="22"/>
                  </a:cubicBezTo>
                  <a:cubicBezTo>
                    <a:pt x="32" y="22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2" y="22"/>
                  </a:cubicBezTo>
                  <a:cubicBezTo>
                    <a:pt x="32" y="22"/>
                    <a:pt x="32" y="22"/>
                    <a:pt x="33" y="22"/>
                  </a:cubicBezTo>
                  <a:moveTo>
                    <a:pt x="31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2"/>
                  </a:cubicBezTo>
                  <a:cubicBezTo>
                    <a:pt x="31" y="22"/>
                    <a:pt x="31" y="22"/>
                    <a:pt x="31" y="21"/>
                  </a:cubicBezTo>
                  <a:moveTo>
                    <a:pt x="30" y="21"/>
                  </a:moveTo>
                  <a:cubicBezTo>
                    <a:pt x="30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0" y="21"/>
                  </a:cubicBezTo>
                  <a:moveTo>
                    <a:pt x="32" y="21"/>
                  </a:move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moveTo>
                    <a:pt x="31" y="21"/>
                  </a:moveTo>
                  <a:cubicBezTo>
                    <a:pt x="32" y="21"/>
                    <a:pt x="32" y="21"/>
                    <a:pt x="31" y="21"/>
                  </a:cubicBezTo>
                  <a:cubicBezTo>
                    <a:pt x="32" y="21"/>
                    <a:pt x="32" y="21"/>
                    <a:pt x="31" y="21"/>
                  </a:cubicBezTo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9"/>
                  </a:cubicBezTo>
                  <a:cubicBezTo>
                    <a:pt x="19" y="10"/>
                    <a:pt x="19" y="9"/>
                    <a:pt x="19" y="9"/>
                  </a:cubicBezTo>
                  <a:cubicBezTo>
                    <a:pt x="19" y="9"/>
                    <a:pt x="19" y="10"/>
                    <a:pt x="19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9" y="12"/>
                    <a:pt x="19" y="12"/>
                  </a:cubicBezTo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1"/>
                    <a:pt x="19" y="11"/>
                  </a:cubicBezTo>
                  <a:cubicBezTo>
                    <a:pt x="19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2"/>
                    <a:pt x="20" y="11"/>
                    <a:pt x="20" y="12"/>
                  </a:cubicBezTo>
                  <a:cubicBezTo>
                    <a:pt x="20" y="12"/>
                    <a:pt x="20" y="11"/>
                    <a:pt x="20" y="12"/>
                  </a:cubicBezTo>
                  <a:cubicBezTo>
                    <a:pt x="20" y="12"/>
                    <a:pt x="20" y="12"/>
                    <a:pt x="20" y="11"/>
                  </a:cubicBezTo>
                  <a:cubicBezTo>
                    <a:pt x="20" y="12"/>
                    <a:pt x="20" y="11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2"/>
                    <a:pt x="20" y="11"/>
                    <a:pt x="20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20" y="12"/>
                    <a:pt x="20" y="11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moveTo>
                    <a:pt x="19" y="12"/>
                  </a:moveTo>
                  <a:cubicBezTo>
                    <a:pt x="19" y="12"/>
                    <a:pt x="20" y="12"/>
                    <a:pt x="20" y="12"/>
                  </a:cubicBezTo>
                  <a:cubicBezTo>
                    <a:pt x="19" y="11"/>
                    <a:pt x="19" y="11"/>
                    <a:pt x="19" y="12"/>
                  </a:cubicBezTo>
                  <a:moveTo>
                    <a:pt x="32" y="21"/>
                  </a:moveTo>
                  <a:cubicBezTo>
                    <a:pt x="32" y="21"/>
                    <a:pt x="33" y="21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21"/>
                    <a:pt x="33" y="22"/>
                    <a:pt x="33" y="22"/>
                  </a:cubicBezTo>
                  <a:cubicBezTo>
                    <a:pt x="32" y="22"/>
                    <a:pt x="33" y="22"/>
                    <a:pt x="33" y="21"/>
                  </a:cubicBezTo>
                  <a:cubicBezTo>
                    <a:pt x="33" y="21"/>
                    <a:pt x="32" y="21"/>
                    <a:pt x="32" y="21"/>
                  </a:cubicBezTo>
                  <a:moveTo>
                    <a:pt x="19" y="13"/>
                  </a:moveTo>
                  <a:cubicBezTo>
                    <a:pt x="19" y="13"/>
                    <a:pt x="18" y="12"/>
                    <a:pt x="19" y="12"/>
                  </a:cubicBezTo>
                  <a:cubicBezTo>
                    <a:pt x="19" y="13"/>
                    <a:pt x="19" y="12"/>
                    <a:pt x="19" y="13"/>
                  </a:cubicBezTo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8" y="12"/>
                    <a:pt x="19" y="12"/>
                    <a:pt x="19" y="12"/>
                  </a:cubicBezTo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1"/>
                    <a:pt x="30" y="21"/>
                    <a:pt x="31" y="21"/>
                  </a:cubicBezTo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3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moveTo>
                    <a:pt x="26" y="15"/>
                  </a:moveTo>
                  <a:cubicBezTo>
                    <a:pt x="26" y="16"/>
                    <a:pt x="26" y="16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moveTo>
                    <a:pt x="32" y="22"/>
                  </a:moveTo>
                  <a:cubicBezTo>
                    <a:pt x="32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2" y="22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3" y="23"/>
                    <a:pt x="32" y="23"/>
                  </a:cubicBezTo>
                  <a:cubicBezTo>
                    <a:pt x="32" y="23"/>
                    <a:pt x="32" y="23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moveTo>
                    <a:pt x="21" y="12"/>
                  </a:move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3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moveTo>
                    <a:pt x="10" y="23"/>
                  </a:move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moveTo>
                    <a:pt x="12" y="21"/>
                  </a:moveTo>
                  <a:cubicBezTo>
                    <a:pt x="12" y="20"/>
                    <a:pt x="11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1"/>
                    <a:pt x="12" y="20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moveTo>
                    <a:pt x="10" y="21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11" y="21"/>
                    <a:pt x="11" y="20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1" y="20"/>
                    <a:pt x="11" y="21"/>
                    <a:pt x="11" y="20"/>
                  </a:cubicBezTo>
                  <a:cubicBezTo>
                    <a:pt x="12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moveTo>
                    <a:pt x="11" y="23"/>
                  </a:moveTo>
                  <a:cubicBezTo>
                    <a:pt x="12" y="23"/>
                    <a:pt x="11" y="23"/>
                    <a:pt x="11" y="23"/>
                  </a:cubicBezTo>
                  <a:cubicBezTo>
                    <a:pt x="11" y="23"/>
                    <a:pt x="11" y="24"/>
                    <a:pt x="11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1" y="24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moveTo>
                    <a:pt x="11" y="23"/>
                  </a:move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moveTo>
                    <a:pt x="12" y="19"/>
                  </a:move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0" y="19"/>
                    <a:pt x="10" y="19"/>
                  </a:cubicBezTo>
                  <a:cubicBezTo>
                    <a:pt x="10" y="19"/>
                    <a:pt x="10" y="19"/>
                    <a:pt x="11" y="19"/>
                  </a:cubicBezTo>
                  <a:moveTo>
                    <a:pt x="11" y="19"/>
                  </a:moveTo>
                  <a:cubicBezTo>
                    <a:pt x="11" y="19"/>
                    <a:pt x="10" y="19"/>
                    <a:pt x="10" y="19"/>
                  </a:cubicBezTo>
                  <a:cubicBezTo>
                    <a:pt x="11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9"/>
                    <a:pt x="10" y="19"/>
                    <a:pt x="11" y="19"/>
                  </a:cubicBezTo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1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2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2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20"/>
                    <a:pt x="11" y="19"/>
                  </a:cubicBezTo>
                  <a:moveTo>
                    <a:pt x="11" y="24"/>
                  </a:moveTo>
                  <a:cubicBezTo>
                    <a:pt x="11" y="24"/>
                    <a:pt x="11" y="24"/>
                    <a:pt x="11" y="24"/>
                  </a:cubicBezTo>
                  <a:cubicBezTo>
                    <a:pt x="11" y="24"/>
                    <a:pt x="11" y="24"/>
                    <a:pt x="11" y="25"/>
                  </a:cubicBezTo>
                  <a:cubicBezTo>
                    <a:pt x="11" y="25"/>
                    <a:pt x="11" y="25"/>
                    <a:pt x="11" y="24"/>
                  </a:cubicBezTo>
                  <a:cubicBezTo>
                    <a:pt x="11" y="24"/>
                    <a:pt x="11" y="24"/>
                    <a:pt x="11" y="24"/>
                  </a:cubicBezTo>
                  <a:moveTo>
                    <a:pt x="12" y="20"/>
                  </a:moveTo>
                  <a:cubicBezTo>
                    <a:pt x="12" y="20"/>
                    <a:pt x="13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0"/>
                    <a:pt x="12" y="20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moveTo>
                    <a:pt x="13" y="20"/>
                  </a:moveTo>
                  <a:cubicBezTo>
                    <a:pt x="13" y="20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0"/>
                  </a:cubicBezTo>
                  <a:cubicBezTo>
                    <a:pt x="13" y="21"/>
                    <a:pt x="13" y="21"/>
                    <a:pt x="13" y="20"/>
                  </a:cubicBezTo>
                  <a:moveTo>
                    <a:pt x="11" y="22"/>
                  </a:moveTo>
                  <a:cubicBezTo>
                    <a:pt x="10" y="22"/>
                    <a:pt x="11" y="22"/>
                    <a:pt x="11" y="23"/>
                  </a:cubicBezTo>
                  <a:cubicBezTo>
                    <a:pt x="11" y="23"/>
                    <a:pt x="10" y="22"/>
                    <a:pt x="10" y="23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moveTo>
                    <a:pt x="10" y="27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moveTo>
                    <a:pt x="8" y="25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7" y="26"/>
                    <a:pt x="7" y="26"/>
                  </a:cubicBezTo>
                  <a:cubicBezTo>
                    <a:pt x="7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8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5"/>
                  </a:cubicBezTo>
                  <a:cubicBezTo>
                    <a:pt x="6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6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8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8" y="24"/>
                  </a:cubicBezTo>
                  <a:cubicBezTo>
                    <a:pt x="8" y="24"/>
                    <a:pt x="8" y="24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moveTo>
                    <a:pt x="9" y="24"/>
                  </a:moveTo>
                  <a:cubicBezTo>
                    <a:pt x="8" y="24"/>
                    <a:pt x="8" y="24"/>
                    <a:pt x="8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9" y="24"/>
                  </a:cubicBezTo>
                  <a:moveTo>
                    <a:pt x="8" y="24"/>
                  </a:moveTo>
                  <a:cubicBezTo>
                    <a:pt x="8" y="24"/>
                    <a:pt x="8" y="24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moveTo>
                    <a:pt x="8" y="24"/>
                  </a:move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moveTo>
                    <a:pt x="7" y="25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5"/>
                  </a:cubicBezTo>
                  <a:moveTo>
                    <a:pt x="8" y="24"/>
                  </a:moveTo>
                  <a:cubicBezTo>
                    <a:pt x="7" y="24"/>
                    <a:pt x="8" y="24"/>
                    <a:pt x="8" y="24"/>
                  </a:cubicBezTo>
                  <a:cubicBezTo>
                    <a:pt x="8" y="24"/>
                    <a:pt x="7" y="24"/>
                    <a:pt x="8" y="24"/>
                  </a:cubicBezTo>
                  <a:moveTo>
                    <a:pt x="8" y="25"/>
                  </a:moveTo>
                  <a:cubicBezTo>
                    <a:pt x="9" y="25"/>
                    <a:pt x="8" y="24"/>
                    <a:pt x="8" y="24"/>
                  </a:cubicBezTo>
                  <a:cubicBezTo>
                    <a:pt x="8" y="24"/>
                    <a:pt x="8" y="24"/>
                    <a:pt x="8" y="25"/>
                  </a:cubicBezTo>
                  <a:moveTo>
                    <a:pt x="19" y="12"/>
                  </a:moveTo>
                  <a:cubicBezTo>
                    <a:pt x="18" y="12"/>
                    <a:pt x="19" y="13"/>
                    <a:pt x="19" y="13"/>
                  </a:cubicBezTo>
                  <a:cubicBezTo>
                    <a:pt x="19" y="13"/>
                    <a:pt x="19" y="13"/>
                    <a:pt x="18" y="12"/>
                  </a:cubicBezTo>
                  <a:cubicBezTo>
                    <a:pt x="18" y="12"/>
                    <a:pt x="18" y="12"/>
                    <a:pt x="19" y="12"/>
                  </a:cubicBezTo>
                  <a:moveTo>
                    <a:pt x="8" y="30"/>
                  </a:moveTo>
                  <a:cubicBezTo>
                    <a:pt x="8" y="30"/>
                    <a:pt x="8" y="30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moveTo>
                    <a:pt x="10" y="23"/>
                  </a:moveTo>
                  <a:cubicBezTo>
                    <a:pt x="10" y="24"/>
                    <a:pt x="10" y="23"/>
                    <a:pt x="10" y="24"/>
                  </a:cubicBezTo>
                  <a:cubicBezTo>
                    <a:pt x="9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moveTo>
                    <a:pt x="9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moveTo>
                    <a:pt x="11" y="25"/>
                  </a:move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1" y="25"/>
                    <a:pt x="11" y="25"/>
                  </a:cubicBezTo>
                  <a:cubicBezTo>
                    <a:pt x="11" y="25"/>
                    <a:pt x="11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6"/>
                  </a:cubicBezTo>
                  <a:cubicBezTo>
                    <a:pt x="10" y="25"/>
                    <a:pt x="11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moveTo>
                    <a:pt x="32" y="23"/>
                  </a:moveTo>
                  <a:cubicBezTo>
                    <a:pt x="31" y="22"/>
                    <a:pt x="31" y="22"/>
                    <a:pt x="31" y="22"/>
                  </a:cubicBezTo>
                  <a:cubicBezTo>
                    <a:pt x="32" y="22"/>
                    <a:pt x="32" y="23"/>
                    <a:pt x="32" y="23"/>
                  </a:cubicBezTo>
                  <a:moveTo>
                    <a:pt x="10" y="24"/>
                  </a:moveTo>
                  <a:cubicBezTo>
                    <a:pt x="10" y="24"/>
                    <a:pt x="9" y="24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4"/>
                    <a:pt x="10" y="24"/>
                  </a:cubicBezTo>
                  <a:moveTo>
                    <a:pt x="10" y="24"/>
                  </a:moveTo>
                  <a:cubicBezTo>
                    <a:pt x="9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moveTo>
                    <a:pt x="9" y="24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moveTo>
                    <a:pt x="16" y="31"/>
                  </a:move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5" y="31"/>
                    <a:pt x="14" y="31"/>
                  </a:cubicBezTo>
                  <a:cubicBezTo>
                    <a:pt x="14" y="31"/>
                    <a:pt x="14" y="31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4" y="29"/>
                    <a:pt x="14" y="29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4" y="29"/>
                    <a:pt x="15" y="28"/>
                    <a:pt x="14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6" y="28"/>
                  </a:cubicBezTo>
                  <a:cubicBezTo>
                    <a:pt x="16" y="29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5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30"/>
                  </a:cubicBezTo>
                  <a:cubicBezTo>
                    <a:pt x="16" y="30"/>
                    <a:pt x="16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1"/>
                    <a:pt x="17" y="31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6" y="31"/>
                    <a:pt x="16" y="31"/>
                  </a:cubicBezTo>
                  <a:moveTo>
                    <a:pt x="15" y="29"/>
                  </a:moveTo>
                  <a:cubicBezTo>
                    <a:pt x="16" y="29"/>
                    <a:pt x="16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moveTo>
                    <a:pt x="15" y="30"/>
                  </a:moveTo>
                  <a:cubicBezTo>
                    <a:pt x="15" y="29"/>
                    <a:pt x="15" y="29"/>
                    <a:pt x="16" y="30"/>
                  </a:cubicBezTo>
                  <a:cubicBezTo>
                    <a:pt x="16" y="29"/>
                    <a:pt x="15" y="29"/>
                    <a:pt x="15" y="29"/>
                  </a:cubicBezTo>
                  <a:cubicBezTo>
                    <a:pt x="16" y="29"/>
                    <a:pt x="16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30"/>
                  </a:cubicBezTo>
                  <a:moveTo>
                    <a:pt x="16" y="30"/>
                  </a:move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6" y="30"/>
                    <a:pt x="15" y="30"/>
                    <a:pt x="16" y="30"/>
                  </a:cubicBezTo>
                  <a:moveTo>
                    <a:pt x="15" y="30"/>
                  </a:move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moveTo>
                    <a:pt x="16" y="31"/>
                  </a:moveTo>
                  <a:cubicBezTo>
                    <a:pt x="16" y="30"/>
                    <a:pt x="16" y="30"/>
                    <a:pt x="16" y="30"/>
                  </a:cubicBezTo>
                  <a:cubicBezTo>
                    <a:pt x="15" y="30"/>
                    <a:pt x="15" y="30"/>
                    <a:pt x="15" y="30"/>
                  </a:cubicBezTo>
                  <a:lnTo>
                    <a:pt x="16" y="31"/>
                  </a:lnTo>
                  <a:close/>
                  <a:moveTo>
                    <a:pt x="16" y="31"/>
                  </a:moveTo>
                  <a:cubicBezTo>
                    <a:pt x="16" y="31"/>
                    <a:pt x="15" y="30"/>
                    <a:pt x="15" y="31"/>
                  </a:cubicBezTo>
                  <a:cubicBezTo>
                    <a:pt x="15" y="31"/>
                    <a:pt x="16" y="31"/>
                    <a:pt x="16" y="31"/>
                  </a:cubicBezTo>
                  <a:moveTo>
                    <a:pt x="16" y="31"/>
                  </a:moveTo>
                  <a:cubicBezTo>
                    <a:pt x="16" y="31"/>
                    <a:pt x="17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moveTo>
                    <a:pt x="17" y="14"/>
                  </a:moveTo>
                  <a:cubicBezTo>
                    <a:pt x="18" y="14"/>
                    <a:pt x="18" y="15"/>
                    <a:pt x="17" y="15"/>
                  </a:cubicBezTo>
                  <a:cubicBezTo>
                    <a:pt x="17" y="14"/>
                    <a:pt x="18" y="15"/>
                    <a:pt x="17" y="14"/>
                  </a:cubicBezTo>
                  <a:moveTo>
                    <a:pt x="17" y="15"/>
                  </a:moveTo>
                  <a:cubicBezTo>
                    <a:pt x="17" y="15"/>
                    <a:pt x="16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6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moveTo>
                    <a:pt x="17" y="14"/>
                  </a:moveTo>
                  <a:cubicBezTo>
                    <a:pt x="18" y="14"/>
                    <a:pt x="17" y="14"/>
                    <a:pt x="17" y="14"/>
                  </a:cubicBezTo>
                  <a:cubicBezTo>
                    <a:pt x="18" y="14"/>
                    <a:pt x="17" y="14"/>
                    <a:pt x="18" y="14"/>
                  </a:cubicBezTo>
                  <a:cubicBezTo>
                    <a:pt x="18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moveTo>
                    <a:pt x="16" y="14"/>
                  </a:moveTo>
                  <a:cubicBezTo>
                    <a:pt x="16" y="14"/>
                    <a:pt x="16" y="14"/>
                    <a:pt x="17" y="14"/>
                  </a:cubicBezTo>
                  <a:cubicBezTo>
                    <a:pt x="17" y="14"/>
                    <a:pt x="17" y="14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4"/>
                    <a:pt x="17" y="15"/>
                    <a:pt x="16" y="14"/>
                  </a:cubicBezTo>
                  <a:moveTo>
                    <a:pt x="13" y="21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3" y="22"/>
                    <a:pt x="13" y="22"/>
                    <a:pt x="13" y="21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moveTo>
                    <a:pt x="19" y="13"/>
                  </a:moveTo>
                  <a:cubicBezTo>
                    <a:pt x="19" y="14"/>
                    <a:pt x="19" y="14"/>
                    <a:pt x="19" y="14"/>
                  </a:cubicBezTo>
                  <a:cubicBezTo>
                    <a:pt x="18" y="13"/>
                    <a:pt x="19" y="14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moveTo>
                    <a:pt x="16" y="15"/>
                  </a:moveTo>
                  <a:cubicBezTo>
                    <a:pt x="16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4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moveTo>
                    <a:pt x="19" y="14"/>
                  </a:move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moveTo>
                    <a:pt x="18" y="13"/>
                  </a:moveTo>
                  <a:cubicBezTo>
                    <a:pt x="18" y="13"/>
                    <a:pt x="19" y="13"/>
                    <a:pt x="19" y="13"/>
                  </a:cubicBezTo>
                  <a:cubicBezTo>
                    <a:pt x="19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2"/>
                    <a:pt x="18" y="12"/>
                  </a:cubicBezTo>
                  <a:cubicBezTo>
                    <a:pt x="18" y="13"/>
                    <a:pt x="18" y="12"/>
                    <a:pt x="18" y="12"/>
                  </a:cubicBezTo>
                  <a:cubicBezTo>
                    <a:pt x="18" y="12"/>
                    <a:pt x="18" y="12"/>
                    <a:pt x="19" y="13"/>
                  </a:cubicBezTo>
                  <a:cubicBezTo>
                    <a:pt x="18" y="13"/>
                    <a:pt x="18" y="13"/>
                    <a:pt x="18" y="13"/>
                  </a:cubicBezTo>
                  <a:moveTo>
                    <a:pt x="19" y="14"/>
                  </a:moveTo>
                  <a:cubicBezTo>
                    <a:pt x="18" y="14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moveTo>
                    <a:pt x="13" y="22"/>
                  </a:moveTo>
                  <a:cubicBezTo>
                    <a:pt x="13" y="22"/>
                    <a:pt x="13" y="22"/>
                    <a:pt x="13" y="22"/>
                  </a:cubicBezTo>
                  <a:cubicBezTo>
                    <a:pt x="12" y="22"/>
                    <a:pt x="13" y="22"/>
                    <a:pt x="13" y="22"/>
                  </a:cubicBezTo>
                  <a:moveTo>
                    <a:pt x="10" y="21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1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moveTo>
                    <a:pt x="12" y="22"/>
                  </a:moveTo>
                  <a:cubicBezTo>
                    <a:pt x="12" y="22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2"/>
                  </a:cubicBezTo>
                  <a:moveTo>
                    <a:pt x="12" y="21"/>
                  </a:moveTo>
                  <a:cubicBezTo>
                    <a:pt x="12" y="21"/>
                    <a:pt x="11" y="21"/>
                    <a:pt x="11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moveTo>
                    <a:pt x="10" y="21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moveTo>
                    <a:pt x="17" y="17"/>
                  </a:moveTo>
                  <a:cubicBezTo>
                    <a:pt x="17" y="18"/>
                    <a:pt x="17" y="17"/>
                    <a:pt x="17" y="18"/>
                  </a:cubicBezTo>
                  <a:cubicBezTo>
                    <a:pt x="17" y="17"/>
                    <a:pt x="18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moveTo>
                    <a:pt x="16" y="21"/>
                  </a:moveTo>
                  <a:cubicBezTo>
                    <a:pt x="16" y="21"/>
                    <a:pt x="16" y="21"/>
                    <a:pt x="16" y="22"/>
                  </a:cubicBezTo>
                  <a:cubicBezTo>
                    <a:pt x="15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moveTo>
                    <a:pt x="11" y="22"/>
                  </a:moveTo>
                  <a:cubicBezTo>
                    <a:pt x="10" y="22"/>
                    <a:pt x="10" y="21"/>
                    <a:pt x="10" y="21"/>
                  </a:cubicBezTo>
                  <a:cubicBezTo>
                    <a:pt x="11" y="21"/>
                    <a:pt x="11" y="22"/>
                    <a:pt x="11" y="22"/>
                  </a:cubicBezTo>
                  <a:moveTo>
                    <a:pt x="12" y="22"/>
                  </a:moveTo>
                  <a:cubicBezTo>
                    <a:pt x="12" y="22"/>
                    <a:pt x="12" y="23"/>
                    <a:pt x="11" y="2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2" y="21"/>
                    <a:pt x="11" y="21"/>
                    <a:pt x="11" y="22"/>
                  </a:cubicBezTo>
                  <a:cubicBezTo>
                    <a:pt x="11" y="22"/>
                    <a:pt x="12" y="22"/>
                    <a:pt x="12" y="22"/>
                  </a:cubicBezTo>
                  <a:cubicBezTo>
                    <a:pt x="12" y="22"/>
                    <a:pt x="12" y="22"/>
                    <a:pt x="11" y="22"/>
                  </a:cubicBezTo>
                  <a:cubicBezTo>
                    <a:pt x="12" y="22"/>
                    <a:pt x="11" y="22"/>
                    <a:pt x="12" y="22"/>
                  </a:cubicBezTo>
                  <a:moveTo>
                    <a:pt x="14" y="23"/>
                  </a:moveTo>
                  <a:cubicBezTo>
                    <a:pt x="15" y="23"/>
                    <a:pt x="15" y="23"/>
                    <a:pt x="14" y="23"/>
                  </a:cubicBezTo>
                  <a:cubicBezTo>
                    <a:pt x="15" y="23"/>
                    <a:pt x="15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moveTo>
                    <a:pt x="24" y="25"/>
                  </a:moveTo>
                  <a:cubicBezTo>
                    <a:pt x="24" y="25"/>
                    <a:pt x="25" y="25"/>
                    <a:pt x="25" y="25"/>
                  </a:cubicBezTo>
                  <a:cubicBezTo>
                    <a:pt x="25" y="25"/>
                    <a:pt x="24" y="25"/>
                    <a:pt x="24" y="25"/>
                  </a:cubicBezTo>
                  <a:moveTo>
                    <a:pt x="17" y="6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7" y="5"/>
                    <a:pt x="17" y="6"/>
                    <a:pt x="17" y="6"/>
                  </a:cubicBezTo>
                  <a:moveTo>
                    <a:pt x="17" y="6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7" y="7"/>
                    <a:pt x="17" y="6"/>
                  </a:cubicBezTo>
                  <a:moveTo>
                    <a:pt x="17" y="5"/>
                  </a:moveTo>
                  <a:cubicBezTo>
                    <a:pt x="16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moveTo>
                    <a:pt x="20" y="5"/>
                  </a:moveTo>
                  <a:cubicBezTo>
                    <a:pt x="20" y="5"/>
                    <a:pt x="20" y="5"/>
                    <a:pt x="21" y="5"/>
                  </a:cubicBezTo>
                  <a:cubicBezTo>
                    <a:pt x="21" y="5"/>
                    <a:pt x="20" y="5"/>
                    <a:pt x="20" y="5"/>
                  </a:cubicBezTo>
                  <a:moveTo>
                    <a:pt x="16" y="4"/>
                  </a:moveTo>
                  <a:cubicBezTo>
                    <a:pt x="16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cubicBezTo>
                    <a:pt x="15" y="5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moveTo>
                    <a:pt x="16" y="7"/>
                  </a:moveTo>
                  <a:cubicBezTo>
                    <a:pt x="16" y="7"/>
                    <a:pt x="16" y="7"/>
                    <a:pt x="16" y="6"/>
                  </a:cubicBezTo>
                  <a:cubicBezTo>
                    <a:pt x="17" y="7"/>
                    <a:pt x="16" y="7"/>
                    <a:pt x="16" y="7"/>
                  </a:cubicBezTo>
                  <a:moveTo>
                    <a:pt x="21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2" y="4"/>
                  </a:cubicBezTo>
                  <a:cubicBezTo>
                    <a:pt x="21" y="4"/>
                    <a:pt x="22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4"/>
                    <a:pt x="21" y="3"/>
                    <a:pt x="21" y="3"/>
                  </a:cubicBezTo>
                  <a:cubicBezTo>
                    <a:pt x="21" y="4"/>
                    <a:pt x="21" y="4"/>
                    <a:pt x="21" y="4"/>
                  </a:cubicBezTo>
                  <a:moveTo>
                    <a:pt x="15" y="5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5" y="4"/>
                    <a:pt x="15" y="4"/>
                  </a:cubicBezTo>
                  <a:moveTo>
                    <a:pt x="22" y="3"/>
                  </a:move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moveTo>
                    <a:pt x="24" y="3"/>
                  </a:moveTo>
                  <a:cubicBezTo>
                    <a:pt x="24" y="3"/>
                    <a:pt x="24" y="3"/>
                    <a:pt x="23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moveTo>
                    <a:pt x="16" y="7"/>
                  </a:moveTo>
                  <a:cubicBezTo>
                    <a:pt x="16" y="7"/>
                    <a:pt x="15" y="7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5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moveTo>
                    <a:pt x="26" y="4"/>
                  </a:move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moveTo>
                    <a:pt x="29" y="3"/>
                  </a:moveTo>
                  <a:cubicBezTo>
                    <a:pt x="29" y="3"/>
                    <a:pt x="29" y="3"/>
                    <a:pt x="29" y="4"/>
                  </a:cubicBezTo>
                  <a:cubicBezTo>
                    <a:pt x="29" y="4"/>
                    <a:pt x="29" y="3"/>
                    <a:pt x="29" y="3"/>
                  </a:cubicBezTo>
                  <a:moveTo>
                    <a:pt x="27" y="3"/>
                  </a:moveTo>
                  <a:cubicBezTo>
                    <a:pt x="27" y="2"/>
                    <a:pt x="27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9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28" y="4"/>
                    <a:pt x="28" y="4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4"/>
                    <a:pt x="28" y="4"/>
                  </a:cubicBezTo>
                  <a:cubicBezTo>
                    <a:pt x="28" y="4"/>
                    <a:pt x="27" y="4"/>
                    <a:pt x="27" y="4"/>
                  </a:cubicBezTo>
                  <a:cubicBezTo>
                    <a:pt x="27" y="4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4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moveTo>
                    <a:pt x="27" y="3"/>
                  </a:moveTo>
                  <a:cubicBezTo>
                    <a:pt x="27" y="3"/>
                    <a:pt x="27" y="4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moveTo>
                    <a:pt x="22" y="5"/>
                  </a:moveTo>
                  <a:cubicBezTo>
                    <a:pt x="22" y="5"/>
                    <a:pt x="22" y="5"/>
                    <a:pt x="21" y="5"/>
                  </a:cubicBezTo>
                  <a:cubicBezTo>
                    <a:pt x="21" y="5"/>
                    <a:pt x="22" y="5"/>
                    <a:pt x="22" y="5"/>
                  </a:cubicBezTo>
                  <a:moveTo>
                    <a:pt x="22" y="4"/>
                  </a:moveTo>
                  <a:cubicBezTo>
                    <a:pt x="22" y="5"/>
                    <a:pt x="21" y="4"/>
                    <a:pt x="21" y="5"/>
                  </a:cubicBezTo>
                  <a:cubicBezTo>
                    <a:pt x="21" y="4"/>
                    <a:pt x="22" y="4"/>
                    <a:pt x="22" y="4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7"/>
                  </a:cubicBezTo>
                  <a:cubicBezTo>
                    <a:pt x="29" y="7"/>
                    <a:pt x="29" y="6"/>
                    <a:pt x="29" y="6"/>
                  </a:cubicBezTo>
                  <a:moveTo>
                    <a:pt x="27" y="6"/>
                  </a:moveTo>
                  <a:cubicBezTo>
                    <a:pt x="27" y="6"/>
                    <a:pt x="27" y="6"/>
                    <a:pt x="28" y="6"/>
                  </a:cubicBezTo>
                  <a:cubicBezTo>
                    <a:pt x="28" y="6"/>
                    <a:pt x="29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moveTo>
                    <a:pt x="34" y="18"/>
                  </a:moveTo>
                  <a:cubicBezTo>
                    <a:pt x="33" y="18"/>
                    <a:pt x="33" y="18"/>
                    <a:pt x="33" y="18"/>
                  </a:cubicBezTo>
                  <a:cubicBezTo>
                    <a:pt x="33" y="18"/>
                    <a:pt x="34" y="18"/>
                    <a:pt x="33" y="18"/>
                  </a:cubicBezTo>
                  <a:cubicBezTo>
                    <a:pt x="33" y="18"/>
                    <a:pt x="33" y="18"/>
                    <a:pt x="34" y="18"/>
                  </a:cubicBezTo>
                  <a:moveTo>
                    <a:pt x="33" y="18"/>
                  </a:move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3" y="18"/>
                  </a:cubicBezTo>
                  <a:moveTo>
                    <a:pt x="33" y="19"/>
                  </a:moveTo>
                  <a:cubicBezTo>
                    <a:pt x="33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3" y="19"/>
                    <a:pt x="32" y="19"/>
                    <a:pt x="33" y="19"/>
                  </a:cubicBezTo>
                  <a:moveTo>
                    <a:pt x="14" y="8"/>
                  </a:moveTo>
                  <a:cubicBezTo>
                    <a:pt x="14" y="8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moveTo>
                    <a:pt x="29" y="4"/>
                  </a:moveTo>
                  <a:cubicBezTo>
                    <a:pt x="29" y="3"/>
                    <a:pt x="29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1" y="5"/>
                    <a:pt x="31" y="4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1" y="5"/>
                    <a:pt x="32" y="5"/>
                  </a:cubicBezTo>
                  <a:cubicBezTo>
                    <a:pt x="32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4" y="6"/>
                    <a:pt x="34" y="6"/>
                  </a:cubicBezTo>
                  <a:cubicBezTo>
                    <a:pt x="34" y="6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7"/>
                    <a:pt x="34" y="7"/>
                    <a:pt x="34" y="7"/>
                  </a:cubicBezTo>
                  <a:cubicBezTo>
                    <a:pt x="34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6" y="8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10"/>
                    <a:pt x="36" y="10"/>
                    <a:pt x="36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7" y="10"/>
                    <a:pt x="37" y="10"/>
                  </a:cubicBezTo>
                  <a:cubicBezTo>
                    <a:pt x="37" y="10"/>
                    <a:pt x="36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8" y="11"/>
                    <a:pt x="37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9" y="11"/>
                  </a:cubicBezTo>
                  <a:cubicBezTo>
                    <a:pt x="39" y="11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40" y="13"/>
                    <a:pt x="40" y="13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40" y="15"/>
                    <a:pt x="40" y="16"/>
                  </a:cubicBezTo>
                  <a:cubicBezTo>
                    <a:pt x="40" y="16"/>
                    <a:pt x="40" y="16"/>
                    <a:pt x="41" y="16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8"/>
                    <a:pt x="41" y="18"/>
                  </a:cubicBezTo>
                  <a:cubicBezTo>
                    <a:pt x="41" y="18"/>
                    <a:pt x="41" y="19"/>
                    <a:pt x="41" y="19"/>
                  </a:cubicBezTo>
                  <a:cubicBezTo>
                    <a:pt x="42" y="19"/>
                    <a:pt x="42" y="20"/>
                    <a:pt x="42" y="2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3"/>
                    <a:pt x="42" y="23"/>
                    <a:pt x="43" y="23"/>
                  </a:cubicBezTo>
                  <a:cubicBezTo>
                    <a:pt x="42" y="23"/>
                    <a:pt x="43" y="23"/>
                    <a:pt x="43" y="24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4"/>
                    <a:pt x="43" y="25"/>
                    <a:pt x="43" y="25"/>
                  </a:cubicBezTo>
                  <a:cubicBezTo>
                    <a:pt x="43" y="25"/>
                    <a:pt x="43" y="25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7"/>
                    <a:pt x="44" y="27"/>
                    <a:pt x="44" y="27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44" y="27"/>
                    <a:pt x="44" y="27"/>
                    <a:pt x="44" y="28"/>
                  </a:cubicBezTo>
                  <a:cubicBezTo>
                    <a:pt x="44" y="28"/>
                    <a:pt x="43" y="28"/>
                    <a:pt x="43" y="28"/>
                  </a:cubicBezTo>
                  <a:cubicBezTo>
                    <a:pt x="43" y="28"/>
                    <a:pt x="43" y="27"/>
                    <a:pt x="42" y="27"/>
                  </a:cubicBezTo>
                  <a:cubicBezTo>
                    <a:pt x="42" y="27"/>
                    <a:pt x="42" y="28"/>
                    <a:pt x="42" y="28"/>
                  </a:cubicBezTo>
                  <a:cubicBezTo>
                    <a:pt x="42" y="28"/>
                    <a:pt x="42" y="28"/>
                    <a:pt x="43" y="28"/>
                  </a:cubicBezTo>
                  <a:cubicBezTo>
                    <a:pt x="43" y="28"/>
                    <a:pt x="42" y="28"/>
                    <a:pt x="42" y="28"/>
                  </a:cubicBezTo>
                  <a:cubicBezTo>
                    <a:pt x="42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2" y="28"/>
                    <a:pt x="42" y="28"/>
                    <a:pt x="42" y="29"/>
                  </a:cubicBezTo>
                  <a:cubicBezTo>
                    <a:pt x="42" y="29"/>
                    <a:pt x="42" y="28"/>
                    <a:pt x="42" y="28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3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1"/>
                    <a:pt x="43" y="30"/>
                    <a:pt x="43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3" y="31"/>
                    <a:pt x="42" y="31"/>
                    <a:pt x="43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3" y="32"/>
                    <a:pt x="44" y="32"/>
                    <a:pt x="43" y="31"/>
                  </a:cubicBezTo>
                  <a:cubicBezTo>
                    <a:pt x="43" y="31"/>
                    <a:pt x="43" y="32"/>
                    <a:pt x="44" y="32"/>
                  </a:cubicBezTo>
                  <a:cubicBezTo>
                    <a:pt x="44" y="33"/>
                    <a:pt x="44" y="33"/>
                    <a:pt x="43" y="33"/>
                  </a:cubicBezTo>
                  <a:cubicBezTo>
                    <a:pt x="43" y="33"/>
                    <a:pt x="44" y="33"/>
                    <a:pt x="44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2" y="32"/>
                  </a:cubicBezTo>
                  <a:cubicBezTo>
                    <a:pt x="42" y="32"/>
                    <a:pt x="42" y="32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3" y="33"/>
                    <a:pt x="43" y="33"/>
                  </a:cubicBezTo>
                  <a:cubicBezTo>
                    <a:pt x="43" y="33"/>
                    <a:pt x="43" y="34"/>
                    <a:pt x="43" y="33"/>
                  </a:cubicBezTo>
                  <a:cubicBezTo>
                    <a:pt x="43" y="33"/>
                    <a:pt x="43" y="33"/>
                    <a:pt x="44" y="34"/>
                  </a:cubicBezTo>
                  <a:cubicBezTo>
                    <a:pt x="43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5"/>
                  </a:cubicBezTo>
                  <a:cubicBezTo>
                    <a:pt x="44" y="35"/>
                    <a:pt x="44" y="34"/>
                    <a:pt x="44" y="34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35"/>
                    <a:pt x="43" y="35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4" y="35"/>
                    <a:pt x="44" y="35"/>
                  </a:cubicBezTo>
                  <a:cubicBezTo>
                    <a:pt x="44" y="35"/>
                    <a:pt x="44" y="35"/>
                    <a:pt x="44" y="36"/>
                  </a:cubicBezTo>
                  <a:cubicBezTo>
                    <a:pt x="44" y="36"/>
                    <a:pt x="44" y="36"/>
                    <a:pt x="44" y="35"/>
                  </a:cubicBezTo>
                  <a:cubicBezTo>
                    <a:pt x="44" y="35"/>
                    <a:pt x="44" y="35"/>
                    <a:pt x="44" y="36"/>
                  </a:cubicBezTo>
                  <a:cubicBezTo>
                    <a:pt x="44" y="36"/>
                    <a:pt x="44" y="36"/>
                    <a:pt x="44" y="35"/>
                  </a:cubicBezTo>
                  <a:cubicBezTo>
                    <a:pt x="44" y="35"/>
                    <a:pt x="44" y="36"/>
                    <a:pt x="44" y="36"/>
                  </a:cubicBezTo>
                  <a:cubicBezTo>
                    <a:pt x="43" y="36"/>
                    <a:pt x="43" y="36"/>
                    <a:pt x="43" y="35"/>
                  </a:cubicBezTo>
                  <a:cubicBezTo>
                    <a:pt x="43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3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6"/>
                    <a:pt x="44" y="36"/>
                    <a:pt x="44" y="37"/>
                  </a:cubicBezTo>
                  <a:cubicBezTo>
                    <a:pt x="44" y="37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5" y="37"/>
                    <a:pt x="44" y="37"/>
                    <a:pt x="44" y="37"/>
                  </a:cubicBezTo>
                  <a:cubicBezTo>
                    <a:pt x="44" y="37"/>
                    <a:pt x="44" y="37"/>
                    <a:pt x="44" y="36"/>
                  </a:cubicBezTo>
                  <a:cubicBezTo>
                    <a:pt x="44" y="37"/>
                    <a:pt x="44" y="37"/>
                    <a:pt x="43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6"/>
                    <a:pt x="43" y="37"/>
                    <a:pt x="44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4" y="37"/>
                    <a:pt x="42" y="36"/>
                    <a:pt x="43" y="37"/>
                  </a:cubicBezTo>
                  <a:cubicBezTo>
                    <a:pt x="42" y="37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7"/>
                    <a:pt x="41" y="37"/>
                  </a:cubicBezTo>
                  <a:cubicBezTo>
                    <a:pt x="41" y="37"/>
                    <a:pt x="42" y="37"/>
                    <a:pt x="41" y="37"/>
                  </a:cubicBezTo>
                  <a:cubicBezTo>
                    <a:pt x="41" y="36"/>
                    <a:pt x="41" y="36"/>
                    <a:pt x="40" y="36"/>
                  </a:cubicBezTo>
                  <a:cubicBezTo>
                    <a:pt x="40" y="36"/>
                    <a:pt x="41" y="36"/>
                    <a:pt x="41" y="36"/>
                  </a:cubicBezTo>
                  <a:cubicBezTo>
                    <a:pt x="41" y="36"/>
                    <a:pt x="41" y="37"/>
                    <a:pt x="41" y="36"/>
                  </a:cubicBezTo>
                  <a:cubicBezTo>
                    <a:pt x="40" y="36"/>
                    <a:pt x="40" y="36"/>
                    <a:pt x="39" y="36"/>
                  </a:cubicBezTo>
                  <a:cubicBezTo>
                    <a:pt x="39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5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5"/>
                  </a:cubicBezTo>
                  <a:cubicBezTo>
                    <a:pt x="38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4"/>
                    <a:pt x="37" y="35"/>
                    <a:pt x="37" y="35"/>
                  </a:cubicBezTo>
                  <a:cubicBezTo>
                    <a:pt x="37" y="35"/>
                    <a:pt x="37" y="36"/>
                    <a:pt x="37" y="35"/>
                  </a:cubicBezTo>
                  <a:cubicBezTo>
                    <a:pt x="37" y="35"/>
                    <a:pt x="37" y="36"/>
                    <a:pt x="37" y="36"/>
                  </a:cubicBezTo>
                  <a:cubicBezTo>
                    <a:pt x="36" y="35"/>
                    <a:pt x="36" y="36"/>
                    <a:pt x="36" y="35"/>
                  </a:cubicBezTo>
                  <a:cubicBezTo>
                    <a:pt x="36" y="35"/>
                    <a:pt x="36" y="35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4" y="35"/>
                    <a:pt x="35" y="35"/>
                    <a:pt x="35" y="35"/>
                  </a:cubicBezTo>
                  <a:cubicBezTo>
                    <a:pt x="35" y="36"/>
                    <a:pt x="35" y="35"/>
                    <a:pt x="35" y="36"/>
                  </a:cubicBezTo>
                  <a:cubicBezTo>
                    <a:pt x="35" y="36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2" y="35"/>
                    <a:pt x="33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1" y="34"/>
                    <a:pt x="31" y="35"/>
                  </a:cubicBezTo>
                  <a:cubicBezTo>
                    <a:pt x="31" y="35"/>
                    <a:pt x="31" y="34"/>
                    <a:pt x="31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4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4"/>
                    <a:pt x="28" y="34"/>
                    <a:pt x="27" y="34"/>
                  </a:cubicBezTo>
                  <a:cubicBezTo>
                    <a:pt x="27" y="34"/>
                    <a:pt x="27" y="35"/>
                    <a:pt x="27" y="35"/>
                  </a:cubicBezTo>
                  <a:cubicBezTo>
                    <a:pt x="27" y="35"/>
                    <a:pt x="27" y="34"/>
                    <a:pt x="27" y="35"/>
                  </a:cubicBezTo>
                  <a:cubicBezTo>
                    <a:pt x="27" y="35"/>
                    <a:pt x="27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4" y="35"/>
                    <a:pt x="24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3" y="35"/>
                    <a:pt x="23" y="35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2" y="36"/>
                    <a:pt x="22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2" y="36"/>
                    <a:pt x="22" y="36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1" y="35"/>
                    <a:pt x="21" y="34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1" y="35"/>
                    <a:pt x="21" y="34"/>
                    <a:pt x="21" y="34"/>
                  </a:cubicBezTo>
                  <a:cubicBezTo>
                    <a:pt x="20" y="35"/>
                    <a:pt x="21" y="35"/>
                    <a:pt x="21" y="35"/>
                  </a:cubicBezTo>
                  <a:cubicBezTo>
                    <a:pt x="21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19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5"/>
                  </a:cubicBezTo>
                  <a:cubicBezTo>
                    <a:pt x="18" y="35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6" y="35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6"/>
                    <a:pt x="16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4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6"/>
                    <a:pt x="13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12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5"/>
                    <a:pt x="12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7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9" y="35"/>
                    <a:pt x="9" y="35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9" y="33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3"/>
                    <a:pt x="9" y="33"/>
                    <a:pt x="9" y="32"/>
                  </a:cubicBezTo>
                  <a:cubicBezTo>
                    <a:pt x="9" y="32"/>
                    <a:pt x="9" y="32"/>
                    <a:pt x="8" y="32"/>
                  </a:cubicBezTo>
                  <a:cubicBezTo>
                    <a:pt x="9" y="32"/>
                    <a:pt x="8" y="32"/>
                    <a:pt x="8" y="32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9" y="32"/>
                    <a:pt x="8" y="31"/>
                    <a:pt x="8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0"/>
                    <a:pt x="9" y="30"/>
                  </a:cubicBezTo>
                  <a:cubicBezTo>
                    <a:pt x="9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29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0" y="28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8"/>
                    <a:pt x="11" y="29"/>
                    <a:pt x="11" y="28"/>
                  </a:cubicBezTo>
                  <a:cubicBezTo>
                    <a:pt x="11" y="28"/>
                    <a:pt x="11" y="29"/>
                    <a:pt x="11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3" y="26"/>
                    <a:pt x="13" y="27"/>
                  </a:cubicBezTo>
                  <a:cubicBezTo>
                    <a:pt x="13" y="27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6"/>
                  </a:cubicBezTo>
                  <a:cubicBezTo>
                    <a:pt x="14" y="26"/>
                    <a:pt x="14" y="27"/>
                    <a:pt x="14" y="26"/>
                  </a:cubicBezTo>
                  <a:cubicBezTo>
                    <a:pt x="14" y="27"/>
                    <a:pt x="14" y="27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6"/>
                    <a:pt x="16" y="27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7"/>
                    <a:pt x="18" y="26"/>
                    <a:pt x="18" y="26"/>
                  </a:cubicBezTo>
                  <a:cubicBezTo>
                    <a:pt x="18" y="26"/>
                    <a:pt x="18" y="27"/>
                    <a:pt x="18" y="27"/>
                  </a:cubicBezTo>
                  <a:cubicBezTo>
                    <a:pt x="19" y="27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7"/>
                  </a:cubicBezTo>
                  <a:cubicBezTo>
                    <a:pt x="20" y="27"/>
                    <a:pt x="20" y="26"/>
                    <a:pt x="20" y="26"/>
                  </a:cubicBezTo>
                  <a:cubicBezTo>
                    <a:pt x="20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3" y="26"/>
                    <a:pt x="23" y="26"/>
                    <a:pt x="23" y="25"/>
                  </a:cubicBezTo>
                  <a:cubicBezTo>
                    <a:pt x="23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8"/>
                    <a:pt x="23" y="28"/>
                    <a:pt x="23" y="28"/>
                  </a:cubicBezTo>
                  <a:cubicBezTo>
                    <a:pt x="23" y="28"/>
                    <a:pt x="23" y="28"/>
                    <a:pt x="23" y="27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3" y="28"/>
                    <a:pt x="23" y="27"/>
                  </a:cubicBezTo>
                  <a:cubicBezTo>
                    <a:pt x="22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8"/>
                    <a:pt x="23" y="28"/>
                    <a:pt x="23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8"/>
                    <a:pt x="22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9"/>
                    <a:pt x="23" y="29"/>
                    <a:pt x="22" y="29"/>
                  </a:cubicBezTo>
                  <a:cubicBezTo>
                    <a:pt x="23" y="29"/>
                    <a:pt x="23" y="28"/>
                    <a:pt x="23" y="28"/>
                  </a:cubicBezTo>
                  <a:cubicBezTo>
                    <a:pt x="23" y="28"/>
                    <a:pt x="23" y="29"/>
                    <a:pt x="23" y="29"/>
                  </a:cubicBezTo>
                  <a:cubicBezTo>
                    <a:pt x="23" y="29"/>
                    <a:pt x="23" y="28"/>
                    <a:pt x="23" y="28"/>
                  </a:cubicBezTo>
                  <a:cubicBezTo>
                    <a:pt x="23" y="28"/>
                    <a:pt x="23" y="29"/>
                    <a:pt x="23" y="29"/>
                  </a:cubicBezTo>
                  <a:cubicBezTo>
                    <a:pt x="23" y="29"/>
                    <a:pt x="23" y="28"/>
                    <a:pt x="23" y="28"/>
                  </a:cubicBezTo>
                  <a:cubicBezTo>
                    <a:pt x="24" y="28"/>
                    <a:pt x="24" y="29"/>
                    <a:pt x="25" y="28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8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8"/>
                    <a:pt x="25" y="28"/>
                  </a:cubicBezTo>
                  <a:cubicBezTo>
                    <a:pt x="25" y="27"/>
                    <a:pt x="25" y="28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5" y="26"/>
                    <a:pt x="25" y="25"/>
                  </a:cubicBezTo>
                  <a:cubicBezTo>
                    <a:pt x="25" y="25"/>
                    <a:pt x="25" y="26"/>
                    <a:pt x="25" y="26"/>
                  </a:cubicBezTo>
                  <a:cubicBezTo>
                    <a:pt x="25" y="26"/>
                    <a:pt x="25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8" y="26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5"/>
                    <a:pt x="30" y="26"/>
                    <a:pt x="30" y="26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6"/>
                  </a:cubicBezTo>
                  <a:cubicBezTo>
                    <a:pt x="30" y="26"/>
                    <a:pt x="30" y="25"/>
                    <a:pt x="30" y="25"/>
                  </a:cubicBezTo>
                  <a:cubicBezTo>
                    <a:pt x="30" y="25"/>
                    <a:pt x="31" y="26"/>
                    <a:pt x="31" y="26"/>
                  </a:cubicBezTo>
                  <a:cubicBezTo>
                    <a:pt x="31" y="26"/>
                    <a:pt x="30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1" y="26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6"/>
                  </a:cubicBezTo>
                  <a:cubicBezTo>
                    <a:pt x="32" y="26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2" y="25"/>
                  </a:cubicBezTo>
                  <a:cubicBezTo>
                    <a:pt x="32" y="25"/>
                    <a:pt x="31" y="25"/>
                    <a:pt x="31" y="25"/>
                  </a:cubicBezTo>
                  <a:cubicBezTo>
                    <a:pt x="31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5"/>
                    <a:pt x="33" y="26"/>
                    <a:pt x="33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6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2" y="25"/>
                    <a:pt x="32" y="25"/>
                  </a:cubicBezTo>
                  <a:cubicBezTo>
                    <a:pt x="32" y="25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2" y="23"/>
                    <a:pt x="32" y="24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1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2" y="23"/>
                    <a:pt x="32" y="23"/>
                  </a:cubicBezTo>
                  <a:cubicBezTo>
                    <a:pt x="32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4"/>
                    <a:pt x="33" y="24"/>
                    <a:pt x="33" y="23"/>
                  </a:cubicBezTo>
                  <a:cubicBezTo>
                    <a:pt x="33" y="23"/>
                    <a:pt x="33" y="23"/>
                    <a:pt x="32" y="23"/>
                  </a:cubicBezTo>
                  <a:cubicBezTo>
                    <a:pt x="32" y="23"/>
                    <a:pt x="32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1" y="22"/>
                    <a:pt x="32" y="23"/>
                  </a:cubicBezTo>
                  <a:cubicBezTo>
                    <a:pt x="31" y="22"/>
                    <a:pt x="32" y="23"/>
                    <a:pt x="32" y="23"/>
                  </a:cubicBezTo>
                  <a:cubicBezTo>
                    <a:pt x="32" y="23"/>
                    <a:pt x="32" y="23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2" y="22"/>
                  </a:cubicBezTo>
                  <a:cubicBezTo>
                    <a:pt x="32" y="22"/>
                    <a:pt x="32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2" y="23"/>
                    <a:pt x="32" y="22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3" y="23"/>
                  </a:cubicBezTo>
                  <a:cubicBezTo>
                    <a:pt x="33" y="23"/>
                    <a:pt x="32" y="23"/>
                    <a:pt x="33" y="23"/>
                  </a:cubicBezTo>
                  <a:cubicBezTo>
                    <a:pt x="33" y="23"/>
                    <a:pt x="34" y="23"/>
                    <a:pt x="34" y="23"/>
                  </a:cubicBezTo>
                  <a:cubicBezTo>
                    <a:pt x="34" y="24"/>
                    <a:pt x="34" y="23"/>
                    <a:pt x="34" y="24"/>
                  </a:cubicBezTo>
                  <a:cubicBezTo>
                    <a:pt x="34" y="23"/>
                    <a:pt x="34" y="24"/>
                    <a:pt x="33" y="23"/>
                  </a:cubicBezTo>
                  <a:cubicBezTo>
                    <a:pt x="33" y="23"/>
                    <a:pt x="34" y="24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4"/>
                    <a:pt x="34" y="24"/>
                    <a:pt x="34" y="24"/>
                  </a:cubicBezTo>
                  <a:cubicBezTo>
                    <a:pt x="34" y="24"/>
                    <a:pt x="34" y="24"/>
                    <a:pt x="35" y="25"/>
                  </a:cubicBezTo>
                  <a:cubicBezTo>
                    <a:pt x="35" y="24"/>
                    <a:pt x="35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5" y="25"/>
                    <a:pt x="35" y="25"/>
                  </a:cubicBezTo>
                  <a:cubicBezTo>
                    <a:pt x="35" y="25"/>
                    <a:pt x="35" y="25"/>
                    <a:pt x="36" y="25"/>
                  </a:cubicBezTo>
                  <a:cubicBezTo>
                    <a:pt x="36" y="25"/>
                    <a:pt x="35" y="25"/>
                    <a:pt x="35" y="25"/>
                  </a:cubicBezTo>
                  <a:cubicBezTo>
                    <a:pt x="35" y="25"/>
                    <a:pt x="36" y="25"/>
                    <a:pt x="36" y="25"/>
                  </a:cubicBezTo>
                  <a:cubicBezTo>
                    <a:pt x="35" y="25"/>
                    <a:pt x="35" y="24"/>
                    <a:pt x="35" y="24"/>
                  </a:cubicBezTo>
                  <a:cubicBezTo>
                    <a:pt x="35" y="24"/>
                    <a:pt x="36" y="24"/>
                    <a:pt x="36" y="24"/>
                  </a:cubicBezTo>
                  <a:cubicBezTo>
                    <a:pt x="35" y="24"/>
                    <a:pt x="36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6" y="24"/>
                    <a:pt x="35" y="24"/>
                    <a:pt x="35" y="24"/>
                  </a:cubicBezTo>
                  <a:cubicBezTo>
                    <a:pt x="36" y="24"/>
                    <a:pt x="36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5" y="24"/>
                    <a:pt x="36" y="24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6" y="23"/>
                    <a:pt x="36" y="23"/>
                  </a:cubicBezTo>
                  <a:cubicBezTo>
                    <a:pt x="36" y="23"/>
                    <a:pt x="35" y="23"/>
                    <a:pt x="35" y="23"/>
                  </a:cubicBezTo>
                  <a:cubicBezTo>
                    <a:pt x="35" y="23"/>
                    <a:pt x="35" y="22"/>
                    <a:pt x="35" y="23"/>
                  </a:cubicBezTo>
                  <a:cubicBezTo>
                    <a:pt x="36" y="23"/>
                    <a:pt x="35" y="23"/>
                    <a:pt x="35" y="23"/>
                  </a:cubicBezTo>
                  <a:cubicBezTo>
                    <a:pt x="36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1"/>
                    <a:pt x="35" y="21"/>
                  </a:cubicBezTo>
                  <a:cubicBezTo>
                    <a:pt x="35" y="21"/>
                    <a:pt x="35" y="22"/>
                    <a:pt x="35" y="22"/>
                  </a:cubicBezTo>
                  <a:cubicBezTo>
                    <a:pt x="34" y="22"/>
                    <a:pt x="35" y="21"/>
                    <a:pt x="35" y="21"/>
                  </a:cubicBezTo>
                  <a:cubicBezTo>
                    <a:pt x="35" y="21"/>
                    <a:pt x="35" y="21"/>
                    <a:pt x="34" y="21"/>
                  </a:cubicBezTo>
                  <a:cubicBezTo>
                    <a:pt x="35" y="21"/>
                    <a:pt x="34" y="21"/>
                    <a:pt x="34" y="21"/>
                  </a:cubicBezTo>
                  <a:cubicBezTo>
                    <a:pt x="34" y="21"/>
                    <a:pt x="34" y="21"/>
                    <a:pt x="34" y="20"/>
                  </a:cubicBezTo>
                  <a:cubicBezTo>
                    <a:pt x="34" y="20"/>
                    <a:pt x="34" y="20"/>
                    <a:pt x="35" y="20"/>
                  </a:cubicBezTo>
                  <a:cubicBezTo>
                    <a:pt x="34" y="20"/>
                    <a:pt x="35" y="20"/>
                    <a:pt x="34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4" y="20"/>
                    <a:pt x="34" y="20"/>
                    <a:pt x="34" y="19"/>
                  </a:cubicBezTo>
                  <a:cubicBezTo>
                    <a:pt x="34" y="19"/>
                    <a:pt x="34" y="19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3" y="17"/>
                    <a:pt x="34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3" y="17"/>
                    <a:pt x="33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16"/>
                    <a:pt x="34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7"/>
                    <a:pt x="33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5"/>
                    <a:pt x="33" y="16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4"/>
                  </a:cubicBezTo>
                  <a:cubicBezTo>
                    <a:pt x="32" y="14"/>
                    <a:pt x="32" y="15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1" y="14"/>
                    <a:pt x="32" y="14"/>
                  </a:cubicBezTo>
                  <a:cubicBezTo>
                    <a:pt x="32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3"/>
                  </a:cubicBezTo>
                  <a:cubicBezTo>
                    <a:pt x="31" y="13"/>
                    <a:pt x="32" y="13"/>
                    <a:pt x="32" y="13"/>
                  </a:cubicBezTo>
                  <a:cubicBezTo>
                    <a:pt x="32" y="13"/>
                    <a:pt x="31" y="13"/>
                    <a:pt x="31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2"/>
                    <a:pt x="29" y="13"/>
                    <a:pt x="30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8" y="12"/>
                    <a:pt x="28" y="12"/>
                  </a:cubicBezTo>
                  <a:cubicBezTo>
                    <a:pt x="28" y="12"/>
                    <a:pt x="29" y="12"/>
                    <a:pt x="28" y="12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ubicBezTo>
                    <a:pt x="29" y="11"/>
                    <a:pt x="29" y="12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8" y="11"/>
                    <a:pt x="28" y="12"/>
                  </a:cubicBezTo>
                  <a:cubicBezTo>
                    <a:pt x="28" y="12"/>
                    <a:pt x="28" y="12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6" y="11"/>
                    <a:pt x="27" y="11"/>
                    <a:pt x="27" y="10"/>
                  </a:cubicBezTo>
                  <a:cubicBezTo>
                    <a:pt x="26" y="11"/>
                    <a:pt x="26" y="10"/>
                    <a:pt x="26" y="10"/>
                  </a:cubicBezTo>
                  <a:cubicBezTo>
                    <a:pt x="26" y="10"/>
                    <a:pt x="26" y="11"/>
                    <a:pt x="26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9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1"/>
                    <a:pt x="26" y="10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1"/>
                    <a:pt x="24" y="11"/>
                  </a:cubicBezTo>
                  <a:cubicBezTo>
                    <a:pt x="24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2"/>
                  </a:cubicBezTo>
                  <a:cubicBezTo>
                    <a:pt x="26" y="12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2"/>
                    <a:pt x="26" y="12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7" y="11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6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3"/>
                    <a:pt x="28" y="13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8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0" y="16"/>
                    <a:pt x="30" y="16"/>
                  </a:cubicBezTo>
                  <a:cubicBezTo>
                    <a:pt x="30" y="15"/>
                    <a:pt x="29" y="16"/>
                    <a:pt x="29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29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7"/>
                    <a:pt x="30" y="16"/>
                  </a:cubicBezTo>
                  <a:cubicBezTo>
                    <a:pt x="30" y="16"/>
                    <a:pt x="30" y="17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1" y="16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ubicBezTo>
                    <a:pt x="31" y="18"/>
                    <a:pt x="31" y="18"/>
                    <a:pt x="32" y="18"/>
                  </a:cubicBez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18"/>
                    <a:pt x="32" y="18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3" y="19"/>
                    <a:pt x="32" y="19"/>
                    <a:pt x="32" y="19"/>
                  </a:cubicBezTo>
                  <a:cubicBezTo>
                    <a:pt x="32" y="19"/>
                    <a:pt x="32" y="19"/>
                    <a:pt x="33" y="19"/>
                  </a:cubicBezTo>
                  <a:cubicBezTo>
                    <a:pt x="33" y="19"/>
                    <a:pt x="33" y="19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1"/>
                    <a:pt x="33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0" y="20"/>
                    <a:pt x="30" y="20"/>
                  </a:cubicBezTo>
                  <a:cubicBezTo>
                    <a:pt x="30" y="20"/>
                    <a:pt x="30" y="20"/>
                    <a:pt x="29" y="20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29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29" y="19"/>
                    <a:pt x="30" y="19"/>
                  </a:cubicBezTo>
                  <a:cubicBezTo>
                    <a:pt x="30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30" y="19"/>
                    <a:pt x="30" y="19"/>
                  </a:cubicBezTo>
                  <a:cubicBezTo>
                    <a:pt x="30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8"/>
                  </a:cubicBezTo>
                  <a:cubicBezTo>
                    <a:pt x="29" y="18"/>
                    <a:pt x="29" y="19"/>
                    <a:pt x="29" y="19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8" y="18"/>
                  </a:cubicBezTo>
                  <a:cubicBezTo>
                    <a:pt x="28" y="18"/>
                    <a:pt x="28" y="18"/>
                    <a:pt x="29" y="18"/>
                  </a:cubicBezTo>
                  <a:cubicBezTo>
                    <a:pt x="29" y="17"/>
                    <a:pt x="28" y="18"/>
                    <a:pt x="29" y="17"/>
                  </a:cubicBezTo>
                  <a:cubicBezTo>
                    <a:pt x="28" y="17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7"/>
                  </a:cubicBezTo>
                  <a:cubicBezTo>
                    <a:pt x="28" y="17"/>
                    <a:pt x="28" y="18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7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5"/>
                    <a:pt x="26" y="16"/>
                    <a:pt x="26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6" y="16"/>
                    <a:pt x="26" y="15"/>
                    <a:pt x="27" y="15"/>
                  </a:cubicBezTo>
                  <a:cubicBezTo>
                    <a:pt x="27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7" y="15"/>
                  </a:cubicBezTo>
                  <a:cubicBezTo>
                    <a:pt x="27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26" y="15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3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3"/>
                    <a:pt x="24" y="14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2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3" y="13"/>
                  </a:cubicBezTo>
                  <a:cubicBezTo>
                    <a:pt x="23" y="13"/>
                    <a:pt x="23" y="13"/>
                    <a:pt x="23" y="12"/>
                  </a:cubicBezTo>
                  <a:cubicBezTo>
                    <a:pt x="23" y="12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2"/>
                    <a:pt x="22" y="12"/>
                  </a:cubicBezTo>
                  <a:cubicBezTo>
                    <a:pt x="22" y="12"/>
                    <a:pt x="22" y="13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1"/>
                    <a:pt x="21" y="12"/>
                    <a:pt x="21" y="12"/>
                  </a:cubicBezTo>
                  <a:cubicBezTo>
                    <a:pt x="21" y="12"/>
                    <a:pt x="21" y="11"/>
                    <a:pt x="21" y="12"/>
                  </a:cubicBezTo>
                  <a:cubicBezTo>
                    <a:pt x="21" y="11"/>
                    <a:pt x="21" y="12"/>
                    <a:pt x="21" y="12"/>
                  </a:cubicBezTo>
                  <a:cubicBezTo>
                    <a:pt x="21" y="11"/>
                    <a:pt x="21" y="12"/>
                    <a:pt x="20" y="11"/>
                  </a:cubicBezTo>
                  <a:cubicBezTo>
                    <a:pt x="20" y="12"/>
                    <a:pt x="21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1"/>
                    <a:pt x="20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0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0"/>
                    <a:pt x="21" y="11"/>
                  </a:cubicBezTo>
                  <a:cubicBezTo>
                    <a:pt x="21" y="11"/>
                    <a:pt x="21" y="10"/>
                    <a:pt x="21" y="10"/>
                  </a:cubicBezTo>
                  <a:cubicBezTo>
                    <a:pt x="21" y="10"/>
                    <a:pt x="21" y="11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1" y="9"/>
                    <a:pt x="22" y="10"/>
                    <a:pt x="22" y="10"/>
                  </a:cubicBezTo>
                  <a:cubicBezTo>
                    <a:pt x="22" y="10"/>
                    <a:pt x="22" y="9"/>
                    <a:pt x="22" y="9"/>
                  </a:cubicBezTo>
                  <a:cubicBezTo>
                    <a:pt x="21" y="9"/>
                    <a:pt x="21" y="10"/>
                    <a:pt x="21" y="10"/>
                  </a:cubicBezTo>
                  <a:cubicBezTo>
                    <a:pt x="21" y="10"/>
                    <a:pt x="21" y="10"/>
                    <a:pt x="20" y="10"/>
                  </a:cubicBezTo>
                  <a:cubicBezTo>
                    <a:pt x="20" y="10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10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10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0"/>
                    <a:pt x="19" y="10"/>
                    <a:pt x="19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9"/>
                  </a:cubicBezTo>
                  <a:cubicBezTo>
                    <a:pt x="18" y="9"/>
                    <a:pt x="18" y="9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1"/>
                    <a:pt x="18" y="10"/>
                    <a:pt x="19" y="11"/>
                  </a:cubicBezTo>
                  <a:cubicBezTo>
                    <a:pt x="18" y="11"/>
                    <a:pt x="18" y="11"/>
                    <a:pt x="17" y="11"/>
                  </a:cubicBezTo>
                  <a:cubicBezTo>
                    <a:pt x="17" y="11"/>
                    <a:pt x="17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1"/>
                    <a:pt x="17" y="11"/>
                  </a:cubicBezTo>
                  <a:cubicBezTo>
                    <a:pt x="17" y="11"/>
                    <a:pt x="17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3"/>
                  </a:cubicBezTo>
                  <a:cubicBezTo>
                    <a:pt x="17" y="13"/>
                    <a:pt x="16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5" y="12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3"/>
                    <a:pt x="16" y="13"/>
                  </a:cubicBezTo>
                  <a:cubicBezTo>
                    <a:pt x="16" y="13"/>
                    <a:pt x="15" y="13"/>
                    <a:pt x="15" y="13"/>
                  </a:cubicBezTo>
                  <a:cubicBezTo>
                    <a:pt x="16" y="14"/>
                    <a:pt x="16" y="13"/>
                    <a:pt x="16" y="13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5" y="14"/>
                    <a:pt x="15" y="14"/>
                  </a:cubicBezTo>
                  <a:cubicBezTo>
                    <a:pt x="15" y="14"/>
                    <a:pt x="15" y="15"/>
                    <a:pt x="15" y="15"/>
                  </a:cubicBezTo>
                  <a:cubicBezTo>
                    <a:pt x="15" y="15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7" y="16"/>
                    <a:pt x="17" y="15"/>
                  </a:cubicBezTo>
                  <a:cubicBezTo>
                    <a:pt x="17" y="16"/>
                    <a:pt x="16" y="15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6"/>
                  </a:cubicBezTo>
                  <a:cubicBezTo>
                    <a:pt x="17" y="15"/>
                    <a:pt x="17" y="15"/>
                    <a:pt x="18" y="15"/>
                  </a:cubicBezTo>
                  <a:cubicBezTo>
                    <a:pt x="18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8" y="16"/>
                    <a:pt x="17" y="16"/>
                  </a:cubicBezTo>
                  <a:cubicBezTo>
                    <a:pt x="17" y="16"/>
                    <a:pt x="17" y="16"/>
                    <a:pt x="18" y="16"/>
                  </a:cubicBezTo>
                  <a:cubicBezTo>
                    <a:pt x="18" y="16"/>
                    <a:pt x="18" y="17"/>
                    <a:pt x="18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7" y="17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9"/>
                  </a:cubicBezTo>
                  <a:cubicBezTo>
                    <a:pt x="17" y="19"/>
                    <a:pt x="17" y="19"/>
                    <a:pt x="17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6" y="20"/>
                    <a:pt x="16" y="20"/>
                  </a:cubicBezTo>
                  <a:cubicBezTo>
                    <a:pt x="16" y="19"/>
                    <a:pt x="15" y="19"/>
                    <a:pt x="16" y="19"/>
                  </a:cubicBezTo>
                  <a:cubicBezTo>
                    <a:pt x="16" y="20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7" y="19"/>
                    <a:pt x="17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7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17" y="18"/>
                    <a:pt x="16" y="18"/>
                    <a:pt x="16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5" y="19"/>
                  </a:cubicBezTo>
                  <a:cubicBezTo>
                    <a:pt x="15" y="19"/>
                    <a:pt x="16" y="19"/>
                    <a:pt x="16" y="19"/>
                  </a:cubicBezTo>
                  <a:cubicBezTo>
                    <a:pt x="16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20"/>
                  </a:cubicBezTo>
                  <a:cubicBezTo>
                    <a:pt x="15" y="19"/>
                    <a:pt x="15" y="20"/>
                    <a:pt x="15" y="20"/>
                  </a:cubicBezTo>
                  <a:cubicBezTo>
                    <a:pt x="15" y="20"/>
                    <a:pt x="16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1"/>
                    <a:pt x="16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5" y="21"/>
                    <a:pt x="15" y="21"/>
                  </a:cubicBezTo>
                  <a:cubicBezTo>
                    <a:pt x="15" y="21"/>
                    <a:pt x="14" y="21"/>
                    <a:pt x="14" y="21"/>
                  </a:cubicBezTo>
                  <a:cubicBezTo>
                    <a:pt x="14" y="21"/>
                    <a:pt x="15" y="21"/>
                    <a:pt x="15" y="21"/>
                  </a:cubicBezTo>
                  <a:cubicBezTo>
                    <a:pt x="15" y="21"/>
                    <a:pt x="15" y="21"/>
                    <a:pt x="14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4" y="22"/>
                  </a:cubicBezTo>
                  <a:cubicBezTo>
                    <a:pt x="15" y="22"/>
                    <a:pt x="14" y="22"/>
                    <a:pt x="1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4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5" y="22"/>
                    <a:pt x="15" y="22"/>
                  </a:cubicBezTo>
                  <a:cubicBezTo>
                    <a:pt x="14" y="22"/>
                    <a:pt x="15" y="23"/>
                    <a:pt x="15" y="23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20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4" y="19"/>
                    <a:pt x="15" y="19"/>
                    <a:pt x="15" y="19"/>
                  </a:cubicBezTo>
                  <a:cubicBezTo>
                    <a:pt x="15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8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4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5" y="16"/>
                  </a:cubicBezTo>
                  <a:cubicBezTo>
                    <a:pt x="14" y="16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7"/>
                    <a:pt x="14" y="18"/>
                  </a:cubicBezTo>
                  <a:cubicBezTo>
                    <a:pt x="14" y="18"/>
                    <a:pt x="14" y="18"/>
                    <a:pt x="13" y="18"/>
                  </a:cubicBezTo>
                  <a:cubicBezTo>
                    <a:pt x="13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9"/>
                  </a:cubicBezTo>
                  <a:cubicBezTo>
                    <a:pt x="14" y="18"/>
                    <a:pt x="14" y="19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8"/>
                    <a:pt x="14" y="19"/>
                  </a:cubicBezTo>
                  <a:cubicBezTo>
                    <a:pt x="14" y="19"/>
                    <a:pt x="13" y="18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2" y="19"/>
                    <a:pt x="13" y="19"/>
                    <a:pt x="13" y="19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2" y="19"/>
                    <a:pt x="12" y="19"/>
                    <a:pt x="11" y="19"/>
                  </a:cubicBezTo>
                  <a:cubicBezTo>
                    <a:pt x="12" y="19"/>
                    <a:pt x="11" y="19"/>
                    <a:pt x="11" y="18"/>
                  </a:cubicBezTo>
                  <a:cubicBezTo>
                    <a:pt x="11" y="18"/>
                    <a:pt x="11" y="19"/>
                    <a:pt x="11" y="19"/>
                  </a:cubicBezTo>
                  <a:cubicBezTo>
                    <a:pt x="11" y="19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2" y="19"/>
                    <a:pt x="12" y="19"/>
                  </a:cubicBezTo>
                  <a:cubicBezTo>
                    <a:pt x="12" y="19"/>
                    <a:pt x="12" y="19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9"/>
                    <a:pt x="12" y="18"/>
                    <a:pt x="12" y="18"/>
                  </a:cubicBezTo>
                  <a:cubicBezTo>
                    <a:pt x="12" y="18"/>
                    <a:pt x="12" y="18"/>
                    <a:pt x="11" y="18"/>
                  </a:cubicBezTo>
                  <a:cubicBezTo>
                    <a:pt x="12" y="18"/>
                    <a:pt x="11" y="18"/>
                    <a:pt x="12" y="18"/>
                  </a:cubicBezTo>
                  <a:cubicBezTo>
                    <a:pt x="12" y="18"/>
                    <a:pt x="11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3" y="18"/>
                    <a:pt x="14" y="18"/>
                  </a:cubicBezTo>
                  <a:cubicBezTo>
                    <a:pt x="14" y="18"/>
                    <a:pt x="14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3" y="18"/>
                    <a:pt x="13" y="18"/>
                  </a:cubicBezTo>
                  <a:cubicBezTo>
                    <a:pt x="13" y="18"/>
                    <a:pt x="14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8"/>
                    <a:pt x="13" y="18"/>
                    <a:pt x="12" y="18"/>
                  </a:cubicBezTo>
                  <a:cubicBezTo>
                    <a:pt x="12" y="18"/>
                    <a:pt x="12" y="17"/>
                    <a:pt x="12" y="17"/>
                  </a:cubicBezTo>
                  <a:cubicBezTo>
                    <a:pt x="13" y="17"/>
                    <a:pt x="13" y="18"/>
                    <a:pt x="13" y="18"/>
                  </a:cubicBezTo>
                  <a:cubicBezTo>
                    <a:pt x="13" y="18"/>
                    <a:pt x="13" y="17"/>
                    <a:pt x="13" y="17"/>
                  </a:cubicBezTo>
                  <a:cubicBezTo>
                    <a:pt x="12" y="17"/>
                    <a:pt x="12" y="17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5"/>
                    <a:pt x="12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2" y="15"/>
                    <a:pt x="12" y="15"/>
                  </a:cubicBezTo>
                  <a:cubicBezTo>
                    <a:pt x="12" y="15"/>
                    <a:pt x="12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3"/>
                    <a:pt x="12" y="13"/>
                  </a:cubicBezTo>
                  <a:cubicBezTo>
                    <a:pt x="12" y="13"/>
                    <a:pt x="13" y="13"/>
                    <a:pt x="13" y="13"/>
                  </a:cubicBezTo>
                  <a:cubicBezTo>
                    <a:pt x="13" y="13"/>
                    <a:pt x="12" y="13"/>
                    <a:pt x="13" y="13"/>
                  </a:cubicBezTo>
                  <a:cubicBezTo>
                    <a:pt x="13" y="13"/>
                    <a:pt x="12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4" y="12"/>
                    <a:pt x="14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0"/>
                    <a:pt x="16" y="9"/>
                    <a:pt x="18" y="8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4" y="6"/>
                  </a:cubicBezTo>
                  <a:cubicBezTo>
                    <a:pt x="23" y="6"/>
                    <a:pt x="23" y="6"/>
                    <a:pt x="23" y="7"/>
                  </a:cubicBezTo>
                  <a:cubicBezTo>
                    <a:pt x="24" y="7"/>
                    <a:pt x="24" y="6"/>
                    <a:pt x="24" y="6"/>
                  </a:cubicBezTo>
                  <a:cubicBezTo>
                    <a:pt x="24" y="6"/>
                    <a:pt x="24" y="7"/>
                    <a:pt x="24" y="7"/>
                  </a:cubicBezTo>
                  <a:cubicBezTo>
                    <a:pt x="24" y="7"/>
                    <a:pt x="24" y="6"/>
                    <a:pt x="24" y="6"/>
                  </a:cubicBezTo>
                  <a:cubicBezTo>
                    <a:pt x="24" y="7"/>
                    <a:pt x="24" y="6"/>
                    <a:pt x="24" y="6"/>
                  </a:cubicBezTo>
                  <a:cubicBezTo>
                    <a:pt x="24" y="6"/>
                    <a:pt x="25" y="7"/>
                    <a:pt x="25" y="7"/>
                  </a:cubicBezTo>
                  <a:cubicBezTo>
                    <a:pt x="25" y="7"/>
                    <a:pt x="25" y="6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6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7" y="7"/>
                    <a:pt x="2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8"/>
                  </a:cubicBezTo>
                  <a:cubicBezTo>
                    <a:pt x="28" y="8"/>
                    <a:pt x="28" y="7"/>
                    <a:pt x="29" y="7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32" y="9"/>
                    <a:pt x="32" y="9"/>
                  </a:cubicBezTo>
                  <a:cubicBezTo>
                    <a:pt x="32" y="9"/>
                    <a:pt x="32" y="9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1"/>
                  </a:cubicBezTo>
                  <a:cubicBezTo>
                    <a:pt x="32" y="11"/>
                    <a:pt x="33" y="10"/>
                    <a:pt x="33" y="10"/>
                  </a:cubicBezTo>
                  <a:cubicBezTo>
                    <a:pt x="33" y="10"/>
                    <a:pt x="33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2"/>
                    <a:pt x="3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4" y="12"/>
                    <a:pt x="35" y="12"/>
                    <a:pt x="35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4" y="11"/>
                    <a:pt x="33" y="11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3" y="10"/>
                    <a:pt x="34" y="10"/>
                    <a:pt x="34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4" y="10"/>
                    <a:pt x="33" y="10"/>
                  </a:cubicBezTo>
                  <a:cubicBezTo>
                    <a:pt x="34" y="10"/>
                    <a:pt x="33" y="10"/>
                    <a:pt x="34" y="10"/>
                  </a:cubicBezTo>
                  <a:cubicBezTo>
                    <a:pt x="33" y="9"/>
                    <a:pt x="33" y="10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9"/>
                    <a:pt x="32" y="8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1" y="8"/>
                    <a:pt x="30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7"/>
                    <a:pt x="29" y="7"/>
                  </a:cubicBezTo>
                  <a:cubicBezTo>
                    <a:pt x="30" y="6"/>
                    <a:pt x="30" y="7"/>
                    <a:pt x="30" y="7"/>
                  </a:cubicBezTo>
                  <a:cubicBezTo>
                    <a:pt x="30" y="7"/>
                    <a:pt x="30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6"/>
                    <a:pt x="31" y="6"/>
                  </a:cubicBezTo>
                  <a:cubicBezTo>
                    <a:pt x="31" y="6"/>
                    <a:pt x="31" y="7"/>
                    <a:pt x="31" y="7"/>
                  </a:cubicBezTo>
                  <a:cubicBezTo>
                    <a:pt x="30" y="7"/>
                    <a:pt x="30" y="6"/>
                    <a:pt x="30" y="6"/>
                  </a:cubicBezTo>
                  <a:cubicBezTo>
                    <a:pt x="30" y="7"/>
                    <a:pt x="30" y="6"/>
                    <a:pt x="30" y="7"/>
                  </a:cubicBezTo>
                  <a:cubicBezTo>
                    <a:pt x="29" y="6"/>
                    <a:pt x="28" y="5"/>
                    <a:pt x="27" y="5"/>
                  </a:cubicBezTo>
                  <a:cubicBezTo>
                    <a:pt x="27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4"/>
                    <a:pt x="26" y="5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4"/>
                    <a:pt x="25" y="5"/>
                    <a:pt x="25" y="5"/>
                  </a:cubicBezTo>
                  <a:cubicBezTo>
                    <a:pt x="25" y="5"/>
                    <a:pt x="24" y="5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2"/>
                    <a:pt x="22" y="3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3" y="2"/>
                    <a:pt x="23" y="2"/>
                  </a:cubicBezTo>
                  <a:cubicBezTo>
                    <a:pt x="23" y="2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4"/>
                  </a:cubicBezTo>
                  <a:cubicBezTo>
                    <a:pt x="23" y="4"/>
                    <a:pt x="23" y="4"/>
                    <a:pt x="23" y="3"/>
                  </a:cubicBezTo>
                  <a:cubicBezTo>
                    <a:pt x="23" y="3"/>
                    <a:pt x="23" y="4"/>
                    <a:pt x="24" y="4"/>
                  </a:cubicBezTo>
                  <a:cubicBezTo>
                    <a:pt x="23" y="4"/>
                    <a:pt x="23" y="3"/>
                    <a:pt x="23" y="4"/>
                  </a:cubicBezTo>
                  <a:cubicBezTo>
                    <a:pt x="23" y="4"/>
                    <a:pt x="23" y="3"/>
                    <a:pt x="22" y="4"/>
                  </a:cubicBezTo>
                  <a:cubicBezTo>
                    <a:pt x="22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4"/>
                    <a:pt x="24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5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9" y="4"/>
                    <a:pt x="28" y="5"/>
                    <a:pt x="29" y="5"/>
                  </a:cubicBezTo>
                  <a:cubicBezTo>
                    <a:pt x="29" y="5"/>
                    <a:pt x="29" y="5"/>
                    <a:pt x="29" y="4"/>
                  </a:cubicBezTo>
                  <a:cubicBezTo>
                    <a:pt x="29" y="5"/>
                    <a:pt x="29" y="4"/>
                    <a:pt x="29" y="4"/>
                  </a:cubicBezTo>
                  <a:cubicBezTo>
                    <a:pt x="29" y="4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4"/>
                    <a:pt x="29" y="5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lose/>
                  <a:moveTo>
                    <a:pt x="23" y="2"/>
                  </a:move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lose/>
                  <a:moveTo>
                    <a:pt x="23" y="4"/>
                  </a:move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3" y="3"/>
                    <a:pt x="23" y="4"/>
                  </a:cubicBezTo>
                  <a:moveTo>
                    <a:pt x="27" y="4"/>
                  </a:move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5"/>
                    <a:pt x="27" y="5"/>
                    <a:pt x="27" y="4"/>
                  </a:cubicBezTo>
                  <a:moveTo>
                    <a:pt x="12" y="18"/>
                  </a:moveTo>
                  <a:cubicBezTo>
                    <a:pt x="12" y="18"/>
                    <a:pt x="12" y="18"/>
                    <a:pt x="12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3" y="18"/>
                    <a:pt x="13" y="18"/>
                  </a:cubicBezTo>
                  <a:lnTo>
                    <a:pt x="12" y="18"/>
                  </a:lnTo>
                  <a:close/>
                  <a:moveTo>
                    <a:pt x="13" y="17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2" y="16"/>
                  </a:cubicBezTo>
                  <a:cubicBezTo>
                    <a:pt x="12" y="16"/>
                    <a:pt x="13" y="16"/>
                    <a:pt x="13" y="17"/>
                  </a:cubicBezTo>
                  <a:moveTo>
                    <a:pt x="12" y="16"/>
                  </a:moveTo>
                  <a:cubicBezTo>
                    <a:pt x="12" y="16"/>
                    <a:pt x="12" y="16"/>
                    <a:pt x="12" y="16"/>
                  </a:cubicBezTo>
                  <a:cubicBezTo>
                    <a:pt x="11" y="16"/>
                    <a:pt x="12" y="16"/>
                    <a:pt x="12" y="16"/>
                  </a:cubicBezTo>
                  <a:moveTo>
                    <a:pt x="12" y="17"/>
                  </a:move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moveTo>
                    <a:pt x="13" y="17"/>
                  </a:moveTo>
                  <a:cubicBezTo>
                    <a:pt x="13" y="17"/>
                    <a:pt x="13" y="17"/>
                    <a:pt x="13" y="18"/>
                  </a:cubicBezTo>
                  <a:cubicBezTo>
                    <a:pt x="13" y="17"/>
                    <a:pt x="13" y="18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moveTo>
                    <a:pt x="12" y="17"/>
                  </a:moveTo>
                  <a:cubicBezTo>
                    <a:pt x="12" y="17"/>
                    <a:pt x="12" y="16"/>
                    <a:pt x="12" y="16"/>
                  </a:cubicBezTo>
                  <a:cubicBezTo>
                    <a:pt x="11" y="16"/>
                    <a:pt x="11" y="17"/>
                    <a:pt x="11" y="17"/>
                  </a:cubicBezTo>
                  <a:cubicBezTo>
                    <a:pt x="12" y="17"/>
                    <a:pt x="12" y="17"/>
                    <a:pt x="12" y="17"/>
                  </a:cubicBezTo>
                  <a:moveTo>
                    <a:pt x="13" y="17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4" y="17"/>
                    <a:pt x="13" y="17"/>
                  </a:cubicBezTo>
                  <a:moveTo>
                    <a:pt x="15" y="17"/>
                  </a:moveTo>
                  <a:cubicBezTo>
                    <a:pt x="15" y="17"/>
                    <a:pt x="15" y="18"/>
                    <a:pt x="15" y="18"/>
                  </a:cubicBezTo>
                  <a:cubicBezTo>
                    <a:pt x="15" y="17"/>
                    <a:pt x="15" y="18"/>
                    <a:pt x="16" y="18"/>
                  </a:cubicBezTo>
                  <a:lnTo>
                    <a:pt x="15" y="17"/>
                  </a:lnTo>
                  <a:close/>
                  <a:moveTo>
                    <a:pt x="17" y="17"/>
                  </a:moveTo>
                  <a:cubicBezTo>
                    <a:pt x="17" y="17"/>
                    <a:pt x="16" y="17"/>
                    <a:pt x="17" y="18"/>
                  </a:cubicBezTo>
                  <a:cubicBezTo>
                    <a:pt x="17" y="18"/>
                    <a:pt x="17" y="17"/>
                    <a:pt x="17" y="17"/>
                  </a:cubicBezTo>
                  <a:moveTo>
                    <a:pt x="16" y="16"/>
                  </a:moveTo>
                  <a:cubicBezTo>
                    <a:pt x="16" y="17"/>
                    <a:pt x="15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6"/>
                  </a:cubicBezTo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6"/>
                    <a:pt x="16" y="16"/>
                  </a:cubicBezTo>
                  <a:moveTo>
                    <a:pt x="17" y="17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moveTo>
                    <a:pt x="12" y="16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2" y="16"/>
                    <a:pt x="12" y="16"/>
                  </a:cubicBezTo>
                  <a:moveTo>
                    <a:pt x="14" y="16"/>
                  </a:moveTo>
                  <a:cubicBezTo>
                    <a:pt x="14" y="16"/>
                    <a:pt x="14" y="16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4" y="17"/>
                    <a:pt x="14" y="16"/>
                    <a:pt x="14" y="16"/>
                  </a:cubicBezTo>
                  <a:moveTo>
                    <a:pt x="14" y="16"/>
                  </a:moveTo>
                  <a:cubicBezTo>
                    <a:pt x="14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moveTo>
                    <a:pt x="12" y="15"/>
                  </a:moveTo>
                  <a:cubicBezTo>
                    <a:pt x="12" y="15"/>
                    <a:pt x="13" y="15"/>
                    <a:pt x="13" y="15"/>
                  </a:cubicBezTo>
                  <a:cubicBezTo>
                    <a:pt x="13" y="15"/>
                    <a:pt x="13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moveTo>
                    <a:pt x="13" y="15"/>
                  </a:moveTo>
                  <a:cubicBezTo>
                    <a:pt x="14" y="15"/>
                    <a:pt x="13" y="15"/>
                    <a:pt x="14" y="15"/>
                  </a:cubicBezTo>
                  <a:cubicBezTo>
                    <a:pt x="13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4" y="16"/>
                  </a:cubicBezTo>
                  <a:cubicBezTo>
                    <a:pt x="14" y="16"/>
                    <a:pt x="14" y="15"/>
                    <a:pt x="14" y="15"/>
                  </a:cubicBezTo>
                  <a:cubicBezTo>
                    <a:pt x="13" y="15"/>
                    <a:pt x="14" y="15"/>
                    <a:pt x="13" y="15"/>
                  </a:cubicBezTo>
                  <a:moveTo>
                    <a:pt x="12" y="14"/>
                  </a:move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4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4"/>
                  </a:cubicBezTo>
                  <a:cubicBezTo>
                    <a:pt x="12" y="14"/>
                    <a:pt x="12" y="15"/>
                    <a:pt x="12" y="15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ubicBezTo>
                    <a:pt x="13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2" y="14"/>
                  </a:cubicBezTo>
                  <a:cubicBezTo>
                    <a:pt x="12" y="14"/>
                    <a:pt x="13" y="14"/>
                    <a:pt x="12" y="14"/>
                  </a:cubicBezTo>
                  <a:moveTo>
                    <a:pt x="14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moveTo>
                    <a:pt x="13" y="13"/>
                  </a:moveTo>
                  <a:cubicBezTo>
                    <a:pt x="13" y="13"/>
                    <a:pt x="12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3"/>
                    <a:pt x="13" y="12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4"/>
                    <a:pt x="13" y="13"/>
                    <a:pt x="13" y="13"/>
                  </a:cubicBezTo>
                  <a:cubicBezTo>
                    <a:pt x="13" y="13"/>
                    <a:pt x="14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4"/>
                    <a:pt x="14" y="13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5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2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3" y="13"/>
                    <a:pt x="13" y="13"/>
                  </a:cubicBezTo>
                  <a:lnTo>
                    <a:pt x="14" y="13"/>
                  </a:ln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4" y="13"/>
                    <a:pt x="15" y="13"/>
                  </a:cubicBezTo>
                  <a:moveTo>
                    <a:pt x="15" y="13"/>
                  </a:moveTo>
                  <a:cubicBezTo>
                    <a:pt x="15" y="13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6" y="14"/>
                  </a:cubicBezTo>
                  <a:cubicBezTo>
                    <a:pt x="15" y="14"/>
                    <a:pt x="15" y="14"/>
                    <a:pt x="15" y="13"/>
                  </a:cubicBezTo>
                  <a:moveTo>
                    <a:pt x="15" y="13"/>
                  </a:moveTo>
                  <a:cubicBezTo>
                    <a:pt x="14" y="12"/>
                    <a:pt x="14" y="13"/>
                    <a:pt x="14" y="13"/>
                  </a:cubicBezTo>
                  <a:cubicBezTo>
                    <a:pt x="14" y="12"/>
                    <a:pt x="15" y="13"/>
                    <a:pt x="15" y="13"/>
                  </a:cubicBezTo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3"/>
                    <a:pt x="15" y="13"/>
                  </a:cubicBezTo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3"/>
                    <a:pt x="15" y="13"/>
                  </a:cubicBezTo>
                  <a:moveTo>
                    <a:pt x="15" y="12"/>
                  </a:moveTo>
                  <a:cubicBezTo>
                    <a:pt x="15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moveTo>
                    <a:pt x="14" y="11"/>
                  </a:moveTo>
                  <a:cubicBezTo>
                    <a:pt x="14" y="11"/>
                    <a:pt x="14" y="11"/>
                    <a:pt x="14" y="11"/>
                  </a:cubicBezTo>
                  <a:cubicBezTo>
                    <a:pt x="14" y="12"/>
                    <a:pt x="14" y="11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moveTo>
                    <a:pt x="15" y="10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2"/>
                    <a:pt x="16" y="13"/>
                    <a:pt x="16" y="12"/>
                  </a:cubicBezTo>
                  <a:moveTo>
                    <a:pt x="14" y="11"/>
                  </a:move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moveTo>
                    <a:pt x="15" y="11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0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4" y="10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moveTo>
                    <a:pt x="17" y="11"/>
                  </a:move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2"/>
                  </a:cubicBezTo>
                  <a:cubicBezTo>
                    <a:pt x="17" y="11"/>
                    <a:pt x="17" y="12"/>
                    <a:pt x="17" y="12"/>
                  </a:cubicBezTo>
                  <a:cubicBezTo>
                    <a:pt x="16" y="11"/>
                    <a:pt x="17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2"/>
                  </a:cubicBezTo>
                  <a:cubicBezTo>
                    <a:pt x="16" y="12"/>
                    <a:pt x="16" y="11"/>
                    <a:pt x="16" y="11"/>
                  </a:cubicBezTo>
                  <a:cubicBezTo>
                    <a:pt x="16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1"/>
                  </a:cubicBezTo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1"/>
                    <a:pt x="16" y="11"/>
                    <a:pt x="17" y="11"/>
                  </a:cubicBezTo>
                  <a:cubicBezTo>
                    <a:pt x="16" y="11"/>
                    <a:pt x="16" y="11"/>
                    <a:pt x="16" y="11"/>
                  </a:cubicBezTo>
                  <a:moveTo>
                    <a:pt x="16" y="10"/>
                  </a:move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9"/>
                  </a:cubicBezTo>
                  <a:cubicBezTo>
                    <a:pt x="15" y="9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1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moveTo>
                    <a:pt x="17" y="10"/>
                  </a:moveTo>
                  <a:cubicBezTo>
                    <a:pt x="17" y="10"/>
                    <a:pt x="17" y="11"/>
                    <a:pt x="17" y="11"/>
                  </a:cubicBezTo>
                  <a:cubicBezTo>
                    <a:pt x="17" y="11"/>
                    <a:pt x="17" y="11"/>
                    <a:pt x="17" y="10"/>
                  </a:cubicBezTo>
                  <a:moveTo>
                    <a:pt x="17" y="10"/>
                  </a:move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9"/>
                  </a:cubicBezTo>
                  <a:cubicBezTo>
                    <a:pt x="17" y="9"/>
                    <a:pt x="17" y="10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9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moveTo>
                    <a:pt x="18" y="10"/>
                  </a:moveTo>
                  <a:cubicBezTo>
                    <a:pt x="17" y="10"/>
                    <a:pt x="18" y="10"/>
                    <a:pt x="18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1"/>
                    <a:pt x="17" y="11"/>
                  </a:cubicBezTo>
                  <a:cubicBezTo>
                    <a:pt x="17" y="10"/>
                    <a:pt x="18" y="10"/>
                    <a:pt x="18" y="10"/>
                  </a:cubicBezTo>
                  <a:close/>
                  <a:moveTo>
                    <a:pt x="19" y="10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10"/>
                    <a:pt x="18" y="10"/>
                  </a:cubicBezTo>
                  <a:cubicBezTo>
                    <a:pt x="18" y="10"/>
                    <a:pt x="19" y="10"/>
                    <a:pt x="19" y="10"/>
                  </a:cubicBezTo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9" y="9"/>
                    <a:pt x="18" y="9"/>
                  </a:cubicBezTo>
                  <a:moveTo>
                    <a:pt x="19" y="8"/>
                  </a:moveTo>
                  <a:cubicBezTo>
                    <a:pt x="19" y="7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moveTo>
                    <a:pt x="19" y="9"/>
                  </a:moveTo>
                  <a:cubicBezTo>
                    <a:pt x="19" y="8"/>
                    <a:pt x="19" y="8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moveTo>
                    <a:pt x="21" y="10"/>
                  </a:moveTo>
                  <a:cubicBezTo>
                    <a:pt x="21" y="10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0"/>
                    <a:pt x="21" y="10"/>
                    <a:pt x="21" y="10"/>
                  </a:cubicBezTo>
                  <a:moveTo>
                    <a:pt x="21" y="9"/>
                  </a:moveTo>
                  <a:cubicBezTo>
                    <a:pt x="21" y="9"/>
                    <a:pt x="20" y="9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9"/>
                  </a:cubicBezTo>
                  <a:cubicBezTo>
                    <a:pt x="21" y="10"/>
                    <a:pt x="21" y="9"/>
                    <a:pt x="21" y="9"/>
                  </a:cubicBezTo>
                  <a:moveTo>
                    <a:pt x="21" y="9"/>
                  </a:moveTo>
                  <a:cubicBezTo>
                    <a:pt x="21" y="9"/>
                    <a:pt x="21" y="9"/>
                    <a:pt x="21" y="9"/>
                  </a:cubicBezTo>
                  <a:cubicBezTo>
                    <a:pt x="21" y="10"/>
                    <a:pt x="21" y="9"/>
                    <a:pt x="21" y="10"/>
                  </a:cubicBezTo>
                  <a:cubicBezTo>
                    <a:pt x="21" y="10"/>
                    <a:pt x="21" y="10"/>
                    <a:pt x="21" y="9"/>
                  </a:cubicBezTo>
                  <a:moveTo>
                    <a:pt x="21" y="8"/>
                  </a:move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9"/>
                    <a:pt x="21" y="8"/>
                  </a:cubicBezTo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moveTo>
                    <a:pt x="21" y="11"/>
                  </a:moveTo>
                  <a:cubicBezTo>
                    <a:pt x="21" y="11"/>
                    <a:pt x="20" y="11"/>
                    <a:pt x="20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moveTo>
                    <a:pt x="21" y="12"/>
                  </a:moveTo>
                  <a:cubicBezTo>
                    <a:pt x="21" y="12"/>
                    <a:pt x="21" y="11"/>
                    <a:pt x="21" y="11"/>
                  </a:cubicBezTo>
                  <a:cubicBezTo>
                    <a:pt x="21" y="12"/>
                    <a:pt x="21" y="12"/>
                    <a:pt x="21" y="12"/>
                  </a:cubicBezTo>
                  <a:moveTo>
                    <a:pt x="21" y="11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2"/>
                    <a:pt x="21" y="11"/>
                  </a:cubicBezTo>
                  <a:moveTo>
                    <a:pt x="22" y="11"/>
                  </a:move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1"/>
                    <a:pt x="22" y="12"/>
                    <a:pt x="22" y="11"/>
                  </a:cubicBezTo>
                  <a:cubicBezTo>
                    <a:pt x="22" y="11"/>
                    <a:pt x="22" y="12"/>
                    <a:pt x="22" y="11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1"/>
                    <a:pt x="22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2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2"/>
                    <a:pt x="21" y="12"/>
                    <a:pt x="22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1" y="11"/>
                  </a:cubicBezTo>
                  <a:cubicBezTo>
                    <a:pt x="21" y="11"/>
                    <a:pt x="22" y="12"/>
                    <a:pt x="22" y="12"/>
                  </a:cubicBezTo>
                  <a:cubicBezTo>
                    <a:pt x="22" y="12"/>
                    <a:pt x="22" y="11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moveTo>
                    <a:pt x="22" y="10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10"/>
                    <a:pt x="22" y="9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2" y="9"/>
                    <a:pt x="22" y="9"/>
                  </a:cubicBezTo>
                  <a:cubicBezTo>
                    <a:pt x="23" y="9"/>
                    <a:pt x="23" y="9"/>
                    <a:pt x="23" y="10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3" y="9"/>
                    <a:pt x="23" y="10"/>
                    <a:pt x="23" y="9"/>
                  </a:cubicBezTo>
                  <a:moveTo>
                    <a:pt x="24" y="12"/>
                  </a:moveTo>
                  <a:cubicBezTo>
                    <a:pt x="24" y="13"/>
                    <a:pt x="24" y="12"/>
                    <a:pt x="23" y="13"/>
                  </a:cubicBezTo>
                  <a:cubicBezTo>
                    <a:pt x="23" y="13"/>
                    <a:pt x="24" y="13"/>
                    <a:pt x="24" y="13"/>
                  </a:cubicBezTo>
                  <a:lnTo>
                    <a:pt x="24" y="12"/>
                  </a:lnTo>
                  <a:close/>
                  <a:moveTo>
                    <a:pt x="24" y="11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moveTo>
                    <a:pt x="24" y="10"/>
                  </a:moveTo>
                  <a:cubicBezTo>
                    <a:pt x="24" y="10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3" y="10"/>
                  </a:cubicBezTo>
                  <a:cubicBezTo>
                    <a:pt x="24" y="10"/>
                    <a:pt x="24" y="10"/>
                    <a:pt x="24" y="9"/>
                  </a:cubicBezTo>
                  <a:cubicBezTo>
                    <a:pt x="24" y="9"/>
                    <a:pt x="24" y="10"/>
                    <a:pt x="24" y="10"/>
                  </a:cubicBezTo>
                  <a:cubicBezTo>
                    <a:pt x="24" y="9"/>
                    <a:pt x="24" y="10"/>
                    <a:pt x="24" y="10"/>
                  </a:cubicBezTo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10"/>
                    <a:pt x="25" y="10"/>
                  </a:cubicBezTo>
                  <a:cubicBezTo>
                    <a:pt x="25" y="10"/>
                    <a:pt x="25" y="9"/>
                    <a:pt x="24" y="9"/>
                  </a:cubicBezTo>
                  <a:moveTo>
                    <a:pt x="30" y="20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moveTo>
                    <a:pt x="32" y="19"/>
                  </a:moveTo>
                  <a:cubicBezTo>
                    <a:pt x="32" y="19"/>
                    <a:pt x="32" y="19"/>
                    <a:pt x="33" y="19"/>
                  </a:cubicBezTo>
                  <a:cubicBezTo>
                    <a:pt x="33" y="19"/>
                    <a:pt x="33" y="19"/>
                    <a:pt x="32" y="19"/>
                  </a:cubicBezTo>
                  <a:moveTo>
                    <a:pt x="29" y="19"/>
                  </a:move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30" y="18"/>
                    <a:pt x="29" y="19"/>
                  </a:cubicBezTo>
                  <a:moveTo>
                    <a:pt x="29" y="18"/>
                  </a:moveTo>
                  <a:cubicBezTo>
                    <a:pt x="29" y="18"/>
                    <a:pt x="29" y="19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moveTo>
                    <a:pt x="28" y="16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moveTo>
                    <a:pt x="27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moveTo>
                    <a:pt x="26" y="14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moveTo>
                    <a:pt x="26" y="13"/>
                  </a:moveTo>
                  <a:cubicBezTo>
                    <a:pt x="26" y="13"/>
                    <a:pt x="26" y="14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2"/>
                    <a:pt x="26" y="13"/>
                  </a:cubicBezTo>
                  <a:moveTo>
                    <a:pt x="26" y="11"/>
                  </a:moveTo>
                  <a:cubicBezTo>
                    <a:pt x="25" y="11"/>
                    <a:pt x="25" y="12"/>
                    <a:pt x="26" y="12"/>
                  </a:cubicBezTo>
                  <a:cubicBezTo>
                    <a:pt x="26" y="11"/>
                    <a:pt x="26" y="11"/>
                    <a:pt x="26" y="11"/>
                  </a:cubicBezTo>
                  <a:moveTo>
                    <a:pt x="24" y="13"/>
                  </a:moveTo>
                  <a:cubicBezTo>
                    <a:pt x="24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4" y="13"/>
                    <a:pt x="25" y="13"/>
                    <a:pt x="24" y="13"/>
                  </a:cubicBezTo>
                  <a:moveTo>
                    <a:pt x="25" y="10"/>
                  </a:moveTo>
                  <a:cubicBezTo>
                    <a:pt x="25" y="10"/>
                    <a:pt x="25" y="10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10"/>
                    <a:pt x="25" y="10"/>
                  </a:cubicBezTo>
                  <a:moveTo>
                    <a:pt x="26" y="10"/>
                  </a:moveTo>
                  <a:cubicBezTo>
                    <a:pt x="26" y="9"/>
                    <a:pt x="26" y="10"/>
                    <a:pt x="25" y="9"/>
                  </a:cubicBezTo>
                  <a:cubicBezTo>
                    <a:pt x="25" y="9"/>
                    <a:pt x="25" y="10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moveTo>
                    <a:pt x="27" y="11"/>
                  </a:moveTo>
                  <a:cubicBezTo>
                    <a:pt x="27" y="11"/>
                    <a:pt x="27" y="11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1"/>
                    <a:pt x="27" y="11"/>
                    <a:pt x="27" y="11"/>
                  </a:cubicBezTo>
                  <a:moveTo>
                    <a:pt x="28" y="11"/>
                  </a:move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8" y="11"/>
                  </a:moveTo>
                  <a:cubicBezTo>
                    <a:pt x="28" y="11"/>
                    <a:pt x="28" y="10"/>
                    <a:pt x="28" y="10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4" y="23"/>
                  </a:move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4" y="23"/>
                    <a:pt x="34" y="23"/>
                  </a:cubicBezTo>
                  <a:moveTo>
                    <a:pt x="34" y="24"/>
                  </a:moveTo>
                  <a:cubicBezTo>
                    <a:pt x="34" y="24"/>
                    <a:pt x="34" y="24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moveTo>
                    <a:pt x="23" y="27"/>
                  </a:moveTo>
                  <a:cubicBezTo>
                    <a:pt x="23" y="27"/>
                    <a:pt x="23" y="28"/>
                    <a:pt x="24" y="27"/>
                  </a:cubicBezTo>
                  <a:cubicBezTo>
                    <a:pt x="24" y="27"/>
                    <a:pt x="23" y="27"/>
                    <a:pt x="23" y="27"/>
                  </a:cubicBezTo>
                  <a:moveTo>
                    <a:pt x="23" y="27"/>
                  </a:moveTo>
                  <a:cubicBezTo>
                    <a:pt x="23" y="27"/>
                    <a:pt x="23" y="27"/>
                    <a:pt x="23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7"/>
                    <a:pt x="23" y="26"/>
                    <a:pt x="23" y="26"/>
                  </a:cubicBezTo>
                  <a:cubicBezTo>
                    <a:pt x="23" y="26"/>
                    <a:pt x="23" y="27"/>
                    <a:pt x="23" y="27"/>
                  </a:cubicBezTo>
                  <a:cubicBezTo>
                    <a:pt x="23" y="26"/>
                    <a:pt x="23" y="26"/>
                    <a:pt x="23" y="27"/>
                  </a:cubicBezTo>
                  <a:moveTo>
                    <a:pt x="22" y="27"/>
                  </a:moveTo>
                  <a:cubicBezTo>
                    <a:pt x="22" y="27"/>
                    <a:pt x="22" y="28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moveTo>
                    <a:pt x="10" y="29"/>
                  </a:moveTo>
                  <a:cubicBezTo>
                    <a:pt x="10" y="29"/>
                    <a:pt x="10" y="29"/>
                    <a:pt x="10" y="29"/>
                  </a:cubicBezTo>
                  <a:close/>
                  <a:moveTo>
                    <a:pt x="11" y="29"/>
                  </a:move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1" y="29"/>
                    <a:pt x="11" y="29"/>
                  </a:cubicBezTo>
                  <a:moveTo>
                    <a:pt x="13" y="36"/>
                  </a:move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13" y="36"/>
                    <a:pt x="13" y="36"/>
                  </a:cubicBezTo>
                  <a:moveTo>
                    <a:pt x="14" y="37"/>
                  </a:move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7"/>
                  </a:cubicBezTo>
                  <a:moveTo>
                    <a:pt x="13" y="27"/>
                  </a:moveTo>
                  <a:cubicBezTo>
                    <a:pt x="13" y="27"/>
                    <a:pt x="12" y="27"/>
                    <a:pt x="12" y="27"/>
                  </a:cubicBezTo>
                  <a:cubicBezTo>
                    <a:pt x="13" y="27"/>
                    <a:pt x="12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moveTo>
                    <a:pt x="14" y="36"/>
                  </a:move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5" y="36"/>
                  </a:cubicBezTo>
                  <a:cubicBezTo>
                    <a:pt x="15" y="36"/>
                    <a:pt x="14" y="36"/>
                    <a:pt x="14" y="36"/>
                  </a:cubicBezTo>
                  <a:moveTo>
                    <a:pt x="15" y="35"/>
                  </a:moveTo>
                  <a:cubicBezTo>
                    <a:pt x="15" y="35"/>
                    <a:pt x="15" y="35"/>
                    <a:pt x="15" y="36"/>
                  </a:cubicBezTo>
                  <a:cubicBezTo>
                    <a:pt x="15" y="36"/>
                    <a:pt x="15" y="35"/>
                    <a:pt x="15" y="35"/>
                  </a:cubicBezTo>
                  <a:moveTo>
                    <a:pt x="16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6"/>
                    <a:pt x="16" y="27"/>
                  </a:cubicBezTo>
                  <a:moveTo>
                    <a:pt x="19" y="29"/>
                  </a:moveTo>
                  <a:cubicBezTo>
                    <a:pt x="19" y="30"/>
                    <a:pt x="19" y="30"/>
                    <a:pt x="19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29"/>
                    <a:pt x="19" y="29"/>
                    <a:pt x="19" y="29"/>
                  </a:cubicBezTo>
                  <a:moveTo>
                    <a:pt x="24" y="29"/>
                  </a:move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moveTo>
                    <a:pt x="25" y="29"/>
                  </a:moveTo>
                  <a:cubicBezTo>
                    <a:pt x="25" y="29"/>
                    <a:pt x="25" y="29"/>
                    <a:pt x="24" y="29"/>
                  </a:cubicBezTo>
                  <a:cubicBezTo>
                    <a:pt x="24" y="29"/>
                    <a:pt x="25" y="30"/>
                    <a:pt x="25" y="29"/>
                  </a:cubicBezTo>
                  <a:moveTo>
                    <a:pt x="25" y="28"/>
                  </a:moveTo>
                  <a:cubicBezTo>
                    <a:pt x="25" y="28"/>
                    <a:pt x="25" y="28"/>
                    <a:pt x="25" y="28"/>
                  </a:cubicBezTo>
                  <a:cubicBezTo>
                    <a:pt x="25" y="28"/>
                    <a:pt x="25" y="28"/>
                    <a:pt x="25" y="28"/>
                  </a:cubicBezTo>
                  <a:moveTo>
                    <a:pt x="26" y="29"/>
                  </a:move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9"/>
                    <a:pt x="26" y="29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7" y="30"/>
                    <a:pt x="26" y="29"/>
                  </a:cubicBezTo>
                  <a:moveTo>
                    <a:pt x="31" y="29"/>
                  </a:move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30"/>
                    <a:pt x="31" y="29"/>
                    <a:pt x="31" y="29"/>
                  </a:cubicBezTo>
                  <a:cubicBezTo>
                    <a:pt x="31" y="29"/>
                    <a:pt x="32" y="30"/>
                    <a:pt x="31" y="29"/>
                  </a:cubicBezTo>
                  <a:moveTo>
                    <a:pt x="32" y="26"/>
                  </a:moveTo>
                  <a:cubicBezTo>
                    <a:pt x="32" y="26"/>
                    <a:pt x="32" y="25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moveTo>
                    <a:pt x="33" y="26"/>
                  </a:moveTo>
                  <a:cubicBezTo>
                    <a:pt x="33" y="27"/>
                    <a:pt x="32" y="26"/>
                    <a:pt x="32" y="26"/>
                  </a:cubicBezTo>
                  <a:cubicBezTo>
                    <a:pt x="32" y="26"/>
                    <a:pt x="32" y="26"/>
                    <a:pt x="33" y="26"/>
                  </a:cubicBezTo>
                  <a:moveTo>
                    <a:pt x="33" y="27"/>
                  </a:moveTo>
                  <a:cubicBezTo>
                    <a:pt x="33" y="27"/>
                    <a:pt x="33" y="27"/>
                    <a:pt x="33" y="27"/>
                  </a:cubicBezTo>
                  <a:cubicBezTo>
                    <a:pt x="33" y="27"/>
                    <a:pt x="34" y="28"/>
                    <a:pt x="33" y="27"/>
                  </a:cubicBezTo>
                  <a:moveTo>
                    <a:pt x="31" y="29"/>
                  </a:moveTo>
                  <a:cubicBezTo>
                    <a:pt x="31" y="29"/>
                    <a:pt x="32" y="29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1" y="29"/>
                    <a:pt x="31" y="29"/>
                  </a:cubicBezTo>
                  <a:moveTo>
                    <a:pt x="39" y="36"/>
                  </a:moveTo>
                  <a:cubicBezTo>
                    <a:pt x="38" y="35"/>
                    <a:pt x="38" y="35"/>
                    <a:pt x="38" y="36"/>
                  </a:cubicBezTo>
                  <a:cubicBezTo>
                    <a:pt x="38" y="36"/>
                    <a:pt x="39" y="36"/>
                    <a:pt x="39" y="36"/>
                  </a:cubicBezTo>
                  <a:moveTo>
                    <a:pt x="40" y="36"/>
                  </a:moveTo>
                  <a:cubicBezTo>
                    <a:pt x="40" y="36"/>
                    <a:pt x="40" y="36"/>
                    <a:pt x="40" y="35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1" y="36"/>
                    <a:pt x="40" y="36"/>
                  </a:cubicBezTo>
                  <a:moveTo>
                    <a:pt x="43" y="36"/>
                  </a:moveTo>
                  <a:cubicBezTo>
                    <a:pt x="43" y="36"/>
                    <a:pt x="43" y="36"/>
                    <a:pt x="43" y="36"/>
                  </a:cubicBezTo>
                  <a:cubicBezTo>
                    <a:pt x="44" y="37"/>
                    <a:pt x="44" y="36"/>
                    <a:pt x="43" y="36"/>
                  </a:cubicBezTo>
                  <a:moveTo>
                    <a:pt x="35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9"/>
                    <a:pt x="35" y="29"/>
                  </a:cubicBezTo>
                  <a:cubicBezTo>
                    <a:pt x="35" y="29"/>
                    <a:pt x="35" y="28"/>
                    <a:pt x="34" y="28"/>
                  </a:cubicBezTo>
                  <a:cubicBezTo>
                    <a:pt x="35" y="29"/>
                    <a:pt x="34" y="28"/>
                    <a:pt x="35" y="29"/>
                  </a:cubicBezTo>
                  <a:cubicBezTo>
                    <a:pt x="35" y="29"/>
                    <a:pt x="35" y="29"/>
                    <a:pt x="34" y="29"/>
                  </a:cubicBezTo>
                  <a:cubicBezTo>
                    <a:pt x="34" y="28"/>
                    <a:pt x="35" y="29"/>
                    <a:pt x="34" y="28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8"/>
                    <a:pt x="35" y="29"/>
                    <a:pt x="34" y="28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9"/>
                    <a:pt x="33" y="28"/>
                    <a:pt x="34" y="28"/>
                  </a:cubicBezTo>
                  <a:cubicBezTo>
                    <a:pt x="34" y="29"/>
                    <a:pt x="34" y="28"/>
                    <a:pt x="34" y="29"/>
                  </a:cubicBezTo>
                  <a:cubicBezTo>
                    <a:pt x="34" y="29"/>
                    <a:pt x="34" y="28"/>
                    <a:pt x="34" y="29"/>
                  </a:cubicBezTo>
                  <a:cubicBezTo>
                    <a:pt x="34" y="29"/>
                    <a:pt x="34" y="28"/>
                    <a:pt x="34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9"/>
                    <a:pt x="33" y="29"/>
                  </a:cubicBezTo>
                  <a:cubicBezTo>
                    <a:pt x="33" y="29"/>
                    <a:pt x="33" y="28"/>
                    <a:pt x="33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3" y="29"/>
                    <a:pt x="33" y="29"/>
                    <a:pt x="32" y="29"/>
                  </a:cubicBezTo>
                  <a:cubicBezTo>
                    <a:pt x="32" y="29"/>
                    <a:pt x="33" y="29"/>
                    <a:pt x="32" y="29"/>
                  </a:cubicBezTo>
                  <a:cubicBezTo>
                    <a:pt x="32" y="29"/>
                    <a:pt x="32" y="29"/>
                    <a:pt x="31" y="29"/>
                  </a:cubicBezTo>
                  <a:cubicBezTo>
                    <a:pt x="32" y="30"/>
                    <a:pt x="32" y="29"/>
                    <a:pt x="32" y="29"/>
                  </a:cubicBezTo>
                  <a:cubicBezTo>
                    <a:pt x="32" y="29"/>
                    <a:pt x="33" y="30"/>
                    <a:pt x="33" y="30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3" y="30"/>
                    <a:pt x="33" y="29"/>
                    <a:pt x="33" y="29"/>
                  </a:cubicBezTo>
                  <a:cubicBezTo>
                    <a:pt x="34" y="29"/>
                    <a:pt x="34" y="30"/>
                    <a:pt x="34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5" y="29"/>
                    <a:pt x="35" y="30"/>
                  </a:cubicBezTo>
                  <a:cubicBezTo>
                    <a:pt x="34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30"/>
                  </a:cubicBezTo>
                  <a:cubicBezTo>
                    <a:pt x="35" y="29"/>
                    <a:pt x="35" y="30"/>
                    <a:pt x="35" y="30"/>
                  </a:cubicBezTo>
                  <a:cubicBezTo>
                    <a:pt x="35" y="29"/>
                    <a:pt x="35" y="30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6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6" y="30"/>
                    <a:pt x="36" y="29"/>
                  </a:cubicBezTo>
                  <a:cubicBezTo>
                    <a:pt x="36" y="30"/>
                    <a:pt x="37" y="30"/>
                    <a:pt x="37" y="30"/>
                  </a:cubicBezTo>
                  <a:cubicBezTo>
                    <a:pt x="36" y="29"/>
                    <a:pt x="36" y="30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8"/>
                    <a:pt x="35" y="28"/>
                    <a:pt x="35" y="29"/>
                  </a:cubicBezTo>
                  <a:moveTo>
                    <a:pt x="36" y="28"/>
                  </a:moveTo>
                  <a:cubicBezTo>
                    <a:pt x="37" y="29"/>
                    <a:pt x="37" y="29"/>
                    <a:pt x="36" y="29"/>
                  </a:cubicBezTo>
                  <a:cubicBezTo>
                    <a:pt x="36" y="28"/>
                    <a:pt x="36" y="28"/>
                    <a:pt x="36" y="28"/>
                  </a:cubicBezTo>
                  <a:moveTo>
                    <a:pt x="33" y="25"/>
                  </a:move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4" y="26"/>
                    <a:pt x="33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moveTo>
                    <a:pt x="34" y="26"/>
                  </a:moveTo>
                  <a:cubicBezTo>
                    <a:pt x="34" y="26"/>
                    <a:pt x="34" y="26"/>
                    <a:pt x="35" y="26"/>
                  </a:cubicBezTo>
                  <a:cubicBezTo>
                    <a:pt x="35" y="27"/>
                    <a:pt x="35" y="26"/>
                    <a:pt x="34" y="26"/>
                  </a:cubicBezTo>
                  <a:moveTo>
                    <a:pt x="35" y="27"/>
                  </a:move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7"/>
                    <a:pt x="35" y="27"/>
                  </a:cubicBezTo>
                  <a:moveTo>
                    <a:pt x="43" y="32"/>
                  </a:moveTo>
                  <a:cubicBezTo>
                    <a:pt x="42" y="32"/>
                    <a:pt x="43" y="32"/>
                    <a:pt x="43" y="33"/>
                  </a:cubicBezTo>
                  <a:cubicBezTo>
                    <a:pt x="43" y="32"/>
                    <a:pt x="43" y="32"/>
                    <a:pt x="43" y="32"/>
                  </a:cubicBezTo>
                  <a:moveTo>
                    <a:pt x="43" y="32"/>
                  </a:moveTo>
                  <a:cubicBezTo>
                    <a:pt x="44" y="33"/>
                    <a:pt x="44" y="33"/>
                    <a:pt x="44" y="32"/>
                  </a:cubicBezTo>
                  <a:cubicBezTo>
                    <a:pt x="43" y="32"/>
                    <a:pt x="43" y="32"/>
                    <a:pt x="43" y="32"/>
                  </a:cubicBezTo>
                  <a:moveTo>
                    <a:pt x="42" y="31"/>
                  </a:moveTo>
                  <a:cubicBezTo>
                    <a:pt x="42" y="31"/>
                    <a:pt x="42" y="31"/>
                    <a:pt x="43" y="32"/>
                  </a:cubicBezTo>
                  <a:cubicBezTo>
                    <a:pt x="43" y="32"/>
                    <a:pt x="43" y="31"/>
                    <a:pt x="42" y="31"/>
                  </a:cubicBezTo>
                  <a:moveTo>
                    <a:pt x="36" y="26"/>
                  </a:moveTo>
                  <a:cubicBezTo>
                    <a:pt x="36" y="26"/>
                    <a:pt x="37" y="27"/>
                    <a:pt x="36" y="27"/>
                  </a:cubicBezTo>
                  <a:cubicBezTo>
                    <a:pt x="36" y="27"/>
                    <a:pt x="36" y="27"/>
                    <a:pt x="37" y="27"/>
                  </a:cubicBezTo>
                  <a:cubicBezTo>
                    <a:pt x="37" y="27"/>
                    <a:pt x="36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7"/>
                    <a:pt x="37" y="27"/>
                    <a:pt x="36" y="26"/>
                  </a:cubicBezTo>
                  <a:moveTo>
                    <a:pt x="42" y="30"/>
                  </a:moveTo>
                  <a:cubicBezTo>
                    <a:pt x="42" y="31"/>
                    <a:pt x="42" y="30"/>
                    <a:pt x="42" y="31"/>
                  </a:cubicBezTo>
                  <a:cubicBezTo>
                    <a:pt x="42" y="31"/>
                    <a:pt x="43" y="31"/>
                    <a:pt x="43" y="31"/>
                  </a:cubicBezTo>
                  <a:cubicBezTo>
                    <a:pt x="43" y="31"/>
                    <a:pt x="42" y="31"/>
                    <a:pt x="42" y="30"/>
                  </a:cubicBezTo>
                  <a:moveTo>
                    <a:pt x="36" y="25"/>
                  </a:moveTo>
                  <a:cubicBezTo>
                    <a:pt x="36" y="26"/>
                    <a:pt x="35" y="25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moveTo>
                    <a:pt x="37" y="25"/>
                  </a:moveTo>
                  <a:cubicBezTo>
                    <a:pt x="36" y="25"/>
                    <a:pt x="37" y="26"/>
                    <a:pt x="37" y="26"/>
                  </a:cubicBezTo>
                  <a:cubicBezTo>
                    <a:pt x="37" y="26"/>
                    <a:pt x="37" y="25"/>
                    <a:pt x="37" y="25"/>
                  </a:cubicBezTo>
                  <a:moveTo>
                    <a:pt x="36" y="23"/>
                  </a:moveTo>
                  <a:cubicBezTo>
                    <a:pt x="36" y="24"/>
                    <a:pt x="36" y="23"/>
                    <a:pt x="36" y="23"/>
                  </a:cubicBezTo>
                  <a:cubicBezTo>
                    <a:pt x="36" y="23"/>
                    <a:pt x="36" y="24"/>
                    <a:pt x="36" y="24"/>
                  </a:cubicBezTo>
                  <a:cubicBezTo>
                    <a:pt x="36" y="24"/>
                    <a:pt x="36" y="24"/>
                    <a:pt x="36" y="23"/>
                  </a:cubicBezTo>
                  <a:cubicBezTo>
                    <a:pt x="35" y="23"/>
                    <a:pt x="36" y="24"/>
                    <a:pt x="36" y="24"/>
                  </a:cubicBezTo>
                  <a:cubicBezTo>
                    <a:pt x="36" y="24"/>
                    <a:pt x="36" y="24"/>
                    <a:pt x="37" y="24"/>
                  </a:cubicBezTo>
                  <a:cubicBezTo>
                    <a:pt x="36" y="24"/>
                    <a:pt x="36" y="24"/>
                    <a:pt x="36" y="23"/>
                  </a:cubicBezTo>
                  <a:moveTo>
                    <a:pt x="35" y="21"/>
                  </a:move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moveTo>
                    <a:pt x="35" y="21"/>
                  </a:moveTo>
                  <a:cubicBezTo>
                    <a:pt x="35" y="21"/>
                    <a:pt x="34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0"/>
                    <a:pt x="35" y="21"/>
                    <a:pt x="35" y="21"/>
                  </a:cubicBezTo>
                  <a:moveTo>
                    <a:pt x="39" y="14"/>
                  </a:moveTo>
                  <a:cubicBezTo>
                    <a:pt x="39" y="14"/>
                    <a:pt x="39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39" y="14"/>
                  </a:cubicBezTo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3"/>
                  </a:cubicBezTo>
                  <a:cubicBezTo>
                    <a:pt x="39" y="13"/>
                    <a:pt x="39" y="14"/>
                    <a:pt x="39" y="14"/>
                  </a:cubicBezTo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moveTo>
                    <a:pt x="35" y="14"/>
                  </a:moveTo>
                  <a:cubicBezTo>
                    <a:pt x="35" y="14"/>
                    <a:pt x="35" y="14"/>
                    <a:pt x="36" y="14"/>
                  </a:cubicBezTo>
                  <a:cubicBezTo>
                    <a:pt x="36" y="14"/>
                    <a:pt x="36" y="14"/>
                    <a:pt x="35" y="14"/>
                  </a:cubicBezTo>
                  <a:moveTo>
                    <a:pt x="38" y="12"/>
                  </a:moveTo>
                  <a:cubicBezTo>
                    <a:pt x="38" y="12"/>
                    <a:pt x="38" y="12"/>
                    <a:pt x="38" y="12"/>
                  </a:cubicBezTo>
                  <a:cubicBezTo>
                    <a:pt x="39" y="12"/>
                    <a:pt x="38" y="12"/>
                    <a:pt x="38" y="12"/>
                  </a:cubicBezTo>
                  <a:moveTo>
                    <a:pt x="34" y="11"/>
                  </a:move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moveTo>
                    <a:pt x="34" y="10"/>
                  </a:moveTo>
                  <a:cubicBezTo>
                    <a:pt x="34" y="10"/>
                    <a:pt x="34" y="11"/>
                    <a:pt x="34" y="11"/>
                  </a:cubicBezTo>
                  <a:cubicBezTo>
                    <a:pt x="34" y="10"/>
                    <a:pt x="34" y="11"/>
                    <a:pt x="34" y="11"/>
                  </a:cubicBezTo>
                  <a:cubicBezTo>
                    <a:pt x="35" y="10"/>
                    <a:pt x="34" y="10"/>
                    <a:pt x="34" y="10"/>
                  </a:cubicBezTo>
                  <a:moveTo>
                    <a:pt x="34" y="8"/>
                  </a:move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moveTo>
                    <a:pt x="32" y="5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5"/>
                    <a:pt x="32" y="5"/>
                  </a:cubicBezTo>
                  <a:moveTo>
                    <a:pt x="31" y="7"/>
                  </a:moveTo>
                  <a:cubicBezTo>
                    <a:pt x="31" y="7"/>
                    <a:pt x="31" y="8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moveTo>
                    <a:pt x="30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lnTo>
                    <a:pt x="30" y="6"/>
                  </a:lnTo>
                  <a:close/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moveTo>
                    <a:pt x="30" y="4"/>
                  </a:moveTo>
                  <a:cubicBezTo>
                    <a:pt x="30" y="4"/>
                    <a:pt x="30" y="5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moveTo>
                    <a:pt x="29" y="5"/>
                  </a:moveTo>
                  <a:cubicBezTo>
                    <a:pt x="29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29" y="5"/>
                  </a:cubicBezTo>
                  <a:moveTo>
                    <a:pt x="33" y="28"/>
                  </a:moveTo>
                  <a:cubicBezTo>
                    <a:pt x="34" y="29"/>
                    <a:pt x="34" y="29"/>
                    <a:pt x="34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moveTo>
                    <a:pt x="14" y="18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8"/>
                  </a:cubicBezTo>
                  <a:moveTo>
                    <a:pt x="34" y="20"/>
                  </a:move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moveTo>
                    <a:pt x="32" y="16"/>
                  </a:moveTo>
                  <a:cubicBezTo>
                    <a:pt x="32" y="16"/>
                    <a:pt x="32" y="16"/>
                    <a:pt x="32" y="15"/>
                  </a:cubicBezTo>
                  <a:cubicBezTo>
                    <a:pt x="32" y="15"/>
                    <a:pt x="33" y="16"/>
                    <a:pt x="32" y="16"/>
                  </a:cubicBezTo>
                  <a:moveTo>
                    <a:pt x="11" y="12"/>
                  </a:moveTo>
                  <a:cubicBezTo>
                    <a:pt x="10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2"/>
                  </a:cubicBezTo>
                  <a:moveTo>
                    <a:pt x="11" y="18"/>
                  </a:moveTo>
                  <a:cubicBezTo>
                    <a:pt x="11" y="18"/>
                    <a:pt x="11" y="17"/>
                    <a:pt x="11" y="17"/>
                  </a:cubicBezTo>
                  <a:cubicBezTo>
                    <a:pt x="12" y="17"/>
                    <a:pt x="12" y="18"/>
                    <a:pt x="12" y="18"/>
                  </a:cubicBezTo>
                  <a:cubicBezTo>
                    <a:pt x="12" y="18"/>
                    <a:pt x="12" y="18"/>
                    <a:pt x="11" y="18"/>
                  </a:cubicBezTo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moveTo>
                    <a:pt x="13" y="9"/>
                  </a:moveTo>
                  <a:cubicBezTo>
                    <a:pt x="13" y="9"/>
                    <a:pt x="13" y="10"/>
                    <a:pt x="12" y="10"/>
                  </a:cubicBezTo>
                  <a:cubicBezTo>
                    <a:pt x="12" y="9"/>
                    <a:pt x="13" y="9"/>
                    <a:pt x="13" y="9"/>
                  </a:cubicBezTo>
                  <a:cubicBezTo>
                    <a:pt x="14" y="9"/>
                    <a:pt x="13" y="9"/>
                    <a:pt x="13" y="9"/>
                  </a:cubicBezTo>
                  <a:moveTo>
                    <a:pt x="11" y="18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8"/>
                    <a:pt x="11" y="18"/>
                  </a:cubicBezTo>
                  <a:moveTo>
                    <a:pt x="11" y="19"/>
                  </a:moveTo>
                  <a:cubicBezTo>
                    <a:pt x="10" y="19"/>
                    <a:pt x="10" y="19"/>
                    <a:pt x="11" y="18"/>
                  </a:cubicBezTo>
                  <a:cubicBezTo>
                    <a:pt x="11" y="19"/>
                    <a:pt x="11" y="19"/>
                    <a:pt x="11" y="19"/>
                  </a:cubicBezTo>
                  <a:moveTo>
                    <a:pt x="11" y="18"/>
                  </a:move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moveTo>
                    <a:pt x="15" y="16"/>
                  </a:moveTo>
                  <a:cubicBezTo>
                    <a:pt x="15" y="16"/>
                    <a:pt x="14" y="16"/>
                    <a:pt x="14" y="15"/>
                  </a:cubicBezTo>
                  <a:cubicBezTo>
                    <a:pt x="15" y="16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moveTo>
                    <a:pt x="27" y="25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5"/>
                    <a:pt x="27" y="25"/>
                    <a:pt x="27" y="25"/>
                  </a:cubicBezTo>
                  <a:moveTo>
                    <a:pt x="44" y="28"/>
                  </a:moveTo>
                  <a:cubicBezTo>
                    <a:pt x="44" y="28"/>
                    <a:pt x="44" y="28"/>
                    <a:pt x="44" y="28"/>
                  </a:cubicBezTo>
                  <a:cubicBezTo>
                    <a:pt x="44" y="28"/>
                    <a:pt x="44" y="28"/>
                    <a:pt x="44" y="28"/>
                  </a:cubicBezTo>
                  <a:moveTo>
                    <a:pt x="21" y="35"/>
                  </a:moveTo>
                  <a:cubicBezTo>
                    <a:pt x="21" y="35"/>
                    <a:pt x="21" y="36"/>
                    <a:pt x="21" y="36"/>
                  </a:cubicBezTo>
                  <a:cubicBezTo>
                    <a:pt x="21" y="36"/>
                    <a:pt x="20" y="35"/>
                    <a:pt x="20" y="35"/>
                  </a:cubicBezTo>
                  <a:cubicBezTo>
                    <a:pt x="21" y="35"/>
                    <a:pt x="21" y="35"/>
                    <a:pt x="21" y="35"/>
                  </a:cubicBezTo>
                  <a:moveTo>
                    <a:pt x="45" y="31"/>
                  </a:moveTo>
                  <a:cubicBezTo>
                    <a:pt x="44" y="31"/>
                    <a:pt x="45" y="31"/>
                    <a:pt x="45" y="32"/>
                  </a:cubicBezTo>
                  <a:cubicBezTo>
                    <a:pt x="45" y="32"/>
                    <a:pt x="45" y="32"/>
                    <a:pt x="44" y="32"/>
                  </a:cubicBezTo>
                  <a:cubicBezTo>
                    <a:pt x="45" y="32"/>
                    <a:pt x="44" y="31"/>
                    <a:pt x="45" y="31"/>
                  </a:cubicBezTo>
                  <a:moveTo>
                    <a:pt x="37" y="36"/>
                  </a:moveTo>
                  <a:cubicBezTo>
                    <a:pt x="38" y="37"/>
                    <a:pt x="36" y="36"/>
                    <a:pt x="37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6"/>
                    <a:pt x="37" y="36"/>
                    <a:pt x="37" y="36"/>
                  </a:cubicBezTo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3"/>
                    <a:pt x="44" y="34"/>
                  </a:cubicBezTo>
                  <a:moveTo>
                    <a:pt x="44" y="30"/>
                  </a:moveTo>
                  <a:cubicBezTo>
                    <a:pt x="44" y="30"/>
                    <a:pt x="43" y="30"/>
                    <a:pt x="44" y="30"/>
                  </a:cubicBezTo>
                  <a:cubicBezTo>
                    <a:pt x="44" y="30"/>
                    <a:pt x="44" y="31"/>
                    <a:pt x="43" y="30"/>
                  </a:cubicBezTo>
                  <a:cubicBezTo>
                    <a:pt x="43" y="30"/>
                    <a:pt x="44" y="30"/>
                    <a:pt x="44" y="30"/>
                  </a:cubicBezTo>
                  <a:moveTo>
                    <a:pt x="43" y="28"/>
                  </a:moveTo>
                  <a:cubicBezTo>
                    <a:pt x="43" y="28"/>
                    <a:pt x="43" y="28"/>
                    <a:pt x="43" y="28"/>
                  </a:cubicBezTo>
                  <a:cubicBezTo>
                    <a:pt x="43" y="28"/>
                    <a:pt x="43" y="28"/>
                    <a:pt x="43" y="28"/>
                  </a:cubicBezTo>
                  <a:moveTo>
                    <a:pt x="43" y="30"/>
                  </a:move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29"/>
                    <a:pt x="43" y="30"/>
                  </a:cubicBezTo>
                  <a:moveTo>
                    <a:pt x="43" y="30"/>
                  </a:moveTo>
                  <a:cubicBezTo>
                    <a:pt x="43" y="31"/>
                    <a:pt x="43" y="30"/>
                    <a:pt x="43" y="30"/>
                  </a:cubicBezTo>
                  <a:cubicBezTo>
                    <a:pt x="43" y="31"/>
                    <a:pt x="43" y="30"/>
                    <a:pt x="43" y="31"/>
                  </a:cubicBezTo>
                  <a:cubicBezTo>
                    <a:pt x="43" y="30"/>
                    <a:pt x="43" y="30"/>
                    <a:pt x="43" y="30"/>
                  </a:cubicBezTo>
                  <a:moveTo>
                    <a:pt x="26" y="25"/>
                  </a:move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7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moveTo>
                    <a:pt x="28" y="25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moveTo>
                    <a:pt x="29" y="25"/>
                  </a:moveTo>
                  <a:cubicBezTo>
                    <a:pt x="29" y="25"/>
                    <a:pt x="29" y="25"/>
                    <a:pt x="29" y="25"/>
                  </a:cubicBezTo>
                  <a:cubicBezTo>
                    <a:pt x="30" y="26"/>
                    <a:pt x="29" y="25"/>
                    <a:pt x="29" y="25"/>
                  </a:cubicBezTo>
                  <a:moveTo>
                    <a:pt x="28" y="25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moveTo>
                    <a:pt x="23" y="25"/>
                  </a:move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moveTo>
                    <a:pt x="19" y="26"/>
                  </a:move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1" y="25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20" y="26"/>
                    <a:pt x="20" y="26"/>
                    <a:pt x="19" y="26"/>
                  </a:cubicBezTo>
                  <a:moveTo>
                    <a:pt x="25" y="25"/>
                  </a:moveTo>
                  <a:cubicBezTo>
                    <a:pt x="25" y="25"/>
                    <a:pt x="26" y="25"/>
                    <a:pt x="26" y="25"/>
                  </a:cubicBezTo>
                  <a:cubicBezTo>
                    <a:pt x="25" y="25"/>
                    <a:pt x="25" y="25"/>
                    <a:pt x="25" y="25"/>
                  </a:cubicBezTo>
                  <a:moveTo>
                    <a:pt x="23" y="25"/>
                  </a:move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moveTo>
                    <a:pt x="43" y="22"/>
                  </a:moveTo>
                  <a:cubicBezTo>
                    <a:pt x="43" y="22"/>
                    <a:pt x="43" y="23"/>
                    <a:pt x="43" y="23"/>
                  </a:cubicBezTo>
                  <a:cubicBezTo>
                    <a:pt x="43" y="23"/>
                    <a:pt x="43" y="22"/>
                    <a:pt x="43" y="22"/>
                  </a:cubicBezTo>
                  <a:moveTo>
                    <a:pt x="21" y="3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2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moveTo>
                    <a:pt x="19" y="3"/>
                  </a:moveTo>
                  <a:cubicBezTo>
                    <a:pt x="19" y="3"/>
                    <a:pt x="19" y="3"/>
                    <a:pt x="20" y="3"/>
                  </a:cubicBezTo>
                  <a:cubicBezTo>
                    <a:pt x="20" y="3"/>
                    <a:pt x="19" y="3"/>
                    <a:pt x="19" y="3"/>
                  </a:cubicBezTo>
                  <a:moveTo>
                    <a:pt x="21" y="2"/>
                  </a:move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moveTo>
                    <a:pt x="20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3"/>
                    <a:pt x="20" y="2"/>
                    <a:pt x="20" y="2"/>
                  </a:cubicBezTo>
                  <a:moveTo>
                    <a:pt x="21" y="3"/>
                  </a:moveTo>
                  <a:cubicBezTo>
                    <a:pt x="21" y="2"/>
                    <a:pt x="21" y="3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moveTo>
                    <a:pt x="25" y="3"/>
                  </a:moveTo>
                  <a:cubicBezTo>
                    <a:pt x="25" y="3"/>
                    <a:pt x="25" y="2"/>
                    <a:pt x="25" y="2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6" y="3"/>
                    <a:pt x="26" y="4"/>
                  </a:cubicBezTo>
                  <a:cubicBezTo>
                    <a:pt x="25" y="4"/>
                    <a:pt x="25" y="4"/>
                    <a:pt x="25" y="3"/>
                  </a:cubicBezTo>
                  <a:cubicBezTo>
                    <a:pt x="25" y="3"/>
                    <a:pt x="25" y="4"/>
                    <a:pt x="25" y="4"/>
                  </a:cubicBezTo>
                  <a:cubicBezTo>
                    <a:pt x="25" y="4"/>
                    <a:pt x="24" y="3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4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moveTo>
                    <a:pt x="21" y="1"/>
                  </a:moveTo>
                  <a:cubicBezTo>
                    <a:pt x="21" y="1"/>
                    <a:pt x="21" y="1"/>
                    <a:pt x="22" y="0"/>
                  </a:cubicBezTo>
                  <a:cubicBezTo>
                    <a:pt x="22" y="0"/>
                    <a:pt x="22" y="1"/>
                    <a:pt x="22" y="0"/>
                  </a:cubicBezTo>
                  <a:cubicBezTo>
                    <a:pt x="22" y="0"/>
                    <a:pt x="23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3" y="1"/>
                    <a:pt x="23" y="1"/>
                  </a:cubicBezTo>
                  <a:cubicBezTo>
                    <a:pt x="23" y="1"/>
                    <a:pt x="24" y="1"/>
                    <a:pt x="24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3" y="1"/>
                    <a:pt x="23" y="2"/>
                    <a:pt x="23" y="2"/>
                  </a:cubicBezTo>
                  <a:cubicBezTo>
                    <a:pt x="22" y="1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1" y="1"/>
                    <a:pt x="22" y="1"/>
                    <a:pt x="22" y="1"/>
                  </a:cubicBezTo>
                  <a:moveTo>
                    <a:pt x="24" y="2"/>
                  </a:moveTo>
                  <a:cubicBezTo>
                    <a:pt x="24" y="2"/>
                    <a:pt x="24" y="2"/>
                    <a:pt x="24" y="2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5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3" y="3"/>
                  </a:cubicBezTo>
                  <a:cubicBezTo>
                    <a:pt x="23" y="3"/>
                    <a:pt x="23" y="2"/>
                    <a:pt x="23" y="3"/>
                  </a:cubicBezTo>
                  <a:cubicBezTo>
                    <a:pt x="23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moveTo>
                    <a:pt x="19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5"/>
                    <a:pt x="21" y="4"/>
                    <a:pt x="20" y="4"/>
                  </a:cubicBezTo>
                  <a:cubicBezTo>
                    <a:pt x="20" y="4"/>
                    <a:pt x="20" y="5"/>
                    <a:pt x="20" y="5"/>
                  </a:cubicBezTo>
                  <a:cubicBezTo>
                    <a:pt x="20" y="5"/>
                    <a:pt x="20" y="5"/>
                    <a:pt x="19" y="5"/>
                  </a:cubicBezTo>
                  <a:cubicBezTo>
                    <a:pt x="19" y="5"/>
                    <a:pt x="19" y="5"/>
                    <a:pt x="19" y="4"/>
                  </a:cubicBezTo>
                  <a:cubicBezTo>
                    <a:pt x="20" y="5"/>
                    <a:pt x="20" y="5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5"/>
                    <a:pt x="19" y="4"/>
                    <a:pt x="19" y="4"/>
                  </a:cubicBezTo>
                  <a:moveTo>
                    <a:pt x="26" y="3"/>
                  </a:moveTo>
                  <a:cubicBezTo>
                    <a:pt x="26" y="2"/>
                    <a:pt x="26" y="3"/>
                    <a:pt x="26" y="3"/>
                  </a:cubicBezTo>
                  <a:cubicBezTo>
                    <a:pt x="26" y="3"/>
                    <a:pt x="26" y="2"/>
                    <a:pt x="26" y="2"/>
                  </a:cubicBezTo>
                  <a:cubicBezTo>
                    <a:pt x="26" y="3"/>
                    <a:pt x="27" y="3"/>
                    <a:pt x="27" y="3"/>
                  </a:cubicBezTo>
                  <a:cubicBezTo>
                    <a:pt x="27" y="3"/>
                    <a:pt x="26" y="3"/>
                    <a:pt x="26" y="3"/>
                  </a:cubicBezTo>
                  <a:cubicBezTo>
                    <a:pt x="26" y="4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moveTo>
                    <a:pt x="17" y="4"/>
                  </a:moveTo>
                  <a:cubicBezTo>
                    <a:pt x="17" y="4"/>
                    <a:pt x="17" y="4"/>
                    <a:pt x="17" y="4"/>
                  </a:cubicBezTo>
                  <a:cubicBezTo>
                    <a:pt x="16" y="3"/>
                    <a:pt x="17" y="3"/>
                    <a:pt x="17" y="4"/>
                  </a:cubicBezTo>
                  <a:moveTo>
                    <a:pt x="8" y="29"/>
                  </a:moveTo>
                  <a:cubicBezTo>
                    <a:pt x="9" y="29"/>
                    <a:pt x="8" y="29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moveTo>
                    <a:pt x="17" y="4"/>
                  </a:move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moveTo>
                    <a:pt x="3" y="29"/>
                  </a:moveTo>
                  <a:cubicBezTo>
                    <a:pt x="3" y="29"/>
                    <a:pt x="3" y="29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3" y="26"/>
                    <a:pt x="2" y="26"/>
                    <a:pt x="2" y="25"/>
                  </a:cubicBezTo>
                  <a:cubicBezTo>
                    <a:pt x="2" y="25"/>
                    <a:pt x="3" y="25"/>
                    <a:pt x="3" y="25"/>
                  </a:cubicBezTo>
                  <a:cubicBezTo>
                    <a:pt x="3" y="25"/>
                    <a:pt x="2" y="25"/>
                    <a:pt x="2" y="25"/>
                  </a:cubicBezTo>
                  <a:cubicBezTo>
                    <a:pt x="2" y="25"/>
                    <a:pt x="3" y="25"/>
                    <a:pt x="3" y="25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2"/>
                  </a:cubicBezTo>
                  <a:cubicBezTo>
                    <a:pt x="2" y="22"/>
                    <a:pt x="3" y="22"/>
                    <a:pt x="3" y="22"/>
                  </a:cubicBezTo>
                  <a:cubicBezTo>
                    <a:pt x="3" y="22"/>
                    <a:pt x="2" y="22"/>
                    <a:pt x="2" y="22"/>
                  </a:cubicBezTo>
                  <a:cubicBezTo>
                    <a:pt x="2" y="22"/>
                    <a:pt x="2" y="22"/>
                    <a:pt x="3" y="22"/>
                  </a:cubicBezTo>
                  <a:cubicBezTo>
                    <a:pt x="3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3"/>
                    <a:pt x="3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3" y="24"/>
                    <a:pt x="2" y="24"/>
                  </a:cubicBezTo>
                  <a:cubicBezTo>
                    <a:pt x="2" y="24"/>
                    <a:pt x="2" y="24"/>
                    <a:pt x="2" y="23"/>
                  </a:cubicBezTo>
                  <a:cubicBezTo>
                    <a:pt x="2" y="23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3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4"/>
                    <a:pt x="2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0" y="24"/>
                  </a:cubicBezTo>
                  <a:cubicBezTo>
                    <a:pt x="0" y="24"/>
                    <a:pt x="1" y="24"/>
                    <a:pt x="1" y="24"/>
                  </a:cubicBezTo>
                  <a:cubicBezTo>
                    <a:pt x="1" y="24"/>
                    <a:pt x="0" y="23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1"/>
                    <a:pt x="1" y="21"/>
                    <a:pt x="2" y="21"/>
                  </a:cubicBezTo>
                  <a:cubicBezTo>
                    <a:pt x="2" y="21"/>
                    <a:pt x="2" y="21"/>
                    <a:pt x="2" y="20"/>
                  </a:cubicBezTo>
                  <a:cubicBezTo>
                    <a:pt x="2" y="20"/>
                    <a:pt x="3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4" y="19"/>
                    <a:pt x="3" y="18"/>
                  </a:cubicBezTo>
                  <a:cubicBezTo>
                    <a:pt x="3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8"/>
                    <a:pt x="4" y="18"/>
                  </a:cubicBezTo>
                  <a:cubicBezTo>
                    <a:pt x="5" y="18"/>
                    <a:pt x="4" y="17"/>
                    <a:pt x="4" y="17"/>
                  </a:cubicBezTo>
                  <a:cubicBezTo>
                    <a:pt x="4" y="17"/>
                    <a:pt x="4" y="17"/>
                    <a:pt x="5" y="17"/>
                  </a:cubicBezTo>
                  <a:cubicBezTo>
                    <a:pt x="4" y="17"/>
                    <a:pt x="5" y="17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6" y="16"/>
                    <a:pt x="6" y="16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8" y="12"/>
                    <a:pt x="7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9" y="10"/>
                    <a:pt x="8" y="10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7"/>
                    <a:pt x="10" y="7"/>
                  </a:cubicBezTo>
                  <a:cubicBezTo>
                    <a:pt x="10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2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4" y="4"/>
                    <a:pt x="14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14" y="3"/>
                    <a:pt x="14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6" y="3"/>
                    <a:pt x="16" y="3"/>
                  </a:cubicBezTo>
                  <a:cubicBezTo>
                    <a:pt x="17" y="3"/>
                    <a:pt x="16" y="3"/>
                    <a:pt x="16" y="3"/>
                  </a:cubicBezTo>
                  <a:cubicBezTo>
                    <a:pt x="16" y="3"/>
                    <a:pt x="16" y="4"/>
                    <a:pt x="16" y="3"/>
                  </a:cubicBezTo>
                  <a:cubicBezTo>
                    <a:pt x="15" y="3"/>
                    <a:pt x="16" y="4"/>
                    <a:pt x="15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5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3" y="7"/>
                    <a:pt x="12" y="8"/>
                  </a:cubicBezTo>
                  <a:cubicBezTo>
                    <a:pt x="12" y="7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3" y="7"/>
                    <a:pt x="13" y="7"/>
                    <a:pt x="14" y="7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6" y="6"/>
                    <a:pt x="16" y="6"/>
                  </a:cubicBezTo>
                  <a:cubicBezTo>
                    <a:pt x="16" y="6"/>
                    <a:pt x="16" y="5"/>
                    <a:pt x="16" y="5"/>
                  </a:cubicBezTo>
                  <a:cubicBezTo>
                    <a:pt x="16" y="5"/>
                    <a:pt x="16" y="5"/>
                    <a:pt x="17" y="6"/>
                  </a:cubicBezTo>
                  <a:cubicBezTo>
                    <a:pt x="17" y="6"/>
                    <a:pt x="17" y="6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7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5" y="6"/>
                    <a:pt x="16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9"/>
                    <a:pt x="13" y="9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2" y="10"/>
                    <a:pt x="12" y="10"/>
                    <a:pt x="12" y="9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3"/>
                    <a:pt x="10" y="13"/>
                  </a:cubicBezTo>
                  <a:cubicBezTo>
                    <a:pt x="10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5"/>
                    <a:pt x="9" y="15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6"/>
                    <a:pt x="7" y="17"/>
                    <a:pt x="8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8" y="17"/>
                    <a:pt x="7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7" y="19"/>
                  </a:cubicBezTo>
                  <a:cubicBezTo>
                    <a:pt x="7" y="19"/>
                    <a:pt x="7" y="19"/>
                    <a:pt x="6" y="19"/>
                  </a:cubicBezTo>
                  <a:cubicBezTo>
                    <a:pt x="7" y="20"/>
                    <a:pt x="6" y="20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5" y="21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4"/>
                    <a:pt x="5" y="24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6"/>
                    <a:pt x="5" y="26"/>
                  </a:cubicBezTo>
                  <a:cubicBezTo>
                    <a:pt x="4" y="26"/>
                    <a:pt x="5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4" y="28"/>
                  </a:cubicBezTo>
                  <a:cubicBezTo>
                    <a:pt x="4" y="28"/>
                    <a:pt x="4" y="28"/>
                    <a:pt x="4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3" y="28"/>
                    <a:pt x="3" y="28"/>
                  </a:cubicBezTo>
                  <a:cubicBezTo>
                    <a:pt x="3" y="28"/>
                    <a:pt x="4" y="28"/>
                    <a:pt x="4" y="28"/>
                  </a:cubicBezTo>
                  <a:cubicBezTo>
                    <a:pt x="4" y="28"/>
                    <a:pt x="3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9"/>
                    <a:pt x="3" y="28"/>
                    <a:pt x="3" y="29"/>
                  </a:cubicBezTo>
                  <a:moveTo>
                    <a:pt x="13" y="8"/>
                  </a:moveTo>
                  <a:cubicBezTo>
                    <a:pt x="13" y="8"/>
                    <a:pt x="14" y="8"/>
                    <a:pt x="14" y="8"/>
                  </a:cubicBezTo>
                  <a:cubicBezTo>
                    <a:pt x="13" y="8"/>
                    <a:pt x="13" y="7"/>
                    <a:pt x="13" y="8"/>
                  </a:cubicBezTo>
                  <a:moveTo>
                    <a:pt x="14" y="5"/>
                  </a:moveTo>
                  <a:cubicBezTo>
                    <a:pt x="14" y="5"/>
                    <a:pt x="14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moveTo>
                    <a:pt x="13" y="4"/>
                  </a:moveTo>
                  <a:cubicBezTo>
                    <a:pt x="13" y="5"/>
                    <a:pt x="14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moveTo>
                    <a:pt x="11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1" y="6"/>
                    <a:pt x="11" y="6"/>
                  </a:cubicBezTo>
                  <a:moveTo>
                    <a:pt x="12" y="9"/>
                  </a:moveTo>
                  <a:cubicBezTo>
                    <a:pt x="12" y="9"/>
                    <a:pt x="12" y="8"/>
                    <a:pt x="12" y="8"/>
                  </a:cubicBezTo>
                  <a:cubicBezTo>
                    <a:pt x="12" y="8"/>
                    <a:pt x="12" y="8"/>
                    <a:pt x="12" y="9"/>
                  </a:cubicBezTo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moveTo>
                    <a:pt x="8" y="12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moveTo>
                    <a:pt x="7" y="18"/>
                  </a:moveTo>
                  <a:cubicBezTo>
                    <a:pt x="7" y="17"/>
                    <a:pt x="8" y="17"/>
                    <a:pt x="7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7"/>
                    <a:pt x="6" y="17"/>
                    <a:pt x="7" y="18"/>
                  </a:cubicBezTo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7" y="18"/>
                    <a:pt x="7" y="18"/>
                  </a:cubicBezTo>
                  <a:moveTo>
                    <a:pt x="7" y="18"/>
                  </a:moveTo>
                  <a:cubicBezTo>
                    <a:pt x="7" y="19"/>
                    <a:pt x="6" y="19"/>
                    <a:pt x="6" y="19"/>
                  </a:cubicBezTo>
                  <a:cubicBezTo>
                    <a:pt x="7" y="19"/>
                    <a:pt x="7" y="19"/>
                    <a:pt x="7" y="18"/>
                  </a:cubicBezTo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4" y="19"/>
                  </a:cubicBezTo>
                  <a:moveTo>
                    <a:pt x="3" y="20"/>
                  </a:moveTo>
                  <a:cubicBezTo>
                    <a:pt x="3" y="20"/>
                    <a:pt x="4" y="20"/>
                    <a:pt x="4" y="20"/>
                  </a:cubicBezTo>
                  <a:cubicBezTo>
                    <a:pt x="4" y="20"/>
                    <a:pt x="4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moveTo>
                    <a:pt x="2" y="21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moveTo>
                    <a:pt x="3" y="22"/>
                  </a:moveTo>
                  <a:cubicBezTo>
                    <a:pt x="3" y="22"/>
                    <a:pt x="3" y="21"/>
                    <a:pt x="3" y="21"/>
                  </a:cubicBezTo>
                  <a:cubicBezTo>
                    <a:pt x="3" y="21"/>
                    <a:pt x="3" y="21"/>
                    <a:pt x="2" y="21"/>
                  </a:cubicBezTo>
                  <a:cubicBezTo>
                    <a:pt x="2" y="21"/>
                    <a:pt x="3" y="22"/>
                    <a:pt x="3" y="22"/>
                  </a:cubicBezTo>
                  <a:moveTo>
                    <a:pt x="1" y="24"/>
                  </a:move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2" y="24"/>
                  </a:cubicBezTo>
                  <a:cubicBezTo>
                    <a:pt x="1" y="23"/>
                    <a:pt x="1" y="24"/>
                    <a:pt x="1" y="24"/>
                  </a:cubicBezTo>
                  <a:moveTo>
                    <a:pt x="1" y="23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moveTo>
                    <a:pt x="2" y="23"/>
                  </a:moveTo>
                  <a:cubicBezTo>
                    <a:pt x="1" y="23"/>
                    <a:pt x="2" y="23"/>
                    <a:pt x="1" y="23"/>
                  </a:cubicBezTo>
                  <a:cubicBezTo>
                    <a:pt x="2" y="23"/>
                    <a:pt x="1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moveTo>
                    <a:pt x="1" y="22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3"/>
                    <a:pt x="1" y="22"/>
                  </a:cubicBezTo>
                  <a:moveTo>
                    <a:pt x="2" y="2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moveTo>
                    <a:pt x="3" y="27"/>
                  </a:move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moveTo>
                    <a:pt x="4" y="28"/>
                  </a:move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7"/>
                  </a:cubicBezTo>
                  <a:cubicBezTo>
                    <a:pt x="4" y="27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moveTo>
                    <a:pt x="18" y="4"/>
                  </a:moveTo>
                  <a:cubicBezTo>
                    <a:pt x="19" y="4"/>
                    <a:pt x="18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5"/>
                    <a:pt x="18" y="6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5"/>
                  </a:cubicBezTo>
                  <a:cubicBezTo>
                    <a:pt x="18" y="6"/>
                    <a:pt x="17" y="6"/>
                    <a:pt x="17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8" y="5"/>
                  </a:cubicBezTo>
                  <a:cubicBezTo>
                    <a:pt x="18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moveTo>
                    <a:pt x="18" y="3"/>
                  </a:move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moveTo>
                    <a:pt x="17" y="4"/>
                  </a:move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</p:grpSp>
      <p:sp>
        <p:nvSpPr>
          <p:cNvPr id="15" name="文本框 12"/>
          <p:cNvSpPr txBox="1"/>
          <p:nvPr/>
        </p:nvSpPr>
        <p:spPr>
          <a:xfrm>
            <a:off x="5528623" y="3189056"/>
            <a:ext cx="2914580" cy="1065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福特汽车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雅达利</a:t>
            </a: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Lynx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游戏机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5343936" y="3063046"/>
            <a:ext cx="2865373" cy="126010"/>
            <a:chOff x="2804139" y="4450981"/>
            <a:chExt cx="7078926" cy="223552"/>
          </a:xfrm>
          <a:solidFill>
            <a:srgbClr val="FD848D"/>
          </a:solidFill>
        </p:grpSpPr>
        <p:sp>
          <p:nvSpPr>
            <p:cNvPr id="17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18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4129" y="2042365"/>
            <a:ext cx="5948516" cy="544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6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6"/>
          <p:cNvSpPr txBox="1"/>
          <p:nvPr/>
        </p:nvSpPr>
        <p:spPr>
          <a:xfrm>
            <a:off x="1306285" y="1368053"/>
            <a:ext cx="2169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福特汽车 </a:t>
            </a:r>
          </a:p>
        </p:txBody>
      </p:sp>
      <p:sp>
        <p:nvSpPr>
          <p:cNvPr id="22" name="文本框 7"/>
          <p:cNvSpPr txBox="1"/>
          <p:nvPr/>
        </p:nvSpPr>
        <p:spPr>
          <a:xfrm>
            <a:off x="1095827" y="1926851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用户说：我要一匹跑得更快的马</a:t>
            </a:r>
          </a:p>
        </p:txBody>
      </p:sp>
      <p:sp>
        <p:nvSpPr>
          <p:cNvPr id="23" name="矩形 22"/>
          <p:cNvSpPr/>
          <p:nvPr/>
        </p:nvSpPr>
        <p:spPr>
          <a:xfrm flipH="1">
            <a:off x="1214111" y="1469651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92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6"/>
          <p:cNvSpPr txBox="1"/>
          <p:nvPr/>
        </p:nvSpPr>
        <p:spPr>
          <a:xfrm>
            <a:off x="1306285" y="1368053"/>
            <a:ext cx="40239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雅达利</a:t>
            </a:r>
            <a:r>
              <a:rPr lang="en-US" altLang="zh-CN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Lynx</a:t>
            </a: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游戏机</a:t>
            </a:r>
          </a:p>
        </p:txBody>
      </p:sp>
      <p:sp>
        <p:nvSpPr>
          <p:cNvPr id="22" name="文本框 7"/>
          <p:cNvSpPr txBox="1"/>
          <p:nvPr/>
        </p:nvSpPr>
        <p:spPr>
          <a:xfrm>
            <a:off x="1095827" y="1926851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盲目听信焦点小组意见导致失败</a:t>
            </a:r>
          </a:p>
        </p:txBody>
      </p:sp>
      <p:sp>
        <p:nvSpPr>
          <p:cNvPr id="23" name="矩形 22"/>
          <p:cNvSpPr/>
          <p:nvPr/>
        </p:nvSpPr>
        <p:spPr>
          <a:xfrm flipH="1">
            <a:off x="1214111" y="1469651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9163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6"/>
          <p:cNvSpPr txBox="1"/>
          <p:nvPr/>
        </p:nvSpPr>
        <p:spPr>
          <a:xfrm>
            <a:off x="960500" y="1405734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寻找问题的三重方向</a:t>
            </a:r>
          </a:p>
        </p:txBody>
      </p:sp>
      <p:sp>
        <p:nvSpPr>
          <p:cNvPr id="22" name="矩形 21"/>
          <p:cNvSpPr/>
          <p:nvPr/>
        </p:nvSpPr>
        <p:spPr>
          <a:xfrm flipH="1">
            <a:off x="868326" y="1507332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38" name="文本框 32">
            <a:extLst>
              <a:ext uri="{FF2B5EF4-FFF2-40B4-BE49-F238E27FC236}">
                <a16:creationId xmlns:a16="http://schemas.microsoft.com/office/drawing/2014/main" id="{5A8A9152-1B67-4E20-A592-2D516FDC9B38}"/>
              </a:ext>
            </a:extLst>
          </p:cNvPr>
          <p:cNvSpPr txBox="1"/>
          <p:nvPr/>
        </p:nvSpPr>
        <p:spPr>
          <a:xfrm>
            <a:off x="1172111" y="4977016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4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了解人们在做什么</a:t>
            </a:r>
          </a:p>
        </p:txBody>
      </p:sp>
      <p:sp>
        <p:nvSpPr>
          <p:cNvPr id="39" name="文本框 33">
            <a:extLst>
              <a:ext uri="{FF2B5EF4-FFF2-40B4-BE49-F238E27FC236}">
                <a16:creationId xmlns:a16="http://schemas.microsoft.com/office/drawing/2014/main" id="{0D32A460-D36F-432A-8313-17A028B0932E}"/>
              </a:ext>
            </a:extLst>
          </p:cNvPr>
          <p:cNvSpPr txBox="1"/>
          <p:nvPr/>
        </p:nvSpPr>
        <p:spPr>
          <a:xfrm>
            <a:off x="1172112" y="5354478"/>
            <a:ext cx="2268104" cy="102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使他们正在做的事情变得容易；提供更高效的解决办法</a:t>
            </a:r>
          </a:p>
        </p:txBody>
      </p:sp>
      <p:sp>
        <p:nvSpPr>
          <p:cNvPr id="40" name="文本框 34">
            <a:extLst>
              <a:ext uri="{FF2B5EF4-FFF2-40B4-BE49-F238E27FC236}">
                <a16:creationId xmlns:a16="http://schemas.microsoft.com/office/drawing/2014/main" id="{6B785411-5146-4B40-9879-FD626CEE5BC6}"/>
              </a:ext>
            </a:extLst>
          </p:cNvPr>
          <p:cNvSpPr txBox="1"/>
          <p:nvPr/>
        </p:nvSpPr>
        <p:spPr>
          <a:xfrm>
            <a:off x="4275188" y="2928815"/>
            <a:ext cx="4339650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查明人们不想做但又不得不做什么</a:t>
            </a:r>
          </a:p>
        </p:txBody>
      </p:sp>
      <p:sp>
        <p:nvSpPr>
          <p:cNvPr id="41" name="文本框 35">
            <a:extLst>
              <a:ext uri="{FF2B5EF4-FFF2-40B4-BE49-F238E27FC236}">
                <a16:creationId xmlns:a16="http://schemas.microsoft.com/office/drawing/2014/main" id="{E881F1F6-C5D6-4137-976F-753C810DF4D9}"/>
              </a:ext>
            </a:extLst>
          </p:cNvPr>
          <p:cNvSpPr txBox="1"/>
          <p:nvPr/>
        </p:nvSpPr>
        <p:spPr>
          <a:xfrm>
            <a:off x="4301286" y="3381657"/>
            <a:ext cx="2326161" cy="702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让他们免于琐事的烦恼，至少让事情变得有趣</a:t>
            </a: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4106E805-D9D9-4237-9DCF-9A20B83E3379}"/>
              </a:ext>
            </a:extLst>
          </p:cNvPr>
          <p:cNvGrpSpPr/>
          <p:nvPr/>
        </p:nvGrpSpPr>
        <p:grpSpPr>
          <a:xfrm>
            <a:off x="1185838" y="3927496"/>
            <a:ext cx="8504142" cy="1099695"/>
            <a:chOff x="2549849" y="3294759"/>
            <a:chExt cx="5961106" cy="770848"/>
          </a:xfrm>
        </p:grpSpPr>
        <p:sp>
          <p:nvSpPr>
            <p:cNvPr id="43" name="任意多边形 28">
              <a:extLst>
                <a:ext uri="{FF2B5EF4-FFF2-40B4-BE49-F238E27FC236}">
                  <a16:creationId xmlns:a16="http://schemas.microsoft.com/office/drawing/2014/main" id="{A8F32132-0978-4BBC-A73F-1A81EFE42295}"/>
                </a:ext>
              </a:extLst>
            </p:cNvPr>
            <p:cNvSpPr/>
            <p:nvPr/>
          </p:nvSpPr>
          <p:spPr>
            <a:xfrm flipV="1">
              <a:off x="2549849" y="3335991"/>
              <a:ext cx="1620616" cy="535901"/>
            </a:xfrm>
            <a:custGeom>
              <a:avLst/>
              <a:gdLst>
                <a:gd name="connsiteX0" fmla="*/ 0 w 914400"/>
                <a:gd name="connsiteY0" fmla="*/ 0 h 612648"/>
                <a:gd name="connsiteX1" fmla="*/ 152400 w 914400"/>
                <a:gd name="connsiteY1" fmla="*/ 0 h 612648"/>
                <a:gd name="connsiteX2" fmla="*/ 152400 w 914400"/>
                <a:gd name="connsiteY2" fmla="*/ 0 h 612648"/>
                <a:gd name="connsiteX3" fmla="*/ 381000 w 914400"/>
                <a:gd name="connsiteY3" fmla="*/ 0 h 612648"/>
                <a:gd name="connsiteX4" fmla="*/ 914400 w 914400"/>
                <a:gd name="connsiteY4" fmla="*/ 0 h 612648"/>
                <a:gd name="connsiteX5" fmla="*/ 914400 w 914400"/>
                <a:gd name="connsiteY5" fmla="*/ 357378 h 612648"/>
                <a:gd name="connsiteX6" fmla="*/ 914400 w 914400"/>
                <a:gd name="connsiteY6" fmla="*/ 357378 h 612648"/>
                <a:gd name="connsiteX7" fmla="*/ 914400 w 914400"/>
                <a:gd name="connsiteY7" fmla="*/ 510540 h 612648"/>
                <a:gd name="connsiteX8" fmla="*/ 914400 w 914400"/>
                <a:gd name="connsiteY8" fmla="*/ 612648 h 612648"/>
                <a:gd name="connsiteX9" fmla="*/ 381000 w 914400"/>
                <a:gd name="connsiteY9" fmla="*/ 612648 h 612648"/>
                <a:gd name="connsiteX10" fmla="*/ 266703 w 914400"/>
                <a:gd name="connsiteY10" fmla="*/ 689229 h 612648"/>
                <a:gd name="connsiteX11" fmla="*/ 152400 w 914400"/>
                <a:gd name="connsiteY11" fmla="*/ 612648 h 612648"/>
                <a:gd name="connsiteX12" fmla="*/ 0 w 914400"/>
                <a:gd name="connsiteY12" fmla="*/ 612648 h 612648"/>
                <a:gd name="connsiteX13" fmla="*/ 0 w 914400"/>
                <a:gd name="connsiteY13" fmla="*/ 510540 h 612648"/>
                <a:gd name="connsiteX14" fmla="*/ 0 w 914400"/>
                <a:gd name="connsiteY14" fmla="*/ 357378 h 612648"/>
                <a:gd name="connsiteX15" fmla="*/ 0 w 914400"/>
                <a:gd name="connsiteY15" fmla="*/ 357378 h 612648"/>
                <a:gd name="connsiteX16" fmla="*/ 0 w 914400"/>
                <a:gd name="connsiteY16" fmla="*/ 0 h 612648"/>
                <a:gd name="connsiteX0-1" fmla="*/ 0 w 914400"/>
                <a:gd name="connsiteY0-2" fmla="*/ 0 h 689229"/>
                <a:gd name="connsiteX1-3" fmla="*/ 152400 w 914400"/>
                <a:gd name="connsiteY1-4" fmla="*/ 0 h 689229"/>
                <a:gd name="connsiteX2-5" fmla="*/ 152400 w 914400"/>
                <a:gd name="connsiteY2-6" fmla="*/ 0 h 689229"/>
                <a:gd name="connsiteX3-7" fmla="*/ 381000 w 914400"/>
                <a:gd name="connsiteY3-8" fmla="*/ 0 h 689229"/>
                <a:gd name="connsiteX4-9" fmla="*/ 914400 w 914400"/>
                <a:gd name="connsiteY4-10" fmla="*/ 0 h 689229"/>
                <a:gd name="connsiteX5-11" fmla="*/ 914400 w 914400"/>
                <a:gd name="connsiteY5-12" fmla="*/ 357378 h 689229"/>
                <a:gd name="connsiteX6-13" fmla="*/ 914400 w 914400"/>
                <a:gd name="connsiteY6-14" fmla="*/ 357378 h 689229"/>
                <a:gd name="connsiteX7-15" fmla="*/ 914400 w 914400"/>
                <a:gd name="connsiteY7-16" fmla="*/ 612648 h 689229"/>
                <a:gd name="connsiteX8-17" fmla="*/ 381000 w 914400"/>
                <a:gd name="connsiteY8-18" fmla="*/ 612648 h 689229"/>
                <a:gd name="connsiteX9-19" fmla="*/ 266703 w 914400"/>
                <a:gd name="connsiteY9-20" fmla="*/ 689229 h 689229"/>
                <a:gd name="connsiteX10-21" fmla="*/ 152400 w 914400"/>
                <a:gd name="connsiteY10-22" fmla="*/ 612648 h 689229"/>
                <a:gd name="connsiteX11-23" fmla="*/ 0 w 914400"/>
                <a:gd name="connsiteY11-24" fmla="*/ 612648 h 689229"/>
                <a:gd name="connsiteX12-25" fmla="*/ 0 w 914400"/>
                <a:gd name="connsiteY12-26" fmla="*/ 510540 h 689229"/>
                <a:gd name="connsiteX13-27" fmla="*/ 0 w 914400"/>
                <a:gd name="connsiteY13-28" fmla="*/ 357378 h 689229"/>
                <a:gd name="connsiteX14-29" fmla="*/ 0 w 914400"/>
                <a:gd name="connsiteY14-30" fmla="*/ 357378 h 689229"/>
                <a:gd name="connsiteX15-31" fmla="*/ 0 w 914400"/>
                <a:gd name="connsiteY15-32" fmla="*/ 0 h 689229"/>
                <a:gd name="connsiteX0-33" fmla="*/ 0 w 914400"/>
                <a:gd name="connsiteY0-34" fmla="*/ 0 h 689229"/>
                <a:gd name="connsiteX1-35" fmla="*/ 152400 w 914400"/>
                <a:gd name="connsiteY1-36" fmla="*/ 0 h 689229"/>
                <a:gd name="connsiteX2-37" fmla="*/ 152400 w 914400"/>
                <a:gd name="connsiteY2-38" fmla="*/ 0 h 689229"/>
                <a:gd name="connsiteX3-39" fmla="*/ 381000 w 914400"/>
                <a:gd name="connsiteY3-40" fmla="*/ 0 h 689229"/>
                <a:gd name="connsiteX4-41" fmla="*/ 914400 w 914400"/>
                <a:gd name="connsiteY4-42" fmla="*/ 0 h 689229"/>
                <a:gd name="connsiteX5-43" fmla="*/ 914400 w 914400"/>
                <a:gd name="connsiteY5-44" fmla="*/ 357378 h 689229"/>
                <a:gd name="connsiteX6-45" fmla="*/ 914400 w 914400"/>
                <a:gd name="connsiteY6-46" fmla="*/ 612648 h 689229"/>
                <a:gd name="connsiteX7-47" fmla="*/ 381000 w 914400"/>
                <a:gd name="connsiteY7-48" fmla="*/ 612648 h 689229"/>
                <a:gd name="connsiteX8-49" fmla="*/ 266703 w 914400"/>
                <a:gd name="connsiteY8-50" fmla="*/ 689229 h 689229"/>
                <a:gd name="connsiteX9-51" fmla="*/ 152400 w 914400"/>
                <a:gd name="connsiteY9-52" fmla="*/ 612648 h 689229"/>
                <a:gd name="connsiteX10-53" fmla="*/ 0 w 914400"/>
                <a:gd name="connsiteY10-54" fmla="*/ 612648 h 689229"/>
                <a:gd name="connsiteX11-55" fmla="*/ 0 w 914400"/>
                <a:gd name="connsiteY11-56" fmla="*/ 510540 h 689229"/>
                <a:gd name="connsiteX12-57" fmla="*/ 0 w 914400"/>
                <a:gd name="connsiteY12-58" fmla="*/ 357378 h 689229"/>
                <a:gd name="connsiteX13-59" fmla="*/ 0 w 914400"/>
                <a:gd name="connsiteY13-60" fmla="*/ 357378 h 689229"/>
                <a:gd name="connsiteX14-61" fmla="*/ 0 w 914400"/>
                <a:gd name="connsiteY14-62" fmla="*/ 0 h 689229"/>
                <a:gd name="connsiteX0-63" fmla="*/ 0 w 914400"/>
                <a:gd name="connsiteY0-64" fmla="*/ 0 h 689229"/>
                <a:gd name="connsiteX1-65" fmla="*/ 152400 w 914400"/>
                <a:gd name="connsiteY1-66" fmla="*/ 0 h 689229"/>
                <a:gd name="connsiteX2-67" fmla="*/ 152400 w 914400"/>
                <a:gd name="connsiteY2-68" fmla="*/ 0 h 689229"/>
                <a:gd name="connsiteX3-69" fmla="*/ 381000 w 914400"/>
                <a:gd name="connsiteY3-70" fmla="*/ 0 h 689229"/>
                <a:gd name="connsiteX4-71" fmla="*/ 914400 w 914400"/>
                <a:gd name="connsiteY4-72" fmla="*/ 0 h 689229"/>
                <a:gd name="connsiteX5-73" fmla="*/ 914400 w 914400"/>
                <a:gd name="connsiteY5-74" fmla="*/ 612648 h 689229"/>
                <a:gd name="connsiteX6-75" fmla="*/ 381000 w 914400"/>
                <a:gd name="connsiteY6-76" fmla="*/ 612648 h 689229"/>
                <a:gd name="connsiteX7-77" fmla="*/ 266703 w 914400"/>
                <a:gd name="connsiteY7-78" fmla="*/ 689229 h 689229"/>
                <a:gd name="connsiteX8-79" fmla="*/ 152400 w 914400"/>
                <a:gd name="connsiteY8-80" fmla="*/ 612648 h 689229"/>
                <a:gd name="connsiteX9-81" fmla="*/ 0 w 914400"/>
                <a:gd name="connsiteY9-82" fmla="*/ 612648 h 689229"/>
                <a:gd name="connsiteX10-83" fmla="*/ 0 w 914400"/>
                <a:gd name="connsiteY10-84" fmla="*/ 510540 h 689229"/>
                <a:gd name="connsiteX11-85" fmla="*/ 0 w 914400"/>
                <a:gd name="connsiteY11-86" fmla="*/ 357378 h 689229"/>
                <a:gd name="connsiteX12-87" fmla="*/ 0 w 914400"/>
                <a:gd name="connsiteY12-88" fmla="*/ 357378 h 689229"/>
                <a:gd name="connsiteX13-89" fmla="*/ 0 w 914400"/>
                <a:gd name="connsiteY13-90" fmla="*/ 0 h 689229"/>
                <a:gd name="connsiteX0-91" fmla="*/ 0 w 2437574"/>
                <a:gd name="connsiteY0-92" fmla="*/ 0 h 689229"/>
                <a:gd name="connsiteX1-93" fmla="*/ 152400 w 2437574"/>
                <a:gd name="connsiteY1-94" fmla="*/ 0 h 689229"/>
                <a:gd name="connsiteX2-95" fmla="*/ 152400 w 2437574"/>
                <a:gd name="connsiteY2-96" fmla="*/ 0 h 689229"/>
                <a:gd name="connsiteX3-97" fmla="*/ 381000 w 2437574"/>
                <a:gd name="connsiteY3-98" fmla="*/ 0 h 689229"/>
                <a:gd name="connsiteX4-99" fmla="*/ 2437574 w 2437574"/>
                <a:gd name="connsiteY4-100" fmla="*/ 0 h 689229"/>
                <a:gd name="connsiteX5-101" fmla="*/ 914400 w 2437574"/>
                <a:gd name="connsiteY5-102" fmla="*/ 612648 h 689229"/>
                <a:gd name="connsiteX6-103" fmla="*/ 381000 w 2437574"/>
                <a:gd name="connsiteY6-104" fmla="*/ 612648 h 689229"/>
                <a:gd name="connsiteX7-105" fmla="*/ 266703 w 2437574"/>
                <a:gd name="connsiteY7-106" fmla="*/ 689229 h 689229"/>
                <a:gd name="connsiteX8-107" fmla="*/ 152400 w 2437574"/>
                <a:gd name="connsiteY8-108" fmla="*/ 612648 h 689229"/>
                <a:gd name="connsiteX9-109" fmla="*/ 0 w 2437574"/>
                <a:gd name="connsiteY9-110" fmla="*/ 612648 h 689229"/>
                <a:gd name="connsiteX10-111" fmla="*/ 0 w 2437574"/>
                <a:gd name="connsiteY10-112" fmla="*/ 510540 h 689229"/>
                <a:gd name="connsiteX11-113" fmla="*/ 0 w 2437574"/>
                <a:gd name="connsiteY11-114" fmla="*/ 357378 h 689229"/>
                <a:gd name="connsiteX12-115" fmla="*/ 0 w 2437574"/>
                <a:gd name="connsiteY12-116" fmla="*/ 357378 h 689229"/>
                <a:gd name="connsiteX13-117" fmla="*/ 0 w 2437574"/>
                <a:gd name="connsiteY13-118" fmla="*/ 0 h 689229"/>
                <a:gd name="connsiteX0-119" fmla="*/ 0 w 2437574"/>
                <a:gd name="connsiteY0-120" fmla="*/ 0 h 689229"/>
                <a:gd name="connsiteX1-121" fmla="*/ 152400 w 2437574"/>
                <a:gd name="connsiteY1-122" fmla="*/ 0 h 689229"/>
                <a:gd name="connsiteX2-123" fmla="*/ 152400 w 2437574"/>
                <a:gd name="connsiteY2-124" fmla="*/ 0 h 689229"/>
                <a:gd name="connsiteX3-125" fmla="*/ 381000 w 2437574"/>
                <a:gd name="connsiteY3-126" fmla="*/ 0 h 689229"/>
                <a:gd name="connsiteX4-127" fmla="*/ 2437574 w 2437574"/>
                <a:gd name="connsiteY4-128" fmla="*/ 0 h 689229"/>
                <a:gd name="connsiteX5-129" fmla="*/ 2437574 w 2437574"/>
                <a:gd name="connsiteY5-130" fmla="*/ 612648 h 689229"/>
                <a:gd name="connsiteX6-131" fmla="*/ 381000 w 2437574"/>
                <a:gd name="connsiteY6-132" fmla="*/ 612648 h 689229"/>
                <a:gd name="connsiteX7-133" fmla="*/ 266703 w 2437574"/>
                <a:gd name="connsiteY7-134" fmla="*/ 689229 h 689229"/>
                <a:gd name="connsiteX8-135" fmla="*/ 152400 w 2437574"/>
                <a:gd name="connsiteY8-136" fmla="*/ 612648 h 689229"/>
                <a:gd name="connsiteX9-137" fmla="*/ 0 w 2437574"/>
                <a:gd name="connsiteY9-138" fmla="*/ 612648 h 689229"/>
                <a:gd name="connsiteX10-139" fmla="*/ 0 w 2437574"/>
                <a:gd name="connsiteY10-140" fmla="*/ 510540 h 689229"/>
                <a:gd name="connsiteX11-141" fmla="*/ 0 w 2437574"/>
                <a:gd name="connsiteY11-142" fmla="*/ 357378 h 689229"/>
                <a:gd name="connsiteX12-143" fmla="*/ 0 w 2437574"/>
                <a:gd name="connsiteY12-144" fmla="*/ 357378 h 689229"/>
                <a:gd name="connsiteX13-145" fmla="*/ 0 w 2437574"/>
                <a:gd name="connsiteY13-146" fmla="*/ 0 h 689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</a:cxnLst>
              <a:rect l="l" t="t" r="r" b="b"/>
              <a:pathLst>
                <a:path w="2437574" h="689229">
                  <a:moveTo>
                    <a:pt x="0" y="0"/>
                  </a:moveTo>
                  <a:lnTo>
                    <a:pt x="152400" y="0"/>
                  </a:lnTo>
                  <a:lnTo>
                    <a:pt x="152400" y="0"/>
                  </a:lnTo>
                  <a:lnTo>
                    <a:pt x="381000" y="0"/>
                  </a:lnTo>
                  <a:lnTo>
                    <a:pt x="2437574" y="0"/>
                  </a:lnTo>
                  <a:lnTo>
                    <a:pt x="2437574" y="612648"/>
                  </a:lnTo>
                  <a:lnTo>
                    <a:pt x="381000" y="612648"/>
                  </a:lnTo>
                  <a:lnTo>
                    <a:pt x="266703" y="689229"/>
                  </a:lnTo>
                  <a:lnTo>
                    <a:pt x="152400" y="612648"/>
                  </a:lnTo>
                  <a:lnTo>
                    <a:pt x="0" y="612648"/>
                  </a:lnTo>
                  <a:lnTo>
                    <a:pt x="0" y="510540"/>
                  </a:lnTo>
                  <a:lnTo>
                    <a:pt x="0" y="357378"/>
                  </a:lnTo>
                  <a:lnTo>
                    <a:pt x="0" y="357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44" name="任意多边形 29">
              <a:extLst>
                <a:ext uri="{FF2B5EF4-FFF2-40B4-BE49-F238E27FC236}">
                  <a16:creationId xmlns:a16="http://schemas.microsoft.com/office/drawing/2014/main" id="{DB507A50-4293-42CD-AD1C-DCE93566A3E8}"/>
                </a:ext>
              </a:extLst>
            </p:cNvPr>
            <p:cNvSpPr/>
            <p:nvPr/>
          </p:nvSpPr>
          <p:spPr>
            <a:xfrm>
              <a:off x="4743611" y="3529706"/>
              <a:ext cx="1620616" cy="535901"/>
            </a:xfrm>
            <a:custGeom>
              <a:avLst/>
              <a:gdLst>
                <a:gd name="connsiteX0" fmla="*/ 0 w 914400"/>
                <a:gd name="connsiteY0" fmla="*/ 0 h 612648"/>
                <a:gd name="connsiteX1" fmla="*/ 152400 w 914400"/>
                <a:gd name="connsiteY1" fmla="*/ 0 h 612648"/>
                <a:gd name="connsiteX2" fmla="*/ 152400 w 914400"/>
                <a:gd name="connsiteY2" fmla="*/ 0 h 612648"/>
                <a:gd name="connsiteX3" fmla="*/ 381000 w 914400"/>
                <a:gd name="connsiteY3" fmla="*/ 0 h 612648"/>
                <a:gd name="connsiteX4" fmla="*/ 914400 w 914400"/>
                <a:gd name="connsiteY4" fmla="*/ 0 h 612648"/>
                <a:gd name="connsiteX5" fmla="*/ 914400 w 914400"/>
                <a:gd name="connsiteY5" fmla="*/ 357378 h 612648"/>
                <a:gd name="connsiteX6" fmla="*/ 914400 w 914400"/>
                <a:gd name="connsiteY6" fmla="*/ 357378 h 612648"/>
                <a:gd name="connsiteX7" fmla="*/ 914400 w 914400"/>
                <a:gd name="connsiteY7" fmla="*/ 510540 h 612648"/>
                <a:gd name="connsiteX8" fmla="*/ 914400 w 914400"/>
                <a:gd name="connsiteY8" fmla="*/ 612648 h 612648"/>
                <a:gd name="connsiteX9" fmla="*/ 381000 w 914400"/>
                <a:gd name="connsiteY9" fmla="*/ 612648 h 612648"/>
                <a:gd name="connsiteX10" fmla="*/ 266703 w 914400"/>
                <a:gd name="connsiteY10" fmla="*/ 689229 h 612648"/>
                <a:gd name="connsiteX11" fmla="*/ 152400 w 914400"/>
                <a:gd name="connsiteY11" fmla="*/ 612648 h 612648"/>
                <a:gd name="connsiteX12" fmla="*/ 0 w 914400"/>
                <a:gd name="connsiteY12" fmla="*/ 612648 h 612648"/>
                <a:gd name="connsiteX13" fmla="*/ 0 w 914400"/>
                <a:gd name="connsiteY13" fmla="*/ 510540 h 612648"/>
                <a:gd name="connsiteX14" fmla="*/ 0 w 914400"/>
                <a:gd name="connsiteY14" fmla="*/ 357378 h 612648"/>
                <a:gd name="connsiteX15" fmla="*/ 0 w 914400"/>
                <a:gd name="connsiteY15" fmla="*/ 357378 h 612648"/>
                <a:gd name="connsiteX16" fmla="*/ 0 w 914400"/>
                <a:gd name="connsiteY16" fmla="*/ 0 h 612648"/>
                <a:gd name="connsiteX0-1" fmla="*/ 0 w 914400"/>
                <a:gd name="connsiteY0-2" fmla="*/ 0 h 689229"/>
                <a:gd name="connsiteX1-3" fmla="*/ 152400 w 914400"/>
                <a:gd name="connsiteY1-4" fmla="*/ 0 h 689229"/>
                <a:gd name="connsiteX2-5" fmla="*/ 152400 w 914400"/>
                <a:gd name="connsiteY2-6" fmla="*/ 0 h 689229"/>
                <a:gd name="connsiteX3-7" fmla="*/ 381000 w 914400"/>
                <a:gd name="connsiteY3-8" fmla="*/ 0 h 689229"/>
                <a:gd name="connsiteX4-9" fmla="*/ 914400 w 914400"/>
                <a:gd name="connsiteY4-10" fmla="*/ 0 h 689229"/>
                <a:gd name="connsiteX5-11" fmla="*/ 914400 w 914400"/>
                <a:gd name="connsiteY5-12" fmla="*/ 357378 h 689229"/>
                <a:gd name="connsiteX6-13" fmla="*/ 914400 w 914400"/>
                <a:gd name="connsiteY6-14" fmla="*/ 357378 h 689229"/>
                <a:gd name="connsiteX7-15" fmla="*/ 914400 w 914400"/>
                <a:gd name="connsiteY7-16" fmla="*/ 612648 h 689229"/>
                <a:gd name="connsiteX8-17" fmla="*/ 381000 w 914400"/>
                <a:gd name="connsiteY8-18" fmla="*/ 612648 h 689229"/>
                <a:gd name="connsiteX9-19" fmla="*/ 266703 w 914400"/>
                <a:gd name="connsiteY9-20" fmla="*/ 689229 h 689229"/>
                <a:gd name="connsiteX10-21" fmla="*/ 152400 w 914400"/>
                <a:gd name="connsiteY10-22" fmla="*/ 612648 h 689229"/>
                <a:gd name="connsiteX11-23" fmla="*/ 0 w 914400"/>
                <a:gd name="connsiteY11-24" fmla="*/ 612648 h 689229"/>
                <a:gd name="connsiteX12-25" fmla="*/ 0 w 914400"/>
                <a:gd name="connsiteY12-26" fmla="*/ 510540 h 689229"/>
                <a:gd name="connsiteX13-27" fmla="*/ 0 w 914400"/>
                <a:gd name="connsiteY13-28" fmla="*/ 357378 h 689229"/>
                <a:gd name="connsiteX14-29" fmla="*/ 0 w 914400"/>
                <a:gd name="connsiteY14-30" fmla="*/ 357378 h 689229"/>
                <a:gd name="connsiteX15-31" fmla="*/ 0 w 914400"/>
                <a:gd name="connsiteY15-32" fmla="*/ 0 h 689229"/>
                <a:gd name="connsiteX0-33" fmla="*/ 0 w 914400"/>
                <a:gd name="connsiteY0-34" fmla="*/ 0 h 689229"/>
                <a:gd name="connsiteX1-35" fmla="*/ 152400 w 914400"/>
                <a:gd name="connsiteY1-36" fmla="*/ 0 h 689229"/>
                <a:gd name="connsiteX2-37" fmla="*/ 152400 w 914400"/>
                <a:gd name="connsiteY2-38" fmla="*/ 0 h 689229"/>
                <a:gd name="connsiteX3-39" fmla="*/ 381000 w 914400"/>
                <a:gd name="connsiteY3-40" fmla="*/ 0 h 689229"/>
                <a:gd name="connsiteX4-41" fmla="*/ 914400 w 914400"/>
                <a:gd name="connsiteY4-42" fmla="*/ 0 h 689229"/>
                <a:gd name="connsiteX5-43" fmla="*/ 914400 w 914400"/>
                <a:gd name="connsiteY5-44" fmla="*/ 357378 h 689229"/>
                <a:gd name="connsiteX6-45" fmla="*/ 914400 w 914400"/>
                <a:gd name="connsiteY6-46" fmla="*/ 612648 h 689229"/>
                <a:gd name="connsiteX7-47" fmla="*/ 381000 w 914400"/>
                <a:gd name="connsiteY7-48" fmla="*/ 612648 h 689229"/>
                <a:gd name="connsiteX8-49" fmla="*/ 266703 w 914400"/>
                <a:gd name="connsiteY8-50" fmla="*/ 689229 h 689229"/>
                <a:gd name="connsiteX9-51" fmla="*/ 152400 w 914400"/>
                <a:gd name="connsiteY9-52" fmla="*/ 612648 h 689229"/>
                <a:gd name="connsiteX10-53" fmla="*/ 0 w 914400"/>
                <a:gd name="connsiteY10-54" fmla="*/ 612648 h 689229"/>
                <a:gd name="connsiteX11-55" fmla="*/ 0 w 914400"/>
                <a:gd name="connsiteY11-56" fmla="*/ 510540 h 689229"/>
                <a:gd name="connsiteX12-57" fmla="*/ 0 w 914400"/>
                <a:gd name="connsiteY12-58" fmla="*/ 357378 h 689229"/>
                <a:gd name="connsiteX13-59" fmla="*/ 0 w 914400"/>
                <a:gd name="connsiteY13-60" fmla="*/ 357378 h 689229"/>
                <a:gd name="connsiteX14-61" fmla="*/ 0 w 914400"/>
                <a:gd name="connsiteY14-62" fmla="*/ 0 h 689229"/>
                <a:gd name="connsiteX0-63" fmla="*/ 0 w 914400"/>
                <a:gd name="connsiteY0-64" fmla="*/ 0 h 689229"/>
                <a:gd name="connsiteX1-65" fmla="*/ 152400 w 914400"/>
                <a:gd name="connsiteY1-66" fmla="*/ 0 h 689229"/>
                <a:gd name="connsiteX2-67" fmla="*/ 152400 w 914400"/>
                <a:gd name="connsiteY2-68" fmla="*/ 0 h 689229"/>
                <a:gd name="connsiteX3-69" fmla="*/ 381000 w 914400"/>
                <a:gd name="connsiteY3-70" fmla="*/ 0 h 689229"/>
                <a:gd name="connsiteX4-71" fmla="*/ 914400 w 914400"/>
                <a:gd name="connsiteY4-72" fmla="*/ 0 h 689229"/>
                <a:gd name="connsiteX5-73" fmla="*/ 914400 w 914400"/>
                <a:gd name="connsiteY5-74" fmla="*/ 612648 h 689229"/>
                <a:gd name="connsiteX6-75" fmla="*/ 381000 w 914400"/>
                <a:gd name="connsiteY6-76" fmla="*/ 612648 h 689229"/>
                <a:gd name="connsiteX7-77" fmla="*/ 266703 w 914400"/>
                <a:gd name="connsiteY7-78" fmla="*/ 689229 h 689229"/>
                <a:gd name="connsiteX8-79" fmla="*/ 152400 w 914400"/>
                <a:gd name="connsiteY8-80" fmla="*/ 612648 h 689229"/>
                <a:gd name="connsiteX9-81" fmla="*/ 0 w 914400"/>
                <a:gd name="connsiteY9-82" fmla="*/ 612648 h 689229"/>
                <a:gd name="connsiteX10-83" fmla="*/ 0 w 914400"/>
                <a:gd name="connsiteY10-84" fmla="*/ 510540 h 689229"/>
                <a:gd name="connsiteX11-85" fmla="*/ 0 w 914400"/>
                <a:gd name="connsiteY11-86" fmla="*/ 357378 h 689229"/>
                <a:gd name="connsiteX12-87" fmla="*/ 0 w 914400"/>
                <a:gd name="connsiteY12-88" fmla="*/ 357378 h 689229"/>
                <a:gd name="connsiteX13-89" fmla="*/ 0 w 914400"/>
                <a:gd name="connsiteY13-90" fmla="*/ 0 h 689229"/>
                <a:gd name="connsiteX0-91" fmla="*/ 0 w 2437574"/>
                <a:gd name="connsiteY0-92" fmla="*/ 0 h 689229"/>
                <a:gd name="connsiteX1-93" fmla="*/ 152400 w 2437574"/>
                <a:gd name="connsiteY1-94" fmla="*/ 0 h 689229"/>
                <a:gd name="connsiteX2-95" fmla="*/ 152400 w 2437574"/>
                <a:gd name="connsiteY2-96" fmla="*/ 0 h 689229"/>
                <a:gd name="connsiteX3-97" fmla="*/ 381000 w 2437574"/>
                <a:gd name="connsiteY3-98" fmla="*/ 0 h 689229"/>
                <a:gd name="connsiteX4-99" fmla="*/ 2437574 w 2437574"/>
                <a:gd name="connsiteY4-100" fmla="*/ 0 h 689229"/>
                <a:gd name="connsiteX5-101" fmla="*/ 914400 w 2437574"/>
                <a:gd name="connsiteY5-102" fmla="*/ 612648 h 689229"/>
                <a:gd name="connsiteX6-103" fmla="*/ 381000 w 2437574"/>
                <a:gd name="connsiteY6-104" fmla="*/ 612648 h 689229"/>
                <a:gd name="connsiteX7-105" fmla="*/ 266703 w 2437574"/>
                <a:gd name="connsiteY7-106" fmla="*/ 689229 h 689229"/>
                <a:gd name="connsiteX8-107" fmla="*/ 152400 w 2437574"/>
                <a:gd name="connsiteY8-108" fmla="*/ 612648 h 689229"/>
                <a:gd name="connsiteX9-109" fmla="*/ 0 w 2437574"/>
                <a:gd name="connsiteY9-110" fmla="*/ 612648 h 689229"/>
                <a:gd name="connsiteX10-111" fmla="*/ 0 w 2437574"/>
                <a:gd name="connsiteY10-112" fmla="*/ 510540 h 689229"/>
                <a:gd name="connsiteX11-113" fmla="*/ 0 w 2437574"/>
                <a:gd name="connsiteY11-114" fmla="*/ 357378 h 689229"/>
                <a:gd name="connsiteX12-115" fmla="*/ 0 w 2437574"/>
                <a:gd name="connsiteY12-116" fmla="*/ 357378 h 689229"/>
                <a:gd name="connsiteX13-117" fmla="*/ 0 w 2437574"/>
                <a:gd name="connsiteY13-118" fmla="*/ 0 h 689229"/>
                <a:gd name="connsiteX0-119" fmla="*/ 0 w 2437574"/>
                <a:gd name="connsiteY0-120" fmla="*/ 0 h 689229"/>
                <a:gd name="connsiteX1-121" fmla="*/ 152400 w 2437574"/>
                <a:gd name="connsiteY1-122" fmla="*/ 0 h 689229"/>
                <a:gd name="connsiteX2-123" fmla="*/ 152400 w 2437574"/>
                <a:gd name="connsiteY2-124" fmla="*/ 0 h 689229"/>
                <a:gd name="connsiteX3-125" fmla="*/ 381000 w 2437574"/>
                <a:gd name="connsiteY3-126" fmla="*/ 0 h 689229"/>
                <a:gd name="connsiteX4-127" fmla="*/ 2437574 w 2437574"/>
                <a:gd name="connsiteY4-128" fmla="*/ 0 h 689229"/>
                <a:gd name="connsiteX5-129" fmla="*/ 2437574 w 2437574"/>
                <a:gd name="connsiteY5-130" fmla="*/ 612648 h 689229"/>
                <a:gd name="connsiteX6-131" fmla="*/ 381000 w 2437574"/>
                <a:gd name="connsiteY6-132" fmla="*/ 612648 h 689229"/>
                <a:gd name="connsiteX7-133" fmla="*/ 266703 w 2437574"/>
                <a:gd name="connsiteY7-134" fmla="*/ 689229 h 689229"/>
                <a:gd name="connsiteX8-135" fmla="*/ 152400 w 2437574"/>
                <a:gd name="connsiteY8-136" fmla="*/ 612648 h 689229"/>
                <a:gd name="connsiteX9-137" fmla="*/ 0 w 2437574"/>
                <a:gd name="connsiteY9-138" fmla="*/ 612648 h 689229"/>
                <a:gd name="connsiteX10-139" fmla="*/ 0 w 2437574"/>
                <a:gd name="connsiteY10-140" fmla="*/ 510540 h 689229"/>
                <a:gd name="connsiteX11-141" fmla="*/ 0 w 2437574"/>
                <a:gd name="connsiteY11-142" fmla="*/ 357378 h 689229"/>
                <a:gd name="connsiteX12-143" fmla="*/ 0 w 2437574"/>
                <a:gd name="connsiteY12-144" fmla="*/ 357378 h 689229"/>
                <a:gd name="connsiteX13-145" fmla="*/ 0 w 2437574"/>
                <a:gd name="connsiteY13-146" fmla="*/ 0 h 689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</a:cxnLst>
              <a:rect l="l" t="t" r="r" b="b"/>
              <a:pathLst>
                <a:path w="2437574" h="689229">
                  <a:moveTo>
                    <a:pt x="0" y="0"/>
                  </a:moveTo>
                  <a:lnTo>
                    <a:pt x="152400" y="0"/>
                  </a:lnTo>
                  <a:lnTo>
                    <a:pt x="152400" y="0"/>
                  </a:lnTo>
                  <a:lnTo>
                    <a:pt x="381000" y="0"/>
                  </a:lnTo>
                  <a:lnTo>
                    <a:pt x="2437574" y="0"/>
                  </a:lnTo>
                  <a:lnTo>
                    <a:pt x="2437574" y="612648"/>
                  </a:lnTo>
                  <a:lnTo>
                    <a:pt x="381000" y="612648"/>
                  </a:lnTo>
                  <a:lnTo>
                    <a:pt x="266703" y="689229"/>
                  </a:lnTo>
                  <a:lnTo>
                    <a:pt x="152400" y="612648"/>
                  </a:lnTo>
                  <a:lnTo>
                    <a:pt x="0" y="612648"/>
                  </a:lnTo>
                  <a:lnTo>
                    <a:pt x="0" y="510540"/>
                  </a:lnTo>
                  <a:lnTo>
                    <a:pt x="0" y="357378"/>
                  </a:lnTo>
                  <a:lnTo>
                    <a:pt x="0" y="357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45" name="任意多边形 30">
              <a:extLst>
                <a:ext uri="{FF2B5EF4-FFF2-40B4-BE49-F238E27FC236}">
                  <a16:creationId xmlns:a16="http://schemas.microsoft.com/office/drawing/2014/main" id="{10807983-3E80-4C0D-873B-CB4DDF9516D0}"/>
                </a:ext>
              </a:extLst>
            </p:cNvPr>
            <p:cNvSpPr/>
            <p:nvPr/>
          </p:nvSpPr>
          <p:spPr>
            <a:xfrm flipV="1">
              <a:off x="6890339" y="3294759"/>
              <a:ext cx="1620616" cy="535901"/>
            </a:xfrm>
            <a:custGeom>
              <a:avLst/>
              <a:gdLst>
                <a:gd name="connsiteX0" fmla="*/ 0 w 914400"/>
                <a:gd name="connsiteY0" fmla="*/ 0 h 612648"/>
                <a:gd name="connsiteX1" fmla="*/ 152400 w 914400"/>
                <a:gd name="connsiteY1" fmla="*/ 0 h 612648"/>
                <a:gd name="connsiteX2" fmla="*/ 152400 w 914400"/>
                <a:gd name="connsiteY2" fmla="*/ 0 h 612648"/>
                <a:gd name="connsiteX3" fmla="*/ 381000 w 914400"/>
                <a:gd name="connsiteY3" fmla="*/ 0 h 612648"/>
                <a:gd name="connsiteX4" fmla="*/ 914400 w 914400"/>
                <a:gd name="connsiteY4" fmla="*/ 0 h 612648"/>
                <a:gd name="connsiteX5" fmla="*/ 914400 w 914400"/>
                <a:gd name="connsiteY5" fmla="*/ 357378 h 612648"/>
                <a:gd name="connsiteX6" fmla="*/ 914400 w 914400"/>
                <a:gd name="connsiteY6" fmla="*/ 357378 h 612648"/>
                <a:gd name="connsiteX7" fmla="*/ 914400 w 914400"/>
                <a:gd name="connsiteY7" fmla="*/ 510540 h 612648"/>
                <a:gd name="connsiteX8" fmla="*/ 914400 w 914400"/>
                <a:gd name="connsiteY8" fmla="*/ 612648 h 612648"/>
                <a:gd name="connsiteX9" fmla="*/ 381000 w 914400"/>
                <a:gd name="connsiteY9" fmla="*/ 612648 h 612648"/>
                <a:gd name="connsiteX10" fmla="*/ 266703 w 914400"/>
                <a:gd name="connsiteY10" fmla="*/ 689229 h 612648"/>
                <a:gd name="connsiteX11" fmla="*/ 152400 w 914400"/>
                <a:gd name="connsiteY11" fmla="*/ 612648 h 612648"/>
                <a:gd name="connsiteX12" fmla="*/ 0 w 914400"/>
                <a:gd name="connsiteY12" fmla="*/ 612648 h 612648"/>
                <a:gd name="connsiteX13" fmla="*/ 0 w 914400"/>
                <a:gd name="connsiteY13" fmla="*/ 510540 h 612648"/>
                <a:gd name="connsiteX14" fmla="*/ 0 w 914400"/>
                <a:gd name="connsiteY14" fmla="*/ 357378 h 612648"/>
                <a:gd name="connsiteX15" fmla="*/ 0 w 914400"/>
                <a:gd name="connsiteY15" fmla="*/ 357378 h 612648"/>
                <a:gd name="connsiteX16" fmla="*/ 0 w 914400"/>
                <a:gd name="connsiteY16" fmla="*/ 0 h 612648"/>
                <a:gd name="connsiteX0-1" fmla="*/ 0 w 914400"/>
                <a:gd name="connsiteY0-2" fmla="*/ 0 h 689229"/>
                <a:gd name="connsiteX1-3" fmla="*/ 152400 w 914400"/>
                <a:gd name="connsiteY1-4" fmla="*/ 0 h 689229"/>
                <a:gd name="connsiteX2-5" fmla="*/ 152400 w 914400"/>
                <a:gd name="connsiteY2-6" fmla="*/ 0 h 689229"/>
                <a:gd name="connsiteX3-7" fmla="*/ 381000 w 914400"/>
                <a:gd name="connsiteY3-8" fmla="*/ 0 h 689229"/>
                <a:gd name="connsiteX4-9" fmla="*/ 914400 w 914400"/>
                <a:gd name="connsiteY4-10" fmla="*/ 0 h 689229"/>
                <a:gd name="connsiteX5-11" fmla="*/ 914400 w 914400"/>
                <a:gd name="connsiteY5-12" fmla="*/ 357378 h 689229"/>
                <a:gd name="connsiteX6-13" fmla="*/ 914400 w 914400"/>
                <a:gd name="connsiteY6-14" fmla="*/ 357378 h 689229"/>
                <a:gd name="connsiteX7-15" fmla="*/ 914400 w 914400"/>
                <a:gd name="connsiteY7-16" fmla="*/ 612648 h 689229"/>
                <a:gd name="connsiteX8-17" fmla="*/ 381000 w 914400"/>
                <a:gd name="connsiteY8-18" fmla="*/ 612648 h 689229"/>
                <a:gd name="connsiteX9-19" fmla="*/ 266703 w 914400"/>
                <a:gd name="connsiteY9-20" fmla="*/ 689229 h 689229"/>
                <a:gd name="connsiteX10-21" fmla="*/ 152400 w 914400"/>
                <a:gd name="connsiteY10-22" fmla="*/ 612648 h 689229"/>
                <a:gd name="connsiteX11-23" fmla="*/ 0 w 914400"/>
                <a:gd name="connsiteY11-24" fmla="*/ 612648 h 689229"/>
                <a:gd name="connsiteX12-25" fmla="*/ 0 w 914400"/>
                <a:gd name="connsiteY12-26" fmla="*/ 510540 h 689229"/>
                <a:gd name="connsiteX13-27" fmla="*/ 0 w 914400"/>
                <a:gd name="connsiteY13-28" fmla="*/ 357378 h 689229"/>
                <a:gd name="connsiteX14-29" fmla="*/ 0 w 914400"/>
                <a:gd name="connsiteY14-30" fmla="*/ 357378 h 689229"/>
                <a:gd name="connsiteX15-31" fmla="*/ 0 w 914400"/>
                <a:gd name="connsiteY15-32" fmla="*/ 0 h 689229"/>
                <a:gd name="connsiteX0-33" fmla="*/ 0 w 914400"/>
                <a:gd name="connsiteY0-34" fmla="*/ 0 h 689229"/>
                <a:gd name="connsiteX1-35" fmla="*/ 152400 w 914400"/>
                <a:gd name="connsiteY1-36" fmla="*/ 0 h 689229"/>
                <a:gd name="connsiteX2-37" fmla="*/ 152400 w 914400"/>
                <a:gd name="connsiteY2-38" fmla="*/ 0 h 689229"/>
                <a:gd name="connsiteX3-39" fmla="*/ 381000 w 914400"/>
                <a:gd name="connsiteY3-40" fmla="*/ 0 h 689229"/>
                <a:gd name="connsiteX4-41" fmla="*/ 914400 w 914400"/>
                <a:gd name="connsiteY4-42" fmla="*/ 0 h 689229"/>
                <a:gd name="connsiteX5-43" fmla="*/ 914400 w 914400"/>
                <a:gd name="connsiteY5-44" fmla="*/ 357378 h 689229"/>
                <a:gd name="connsiteX6-45" fmla="*/ 914400 w 914400"/>
                <a:gd name="connsiteY6-46" fmla="*/ 612648 h 689229"/>
                <a:gd name="connsiteX7-47" fmla="*/ 381000 w 914400"/>
                <a:gd name="connsiteY7-48" fmla="*/ 612648 h 689229"/>
                <a:gd name="connsiteX8-49" fmla="*/ 266703 w 914400"/>
                <a:gd name="connsiteY8-50" fmla="*/ 689229 h 689229"/>
                <a:gd name="connsiteX9-51" fmla="*/ 152400 w 914400"/>
                <a:gd name="connsiteY9-52" fmla="*/ 612648 h 689229"/>
                <a:gd name="connsiteX10-53" fmla="*/ 0 w 914400"/>
                <a:gd name="connsiteY10-54" fmla="*/ 612648 h 689229"/>
                <a:gd name="connsiteX11-55" fmla="*/ 0 w 914400"/>
                <a:gd name="connsiteY11-56" fmla="*/ 510540 h 689229"/>
                <a:gd name="connsiteX12-57" fmla="*/ 0 w 914400"/>
                <a:gd name="connsiteY12-58" fmla="*/ 357378 h 689229"/>
                <a:gd name="connsiteX13-59" fmla="*/ 0 w 914400"/>
                <a:gd name="connsiteY13-60" fmla="*/ 357378 h 689229"/>
                <a:gd name="connsiteX14-61" fmla="*/ 0 w 914400"/>
                <a:gd name="connsiteY14-62" fmla="*/ 0 h 689229"/>
                <a:gd name="connsiteX0-63" fmla="*/ 0 w 914400"/>
                <a:gd name="connsiteY0-64" fmla="*/ 0 h 689229"/>
                <a:gd name="connsiteX1-65" fmla="*/ 152400 w 914400"/>
                <a:gd name="connsiteY1-66" fmla="*/ 0 h 689229"/>
                <a:gd name="connsiteX2-67" fmla="*/ 152400 w 914400"/>
                <a:gd name="connsiteY2-68" fmla="*/ 0 h 689229"/>
                <a:gd name="connsiteX3-69" fmla="*/ 381000 w 914400"/>
                <a:gd name="connsiteY3-70" fmla="*/ 0 h 689229"/>
                <a:gd name="connsiteX4-71" fmla="*/ 914400 w 914400"/>
                <a:gd name="connsiteY4-72" fmla="*/ 0 h 689229"/>
                <a:gd name="connsiteX5-73" fmla="*/ 914400 w 914400"/>
                <a:gd name="connsiteY5-74" fmla="*/ 612648 h 689229"/>
                <a:gd name="connsiteX6-75" fmla="*/ 381000 w 914400"/>
                <a:gd name="connsiteY6-76" fmla="*/ 612648 h 689229"/>
                <a:gd name="connsiteX7-77" fmla="*/ 266703 w 914400"/>
                <a:gd name="connsiteY7-78" fmla="*/ 689229 h 689229"/>
                <a:gd name="connsiteX8-79" fmla="*/ 152400 w 914400"/>
                <a:gd name="connsiteY8-80" fmla="*/ 612648 h 689229"/>
                <a:gd name="connsiteX9-81" fmla="*/ 0 w 914400"/>
                <a:gd name="connsiteY9-82" fmla="*/ 612648 h 689229"/>
                <a:gd name="connsiteX10-83" fmla="*/ 0 w 914400"/>
                <a:gd name="connsiteY10-84" fmla="*/ 510540 h 689229"/>
                <a:gd name="connsiteX11-85" fmla="*/ 0 w 914400"/>
                <a:gd name="connsiteY11-86" fmla="*/ 357378 h 689229"/>
                <a:gd name="connsiteX12-87" fmla="*/ 0 w 914400"/>
                <a:gd name="connsiteY12-88" fmla="*/ 357378 h 689229"/>
                <a:gd name="connsiteX13-89" fmla="*/ 0 w 914400"/>
                <a:gd name="connsiteY13-90" fmla="*/ 0 h 689229"/>
                <a:gd name="connsiteX0-91" fmla="*/ 0 w 2437574"/>
                <a:gd name="connsiteY0-92" fmla="*/ 0 h 689229"/>
                <a:gd name="connsiteX1-93" fmla="*/ 152400 w 2437574"/>
                <a:gd name="connsiteY1-94" fmla="*/ 0 h 689229"/>
                <a:gd name="connsiteX2-95" fmla="*/ 152400 w 2437574"/>
                <a:gd name="connsiteY2-96" fmla="*/ 0 h 689229"/>
                <a:gd name="connsiteX3-97" fmla="*/ 381000 w 2437574"/>
                <a:gd name="connsiteY3-98" fmla="*/ 0 h 689229"/>
                <a:gd name="connsiteX4-99" fmla="*/ 2437574 w 2437574"/>
                <a:gd name="connsiteY4-100" fmla="*/ 0 h 689229"/>
                <a:gd name="connsiteX5-101" fmla="*/ 914400 w 2437574"/>
                <a:gd name="connsiteY5-102" fmla="*/ 612648 h 689229"/>
                <a:gd name="connsiteX6-103" fmla="*/ 381000 w 2437574"/>
                <a:gd name="connsiteY6-104" fmla="*/ 612648 h 689229"/>
                <a:gd name="connsiteX7-105" fmla="*/ 266703 w 2437574"/>
                <a:gd name="connsiteY7-106" fmla="*/ 689229 h 689229"/>
                <a:gd name="connsiteX8-107" fmla="*/ 152400 w 2437574"/>
                <a:gd name="connsiteY8-108" fmla="*/ 612648 h 689229"/>
                <a:gd name="connsiteX9-109" fmla="*/ 0 w 2437574"/>
                <a:gd name="connsiteY9-110" fmla="*/ 612648 h 689229"/>
                <a:gd name="connsiteX10-111" fmla="*/ 0 w 2437574"/>
                <a:gd name="connsiteY10-112" fmla="*/ 510540 h 689229"/>
                <a:gd name="connsiteX11-113" fmla="*/ 0 w 2437574"/>
                <a:gd name="connsiteY11-114" fmla="*/ 357378 h 689229"/>
                <a:gd name="connsiteX12-115" fmla="*/ 0 w 2437574"/>
                <a:gd name="connsiteY12-116" fmla="*/ 357378 h 689229"/>
                <a:gd name="connsiteX13-117" fmla="*/ 0 w 2437574"/>
                <a:gd name="connsiteY13-118" fmla="*/ 0 h 689229"/>
                <a:gd name="connsiteX0-119" fmla="*/ 0 w 2437574"/>
                <a:gd name="connsiteY0-120" fmla="*/ 0 h 689229"/>
                <a:gd name="connsiteX1-121" fmla="*/ 152400 w 2437574"/>
                <a:gd name="connsiteY1-122" fmla="*/ 0 h 689229"/>
                <a:gd name="connsiteX2-123" fmla="*/ 152400 w 2437574"/>
                <a:gd name="connsiteY2-124" fmla="*/ 0 h 689229"/>
                <a:gd name="connsiteX3-125" fmla="*/ 381000 w 2437574"/>
                <a:gd name="connsiteY3-126" fmla="*/ 0 h 689229"/>
                <a:gd name="connsiteX4-127" fmla="*/ 2437574 w 2437574"/>
                <a:gd name="connsiteY4-128" fmla="*/ 0 h 689229"/>
                <a:gd name="connsiteX5-129" fmla="*/ 2437574 w 2437574"/>
                <a:gd name="connsiteY5-130" fmla="*/ 612648 h 689229"/>
                <a:gd name="connsiteX6-131" fmla="*/ 381000 w 2437574"/>
                <a:gd name="connsiteY6-132" fmla="*/ 612648 h 689229"/>
                <a:gd name="connsiteX7-133" fmla="*/ 266703 w 2437574"/>
                <a:gd name="connsiteY7-134" fmla="*/ 689229 h 689229"/>
                <a:gd name="connsiteX8-135" fmla="*/ 152400 w 2437574"/>
                <a:gd name="connsiteY8-136" fmla="*/ 612648 h 689229"/>
                <a:gd name="connsiteX9-137" fmla="*/ 0 w 2437574"/>
                <a:gd name="connsiteY9-138" fmla="*/ 612648 h 689229"/>
                <a:gd name="connsiteX10-139" fmla="*/ 0 w 2437574"/>
                <a:gd name="connsiteY10-140" fmla="*/ 510540 h 689229"/>
                <a:gd name="connsiteX11-141" fmla="*/ 0 w 2437574"/>
                <a:gd name="connsiteY11-142" fmla="*/ 357378 h 689229"/>
                <a:gd name="connsiteX12-143" fmla="*/ 0 w 2437574"/>
                <a:gd name="connsiteY12-144" fmla="*/ 357378 h 689229"/>
                <a:gd name="connsiteX13-145" fmla="*/ 0 w 2437574"/>
                <a:gd name="connsiteY13-146" fmla="*/ 0 h 689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</a:cxnLst>
              <a:rect l="l" t="t" r="r" b="b"/>
              <a:pathLst>
                <a:path w="2437574" h="689229">
                  <a:moveTo>
                    <a:pt x="0" y="0"/>
                  </a:moveTo>
                  <a:lnTo>
                    <a:pt x="152400" y="0"/>
                  </a:lnTo>
                  <a:lnTo>
                    <a:pt x="152400" y="0"/>
                  </a:lnTo>
                  <a:lnTo>
                    <a:pt x="381000" y="0"/>
                  </a:lnTo>
                  <a:lnTo>
                    <a:pt x="2437574" y="0"/>
                  </a:lnTo>
                  <a:lnTo>
                    <a:pt x="2437574" y="612648"/>
                  </a:lnTo>
                  <a:lnTo>
                    <a:pt x="381000" y="612648"/>
                  </a:lnTo>
                  <a:lnTo>
                    <a:pt x="266703" y="689229"/>
                  </a:lnTo>
                  <a:lnTo>
                    <a:pt x="152400" y="612648"/>
                  </a:lnTo>
                  <a:lnTo>
                    <a:pt x="0" y="612648"/>
                  </a:lnTo>
                  <a:lnTo>
                    <a:pt x="0" y="510540"/>
                  </a:lnTo>
                  <a:lnTo>
                    <a:pt x="0" y="357378"/>
                  </a:lnTo>
                  <a:lnTo>
                    <a:pt x="0" y="357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47" name="TextBox 18">
              <a:extLst>
                <a:ext uri="{FF2B5EF4-FFF2-40B4-BE49-F238E27FC236}">
                  <a16:creationId xmlns:a16="http://schemas.microsoft.com/office/drawing/2014/main" id="{0FD76151-1440-4CDD-88C8-55F815DE321E}"/>
                </a:ext>
              </a:extLst>
            </p:cNvPr>
            <p:cNvSpPr txBox="1"/>
            <p:nvPr/>
          </p:nvSpPr>
          <p:spPr>
            <a:xfrm>
              <a:off x="2941465" y="3430897"/>
              <a:ext cx="974969" cy="366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方法一</a:t>
              </a:r>
              <a:endPara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TextBox 19">
              <a:extLst>
                <a:ext uri="{FF2B5EF4-FFF2-40B4-BE49-F238E27FC236}">
                  <a16:creationId xmlns:a16="http://schemas.microsoft.com/office/drawing/2014/main" id="{C9B38021-1377-4495-844A-89393B1C7857}"/>
                </a:ext>
              </a:extLst>
            </p:cNvPr>
            <p:cNvSpPr txBox="1"/>
            <p:nvPr/>
          </p:nvSpPr>
          <p:spPr>
            <a:xfrm>
              <a:off x="5184390" y="3568318"/>
              <a:ext cx="1169902" cy="366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方法二</a:t>
              </a:r>
              <a:endPara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20">
              <a:extLst>
                <a:ext uri="{FF2B5EF4-FFF2-40B4-BE49-F238E27FC236}">
                  <a16:creationId xmlns:a16="http://schemas.microsoft.com/office/drawing/2014/main" id="{F1D46A49-83D4-4B8B-81E3-A47A4155DDF6}"/>
                </a:ext>
              </a:extLst>
            </p:cNvPr>
            <p:cNvSpPr txBox="1"/>
            <p:nvPr/>
          </p:nvSpPr>
          <p:spPr>
            <a:xfrm>
              <a:off x="7348600" y="3377996"/>
              <a:ext cx="969203" cy="366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方法三</a:t>
              </a:r>
              <a:endPara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1" name="文本框 65">
            <a:extLst>
              <a:ext uri="{FF2B5EF4-FFF2-40B4-BE49-F238E27FC236}">
                <a16:creationId xmlns:a16="http://schemas.microsoft.com/office/drawing/2014/main" id="{F54DA515-0054-456F-9408-2DEFEF5D7D8C}"/>
              </a:ext>
            </a:extLst>
          </p:cNvPr>
          <p:cNvSpPr txBox="1"/>
          <p:nvPr/>
        </p:nvSpPr>
        <p:spPr>
          <a:xfrm>
            <a:off x="7273205" y="4872520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8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了解人们想要什么</a:t>
            </a:r>
          </a:p>
        </p:txBody>
      </p:sp>
      <p:sp>
        <p:nvSpPr>
          <p:cNvPr id="52" name="文本框 66">
            <a:extLst>
              <a:ext uri="{FF2B5EF4-FFF2-40B4-BE49-F238E27FC236}">
                <a16:creationId xmlns:a16="http://schemas.microsoft.com/office/drawing/2014/main" id="{70EB279F-1812-493E-BC11-29B6AA6A44EE}"/>
              </a:ext>
            </a:extLst>
          </p:cNvPr>
          <p:cNvSpPr txBox="1"/>
          <p:nvPr/>
        </p:nvSpPr>
        <p:spPr>
          <a:xfrm>
            <a:off x="7273205" y="5249982"/>
            <a:ext cx="2326161" cy="102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想办法让他们有机会做想做的事（告诉他们：你还可以这样做）</a:t>
            </a:r>
          </a:p>
        </p:txBody>
      </p:sp>
    </p:spTree>
    <p:extLst>
      <p:ext uri="{BB962C8B-B14F-4D97-AF65-F5344CB8AC3E}">
        <p14:creationId xmlns:p14="http://schemas.microsoft.com/office/powerpoint/2010/main" val="155334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50"/>
                            </p:stCondLst>
                            <p:childTnLst>
                              <p:par>
                                <p:cTn id="3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 tmFilter="0,0; .5, 1; 1, 1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850"/>
                            </p:stCondLst>
                            <p:childTnLst>
                              <p:par>
                                <p:cTn id="4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 tmFilter="0,0; .5, 1; 1, 1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300"/>
                            </p:stCondLst>
                            <p:childTnLst>
                              <p:par>
                                <p:cTn id="5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 tmFilter="0,0; .5, 1; 1, 1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150"/>
                            </p:stCondLst>
                            <p:childTnLst>
                              <p:par>
                                <p:cTn id="5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 tmFilter="0,0; .5, 1; 1, 1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  <p:bldP spid="38" grpId="0"/>
      <p:bldP spid="39" grpId="0"/>
      <p:bldP spid="40" grpId="0"/>
      <p:bldP spid="41" grpId="0"/>
      <p:bldP spid="51" grpId="0"/>
      <p:bldP spid="5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6"/>
          <p:cNvSpPr txBox="1"/>
          <p:nvPr/>
        </p:nvSpPr>
        <p:spPr>
          <a:xfrm>
            <a:off x="930935" y="1472100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理论基础与文献综述</a:t>
            </a:r>
          </a:p>
        </p:txBody>
      </p:sp>
      <p:sp>
        <p:nvSpPr>
          <p:cNvPr id="33" name="文本框 7"/>
          <p:cNvSpPr txBox="1"/>
          <p:nvPr/>
        </p:nvSpPr>
        <p:spPr>
          <a:xfrm>
            <a:off x="720477" y="2030898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34" name="矩形 33"/>
          <p:cNvSpPr/>
          <p:nvPr/>
        </p:nvSpPr>
        <p:spPr>
          <a:xfrm flipH="1">
            <a:off x="838761" y="1573698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4190725" y="2896863"/>
            <a:ext cx="3635876" cy="2875094"/>
            <a:chOff x="3678238" y="2030413"/>
            <a:chExt cx="4362449" cy="3449637"/>
          </a:xfrm>
          <a:blipFill>
            <a:blip r:embed="rId4"/>
            <a:stretch>
              <a:fillRect/>
            </a:stretch>
          </a:blipFill>
        </p:grpSpPr>
        <p:grpSp>
          <p:nvGrpSpPr>
            <p:cNvPr id="36" name="组合 35"/>
            <p:cNvGrpSpPr/>
            <p:nvPr/>
          </p:nvGrpSpPr>
          <p:grpSpPr>
            <a:xfrm>
              <a:off x="3678238" y="2030413"/>
              <a:ext cx="4362449" cy="3449637"/>
              <a:chOff x="3678238" y="2030413"/>
              <a:chExt cx="4362449" cy="3449637"/>
            </a:xfrm>
            <a:grpFill/>
          </p:grpSpPr>
          <p:sp>
            <p:nvSpPr>
              <p:cNvPr id="50" name="Freeform 70"/>
              <p:cNvSpPr>
                <a:spLocks noEditPoints="1"/>
              </p:cNvSpPr>
              <p:nvPr/>
            </p:nvSpPr>
            <p:spPr bwMode="auto">
              <a:xfrm>
                <a:off x="4144963" y="2746375"/>
                <a:ext cx="3308350" cy="2733675"/>
              </a:xfrm>
              <a:custGeom>
                <a:avLst/>
                <a:gdLst>
                  <a:gd name="T0" fmla="*/ 720 w 1274"/>
                  <a:gd name="T1" fmla="*/ 1045 h 1050"/>
                  <a:gd name="T2" fmla="*/ 537 w 1274"/>
                  <a:gd name="T3" fmla="*/ 802 h 1050"/>
                  <a:gd name="T4" fmla="*/ 273 w 1274"/>
                  <a:gd name="T5" fmla="*/ 701 h 1050"/>
                  <a:gd name="T6" fmla="*/ 45 w 1274"/>
                  <a:gd name="T7" fmla="*/ 596 h 1050"/>
                  <a:gd name="T8" fmla="*/ 176 w 1274"/>
                  <a:gd name="T9" fmla="*/ 247 h 1050"/>
                  <a:gd name="T10" fmla="*/ 407 w 1274"/>
                  <a:gd name="T11" fmla="*/ 36 h 1050"/>
                  <a:gd name="T12" fmla="*/ 474 w 1274"/>
                  <a:gd name="T13" fmla="*/ 46 h 1050"/>
                  <a:gd name="T14" fmla="*/ 663 w 1274"/>
                  <a:gd name="T15" fmla="*/ 5 h 1050"/>
                  <a:gd name="T16" fmla="*/ 919 w 1274"/>
                  <a:gd name="T17" fmla="*/ 61 h 1050"/>
                  <a:gd name="T18" fmla="*/ 1248 w 1274"/>
                  <a:gd name="T19" fmla="*/ 543 h 1050"/>
                  <a:gd name="T20" fmla="*/ 1225 w 1274"/>
                  <a:gd name="T21" fmla="*/ 811 h 1050"/>
                  <a:gd name="T22" fmla="*/ 997 w 1274"/>
                  <a:gd name="T23" fmla="*/ 994 h 1050"/>
                  <a:gd name="T24" fmla="*/ 932 w 1274"/>
                  <a:gd name="T25" fmla="*/ 984 h 1050"/>
                  <a:gd name="T26" fmla="*/ 578 w 1274"/>
                  <a:gd name="T27" fmla="*/ 721 h 1050"/>
                  <a:gd name="T28" fmla="*/ 607 w 1274"/>
                  <a:gd name="T29" fmla="*/ 761 h 1050"/>
                  <a:gd name="T30" fmla="*/ 624 w 1274"/>
                  <a:gd name="T31" fmla="*/ 911 h 1050"/>
                  <a:gd name="T32" fmla="*/ 770 w 1274"/>
                  <a:gd name="T33" fmla="*/ 990 h 1050"/>
                  <a:gd name="T34" fmla="*/ 934 w 1274"/>
                  <a:gd name="T35" fmla="*/ 922 h 1050"/>
                  <a:gd name="T36" fmla="*/ 997 w 1274"/>
                  <a:gd name="T37" fmla="*/ 934 h 1050"/>
                  <a:gd name="T38" fmla="*/ 1136 w 1274"/>
                  <a:gd name="T39" fmla="*/ 658 h 1050"/>
                  <a:gd name="T40" fmla="*/ 1190 w 1274"/>
                  <a:gd name="T41" fmla="*/ 530 h 1050"/>
                  <a:gd name="T42" fmla="*/ 1041 w 1274"/>
                  <a:gd name="T43" fmla="*/ 295 h 1050"/>
                  <a:gd name="T44" fmla="*/ 788 w 1274"/>
                  <a:gd name="T45" fmla="*/ 136 h 1050"/>
                  <a:gd name="T46" fmla="*/ 651 w 1274"/>
                  <a:gd name="T47" fmla="*/ 64 h 1050"/>
                  <a:gd name="T48" fmla="*/ 500 w 1274"/>
                  <a:gd name="T49" fmla="*/ 102 h 1050"/>
                  <a:gd name="T50" fmla="*/ 444 w 1274"/>
                  <a:gd name="T51" fmla="*/ 100 h 1050"/>
                  <a:gd name="T52" fmla="*/ 239 w 1274"/>
                  <a:gd name="T53" fmla="*/ 231 h 1050"/>
                  <a:gd name="T54" fmla="*/ 210 w 1274"/>
                  <a:gd name="T55" fmla="*/ 300 h 1050"/>
                  <a:gd name="T56" fmla="*/ 95 w 1274"/>
                  <a:gd name="T57" fmla="*/ 563 h 1050"/>
                  <a:gd name="T58" fmla="*/ 281 w 1274"/>
                  <a:gd name="T59" fmla="*/ 638 h 1050"/>
                  <a:gd name="T60" fmla="*/ 434 w 1274"/>
                  <a:gd name="T61" fmla="*/ 748 h 1050"/>
                  <a:gd name="T62" fmla="*/ 562 w 1274"/>
                  <a:gd name="T63" fmla="*/ 726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74" h="1050">
                    <a:moveTo>
                      <a:pt x="770" y="1050"/>
                    </a:moveTo>
                    <a:cubicBezTo>
                      <a:pt x="753" y="1050"/>
                      <a:pt x="736" y="1049"/>
                      <a:pt x="720" y="1045"/>
                    </a:cubicBezTo>
                    <a:cubicBezTo>
                      <a:pt x="659" y="1032"/>
                      <a:pt x="607" y="995"/>
                      <a:pt x="574" y="943"/>
                    </a:cubicBezTo>
                    <a:cubicBezTo>
                      <a:pt x="547" y="901"/>
                      <a:pt x="534" y="852"/>
                      <a:pt x="537" y="802"/>
                    </a:cubicBezTo>
                    <a:cubicBezTo>
                      <a:pt x="500" y="814"/>
                      <a:pt x="460" y="815"/>
                      <a:pt x="421" y="807"/>
                    </a:cubicBezTo>
                    <a:cubicBezTo>
                      <a:pt x="359" y="793"/>
                      <a:pt x="306" y="755"/>
                      <a:pt x="273" y="701"/>
                    </a:cubicBezTo>
                    <a:cubicBezTo>
                      <a:pt x="246" y="705"/>
                      <a:pt x="218" y="703"/>
                      <a:pt x="191" y="697"/>
                    </a:cubicBezTo>
                    <a:cubicBezTo>
                      <a:pt x="130" y="684"/>
                      <a:pt x="78" y="648"/>
                      <a:pt x="45" y="596"/>
                    </a:cubicBezTo>
                    <a:cubicBezTo>
                      <a:pt x="11" y="543"/>
                      <a:pt x="0" y="481"/>
                      <a:pt x="14" y="420"/>
                    </a:cubicBezTo>
                    <a:cubicBezTo>
                      <a:pt x="32" y="336"/>
                      <a:pt x="94" y="270"/>
                      <a:pt x="176" y="247"/>
                    </a:cubicBezTo>
                    <a:cubicBezTo>
                      <a:pt x="176" y="237"/>
                      <a:pt x="178" y="228"/>
                      <a:pt x="180" y="219"/>
                    </a:cubicBezTo>
                    <a:cubicBezTo>
                      <a:pt x="203" y="113"/>
                      <a:pt x="299" y="36"/>
                      <a:pt x="407" y="36"/>
                    </a:cubicBezTo>
                    <a:cubicBezTo>
                      <a:pt x="424" y="36"/>
                      <a:pt x="441" y="38"/>
                      <a:pt x="457" y="41"/>
                    </a:cubicBezTo>
                    <a:cubicBezTo>
                      <a:pt x="463" y="43"/>
                      <a:pt x="469" y="44"/>
                      <a:pt x="474" y="46"/>
                    </a:cubicBezTo>
                    <a:cubicBezTo>
                      <a:pt x="514" y="16"/>
                      <a:pt x="563" y="0"/>
                      <a:pt x="613" y="0"/>
                    </a:cubicBezTo>
                    <a:cubicBezTo>
                      <a:pt x="630" y="0"/>
                      <a:pt x="647" y="2"/>
                      <a:pt x="663" y="5"/>
                    </a:cubicBezTo>
                    <a:cubicBezTo>
                      <a:pt x="709" y="15"/>
                      <a:pt x="751" y="39"/>
                      <a:pt x="782" y="73"/>
                    </a:cubicBezTo>
                    <a:cubicBezTo>
                      <a:pt x="825" y="55"/>
                      <a:pt x="873" y="51"/>
                      <a:pt x="919" y="61"/>
                    </a:cubicBezTo>
                    <a:cubicBezTo>
                      <a:pt x="1021" y="84"/>
                      <a:pt x="1095" y="172"/>
                      <a:pt x="1101" y="274"/>
                    </a:cubicBezTo>
                    <a:cubicBezTo>
                      <a:pt x="1210" y="314"/>
                      <a:pt x="1274" y="427"/>
                      <a:pt x="1248" y="543"/>
                    </a:cubicBezTo>
                    <a:cubicBezTo>
                      <a:pt x="1240" y="580"/>
                      <a:pt x="1223" y="615"/>
                      <a:pt x="1198" y="644"/>
                    </a:cubicBezTo>
                    <a:cubicBezTo>
                      <a:pt x="1228" y="694"/>
                      <a:pt x="1237" y="754"/>
                      <a:pt x="1225" y="811"/>
                    </a:cubicBezTo>
                    <a:cubicBezTo>
                      <a:pt x="1201" y="917"/>
                      <a:pt x="1106" y="994"/>
                      <a:pt x="997" y="994"/>
                    </a:cubicBezTo>
                    <a:cubicBezTo>
                      <a:pt x="997" y="994"/>
                      <a:pt x="997" y="994"/>
                      <a:pt x="997" y="994"/>
                    </a:cubicBezTo>
                    <a:cubicBezTo>
                      <a:pt x="981" y="994"/>
                      <a:pt x="964" y="992"/>
                      <a:pt x="947" y="988"/>
                    </a:cubicBezTo>
                    <a:cubicBezTo>
                      <a:pt x="942" y="987"/>
                      <a:pt x="937" y="986"/>
                      <a:pt x="932" y="984"/>
                    </a:cubicBezTo>
                    <a:cubicBezTo>
                      <a:pt x="889" y="1027"/>
                      <a:pt x="831" y="1050"/>
                      <a:pt x="770" y="1050"/>
                    </a:cubicBezTo>
                    <a:moveTo>
                      <a:pt x="578" y="721"/>
                    </a:moveTo>
                    <a:cubicBezTo>
                      <a:pt x="585" y="721"/>
                      <a:pt x="591" y="724"/>
                      <a:pt x="597" y="728"/>
                    </a:cubicBezTo>
                    <a:cubicBezTo>
                      <a:pt x="607" y="736"/>
                      <a:pt x="611" y="749"/>
                      <a:pt x="607" y="761"/>
                    </a:cubicBezTo>
                    <a:cubicBezTo>
                      <a:pt x="604" y="768"/>
                      <a:pt x="602" y="774"/>
                      <a:pt x="601" y="781"/>
                    </a:cubicBezTo>
                    <a:cubicBezTo>
                      <a:pt x="591" y="826"/>
                      <a:pt x="599" y="872"/>
                      <a:pt x="624" y="911"/>
                    </a:cubicBezTo>
                    <a:cubicBezTo>
                      <a:pt x="649" y="950"/>
                      <a:pt x="688" y="976"/>
                      <a:pt x="733" y="986"/>
                    </a:cubicBezTo>
                    <a:cubicBezTo>
                      <a:pt x="745" y="989"/>
                      <a:pt x="757" y="990"/>
                      <a:pt x="770" y="990"/>
                    </a:cubicBezTo>
                    <a:cubicBezTo>
                      <a:pt x="820" y="990"/>
                      <a:pt x="868" y="969"/>
                      <a:pt x="901" y="930"/>
                    </a:cubicBezTo>
                    <a:cubicBezTo>
                      <a:pt x="909" y="921"/>
                      <a:pt x="923" y="917"/>
                      <a:pt x="934" y="922"/>
                    </a:cubicBezTo>
                    <a:cubicBezTo>
                      <a:pt x="943" y="925"/>
                      <a:pt x="951" y="928"/>
                      <a:pt x="960" y="930"/>
                    </a:cubicBezTo>
                    <a:cubicBezTo>
                      <a:pt x="972" y="932"/>
                      <a:pt x="985" y="934"/>
                      <a:pt x="997" y="934"/>
                    </a:cubicBezTo>
                    <a:cubicBezTo>
                      <a:pt x="1078" y="934"/>
                      <a:pt x="1149" y="877"/>
                      <a:pt x="1166" y="798"/>
                    </a:cubicBezTo>
                    <a:cubicBezTo>
                      <a:pt x="1177" y="749"/>
                      <a:pt x="1166" y="698"/>
                      <a:pt x="1136" y="658"/>
                    </a:cubicBezTo>
                    <a:cubicBezTo>
                      <a:pt x="1127" y="646"/>
                      <a:pt x="1128" y="629"/>
                      <a:pt x="1140" y="618"/>
                    </a:cubicBezTo>
                    <a:cubicBezTo>
                      <a:pt x="1165" y="595"/>
                      <a:pt x="1182" y="564"/>
                      <a:pt x="1190" y="530"/>
                    </a:cubicBezTo>
                    <a:cubicBezTo>
                      <a:pt x="1210" y="439"/>
                      <a:pt x="1155" y="349"/>
                      <a:pt x="1064" y="326"/>
                    </a:cubicBezTo>
                    <a:cubicBezTo>
                      <a:pt x="1050" y="322"/>
                      <a:pt x="1041" y="309"/>
                      <a:pt x="1041" y="295"/>
                    </a:cubicBezTo>
                    <a:cubicBezTo>
                      <a:pt x="1045" y="212"/>
                      <a:pt x="988" y="138"/>
                      <a:pt x="906" y="120"/>
                    </a:cubicBezTo>
                    <a:cubicBezTo>
                      <a:pt x="866" y="111"/>
                      <a:pt x="824" y="117"/>
                      <a:pt x="788" y="136"/>
                    </a:cubicBezTo>
                    <a:cubicBezTo>
                      <a:pt x="775" y="143"/>
                      <a:pt x="759" y="139"/>
                      <a:pt x="750" y="128"/>
                    </a:cubicBezTo>
                    <a:cubicBezTo>
                      <a:pt x="726" y="95"/>
                      <a:pt x="690" y="73"/>
                      <a:pt x="651" y="64"/>
                    </a:cubicBezTo>
                    <a:cubicBezTo>
                      <a:pt x="638" y="61"/>
                      <a:pt x="626" y="60"/>
                      <a:pt x="613" y="60"/>
                    </a:cubicBezTo>
                    <a:cubicBezTo>
                      <a:pt x="572" y="60"/>
                      <a:pt x="531" y="75"/>
                      <a:pt x="500" y="102"/>
                    </a:cubicBezTo>
                    <a:cubicBezTo>
                      <a:pt x="492" y="109"/>
                      <a:pt x="480" y="111"/>
                      <a:pt x="470" y="107"/>
                    </a:cubicBezTo>
                    <a:cubicBezTo>
                      <a:pt x="461" y="104"/>
                      <a:pt x="453" y="102"/>
                      <a:pt x="444" y="100"/>
                    </a:cubicBezTo>
                    <a:cubicBezTo>
                      <a:pt x="432" y="97"/>
                      <a:pt x="420" y="96"/>
                      <a:pt x="407" y="96"/>
                    </a:cubicBezTo>
                    <a:cubicBezTo>
                      <a:pt x="327" y="96"/>
                      <a:pt x="256" y="153"/>
                      <a:pt x="239" y="231"/>
                    </a:cubicBezTo>
                    <a:cubicBezTo>
                      <a:pt x="236" y="244"/>
                      <a:pt x="234" y="257"/>
                      <a:pt x="235" y="270"/>
                    </a:cubicBezTo>
                    <a:cubicBezTo>
                      <a:pt x="235" y="285"/>
                      <a:pt x="224" y="298"/>
                      <a:pt x="210" y="300"/>
                    </a:cubicBezTo>
                    <a:cubicBezTo>
                      <a:pt x="141" y="313"/>
                      <a:pt x="87" y="365"/>
                      <a:pt x="72" y="433"/>
                    </a:cubicBezTo>
                    <a:cubicBezTo>
                      <a:pt x="62" y="478"/>
                      <a:pt x="70" y="524"/>
                      <a:pt x="95" y="563"/>
                    </a:cubicBezTo>
                    <a:cubicBezTo>
                      <a:pt x="120" y="602"/>
                      <a:pt x="159" y="629"/>
                      <a:pt x="204" y="639"/>
                    </a:cubicBezTo>
                    <a:cubicBezTo>
                      <a:pt x="229" y="645"/>
                      <a:pt x="256" y="644"/>
                      <a:pt x="281" y="638"/>
                    </a:cubicBezTo>
                    <a:cubicBezTo>
                      <a:pt x="295" y="635"/>
                      <a:pt x="309" y="642"/>
                      <a:pt x="316" y="654"/>
                    </a:cubicBezTo>
                    <a:cubicBezTo>
                      <a:pt x="339" y="702"/>
                      <a:pt x="382" y="737"/>
                      <a:pt x="434" y="748"/>
                    </a:cubicBezTo>
                    <a:cubicBezTo>
                      <a:pt x="446" y="751"/>
                      <a:pt x="459" y="752"/>
                      <a:pt x="471" y="752"/>
                    </a:cubicBezTo>
                    <a:cubicBezTo>
                      <a:pt x="503" y="752"/>
                      <a:pt x="535" y="743"/>
                      <a:pt x="562" y="726"/>
                    </a:cubicBezTo>
                    <a:cubicBezTo>
                      <a:pt x="567" y="723"/>
                      <a:pt x="573" y="721"/>
                      <a:pt x="578" y="72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>
                  <a:solidFill>
                    <a:prstClr val="black"/>
                  </a:solidFill>
                  <a:latin typeface="等线"/>
                </a:endParaRPr>
              </a:p>
            </p:txBody>
          </p:sp>
          <p:sp>
            <p:nvSpPr>
              <p:cNvPr id="51" name="Freeform 71"/>
              <p:cNvSpPr/>
              <p:nvPr/>
            </p:nvSpPr>
            <p:spPr bwMode="auto">
              <a:xfrm>
                <a:off x="4692650" y="2157413"/>
                <a:ext cx="412750" cy="552450"/>
              </a:xfrm>
              <a:custGeom>
                <a:avLst/>
                <a:gdLst>
                  <a:gd name="T0" fmla="*/ 125 w 159"/>
                  <a:gd name="T1" fmla="*/ 212 h 212"/>
                  <a:gd name="T2" fmla="*/ 99 w 159"/>
                  <a:gd name="T3" fmla="*/ 198 h 212"/>
                  <a:gd name="T4" fmla="*/ 9 w 159"/>
                  <a:gd name="T5" fmla="*/ 50 h 212"/>
                  <a:gd name="T6" fmla="*/ 19 w 159"/>
                  <a:gd name="T7" fmla="*/ 8 h 212"/>
                  <a:gd name="T8" fmla="*/ 60 w 159"/>
                  <a:gd name="T9" fmla="*/ 18 h 212"/>
                  <a:gd name="T10" fmla="*/ 151 w 159"/>
                  <a:gd name="T11" fmla="*/ 166 h 212"/>
                  <a:gd name="T12" fmla="*/ 141 w 159"/>
                  <a:gd name="T13" fmla="*/ 208 h 212"/>
                  <a:gd name="T14" fmla="*/ 125 w 159"/>
                  <a:gd name="T15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9" h="212">
                    <a:moveTo>
                      <a:pt x="125" y="212"/>
                    </a:moveTo>
                    <a:cubicBezTo>
                      <a:pt x="115" y="212"/>
                      <a:pt x="105" y="207"/>
                      <a:pt x="99" y="198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0" y="35"/>
                      <a:pt x="5" y="17"/>
                      <a:pt x="19" y="8"/>
                    </a:cubicBezTo>
                    <a:cubicBezTo>
                      <a:pt x="33" y="0"/>
                      <a:pt x="52" y="4"/>
                      <a:pt x="60" y="18"/>
                    </a:cubicBezTo>
                    <a:cubicBezTo>
                      <a:pt x="151" y="166"/>
                      <a:pt x="151" y="166"/>
                      <a:pt x="151" y="166"/>
                    </a:cubicBezTo>
                    <a:cubicBezTo>
                      <a:pt x="159" y="181"/>
                      <a:pt x="155" y="199"/>
                      <a:pt x="141" y="208"/>
                    </a:cubicBezTo>
                    <a:cubicBezTo>
                      <a:pt x="136" y="211"/>
                      <a:pt x="130" y="212"/>
                      <a:pt x="125" y="21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>
                  <a:solidFill>
                    <a:prstClr val="black"/>
                  </a:solidFill>
                  <a:latin typeface="等线"/>
                </a:endParaRPr>
              </a:p>
            </p:txBody>
          </p:sp>
          <p:sp>
            <p:nvSpPr>
              <p:cNvPr id="52" name="Freeform 72"/>
              <p:cNvSpPr/>
              <p:nvPr/>
            </p:nvSpPr>
            <p:spPr bwMode="auto">
              <a:xfrm>
                <a:off x="6067425" y="2030413"/>
                <a:ext cx="246062" cy="609600"/>
              </a:xfrm>
              <a:custGeom>
                <a:avLst/>
                <a:gdLst>
                  <a:gd name="T0" fmla="*/ 32 w 95"/>
                  <a:gd name="T1" fmla="*/ 234 h 234"/>
                  <a:gd name="T2" fmla="*/ 27 w 95"/>
                  <a:gd name="T3" fmla="*/ 234 h 234"/>
                  <a:gd name="T4" fmla="*/ 2 w 95"/>
                  <a:gd name="T5" fmla="*/ 199 h 234"/>
                  <a:gd name="T6" fmla="*/ 33 w 95"/>
                  <a:gd name="T7" fmla="*/ 27 h 234"/>
                  <a:gd name="T8" fmla="*/ 67 w 95"/>
                  <a:gd name="T9" fmla="*/ 2 h 234"/>
                  <a:gd name="T10" fmla="*/ 92 w 95"/>
                  <a:gd name="T11" fmla="*/ 37 h 234"/>
                  <a:gd name="T12" fmla="*/ 62 w 95"/>
                  <a:gd name="T13" fmla="*/ 209 h 234"/>
                  <a:gd name="T14" fmla="*/ 32 w 95"/>
                  <a:gd name="T15" fmla="*/ 234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5" h="234">
                    <a:moveTo>
                      <a:pt x="32" y="234"/>
                    </a:moveTo>
                    <a:cubicBezTo>
                      <a:pt x="30" y="234"/>
                      <a:pt x="29" y="234"/>
                      <a:pt x="27" y="234"/>
                    </a:cubicBezTo>
                    <a:cubicBezTo>
                      <a:pt x="11" y="231"/>
                      <a:pt x="0" y="215"/>
                      <a:pt x="2" y="199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6" y="10"/>
                      <a:pt x="51" y="0"/>
                      <a:pt x="67" y="2"/>
                    </a:cubicBezTo>
                    <a:cubicBezTo>
                      <a:pt x="84" y="5"/>
                      <a:pt x="95" y="21"/>
                      <a:pt x="92" y="37"/>
                    </a:cubicBezTo>
                    <a:cubicBezTo>
                      <a:pt x="62" y="209"/>
                      <a:pt x="62" y="209"/>
                      <a:pt x="62" y="209"/>
                    </a:cubicBezTo>
                    <a:cubicBezTo>
                      <a:pt x="59" y="224"/>
                      <a:pt x="46" y="234"/>
                      <a:pt x="32" y="234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>
                  <a:solidFill>
                    <a:prstClr val="black"/>
                  </a:solidFill>
                  <a:latin typeface="等线"/>
                </a:endParaRPr>
              </a:p>
            </p:txBody>
          </p:sp>
          <p:sp>
            <p:nvSpPr>
              <p:cNvPr id="53" name="Freeform 73"/>
              <p:cNvSpPr/>
              <p:nvPr/>
            </p:nvSpPr>
            <p:spPr bwMode="auto">
              <a:xfrm>
                <a:off x="6896100" y="2482850"/>
                <a:ext cx="485775" cy="496888"/>
              </a:xfrm>
              <a:custGeom>
                <a:avLst/>
                <a:gdLst>
                  <a:gd name="T0" fmla="*/ 97 w 187"/>
                  <a:gd name="T1" fmla="*/ 138 h 191"/>
                  <a:gd name="T2" fmla="*/ 55 w 187"/>
                  <a:gd name="T3" fmla="*/ 182 h 191"/>
                  <a:gd name="T4" fmla="*/ 33 w 187"/>
                  <a:gd name="T5" fmla="*/ 191 h 191"/>
                  <a:gd name="T6" fmla="*/ 13 w 187"/>
                  <a:gd name="T7" fmla="*/ 183 h 191"/>
                  <a:gd name="T8" fmla="*/ 11 w 187"/>
                  <a:gd name="T9" fmla="*/ 141 h 191"/>
                  <a:gd name="T10" fmla="*/ 132 w 187"/>
                  <a:gd name="T11" fmla="*/ 13 h 191"/>
                  <a:gd name="T12" fmla="*/ 174 w 187"/>
                  <a:gd name="T13" fmla="*/ 11 h 191"/>
                  <a:gd name="T14" fmla="*/ 175 w 187"/>
                  <a:gd name="T15" fmla="*/ 54 h 191"/>
                  <a:gd name="T16" fmla="*/ 97 w 187"/>
                  <a:gd name="T17" fmla="*/ 138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7" h="191">
                    <a:moveTo>
                      <a:pt x="97" y="138"/>
                    </a:moveTo>
                    <a:cubicBezTo>
                      <a:pt x="55" y="182"/>
                      <a:pt x="55" y="182"/>
                      <a:pt x="55" y="182"/>
                    </a:cubicBezTo>
                    <a:cubicBezTo>
                      <a:pt x="49" y="188"/>
                      <a:pt x="41" y="191"/>
                      <a:pt x="33" y="191"/>
                    </a:cubicBezTo>
                    <a:cubicBezTo>
                      <a:pt x="26" y="191"/>
                      <a:pt x="18" y="189"/>
                      <a:pt x="13" y="183"/>
                    </a:cubicBezTo>
                    <a:cubicBezTo>
                      <a:pt x="0" y="172"/>
                      <a:pt x="0" y="153"/>
                      <a:pt x="11" y="141"/>
                    </a:cubicBezTo>
                    <a:cubicBezTo>
                      <a:pt x="132" y="13"/>
                      <a:pt x="132" y="13"/>
                      <a:pt x="132" y="13"/>
                    </a:cubicBezTo>
                    <a:cubicBezTo>
                      <a:pt x="143" y="1"/>
                      <a:pt x="162" y="0"/>
                      <a:pt x="174" y="11"/>
                    </a:cubicBezTo>
                    <a:cubicBezTo>
                      <a:pt x="186" y="23"/>
                      <a:pt x="187" y="42"/>
                      <a:pt x="175" y="54"/>
                    </a:cubicBezTo>
                    <a:cubicBezTo>
                      <a:pt x="97" y="138"/>
                      <a:pt x="97" y="138"/>
                      <a:pt x="97" y="138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>
                  <a:solidFill>
                    <a:prstClr val="black"/>
                  </a:solidFill>
                  <a:latin typeface="等线"/>
                </a:endParaRPr>
              </a:p>
            </p:txBody>
          </p:sp>
          <p:sp>
            <p:nvSpPr>
              <p:cNvPr id="54" name="Freeform 74"/>
              <p:cNvSpPr/>
              <p:nvPr/>
            </p:nvSpPr>
            <p:spPr bwMode="auto">
              <a:xfrm>
                <a:off x="7435850" y="3571875"/>
                <a:ext cx="604837" cy="203200"/>
              </a:xfrm>
              <a:custGeom>
                <a:avLst/>
                <a:gdLst>
                  <a:gd name="T0" fmla="*/ 31 w 233"/>
                  <a:gd name="T1" fmla="*/ 78 h 78"/>
                  <a:gd name="T2" fmla="*/ 1 w 233"/>
                  <a:gd name="T3" fmla="*/ 51 h 78"/>
                  <a:gd name="T4" fmla="*/ 28 w 233"/>
                  <a:gd name="T5" fmla="*/ 19 h 78"/>
                  <a:gd name="T6" fmla="*/ 199 w 233"/>
                  <a:gd name="T7" fmla="*/ 2 h 78"/>
                  <a:gd name="T8" fmla="*/ 232 w 233"/>
                  <a:gd name="T9" fmla="*/ 29 h 78"/>
                  <a:gd name="T10" fmla="*/ 205 w 233"/>
                  <a:gd name="T11" fmla="*/ 62 h 78"/>
                  <a:gd name="T12" fmla="*/ 34 w 233"/>
                  <a:gd name="T13" fmla="*/ 78 h 78"/>
                  <a:gd name="T14" fmla="*/ 31 w 233"/>
                  <a:gd name="T15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3" h="78">
                    <a:moveTo>
                      <a:pt x="31" y="78"/>
                    </a:moveTo>
                    <a:cubicBezTo>
                      <a:pt x="16" y="78"/>
                      <a:pt x="3" y="67"/>
                      <a:pt x="1" y="51"/>
                    </a:cubicBezTo>
                    <a:cubicBezTo>
                      <a:pt x="0" y="35"/>
                      <a:pt x="12" y="20"/>
                      <a:pt x="28" y="19"/>
                    </a:cubicBezTo>
                    <a:cubicBezTo>
                      <a:pt x="199" y="2"/>
                      <a:pt x="199" y="2"/>
                      <a:pt x="199" y="2"/>
                    </a:cubicBezTo>
                    <a:cubicBezTo>
                      <a:pt x="215" y="0"/>
                      <a:pt x="230" y="12"/>
                      <a:pt x="232" y="29"/>
                    </a:cubicBezTo>
                    <a:cubicBezTo>
                      <a:pt x="233" y="45"/>
                      <a:pt x="221" y="60"/>
                      <a:pt x="205" y="62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3" y="78"/>
                      <a:pt x="32" y="78"/>
                      <a:pt x="31" y="78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>
                  <a:solidFill>
                    <a:prstClr val="black"/>
                  </a:solidFill>
                  <a:latin typeface="等线"/>
                </a:endParaRPr>
              </a:p>
            </p:txBody>
          </p:sp>
          <p:sp>
            <p:nvSpPr>
              <p:cNvPr id="55" name="Freeform 75"/>
              <p:cNvSpPr/>
              <p:nvPr/>
            </p:nvSpPr>
            <p:spPr bwMode="auto">
              <a:xfrm>
                <a:off x="3678238" y="3103563"/>
                <a:ext cx="528637" cy="339725"/>
              </a:xfrm>
              <a:custGeom>
                <a:avLst/>
                <a:gdLst>
                  <a:gd name="T0" fmla="*/ 170 w 204"/>
                  <a:gd name="T1" fmla="*/ 131 h 131"/>
                  <a:gd name="T2" fmla="*/ 157 w 204"/>
                  <a:gd name="T3" fmla="*/ 128 h 131"/>
                  <a:gd name="T4" fmla="*/ 21 w 204"/>
                  <a:gd name="T5" fmla="*/ 61 h 131"/>
                  <a:gd name="T6" fmla="*/ 7 w 204"/>
                  <a:gd name="T7" fmla="*/ 21 h 131"/>
                  <a:gd name="T8" fmla="*/ 47 w 204"/>
                  <a:gd name="T9" fmla="*/ 7 h 131"/>
                  <a:gd name="T10" fmla="*/ 183 w 204"/>
                  <a:gd name="T11" fmla="*/ 74 h 131"/>
                  <a:gd name="T12" fmla="*/ 197 w 204"/>
                  <a:gd name="T13" fmla="*/ 114 h 131"/>
                  <a:gd name="T14" fmla="*/ 170 w 204"/>
                  <a:gd name="T15" fmla="*/ 131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4" h="131">
                    <a:moveTo>
                      <a:pt x="170" y="131"/>
                    </a:moveTo>
                    <a:cubicBezTo>
                      <a:pt x="166" y="131"/>
                      <a:pt x="161" y="130"/>
                      <a:pt x="157" y="128"/>
                    </a:cubicBezTo>
                    <a:cubicBezTo>
                      <a:pt x="21" y="61"/>
                      <a:pt x="21" y="61"/>
                      <a:pt x="21" y="61"/>
                    </a:cubicBezTo>
                    <a:cubicBezTo>
                      <a:pt x="6" y="54"/>
                      <a:pt x="0" y="36"/>
                      <a:pt x="7" y="21"/>
                    </a:cubicBezTo>
                    <a:cubicBezTo>
                      <a:pt x="14" y="6"/>
                      <a:pt x="32" y="0"/>
                      <a:pt x="47" y="7"/>
                    </a:cubicBezTo>
                    <a:cubicBezTo>
                      <a:pt x="183" y="74"/>
                      <a:pt x="183" y="74"/>
                      <a:pt x="183" y="74"/>
                    </a:cubicBezTo>
                    <a:cubicBezTo>
                      <a:pt x="198" y="81"/>
                      <a:pt x="204" y="99"/>
                      <a:pt x="197" y="114"/>
                    </a:cubicBezTo>
                    <a:cubicBezTo>
                      <a:pt x="192" y="125"/>
                      <a:pt x="181" y="131"/>
                      <a:pt x="170" y="13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>
                  <a:solidFill>
                    <a:prstClr val="black"/>
                  </a:solidFill>
                  <a:latin typeface="等线"/>
                </a:endParaRPr>
              </a:p>
            </p:txBody>
          </p:sp>
          <p:sp>
            <p:nvSpPr>
              <p:cNvPr id="56" name="Freeform 76"/>
              <p:cNvSpPr/>
              <p:nvPr/>
            </p:nvSpPr>
            <p:spPr bwMode="auto">
              <a:xfrm>
                <a:off x="3721100" y="4543425"/>
                <a:ext cx="541337" cy="322263"/>
              </a:xfrm>
              <a:custGeom>
                <a:avLst/>
                <a:gdLst>
                  <a:gd name="T0" fmla="*/ 34 w 208"/>
                  <a:gd name="T1" fmla="*/ 124 h 124"/>
                  <a:gd name="T2" fmla="*/ 7 w 208"/>
                  <a:gd name="T3" fmla="*/ 105 h 124"/>
                  <a:gd name="T4" fmla="*/ 22 w 208"/>
                  <a:gd name="T5" fmla="*/ 66 h 124"/>
                  <a:gd name="T6" fmla="*/ 162 w 208"/>
                  <a:gd name="T7" fmla="*/ 6 h 124"/>
                  <a:gd name="T8" fmla="*/ 201 w 208"/>
                  <a:gd name="T9" fmla="*/ 22 h 124"/>
                  <a:gd name="T10" fmla="*/ 185 w 208"/>
                  <a:gd name="T11" fmla="*/ 61 h 124"/>
                  <a:gd name="T12" fmla="*/ 46 w 208"/>
                  <a:gd name="T13" fmla="*/ 121 h 124"/>
                  <a:gd name="T14" fmla="*/ 34 w 208"/>
                  <a:gd name="T15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8" h="124">
                    <a:moveTo>
                      <a:pt x="34" y="124"/>
                    </a:moveTo>
                    <a:cubicBezTo>
                      <a:pt x="23" y="124"/>
                      <a:pt x="12" y="117"/>
                      <a:pt x="7" y="105"/>
                    </a:cubicBezTo>
                    <a:cubicBezTo>
                      <a:pt x="0" y="90"/>
                      <a:pt x="7" y="73"/>
                      <a:pt x="22" y="66"/>
                    </a:cubicBezTo>
                    <a:cubicBezTo>
                      <a:pt x="162" y="6"/>
                      <a:pt x="162" y="6"/>
                      <a:pt x="162" y="6"/>
                    </a:cubicBezTo>
                    <a:cubicBezTo>
                      <a:pt x="177" y="0"/>
                      <a:pt x="195" y="7"/>
                      <a:pt x="201" y="22"/>
                    </a:cubicBezTo>
                    <a:cubicBezTo>
                      <a:pt x="208" y="37"/>
                      <a:pt x="201" y="55"/>
                      <a:pt x="185" y="61"/>
                    </a:cubicBezTo>
                    <a:cubicBezTo>
                      <a:pt x="46" y="121"/>
                      <a:pt x="46" y="121"/>
                      <a:pt x="46" y="121"/>
                    </a:cubicBezTo>
                    <a:cubicBezTo>
                      <a:pt x="42" y="123"/>
                      <a:pt x="38" y="124"/>
                      <a:pt x="34" y="124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>
                  <a:solidFill>
                    <a:prstClr val="black"/>
                  </a:solidFill>
                  <a:latin typeface="等线"/>
                </a:endParaRPr>
              </a:p>
            </p:txBody>
          </p:sp>
        </p:grpSp>
        <p:sp>
          <p:nvSpPr>
            <p:cNvPr id="37" name="Freeform 77"/>
            <p:cNvSpPr>
              <a:spLocks noEditPoints="1"/>
            </p:cNvSpPr>
            <p:nvPr/>
          </p:nvSpPr>
          <p:spPr bwMode="auto">
            <a:xfrm>
              <a:off x="6084888" y="3571875"/>
              <a:ext cx="1008062" cy="1009650"/>
            </a:xfrm>
            <a:custGeom>
              <a:avLst/>
              <a:gdLst>
                <a:gd name="T0" fmla="*/ 194 w 388"/>
                <a:gd name="T1" fmla="*/ 304 h 388"/>
                <a:gd name="T2" fmla="*/ 84 w 388"/>
                <a:gd name="T3" fmla="*/ 194 h 388"/>
                <a:gd name="T4" fmla="*/ 194 w 388"/>
                <a:gd name="T5" fmla="*/ 85 h 388"/>
                <a:gd name="T6" fmla="*/ 194 w 388"/>
                <a:gd name="T7" fmla="*/ 85 h 388"/>
                <a:gd name="T8" fmla="*/ 303 w 388"/>
                <a:gd name="T9" fmla="*/ 194 h 388"/>
                <a:gd name="T10" fmla="*/ 194 w 388"/>
                <a:gd name="T11" fmla="*/ 304 h 388"/>
                <a:gd name="T12" fmla="*/ 194 w 388"/>
                <a:gd name="T13" fmla="*/ 304 h 388"/>
                <a:gd name="T14" fmla="*/ 224 w 388"/>
                <a:gd name="T15" fmla="*/ 0 h 388"/>
                <a:gd name="T16" fmla="*/ 194 w 388"/>
                <a:gd name="T17" fmla="*/ 0 h 388"/>
                <a:gd name="T18" fmla="*/ 163 w 388"/>
                <a:gd name="T19" fmla="*/ 0 h 388"/>
                <a:gd name="T20" fmla="*/ 163 w 388"/>
                <a:gd name="T21" fmla="*/ 29 h 388"/>
                <a:gd name="T22" fmla="*/ 99 w 388"/>
                <a:gd name="T23" fmla="*/ 56 h 388"/>
                <a:gd name="T24" fmla="*/ 78 w 388"/>
                <a:gd name="T25" fmla="*/ 35 h 388"/>
                <a:gd name="T26" fmla="*/ 35 w 388"/>
                <a:gd name="T27" fmla="*/ 79 h 388"/>
                <a:gd name="T28" fmla="*/ 55 w 388"/>
                <a:gd name="T29" fmla="*/ 99 h 388"/>
                <a:gd name="T30" fmla="*/ 29 w 388"/>
                <a:gd name="T31" fmla="*/ 164 h 388"/>
                <a:gd name="T32" fmla="*/ 0 w 388"/>
                <a:gd name="T33" fmla="*/ 164 h 388"/>
                <a:gd name="T34" fmla="*/ 0 w 388"/>
                <a:gd name="T35" fmla="*/ 225 h 388"/>
                <a:gd name="T36" fmla="*/ 29 w 388"/>
                <a:gd name="T37" fmla="*/ 225 h 388"/>
                <a:gd name="T38" fmla="*/ 55 w 388"/>
                <a:gd name="T39" fmla="*/ 289 h 388"/>
                <a:gd name="T40" fmla="*/ 35 w 388"/>
                <a:gd name="T41" fmla="*/ 310 h 388"/>
                <a:gd name="T42" fmla="*/ 78 w 388"/>
                <a:gd name="T43" fmla="*/ 353 h 388"/>
                <a:gd name="T44" fmla="*/ 79 w 388"/>
                <a:gd name="T45" fmla="*/ 353 h 388"/>
                <a:gd name="T46" fmla="*/ 80 w 388"/>
                <a:gd name="T47" fmla="*/ 350 h 388"/>
                <a:gd name="T48" fmla="*/ 81 w 388"/>
                <a:gd name="T49" fmla="*/ 350 h 388"/>
                <a:gd name="T50" fmla="*/ 99 w 388"/>
                <a:gd name="T51" fmla="*/ 333 h 388"/>
                <a:gd name="T52" fmla="*/ 163 w 388"/>
                <a:gd name="T53" fmla="*/ 359 h 388"/>
                <a:gd name="T54" fmla="*/ 163 w 388"/>
                <a:gd name="T55" fmla="*/ 388 h 388"/>
                <a:gd name="T56" fmla="*/ 194 w 388"/>
                <a:gd name="T57" fmla="*/ 388 h 388"/>
                <a:gd name="T58" fmla="*/ 224 w 388"/>
                <a:gd name="T59" fmla="*/ 388 h 388"/>
                <a:gd name="T60" fmla="*/ 224 w 388"/>
                <a:gd name="T61" fmla="*/ 359 h 388"/>
                <a:gd name="T62" fmla="*/ 289 w 388"/>
                <a:gd name="T63" fmla="*/ 333 h 388"/>
                <a:gd name="T64" fmla="*/ 309 w 388"/>
                <a:gd name="T65" fmla="*/ 353 h 388"/>
                <a:gd name="T66" fmla="*/ 353 w 388"/>
                <a:gd name="T67" fmla="*/ 310 h 388"/>
                <a:gd name="T68" fmla="*/ 332 w 388"/>
                <a:gd name="T69" fmla="*/ 289 h 388"/>
                <a:gd name="T70" fmla="*/ 359 w 388"/>
                <a:gd name="T71" fmla="*/ 225 h 388"/>
                <a:gd name="T72" fmla="*/ 388 w 388"/>
                <a:gd name="T73" fmla="*/ 225 h 388"/>
                <a:gd name="T74" fmla="*/ 388 w 388"/>
                <a:gd name="T75" fmla="*/ 164 h 388"/>
                <a:gd name="T76" fmla="*/ 359 w 388"/>
                <a:gd name="T77" fmla="*/ 164 h 388"/>
                <a:gd name="T78" fmla="*/ 332 w 388"/>
                <a:gd name="T79" fmla="*/ 99 h 388"/>
                <a:gd name="T80" fmla="*/ 353 w 388"/>
                <a:gd name="T81" fmla="*/ 79 h 388"/>
                <a:gd name="T82" fmla="*/ 309 w 388"/>
                <a:gd name="T83" fmla="*/ 35 h 388"/>
                <a:gd name="T84" fmla="*/ 289 w 388"/>
                <a:gd name="T85" fmla="*/ 56 h 388"/>
                <a:gd name="T86" fmla="*/ 224 w 388"/>
                <a:gd name="T87" fmla="*/ 29 h 388"/>
                <a:gd name="T88" fmla="*/ 224 w 388"/>
                <a:gd name="T8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88" h="388">
                  <a:moveTo>
                    <a:pt x="194" y="304"/>
                  </a:moveTo>
                  <a:cubicBezTo>
                    <a:pt x="133" y="304"/>
                    <a:pt x="84" y="255"/>
                    <a:pt x="84" y="194"/>
                  </a:cubicBezTo>
                  <a:cubicBezTo>
                    <a:pt x="84" y="134"/>
                    <a:pt x="133" y="85"/>
                    <a:pt x="194" y="85"/>
                  </a:cubicBezTo>
                  <a:cubicBezTo>
                    <a:pt x="194" y="85"/>
                    <a:pt x="194" y="85"/>
                    <a:pt x="194" y="85"/>
                  </a:cubicBezTo>
                  <a:cubicBezTo>
                    <a:pt x="254" y="85"/>
                    <a:pt x="303" y="134"/>
                    <a:pt x="303" y="194"/>
                  </a:cubicBezTo>
                  <a:cubicBezTo>
                    <a:pt x="303" y="255"/>
                    <a:pt x="254" y="304"/>
                    <a:pt x="194" y="304"/>
                  </a:cubicBezTo>
                  <a:cubicBezTo>
                    <a:pt x="194" y="304"/>
                    <a:pt x="194" y="304"/>
                    <a:pt x="194" y="304"/>
                  </a:cubicBezTo>
                  <a:moveTo>
                    <a:pt x="224" y="0"/>
                  </a:moveTo>
                  <a:cubicBezTo>
                    <a:pt x="194" y="0"/>
                    <a:pt x="194" y="0"/>
                    <a:pt x="194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39" y="34"/>
                    <a:pt x="118" y="43"/>
                    <a:pt x="99" y="56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35" y="79"/>
                    <a:pt x="35" y="79"/>
                    <a:pt x="35" y="7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42" y="118"/>
                    <a:pt x="33" y="140"/>
                    <a:pt x="29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225"/>
                    <a:pt x="0" y="225"/>
                    <a:pt x="0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33" y="249"/>
                    <a:pt x="42" y="270"/>
                    <a:pt x="55" y="289"/>
                  </a:cubicBezTo>
                  <a:cubicBezTo>
                    <a:pt x="35" y="310"/>
                    <a:pt x="35" y="310"/>
                    <a:pt x="35" y="310"/>
                  </a:cubicBezTo>
                  <a:cubicBezTo>
                    <a:pt x="78" y="353"/>
                    <a:pt x="78" y="353"/>
                    <a:pt x="78" y="353"/>
                  </a:cubicBezTo>
                  <a:cubicBezTo>
                    <a:pt x="79" y="353"/>
                    <a:pt x="79" y="353"/>
                    <a:pt x="79" y="353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0" y="350"/>
                    <a:pt x="80" y="350"/>
                    <a:pt x="81" y="350"/>
                  </a:cubicBezTo>
                  <a:cubicBezTo>
                    <a:pt x="99" y="333"/>
                    <a:pt x="99" y="333"/>
                    <a:pt x="99" y="333"/>
                  </a:cubicBezTo>
                  <a:cubicBezTo>
                    <a:pt x="118" y="346"/>
                    <a:pt x="139" y="355"/>
                    <a:pt x="163" y="359"/>
                  </a:cubicBezTo>
                  <a:cubicBezTo>
                    <a:pt x="163" y="388"/>
                    <a:pt x="163" y="388"/>
                    <a:pt x="163" y="388"/>
                  </a:cubicBezTo>
                  <a:cubicBezTo>
                    <a:pt x="194" y="388"/>
                    <a:pt x="194" y="388"/>
                    <a:pt x="194" y="388"/>
                  </a:cubicBezTo>
                  <a:cubicBezTo>
                    <a:pt x="224" y="388"/>
                    <a:pt x="224" y="388"/>
                    <a:pt x="224" y="388"/>
                  </a:cubicBezTo>
                  <a:cubicBezTo>
                    <a:pt x="224" y="359"/>
                    <a:pt x="224" y="359"/>
                    <a:pt x="224" y="359"/>
                  </a:cubicBezTo>
                  <a:cubicBezTo>
                    <a:pt x="248" y="355"/>
                    <a:pt x="270" y="346"/>
                    <a:pt x="289" y="333"/>
                  </a:cubicBezTo>
                  <a:cubicBezTo>
                    <a:pt x="309" y="353"/>
                    <a:pt x="309" y="353"/>
                    <a:pt x="309" y="353"/>
                  </a:cubicBezTo>
                  <a:cubicBezTo>
                    <a:pt x="353" y="310"/>
                    <a:pt x="353" y="310"/>
                    <a:pt x="353" y="310"/>
                  </a:cubicBezTo>
                  <a:cubicBezTo>
                    <a:pt x="332" y="289"/>
                    <a:pt x="332" y="289"/>
                    <a:pt x="332" y="289"/>
                  </a:cubicBezTo>
                  <a:cubicBezTo>
                    <a:pt x="345" y="270"/>
                    <a:pt x="354" y="249"/>
                    <a:pt x="359" y="225"/>
                  </a:cubicBezTo>
                  <a:cubicBezTo>
                    <a:pt x="388" y="225"/>
                    <a:pt x="388" y="225"/>
                    <a:pt x="388" y="225"/>
                  </a:cubicBezTo>
                  <a:cubicBezTo>
                    <a:pt x="388" y="164"/>
                    <a:pt x="388" y="164"/>
                    <a:pt x="388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4" y="140"/>
                    <a:pt x="345" y="118"/>
                    <a:pt x="332" y="99"/>
                  </a:cubicBezTo>
                  <a:cubicBezTo>
                    <a:pt x="353" y="79"/>
                    <a:pt x="353" y="79"/>
                    <a:pt x="353" y="79"/>
                  </a:cubicBezTo>
                  <a:cubicBezTo>
                    <a:pt x="309" y="35"/>
                    <a:pt x="309" y="35"/>
                    <a:pt x="309" y="35"/>
                  </a:cubicBezTo>
                  <a:cubicBezTo>
                    <a:pt x="289" y="56"/>
                    <a:pt x="289" y="56"/>
                    <a:pt x="289" y="56"/>
                  </a:cubicBezTo>
                  <a:cubicBezTo>
                    <a:pt x="270" y="43"/>
                    <a:pt x="248" y="34"/>
                    <a:pt x="224" y="29"/>
                  </a:cubicBezTo>
                  <a:cubicBezTo>
                    <a:pt x="224" y="0"/>
                    <a:pt x="224" y="0"/>
                    <a:pt x="224" y="0"/>
                  </a:cubicBezTo>
                </a:path>
              </a:pathLst>
            </a:custGeom>
            <a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dirty="0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38" name="Freeform 78"/>
            <p:cNvSpPr>
              <a:spLocks noEditPoints="1"/>
            </p:cNvSpPr>
            <p:nvPr/>
          </p:nvSpPr>
          <p:spPr bwMode="auto">
            <a:xfrm>
              <a:off x="6326188" y="3154363"/>
              <a:ext cx="366712" cy="368300"/>
            </a:xfrm>
            <a:custGeom>
              <a:avLst/>
              <a:gdLst>
                <a:gd name="T0" fmla="*/ 71 w 141"/>
                <a:gd name="T1" fmla="*/ 116 h 141"/>
                <a:gd name="T2" fmla="*/ 26 w 141"/>
                <a:gd name="T3" fmla="*/ 71 h 141"/>
                <a:gd name="T4" fmla="*/ 71 w 141"/>
                <a:gd name="T5" fmla="*/ 26 h 141"/>
                <a:gd name="T6" fmla="*/ 116 w 141"/>
                <a:gd name="T7" fmla="*/ 71 h 141"/>
                <a:gd name="T8" fmla="*/ 71 w 141"/>
                <a:gd name="T9" fmla="*/ 116 h 141"/>
                <a:gd name="T10" fmla="*/ 82 w 141"/>
                <a:gd name="T11" fmla="*/ 0 h 141"/>
                <a:gd name="T12" fmla="*/ 71 w 141"/>
                <a:gd name="T13" fmla="*/ 0 h 141"/>
                <a:gd name="T14" fmla="*/ 60 w 141"/>
                <a:gd name="T15" fmla="*/ 0 h 141"/>
                <a:gd name="T16" fmla="*/ 60 w 141"/>
                <a:gd name="T17" fmla="*/ 11 h 141"/>
                <a:gd name="T18" fmla="*/ 36 w 141"/>
                <a:gd name="T19" fmla="*/ 21 h 141"/>
                <a:gd name="T20" fmla="*/ 29 w 141"/>
                <a:gd name="T21" fmla="*/ 13 h 141"/>
                <a:gd name="T22" fmla="*/ 13 w 141"/>
                <a:gd name="T23" fmla="*/ 29 h 141"/>
                <a:gd name="T24" fmla="*/ 21 w 141"/>
                <a:gd name="T25" fmla="*/ 36 h 141"/>
                <a:gd name="T26" fmla="*/ 11 w 141"/>
                <a:gd name="T27" fmla="*/ 60 h 141"/>
                <a:gd name="T28" fmla="*/ 0 w 141"/>
                <a:gd name="T29" fmla="*/ 60 h 141"/>
                <a:gd name="T30" fmla="*/ 0 w 141"/>
                <a:gd name="T31" fmla="*/ 82 h 141"/>
                <a:gd name="T32" fmla="*/ 11 w 141"/>
                <a:gd name="T33" fmla="*/ 82 h 141"/>
                <a:gd name="T34" fmla="*/ 21 w 141"/>
                <a:gd name="T35" fmla="*/ 105 h 141"/>
                <a:gd name="T36" fmla="*/ 13 w 141"/>
                <a:gd name="T37" fmla="*/ 113 h 141"/>
                <a:gd name="T38" fmla="*/ 29 w 141"/>
                <a:gd name="T39" fmla="*/ 128 h 141"/>
                <a:gd name="T40" fmla="*/ 36 w 141"/>
                <a:gd name="T41" fmla="*/ 121 h 141"/>
                <a:gd name="T42" fmla="*/ 60 w 141"/>
                <a:gd name="T43" fmla="*/ 131 h 141"/>
                <a:gd name="T44" fmla="*/ 60 w 141"/>
                <a:gd name="T45" fmla="*/ 141 h 141"/>
                <a:gd name="T46" fmla="*/ 71 w 141"/>
                <a:gd name="T47" fmla="*/ 141 h 141"/>
                <a:gd name="T48" fmla="*/ 82 w 141"/>
                <a:gd name="T49" fmla="*/ 141 h 141"/>
                <a:gd name="T50" fmla="*/ 82 w 141"/>
                <a:gd name="T51" fmla="*/ 131 h 141"/>
                <a:gd name="T52" fmla="*/ 105 w 141"/>
                <a:gd name="T53" fmla="*/ 121 h 141"/>
                <a:gd name="T54" fmla="*/ 113 w 141"/>
                <a:gd name="T55" fmla="*/ 128 h 141"/>
                <a:gd name="T56" fmla="*/ 128 w 141"/>
                <a:gd name="T57" fmla="*/ 113 h 141"/>
                <a:gd name="T58" fmla="*/ 121 w 141"/>
                <a:gd name="T59" fmla="*/ 105 h 141"/>
                <a:gd name="T60" fmla="*/ 131 w 141"/>
                <a:gd name="T61" fmla="*/ 82 h 141"/>
                <a:gd name="T62" fmla="*/ 141 w 141"/>
                <a:gd name="T63" fmla="*/ 82 h 141"/>
                <a:gd name="T64" fmla="*/ 141 w 141"/>
                <a:gd name="T65" fmla="*/ 60 h 141"/>
                <a:gd name="T66" fmla="*/ 131 w 141"/>
                <a:gd name="T67" fmla="*/ 60 h 141"/>
                <a:gd name="T68" fmla="*/ 121 w 141"/>
                <a:gd name="T69" fmla="*/ 36 h 141"/>
                <a:gd name="T70" fmla="*/ 128 w 141"/>
                <a:gd name="T71" fmla="*/ 29 h 141"/>
                <a:gd name="T72" fmla="*/ 113 w 141"/>
                <a:gd name="T73" fmla="*/ 13 h 141"/>
                <a:gd name="T74" fmla="*/ 105 w 141"/>
                <a:gd name="T75" fmla="*/ 21 h 141"/>
                <a:gd name="T76" fmla="*/ 82 w 141"/>
                <a:gd name="T77" fmla="*/ 11 h 141"/>
                <a:gd name="T78" fmla="*/ 82 w 141"/>
                <a:gd name="T7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1" h="141">
                  <a:moveTo>
                    <a:pt x="71" y="116"/>
                  </a:moveTo>
                  <a:cubicBezTo>
                    <a:pt x="46" y="116"/>
                    <a:pt x="26" y="96"/>
                    <a:pt x="26" y="71"/>
                  </a:cubicBezTo>
                  <a:cubicBezTo>
                    <a:pt x="26" y="46"/>
                    <a:pt x="46" y="26"/>
                    <a:pt x="71" y="26"/>
                  </a:cubicBezTo>
                  <a:cubicBezTo>
                    <a:pt x="96" y="26"/>
                    <a:pt x="116" y="46"/>
                    <a:pt x="116" y="71"/>
                  </a:cubicBezTo>
                  <a:cubicBezTo>
                    <a:pt x="116" y="96"/>
                    <a:pt x="96" y="116"/>
                    <a:pt x="71" y="116"/>
                  </a:cubicBezTo>
                  <a:moveTo>
                    <a:pt x="82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51" y="13"/>
                    <a:pt x="43" y="16"/>
                    <a:pt x="36" y="21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16" y="43"/>
                    <a:pt x="12" y="51"/>
                    <a:pt x="11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2" y="90"/>
                    <a:pt x="16" y="98"/>
                    <a:pt x="21" y="105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29" y="128"/>
                    <a:pt x="29" y="128"/>
                    <a:pt x="29" y="128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43" y="126"/>
                    <a:pt x="51" y="129"/>
                    <a:pt x="60" y="131"/>
                  </a:cubicBezTo>
                  <a:cubicBezTo>
                    <a:pt x="60" y="141"/>
                    <a:pt x="60" y="141"/>
                    <a:pt x="60" y="141"/>
                  </a:cubicBezTo>
                  <a:cubicBezTo>
                    <a:pt x="71" y="141"/>
                    <a:pt x="71" y="141"/>
                    <a:pt x="71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31"/>
                    <a:pt x="82" y="131"/>
                    <a:pt x="82" y="131"/>
                  </a:cubicBezTo>
                  <a:cubicBezTo>
                    <a:pt x="90" y="129"/>
                    <a:pt x="98" y="126"/>
                    <a:pt x="105" y="121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1" y="105"/>
                    <a:pt x="121" y="105"/>
                    <a:pt x="121" y="105"/>
                  </a:cubicBezTo>
                  <a:cubicBezTo>
                    <a:pt x="126" y="98"/>
                    <a:pt x="129" y="90"/>
                    <a:pt x="131" y="82"/>
                  </a:cubicBezTo>
                  <a:cubicBezTo>
                    <a:pt x="141" y="82"/>
                    <a:pt x="141" y="82"/>
                    <a:pt x="141" y="82"/>
                  </a:cubicBezTo>
                  <a:cubicBezTo>
                    <a:pt x="141" y="60"/>
                    <a:pt x="141" y="60"/>
                    <a:pt x="141" y="60"/>
                  </a:cubicBezTo>
                  <a:cubicBezTo>
                    <a:pt x="131" y="60"/>
                    <a:pt x="131" y="60"/>
                    <a:pt x="131" y="60"/>
                  </a:cubicBezTo>
                  <a:cubicBezTo>
                    <a:pt x="129" y="51"/>
                    <a:pt x="126" y="43"/>
                    <a:pt x="121" y="36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98" y="16"/>
                    <a:pt x="90" y="13"/>
                    <a:pt x="82" y="11"/>
                  </a:cubicBezTo>
                  <a:cubicBezTo>
                    <a:pt x="82" y="0"/>
                    <a:pt x="82" y="0"/>
                    <a:pt x="82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39" name="Freeform 79"/>
            <p:cNvSpPr>
              <a:spLocks noEditPoints="1"/>
            </p:cNvSpPr>
            <p:nvPr/>
          </p:nvSpPr>
          <p:spPr bwMode="auto">
            <a:xfrm>
              <a:off x="4932363" y="4040188"/>
              <a:ext cx="360362" cy="361950"/>
            </a:xfrm>
            <a:custGeom>
              <a:avLst/>
              <a:gdLst>
                <a:gd name="T0" fmla="*/ 69 w 139"/>
                <a:gd name="T1" fmla="*/ 114 h 139"/>
                <a:gd name="T2" fmla="*/ 54 w 139"/>
                <a:gd name="T3" fmla="*/ 112 h 139"/>
                <a:gd name="T4" fmla="*/ 27 w 139"/>
                <a:gd name="T5" fmla="*/ 55 h 139"/>
                <a:gd name="T6" fmla="*/ 69 w 139"/>
                <a:gd name="T7" fmla="*/ 25 h 139"/>
                <a:gd name="T8" fmla="*/ 84 w 139"/>
                <a:gd name="T9" fmla="*/ 28 h 139"/>
                <a:gd name="T10" fmla="*/ 111 w 139"/>
                <a:gd name="T11" fmla="*/ 85 h 139"/>
                <a:gd name="T12" fmla="*/ 69 w 139"/>
                <a:gd name="T13" fmla="*/ 114 h 139"/>
                <a:gd name="T14" fmla="*/ 83 w 139"/>
                <a:gd name="T15" fmla="*/ 0 h 139"/>
                <a:gd name="T16" fmla="*/ 79 w 139"/>
                <a:gd name="T17" fmla="*/ 10 h 139"/>
                <a:gd name="T18" fmla="*/ 69 w 139"/>
                <a:gd name="T19" fmla="*/ 9 h 139"/>
                <a:gd name="T20" fmla="*/ 54 w 139"/>
                <a:gd name="T21" fmla="*/ 11 h 139"/>
                <a:gd name="T22" fmla="*/ 50 w 139"/>
                <a:gd name="T23" fmla="*/ 2 h 139"/>
                <a:gd name="T24" fmla="*/ 30 w 139"/>
                <a:gd name="T25" fmla="*/ 11 h 139"/>
                <a:gd name="T26" fmla="*/ 34 w 139"/>
                <a:gd name="T27" fmla="*/ 21 h 139"/>
                <a:gd name="T28" fmla="*/ 17 w 139"/>
                <a:gd name="T29" fmla="*/ 39 h 139"/>
                <a:gd name="T30" fmla="*/ 7 w 139"/>
                <a:gd name="T31" fmla="*/ 36 h 139"/>
                <a:gd name="T32" fmla="*/ 0 w 139"/>
                <a:gd name="T33" fmla="*/ 56 h 139"/>
                <a:gd name="T34" fmla="*/ 10 w 139"/>
                <a:gd name="T35" fmla="*/ 60 h 139"/>
                <a:gd name="T36" fmla="*/ 11 w 139"/>
                <a:gd name="T37" fmla="*/ 85 h 139"/>
                <a:gd name="T38" fmla="*/ 1 w 139"/>
                <a:gd name="T39" fmla="*/ 89 h 139"/>
                <a:gd name="T40" fmla="*/ 11 w 139"/>
                <a:gd name="T41" fmla="*/ 109 h 139"/>
                <a:gd name="T42" fmla="*/ 20 w 139"/>
                <a:gd name="T43" fmla="*/ 105 h 139"/>
                <a:gd name="T44" fmla="*/ 39 w 139"/>
                <a:gd name="T45" fmla="*/ 122 h 139"/>
                <a:gd name="T46" fmla="*/ 35 w 139"/>
                <a:gd name="T47" fmla="*/ 132 h 139"/>
                <a:gd name="T48" fmla="*/ 45 w 139"/>
                <a:gd name="T49" fmla="*/ 135 h 139"/>
                <a:gd name="T50" fmla="*/ 56 w 139"/>
                <a:gd name="T51" fmla="*/ 139 h 139"/>
                <a:gd name="T52" fmla="*/ 59 w 139"/>
                <a:gd name="T53" fmla="*/ 129 h 139"/>
                <a:gd name="T54" fmla="*/ 69 w 139"/>
                <a:gd name="T55" fmla="*/ 130 h 139"/>
                <a:gd name="T56" fmla="*/ 84 w 139"/>
                <a:gd name="T57" fmla="*/ 128 h 139"/>
                <a:gd name="T58" fmla="*/ 89 w 139"/>
                <a:gd name="T59" fmla="*/ 138 h 139"/>
                <a:gd name="T60" fmla="*/ 109 w 139"/>
                <a:gd name="T61" fmla="*/ 128 h 139"/>
                <a:gd name="T62" fmla="*/ 104 w 139"/>
                <a:gd name="T63" fmla="*/ 119 h 139"/>
                <a:gd name="T64" fmla="*/ 121 w 139"/>
                <a:gd name="T65" fmla="*/ 100 h 139"/>
                <a:gd name="T66" fmla="*/ 131 w 139"/>
                <a:gd name="T67" fmla="*/ 104 h 139"/>
                <a:gd name="T68" fmla="*/ 139 w 139"/>
                <a:gd name="T69" fmla="*/ 83 h 139"/>
                <a:gd name="T70" fmla="*/ 129 w 139"/>
                <a:gd name="T71" fmla="*/ 80 h 139"/>
                <a:gd name="T72" fmla="*/ 128 w 139"/>
                <a:gd name="T73" fmla="*/ 55 h 139"/>
                <a:gd name="T74" fmla="*/ 137 w 139"/>
                <a:gd name="T75" fmla="*/ 50 h 139"/>
                <a:gd name="T76" fmla="*/ 128 w 139"/>
                <a:gd name="T77" fmla="*/ 30 h 139"/>
                <a:gd name="T78" fmla="*/ 118 w 139"/>
                <a:gd name="T79" fmla="*/ 35 h 139"/>
                <a:gd name="T80" fmla="*/ 100 w 139"/>
                <a:gd name="T81" fmla="*/ 18 h 139"/>
                <a:gd name="T82" fmla="*/ 103 w 139"/>
                <a:gd name="T83" fmla="*/ 8 h 139"/>
                <a:gd name="T84" fmla="*/ 93 w 139"/>
                <a:gd name="T85" fmla="*/ 4 h 139"/>
                <a:gd name="T86" fmla="*/ 83 w 139"/>
                <a:gd name="T8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9" h="139">
                  <a:moveTo>
                    <a:pt x="69" y="114"/>
                  </a:moveTo>
                  <a:cubicBezTo>
                    <a:pt x="64" y="114"/>
                    <a:pt x="59" y="114"/>
                    <a:pt x="54" y="112"/>
                  </a:cubicBezTo>
                  <a:cubicBezTo>
                    <a:pt x="31" y="103"/>
                    <a:pt x="19" y="78"/>
                    <a:pt x="27" y="55"/>
                  </a:cubicBezTo>
                  <a:cubicBezTo>
                    <a:pt x="34" y="36"/>
                    <a:pt x="51" y="25"/>
                    <a:pt x="69" y="25"/>
                  </a:cubicBezTo>
                  <a:cubicBezTo>
                    <a:pt x="74" y="25"/>
                    <a:pt x="79" y="26"/>
                    <a:pt x="84" y="28"/>
                  </a:cubicBezTo>
                  <a:cubicBezTo>
                    <a:pt x="108" y="36"/>
                    <a:pt x="120" y="62"/>
                    <a:pt x="111" y="85"/>
                  </a:cubicBezTo>
                  <a:cubicBezTo>
                    <a:pt x="105" y="103"/>
                    <a:pt x="87" y="114"/>
                    <a:pt x="69" y="114"/>
                  </a:cubicBezTo>
                  <a:moveTo>
                    <a:pt x="83" y="0"/>
                  </a:moveTo>
                  <a:cubicBezTo>
                    <a:pt x="79" y="10"/>
                    <a:pt x="79" y="10"/>
                    <a:pt x="79" y="10"/>
                  </a:cubicBezTo>
                  <a:cubicBezTo>
                    <a:pt x="76" y="10"/>
                    <a:pt x="72" y="9"/>
                    <a:pt x="69" y="9"/>
                  </a:cubicBezTo>
                  <a:cubicBezTo>
                    <a:pt x="64" y="9"/>
                    <a:pt x="59" y="10"/>
                    <a:pt x="54" y="11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27" y="25"/>
                    <a:pt x="22" y="32"/>
                    <a:pt x="17" y="39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8" y="68"/>
                    <a:pt x="9" y="77"/>
                    <a:pt x="11" y="85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1" y="109"/>
                    <a:pt x="11" y="109"/>
                    <a:pt x="11" y="109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25" y="112"/>
                    <a:pt x="31" y="117"/>
                    <a:pt x="39" y="122"/>
                  </a:cubicBezTo>
                  <a:cubicBezTo>
                    <a:pt x="35" y="132"/>
                    <a:pt x="35" y="132"/>
                    <a:pt x="35" y="132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56" y="139"/>
                    <a:pt x="56" y="139"/>
                    <a:pt x="56" y="139"/>
                  </a:cubicBezTo>
                  <a:cubicBezTo>
                    <a:pt x="59" y="129"/>
                    <a:pt x="59" y="129"/>
                    <a:pt x="59" y="129"/>
                  </a:cubicBezTo>
                  <a:cubicBezTo>
                    <a:pt x="63" y="130"/>
                    <a:pt x="66" y="130"/>
                    <a:pt x="69" y="130"/>
                  </a:cubicBezTo>
                  <a:cubicBezTo>
                    <a:pt x="74" y="130"/>
                    <a:pt x="79" y="130"/>
                    <a:pt x="84" y="12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109" y="128"/>
                    <a:pt x="109" y="128"/>
                    <a:pt x="109" y="128"/>
                  </a:cubicBezTo>
                  <a:cubicBezTo>
                    <a:pt x="104" y="119"/>
                    <a:pt x="104" y="119"/>
                    <a:pt x="104" y="119"/>
                  </a:cubicBezTo>
                  <a:cubicBezTo>
                    <a:pt x="111" y="114"/>
                    <a:pt x="117" y="108"/>
                    <a:pt x="121" y="100"/>
                  </a:cubicBezTo>
                  <a:cubicBezTo>
                    <a:pt x="131" y="104"/>
                    <a:pt x="131" y="104"/>
                    <a:pt x="131" y="104"/>
                  </a:cubicBezTo>
                  <a:cubicBezTo>
                    <a:pt x="139" y="83"/>
                    <a:pt x="139" y="83"/>
                    <a:pt x="139" y="83"/>
                  </a:cubicBezTo>
                  <a:cubicBezTo>
                    <a:pt x="129" y="80"/>
                    <a:pt x="129" y="80"/>
                    <a:pt x="129" y="80"/>
                  </a:cubicBezTo>
                  <a:cubicBezTo>
                    <a:pt x="130" y="71"/>
                    <a:pt x="130" y="63"/>
                    <a:pt x="128" y="55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4" y="28"/>
                    <a:pt x="107" y="22"/>
                    <a:pt x="100" y="1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83" y="0"/>
                    <a:pt x="83" y="0"/>
                    <a:pt x="8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0" name="Freeform 80"/>
            <p:cNvSpPr>
              <a:spLocks noEditPoints="1"/>
            </p:cNvSpPr>
            <p:nvPr/>
          </p:nvSpPr>
          <p:spPr bwMode="auto">
            <a:xfrm>
              <a:off x="5341938" y="3860800"/>
              <a:ext cx="727075" cy="720725"/>
            </a:xfrm>
            <a:custGeom>
              <a:avLst/>
              <a:gdLst>
                <a:gd name="T0" fmla="*/ 140 w 280"/>
                <a:gd name="T1" fmla="*/ 195 h 277"/>
                <a:gd name="T2" fmla="*/ 84 w 280"/>
                <a:gd name="T3" fmla="*/ 147 h 277"/>
                <a:gd name="T4" fmla="*/ 114 w 280"/>
                <a:gd name="T5" fmla="*/ 88 h 277"/>
                <a:gd name="T6" fmla="*/ 132 w 280"/>
                <a:gd name="T7" fmla="*/ 83 h 277"/>
                <a:gd name="T8" fmla="*/ 140 w 280"/>
                <a:gd name="T9" fmla="*/ 82 h 277"/>
                <a:gd name="T10" fmla="*/ 196 w 280"/>
                <a:gd name="T11" fmla="*/ 130 h 277"/>
                <a:gd name="T12" fmla="*/ 165 w 280"/>
                <a:gd name="T13" fmla="*/ 189 h 277"/>
                <a:gd name="T14" fmla="*/ 148 w 280"/>
                <a:gd name="T15" fmla="*/ 195 h 277"/>
                <a:gd name="T16" fmla="*/ 140 w 280"/>
                <a:gd name="T17" fmla="*/ 195 h 277"/>
                <a:gd name="T18" fmla="*/ 140 w 280"/>
                <a:gd name="T19" fmla="*/ 0 h 277"/>
                <a:gd name="T20" fmla="*/ 119 w 280"/>
                <a:gd name="T21" fmla="*/ 2 h 277"/>
                <a:gd name="T22" fmla="*/ 123 w 280"/>
                <a:gd name="T23" fmla="*/ 24 h 277"/>
                <a:gd name="T24" fmla="*/ 87 w 280"/>
                <a:gd name="T25" fmla="*/ 35 h 277"/>
                <a:gd name="T26" fmla="*/ 80 w 280"/>
                <a:gd name="T27" fmla="*/ 39 h 277"/>
                <a:gd name="T28" fmla="*/ 69 w 280"/>
                <a:gd name="T29" fmla="*/ 20 h 277"/>
                <a:gd name="T30" fmla="*/ 28 w 280"/>
                <a:gd name="T31" fmla="*/ 56 h 277"/>
                <a:gd name="T32" fmla="*/ 46 w 280"/>
                <a:gd name="T33" fmla="*/ 69 h 277"/>
                <a:gd name="T34" fmla="*/ 27 w 280"/>
                <a:gd name="T35" fmla="*/ 111 h 277"/>
                <a:gd name="T36" fmla="*/ 5 w 280"/>
                <a:gd name="T37" fmla="*/ 105 h 277"/>
                <a:gd name="T38" fmla="*/ 3 w 280"/>
                <a:gd name="T39" fmla="*/ 159 h 277"/>
                <a:gd name="T40" fmla="*/ 25 w 280"/>
                <a:gd name="T41" fmla="*/ 156 h 277"/>
                <a:gd name="T42" fmla="*/ 40 w 280"/>
                <a:gd name="T43" fmla="*/ 199 h 277"/>
                <a:gd name="T44" fmla="*/ 21 w 280"/>
                <a:gd name="T45" fmla="*/ 210 h 277"/>
                <a:gd name="T46" fmla="*/ 57 w 280"/>
                <a:gd name="T47" fmla="*/ 250 h 277"/>
                <a:gd name="T48" fmla="*/ 70 w 280"/>
                <a:gd name="T49" fmla="*/ 232 h 277"/>
                <a:gd name="T50" fmla="*/ 112 w 280"/>
                <a:gd name="T51" fmla="*/ 252 h 277"/>
                <a:gd name="T52" fmla="*/ 106 w 280"/>
                <a:gd name="T53" fmla="*/ 273 h 277"/>
                <a:gd name="T54" fmla="*/ 140 w 280"/>
                <a:gd name="T55" fmla="*/ 277 h 277"/>
                <a:gd name="T56" fmla="*/ 160 w 280"/>
                <a:gd name="T57" fmla="*/ 276 h 277"/>
                <a:gd name="T58" fmla="*/ 157 w 280"/>
                <a:gd name="T59" fmla="*/ 254 h 277"/>
                <a:gd name="T60" fmla="*/ 193 w 280"/>
                <a:gd name="T61" fmla="*/ 243 h 277"/>
                <a:gd name="T62" fmla="*/ 200 w 280"/>
                <a:gd name="T63" fmla="*/ 239 h 277"/>
                <a:gd name="T64" fmla="*/ 211 w 280"/>
                <a:gd name="T65" fmla="*/ 258 h 277"/>
                <a:gd name="T66" fmla="*/ 251 w 280"/>
                <a:gd name="T67" fmla="*/ 221 h 277"/>
                <a:gd name="T68" fmla="*/ 234 w 280"/>
                <a:gd name="T69" fmla="*/ 208 h 277"/>
                <a:gd name="T70" fmla="*/ 253 w 280"/>
                <a:gd name="T71" fmla="*/ 167 h 277"/>
                <a:gd name="T72" fmla="*/ 274 w 280"/>
                <a:gd name="T73" fmla="*/ 172 h 277"/>
                <a:gd name="T74" fmla="*/ 277 w 280"/>
                <a:gd name="T75" fmla="*/ 118 h 277"/>
                <a:gd name="T76" fmla="*/ 255 w 280"/>
                <a:gd name="T77" fmla="*/ 122 h 277"/>
                <a:gd name="T78" fmla="*/ 240 w 280"/>
                <a:gd name="T79" fmla="*/ 79 h 277"/>
                <a:gd name="T80" fmla="*/ 259 w 280"/>
                <a:gd name="T81" fmla="*/ 67 h 277"/>
                <a:gd name="T82" fmla="*/ 222 w 280"/>
                <a:gd name="T83" fmla="*/ 27 h 277"/>
                <a:gd name="T84" fmla="*/ 209 w 280"/>
                <a:gd name="T85" fmla="*/ 45 h 277"/>
                <a:gd name="T86" fmla="*/ 168 w 280"/>
                <a:gd name="T87" fmla="*/ 26 h 277"/>
                <a:gd name="T88" fmla="*/ 173 w 280"/>
                <a:gd name="T89" fmla="*/ 4 h 277"/>
                <a:gd name="T90" fmla="*/ 140 w 280"/>
                <a:gd name="T91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0" h="277">
                  <a:moveTo>
                    <a:pt x="140" y="195"/>
                  </a:moveTo>
                  <a:cubicBezTo>
                    <a:pt x="112" y="195"/>
                    <a:pt x="88" y="175"/>
                    <a:pt x="84" y="147"/>
                  </a:cubicBezTo>
                  <a:cubicBezTo>
                    <a:pt x="80" y="122"/>
                    <a:pt x="93" y="99"/>
                    <a:pt x="114" y="88"/>
                  </a:cubicBezTo>
                  <a:cubicBezTo>
                    <a:pt x="120" y="86"/>
                    <a:pt x="125" y="84"/>
                    <a:pt x="132" y="83"/>
                  </a:cubicBezTo>
                  <a:cubicBezTo>
                    <a:pt x="134" y="83"/>
                    <a:pt x="137" y="82"/>
                    <a:pt x="140" y="82"/>
                  </a:cubicBezTo>
                  <a:cubicBezTo>
                    <a:pt x="167" y="82"/>
                    <a:pt x="191" y="102"/>
                    <a:pt x="196" y="130"/>
                  </a:cubicBezTo>
                  <a:cubicBezTo>
                    <a:pt x="199" y="155"/>
                    <a:pt x="186" y="178"/>
                    <a:pt x="165" y="189"/>
                  </a:cubicBezTo>
                  <a:cubicBezTo>
                    <a:pt x="160" y="192"/>
                    <a:pt x="154" y="194"/>
                    <a:pt x="148" y="195"/>
                  </a:cubicBezTo>
                  <a:cubicBezTo>
                    <a:pt x="145" y="195"/>
                    <a:pt x="143" y="195"/>
                    <a:pt x="140" y="195"/>
                  </a:cubicBezTo>
                  <a:moveTo>
                    <a:pt x="140" y="0"/>
                  </a:moveTo>
                  <a:cubicBezTo>
                    <a:pt x="133" y="0"/>
                    <a:pt x="126" y="1"/>
                    <a:pt x="119" y="2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10" y="25"/>
                    <a:pt x="98" y="29"/>
                    <a:pt x="87" y="35"/>
                  </a:cubicBezTo>
                  <a:cubicBezTo>
                    <a:pt x="85" y="36"/>
                    <a:pt x="82" y="37"/>
                    <a:pt x="80" y="39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53" y="29"/>
                    <a:pt x="39" y="42"/>
                    <a:pt x="28" y="56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37" y="82"/>
                    <a:pt x="31" y="96"/>
                    <a:pt x="27" y="111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1" y="122"/>
                    <a:pt x="0" y="141"/>
                    <a:pt x="3" y="159"/>
                  </a:cubicBezTo>
                  <a:cubicBezTo>
                    <a:pt x="25" y="156"/>
                    <a:pt x="25" y="156"/>
                    <a:pt x="25" y="156"/>
                  </a:cubicBezTo>
                  <a:cubicBezTo>
                    <a:pt x="27" y="172"/>
                    <a:pt x="32" y="186"/>
                    <a:pt x="40" y="199"/>
                  </a:cubicBezTo>
                  <a:cubicBezTo>
                    <a:pt x="21" y="210"/>
                    <a:pt x="21" y="210"/>
                    <a:pt x="21" y="210"/>
                  </a:cubicBezTo>
                  <a:cubicBezTo>
                    <a:pt x="30" y="226"/>
                    <a:pt x="43" y="239"/>
                    <a:pt x="57" y="250"/>
                  </a:cubicBezTo>
                  <a:cubicBezTo>
                    <a:pt x="70" y="232"/>
                    <a:pt x="70" y="232"/>
                    <a:pt x="70" y="232"/>
                  </a:cubicBezTo>
                  <a:cubicBezTo>
                    <a:pt x="83" y="241"/>
                    <a:pt x="97" y="248"/>
                    <a:pt x="112" y="252"/>
                  </a:cubicBezTo>
                  <a:cubicBezTo>
                    <a:pt x="106" y="273"/>
                    <a:pt x="106" y="273"/>
                    <a:pt x="106" y="273"/>
                  </a:cubicBezTo>
                  <a:cubicBezTo>
                    <a:pt x="117" y="276"/>
                    <a:pt x="128" y="277"/>
                    <a:pt x="140" y="277"/>
                  </a:cubicBezTo>
                  <a:cubicBezTo>
                    <a:pt x="147" y="277"/>
                    <a:pt x="153" y="277"/>
                    <a:pt x="160" y="276"/>
                  </a:cubicBezTo>
                  <a:cubicBezTo>
                    <a:pt x="157" y="254"/>
                    <a:pt x="157" y="254"/>
                    <a:pt x="157" y="254"/>
                  </a:cubicBezTo>
                  <a:cubicBezTo>
                    <a:pt x="170" y="252"/>
                    <a:pt x="182" y="248"/>
                    <a:pt x="193" y="243"/>
                  </a:cubicBezTo>
                  <a:cubicBezTo>
                    <a:pt x="195" y="241"/>
                    <a:pt x="198" y="240"/>
                    <a:pt x="200" y="239"/>
                  </a:cubicBezTo>
                  <a:cubicBezTo>
                    <a:pt x="211" y="258"/>
                    <a:pt x="211" y="258"/>
                    <a:pt x="211" y="258"/>
                  </a:cubicBezTo>
                  <a:cubicBezTo>
                    <a:pt x="227" y="248"/>
                    <a:pt x="240" y="236"/>
                    <a:pt x="251" y="221"/>
                  </a:cubicBezTo>
                  <a:cubicBezTo>
                    <a:pt x="234" y="208"/>
                    <a:pt x="234" y="208"/>
                    <a:pt x="234" y="208"/>
                  </a:cubicBezTo>
                  <a:cubicBezTo>
                    <a:pt x="243" y="196"/>
                    <a:pt x="249" y="182"/>
                    <a:pt x="253" y="167"/>
                  </a:cubicBezTo>
                  <a:cubicBezTo>
                    <a:pt x="274" y="172"/>
                    <a:pt x="274" y="172"/>
                    <a:pt x="274" y="172"/>
                  </a:cubicBezTo>
                  <a:cubicBezTo>
                    <a:pt x="279" y="155"/>
                    <a:pt x="280" y="137"/>
                    <a:pt x="277" y="118"/>
                  </a:cubicBezTo>
                  <a:cubicBezTo>
                    <a:pt x="255" y="122"/>
                    <a:pt x="255" y="122"/>
                    <a:pt x="255" y="122"/>
                  </a:cubicBezTo>
                  <a:cubicBezTo>
                    <a:pt x="253" y="106"/>
                    <a:pt x="247" y="92"/>
                    <a:pt x="240" y="79"/>
                  </a:cubicBezTo>
                  <a:cubicBezTo>
                    <a:pt x="259" y="67"/>
                    <a:pt x="259" y="67"/>
                    <a:pt x="259" y="67"/>
                  </a:cubicBezTo>
                  <a:cubicBezTo>
                    <a:pt x="249" y="52"/>
                    <a:pt x="237" y="38"/>
                    <a:pt x="222" y="27"/>
                  </a:cubicBezTo>
                  <a:cubicBezTo>
                    <a:pt x="209" y="45"/>
                    <a:pt x="209" y="45"/>
                    <a:pt x="209" y="45"/>
                  </a:cubicBezTo>
                  <a:cubicBezTo>
                    <a:pt x="197" y="36"/>
                    <a:pt x="183" y="29"/>
                    <a:pt x="168" y="26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63" y="2"/>
                    <a:pt x="151" y="0"/>
                    <a:pt x="14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1" name="Freeform 81"/>
            <p:cNvSpPr>
              <a:spLocks noEditPoints="1"/>
            </p:cNvSpPr>
            <p:nvPr/>
          </p:nvSpPr>
          <p:spPr bwMode="auto">
            <a:xfrm>
              <a:off x="5797550" y="4464050"/>
              <a:ext cx="749300" cy="752475"/>
            </a:xfrm>
            <a:custGeom>
              <a:avLst/>
              <a:gdLst>
                <a:gd name="T0" fmla="*/ 145 w 289"/>
                <a:gd name="T1" fmla="*/ 204 h 289"/>
                <a:gd name="T2" fmla="*/ 126 w 289"/>
                <a:gd name="T3" fmla="*/ 201 h 289"/>
                <a:gd name="T4" fmla="*/ 89 w 289"/>
                <a:gd name="T5" fmla="*/ 126 h 289"/>
                <a:gd name="T6" fmla="*/ 145 w 289"/>
                <a:gd name="T7" fmla="*/ 85 h 289"/>
                <a:gd name="T8" fmla="*/ 163 w 289"/>
                <a:gd name="T9" fmla="*/ 88 h 289"/>
                <a:gd name="T10" fmla="*/ 201 w 289"/>
                <a:gd name="T11" fmla="*/ 163 h 289"/>
                <a:gd name="T12" fmla="*/ 145 w 289"/>
                <a:gd name="T13" fmla="*/ 204 h 289"/>
                <a:gd name="T14" fmla="*/ 134 w 289"/>
                <a:gd name="T15" fmla="*/ 0 h 289"/>
                <a:gd name="T16" fmla="*/ 80 w 289"/>
                <a:gd name="T17" fmla="*/ 15 h 289"/>
                <a:gd name="T18" fmla="*/ 90 w 289"/>
                <a:gd name="T19" fmla="*/ 35 h 289"/>
                <a:gd name="T20" fmla="*/ 52 w 289"/>
                <a:gd name="T21" fmla="*/ 65 h 289"/>
                <a:gd name="T22" fmla="*/ 35 w 289"/>
                <a:gd name="T23" fmla="*/ 49 h 289"/>
                <a:gd name="T24" fmla="*/ 7 w 289"/>
                <a:gd name="T25" fmla="*/ 99 h 289"/>
                <a:gd name="T26" fmla="*/ 29 w 289"/>
                <a:gd name="T27" fmla="*/ 106 h 289"/>
                <a:gd name="T28" fmla="*/ 23 w 289"/>
                <a:gd name="T29" fmla="*/ 153 h 289"/>
                <a:gd name="T30" fmla="*/ 0 w 289"/>
                <a:gd name="T31" fmla="*/ 155 h 289"/>
                <a:gd name="T32" fmla="*/ 15 w 289"/>
                <a:gd name="T33" fmla="*/ 209 h 289"/>
                <a:gd name="T34" fmla="*/ 35 w 289"/>
                <a:gd name="T35" fmla="*/ 199 h 289"/>
                <a:gd name="T36" fmla="*/ 65 w 289"/>
                <a:gd name="T37" fmla="*/ 237 h 289"/>
                <a:gd name="T38" fmla="*/ 49 w 289"/>
                <a:gd name="T39" fmla="*/ 254 h 289"/>
                <a:gd name="T40" fmla="*/ 99 w 289"/>
                <a:gd name="T41" fmla="*/ 282 h 289"/>
                <a:gd name="T42" fmla="*/ 106 w 289"/>
                <a:gd name="T43" fmla="*/ 260 h 289"/>
                <a:gd name="T44" fmla="*/ 145 w 289"/>
                <a:gd name="T45" fmla="*/ 267 h 289"/>
                <a:gd name="T46" fmla="*/ 153 w 289"/>
                <a:gd name="T47" fmla="*/ 266 h 289"/>
                <a:gd name="T48" fmla="*/ 155 w 289"/>
                <a:gd name="T49" fmla="*/ 289 h 289"/>
                <a:gd name="T50" fmla="*/ 209 w 289"/>
                <a:gd name="T51" fmla="*/ 274 h 289"/>
                <a:gd name="T52" fmla="*/ 199 w 289"/>
                <a:gd name="T53" fmla="*/ 254 h 289"/>
                <a:gd name="T54" fmla="*/ 237 w 289"/>
                <a:gd name="T55" fmla="*/ 225 h 289"/>
                <a:gd name="T56" fmla="*/ 254 w 289"/>
                <a:gd name="T57" fmla="*/ 240 h 289"/>
                <a:gd name="T58" fmla="*/ 282 w 289"/>
                <a:gd name="T59" fmla="*/ 191 h 289"/>
                <a:gd name="T60" fmla="*/ 260 w 289"/>
                <a:gd name="T61" fmla="*/ 183 h 289"/>
                <a:gd name="T62" fmla="*/ 266 w 289"/>
                <a:gd name="T63" fmla="*/ 136 h 289"/>
                <a:gd name="T64" fmla="*/ 289 w 289"/>
                <a:gd name="T65" fmla="*/ 134 h 289"/>
                <a:gd name="T66" fmla="*/ 274 w 289"/>
                <a:gd name="T67" fmla="*/ 80 h 289"/>
                <a:gd name="T68" fmla="*/ 254 w 289"/>
                <a:gd name="T69" fmla="*/ 90 h 289"/>
                <a:gd name="T70" fmla="*/ 225 w 289"/>
                <a:gd name="T71" fmla="*/ 52 h 289"/>
                <a:gd name="T72" fmla="*/ 240 w 289"/>
                <a:gd name="T73" fmla="*/ 35 h 289"/>
                <a:gd name="T74" fmla="*/ 192 w 289"/>
                <a:gd name="T75" fmla="*/ 7 h 289"/>
                <a:gd name="T76" fmla="*/ 190 w 289"/>
                <a:gd name="T77" fmla="*/ 10 h 289"/>
                <a:gd name="T78" fmla="*/ 183 w 289"/>
                <a:gd name="T79" fmla="*/ 29 h 289"/>
                <a:gd name="T80" fmla="*/ 145 w 289"/>
                <a:gd name="T81" fmla="*/ 22 h 289"/>
                <a:gd name="T82" fmla="*/ 136 w 289"/>
                <a:gd name="T83" fmla="*/ 23 h 289"/>
                <a:gd name="T84" fmla="*/ 134 w 289"/>
                <a:gd name="T8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9" h="289">
                  <a:moveTo>
                    <a:pt x="145" y="204"/>
                  </a:moveTo>
                  <a:cubicBezTo>
                    <a:pt x="138" y="204"/>
                    <a:pt x="132" y="203"/>
                    <a:pt x="126" y="201"/>
                  </a:cubicBezTo>
                  <a:cubicBezTo>
                    <a:pt x="95" y="190"/>
                    <a:pt x="78" y="157"/>
                    <a:pt x="89" y="126"/>
                  </a:cubicBezTo>
                  <a:cubicBezTo>
                    <a:pt x="97" y="101"/>
                    <a:pt x="120" y="85"/>
                    <a:pt x="145" y="85"/>
                  </a:cubicBezTo>
                  <a:cubicBezTo>
                    <a:pt x="151" y="85"/>
                    <a:pt x="157" y="86"/>
                    <a:pt x="163" y="88"/>
                  </a:cubicBezTo>
                  <a:cubicBezTo>
                    <a:pt x="194" y="99"/>
                    <a:pt x="211" y="132"/>
                    <a:pt x="201" y="163"/>
                  </a:cubicBezTo>
                  <a:cubicBezTo>
                    <a:pt x="192" y="188"/>
                    <a:pt x="169" y="204"/>
                    <a:pt x="145" y="204"/>
                  </a:cubicBezTo>
                  <a:moveTo>
                    <a:pt x="134" y="0"/>
                  </a:moveTo>
                  <a:cubicBezTo>
                    <a:pt x="115" y="1"/>
                    <a:pt x="97" y="6"/>
                    <a:pt x="80" y="15"/>
                  </a:cubicBezTo>
                  <a:cubicBezTo>
                    <a:pt x="90" y="35"/>
                    <a:pt x="90" y="35"/>
                    <a:pt x="90" y="35"/>
                  </a:cubicBezTo>
                  <a:cubicBezTo>
                    <a:pt x="76" y="42"/>
                    <a:pt x="63" y="52"/>
                    <a:pt x="52" y="65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23" y="63"/>
                    <a:pt x="13" y="80"/>
                    <a:pt x="7" y="99"/>
                  </a:cubicBezTo>
                  <a:cubicBezTo>
                    <a:pt x="29" y="106"/>
                    <a:pt x="29" y="106"/>
                    <a:pt x="29" y="106"/>
                  </a:cubicBezTo>
                  <a:cubicBezTo>
                    <a:pt x="24" y="122"/>
                    <a:pt x="22" y="138"/>
                    <a:pt x="23" y="153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1" y="174"/>
                    <a:pt x="6" y="193"/>
                    <a:pt x="15" y="209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42" y="213"/>
                    <a:pt x="52" y="226"/>
                    <a:pt x="65" y="237"/>
                  </a:cubicBezTo>
                  <a:cubicBezTo>
                    <a:pt x="49" y="254"/>
                    <a:pt x="49" y="254"/>
                    <a:pt x="49" y="254"/>
                  </a:cubicBezTo>
                  <a:cubicBezTo>
                    <a:pt x="63" y="266"/>
                    <a:pt x="80" y="276"/>
                    <a:pt x="99" y="282"/>
                  </a:cubicBezTo>
                  <a:cubicBezTo>
                    <a:pt x="106" y="260"/>
                    <a:pt x="106" y="260"/>
                    <a:pt x="106" y="260"/>
                  </a:cubicBezTo>
                  <a:cubicBezTo>
                    <a:pt x="119" y="265"/>
                    <a:pt x="132" y="267"/>
                    <a:pt x="145" y="267"/>
                  </a:cubicBezTo>
                  <a:cubicBezTo>
                    <a:pt x="147" y="267"/>
                    <a:pt x="150" y="267"/>
                    <a:pt x="153" y="266"/>
                  </a:cubicBezTo>
                  <a:cubicBezTo>
                    <a:pt x="155" y="289"/>
                    <a:pt x="155" y="289"/>
                    <a:pt x="155" y="289"/>
                  </a:cubicBezTo>
                  <a:cubicBezTo>
                    <a:pt x="174" y="288"/>
                    <a:pt x="193" y="283"/>
                    <a:pt x="209" y="274"/>
                  </a:cubicBezTo>
                  <a:cubicBezTo>
                    <a:pt x="199" y="254"/>
                    <a:pt x="199" y="254"/>
                    <a:pt x="199" y="254"/>
                  </a:cubicBezTo>
                  <a:cubicBezTo>
                    <a:pt x="213" y="247"/>
                    <a:pt x="226" y="237"/>
                    <a:pt x="237" y="225"/>
                  </a:cubicBezTo>
                  <a:cubicBezTo>
                    <a:pt x="254" y="240"/>
                    <a:pt x="254" y="240"/>
                    <a:pt x="254" y="240"/>
                  </a:cubicBezTo>
                  <a:cubicBezTo>
                    <a:pt x="266" y="226"/>
                    <a:pt x="276" y="209"/>
                    <a:pt x="282" y="191"/>
                  </a:cubicBezTo>
                  <a:cubicBezTo>
                    <a:pt x="260" y="183"/>
                    <a:pt x="260" y="183"/>
                    <a:pt x="260" y="183"/>
                  </a:cubicBezTo>
                  <a:cubicBezTo>
                    <a:pt x="266" y="168"/>
                    <a:pt x="268" y="151"/>
                    <a:pt x="266" y="136"/>
                  </a:cubicBezTo>
                  <a:cubicBezTo>
                    <a:pt x="289" y="134"/>
                    <a:pt x="289" y="134"/>
                    <a:pt x="289" y="134"/>
                  </a:cubicBezTo>
                  <a:cubicBezTo>
                    <a:pt x="288" y="115"/>
                    <a:pt x="283" y="97"/>
                    <a:pt x="274" y="80"/>
                  </a:cubicBezTo>
                  <a:cubicBezTo>
                    <a:pt x="254" y="90"/>
                    <a:pt x="254" y="90"/>
                    <a:pt x="254" y="90"/>
                  </a:cubicBezTo>
                  <a:cubicBezTo>
                    <a:pt x="247" y="76"/>
                    <a:pt x="237" y="63"/>
                    <a:pt x="225" y="52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26" y="23"/>
                    <a:pt x="210" y="14"/>
                    <a:pt x="192" y="7"/>
                  </a:cubicBezTo>
                  <a:cubicBezTo>
                    <a:pt x="190" y="10"/>
                    <a:pt x="190" y="10"/>
                    <a:pt x="190" y="10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70" y="24"/>
                    <a:pt x="157" y="22"/>
                    <a:pt x="145" y="22"/>
                  </a:cubicBezTo>
                  <a:cubicBezTo>
                    <a:pt x="142" y="22"/>
                    <a:pt x="139" y="23"/>
                    <a:pt x="136" y="23"/>
                  </a:cubicBezTo>
                  <a:cubicBezTo>
                    <a:pt x="134" y="0"/>
                    <a:pt x="134" y="0"/>
                    <a:pt x="1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2" name="Freeform 82"/>
            <p:cNvSpPr/>
            <p:nvPr/>
          </p:nvSpPr>
          <p:spPr bwMode="auto">
            <a:xfrm>
              <a:off x="6289675" y="4483100"/>
              <a:ext cx="6350" cy="7938"/>
            </a:xfrm>
            <a:custGeom>
              <a:avLst/>
              <a:gdLst>
                <a:gd name="T0" fmla="*/ 1 w 2"/>
                <a:gd name="T1" fmla="*/ 0 h 3"/>
                <a:gd name="T2" fmla="*/ 0 w 2"/>
                <a:gd name="T3" fmla="*/ 3 h 3"/>
                <a:gd name="T4" fmla="*/ 2 w 2"/>
                <a:gd name="T5" fmla="*/ 0 h 3"/>
                <a:gd name="T6" fmla="*/ 1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3" name="Freeform 83"/>
            <p:cNvSpPr>
              <a:spLocks noEditPoints="1"/>
            </p:cNvSpPr>
            <p:nvPr/>
          </p:nvSpPr>
          <p:spPr bwMode="auto">
            <a:xfrm>
              <a:off x="6575425" y="4532313"/>
              <a:ext cx="528637" cy="525463"/>
            </a:xfrm>
            <a:custGeom>
              <a:avLst/>
              <a:gdLst>
                <a:gd name="T0" fmla="*/ 102 w 203"/>
                <a:gd name="T1" fmla="*/ 143 h 202"/>
                <a:gd name="T2" fmla="*/ 94 w 203"/>
                <a:gd name="T3" fmla="*/ 142 h 202"/>
                <a:gd name="T4" fmla="*/ 60 w 203"/>
                <a:gd name="T5" fmla="*/ 93 h 202"/>
                <a:gd name="T6" fmla="*/ 96 w 203"/>
                <a:gd name="T7" fmla="*/ 59 h 202"/>
                <a:gd name="T8" fmla="*/ 102 w 203"/>
                <a:gd name="T9" fmla="*/ 59 h 202"/>
                <a:gd name="T10" fmla="*/ 110 w 203"/>
                <a:gd name="T11" fmla="*/ 60 h 202"/>
                <a:gd name="T12" fmla="*/ 143 w 203"/>
                <a:gd name="T13" fmla="*/ 109 h 202"/>
                <a:gd name="T14" fmla="*/ 107 w 203"/>
                <a:gd name="T15" fmla="*/ 143 h 202"/>
                <a:gd name="T16" fmla="*/ 102 w 203"/>
                <a:gd name="T17" fmla="*/ 143 h 202"/>
                <a:gd name="T18" fmla="*/ 121 w 203"/>
                <a:gd name="T19" fmla="*/ 0 h 202"/>
                <a:gd name="T20" fmla="*/ 118 w 203"/>
                <a:gd name="T21" fmla="*/ 16 h 202"/>
                <a:gd name="T22" fmla="*/ 102 w 203"/>
                <a:gd name="T23" fmla="*/ 14 h 202"/>
                <a:gd name="T24" fmla="*/ 90 w 203"/>
                <a:gd name="T25" fmla="*/ 15 h 202"/>
                <a:gd name="T26" fmla="*/ 84 w 203"/>
                <a:gd name="T27" fmla="*/ 16 h 202"/>
                <a:gd name="T28" fmla="*/ 81 w 203"/>
                <a:gd name="T29" fmla="*/ 0 h 202"/>
                <a:gd name="T30" fmla="*/ 44 w 203"/>
                <a:gd name="T31" fmla="*/ 15 h 202"/>
                <a:gd name="T32" fmla="*/ 53 w 203"/>
                <a:gd name="T33" fmla="*/ 29 h 202"/>
                <a:gd name="T34" fmla="*/ 29 w 203"/>
                <a:gd name="T35" fmla="*/ 53 h 202"/>
                <a:gd name="T36" fmla="*/ 15 w 203"/>
                <a:gd name="T37" fmla="*/ 44 h 202"/>
                <a:gd name="T38" fmla="*/ 0 w 203"/>
                <a:gd name="T39" fmla="*/ 81 h 202"/>
                <a:gd name="T40" fmla="*/ 16 w 203"/>
                <a:gd name="T41" fmla="*/ 85 h 202"/>
                <a:gd name="T42" fmla="*/ 16 w 203"/>
                <a:gd name="T43" fmla="*/ 118 h 202"/>
                <a:gd name="T44" fmla="*/ 0 w 203"/>
                <a:gd name="T45" fmla="*/ 122 h 202"/>
                <a:gd name="T46" fmla="*/ 16 w 203"/>
                <a:gd name="T47" fmla="*/ 159 h 202"/>
                <a:gd name="T48" fmla="*/ 30 w 203"/>
                <a:gd name="T49" fmla="*/ 150 h 202"/>
                <a:gd name="T50" fmla="*/ 54 w 203"/>
                <a:gd name="T51" fmla="*/ 174 h 202"/>
                <a:gd name="T52" fmla="*/ 45 w 203"/>
                <a:gd name="T53" fmla="*/ 187 h 202"/>
                <a:gd name="T54" fmla="*/ 82 w 203"/>
                <a:gd name="T55" fmla="*/ 202 h 202"/>
                <a:gd name="T56" fmla="*/ 85 w 203"/>
                <a:gd name="T57" fmla="*/ 186 h 202"/>
                <a:gd name="T58" fmla="*/ 102 w 203"/>
                <a:gd name="T59" fmla="*/ 188 h 202"/>
                <a:gd name="T60" fmla="*/ 113 w 203"/>
                <a:gd name="T61" fmla="*/ 187 h 202"/>
                <a:gd name="T62" fmla="*/ 119 w 203"/>
                <a:gd name="T63" fmla="*/ 186 h 202"/>
                <a:gd name="T64" fmla="*/ 122 w 203"/>
                <a:gd name="T65" fmla="*/ 202 h 202"/>
                <a:gd name="T66" fmla="*/ 159 w 203"/>
                <a:gd name="T67" fmla="*/ 187 h 202"/>
                <a:gd name="T68" fmla="*/ 150 w 203"/>
                <a:gd name="T69" fmla="*/ 173 h 202"/>
                <a:gd name="T70" fmla="*/ 174 w 203"/>
                <a:gd name="T71" fmla="*/ 149 h 202"/>
                <a:gd name="T72" fmla="*/ 188 w 203"/>
                <a:gd name="T73" fmla="*/ 158 h 202"/>
                <a:gd name="T74" fmla="*/ 203 w 203"/>
                <a:gd name="T75" fmla="*/ 121 h 202"/>
                <a:gd name="T76" fmla="*/ 187 w 203"/>
                <a:gd name="T77" fmla="*/ 117 h 202"/>
                <a:gd name="T78" fmla="*/ 187 w 203"/>
                <a:gd name="T79" fmla="*/ 84 h 202"/>
                <a:gd name="T80" fmla="*/ 203 w 203"/>
                <a:gd name="T81" fmla="*/ 80 h 202"/>
                <a:gd name="T82" fmla="*/ 187 w 203"/>
                <a:gd name="T83" fmla="*/ 43 h 202"/>
                <a:gd name="T84" fmla="*/ 174 w 203"/>
                <a:gd name="T85" fmla="*/ 52 h 202"/>
                <a:gd name="T86" fmla="*/ 149 w 203"/>
                <a:gd name="T87" fmla="*/ 28 h 202"/>
                <a:gd name="T88" fmla="*/ 159 w 203"/>
                <a:gd name="T89" fmla="*/ 15 h 202"/>
                <a:gd name="T90" fmla="*/ 121 w 203"/>
                <a:gd name="T9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03" h="202">
                  <a:moveTo>
                    <a:pt x="102" y="143"/>
                  </a:moveTo>
                  <a:cubicBezTo>
                    <a:pt x="99" y="143"/>
                    <a:pt x="96" y="143"/>
                    <a:pt x="94" y="142"/>
                  </a:cubicBezTo>
                  <a:cubicBezTo>
                    <a:pt x="71" y="138"/>
                    <a:pt x="56" y="116"/>
                    <a:pt x="60" y="93"/>
                  </a:cubicBezTo>
                  <a:cubicBezTo>
                    <a:pt x="64" y="75"/>
                    <a:pt x="79" y="62"/>
                    <a:pt x="96" y="59"/>
                  </a:cubicBezTo>
                  <a:cubicBezTo>
                    <a:pt x="98" y="59"/>
                    <a:pt x="100" y="59"/>
                    <a:pt x="102" y="59"/>
                  </a:cubicBezTo>
                  <a:cubicBezTo>
                    <a:pt x="104" y="59"/>
                    <a:pt x="107" y="59"/>
                    <a:pt x="110" y="60"/>
                  </a:cubicBezTo>
                  <a:cubicBezTo>
                    <a:pt x="132" y="64"/>
                    <a:pt x="147" y="86"/>
                    <a:pt x="143" y="109"/>
                  </a:cubicBezTo>
                  <a:cubicBezTo>
                    <a:pt x="139" y="127"/>
                    <a:pt x="125" y="140"/>
                    <a:pt x="107" y="143"/>
                  </a:cubicBezTo>
                  <a:cubicBezTo>
                    <a:pt x="105" y="143"/>
                    <a:pt x="103" y="143"/>
                    <a:pt x="102" y="143"/>
                  </a:cubicBezTo>
                  <a:moveTo>
                    <a:pt x="121" y="0"/>
                  </a:moveTo>
                  <a:cubicBezTo>
                    <a:pt x="118" y="16"/>
                    <a:pt x="118" y="16"/>
                    <a:pt x="118" y="16"/>
                  </a:cubicBezTo>
                  <a:cubicBezTo>
                    <a:pt x="113" y="15"/>
                    <a:pt x="107" y="14"/>
                    <a:pt x="102" y="14"/>
                  </a:cubicBezTo>
                  <a:cubicBezTo>
                    <a:pt x="98" y="14"/>
                    <a:pt x="94" y="14"/>
                    <a:pt x="90" y="15"/>
                  </a:cubicBezTo>
                  <a:cubicBezTo>
                    <a:pt x="88" y="15"/>
                    <a:pt x="86" y="15"/>
                    <a:pt x="84" y="16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67" y="3"/>
                    <a:pt x="55" y="8"/>
                    <a:pt x="44" y="15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44" y="35"/>
                    <a:pt x="35" y="44"/>
                    <a:pt x="29" y="5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8" y="55"/>
                    <a:pt x="3" y="68"/>
                    <a:pt x="0" y="81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4" y="96"/>
                    <a:pt x="14" y="108"/>
                    <a:pt x="16" y="118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3" y="135"/>
                    <a:pt x="8" y="148"/>
                    <a:pt x="16" y="159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6" y="159"/>
                    <a:pt x="44" y="167"/>
                    <a:pt x="54" y="174"/>
                  </a:cubicBezTo>
                  <a:cubicBezTo>
                    <a:pt x="45" y="187"/>
                    <a:pt x="45" y="187"/>
                    <a:pt x="45" y="187"/>
                  </a:cubicBezTo>
                  <a:cubicBezTo>
                    <a:pt x="56" y="194"/>
                    <a:pt x="68" y="200"/>
                    <a:pt x="82" y="202"/>
                  </a:cubicBezTo>
                  <a:cubicBezTo>
                    <a:pt x="85" y="186"/>
                    <a:pt x="85" y="186"/>
                    <a:pt x="85" y="186"/>
                  </a:cubicBezTo>
                  <a:cubicBezTo>
                    <a:pt x="91" y="187"/>
                    <a:pt x="96" y="188"/>
                    <a:pt x="102" y="188"/>
                  </a:cubicBezTo>
                  <a:cubicBezTo>
                    <a:pt x="105" y="188"/>
                    <a:pt x="109" y="188"/>
                    <a:pt x="113" y="187"/>
                  </a:cubicBezTo>
                  <a:cubicBezTo>
                    <a:pt x="115" y="187"/>
                    <a:pt x="117" y="187"/>
                    <a:pt x="119" y="186"/>
                  </a:cubicBezTo>
                  <a:cubicBezTo>
                    <a:pt x="122" y="202"/>
                    <a:pt x="122" y="202"/>
                    <a:pt x="122" y="202"/>
                  </a:cubicBezTo>
                  <a:cubicBezTo>
                    <a:pt x="136" y="199"/>
                    <a:pt x="148" y="194"/>
                    <a:pt x="159" y="187"/>
                  </a:cubicBezTo>
                  <a:cubicBezTo>
                    <a:pt x="150" y="173"/>
                    <a:pt x="150" y="173"/>
                    <a:pt x="150" y="173"/>
                  </a:cubicBezTo>
                  <a:cubicBezTo>
                    <a:pt x="160" y="167"/>
                    <a:pt x="168" y="158"/>
                    <a:pt x="174" y="149"/>
                  </a:cubicBezTo>
                  <a:cubicBezTo>
                    <a:pt x="188" y="158"/>
                    <a:pt x="188" y="158"/>
                    <a:pt x="188" y="158"/>
                  </a:cubicBezTo>
                  <a:cubicBezTo>
                    <a:pt x="195" y="147"/>
                    <a:pt x="200" y="134"/>
                    <a:pt x="203" y="121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06"/>
                    <a:pt x="189" y="94"/>
                    <a:pt x="187" y="84"/>
                  </a:cubicBezTo>
                  <a:cubicBezTo>
                    <a:pt x="203" y="80"/>
                    <a:pt x="203" y="80"/>
                    <a:pt x="203" y="80"/>
                  </a:cubicBezTo>
                  <a:cubicBezTo>
                    <a:pt x="200" y="67"/>
                    <a:pt x="195" y="54"/>
                    <a:pt x="187" y="4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67" y="43"/>
                    <a:pt x="159" y="35"/>
                    <a:pt x="149" y="28"/>
                  </a:cubicBezTo>
                  <a:cubicBezTo>
                    <a:pt x="159" y="15"/>
                    <a:pt x="159" y="15"/>
                    <a:pt x="159" y="15"/>
                  </a:cubicBezTo>
                  <a:cubicBezTo>
                    <a:pt x="148" y="7"/>
                    <a:pt x="135" y="2"/>
                    <a:pt x="121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4" name="Freeform 84"/>
            <p:cNvSpPr>
              <a:spLocks noEditPoints="1"/>
            </p:cNvSpPr>
            <p:nvPr/>
          </p:nvSpPr>
          <p:spPr bwMode="auto">
            <a:xfrm>
              <a:off x="4405313" y="3675063"/>
              <a:ext cx="544512" cy="547688"/>
            </a:xfrm>
            <a:custGeom>
              <a:avLst/>
              <a:gdLst>
                <a:gd name="T0" fmla="*/ 105 w 210"/>
                <a:gd name="T1" fmla="*/ 143 h 210"/>
                <a:gd name="T2" fmla="*/ 93 w 210"/>
                <a:gd name="T3" fmla="*/ 141 h 210"/>
                <a:gd name="T4" fmla="*/ 68 w 210"/>
                <a:gd name="T5" fmla="*/ 93 h 210"/>
                <a:gd name="T6" fmla="*/ 105 w 210"/>
                <a:gd name="T7" fmla="*/ 67 h 210"/>
                <a:gd name="T8" fmla="*/ 117 w 210"/>
                <a:gd name="T9" fmla="*/ 68 h 210"/>
                <a:gd name="T10" fmla="*/ 141 w 210"/>
                <a:gd name="T11" fmla="*/ 117 h 210"/>
                <a:gd name="T12" fmla="*/ 105 w 210"/>
                <a:gd name="T13" fmla="*/ 143 h 210"/>
                <a:gd name="T14" fmla="*/ 97 w 210"/>
                <a:gd name="T15" fmla="*/ 0 h 210"/>
                <a:gd name="T16" fmla="*/ 58 w 210"/>
                <a:gd name="T17" fmla="*/ 11 h 210"/>
                <a:gd name="T18" fmla="*/ 65 w 210"/>
                <a:gd name="T19" fmla="*/ 26 h 210"/>
                <a:gd name="T20" fmla="*/ 38 w 210"/>
                <a:gd name="T21" fmla="*/ 47 h 210"/>
                <a:gd name="T22" fmla="*/ 25 w 210"/>
                <a:gd name="T23" fmla="*/ 36 h 210"/>
                <a:gd name="T24" fmla="*/ 5 w 210"/>
                <a:gd name="T25" fmla="*/ 72 h 210"/>
                <a:gd name="T26" fmla="*/ 21 w 210"/>
                <a:gd name="T27" fmla="*/ 77 h 210"/>
                <a:gd name="T28" fmla="*/ 17 w 210"/>
                <a:gd name="T29" fmla="*/ 111 h 210"/>
                <a:gd name="T30" fmla="*/ 0 w 210"/>
                <a:gd name="T31" fmla="*/ 112 h 210"/>
                <a:gd name="T32" fmla="*/ 11 w 210"/>
                <a:gd name="T33" fmla="*/ 152 h 210"/>
                <a:gd name="T34" fmla="*/ 26 w 210"/>
                <a:gd name="T35" fmla="*/ 144 h 210"/>
                <a:gd name="T36" fmla="*/ 47 w 210"/>
                <a:gd name="T37" fmla="*/ 172 h 210"/>
                <a:gd name="T38" fmla="*/ 36 w 210"/>
                <a:gd name="T39" fmla="*/ 184 h 210"/>
                <a:gd name="T40" fmla="*/ 71 w 210"/>
                <a:gd name="T41" fmla="*/ 205 h 210"/>
                <a:gd name="T42" fmla="*/ 77 w 210"/>
                <a:gd name="T43" fmla="*/ 189 h 210"/>
                <a:gd name="T44" fmla="*/ 105 w 210"/>
                <a:gd name="T45" fmla="*/ 193 h 210"/>
                <a:gd name="T46" fmla="*/ 111 w 210"/>
                <a:gd name="T47" fmla="*/ 193 h 210"/>
                <a:gd name="T48" fmla="*/ 112 w 210"/>
                <a:gd name="T49" fmla="*/ 210 h 210"/>
                <a:gd name="T50" fmla="*/ 152 w 210"/>
                <a:gd name="T51" fmla="*/ 199 h 210"/>
                <a:gd name="T52" fmla="*/ 144 w 210"/>
                <a:gd name="T53" fmla="*/ 184 h 210"/>
                <a:gd name="T54" fmla="*/ 171 w 210"/>
                <a:gd name="T55" fmla="*/ 163 h 210"/>
                <a:gd name="T56" fmla="*/ 184 w 210"/>
                <a:gd name="T57" fmla="*/ 174 h 210"/>
                <a:gd name="T58" fmla="*/ 204 w 210"/>
                <a:gd name="T59" fmla="*/ 138 h 210"/>
                <a:gd name="T60" fmla="*/ 189 w 210"/>
                <a:gd name="T61" fmla="*/ 133 h 210"/>
                <a:gd name="T62" fmla="*/ 193 w 210"/>
                <a:gd name="T63" fmla="*/ 99 h 210"/>
                <a:gd name="T64" fmla="*/ 210 w 210"/>
                <a:gd name="T65" fmla="*/ 98 h 210"/>
                <a:gd name="T66" fmla="*/ 199 w 210"/>
                <a:gd name="T67" fmla="*/ 58 h 210"/>
                <a:gd name="T68" fmla="*/ 184 w 210"/>
                <a:gd name="T69" fmla="*/ 65 h 210"/>
                <a:gd name="T70" fmla="*/ 163 w 210"/>
                <a:gd name="T71" fmla="*/ 38 h 210"/>
                <a:gd name="T72" fmla="*/ 174 w 210"/>
                <a:gd name="T73" fmla="*/ 26 h 210"/>
                <a:gd name="T74" fmla="*/ 138 w 210"/>
                <a:gd name="T75" fmla="*/ 5 h 210"/>
                <a:gd name="T76" fmla="*/ 133 w 210"/>
                <a:gd name="T77" fmla="*/ 21 h 210"/>
                <a:gd name="T78" fmla="*/ 105 w 210"/>
                <a:gd name="T79" fmla="*/ 17 h 210"/>
                <a:gd name="T80" fmla="*/ 98 w 210"/>
                <a:gd name="T81" fmla="*/ 17 h 210"/>
                <a:gd name="T82" fmla="*/ 97 w 210"/>
                <a:gd name="T83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0" h="210">
                  <a:moveTo>
                    <a:pt x="105" y="143"/>
                  </a:moveTo>
                  <a:cubicBezTo>
                    <a:pt x="101" y="143"/>
                    <a:pt x="97" y="143"/>
                    <a:pt x="93" y="141"/>
                  </a:cubicBezTo>
                  <a:cubicBezTo>
                    <a:pt x="72" y="135"/>
                    <a:pt x="62" y="113"/>
                    <a:pt x="68" y="93"/>
                  </a:cubicBezTo>
                  <a:cubicBezTo>
                    <a:pt x="74" y="77"/>
                    <a:pt x="89" y="66"/>
                    <a:pt x="105" y="67"/>
                  </a:cubicBezTo>
                  <a:cubicBezTo>
                    <a:pt x="109" y="67"/>
                    <a:pt x="113" y="67"/>
                    <a:pt x="117" y="68"/>
                  </a:cubicBezTo>
                  <a:cubicBezTo>
                    <a:pt x="137" y="75"/>
                    <a:pt x="148" y="97"/>
                    <a:pt x="141" y="117"/>
                  </a:cubicBezTo>
                  <a:cubicBezTo>
                    <a:pt x="136" y="133"/>
                    <a:pt x="121" y="143"/>
                    <a:pt x="105" y="143"/>
                  </a:cubicBezTo>
                  <a:moveTo>
                    <a:pt x="97" y="0"/>
                  </a:moveTo>
                  <a:cubicBezTo>
                    <a:pt x="83" y="1"/>
                    <a:pt x="70" y="5"/>
                    <a:pt x="58" y="11"/>
                  </a:cubicBezTo>
                  <a:cubicBezTo>
                    <a:pt x="65" y="26"/>
                    <a:pt x="65" y="26"/>
                    <a:pt x="65" y="26"/>
                  </a:cubicBezTo>
                  <a:cubicBezTo>
                    <a:pt x="55" y="31"/>
                    <a:pt x="46" y="38"/>
                    <a:pt x="38" y="4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17" y="46"/>
                    <a:pt x="10" y="58"/>
                    <a:pt x="5" y="72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17" y="88"/>
                    <a:pt x="16" y="100"/>
                    <a:pt x="17" y="111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1" y="126"/>
                    <a:pt x="5" y="140"/>
                    <a:pt x="11" y="152"/>
                  </a:cubicBezTo>
                  <a:cubicBezTo>
                    <a:pt x="26" y="144"/>
                    <a:pt x="26" y="144"/>
                    <a:pt x="26" y="144"/>
                  </a:cubicBezTo>
                  <a:cubicBezTo>
                    <a:pt x="31" y="155"/>
                    <a:pt x="38" y="164"/>
                    <a:pt x="47" y="172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46" y="193"/>
                    <a:pt x="58" y="200"/>
                    <a:pt x="71" y="205"/>
                  </a:cubicBezTo>
                  <a:cubicBezTo>
                    <a:pt x="77" y="189"/>
                    <a:pt x="77" y="189"/>
                    <a:pt x="77" y="189"/>
                  </a:cubicBezTo>
                  <a:cubicBezTo>
                    <a:pt x="86" y="192"/>
                    <a:pt x="95" y="193"/>
                    <a:pt x="105" y="193"/>
                  </a:cubicBezTo>
                  <a:cubicBezTo>
                    <a:pt x="107" y="193"/>
                    <a:pt x="109" y="193"/>
                    <a:pt x="111" y="193"/>
                  </a:cubicBezTo>
                  <a:cubicBezTo>
                    <a:pt x="112" y="210"/>
                    <a:pt x="112" y="210"/>
                    <a:pt x="112" y="210"/>
                  </a:cubicBezTo>
                  <a:cubicBezTo>
                    <a:pt x="126" y="209"/>
                    <a:pt x="139" y="205"/>
                    <a:pt x="152" y="199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54" y="179"/>
                    <a:pt x="164" y="172"/>
                    <a:pt x="171" y="163"/>
                  </a:cubicBezTo>
                  <a:cubicBezTo>
                    <a:pt x="184" y="174"/>
                    <a:pt x="184" y="174"/>
                    <a:pt x="184" y="174"/>
                  </a:cubicBezTo>
                  <a:cubicBezTo>
                    <a:pt x="193" y="164"/>
                    <a:pt x="200" y="152"/>
                    <a:pt x="204" y="138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2" y="122"/>
                    <a:pt x="194" y="110"/>
                    <a:pt x="193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09" y="84"/>
                    <a:pt x="205" y="70"/>
                    <a:pt x="199" y="58"/>
                  </a:cubicBezTo>
                  <a:cubicBezTo>
                    <a:pt x="184" y="65"/>
                    <a:pt x="184" y="65"/>
                    <a:pt x="184" y="65"/>
                  </a:cubicBezTo>
                  <a:cubicBezTo>
                    <a:pt x="179" y="55"/>
                    <a:pt x="171" y="46"/>
                    <a:pt x="163" y="38"/>
                  </a:cubicBezTo>
                  <a:cubicBezTo>
                    <a:pt x="174" y="26"/>
                    <a:pt x="174" y="26"/>
                    <a:pt x="174" y="26"/>
                  </a:cubicBezTo>
                  <a:cubicBezTo>
                    <a:pt x="163" y="17"/>
                    <a:pt x="151" y="10"/>
                    <a:pt x="138" y="5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23" y="18"/>
                    <a:pt x="114" y="17"/>
                    <a:pt x="105" y="17"/>
                  </a:cubicBezTo>
                  <a:cubicBezTo>
                    <a:pt x="103" y="17"/>
                    <a:pt x="101" y="17"/>
                    <a:pt x="98" y="17"/>
                  </a:cubicBezTo>
                  <a:cubicBezTo>
                    <a:pt x="97" y="0"/>
                    <a:pt x="97" y="0"/>
                    <a:pt x="97" y="0"/>
                  </a:cubicBezTo>
                </a:path>
              </a:pathLst>
            </a:custGeom>
            <a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5" name="Freeform 85"/>
            <p:cNvSpPr>
              <a:spLocks noEditPoints="1"/>
            </p:cNvSpPr>
            <p:nvPr/>
          </p:nvSpPr>
          <p:spPr bwMode="auto">
            <a:xfrm>
              <a:off x="5676900" y="3133725"/>
              <a:ext cx="627062" cy="628650"/>
            </a:xfrm>
            <a:custGeom>
              <a:avLst/>
              <a:gdLst>
                <a:gd name="T0" fmla="*/ 121 w 241"/>
                <a:gd name="T1" fmla="*/ 170 h 241"/>
                <a:gd name="T2" fmla="*/ 109 w 241"/>
                <a:gd name="T3" fmla="*/ 168 h 241"/>
                <a:gd name="T4" fmla="*/ 73 w 241"/>
                <a:gd name="T5" fmla="*/ 108 h 241"/>
                <a:gd name="T6" fmla="*/ 117 w 241"/>
                <a:gd name="T7" fmla="*/ 71 h 241"/>
                <a:gd name="T8" fmla="*/ 121 w 241"/>
                <a:gd name="T9" fmla="*/ 71 h 241"/>
                <a:gd name="T10" fmla="*/ 132 w 241"/>
                <a:gd name="T11" fmla="*/ 72 h 241"/>
                <a:gd name="T12" fmla="*/ 169 w 241"/>
                <a:gd name="T13" fmla="*/ 132 h 241"/>
                <a:gd name="T14" fmla="*/ 125 w 241"/>
                <a:gd name="T15" fmla="*/ 170 h 241"/>
                <a:gd name="T16" fmla="*/ 121 w 241"/>
                <a:gd name="T17" fmla="*/ 170 h 241"/>
                <a:gd name="T18" fmla="*/ 102 w 241"/>
                <a:gd name="T19" fmla="*/ 0 h 241"/>
                <a:gd name="T20" fmla="*/ 57 w 241"/>
                <a:gd name="T21" fmla="*/ 16 h 241"/>
                <a:gd name="T22" fmla="*/ 67 w 241"/>
                <a:gd name="T23" fmla="*/ 33 h 241"/>
                <a:gd name="T24" fmla="*/ 38 w 241"/>
                <a:gd name="T25" fmla="*/ 60 h 241"/>
                <a:gd name="T26" fmla="*/ 22 w 241"/>
                <a:gd name="T27" fmla="*/ 48 h 241"/>
                <a:gd name="T28" fmla="*/ 2 w 241"/>
                <a:gd name="T29" fmla="*/ 91 h 241"/>
                <a:gd name="T30" fmla="*/ 21 w 241"/>
                <a:gd name="T31" fmla="*/ 96 h 241"/>
                <a:gd name="T32" fmla="*/ 19 w 241"/>
                <a:gd name="T33" fmla="*/ 136 h 241"/>
                <a:gd name="T34" fmla="*/ 0 w 241"/>
                <a:gd name="T35" fmla="*/ 139 h 241"/>
                <a:gd name="T36" fmla="*/ 17 w 241"/>
                <a:gd name="T37" fmla="*/ 184 h 241"/>
                <a:gd name="T38" fmla="*/ 33 w 241"/>
                <a:gd name="T39" fmla="*/ 173 h 241"/>
                <a:gd name="T40" fmla="*/ 60 w 241"/>
                <a:gd name="T41" fmla="*/ 203 h 241"/>
                <a:gd name="T42" fmla="*/ 49 w 241"/>
                <a:gd name="T43" fmla="*/ 219 h 241"/>
                <a:gd name="T44" fmla="*/ 92 w 241"/>
                <a:gd name="T45" fmla="*/ 239 h 241"/>
                <a:gd name="T46" fmla="*/ 96 w 241"/>
                <a:gd name="T47" fmla="*/ 220 h 241"/>
                <a:gd name="T48" fmla="*/ 121 w 241"/>
                <a:gd name="T49" fmla="*/ 223 h 241"/>
                <a:gd name="T50" fmla="*/ 129 w 241"/>
                <a:gd name="T51" fmla="*/ 222 h 241"/>
                <a:gd name="T52" fmla="*/ 136 w 241"/>
                <a:gd name="T53" fmla="*/ 221 h 241"/>
                <a:gd name="T54" fmla="*/ 139 w 241"/>
                <a:gd name="T55" fmla="*/ 241 h 241"/>
                <a:gd name="T56" fmla="*/ 184 w 241"/>
                <a:gd name="T57" fmla="*/ 224 h 241"/>
                <a:gd name="T58" fmla="*/ 174 w 241"/>
                <a:gd name="T59" fmla="*/ 208 h 241"/>
                <a:gd name="T60" fmla="*/ 203 w 241"/>
                <a:gd name="T61" fmla="*/ 181 h 241"/>
                <a:gd name="T62" fmla="*/ 219 w 241"/>
                <a:gd name="T63" fmla="*/ 192 h 241"/>
                <a:gd name="T64" fmla="*/ 239 w 241"/>
                <a:gd name="T65" fmla="*/ 149 h 241"/>
                <a:gd name="T66" fmla="*/ 220 w 241"/>
                <a:gd name="T67" fmla="*/ 144 h 241"/>
                <a:gd name="T68" fmla="*/ 222 w 241"/>
                <a:gd name="T69" fmla="*/ 104 h 241"/>
                <a:gd name="T70" fmla="*/ 241 w 241"/>
                <a:gd name="T71" fmla="*/ 102 h 241"/>
                <a:gd name="T72" fmla="*/ 225 w 241"/>
                <a:gd name="T73" fmla="*/ 57 h 241"/>
                <a:gd name="T74" fmla="*/ 208 w 241"/>
                <a:gd name="T75" fmla="*/ 67 h 241"/>
                <a:gd name="T76" fmla="*/ 181 w 241"/>
                <a:gd name="T77" fmla="*/ 37 h 241"/>
                <a:gd name="T78" fmla="*/ 193 w 241"/>
                <a:gd name="T79" fmla="*/ 22 h 241"/>
                <a:gd name="T80" fmla="*/ 150 w 241"/>
                <a:gd name="T81" fmla="*/ 2 h 241"/>
                <a:gd name="T82" fmla="*/ 145 w 241"/>
                <a:gd name="T83" fmla="*/ 21 h 241"/>
                <a:gd name="T84" fmla="*/ 121 w 241"/>
                <a:gd name="T85" fmla="*/ 18 h 241"/>
                <a:gd name="T86" fmla="*/ 112 w 241"/>
                <a:gd name="T87" fmla="*/ 18 h 241"/>
                <a:gd name="T88" fmla="*/ 105 w 241"/>
                <a:gd name="T89" fmla="*/ 19 h 241"/>
                <a:gd name="T90" fmla="*/ 102 w 241"/>
                <a:gd name="T91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1" h="241">
                  <a:moveTo>
                    <a:pt x="121" y="170"/>
                  </a:moveTo>
                  <a:cubicBezTo>
                    <a:pt x="117" y="170"/>
                    <a:pt x="113" y="169"/>
                    <a:pt x="109" y="168"/>
                  </a:cubicBezTo>
                  <a:cubicBezTo>
                    <a:pt x="82" y="162"/>
                    <a:pt x="66" y="135"/>
                    <a:pt x="73" y="108"/>
                  </a:cubicBezTo>
                  <a:cubicBezTo>
                    <a:pt x="78" y="87"/>
                    <a:pt x="96" y="73"/>
                    <a:pt x="117" y="71"/>
                  </a:cubicBezTo>
                  <a:cubicBezTo>
                    <a:pt x="118" y="71"/>
                    <a:pt x="119" y="71"/>
                    <a:pt x="121" y="71"/>
                  </a:cubicBezTo>
                  <a:cubicBezTo>
                    <a:pt x="125" y="71"/>
                    <a:pt x="128" y="71"/>
                    <a:pt x="132" y="72"/>
                  </a:cubicBezTo>
                  <a:cubicBezTo>
                    <a:pt x="159" y="79"/>
                    <a:pt x="175" y="105"/>
                    <a:pt x="169" y="132"/>
                  </a:cubicBezTo>
                  <a:cubicBezTo>
                    <a:pt x="164" y="153"/>
                    <a:pt x="146" y="168"/>
                    <a:pt x="125" y="170"/>
                  </a:cubicBezTo>
                  <a:cubicBezTo>
                    <a:pt x="123" y="170"/>
                    <a:pt x="122" y="170"/>
                    <a:pt x="121" y="170"/>
                  </a:cubicBezTo>
                  <a:moveTo>
                    <a:pt x="102" y="0"/>
                  </a:moveTo>
                  <a:cubicBezTo>
                    <a:pt x="86" y="2"/>
                    <a:pt x="71" y="8"/>
                    <a:pt x="57" y="16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56" y="40"/>
                    <a:pt x="46" y="49"/>
                    <a:pt x="38" y="60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13" y="61"/>
                    <a:pt x="6" y="75"/>
                    <a:pt x="2" y="91"/>
                  </a:cubicBezTo>
                  <a:cubicBezTo>
                    <a:pt x="21" y="96"/>
                    <a:pt x="21" y="96"/>
                    <a:pt x="21" y="96"/>
                  </a:cubicBezTo>
                  <a:cubicBezTo>
                    <a:pt x="18" y="110"/>
                    <a:pt x="17" y="123"/>
                    <a:pt x="19" y="136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3" y="155"/>
                    <a:pt x="8" y="170"/>
                    <a:pt x="17" y="18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40" y="185"/>
                    <a:pt x="49" y="195"/>
                    <a:pt x="60" y="203"/>
                  </a:cubicBezTo>
                  <a:cubicBezTo>
                    <a:pt x="49" y="219"/>
                    <a:pt x="49" y="219"/>
                    <a:pt x="49" y="219"/>
                  </a:cubicBezTo>
                  <a:cubicBezTo>
                    <a:pt x="61" y="228"/>
                    <a:pt x="76" y="235"/>
                    <a:pt x="92" y="239"/>
                  </a:cubicBezTo>
                  <a:cubicBezTo>
                    <a:pt x="96" y="220"/>
                    <a:pt x="96" y="220"/>
                    <a:pt x="96" y="220"/>
                  </a:cubicBezTo>
                  <a:cubicBezTo>
                    <a:pt x="105" y="222"/>
                    <a:pt x="113" y="223"/>
                    <a:pt x="121" y="223"/>
                  </a:cubicBezTo>
                  <a:cubicBezTo>
                    <a:pt x="124" y="223"/>
                    <a:pt x="126" y="223"/>
                    <a:pt x="129" y="222"/>
                  </a:cubicBezTo>
                  <a:cubicBezTo>
                    <a:pt x="132" y="222"/>
                    <a:pt x="134" y="222"/>
                    <a:pt x="136" y="221"/>
                  </a:cubicBezTo>
                  <a:cubicBezTo>
                    <a:pt x="139" y="241"/>
                    <a:pt x="139" y="241"/>
                    <a:pt x="139" y="241"/>
                  </a:cubicBezTo>
                  <a:cubicBezTo>
                    <a:pt x="155" y="238"/>
                    <a:pt x="170" y="233"/>
                    <a:pt x="184" y="224"/>
                  </a:cubicBezTo>
                  <a:cubicBezTo>
                    <a:pt x="174" y="208"/>
                    <a:pt x="174" y="208"/>
                    <a:pt x="174" y="208"/>
                  </a:cubicBezTo>
                  <a:cubicBezTo>
                    <a:pt x="185" y="201"/>
                    <a:pt x="195" y="192"/>
                    <a:pt x="203" y="181"/>
                  </a:cubicBezTo>
                  <a:cubicBezTo>
                    <a:pt x="219" y="192"/>
                    <a:pt x="219" y="192"/>
                    <a:pt x="219" y="192"/>
                  </a:cubicBezTo>
                  <a:cubicBezTo>
                    <a:pt x="228" y="180"/>
                    <a:pt x="235" y="165"/>
                    <a:pt x="239" y="149"/>
                  </a:cubicBezTo>
                  <a:cubicBezTo>
                    <a:pt x="220" y="144"/>
                    <a:pt x="220" y="144"/>
                    <a:pt x="220" y="144"/>
                  </a:cubicBezTo>
                  <a:cubicBezTo>
                    <a:pt x="224" y="131"/>
                    <a:pt x="224" y="117"/>
                    <a:pt x="222" y="104"/>
                  </a:cubicBezTo>
                  <a:cubicBezTo>
                    <a:pt x="241" y="102"/>
                    <a:pt x="241" y="102"/>
                    <a:pt x="241" y="102"/>
                  </a:cubicBezTo>
                  <a:cubicBezTo>
                    <a:pt x="239" y="86"/>
                    <a:pt x="233" y="70"/>
                    <a:pt x="225" y="57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1" y="56"/>
                    <a:pt x="192" y="46"/>
                    <a:pt x="181" y="37"/>
                  </a:cubicBezTo>
                  <a:cubicBezTo>
                    <a:pt x="193" y="22"/>
                    <a:pt x="193" y="22"/>
                    <a:pt x="193" y="22"/>
                  </a:cubicBezTo>
                  <a:cubicBezTo>
                    <a:pt x="180" y="13"/>
                    <a:pt x="166" y="6"/>
                    <a:pt x="150" y="2"/>
                  </a:cubicBezTo>
                  <a:cubicBezTo>
                    <a:pt x="145" y="21"/>
                    <a:pt x="145" y="21"/>
                    <a:pt x="145" y="21"/>
                  </a:cubicBezTo>
                  <a:cubicBezTo>
                    <a:pt x="137" y="19"/>
                    <a:pt x="129" y="18"/>
                    <a:pt x="121" y="18"/>
                  </a:cubicBezTo>
                  <a:cubicBezTo>
                    <a:pt x="118" y="18"/>
                    <a:pt x="115" y="18"/>
                    <a:pt x="112" y="18"/>
                  </a:cubicBezTo>
                  <a:cubicBezTo>
                    <a:pt x="110" y="18"/>
                    <a:pt x="107" y="19"/>
                    <a:pt x="105" y="19"/>
                  </a:cubicBezTo>
                  <a:cubicBezTo>
                    <a:pt x="102" y="0"/>
                    <a:pt x="102" y="0"/>
                    <a:pt x="10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6" name="Freeform 86"/>
            <p:cNvSpPr>
              <a:spLocks noEditPoints="1"/>
            </p:cNvSpPr>
            <p:nvPr/>
          </p:nvSpPr>
          <p:spPr bwMode="auto">
            <a:xfrm>
              <a:off x="5521325" y="2965450"/>
              <a:ext cx="261937" cy="261938"/>
            </a:xfrm>
            <a:custGeom>
              <a:avLst/>
              <a:gdLst>
                <a:gd name="T0" fmla="*/ 50 w 101"/>
                <a:gd name="T1" fmla="*/ 71 h 101"/>
                <a:gd name="T2" fmla="*/ 44 w 101"/>
                <a:gd name="T3" fmla="*/ 70 h 101"/>
                <a:gd name="T4" fmla="*/ 31 w 101"/>
                <a:gd name="T5" fmla="*/ 44 h 101"/>
                <a:gd name="T6" fmla="*/ 50 w 101"/>
                <a:gd name="T7" fmla="*/ 30 h 101"/>
                <a:gd name="T8" fmla="*/ 57 w 101"/>
                <a:gd name="T9" fmla="*/ 31 h 101"/>
                <a:gd name="T10" fmla="*/ 70 w 101"/>
                <a:gd name="T11" fmla="*/ 57 h 101"/>
                <a:gd name="T12" fmla="*/ 50 w 101"/>
                <a:gd name="T13" fmla="*/ 71 h 101"/>
                <a:gd name="T14" fmla="*/ 47 w 101"/>
                <a:gd name="T15" fmla="*/ 0 h 101"/>
                <a:gd name="T16" fmla="*/ 28 w 101"/>
                <a:gd name="T17" fmla="*/ 6 h 101"/>
                <a:gd name="T18" fmla="*/ 31 w 101"/>
                <a:gd name="T19" fmla="*/ 13 h 101"/>
                <a:gd name="T20" fmla="*/ 18 w 101"/>
                <a:gd name="T21" fmla="*/ 23 h 101"/>
                <a:gd name="T22" fmla="*/ 12 w 101"/>
                <a:gd name="T23" fmla="*/ 18 h 101"/>
                <a:gd name="T24" fmla="*/ 2 w 101"/>
                <a:gd name="T25" fmla="*/ 35 h 101"/>
                <a:gd name="T26" fmla="*/ 10 w 101"/>
                <a:gd name="T27" fmla="*/ 37 h 101"/>
                <a:gd name="T28" fmla="*/ 8 w 101"/>
                <a:gd name="T29" fmla="*/ 54 h 101"/>
                <a:gd name="T30" fmla="*/ 0 w 101"/>
                <a:gd name="T31" fmla="*/ 54 h 101"/>
                <a:gd name="T32" fmla="*/ 5 w 101"/>
                <a:gd name="T33" fmla="*/ 73 h 101"/>
                <a:gd name="T34" fmla="*/ 12 w 101"/>
                <a:gd name="T35" fmla="*/ 70 h 101"/>
                <a:gd name="T36" fmla="*/ 23 w 101"/>
                <a:gd name="T37" fmla="*/ 83 h 101"/>
                <a:gd name="T38" fmla="*/ 17 w 101"/>
                <a:gd name="T39" fmla="*/ 89 h 101"/>
                <a:gd name="T40" fmla="*/ 34 w 101"/>
                <a:gd name="T41" fmla="*/ 99 h 101"/>
                <a:gd name="T42" fmla="*/ 37 w 101"/>
                <a:gd name="T43" fmla="*/ 91 h 101"/>
                <a:gd name="T44" fmla="*/ 50 w 101"/>
                <a:gd name="T45" fmla="*/ 93 h 101"/>
                <a:gd name="T46" fmla="*/ 53 w 101"/>
                <a:gd name="T47" fmla="*/ 93 h 101"/>
                <a:gd name="T48" fmla="*/ 54 w 101"/>
                <a:gd name="T49" fmla="*/ 101 h 101"/>
                <a:gd name="T50" fmla="*/ 73 w 101"/>
                <a:gd name="T51" fmla="*/ 96 h 101"/>
                <a:gd name="T52" fmla="*/ 69 w 101"/>
                <a:gd name="T53" fmla="*/ 89 h 101"/>
                <a:gd name="T54" fmla="*/ 83 w 101"/>
                <a:gd name="T55" fmla="*/ 79 h 101"/>
                <a:gd name="T56" fmla="*/ 89 w 101"/>
                <a:gd name="T57" fmla="*/ 84 h 101"/>
                <a:gd name="T58" fmla="*/ 98 w 101"/>
                <a:gd name="T59" fmla="*/ 67 h 101"/>
                <a:gd name="T60" fmla="*/ 91 w 101"/>
                <a:gd name="T61" fmla="*/ 64 h 101"/>
                <a:gd name="T62" fmla="*/ 93 w 101"/>
                <a:gd name="T63" fmla="*/ 48 h 101"/>
                <a:gd name="T64" fmla="*/ 101 w 101"/>
                <a:gd name="T65" fmla="*/ 47 h 101"/>
                <a:gd name="T66" fmla="*/ 96 w 101"/>
                <a:gd name="T67" fmla="*/ 28 h 101"/>
                <a:gd name="T68" fmla="*/ 88 w 101"/>
                <a:gd name="T69" fmla="*/ 32 h 101"/>
                <a:gd name="T70" fmla="*/ 78 w 101"/>
                <a:gd name="T71" fmla="*/ 19 h 101"/>
                <a:gd name="T72" fmla="*/ 84 w 101"/>
                <a:gd name="T73" fmla="*/ 13 h 101"/>
                <a:gd name="T74" fmla="*/ 66 w 101"/>
                <a:gd name="T75" fmla="*/ 3 h 101"/>
                <a:gd name="T76" fmla="*/ 64 w 101"/>
                <a:gd name="T77" fmla="*/ 10 h 101"/>
                <a:gd name="T78" fmla="*/ 50 w 101"/>
                <a:gd name="T79" fmla="*/ 8 h 101"/>
                <a:gd name="T80" fmla="*/ 47 w 101"/>
                <a:gd name="T81" fmla="*/ 8 h 101"/>
                <a:gd name="T82" fmla="*/ 47 w 101"/>
                <a:gd name="T8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01">
                  <a:moveTo>
                    <a:pt x="50" y="71"/>
                  </a:moveTo>
                  <a:cubicBezTo>
                    <a:pt x="48" y="71"/>
                    <a:pt x="46" y="71"/>
                    <a:pt x="44" y="70"/>
                  </a:cubicBezTo>
                  <a:cubicBezTo>
                    <a:pt x="33" y="67"/>
                    <a:pt x="27" y="55"/>
                    <a:pt x="31" y="44"/>
                  </a:cubicBezTo>
                  <a:cubicBezTo>
                    <a:pt x="34" y="36"/>
                    <a:pt x="42" y="30"/>
                    <a:pt x="50" y="30"/>
                  </a:cubicBezTo>
                  <a:cubicBezTo>
                    <a:pt x="53" y="30"/>
                    <a:pt x="55" y="31"/>
                    <a:pt x="57" y="31"/>
                  </a:cubicBezTo>
                  <a:cubicBezTo>
                    <a:pt x="68" y="35"/>
                    <a:pt x="74" y="47"/>
                    <a:pt x="70" y="57"/>
                  </a:cubicBezTo>
                  <a:cubicBezTo>
                    <a:pt x="67" y="66"/>
                    <a:pt x="59" y="71"/>
                    <a:pt x="50" y="71"/>
                  </a:cubicBezTo>
                  <a:moveTo>
                    <a:pt x="47" y="0"/>
                  </a:moveTo>
                  <a:cubicBezTo>
                    <a:pt x="40" y="1"/>
                    <a:pt x="34" y="3"/>
                    <a:pt x="28" y="6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26" y="15"/>
                    <a:pt x="22" y="19"/>
                    <a:pt x="18" y="23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22"/>
                    <a:pt x="5" y="28"/>
                    <a:pt x="2" y="35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8" y="43"/>
                    <a:pt x="8" y="48"/>
                    <a:pt x="8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1"/>
                    <a:pt x="2" y="67"/>
                    <a:pt x="5" y="73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5" y="75"/>
                    <a:pt x="18" y="79"/>
                    <a:pt x="23" y="83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22" y="93"/>
                    <a:pt x="28" y="97"/>
                    <a:pt x="34" y="99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41" y="93"/>
                    <a:pt x="46" y="93"/>
                    <a:pt x="50" y="93"/>
                  </a:cubicBezTo>
                  <a:cubicBezTo>
                    <a:pt x="51" y="93"/>
                    <a:pt x="52" y="93"/>
                    <a:pt x="53" y="93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1" y="101"/>
                    <a:pt x="67" y="99"/>
                    <a:pt x="73" y="96"/>
                  </a:cubicBezTo>
                  <a:cubicBezTo>
                    <a:pt x="69" y="89"/>
                    <a:pt x="69" y="89"/>
                    <a:pt x="69" y="89"/>
                  </a:cubicBezTo>
                  <a:cubicBezTo>
                    <a:pt x="74" y="86"/>
                    <a:pt x="79" y="83"/>
                    <a:pt x="83" y="79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93" y="79"/>
                    <a:pt x="96" y="73"/>
                    <a:pt x="98" y="6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3" y="59"/>
                    <a:pt x="93" y="53"/>
                    <a:pt x="93" y="48"/>
                  </a:cubicBezTo>
                  <a:cubicBezTo>
                    <a:pt x="101" y="47"/>
                    <a:pt x="101" y="47"/>
                    <a:pt x="101" y="47"/>
                  </a:cubicBezTo>
                  <a:cubicBezTo>
                    <a:pt x="100" y="41"/>
                    <a:pt x="99" y="34"/>
                    <a:pt x="96" y="28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6" y="27"/>
                    <a:pt x="83" y="22"/>
                    <a:pt x="78" y="19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79" y="8"/>
                    <a:pt x="73" y="5"/>
                    <a:pt x="66" y="3"/>
                  </a:cubicBezTo>
                  <a:cubicBezTo>
                    <a:pt x="64" y="10"/>
                    <a:pt x="64" y="10"/>
                    <a:pt x="64" y="10"/>
                  </a:cubicBezTo>
                  <a:cubicBezTo>
                    <a:pt x="59" y="9"/>
                    <a:pt x="55" y="8"/>
                    <a:pt x="50" y="8"/>
                  </a:cubicBezTo>
                  <a:cubicBezTo>
                    <a:pt x="49" y="8"/>
                    <a:pt x="48" y="8"/>
                    <a:pt x="47" y="8"/>
                  </a:cubicBezTo>
                  <a:cubicBezTo>
                    <a:pt x="47" y="0"/>
                    <a:pt x="47" y="0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7" name="Freeform 87"/>
            <p:cNvSpPr>
              <a:spLocks noEditPoints="1"/>
            </p:cNvSpPr>
            <p:nvPr/>
          </p:nvSpPr>
          <p:spPr bwMode="auto">
            <a:xfrm>
              <a:off x="4822825" y="3125788"/>
              <a:ext cx="820737" cy="825500"/>
            </a:xfrm>
            <a:custGeom>
              <a:avLst/>
              <a:gdLst>
                <a:gd name="T0" fmla="*/ 158 w 316"/>
                <a:gd name="T1" fmla="*/ 259 h 317"/>
                <a:gd name="T2" fmla="*/ 57 w 316"/>
                <a:gd name="T3" fmla="*/ 160 h 317"/>
                <a:gd name="T4" fmla="*/ 156 w 316"/>
                <a:gd name="T5" fmla="*/ 58 h 317"/>
                <a:gd name="T6" fmla="*/ 156 w 316"/>
                <a:gd name="T7" fmla="*/ 58 h 317"/>
                <a:gd name="T8" fmla="*/ 158 w 316"/>
                <a:gd name="T9" fmla="*/ 58 h 317"/>
                <a:gd name="T10" fmla="*/ 258 w 316"/>
                <a:gd name="T11" fmla="*/ 157 h 317"/>
                <a:gd name="T12" fmla="*/ 159 w 316"/>
                <a:gd name="T13" fmla="*/ 259 h 317"/>
                <a:gd name="T14" fmla="*/ 159 w 316"/>
                <a:gd name="T15" fmla="*/ 259 h 317"/>
                <a:gd name="T16" fmla="*/ 158 w 316"/>
                <a:gd name="T17" fmla="*/ 259 h 317"/>
                <a:gd name="T18" fmla="*/ 181 w 316"/>
                <a:gd name="T19" fmla="*/ 0 h 317"/>
                <a:gd name="T20" fmla="*/ 156 w 316"/>
                <a:gd name="T21" fmla="*/ 1 h 317"/>
                <a:gd name="T22" fmla="*/ 131 w 316"/>
                <a:gd name="T23" fmla="*/ 1 h 317"/>
                <a:gd name="T24" fmla="*/ 131 w 316"/>
                <a:gd name="T25" fmla="*/ 25 h 317"/>
                <a:gd name="T26" fmla="*/ 79 w 316"/>
                <a:gd name="T27" fmla="*/ 47 h 317"/>
                <a:gd name="T28" fmla="*/ 62 w 316"/>
                <a:gd name="T29" fmla="*/ 31 h 317"/>
                <a:gd name="T30" fmla="*/ 27 w 316"/>
                <a:gd name="T31" fmla="*/ 66 h 317"/>
                <a:gd name="T32" fmla="*/ 44 w 316"/>
                <a:gd name="T33" fmla="*/ 83 h 317"/>
                <a:gd name="T34" fmla="*/ 23 w 316"/>
                <a:gd name="T35" fmla="*/ 135 h 317"/>
                <a:gd name="T36" fmla="*/ 0 w 316"/>
                <a:gd name="T37" fmla="*/ 136 h 317"/>
                <a:gd name="T38" fmla="*/ 0 w 316"/>
                <a:gd name="T39" fmla="*/ 186 h 317"/>
                <a:gd name="T40" fmla="*/ 24 w 316"/>
                <a:gd name="T41" fmla="*/ 185 h 317"/>
                <a:gd name="T42" fmla="*/ 46 w 316"/>
                <a:gd name="T43" fmla="*/ 237 h 317"/>
                <a:gd name="T44" fmla="*/ 30 w 316"/>
                <a:gd name="T45" fmla="*/ 254 h 317"/>
                <a:gd name="T46" fmla="*/ 65 w 316"/>
                <a:gd name="T47" fmla="*/ 289 h 317"/>
                <a:gd name="T48" fmla="*/ 82 w 316"/>
                <a:gd name="T49" fmla="*/ 272 h 317"/>
                <a:gd name="T50" fmla="*/ 135 w 316"/>
                <a:gd name="T51" fmla="*/ 293 h 317"/>
                <a:gd name="T52" fmla="*/ 135 w 316"/>
                <a:gd name="T53" fmla="*/ 317 h 317"/>
                <a:gd name="T54" fmla="*/ 160 w 316"/>
                <a:gd name="T55" fmla="*/ 316 h 317"/>
                <a:gd name="T56" fmla="*/ 185 w 316"/>
                <a:gd name="T57" fmla="*/ 316 h 317"/>
                <a:gd name="T58" fmla="*/ 184 w 316"/>
                <a:gd name="T59" fmla="*/ 292 h 317"/>
                <a:gd name="T60" fmla="*/ 236 w 316"/>
                <a:gd name="T61" fmla="*/ 270 h 317"/>
                <a:gd name="T62" fmla="*/ 253 w 316"/>
                <a:gd name="T63" fmla="*/ 287 h 317"/>
                <a:gd name="T64" fmla="*/ 288 w 316"/>
                <a:gd name="T65" fmla="*/ 251 h 317"/>
                <a:gd name="T66" fmla="*/ 271 w 316"/>
                <a:gd name="T67" fmla="*/ 234 h 317"/>
                <a:gd name="T68" fmla="*/ 292 w 316"/>
                <a:gd name="T69" fmla="*/ 182 h 317"/>
                <a:gd name="T70" fmla="*/ 316 w 316"/>
                <a:gd name="T71" fmla="*/ 181 h 317"/>
                <a:gd name="T72" fmla="*/ 315 w 316"/>
                <a:gd name="T73" fmla="*/ 132 h 317"/>
                <a:gd name="T74" fmla="*/ 292 w 316"/>
                <a:gd name="T75" fmla="*/ 132 h 317"/>
                <a:gd name="T76" fmla="*/ 269 w 316"/>
                <a:gd name="T77" fmla="*/ 80 h 317"/>
                <a:gd name="T78" fmla="*/ 286 w 316"/>
                <a:gd name="T79" fmla="*/ 63 h 317"/>
                <a:gd name="T80" fmla="*/ 250 w 316"/>
                <a:gd name="T81" fmla="*/ 28 h 317"/>
                <a:gd name="T82" fmla="*/ 234 w 316"/>
                <a:gd name="T83" fmla="*/ 45 h 317"/>
                <a:gd name="T84" fmla="*/ 181 w 316"/>
                <a:gd name="T85" fmla="*/ 24 h 317"/>
                <a:gd name="T86" fmla="*/ 181 w 316"/>
                <a:gd name="T87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16" h="317">
                  <a:moveTo>
                    <a:pt x="158" y="259"/>
                  </a:moveTo>
                  <a:cubicBezTo>
                    <a:pt x="103" y="259"/>
                    <a:pt x="58" y="215"/>
                    <a:pt x="57" y="160"/>
                  </a:cubicBezTo>
                  <a:cubicBezTo>
                    <a:pt x="56" y="104"/>
                    <a:pt x="101" y="59"/>
                    <a:pt x="156" y="58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57" y="58"/>
                    <a:pt x="157" y="58"/>
                    <a:pt x="158" y="58"/>
                  </a:cubicBezTo>
                  <a:cubicBezTo>
                    <a:pt x="213" y="58"/>
                    <a:pt x="258" y="102"/>
                    <a:pt x="258" y="157"/>
                  </a:cubicBezTo>
                  <a:cubicBezTo>
                    <a:pt x="259" y="213"/>
                    <a:pt x="215" y="259"/>
                    <a:pt x="159" y="259"/>
                  </a:cubicBezTo>
                  <a:cubicBezTo>
                    <a:pt x="159" y="259"/>
                    <a:pt x="159" y="259"/>
                    <a:pt x="159" y="259"/>
                  </a:cubicBezTo>
                  <a:cubicBezTo>
                    <a:pt x="159" y="259"/>
                    <a:pt x="158" y="259"/>
                    <a:pt x="158" y="259"/>
                  </a:cubicBezTo>
                  <a:moveTo>
                    <a:pt x="181" y="0"/>
                  </a:moveTo>
                  <a:cubicBezTo>
                    <a:pt x="156" y="1"/>
                    <a:pt x="156" y="1"/>
                    <a:pt x="156" y="1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12" y="29"/>
                    <a:pt x="94" y="36"/>
                    <a:pt x="79" y="47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44" y="83"/>
                    <a:pt x="44" y="83"/>
                    <a:pt x="44" y="83"/>
                  </a:cubicBezTo>
                  <a:cubicBezTo>
                    <a:pt x="34" y="98"/>
                    <a:pt x="27" y="116"/>
                    <a:pt x="23" y="135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8" y="204"/>
                    <a:pt x="35" y="222"/>
                    <a:pt x="46" y="237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65" y="289"/>
                    <a:pt x="65" y="289"/>
                    <a:pt x="65" y="289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98" y="283"/>
                    <a:pt x="115" y="290"/>
                    <a:pt x="135" y="293"/>
                  </a:cubicBezTo>
                  <a:cubicBezTo>
                    <a:pt x="135" y="317"/>
                    <a:pt x="135" y="317"/>
                    <a:pt x="135" y="317"/>
                  </a:cubicBezTo>
                  <a:cubicBezTo>
                    <a:pt x="160" y="316"/>
                    <a:pt x="160" y="316"/>
                    <a:pt x="160" y="316"/>
                  </a:cubicBezTo>
                  <a:cubicBezTo>
                    <a:pt x="185" y="316"/>
                    <a:pt x="185" y="316"/>
                    <a:pt x="185" y="316"/>
                  </a:cubicBezTo>
                  <a:cubicBezTo>
                    <a:pt x="184" y="292"/>
                    <a:pt x="184" y="292"/>
                    <a:pt x="184" y="292"/>
                  </a:cubicBezTo>
                  <a:cubicBezTo>
                    <a:pt x="203" y="289"/>
                    <a:pt x="221" y="281"/>
                    <a:pt x="236" y="270"/>
                  </a:cubicBezTo>
                  <a:cubicBezTo>
                    <a:pt x="253" y="287"/>
                    <a:pt x="253" y="287"/>
                    <a:pt x="253" y="287"/>
                  </a:cubicBezTo>
                  <a:cubicBezTo>
                    <a:pt x="288" y="251"/>
                    <a:pt x="288" y="251"/>
                    <a:pt x="288" y="251"/>
                  </a:cubicBezTo>
                  <a:cubicBezTo>
                    <a:pt x="271" y="234"/>
                    <a:pt x="271" y="234"/>
                    <a:pt x="271" y="234"/>
                  </a:cubicBezTo>
                  <a:cubicBezTo>
                    <a:pt x="282" y="219"/>
                    <a:pt x="289" y="201"/>
                    <a:pt x="292" y="182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32"/>
                    <a:pt x="315" y="132"/>
                    <a:pt x="315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88" y="113"/>
                    <a:pt x="280" y="95"/>
                    <a:pt x="269" y="80"/>
                  </a:cubicBezTo>
                  <a:cubicBezTo>
                    <a:pt x="286" y="63"/>
                    <a:pt x="286" y="63"/>
                    <a:pt x="286" y="63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34" y="45"/>
                    <a:pt x="234" y="45"/>
                    <a:pt x="234" y="45"/>
                  </a:cubicBezTo>
                  <a:cubicBezTo>
                    <a:pt x="218" y="35"/>
                    <a:pt x="200" y="27"/>
                    <a:pt x="181" y="24"/>
                  </a:cubicBezTo>
                  <a:cubicBezTo>
                    <a:pt x="181" y="0"/>
                    <a:pt x="181" y="0"/>
                    <a:pt x="18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8" name="Freeform 88"/>
            <p:cNvSpPr/>
            <p:nvPr/>
          </p:nvSpPr>
          <p:spPr bwMode="auto">
            <a:xfrm>
              <a:off x="5056188" y="3363913"/>
              <a:ext cx="354012" cy="350838"/>
            </a:xfrm>
            <a:custGeom>
              <a:avLst/>
              <a:gdLst>
                <a:gd name="T0" fmla="*/ 68 w 136"/>
                <a:gd name="T1" fmla="*/ 0 h 135"/>
                <a:gd name="T2" fmla="*/ 67 w 136"/>
                <a:gd name="T3" fmla="*/ 0 h 135"/>
                <a:gd name="T4" fmla="*/ 0 w 136"/>
                <a:gd name="T5" fmla="*/ 68 h 135"/>
                <a:gd name="T6" fmla="*/ 68 w 136"/>
                <a:gd name="T7" fmla="*/ 135 h 135"/>
                <a:gd name="T8" fmla="*/ 69 w 136"/>
                <a:gd name="T9" fmla="*/ 135 h 135"/>
                <a:gd name="T10" fmla="*/ 69 w 136"/>
                <a:gd name="T11" fmla="*/ 135 h 135"/>
                <a:gd name="T12" fmla="*/ 135 w 136"/>
                <a:gd name="T13" fmla="*/ 67 h 135"/>
                <a:gd name="T14" fmla="*/ 68 w 136"/>
                <a:gd name="T1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" h="135">
                  <a:moveTo>
                    <a:pt x="68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29" y="0"/>
                    <a:pt x="0" y="31"/>
                    <a:pt x="0" y="68"/>
                  </a:cubicBezTo>
                  <a:cubicBezTo>
                    <a:pt x="1" y="106"/>
                    <a:pt x="31" y="135"/>
                    <a:pt x="68" y="135"/>
                  </a:cubicBezTo>
                  <a:cubicBezTo>
                    <a:pt x="68" y="135"/>
                    <a:pt x="68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106" y="135"/>
                    <a:pt x="136" y="104"/>
                    <a:pt x="135" y="67"/>
                  </a:cubicBezTo>
                  <a:cubicBezTo>
                    <a:pt x="135" y="30"/>
                    <a:pt x="105" y="0"/>
                    <a:pt x="6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49" name="Freeform 89"/>
            <p:cNvSpPr/>
            <p:nvPr/>
          </p:nvSpPr>
          <p:spPr bwMode="auto">
            <a:xfrm>
              <a:off x="6103938" y="4764088"/>
              <a:ext cx="173037" cy="153988"/>
            </a:xfrm>
            <a:custGeom>
              <a:avLst/>
              <a:gdLst>
                <a:gd name="T0" fmla="*/ 34 w 67"/>
                <a:gd name="T1" fmla="*/ 0 h 59"/>
                <a:gd name="T2" fmla="*/ 5 w 67"/>
                <a:gd name="T3" fmla="*/ 20 h 59"/>
                <a:gd name="T4" fmla="*/ 24 w 67"/>
                <a:gd name="T5" fmla="*/ 58 h 59"/>
                <a:gd name="T6" fmla="*/ 34 w 67"/>
                <a:gd name="T7" fmla="*/ 59 h 59"/>
                <a:gd name="T8" fmla="*/ 62 w 67"/>
                <a:gd name="T9" fmla="*/ 39 h 59"/>
                <a:gd name="T10" fmla="*/ 43 w 67"/>
                <a:gd name="T11" fmla="*/ 1 h 59"/>
                <a:gd name="T12" fmla="*/ 34 w 67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59">
                  <a:moveTo>
                    <a:pt x="34" y="0"/>
                  </a:moveTo>
                  <a:cubicBezTo>
                    <a:pt x="21" y="0"/>
                    <a:pt x="10" y="8"/>
                    <a:pt x="5" y="20"/>
                  </a:cubicBezTo>
                  <a:cubicBezTo>
                    <a:pt x="0" y="36"/>
                    <a:pt x="9" y="53"/>
                    <a:pt x="24" y="58"/>
                  </a:cubicBezTo>
                  <a:cubicBezTo>
                    <a:pt x="27" y="59"/>
                    <a:pt x="30" y="59"/>
                    <a:pt x="34" y="59"/>
                  </a:cubicBezTo>
                  <a:cubicBezTo>
                    <a:pt x="46" y="59"/>
                    <a:pt x="58" y="51"/>
                    <a:pt x="62" y="39"/>
                  </a:cubicBezTo>
                  <a:cubicBezTo>
                    <a:pt x="67" y="23"/>
                    <a:pt x="59" y="7"/>
                    <a:pt x="43" y="1"/>
                  </a:cubicBezTo>
                  <a:cubicBezTo>
                    <a:pt x="40" y="0"/>
                    <a:pt x="37" y="0"/>
                    <a:pt x="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</p:grpSp>
      <p:sp>
        <p:nvSpPr>
          <p:cNvPr id="57" name="文本框 32"/>
          <p:cNvSpPr txBox="1"/>
          <p:nvPr/>
        </p:nvSpPr>
        <p:spPr>
          <a:xfrm>
            <a:off x="1014145" y="3962207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58" name="文本框 33"/>
          <p:cNvSpPr txBox="1"/>
          <p:nvPr/>
        </p:nvSpPr>
        <p:spPr>
          <a:xfrm>
            <a:off x="1014145" y="4339669"/>
            <a:ext cx="3075731" cy="702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59" name="文本框 34"/>
          <p:cNvSpPr txBox="1"/>
          <p:nvPr/>
        </p:nvSpPr>
        <p:spPr>
          <a:xfrm>
            <a:off x="8024545" y="3962207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60" name="文本框 35"/>
          <p:cNvSpPr txBox="1"/>
          <p:nvPr/>
        </p:nvSpPr>
        <p:spPr>
          <a:xfrm>
            <a:off x="8024545" y="4339669"/>
            <a:ext cx="3075731" cy="702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61" name="文本框 36"/>
          <p:cNvSpPr txBox="1"/>
          <p:nvPr/>
        </p:nvSpPr>
        <p:spPr>
          <a:xfrm>
            <a:off x="1966645" y="6035119"/>
            <a:ext cx="8630805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综上所述：单击此处添加文本，单击此处添加文本，单击此处添加文本，单击此处添加文本，单击此处添加文本，单击此处添加文本，单击此处添加文本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4007415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 tmFilter="0,0; .5, 1; 1, 1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 animBg="1"/>
      <p:bldP spid="57" grpId="0"/>
      <p:bldP spid="58" grpId="0"/>
      <p:bldP spid="59" grpId="0"/>
      <p:bldP spid="60" grpId="0"/>
      <p:bldP spid="6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6"/>
          <p:cNvSpPr txBox="1"/>
          <p:nvPr/>
        </p:nvSpPr>
        <p:spPr>
          <a:xfrm>
            <a:off x="1002943" y="1417994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主要贡献与创新</a:t>
            </a:r>
          </a:p>
        </p:txBody>
      </p:sp>
      <p:sp>
        <p:nvSpPr>
          <p:cNvPr id="29" name="文本框 7"/>
          <p:cNvSpPr txBox="1"/>
          <p:nvPr/>
        </p:nvSpPr>
        <p:spPr>
          <a:xfrm>
            <a:off x="792485" y="1976792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blipFill>
                  <a:blip r:embed="rId2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添加您的副标题，感谢您使用该作品</a:t>
            </a:r>
          </a:p>
        </p:txBody>
      </p:sp>
      <p:sp>
        <p:nvSpPr>
          <p:cNvPr id="30" name="矩形 29"/>
          <p:cNvSpPr/>
          <p:nvPr/>
        </p:nvSpPr>
        <p:spPr>
          <a:xfrm flipH="1">
            <a:off x="910769" y="1519592"/>
            <a:ext cx="108000" cy="4320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blipFill>
                <a:blip r:embed="rId2"/>
                <a:stretch>
                  <a:fillRect/>
                </a:stretch>
              </a:blip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31" name="文本框 32"/>
          <p:cNvSpPr txBox="1"/>
          <p:nvPr/>
        </p:nvSpPr>
        <p:spPr>
          <a:xfrm>
            <a:off x="7109582" y="2166387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4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32" name="文本框 33"/>
          <p:cNvSpPr txBox="1"/>
          <p:nvPr/>
        </p:nvSpPr>
        <p:spPr>
          <a:xfrm>
            <a:off x="7109582" y="2543849"/>
            <a:ext cx="3075731" cy="702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33" name="文本框 34"/>
          <p:cNvSpPr txBox="1"/>
          <p:nvPr/>
        </p:nvSpPr>
        <p:spPr>
          <a:xfrm>
            <a:off x="1202267" y="5199872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5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34" name="文本框 35"/>
          <p:cNvSpPr txBox="1"/>
          <p:nvPr/>
        </p:nvSpPr>
        <p:spPr>
          <a:xfrm>
            <a:off x="1202267" y="5577334"/>
            <a:ext cx="3075731" cy="702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4522649" y="3119837"/>
            <a:ext cx="2786082" cy="2786082"/>
            <a:chOff x="5302241" y="1984362"/>
            <a:chExt cx="2786082" cy="2786082"/>
          </a:xfrm>
        </p:grpSpPr>
        <p:sp>
          <p:nvSpPr>
            <p:cNvPr id="36" name="椭圆 35"/>
            <p:cNvSpPr/>
            <p:nvPr/>
          </p:nvSpPr>
          <p:spPr>
            <a:xfrm>
              <a:off x="5809454" y="2491575"/>
              <a:ext cx="1771656" cy="1771656"/>
            </a:xfrm>
            <a:prstGeom prst="ellipse">
              <a:avLst/>
            </a:prstGeom>
            <a:noFill/>
            <a:ln w="19050" cap="flat" cmpd="sng" algn="ctr">
              <a:solidFill>
                <a:sysClr val="window" lastClr="FFFFFF">
                  <a:lumMod val="8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5302241" y="1984362"/>
              <a:ext cx="2786082" cy="2786082"/>
            </a:xfrm>
            <a:prstGeom prst="ellipse">
              <a:avLst/>
            </a:prstGeom>
            <a:noFill/>
            <a:ln w="38100" cap="flat" cmpd="sng" algn="ctr">
              <a:solidFill>
                <a:sysClr val="window" lastClr="FFFFFF">
                  <a:lumMod val="85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cs typeface="+mn-cs"/>
              </a:endParaRPr>
            </a:p>
          </p:txBody>
        </p:sp>
      </p:grpSp>
      <p:sp>
        <p:nvSpPr>
          <p:cNvPr id="38" name="椭圆 37"/>
          <p:cNvSpPr/>
          <p:nvPr/>
        </p:nvSpPr>
        <p:spPr>
          <a:xfrm>
            <a:off x="6887250" y="3763147"/>
            <a:ext cx="720000" cy="720000"/>
          </a:xfrm>
          <a:prstGeom prst="ellipse">
            <a:avLst/>
          </a:pr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4172606" y="3763147"/>
            <a:ext cx="720000" cy="720000"/>
          </a:xfrm>
          <a:prstGeom prst="ellipse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387184" y="5341562"/>
            <a:ext cx="720000" cy="720000"/>
          </a:xfrm>
          <a:prstGeom prst="ellipse">
            <a:avLst/>
          </a:prstGeom>
          <a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529796" y="5270124"/>
            <a:ext cx="720000" cy="720000"/>
          </a:xfrm>
          <a:prstGeom prst="ellipse">
            <a:avLst/>
          </a:prstGeom>
          <a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5529928" y="2655946"/>
            <a:ext cx="720000" cy="720000"/>
          </a:xfrm>
          <a:prstGeom prst="ellipse">
            <a:avLst/>
          </a:prstGeom>
          <a:blipFill>
            <a:blip r:embed="rId1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cs typeface="+mn-cs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240655" y="3831196"/>
            <a:ext cx="5609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prstClr val="white"/>
                </a:solidFill>
                <a:latin typeface="FontAwesome"/>
                <a:ea typeface="+mn-ea"/>
              </a:rPr>
              <a:t></a:t>
            </a:r>
            <a:endParaRPr lang="zh-CN" altLang="en-US" sz="3600" dirty="0">
              <a:solidFill>
                <a:prstClr val="white"/>
              </a:solidFill>
              <a:latin typeface="等线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597977" y="2655946"/>
            <a:ext cx="5806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prstClr val="white"/>
                </a:solidFill>
                <a:latin typeface="FontAwesome"/>
                <a:ea typeface="+mn-ea"/>
              </a:rPr>
              <a:t></a:t>
            </a:r>
            <a:endParaRPr lang="zh-CN" altLang="en-US" sz="3600" dirty="0">
              <a:solidFill>
                <a:prstClr val="white"/>
              </a:solidFill>
              <a:latin typeface="等线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949584" y="3831196"/>
            <a:ext cx="4491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prstClr val="white"/>
                </a:solidFill>
                <a:latin typeface="FontAwesome"/>
                <a:ea typeface="+mn-ea"/>
              </a:rPr>
              <a:t></a:t>
            </a:r>
            <a:endParaRPr lang="zh-CN" altLang="en-US" sz="3600" dirty="0">
              <a:solidFill>
                <a:prstClr val="white"/>
              </a:solidFill>
              <a:latin typeface="等线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4601234" y="5266735"/>
            <a:ext cx="7120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prstClr val="white"/>
                </a:solidFill>
                <a:latin typeface="FontAwesome"/>
                <a:ea typeface="+mn-ea"/>
              </a:rPr>
              <a:t></a:t>
            </a:r>
            <a:endParaRPr lang="zh-CN" altLang="en-US" sz="3600" dirty="0">
              <a:solidFill>
                <a:prstClr val="white"/>
              </a:solidFill>
              <a:latin typeface="等线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6421570" y="5409611"/>
            <a:ext cx="6799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solidFill>
                  <a:prstClr val="white"/>
                </a:solidFill>
                <a:latin typeface="FontAwesome"/>
                <a:ea typeface="+mn-ea"/>
              </a:rPr>
              <a:t></a:t>
            </a:r>
            <a:endParaRPr lang="zh-CN" altLang="en-US" sz="3600" dirty="0">
              <a:solidFill>
                <a:prstClr val="white"/>
              </a:solidFill>
              <a:latin typeface="等线"/>
            </a:endParaRPr>
          </a:p>
        </p:txBody>
      </p:sp>
      <p:sp>
        <p:nvSpPr>
          <p:cNvPr id="48" name="文本框 50"/>
          <p:cNvSpPr txBox="1"/>
          <p:nvPr/>
        </p:nvSpPr>
        <p:spPr>
          <a:xfrm>
            <a:off x="941010" y="3588786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7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49" name="文本框 51"/>
          <p:cNvSpPr txBox="1"/>
          <p:nvPr/>
        </p:nvSpPr>
        <p:spPr>
          <a:xfrm>
            <a:off x="941010" y="3966248"/>
            <a:ext cx="3075731" cy="702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50" name="文本框 52"/>
          <p:cNvSpPr txBox="1"/>
          <p:nvPr/>
        </p:nvSpPr>
        <p:spPr>
          <a:xfrm>
            <a:off x="7349067" y="5472923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11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51" name="文本框 53"/>
          <p:cNvSpPr txBox="1"/>
          <p:nvPr/>
        </p:nvSpPr>
        <p:spPr>
          <a:xfrm>
            <a:off x="7349067" y="5850385"/>
            <a:ext cx="3075731" cy="702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  <p:sp>
        <p:nvSpPr>
          <p:cNvPr id="52" name="文本框 54"/>
          <p:cNvSpPr txBox="1"/>
          <p:nvPr/>
        </p:nvSpPr>
        <p:spPr>
          <a:xfrm>
            <a:off x="7886095" y="3818294"/>
            <a:ext cx="2687205" cy="393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blipFill>
                  <a:blip r:embed="rId6"/>
                  <a:stretch>
                    <a:fillRect/>
                  </a:stretch>
                </a:blipFill>
                <a:latin typeface="微软雅黑" panose="020B0503020204020204" pitchFamily="34" charset="-122"/>
                <a:ea typeface="微软雅黑" panose="020B0503020204020204" pitchFamily="34" charset="-122"/>
              </a:rPr>
              <a:t>单击输入您的标题</a:t>
            </a:r>
          </a:p>
        </p:txBody>
      </p:sp>
      <p:sp>
        <p:nvSpPr>
          <p:cNvPr id="53" name="文本框 55"/>
          <p:cNvSpPr txBox="1"/>
          <p:nvPr/>
        </p:nvSpPr>
        <p:spPr>
          <a:xfrm>
            <a:off x="7886095" y="4195756"/>
            <a:ext cx="3075731" cy="702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>
              <a:lnSpc>
                <a:spcPts val="25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单击此处添加文本，单击此处添加文本，单击此处添加文本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82142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 tmFilter="0,0; .5, 1; 1, 1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600"/>
                            </p:stCondLst>
                            <p:childTnLst>
                              <p:par>
                                <p:cTn id="6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50"/>
                            </p:stCondLst>
                            <p:childTnLst>
                              <p:par>
                                <p:cTn id="7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200"/>
                            </p:stCondLst>
                            <p:childTnLst>
                              <p:par>
                                <p:cTn id="7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950"/>
                            </p:stCondLst>
                            <p:childTnLst>
                              <p:par>
                                <p:cTn id="8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 tmFilter="0,0; .5, 1; 1, 1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800"/>
                            </p:stCondLst>
                            <p:childTnLst>
                              <p:par>
                                <p:cTn id="9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 tmFilter="0,0; .5, 1; 1, 1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1550"/>
                            </p:stCondLst>
                            <p:childTnLst>
                              <p:par>
                                <p:cTn id="10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 tmFilter="0,0; .5, 1; 1, 1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2400"/>
                            </p:stCondLst>
                            <p:childTnLst>
                              <p:par>
                                <p:cTn id="1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 tmFilter="0,0; .5, 1; 1, 1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 animBg="1"/>
      <p:bldP spid="31" grpId="0"/>
      <p:bldP spid="32" grpId="0"/>
      <p:bldP spid="33" grpId="0"/>
      <p:bldP spid="34" grpId="0"/>
      <p:bldP spid="38" grpId="0" animBg="1"/>
      <p:bldP spid="39" grpId="0" animBg="1"/>
      <p:bldP spid="40" grpId="0" animBg="1"/>
      <p:bldP spid="41" grpId="0" animBg="1"/>
      <p:bldP spid="42" grpId="0" animBg="1"/>
      <p:bldP spid="48" grpId="0"/>
      <p:bldP spid="49" grpId="0"/>
      <p:bldP spid="50" grpId="0"/>
      <p:bldP spid="51" grpId="0"/>
      <p:bldP spid="52" grpId="0"/>
      <p:bldP spid="5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8"/>
          <p:cNvSpPr txBox="1"/>
          <p:nvPr/>
        </p:nvSpPr>
        <p:spPr>
          <a:xfrm>
            <a:off x="5325665" y="2019832"/>
            <a:ext cx="51838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5400" b="1" dirty="0">
                <a:blipFill>
                  <a:blip r:embed="rId2"/>
                  <a:stretch>
                    <a:fillRect/>
                  </a:stretch>
                </a:blipFill>
                <a:latin typeface="造字工房朗宋（非商用）常规体" pitchFamily="50" charset="-122"/>
                <a:ea typeface="造字工房朗宋（非商用）常规体" pitchFamily="50" charset="-122"/>
              </a:rPr>
              <a:t>研究思路与方法</a:t>
            </a:r>
          </a:p>
        </p:txBody>
      </p:sp>
      <p:sp>
        <p:nvSpPr>
          <p:cNvPr id="14" name="文本框 12"/>
          <p:cNvSpPr txBox="1"/>
          <p:nvPr/>
        </p:nvSpPr>
        <p:spPr>
          <a:xfrm>
            <a:off x="5528623" y="3141745"/>
            <a:ext cx="3244799" cy="21441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研究思路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研究方法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实验结果综述</a:t>
            </a:r>
            <a:endParaRPr lang="en-US" altLang="zh-CN" sz="2400" dirty="0">
              <a:blipFill>
                <a:blip r:embed="rId2"/>
                <a:stretch>
                  <a:fillRect/>
                </a:stretch>
              </a:blipFill>
              <a:latin typeface="等线"/>
            </a:endParaRPr>
          </a:p>
          <a:p>
            <a:pPr fontAlgn="auto">
              <a:lnSpc>
                <a:spcPts val="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※ </a:t>
            </a:r>
            <a:r>
              <a:rPr lang="zh-CN" altLang="en-US" sz="2400" dirty="0">
                <a:blipFill>
                  <a:blip r:embed="rId2"/>
                  <a:stretch>
                    <a:fillRect/>
                  </a:stretch>
                </a:blipFill>
                <a:latin typeface="等线"/>
              </a:rPr>
              <a:t>研究方案可行性说明</a:t>
            </a:r>
          </a:p>
        </p:txBody>
      </p:sp>
      <p:grpSp>
        <p:nvGrpSpPr>
          <p:cNvPr id="15" name="组合 14"/>
          <p:cNvGrpSpPr/>
          <p:nvPr/>
        </p:nvGrpSpPr>
        <p:grpSpPr>
          <a:xfrm flipV="1">
            <a:off x="5343936" y="2943163"/>
            <a:ext cx="4830577" cy="72572"/>
            <a:chOff x="2804139" y="4450981"/>
            <a:chExt cx="7078926" cy="223552"/>
          </a:xfrm>
          <a:solidFill>
            <a:srgbClr val="E0D84A"/>
          </a:solidFill>
        </p:grpSpPr>
        <p:sp>
          <p:nvSpPr>
            <p:cNvPr id="16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17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 sz="1350">
                <a:solidFill>
                  <a:prstClr val="black"/>
                </a:solidFill>
                <a:latin typeface="等线"/>
              </a:endParaRPr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44129" y="1995054"/>
            <a:ext cx="5948516" cy="5446368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4407172" y="1944117"/>
            <a:ext cx="822326" cy="1144190"/>
            <a:chOff x="5680075" y="1233488"/>
            <a:chExt cx="1995488" cy="2776538"/>
          </a:xfrm>
        </p:grpSpPr>
        <p:sp>
          <p:nvSpPr>
            <p:cNvPr id="20" name="Freeform 10"/>
            <p:cNvSpPr>
              <a:spLocks noEditPoints="1"/>
            </p:cNvSpPr>
            <p:nvPr/>
          </p:nvSpPr>
          <p:spPr bwMode="auto">
            <a:xfrm>
              <a:off x="6075363" y="2363788"/>
              <a:ext cx="1438275" cy="1273175"/>
            </a:xfrm>
            <a:custGeom>
              <a:avLst/>
              <a:gdLst>
                <a:gd name="T0" fmla="*/ 28 w 142"/>
                <a:gd name="T1" fmla="*/ 71 h 126"/>
                <a:gd name="T2" fmla="*/ 28 w 142"/>
                <a:gd name="T3" fmla="*/ 71 h 126"/>
                <a:gd name="T4" fmla="*/ 111 w 142"/>
                <a:gd name="T5" fmla="*/ 70 h 126"/>
                <a:gd name="T6" fmla="*/ 111 w 142"/>
                <a:gd name="T7" fmla="*/ 75 h 126"/>
                <a:gd name="T8" fmla="*/ 121 w 142"/>
                <a:gd name="T9" fmla="*/ 52 h 126"/>
                <a:gd name="T10" fmla="*/ 123 w 142"/>
                <a:gd name="T11" fmla="*/ 59 h 126"/>
                <a:gd name="T12" fmla="*/ 116 w 142"/>
                <a:gd name="T13" fmla="*/ 56 h 126"/>
                <a:gd name="T14" fmla="*/ 91 w 142"/>
                <a:gd name="T15" fmla="*/ 56 h 126"/>
                <a:gd name="T16" fmla="*/ 84 w 142"/>
                <a:gd name="T17" fmla="*/ 84 h 126"/>
                <a:gd name="T18" fmla="*/ 81 w 142"/>
                <a:gd name="T19" fmla="*/ 81 h 126"/>
                <a:gd name="T20" fmla="*/ 112 w 142"/>
                <a:gd name="T21" fmla="*/ 67 h 126"/>
                <a:gd name="T22" fmla="*/ 66 w 142"/>
                <a:gd name="T23" fmla="*/ 115 h 126"/>
                <a:gd name="T24" fmla="*/ 63 w 142"/>
                <a:gd name="T25" fmla="*/ 112 h 126"/>
                <a:gd name="T26" fmla="*/ 9 w 142"/>
                <a:gd name="T27" fmla="*/ 125 h 126"/>
                <a:gd name="T28" fmla="*/ 5 w 142"/>
                <a:gd name="T29" fmla="*/ 58 h 126"/>
                <a:gd name="T30" fmla="*/ 12 w 142"/>
                <a:gd name="T31" fmla="*/ 32 h 126"/>
                <a:gd name="T32" fmla="*/ 44 w 142"/>
                <a:gd name="T33" fmla="*/ 7 h 126"/>
                <a:gd name="T34" fmla="*/ 95 w 142"/>
                <a:gd name="T35" fmla="*/ 7 h 126"/>
                <a:gd name="T36" fmla="*/ 113 w 142"/>
                <a:gd name="T37" fmla="*/ 33 h 126"/>
                <a:gd name="T38" fmla="*/ 85 w 142"/>
                <a:gd name="T39" fmla="*/ 33 h 126"/>
                <a:gd name="T40" fmla="*/ 61 w 142"/>
                <a:gd name="T41" fmla="*/ 23 h 126"/>
                <a:gd name="T42" fmla="*/ 34 w 142"/>
                <a:gd name="T43" fmla="*/ 47 h 126"/>
                <a:gd name="T44" fmla="*/ 22 w 142"/>
                <a:gd name="T45" fmla="*/ 60 h 126"/>
                <a:gd name="T46" fmla="*/ 22 w 142"/>
                <a:gd name="T47" fmla="*/ 87 h 126"/>
                <a:gd name="T48" fmla="*/ 25 w 142"/>
                <a:gd name="T49" fmla="*/ 104 h 126"/>
                <a:gd name="T50" fmla="*/ 43 w 142"/>
                <a:gd name="T51" fmla="*/ 98 h 126"/>
                <a:gd name="T52" fmla="*/ 29 w 142"/>
                <a:gd name="T53" fmla="*/ 87 h 126"/>
                <a:gd name="T54" fmla="*/ 35 w 142"/>
                <a:gd name="T55" fmla="*/ 86 h 126"/>
                <a:gd name="T56" fmla="*/ 47 w 142"/>
                <a:gd name="T57" fmla="*/ 92 h 126"/>
                <a:gd name="T58" fmla="*/ 72 w 142"/>
                <a:gd name="T59" fmla="*/ 98 h 126"/>
                <a:gd name="T60" fmla="*/ 93 w 142"/>
                <a:gd name="T61" fmla="*/ 84 h 126"/>
                <a:gd name="T62" fmla="*/ 95 w 142"/>
                <a:gd name="T63" fmla="*/ 72 h 126"/>
                <a:gd name="T64" fmla="*/ 101 w 142"/>
                <a:gd name="T65" fmla="*/ 68 h 126"/>
                <a:gd name="T66" fmla="*/ 110 w 142"/>
                <a:gd name="T67" fmla="*/ 78 h 126"/>
                <a:gd name="T68" fmla="*/ 96 w 142"/>
                <a:gd name="T69" fmla="*/ 92 h 126"/>
                <a:gd name="T70" fmla="*/ 19 w 142"/>
                <a:gd name="T71" fmla="*/ 115 h 126"/>
                <a:gd name="T72" fmla="*/ 33 w 142"/>
                <a:gd name="T73" fmla="*/ 117 h 126"/>
                <a:gd name="T74" fmla="*/ 43 w 142"/>
                <a:gd name="T75" fmla="*/ 119 h 126"/>
                <a:gd name="T76" fmla="*/ 101 w 142"/>
                <a:gd name="T77" fmla="*/ 79 h 126"/>
                <a:gd name="T78" fmla="*/ 102 w 142"/>
                <a:gd name="T79" fmla="*/ 89 h 126"/>
                <a:gd name="T80" fmla="*/ 94 w 142"/>
                <a:gd name="T81" fmla="*/ 92 h 126"/>
                <a:gd name="T82" fmla="*/ 85 w 142"/>
                <a:gd name="T83" fmla="*/ 97 h 126"/>
                <a:gd name="T84" fmla="*/ 80 w 142"/>
                <a:gd name="T85" fmla="*/ 98 h 126"/>
                <a:gd name="T86" fmla="*/ 65 w 142"/>
                <a:gd name="T87" fmla="*/ 92 h 126"/>
                <a:gd name="T88" fmla="*/ 57 w 142"/>
                <a:gd name="T89" fmla="*/ 99 h 126"/>
                <a:gd name="T90" fmla="*/ 41 w 142"/>
                <a:gd name="T91" fmla="*/ 91 h 126"/>
                <a:gd name="T92" fmla="*/ 26 w 142"/>
                <a:gd name="T93" fmla="*/ 59 h 126"/>
                <a:gd name="T94" fmla="*/ 64 w 142"/>
                <a:gd name="T95" fmla="*/ 21 h 126"/>
                <a:gd name="T96" fmla="*/ 13 w 142"/>
                <a:gd name="T97" fmla="*/ 31 h 126"/>
                <a:gd name="T98" fmla="*/ 27 w 142"/>
                <a:gd name="T99" fmla="*/ 41 h 126"/>
                <a:gd name="T100" fmla="*/ 22 w 142"/>
                <a:gd name="T101" fmla="*/ 74 h 126"/>
                <a:gd name="T102" fmla="*/ 30 w 142"/>
                <a:gd name="T103" fmla="*/ 119 h 126"/>
                <a:gd name="T104" fmla="*/ 112 w 142"/>
                <a:gd name="T105" fmla="*/ 77 h 126"/>
                <a:gd name="T106" fmla="*/ 54 w 142"/>
                <a:gd name="T107" fmla="*/ 32 h 126"/>
                <a:gd name="T108" fmla="*/ 64 w 142"/>
                <a:gd name="T109" fmla="*/ 117 h 126"/>
                <a:gd name="T110" fmla="*/ 60 w 142"/>
                <a:gd name="T111" fmla="*/ 118 h 126"/>
                <a:gd name="T112" fmla="*/ 128 w 142"/>
                <a:gd name="T113" fmla="*/ 36 h 126"/>
                <a:gd name="T114" fmla="*/ 125 w 142"/>
                <a:gd name="T115" fmla="*/ 89 h 126"/>
                <a:gd name="T116" fmla="*/ 86 w 142"/>
                <a:gd name="T117" fmla="*/ 109 h 126"/>
                <a:gd name="T118" fmla="*/ 118 w 142"/>
                <a:gd name="T119" fmla="*/ 86 h 126"/>
                <a:gd name="T120" fmla="*/ 90 w 142"/>
                <a:gd name="T121" fmla="*/ 112 h 126"/>
                <a:gd name="T122" fmla="*/ 139 w 142"/>
                <a:gd name="T123" fmla="*/ 4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2" h="126">
                  <a:moveTo>
                    <a:pt x="32" y="72"/>
                  </a:moveTo>
                  <a:cubicBezTo>
                    <a:pt x="32" y="72"/>
                    <a:pt x="32" y="72"/>
                    <a:pt x="33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2" y="72"/>
                    <a:pt x="32" y="72"/>
                  </a:cubicBezTo>
                  <a:cubicBezTo>
                    <a:pt x="32" y="72"/>
                    <a:pt x="32" y="72"/>
                    <a:pt x="32" y="72"/>
                  </a:cubicBezTo>
                  <a:moveTo>
                    <a:pt x="30" y="70"/>
                  </a:moveTo>
                  <a:cubicBezTo>
                    <a:pt x="30" y="70"/>
                    <a:pt x="30" y="70"/>
                    <a:pt x="30" y="70"/>
                  </a:cubicBezTo>
                  <a:cubicBezTo>
                    <a:pt x="31" y="71"/>
                    <a:pt x="30" y="70"/>
                    <a:pt x="30" y="71"/>
                  </a:cubicBezTo>
                  <a:cubicBezTo>
                    <a:pt x="29" y="71"/>
                    <a:pt x="30" y="71"/>
                    <a:pt x="29" y="71"/>
                  </a:cubicBezTo>
                  <a:cubicBezTo>
                    <a:pt x="29" y="71"/>
                    <a:pt x="29" y="70"/>
                    <a:pt x="30" y="70"/>
                  </a:cubicBezTo>
                  <a:moveTo>
                    <a:pt x="32" y="72"/>
                  </a:moveTo>
                  <a:cubicBezTo>
                    <a:pt x="32" y="71"/>
                    <a:pt x="32" y="71"/>
                    <a:pt x="32" y="71"/>
                  </a:cubicBezTo>
                  <a:cubicBezTo>
                    <a:pt x="33" y="71"/>
                    <a:pt x="34" y="72"/>
                    <a:pt x="32" y="72"/>
                  </a:cubicBezTo>
                  <a:moveTo>
                    <a:pt x="28" y="65"/>
                  </a:moveTo>
                  <a:cubicBezTo>
                    <a:pt x="29" y="65"/>
                    <a:pt x="29" y="65"/>
                    <a:pt x="28" y="65"/>
                  </a:cubicBezTo>
                  <a:cubicBezTo>
                    <a:pt x="28" y="65"/>
                    <a:pt x="29" y="65"/>
                    <a:pt x="30" y="66"/>
                  </a:cubicBezTo>
                  <a:cubicBezTo>
                    <a:pt x="30" y="66"/>
                    <a:pt x="30" y="66"/>
                    <a:pt x="30" y="67"/>
                  </a:cubicBezTo>
                  <a:cubicBezTo>
                    <a:pt x="29" y="67"/>
                    <a:pt x="29" y="67"/>
                    <a:pt x="29" y="66"/>
                  </a:cubicBezTo>
                  <a:cubicBezTo>
                    <a:pt x="29" y="66"/>
                    <a:pt x="29" y="67"/>
                    <a:pt x="28" y="67"/>
                  </a:cubicBezTo>
                  <a:cubicBezTo>
                    <a:pt x="28" y="67"/>
                    <a:pt x="29" y="67"/>
                    <a:pt x="29" y="67"/>
                  </a:cubicBezTo>
                  <a:cubicBezTo>
                    <a:pt x="29" y="68"/>
                    <a:pt x="28" y="68"/>
                    <a:pt x="27" y="68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6" y="69"/>
                    <a:pt x="27" y="68"/>
                    <a:pt x="2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7"/>
                    <a:pt x="27" y="66"/>
                    <a:pt x="28" y="66"/>
                  </a:cubicBezTo>
                  <a:cubicBezTo>
                    <a:pt x="29" y="66"/>
                    <a:pt x="27" y="65"/>
                    <a:pt x="27" y="65"/>
                  </a:cubicBezTo>
                  <a:cubicBezTo>
                    <a:pt x="27" y="65"/>
                    <a:pt x="28" y="65"/>
                    <a:pt x="28" y="64"/>
                  </a:cubicBezTo>
                  <a:cubicBezTo>
                    <a:pt x="27" y="64"/>
                    <a:pt x="27" y="65"/>
                    <a:pt x="26" y="65"/>
                  </a:cubicBezTo>
                  <a:cubicBezTo>
                    <a:pt x="27" y="64"/>
                    <a:pt x="26" y="64"/>
                    <a:pt x="26" y="64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7" y="64"/>
                    <a:pt x="29" y="64"/>
                    <a:pt x="29" y="64"/>
                  </a:cubicBezTo>
                  <a:cubicBezTo>
                    <a:pt x="29" y="64"/>
                    <a:pt x="28" y="64"/>
                    <a:pt x="27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4"/>
                    <a:pt x="28" y="64"/>
                    <a:pt x="29" y="64"/>
                  </a:cubicBezTo>
                  <a:cubicBezTo>
                    <a:pt x="29" y="65"/>
                    <a:pt x="29" y="65"/>
                    <a:pt x="28" y="65"/>
                  </a:cubicBezTo>
                  <a:moveTo>
                    <a:pt x="32" y="69"/>
                  </a:moveTo>
                  <a:cubicBezTo>
                    <a:pt x="33" y="69"/>
                    <a:pt x="33" y="70"/>
                    <a:pt x="33" y="70"/>
                  </a:cubicBezTo>
                  <a:cubicBezTo>
                    <a:pt x="32" y="70"/>
                    <a:pt x="32" y="69"/>
                    <a:pt x="32" y="69"/>
                  </a:cubicBezTo>
                  <a:moveTo>
                    <a:pt x="32" y="66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3" y="67"/>
                    <a:pt x="32" y="67"/>
                    <a:pt x="32" y="67"/>
                  </a:cubicBezTo>
                  <a:cubicBezTo>
                    <a:pt x="31" y="68"/>
                    <a:pt x="32" y="67"/>
                    <a:pt x="31" y="67"/>
                  </a:cubicBezTo>
                  <a:cubicBezTo>
                    <a:pt x="32" y="67"/>
                    <a:pt x="31" y="66"/>
                    <a:pt x="32" y="66"/>
                  </a:cubicBezTo>
                  <a:moveTo>
                    <a:pt x="33" y="68"/>
                  </a:moveTo>
                  <a:cubicBezTo>
                    <a:pt x="33" y="69"/>
                    <a:pt x="33" y="69"/>
                    <a:pt x="33" y="69"/>
                  </a:cubicBezTo>
                  <a:cubicBezTo>
                    <a:pt x="32" y="69"/>
                    <a:pt x="32" y="68"/>
                    <a:pt x="31" y="68"/>
                  </a:cubicBezTo>
                  <a:cubicBezTo>
                    <a:pt x="31" y="68"/>
                    <a:pt x="33" y="68"/>
                    <a:pt x="33" y="68"/>
                  </a:cubicBezTo>
                  <a:moveTo>
                    <a:pt x="30" y="70"/>
                  </a:moveTo>
                  <a:cubicBezTo>
                    <a:pt x="30" y="70"/>
                    <a:pt x="29" y="70"/>
                    <a:pt x="29" y="70"/>
                  </a:cubicBezTo>
                  <a:cubicBezTo>
                    <a:pt x="28" y="70"/>
                    <a:pt x="29" y="70"/>
                    <a:pt x="28" y="71"/>
                  </a:cubicBezTo>
                  <a:cubicBezTo>
                    <a:pt x="28" y="70"/>
                    <a:pt x="29" y="70"/>
                    <a:pt x="28" y="70"/>
                  </a:cubicBezTo>
                  <a:cubicBezTo>
                    <a:pt x="29" y="70"/>
                    <a:pt x="29" y="69"/>
                    <a:pt x="30" y="69"/>
                  </a:cubicBezTo>
                  <a:cubicBezTo>
                    <a:pt x="30" y="70"/>
                    <a:pt x="29" y="70"/>
                    <a:pt x="30" y="70"/>
                  </a:cubicBezTo>
                  <a:moveTo>
                    <a:pt x="30" y="72"/>
                  </a:moveTo>
                  <a:cubicBezTo>
                    <a:pt x="29" y="73"/>
                    <a:pt x="29" y="71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moveTo>
                    <a:pt x="71" y="95"/>
                  </a:moveTo>
                  <a:cubicBezTo>
                    <a:pt x="71" y="96"/>
                    <a:pt x="72" y="95"/>
                    <a:pt x="72" y="95"/>
                  </a:cubicBezTo>
                  <a:cubicBezTo>
                    <a:pt x="72" y="96"/>
                    <a:pt x="72" y="96"/>
                    <a:pt x="71" y="95"/>
                  </a:cubicBezTo>
                  <a:cubicBezTo>
                    <a:pt x="71" y="95"/>
                    <a:pt x="72" y="96"/>
                    <a:pt x="71" y="97"/>
                  </a:cubicBezTo>
                  <a:cubicBezTo>
                    <a:pt x="71" y="96"/>
                    <a:pt x="71" y="97"/>
                    <a:pt x="70" y="97"/>
                  </a:cubicBezTo>
                  <a:cubicBezTo>
                    <a:pt x="70" y="97"/>
                    <a:pt x="70" y="96"/>
                    <a:pt x="70" y="96"/>
                  </a:cubicBezTo>
                  <a:cubicBezTo>
                    <a:pt x="70" y="96"/>
                    <a:pt x="69" y="96"/>
                    <a:pt x="69" y="95"/>
                  </a:cubicBezTo>
                  <a:cubicBezTo>
                    <a:pt x="70" y="95"/>
                    <a:pt x="70" y="96"/>
                    <a:pt x="70" y="96"/>
                  </a:cubicBezTo>
                  <a:cubicBezTo>
                    <a:pt x="71" y="96"/>
                    <a:pt x="71" y="96"/>
                    <a:pt x="71" y="95"/>
                  </a:cubicBezTo>
                  <a:cubicBezTo>
                    <a:pt x="70" y="94"/>
                    <a:pt x="71" y="95"/>
                    <a:pt x="70" y="95"/>
                  </a:cubicBezTo>
                  <a:cubicBezTo>
                    <a:pt x="69" y="94"/>
                    <a:pt x="68" y="96"/>
                    <a:pt x="67" y="95"/>
                  </a:cubicBezTo>
                  <a:cubicBezTo>
                    <a:pt x="68" y="95"/>
                    <a:pt x="71" y="94"/>
                    <a:pt x="73" y="94"/>
                  </a:cubicBezTo>
                  <a:cubicBezTo>
                    <a:pt x="73" y="95"/>
                    <a:pt x="71" y="94"/>
                    <a:pt x="71" y="95"/>
                  </a:cubicBezTo>
                  <a:moveTo>
                    <a:pt x="74" y="90"/>
                  </a:moveTo>
                  <a:cubicBezTo>
                    <a:pt x="74" y="88"/>
                    <a:pt x="74" y="89"/>
                    <a:pt x="75" y="89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6" y="90"/>
                    <a:pt x="74" y="90"/>
                    <a:pt x="74" y="90"/>
                  </a:cubicBezTo>
                  <a:moveTo>
                    <a:pt x="72" y="89"/>
                  </a:moveTo>
                  <a:cubicBezTo>
                    <a:pt x="72" y="90"/>
                    <a:pt x="73" y="90"/>
                    <a:pt x="73" y="90"/>
                  </a:cubicBezTo>
                  <a:cubicBezTo>
                    <a:pt x="73" y="90"/>
                    <a:pt x="73" y="89"/>
                    <a:pt x="73" y="89"/>
                  </a:cubicBezTo>
                  <a:cubicBezTo>
                    <a:pt x="73" y="89"/>
                    <a:pt x="73" y="90"/>
                    <a:pt x="74" y="89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3" y="90"/>
                    <a:pt x="72" y="92"/>
                    <a:pt x="72" y="92"/>
                  </a:cubicBezTo>
                  <a:cubicBezTo>
                    <a:pt x="71" y="92"/>
                    <a:pt x="71" y="91"/>
                    <a:pt x="71" y="92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0" y="90"/>
                    <a:pt x="69" y="90"/>
                    <a:pt x="69" y="90"/>
                  </a:cubicBezTo>
                  <a:cubicBezTo>
                    <a:pt x="68" y="89"/>
                    <a:pt x="70" y="90"/>
                    <a:pt x="69" y="90"/>
                  </a:cubicBezTo>
                  <a:cubicBezTo>
                    <a:pt x="69" y="89"/>
                    <a:pt x="70" y="90"/>
                    <a:pt x="70" y="91"/>
                  </a:cubicBezTo>
                  <a:cubicBezTo>
                    <a:pt x="71" y="90"/>
                    <a:pt x="71" y="91"/>
                    <a:pt x="71" y="91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2" y="91"/>
                    <a:pt x="72" y="92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71" y="90"/>
                    <a:pt x="71" y="91"/>
                    <a:pt x="71" y="90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0" y="90"/>
                    <a:pt x="70" y="90"/>
                    <a:pt x="70" y="89"/>
                  </a:cubicBezTo>
                  <a:cubicBezTo>
                    <a:pt x="71" y="89"/>
                    <a:pt x="72" y="89"/>
                    <a:pt x="72" y="89"/>
                  </a:cubicBezTo>
                  <a:moveTo>
                    <a:pt x="72" y="90"/>
                  </a:moveTo>
                  <a:cubicBezTo>
                    <a:pt x="72" y="90"/>
                    <a:pt x="72" y="89"/>
                    <a:pt x="72" y="90"/>
                  </a:cubicBezTo>
                  <a:cubicBezTo>
                    <a:pt x="72" y="91"/>
                    <a:pt x="73" y="91"/>
                    <a:pt x="72" y="90"/>
                  </a:cubicBezTo>
                  <a:moveTo>
                    <a:pt x="28" y="71"/>
                  </a:moveTo>
                  <a:cubicBezTo>
                    <a:pt x="29" y="71"/>
                    <a:pt x="27" y="71"/>
                    <a:pt x="28" y="72"/>
                  </a:cubicBezTo>
                  <a:cubicBezTo>
                    <a:pt x="27" y="72"/>
                    <a:pt x="27" y="71"/>
                    <a:pt x="28" y="71"/>
                  </a:cubicBezTo>
                  <a:cubicBezTo>
                    <a:pt x="27" y="71"/>
                    <a:pt x="26" y="70"/>
                    <a:pt x="27" y="70"/>
                  </a:cubicBezTo>
                  <a:cubicBezTo>
                    <a:pt x="28" y="69"/>
                    <a:pt x="27" y="70"/>
                    <a:pt x="27" y="70"/>
                  </a:cubicBezTo>
                  <a:cubicBezTo>
                    <a:pt x="27" y="71"/>
                    <a:pt x="28" y="71"/>
                    <a:pt x="28" y="71"/>
                  </a:cubicBezTo>
                  <a:moveTo>
                    <a:pt x="76" y="87"/>
                  </a:moveTo>
                  <a:cubicBezTo>
                    <a:pt x="76" y="87"/>
                    <a:pt x="77" y="88"/>
                    <a:pt x="77" y="88"/>
                  </a:cubicBezTo>
                  <a:cubicBezTo>
                    <a:pt x="77" y="87"/>
                    <a:pt x="76" y="88"/>
                    <a:pt x="76" y="87"/>
                  </a:cubicBezTo>
                  <a:moveTo>
                    <a:pt x="75" y="89"/>
                  </a:moveTo>
                  <a:cubicBezTo>
                    <a:pt x="76" y="89"/>
                    <a:pt x="76" y="89"/>
                    <a:pt x="76" y="89"/>
                  </a:cubicBezTo>
                  <a:cubicBezTo>
                    <a:pt x="77" y="90"/>
                    <a:pt x="76" y="90"/>
                    <a:pt x="75" y="89"/>
                  </a:cubicBezTo>
                  <a:moveTo>
                    <a:pt x="32" y="73"/>
                  </a:moveTo>
                  <a:cubicBezTo>
                    <a:pt x="32" y="72"/>
                    <a:pt x="32" y="72"/>
                    <a:pt x="32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3"/>
                    <a:pt x="33" y="73"/>
                    <a:pt x="32" y="73"/>
                  </a:cubicBezTo>
                  <a:moveTo>
                    <a:pt x="68" y="90"/>
                  </a:moveTo>
                  <a:cubicBezTo>
                    <a:pt x="68" y="89"/>
                    <a:pt x="69" y="89"/>
                    <a:pt x="68" y="88"/>
                  </a:cubicBezTo>
                  <a:cubicBezTo>
                    <a:pt x="69" y="88"/>
                    <a:pt x="70" y="87"/>
                    <a:pt x="71" y="87"/>
                  </a:cubicBezTo>
                  <a:cubicBezTo>
                    <a:pt x="71" y="88"/>
                    <a:pt x="69" y="88"/>
                    <a:pt x="69" y="88"/>
                  </a:cubicBezTo>
                  <a:cubicBezTo>
                    <a:pt x="68" y="89"/>
                    <a:pt x="69" y="89"/>
                    <a:pt x="68" y="90"/>
                  </a:cubicBezTo>
                  <a:moveTo>
                    <a:pt x="39" y="89"/>
                  </a:moveTo>
                  <a:cubicBezTo>
                    <a:pt x="40" y="87"/>
                    <a:pt x="40" y="88"/>
                    <a:pt x="40" y="88"/>
                  </a:cubicBezTo>
                  <a:cubicBezTo>
                    <a:pt x="40" y="89"/>
                    <a:pt x="40" y="88"/>
                    <a:pt x="40" y="88"/>
                  </a:cubicBezTo>
                  <a:cubicBezTo>
                    <a:pt x="39" y="88"/>
                    <a:pt x="39" y="89"/>
                    <a:pt x="39" y="89"/>
                  </a:cubicBezTo>
                  <a:moveTo>
                    <a:pt x="30" y="63"/>
                  </a:moveTo>
                  <a:cubicBezTo>
                    <a:pt x="30" y="64"/>
                    <a:pt x="31" y="63"/>
                    <a:pt x="31" y="64"/>
                  </a:cubicBezTo>
                  <a:cubicBezTo>
                    <a:pt x="31" y="64"/>
                    <a:pt x="31" y="64"/>
                    <a:pt x="32" y="64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31" y="64"/>
                    <a:pt x="32" y="65"/>
                    <a:pt x="31" y="65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31" y="64"/>
                    <a:pt x="30" y="64"/>
                    <a:pt x="30" y="64"/>
                  </a:cubicBezTo>
                  <a:cubicBezTo>
                    <a:pt x="30" y="64"/>
                    <a:pt x="30" y="64"/>
                    <a:pt x="29" y="64"/>
                  </a:cubicBezTo>
                  <a:cubicBezTo>
                    <a:pt x="30" y="63"/>
                    <a:pt x="29" y="63"/>
                    <a:pt x="29" y="63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0" y="63"/>
                    <a:pt x="30" y="63"/>
                    <a:pt x="30" y="63"/>
                  </a:cubicBezTo>
                  <a:moveTo>
                    <a:pt x="65" y="89"/>
                  </a:moveTo>
                  <a:cubicBezTo>
                    <a:pt x="65" y="88"/>
                    <a:pt x="66" y="88"/>
                    <a:pt x="66" y="89"/>
                  </a:cubicBezTo>
                  <a:cubicBezTo>
                    <a:pt x="66" y="89"/>
                    <a:pt x="66" y="89"/>
                    <a:pt x="66" y="88"/>
                  </a:cubicBezTo>
                  <a:cubicBezTo>
                    <a:pt x="67" y="89"/>
                    <a:pt x="67" y="88"/>
                    <a:pt x="67" y="88"/>
                  </a:cubicBezTo>
                  <a:cubicBezTo>
                    <a:pt x="67" y="88"/>
                    <a:pt x="67" y="87"/>
                    <a:pt x="68" y="88"/>
                  </a:cubicBezTo>
                  <a:cubicBezTo>
                    <a:pt x="67" y="88"/>
                    <a:pt x="67" y="89"/>
                    <a:pt x="67" y="89"/>
                  </a:cubicBezTo>
                  <a:cubicBezTo>
                    <a:pt x="66" y="90"/>
                    <a:pt x="66" y="89"/>
                    <a:pt x="65" y="89"/>
                  </a:cubicBezTo>
                  <a:moveTo>
                    <a:pt x="116" y="61"/>
                  </a:moveTo>
                  <a:cubicBezTo>
                    <a:pt x="117" y="61"/>
                    <a:pt x="118" y="63"/>
                    <a:pt x="116" y="62"/>
                  </a:cubicBezTo>
                  <a:cubicBezTo>
                    <a:pt x="116" y="62"/>
                    <a:pt x="117" y="62"/>
                    <a:pt x="117" y="62"/>
                  </a:cubicBezTo>
                  <a:cubicBezTo>
                    <a:pt x="117" y="62"/>
                    <a:pt x="116" y="62"/>
                    <a:pt x="116" y="62"/>
                  </a:cubicBezTo>
                  <a:cubicBezTo>
                    <a:pt x="116" y="63"/>
                    <a:pt x="117" y="63"/>
                    <a:pt x="117" y="63"/>
                  </a:cubicBezTo>
                  <a:cubicBezTo>
                    <a:pt x="116" y="63"/>
                    <a:pt x="115" y="62"/>
                    <a:pt x="115" y="62"/>
                  </a:cubicBezTo>
                  <a:cubicBezTo>
                    <a:pt x="115" y="61"/>
                    <a:pt x="116" y="62"/>
                    <a:pt x="116" y="61"/>
                  </a:cubicBezTo>
                  <a:moveTo>
                    <a:pt x="111" y="71"/>
                  </a:moveTo>
                  <a:cubicBezTo>
                    <a:pt x="111" y="71"/>
                    <a:pt x="111" y="72"/>
                    <a:pt x="110" y="71"/>
                  </a:cubicBezTo>
                  <a:cubicBezTo>
                    <a:pt x="110" y="71"/>
                    <a:pt x="111" y="71"/>
                    <a:pt x="111" y="71"/>
                  </a:cubicBezTo>
                  <a:cubicBezTo>
                    <a:pt x="110" y="70"/>
                    <a:pt x="110" y="71"/>
                    <a:pt x="109" y="70"/>
                  </a:cubicBezTo>
                  <a:cubicBezTo>
                    <a:pt x="110" y="70"/>
                    <a:pt x="111" y="70"/>
                    <a:pt x="110" y="70"/>
                  </a:cubicBezTo>
                  <a:cubicBezTo>
                    <a:pt x="109" y="69"/>
                    <a:pt x="110" y="69"/>
                    <a:pt x="111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1" y="71"/>
                    <a:pt x="111" y="71"/>
                    <a:pt x="111" y="71"/>
                  </a:cubicBezTo>
                  <a:moveTo>
                    <a:pt x="116" y="71"/>
                  </a:moveTo>
                  <a:cubicBezTo>
                    <a:pt x="116" y="72"/>
                    <a:pt x="115" y="72"/>
                    <a:pt x="115" y="73"/>
                  </a:cubicBezTo>
                  <a:cubicBezTo>
                    <a:pt x="114" y="73"/>
                    <a:pt x="114" y="72"/>
                    <a:pt x="113" y="72"/>
                  </a:cubicBezTo>
                  <a:cubicBezTo>
                    <a:pt x="113" y="71"/>
                    <a:pt x="114" y="72"/>
                    <a:pt x="114" y="72"/>
                  </a:cubicBezTo>
                  <a:cubicBezTo>
                    <a:pt x="115" y="72"/>
                    <a:pt x="114" y="72"/>
                    <a:pt x="114" y="72"/>
                  </a:cubicBezTo>
                  <a:cubicBezTo>
                    <a:pt x="114" y="71"/>
                    <a:pt x="114" y="71"/>
                    <a:pt x="114" y="71"/>
                  </a:cubicBezTo>
                  <a:cubicBezTo>
                    <a:pt x="114" y="71"/>
                    <a:pt x="113" y="71"/>
                    <a:pt x="113" y="71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3" y="71"/>
                    <a:pt x="111" y="71"/>
                    <a:pt x="112" y="71"/>
                  </a:cubicBezTo>
                  <a:cubicBezTo>
                    <a:pt x="111" y="71"/>
                    <a:pt x="111" y="70"/>
                    <a:pt x="112" y="71"/>
                  </a:cubicBezTo>
                  <a:cubicBezTo>
                    <a:pt x="113" y="70"/>
                    <a:pt x="112" y="70"/>
                    <a:pt x="113" y="69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1"/>
                    <a:pt x="114" y="71"/>
                    <a:pt x="114" y="71"/>
                  </a:cubicBezTo>
                  <a:cubicBezTo>
                    <a:pt x="114" y="70"/>
                    <a:pt x="113" y="70"/>
                    <a:pt x="114" y="70"/>
                  </a:cubicBezTo>
                  <a:cubicBezTo>
                    <a:pt x="114" y="70"/>
                    <a:pt x="113" y="69"/>
                    <a:pt x="113" y="69"/>
                  </a:cubicBezTo>
                  <a:cubicBezTo>
                    <a:pt x="113" y="69"/>
                    <a:pt x="114" y="69"/>
                    <a:pt x="114" y="69"/>
                  </a:cubicBezTo>
                  <a:cubicBezTo>
                    <a:pt x="114" y="69"/>
                    <a:pt x="113" y="68"/>
                    <a:pt x="114" y="68"/>
                  </a:cubicBezTo>
                  <a:cubicBezTo>
                    <a:pt x="115" y="68"/>
                    <a:pt x="115" y="69"/>
                    <a:pt x="114" y="69"/>
                  </a:cubicBezTo>
                  <a:cubicBezTo>
                    <a:pt x="115" y="70"/>
                    <a:pt x="115" y="70"/>
                    <a:pt x="116" y="71"/>
                  </a:cubicBezTo>
                  <a:cubicBezTo>
                    <a:pt x="116" y="71"/>
                    <a:pt x="115" y="70"/>
                    <a:pt x="115" y="71"/>
                  </a:cubicBezTo>
                  <a:cubicBezTo>
                    <a:pt x="115" y="71"/>
                    <a:pt x="115" y="71"/>
                    <a:pt x="116" y="71"/>
                  </a:cubicBezTo>
                  <a:moveTo>
                    <a:pt x="112" y="62"/>
                  </a:moveTo>
                  <a:cubicBezTo>
                    <a:pt x="112" y="62"/>
                    <a:pt x="112" y="62"/>
                    <a:pt x="113" y="62"/>
                  </a:cubicBezTo>
                  <a:cubicBezTo>
                    <a:pt x="113" y="62"/>
                    <a:pt x="112" y="62"/>
                    <a:pt x="112" y="61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5" y="61"/>
                    <a:pt x="113" y="61"/>
                    <a:pt x="113" y="62"/>
                  </a:cubicBezTo>
                  <a:cubicBezTo>
                    <a:pt x="113" y="62"/>
                    <a:pt x="112" y="62"/>
                    <a:pt x="112" y="62"/>
                  </a:cubicBezTo>
                  <a:moveTo>
                    <a:pt x="113" y="64"/>
                  </a:moveTo>
                  <a:cubicBezTo>
                    <a:pt x="112" y="64"/>
                    <a:pt x="112" y="63"/>
                    <a:pt x="113" y="63"/>
                  </a:cubicBezTo>
                  <a:cubicBezTo>
                    <a:pt x="112" y="63"/>
                    <a:pt x="112" y="63"/>
                    <a:pt x="112" y="62"/>
                  </a:cubicBezTo>
                  <a:cubicBezTo>
                    <a:pt x="112" y="63"/>
                    <a:pt x="113" y="63"/>
                    <a:pt x="113" y="62"/>
                  </a:cubicBezTo>
                  <a:cubicBezTo>
                    <a:pt x="115" y="63"/>
                    <a:pt x="113" y="63"/>
                    <a:pt x="113" y="64"/>
                  </a:cubicBezTo>
                  <a:cubicBezTo>
                    <a:pt x="113" y="64"/>
                    <a:pt x="113" y="64"/>
                    <a:pt x="113" y="64"/>
                  </a:cubicBezTo>
                  <a:moveTo>
                    <a:pt x="108" y="74"/>
                  </a:moveTo>
                  <a:cubicBezTo>
                    <a:pt x="109" y="74"/>
                    <a:pt x="109" y="74"/>
                    <a:pt x="109" y="74"/>
                  </a:cubicBezTo>
                  <a:cubicBezTo>
                    <a:pt x="109" y="74"/>
                    <a:pt x="110" y="75"/>
                    <a:pt x="109" y="75"/>
                  </a:cubicBezTo>
                  <a:cubicBezTo>
                    <a:pt x="109" y="75"/>
                    <a:pt x="109" y="74"/>
                    <a:pt x="108" y="74"/>
                  </a:cubicBezTo>
                  <a:moveTo>
                    <a:pt x="111" y="76"/>
                  </a:moveTo>
                  <a:cubicBezTo>
                    <a:pt x="112" y="76"/>
                    <a:pt x="112" y="77"/>
                    <a:pt x="112" y="76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6"/>
                    <a:pt x="113" y="76"/>
                    <a:pt x="113" y="76"/>
                  </a:cubicBezTo>
                  <a:cubicBezTo>
                    <a:pt x="113" y="77"/>
                    <a:pt x="113" y="78"/>
                    <a:pt x="111" y="76"/>
                  </a:cubicBezTo>
                  <a:moveTo>
                    <a:pt x="113" y="76"/>
                  </a:moveTo>
                  <a:cubicBezTo>
                    <a:pt x="112" y="75"/>
                    <a:pt x="113" y="75"/>
                    <a:pt x="113" y="75"/>
                  </a:cubicBezTo>
                  <a:cubicBezTo>
                    <a:pt x="112" y="74"/>
                    <a:pt x="114" y="74"/>
                    <a:pt x="114" y="73"/>
                  </a:cubicBezTo>
                  <a:cubicBezTo>
                    <a:pt x="115" y="74"/>
                    <a:pt x="114" y="74"/>
                    <a:pt x="114" y="74"/>
                  </a:cubicBezTo>
                  <a:cubicBezTo>
                    <a:pt x="114" y="75"/>
                    <a:pt x="114" y="76"/>
                    <a:pt x="113" y="76"/>
                  </a:cubicBezTo>
                  <a:moveTo>
                    <a:pt x="111" y="75"/>
                  </a:moveTo>
                  <a:cubicBezTo>
                    <a:pt x="111" y="75"/>
                    <a:pt x="111" y="75"/>
                    <a:pt x="111" y="75"/>
                  </a:cubicBezTo>
                  <a:cubicBezTo>
                    <a:pt x="111" y="74"/>
                    <a:pt x="111" y="74"/>
                    <a:pt x="110" y="74"/>
                  </a:cubicBezTo>
                  <a:cubicBezTo>
                    <a:pt x="110" y="74"/>
                    <a:pt x="111" y="73"/>
                    <a:pt x="110" y="74"/>
                  </a:cubicBezTo>
                  <a:cubicBezTo>
                    <a:pt x="109" y="73"/>
                    <a:pt x="110" y="73"/>
                    <a:pt x="110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2" y="73"/>
                    <a:pt x="112" y="72"/>
                    <a:pt x="113" y="73"/>
                  </a:cubicBezTo>
                  <a:cubicBezTo>
                    <a:pt x="112" y="73"/>
                    <a:pt x="112" y="74"/>
                    <a:pt x="112" y="74"/>
                  </a:cubicBezTo>
                  <a:cubicBezTo>
                    <a:pt x="111" y="74"/>
                    <a:pt x="110" y="73"/>
                    <a:pt x="111" y="74"/>
                  </a:cubicBezTo>
                  <a:cubicBezTo>
                    <a:pt x="111" y="74"/>
                    <a:pt x="111" y="73"/>
                    <a:pt x="112" y="74"/>
                  </a:cubicBezTo>
                  <a:cubicBezTo>
                    <a:pt x="112" y="75"/>
                    <a:pt x="111" y="74"/>
                    <a:pt x="111" y="75"/>
                  </a:cubicBezTo>
                  <a:moveTo>
                    <a:pt x="113" y="61"/>
                  </a:moveTo>
                  <a:cubicBezTo>
                    <a:pt x="113" y="61"/>
                    <a:pt x="112" y="61"/>
                    <a:pt x="112" y="61"/>
                  </a:cubicBezTo>
                  <a:cubicBezTo>
                    <a:pt x="112" y="61"/>
                    <a:pt x="112" y="60"/>
                    <a:pt x="113" y="60"/>
                  </a:cubicBezTo>
                  <a:cubicBezTo>
                    <a:pt x="113" y="59"/>
                    <a:pt x="113" y="59"/>
                    <a:pt x="113" y="58"/>
                  </a:cubicBezTo>
                  <a:cubicBezTo>
                    <a:pt x="112" y="58"/>
                    <a:pt x="113" y="58"/>
                    <a:pt x="113" y="58"/>
                  </a:cubicBezTo>
                  <a:cubicBezTo>
                    <a:pt x="113" y="59"/>
                    <a:pt x="114" y="60"/>
                    <a:pt x="113" y="61"/>
                  </a:cubicBezTo>
                  <a:moveTo>
                    <a:pt x="109" y="72"/>
                  </a:moveTo>
                  <a:cubicBezTo>
                    <a:pt x="109" y="72"/>
                    <a:pt x="107" y="71"/>
                    <a:pt x="108" y="71"/>
                  </a:cubicBezTo>
                  <a:cubicBezTo>
                    <a:pt x="108" y="71"/>
                    <a:pt x="109" y="71"/>
                    <a:pt x="109" y="72"/>
                  </a:cubicBezTo>
                  <a:cubicBezTo>
                    <a:pt x="110" y="72"/>
                    <a:pt x="109" y="71"/>
                    <a:pt x="110" y="72"/>
                  </a:cubicBezTo>
                  <a:cubicBezTo>
                    <a:pt x="109" y="72"/>
                    <a:pt x="110" y="73"/>
                    <a:pt x="109" y="73"/>
                  </a:cubicBezTo>
                  <a:cubicBezTo>
                    <a:pt x="108" y="72"/>
                    <a:pt x="108" y="73"/>
                    <a:pt x="108" y="72"/>
                  </a:cubicBezTo>
                  <a:cubicBezTo>
                    <a:pt x="108" y="72"/>
                    <a:pt x="109" y="73"/>
                    <a:pt x="109" y="72"/>
                  </a:cubicBezTo>
                  <a:moveTo>
                    <a:pt x="106" y="70"/>
                  </a:moveTo>
                  <a:cubicBezTo>
                    <a:pt x="106" y="70"/>
                    <a:pt x="107" y="70"/>
                    <a:pt x="106" y="69"/>
                  </a:cubicBezTo>
                  <a:cubicBezTo>
                    <a:pt x="107" y="69"/>
                    <a:pt x="106" y="69"/>
                    <a:pt x="107" y="69"/>
                  </a:cubicBezTo>
                  <a:cubicBezTo>
                    <a:pt x="107" y="69"/>
                    <a:pt x="108" y="70"/>
                    <a:pt x="107" y="70"/>
                  </a:cubicBezTo>
                  <a:cubicBezTo>
                    <a:pt x="107" y="70"/>
                    <a:pt x="107" y="70"/>
                    <a:pt x="106" y="70"/>
                  </a:cubicBezTo>
                  <a:moveTo>
                    <a:pt x="115" y="65"/>
                  </a:moveTo>
                  <a:cubicBezTo>
                    <a:pt x="115" y="65"/>
                    <a:pt x="114" y="65"/>
                    <a:pt x="114" y="64"/>
                  </a:cubicBezTo>
                  <a:cubicBezTo>
                    <a:pt x="115" y="64"/>
                    <a:pt x="115" y="64"/>
                    <a:pt x="116" y="64"/>
                  </a:cubicBezTo>
                  <a:cubicBezTo>
                    <a:pt x="116" y="65"/>
                    <a:pt x="117" y="64"/>
                    <a:pt x="117" y="65"/>
                  </a:cubicBezTo>
                  <a:cubicBezTo>
                    <a:pt x="116" y="65"/>
                    <a:pt x="116" y="65"/>
                    <a:pt x="115" y="65"/>
                  </a:cubicBezTo>
                  <a:cubicBezTo>
                    <a:pt x="115" y="65"/>
                    <a:pt x="116" y="66"/>
                    <a:pt x="117" y="65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7" y="66"/>
                    <a:pt x="117" y="66"/>
                    <a:pt x="117" y="66"/>
                  </a:cubicBezTo>
                  <a:cubicBezTo>
                    <a:pt x="116" y="66"/>
                    <a:pt x="116" y="65"/>
                    <a:pt x="115" y="65"/>
                  </a:cubicBezTo>
                  <a:cubicBezTo>
                    <a:pt x="115" y="66"/>
                    <a:pt x="116" y="66"/>
                    <a:pt x="115" y="66"/>
                  </a:cubicBezTo>
                  <a:cubicBezTo>
                    <a:pt x="114" y="66"/>
                    <a:pt x="114" y="66"/>
                    <a:pt x="114" y="65"/>
                  </a:cubicBezTo>
                  <a:cubicBezTo>
                    <a:pt x="114" y="65"/>
                    <a:pt x="115" y="65"/>
                    <a:pt x="115" y="65"/>
                  </a:cubicBezTo>
                  <a:moveTo>
                    <a:pt x="111" y="50"/>
                  </a:moveTo>
                  <a:cubicBezTo>
                    <a:pt x="111" y="51"/>
                    <a:pt x="111" y="50"/>
                    <a:pt x="111" y="49"/>
                  </a:cubicBezTo>
                  <a:cubicBezTo>
                    <a:pt x="112" y="49"/>
                    <a:pt x="111" y="50"/>
                    <a:pt x="111" y="50"/>
                  </a:cubicBezTo>
                  <a:moveTo>
                    <a:pt x="119" y="54"/>
                  </a:moveTo>
                  <a:cubicBezTo>
                    <a:pt x="119" y="54"/>
                    <a:pt x="119" y="53"/>
                    <a:pt x="119" y="53"/>
                  </a:cubicBezTo>
                  <a:cubicBezTo>
                    <a:pt x="120" y="52"/>
                    <a:pt x="120" y="54"/>
                    <a:pt x="120" y="54"/>
                  </a:cubicBezTo>
                  <a:cubicBezTo>
                    <a:pt x="120" y="54"/>
                    <a:pt x="120" y="54"/>
                    <a:pt x="121" y="54"/>
                  </a:cubicBezTo>
                  <a:cubicBezTo>
                    <a:pt x="122" y="54"/>
                    <a:pt x="120" y="53"/>
                    <a:pt x="120" y="53"/>
                  </a:cubicBezTo>
                  <a:cubicBezTo>
                    <a:pt x="120" y="53"/>
                    <a:pt x="121" y="52"/>
                    <a:pt x="121" y="52"/>
                  </a:cubicBezTo>
                  <a:cubicBezTo>
                    <a:pt x="120" y="52"/>
                    <a:pt x="120" y="52"/>
                    <a:pt x="119" y="52"/>
                  </a:cubicBezTo>
                  <a:cubicBezTo>
                    <a:pt x="119" y="52"/>
                    <a:pt x="119" y="52"/>
                    <a:pt x="120" y="52"/>
                  </a:cubicBezTo>
                  <a:cubicBezTo>
                    <a:pt x="120" y="51"/>
                    <a:pt x="119" y="51"/>
                    <a:pt x="119" y="51"/>
                  </a:cubicBezTo>
                  <a:cubicBezTo>
                    <a:pt x="119" y="50"/>
                    <a:pt x="121" y="50"/>
                    <a:pt x="120" y="50"/>
                  </a:cubicBezTo>
                  <a:cubicBezTo>
                    <a:pt x="120" y="49"/>
                    <a:pt x="119" y="50"/>
                    <a:pt x="119" y="50"/>
                  </a:cubicBezTo>
                  <a:cubicBezTo>
                    <a:pt x="119" y="50"/>
                    <a:pt x="119" y="49"/>
                    <a:pt x="119" y="49"/>
                  </a:cubicBezTo>
                  <a:cubicBezTo>
                    <a:pt x="119" y="49"/>
                    <a:pt x="119" y="49"/>
                    <a:pt x="120" y="49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0" y="49"/>
                    <a:pt x="120" y="49"/>
                    <a:pt x="119" y="49"/>
                  </a:cubicBezTo>
                  <a:cubicBezTo>
                    <a:pt x="120" y="48"/>
                    <a:pt x="120" y="47"/>
                    <a:pt x="120" y="47"/>
                  </a:cubicBezTo>
                  <a:cubicBezTo>
                    <a:pt x="120" y="47"/>
                    <a:pt x="120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3" y="49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1"/>
                    <a:pt x="123" y="51"/>
                    <a:pt x="123" y="51"/>
                  </a:cubicBezTo>
                  <a:cubicBezTo>
                    <a:pt x="123" y="51"/>
                    <a:pt x="123" y="51"/>
                    <a:pt x="124" y="51"/>
                  </a:cubicBezTo>
                  <a:cubicBezTo>
                    <a:pt x="124" y="52"/>
                    <a:pt x="123" y="52"/>
                    <a:pt x="123" y="53"/>
                  </a:cubicBezTo>
                  <a:cubicBezTo>
                    <a:pt x="123" y="53"/>
                    <a:pt x="124" y="54"/>
                    <a:pt x="124" y="55"/>
                  </a:cubicBezTo>
                  <a:cubicBezTo>
                    <a:pt x="124" y="56"/>
                    <a:pt x="123" y="56"/>
                    <a:pt x="123" y="57"/>
                  </a:cubicBezTo>
                  <a:cubicBezTo>
                    <a:pt x="123" y="57"/>
                    <a:pt x="123" y="57"/>
                    <a:pt x="123" y="58"/>
                  </a:cubicBezTo>
                  <a:cubicBezTo>
                    <a:pt x="124" y="59"/>
                    <a:pt x="122" y="60"/>
                    <a:pt x="123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2" y="61"/>
                    <a:pt x="123" y="60"/>
                    <a:pt x="122" y="60"/>
                  </a:cubicBezTo>
                  <a:cubicBezTo>
                    <a:pt x="122" y="61"/>
                    <a:pt x="122" y="61"/>
                    <a:pt x="123" y="62"/>
                  </a:cubicBezTo>
                  <a:cubicBezTo>
                    <a:pt x="122" y="63"/>
                    <a:pt x="122" y="64"/>
                    <a:pt x="122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20" y="66"/>
                    <a:pt x="120" y="66"/>
                    <a:pt x="119" y="66"/>
                  </a:cubicBezTo>
                  <a:cubicBezTo>
                    <a:pt x="118" y="66"/>
                    <a:pt x="119" y="65"/>
                    <a:pt x="119" y="65"/>
                  </a:cubicBezTo>
                  <a:cubicBezTo>
                    <a:pt x="120" y="65"/>
                    <a:pt x="120" y="64"/>
                    <a:pt x="120" y="64"/>
                  </a:cubicBezTo>
                  <a:cubicBezTo>
                    <a:pt x="120" y="64"/>
                    <a:pt x="120" y="63"/>
                    <a:pt x="120" y="63"/>
                  </a:cubicBezTo>
                  <a:cubicBezTo>
                    <a:pt x="120" y="63"/>
                    <a:pt x="120" y="63"/>
                    <a:pt x="120" y="63"/>
                  </a:cubicBezTo>
                  <a:cubicBezTo>
                    <a:pt x="120" y="63"/>
                    <a:pt x="120" y="62"/>
                    <a:pt x="120" y="62"/>
                  </a:cubicBezTo>
                  <a:cubicBezTo>
                    <a:pt x="120" y="62"/>
                    <a:pt x="121" y="61"/>
                    <a:pt x="120" y="61"/>
                  </a:cubicBezTo>
                  <a:cubicBezTo>
                    <a:pt x="121" y="61"/>
                    <a:pt x="121" y="62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0" y="61"/>
                    <a:pt x="120" y="60"/>
                    <a:pt x="119" y="60"/>
                  </a:cubicBezTo>
                  <a:cubicBezTo>
                    <a:pt x="120" y="59"/>
                    <a:pt x="120" y="58"/>
                    <a:pt x="120" y="57"/>
                  </a:cubicBezTo>
                  <a:cubicBezTo>
                    <a:pt x="120" y="56"/>
                    <a:pt x="119" y="56"/>
                    <a:pt x="118" y="56"/>
                  </a:cubicBezTo>
                  <a:cubicBezTo>
                    <a:pt x="119" y="56"/>
                    <a:pt x="119" y="55"/>
                    <a:pt x="119" y="55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20" y="54"/>
                    <a:pt x="120" y="54"/>
                    <a:pt x="119" y="54"/>
                  </a:cubicBezTo>
                  <a:moveTo>
                    <a:pt x="120" y="59"/>
                  </a:moveTo>
                  <a:cubicBezTo>
                    <a:pt x="120" y="59"/>
                    <a:pt x="121" y="59"/>
                    <a:pt x="121" y="59"/>
                  </a:cubicBezTo>
                  <a:cubicBezTo>
                    <a:pt x="119" y="59"/>
                    <a:pt x="120" y="59"/>
                    <a:pt x="120" y="60"/>
                  </a:cubicBezTo>
                  <a:cubicBezTo>
                    <a:pt x="121" y="60"/>
                    <a:pt x="122" y="60"/>
                    <a:pt x="122" y="60"/>
                  </a:cubicBezTo>
                  <a:cubicBezTo>
                    <a:pt x="121" y="59"/>
                    <a:pt x="121" y="60"/>
                    <a:pt x="120" y="59"/>
                  </a:cubicBezTo>
                  <a:moveTo>
                    <a:pt x="121" y="58"/>
                  </a:moveTo>
                  <a:cubicBezTo>
                    <a:pt x="121" y="59"/>
                    <a:pt x="122" y="59"/>
                    <a:pt x="122" y="59"/>
                  </a:cubicBezTo>
                  <a:cubicBezTo>
                    <a:pt x="121" y="59"/>
                    <a:pt x="121" y="59"/>
                    <a:pt x="122" y="59"/>
                  </a:cubicBezTo>
                  <a:cubicBezTo>
                    <a:pt x="121" y="59"/>
                    <a:pt x="123" y="59"/>
                    <a:pt x="123" y="59"/>
                  </a:cubicBezTo>
                  <a:cubicBezTo>
                    <a:pt x="121" y="59"/>
                    <a:pt x="122" y="58"/>
                    <a:pt x="121" y="58"/>
                  </a:cubicBezTo>
                  <a:moveTo>
                    <a:pt x="121" y="57"/>
                  </a:moveTo>
                  <a:cubicBezTo>
                    <a:pt x="120" y="57"/>
                    <a:pt x="120" y="58"/>
                    <a:pt x="120" y="58"/>
                  </a:cubicBezTo>
                  <a:cubicBezTo>
                    <a:pt x="121" y="58"/>
                    <a:pt x="121" y="58"/>
                    <a:pt x="122" y="58"/>
                  </a:cubicBezTo>
                  <a:cubicBezTo>
                    <a:pt x="122" y="58"/>
                    <a:pt x="121" y="58"/>
                    <a:pt x="121" y="57"/>
                  </a:cubicBezTo>
                  <a:moveTo>
                    <a:pt x="122" y="50"/>
                  </a:moveTo>
                  <a:cubicBezTo>
                    <a:pt x="122" y="50"/>
                    <a:pt x="122" y="50"/>
                    <a:pt x="122" y="49"/>
                  </a:cubicBezTo>
                  <a:cubicBezTo>
                    <a:pt x="122" y="49"/>
                    <a:pt x="122" y="49"/>
                    <a:pt x="121" y="49"/>
                  </a:cubicBezTo>
                  <a:cubicBezTo>
                    <a:pt x="121" y="49"/>
                    <a:pt x="121" y="50"/>
                    <a:pt x="122" y="50"/>
                  </a:cubicBezTo>
                  <a:moveTo>
                    <a:pt x="122" y="55"/>
                  </a:moveTo>
                  <a:cubicBezTo>
                    <a:pt x="122" y="55"/>
                    <a:pt x="121" y="57"/>
                    <a:pt x="122" y="56"/>
                  </a:cubicBezTo>
                  <a:cubicBezTo>
                    <a:pt x="122" y="56"/>
                    <a:pt x="123" y="54"/>
                    <a:pt x="122" y="55"/>
                  </a:cubicBezTo>
                  <a:moveTo>
                    <a:pt x="120" y="55"/>
                  </a:moveTo>
                  <a:cubicBezTo>
                    <a:pt x="118" y="55"/>
                    <a:pt x="120" y="56"/>
                    <a:pt x="121" y="56"/>
                  </a:cubicBezTo>
                  <a:cubicBezTo>
                    <a:pt x="121" y="55"/>
                    <a:pt x="119" y="56"/>
                    <a:pt x="120" y="55"/>
                  </a:cubicBezTo>
                  <a:moveTo>
                    <a:pt x="77" y="87"/>
                  </a:moveTo>
                  <a:cubicBezTo>
                    <a:pt x="77" y="87"/>
                    <a:pt x="76" y="86"/>
                    <a:pt x="77" y="86"/>
                  </a:cubicBezTo>
                  <a:cubicBezTo>
                    <a:pt x="77" y="87"/>
                    <a:pt x="77" y="87"/>
                    <a:pt x="77" y="88"/>
                  </a:cubicBezTo>
                  <a:cubicBezTo>
                    <a:pt x="77" y="88"/>
                    <a:pt x="77" y="88"/>
                    <a:pt x="77" y="87"/>
                  </a:cubicBezTo>
                  <a:moveTo>
                    <a:pt x="108" y="38"/>
                  </a:moveTo>
                  <a:cubicBezTo>
                    <a:pt x="109" y="37"/>
                    <a:pt x="108" y="39"/>
                    <a:pt x="109" y="39"/>
                  </a:cubicBezTo>
                  <a:cubicBezTo>
                    <a:pt x="108" y="39"/>
                    <a:pt x="108" y="38"/>
                    <a:pt x="108" y="38"/>
                  </a:cubicBezTo>
                  <a:moveTo>
                    <a:pt x="116" y="61"/>
                  </a:moveTo>
                  <a:cubicBezTo>
                    <a:pt x="116" y="60"/>
                    <a:pt x="117" y="61"/>
                    <a:pt x="117" y="60"/>
                  </a:cubicBezTo>
                  <a:cubicBezTo>
                    <a:pt x="118" y="61"/>
                    <a:pt x="116" y="61"/>
                    <a:pt x="117" y="61"/>
                  </a:cubicBezTo>
                  <a:cubicBezTo>
                    <a:pt x="117" y="62"/>
                    <a:pt x="117" y="61"/>
                    <a:pt x="116" y="61"/>
                  </a:cubicBezTo>
                  <a:moveTo>
                    <a:pt x="119" y="60"/>
                  </a:moveTo>
                  <a:cubicBezTo>
                    <a:pt x="120" y="60"/>
                    <a:pt x="119" y="61"/>
                    <a:pt x="120" y="61"/>
                  </a:cubicBezTo>
                  <a:cubicBezTo>
                    <a:pt x="120" y="61"/>
                    <a:pt x="120" y="61"/>
                    <a:pt x="120" y="62"/>
                  </a:cubicBezTo>
                  <a:cubicBezTo>
                    <a:pt x="118" y="61"/>
                    <a:pt x="119" y="61"/>
                    <a:pt x="119" y="60"/>
                  </a:cubicBezTo>
                  <a:moveTo>
                    <a:pt x="113" y="57"/>
                  </a:moveTo>
                  <a:cubicBezTo>
                    <a:pt x="113" y="57"/>
                    <a:pt x="113" y="57"/>
                    <a:pt x="113" y="57"/>
                  </a:cubicBezTo>
                  <a:cubicBezTo>
                    <a:pt x="113" y="57"/>
                    <a:pt x="113" y="57"/>
                    <a:pt x="114" y="57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2" y="57"/>
                    <a:pt x="113" y="56"/>
                    <a:pt x="113" y="56"/>
                  </a:cubicBezTo>
                  <a:cubicBezTo>
                    <a:pt x="113" y="56"/>
                    <a:pt x="113" y="56"/>
                    <a:pt x="112" y="56"/>
                  </a:cubicBezTo>
                  <a:cubicBezTo>
                    <a:pt x="113" y="56"/>
                    <a:pt x="113" y="56"/>
                    <a:pt x="112" y="55"/>
                  </a:cubicBezTo>
                  <a:cubicBezTo>
                    <a:pt x="113" y="55"/>
                    <a:pt x="113" y="56"/>
                    <a:pt x="114" y="55"/>
                  </a:cubicBezTo>
                  <a:cubicBezTo>
                    <a:pt x="114" y="55"/>
                    <a:pt x="113" y="56"/>
                    <a:pt x="113" y="56"/>
                  </a:cubicBezTo>
                  <a:cubicBezTo>
                    <a:pt x="113" y="56"/>
                    <a:pt x="114" y="56"/>
                    <a:pt x="114" y="56"/>
                  </a:cubicBezTo>
                  <a:cubicBezTo>
                    <a:pt x="114" y="56"/>
                    <a:pt x="114" y="56"/>
                    <a:pt x="114" y="57"/>
                  </a:cubicBezTo>
                  <a:cubicBezTo>
                    <a:pt x="113" y="57"/>
                    <a:pt x="113" y="57"/>
                    <a:pt x="113" y="57"/>
                  </a:cubicBezTo>
                  <a:moveTo>
                    <a:pt x="31" y="61"/>
                  </a:moveTo>
                  <a:cubicBezTo>
                    <a:pt x="32" y="61"/>
                    <a:pt x="32" y="62"/>
                    <a:pt x="32" y="62"/>
                  </a:cubicBezTo>
                  <a:cubicBezTo>
                    <a:pt x="31" y="62"/>
                    <a:pt x="31" y="62"/>
                    <a:pt x="31" y="61"/>
                  </a:cubicBezTo>
                  <a:moveTo>
                    <a:pt x="115" y="58"/>
                  </a:moveTo>
                  <a:cubicBezTo>
                    <a:pt x="115" y="57"/>
                    <a:pt x="117" y="57"/>
                    <a:pt x="115" y="57"/>
                  </a:cubicBezTo>
                  <a:cubicBezTo>
                    <a:pt x="115" y="56"/>
                    <a:pt x="116" y="56"/>
                    <a:pt x="116" y="56"/>
                  </a:cubicBezTo>
                  <a:cubicBezTo>
                    <a:pt x="116" y="55"/>
                    <a:pt x="114" y="55"/>
                    <a:pt x="115" y="55"/>
                  </a:cubicBezTo>
                  <a:cubicBezTo>
                    <a:pt x="116" y="55"/>
                    <a:pt x="116" y="55"/>
                    <a:pt x="116" y="56"/>
                  </a:cubicBezTo>
                  <a:cubicBezTo>
                    <a:pt x="117" y="57"/>
                    <a:pt x="117" y="58"/>
                    <a:pt x="115" y="58"/>
                  </a:cubicBezTo>
                  <a:moveTo>
                    <a:pt x="116" y="58"/>
                  </a:moveTo>
                  <a:cubicBezTo>
                    <a:pt x="118" y="58"/>
                    <a:pt x="116" y="59"/>
                    <a:pt x="117" y="60"/>
                  </a:cubicBezTo>
                  <a:cubicBezTo>
                    <a:pt x="116" y="60"/>
                    <a:pt x="117" y="60"/>
                    <a:pt x="116" y="60"/>
                  </a:cubicBezTo>
                  <a:cubicBezTo>
                    <a:pt x="114" y="60"/>
                    <a:pt x="117" y="59"/>
                    <a:pt x="116" y="58"/>
                  </a:cubicBezTo>
                  <a:moveTo>
                    <a:pt x="119" y="57"/>
                  </a:moveTo>
                  <a:cubicBezTo>
                    <a:pt x="119" y="57"/>
                    <a:pt x="118" y="57"/>
                    <a:pt x="118" y="57"/>
                  </a:cubicBezTo>
                  <a:cubicBezTo>
                    <a:pt x="119" y="56"/>
                    <a:pt x="118" y="57"/>
                    <a:pt x="119" y="57"/>
                  </a:cubicBezTo>
                  <a:cubicBezTo>
                    <a:pt x="119" y="58"/>
                    <a:pt x="118" y="58"/>
                    <a:pt x="119" y="59"/>
                  </a:cubicBezTo>
                  <a:cubicBezTo>
                    <a:pt x="118" y="59"/>
                    <a:pt x="118" y="59"/>
                    <a:pt x="118" y="58"/>
                  </a:cubicBezTo>
                  <a:cubicBezTo>
                    <a:pt x="118" y="58"/>
                    <a:pt x="119" y="57"/>
                    <a:pt x="119" y="57"/>
                  </a:cubicBezTo>
                  <a:moveTo>
                    <a:pt x="91" y="53"/>
                  </a:moveTo>
                  <a:cubicBezTo>
                    <a:pt x="92" y="53"/>
                    <a:pt x="93" y="51"/>
                    <a:pt x="94" y="51"/>
                  </a:cubicBezTo>
                  <a:cubicBezTo>
                    <a:pt x="94" y="51"/>
                    <a:pt x="94" y="52"/>
                    <a:pt x="95" y="51"/>
                  </a:cubicBezTo>
                  <a:cubicBezTo>
                    <a:pt x="95" y="51"/>
                    <a:pt x="96" y="51"/>
                    <a:pt x="96" y="52"/>
                  </a:cubicBezTo>
                  <a:cubicBezTo>
                    <a:pt x="96" y="52"/>
                    <a:pt x="96" y="52"/>
                    <a:pt x="97" y="52"/>
                  </a:cubicBezTo>
                  <a:cubicBezTo>
                    <a:pt x="97" y="52"/>
                    <a:pt x="97" y="53"/>
                    <a:pt x="98" y="53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98" y="54"/>
                    <a:pt x="98" y="54"/>
                    <a:pt x="98" y="54"/>
                  </a:cubicBezTo>
                  <a:cubicBezTo>
                    <a:pt x="98" y="54"/>
                    <a:pt x="98" y="54"/>
                    <a:pt x="97" y="54"/>
                  </a:cubicBezTo>
                  <a:cubicBezTo>
                    <a:pt x="97" y="55"/>
                    <a:pt x="97" y="54"/>
                    <a:pt x="97" y="55"/>
                  </a:cubicBezTo>
                  <a:cubicBezTo>
                    <a:pt x="96" y="55"/>
                    <a:pt x="96" y="56"/>
                    <a:pt x="96" y="56"/>
                  </a:cubicBezTo>
                  <a:cubicBezTo>
                    <a:pt x="97" y="55"/>
                    <a:pt x="98" y="54"/>
                    <a:pt x="98" y="54"/>
                  </a:cubicBezTo>
                  <a:cubicBezTo>
                    <a:pt x="98" y="54"/>
                    <a:pt x="98" y="55"/>
                    <a:pt x="98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6"/>
                    <a:pt x="97" y="55"/>
                  </a:cubicBezTo>
                  <a:cubicBezTo>
                    <a:pt x="98" y="55"/>
                    <a:pt x="98" y="55"/>
                    <a:pt x="99" y="54"/>
                  </a:cubicBezTo>
                  <a:cubicBezTo>
                    <a:pt x="99" y="55"/>
                    <a:pt x="99" y="55"/>
                    <a:pt x="99" y="55"/>
                  </a:cubicBezTo>
                  <a:cubicBezTo>
                    <a:pt x="98" y="55"/>
                    <a:pt x="97" y="56"/>
                    <a:pt x="98" y="55"/>
                  </a:cubicBezTo>
                  <a:cubicBezTo>
                    <a:pt x="98" y="55"/>
                    <a:pt x="98" y="55"/>
                    <a:pt x="98" y="55"/>
                  </a:cubicBezTo>
                  <a:cubicBezTo>
                    <a:pt x="99" y="55"/>
                    <a:pt x="98" y="55"/>
                    <a:pt x="99" y="55"/>
                  </a:cubicBezTo>
                  <a:cubicBezTo>
                    <a:pt x="99" y="55"/>
                    <a:pt x="99" y="55"/>
                    <a:pt x="98" y="56"/>
                  </a:cubicBezTo>
                  <a:cubicBezTo>
                    <a:pt x="99" y="56"/>
                    <a:pt x="98" y="56"/>
                    <a:pt x="97" y="56"/>
                  </a:cubicBezTo>
                  <a:cubicBezTo>
                    <a:pt x="97" y="56"/>
                    <a:pt x="97" y="56"/>
                    <a:pt x="95" y="57"/>
                  </a:cubicBezTo>
                  <a:cubicBezTo>
                    <a:pt x="95" y="57"/>
                    <a:pt x="95" y="57"/>
                    <a:pt x="95" y="57"/>
                  </a:cubicBezTo>
                  <a:cubicBezTo>
                    <a:pt x="95" y="57"/>
                    <a:pt x="95" y="57"/>
                    <a:pt x="94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5" y="57"/>
                    <a:pt x="94" y="57"/>
                    <a:pt x="95" y="57"/>
                  </a:cubicBezTo>
                  <a:cubicBezTo>
                    <a:pt x="96" y="56"/>
                    <a:pt x="95" y="56"/>
                    <a:pt x="94" y="57"/>
                  </a:cubicBezTo>
                  <a:cubicBezTo>
                    <a:pt x="94" y="57"/>
                    <a:pt x="95" y="56"/>
                    <a:pt x="95" y="56"/>
                  </a:cubicBezTo>
                  <a:cubicBezTo>
                    <a:pt x="95" y="56"/>
                    <a:pt x="94" y="56"/>
                    <a:pt x="94" y="56"/>
                  </a:cubicBezTo>
                  <a:cubicBezTo>
                    <a:pt x="93" y="57"/>
                    <a:pt x="94" y="57"/>
                    <a:pt x="94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3" y="57"/>
                    <a:pt x="93" y="57"/>
                    <a:pt x="93" y="57"/>
                  </a:cubicBezTo>
                  <a:cubicBezTo>
                    <a:pt x="94" y="56"/>
                    <a:pt x="94" y="56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4" y="55"/>
                    <a:pt x="94" y="55"/>
                    <a:pt x="93" y="56"/>
                  </a:cubicBezTo>
                  <a:cubicBezTo>
                    <a:pt x="93" y="56"/>
                    <a:pt x="93" y="56"/>
                    <a:pt x="93" y="56"/>
                  </a:cubicBezTo>
                  <a:cubicBezTo>
                    <a:pt x="92" y="56"/>
                    <a:pt x="92" y="56"/>
                    <a:pt x="93" y="56"/>
                  </a:cubicBezTo>
                  <a:cubicBezTo>
                    <a:pt x="92" y="57"/>
                    <a:pt x="92" y="56"/>
                    <a:pt x="91" y="56"/>
                  </a:cubicBezTo>
                  <a:cubicBezTo>
                    <a:pt x="91" y="56"/>
                    <a:pt x="92" y="56"/>
                    <a:pt x="92" y="56"/>
                  </a:cubicBezTo>
                  <a:cubicBezTo>
                    <a:pt x="92" y="56"/>
                    <a:pt x="92" y="56"/>
                    <a:pt x="91" y="56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0" y="57"/>
                    <a:pt x="90" y="56"/>
                    <a:pt x="89" y="56"/>
                  </a:cubicBezTo>
                  <a:cubicBezTo>
                    <a:pt x="90" y="56"/>
                    <a:pt x="90" y="56"/>
                    <a:pt x="90" y="55"/>
                  </a:cubicBezTo>
                  <a:cubicBezTo>
                    <a:pt x="90" y="55"/>
                    <a:pt x="89" y="56"/>
                    <a:pt x="89" y="56"/>
                  </a:cubicBezTo>
                  <a:cubicBezTo>
                    <a:pt x="88" y="56"/>
                    <a:pt x="89" y="56"/>
                    <a:pt x="88" y="56"/>
                  </a:cubicBezTo>
                  <a:cubicBezTo>
                    <a:pt x="89" y="55"/>
                    <a:pt x="90" y="54"/>
                    <a:pt x="91" y="53"/>
                  </a:cubicBezTo>
                  <a:moveTo>
                    <a:pt x="96" y="56"/>
                  </a:moveTo>
                  <a:cubicBezTo>
                    <a:pt x="95" y="56"/>
                    <a:pt x="95" y="56"/>
                    <a:pt x="96" y="56"/>
                  </a:cubicBezTo>
                  <a:cubicBezTo>
                    <a:pt x="96" y="56"/>
                    <a:pt x="96" y="56"/>
                    <a:pt x="96" y="56"/>
                  </a:cubicBezTo>
                  <a:moveTo>
                    <a:pt x="95" y="55"/>
                  </a:moveTo>
                  <a:cubicBezTo>
                    <a:pt x="95" y="56"/>
                    <a:pt x="95" y="56"/>
                    <a:pt x="93" y="56"/>
                  </a:cubicBezTo>
                  <a:cubicBezTo>
                    <a:pt x="93" y="57"/>
                    <a:pt x="95" y="56"/>
                    <a:pt x="95" y="56"/>
                  </a:cubicBezTo>
                  <a:cubicBezTo>
                    <a:pt x="94" y="56"/>
                    <a:pt x="94" y="56"/>
                    <a:pt x="96" y="56"/>
                  </a:cubicBezTo>
                  <a:cubicBezTo>
                    <a:pt x="96" y="55"/>
                    <a:pt x="95" y="56"/>
                    <a:pt x="95" y="56"/>
                  </a:cubicBezTo>
                  <a:cubicBezTo>
                    <a:pt x="95" y="55"/>
                    <a:pt x="96" y="55"/>
                    <a:pt x="95" y="55"/>
                  </a:cubicBezTo>
                  <a:moveTo>
                    <a:pt x="93" y="55"/>
                  </a:moveTo>
                  <a:cubicBezTo>
                    <a:pt x="93" y="55"/>
                    <a:pt x="93" y="55"/>
                    <a:pt x="94" y="55"/>
                  </a:cubicBezTo>
                  <a:cubicBezTo>
                    <a:pt x="94" y="55"/>
                    <a:pt x="94" y="56"/>
                    <a:pt x="94" y="55"/>
                  </a:cubicBezTo>
                  <a:cubicBezTo>
                    <a:pt x="95" y="55"/>
                    <a:pt x="94" y="55"/>
                    <a:pt x="95" y="54"/>
                  </a:cubicBezTo>
                  <a:cubicBezTo>
                    <a:pt x="93" y="55"/>
                    <a:pt x="94" y="54"/>
                    <a:pt x="93" y="55"/>
                  </a:cubicBezTo>
                  <a:moveTo>
                    <a:pt x="95" y="54"/>
                  </a:moveTo>
                  <a:cubicBezTo>
                    <a:pt x="95" y="53"/>
                    <a:pt x="95" y="53"/>
                    <a:pt x="95" y="53"/>
                  </a:cubicBezTo>
                  <a:cubicBezTo>
                    <a:pt x="94" y="53"/>
                    <a:pt x="95" y="54"/>
                    <a:pt x="95" y="54"/>
                  </a:cubicBezTo>
                  <a:moveTo>
                    <a:pt x="92" y="55"/>
                  </a:moveTo>
                  <a:cubicBezTo>
                    <a:pt x="92" y="55"/>
                    <a:pt x="93" y="55"/>
                    <a:pt x="93" y="54"/>
                  </a:cubicBezTo>
                  <a:cubicBezTo>
                    <a:pt x="93" y="54"/>
                    <a:pt x="94" y="54"/>
                    <a:pt x="93" y="54"/>
                  </a:cubicBezTo>
                  <a:lnTo>
                    <a:pt x="92" y="55"/>
                  </a:lnTo>
                  <a:close/>
                  <a:moveTo>
                    <a:pt x="92" y="55"/>
                  </a:moveTo>
                  <a:cubicBezTo>
                    <a:pt x="92" y="55"/>
                    <a:pt x="93" y="54"/>
                    <a:pt x="93" y="54"/>
                  </a:cubicBezTo>
                  <a:cubicBezTo>
                    <a:pt x="93" y="54"/>
                    <a:pt x="91" y="55"/>
                    <a:pt x="92" y="55"/>
                  </a:cubicBezTo>
                  <a:moveTo>
                    <a:pt x="90" y="55"/>
                  </a:moveTo>
                  <a:cubicBezTo>
                    <a:pt x="90" y="55"/>
                    <a:pt x="90" y="55"/>
                    <a:pt x="90" y="55"/>
                  </a:cubicBezTo>
                  <a:cubicBezTo>
                    <a:pt x="91" y="55"/>
                    <a:pt x="91" y="54"/>
                    <a:pt x="91" y="54"/>
                  </a:cubicBezTo>
                  <a:cubicBezTo>
                    <a:pt x="90" y="54"/>
                    <a:pt x="91" y="54"/>
                    <a:pt x="90" y="55"/>
                  </a:cubicBezTo>
                  <a:moveTo>
                    <a:pt x="86" y="84"/>
                  </a:moveTo>
                  <a:cubicBezTo>
                    <a:pt x="85" y="84"/>
                    <a:pt x="85" y="84"/>
                    <a:pt x="84" y="83"/>
                  </a:cubicBezTo>
                  <a:cubicBezTo>
                    <a:pt x="85" y="83"/>
                    <a:pt x="85" y="84"/>
                    <a:pt x="86" y="83"/>
                  </a:cubicBezTo>
                  <a:cubicBezTo>
                    <a:pt x="86" y="83"/>
                    <a:pt x="86" y="83"/>
                    <a:pt x="86" y="84"/>
                  </a:cubicBezTo>
                  <a:moveTo>
                    <a:pt x="85" y="83"/>
                  </a:moveTo>
                  <a:cubicBezTo>
                    <a:pt x="84" y="82"/>
                    <a:pt x="85" y="81"/>
                    <a:pt x="85" y="82"/>
                  </a:cubicBezTo>
                  <a:cubicBezTo>
                    <a:pt x="86" y="83"/>
                    <a:pt x="85" y="82"/>
                    <a:pt x="85" y="83"/>
                  </a:cubicBezTo>
                  <a:moveTo>
                    <a:pt x="88" y="80"/>
                  </a:moveTo>
                  <a:cubicBezTo>
                    <a:pt x="89" y="81"/>
                    <a:pt x="88" y="83"/>
                    <a:pt x="87" y="82"/>
                  </a:cubicBezTo>
                  <a:cubicBezTo>
                    <a:pt x="87" y="82"/>
                    <a:pt x="87" y="82"/>
                    <a:pt x="87" y="83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1"/>
                    <a:pt x="89" y="82"/>
                    <a:pt x="88" y="80"/>
                  </a:cubicBezTo>
                  <a:cubicBezTo>
                    <a:pt x="88" y="80"/>
                    <a:pt x="88" y="81"/>
                    <a:pt x="88" y="80"/>
                  </a:cubicBezTo>
                  <a:moveTo>
                    <a:pt x="84" y="84"/>
                  </a:moveTo>
                  <a:cubicBezTo>
                    <a:pt x="84" y="84"/>
                    <a:pt x="84" y="85"/>
                    <a:pt x="83" y="85"/>
                  </a:cubicBezTo>
                  <a:cubicBezTo>
                    <a:pt x="83" y="84"/>
                    <a:pt x="84" y="84"/>
                    <a:pt x="84" y="83"/>
                  </a:cubicBezTo>
                  <a:cubicBezTo>
                    <a:pt x="84" y="83"/>
                    <a:pt x="85" y="84"/>
                    <a:pt x="85" y="85"/>
                  </a:cubicBezTo>
                  <a:cubicBezTo>
                    <a:pt x="85" y="85"/>
                    <a:pt x="85" y="83"/>
                    <a:pt x="85" y="84"/>
                  </a:cubicBezTo>
                  <a:cubicBezTo>
                    <a:pt x="86" y="85"/>
                    <a:pt x="85" y="85"/>
                    <a:pt x="85" y="85"/>
                  </a:cubicBezTo>
                  <a:cubicBezTo>
                    <a:pt x="84" y="84"/>
                    <a:pt x="84" y="84"/>
                    <a:pt x="84" y="84"/>
                  </a:cubicBezTo>
                  <a:moveTo>
                    <a:pt x="88" y="84"/>
                  </a:moveTo>
                  <a:cubicBezTo>
                    <a:pt x="87" y="84"/>
                    <a:pt x="87" y="84"/>
                    <a:pt x="86" y="85"/>
                  </a:cubicBezTo>
                  <a:cubicBezTo>
                    <a:pt x="86" y="83"/>
                    <a:pt x="86" y="83"/>
                    <a:pt x="87" y="82"/>
                  </a:cubicBezTo>
                  <a:cubicBezTo>
                    <a:pt x="87" y="83"/>
                    <a:pt x="86" y="83"/>
                    <a:pt x="87" y="83"/>
                  </a:cubicBezTo>
                  <a:cubicBezTo>
                    <a:pt x="87" y="84"/>
                    <a:pt x="87" y="83"/>
                    <a:pt x="88" y="84"/>
                  </a:cubicBezTo>
                  <a:moveTo>
                    <a:pt x="108" y="68"/>
                  </a:moveTo>
                  <a:cubicBezTo>
                    <a:pt x="108" y="68"/>
                    <a:pt x="108" y="67"/>
                    <a:pt x="108" y="68"/>
                  </a:cubicBezTo>
                  <a:cubicBezTo>
                    <a:pt x="107" y="67"/>
                    <a:pt x="108" y="67"/>
                    <a:pt x="109" y="68"/>
                  </a:cubicBezTo>
                  <a:cubicBezTo>
                    <a:pt x="109" y="68"/>
                    <a:pt x="108" y="68"/>
                    <a:pt x="108" y="68"/>
                  </a:cubicBezTo>
                  <a:moveTo>
                    <a:pt x="83" y="86"/>
                  </a:moveTo>
                  <a:cubicBezTo>
                    <a:pt x="83" y="85"/>
                    <a:pt x="84" y="86"/>
                    <a:pt x="84" y="85"/>
                  </a:cubicBezTo>
                  <a:cubicBezTo>
                    <a:pt x="84" y="86"/>
                    <a:pt x="83" y="86"/>
                    <a:pt x="84" y="87"/>
                  </a:cubicBezTo>
                  <a:cubicBezTo>
                    <a:pt x="84" y="86"/>
                    <a:pt x="83" y="87"/>
                    <a:pt x="83" y="86"/>
                  </a:cubicBezTo>
                  <a:moveTo>
                    <a:pt x="77" y="85"/>
                  </a:moveTo>
                  <a:cubicBezTo>
                    <a:pt x="77" y="84"/>
                    <a:pt x="78" y="83"/>
                    <a:pt x="78" y="84"/>
                  </a:cubicBezTo>
                  <a:cubicBezTo>
                    <a:pt x="79" y="85"/>
                    <a:pt x="78" y="84"/>
                    <a:pt x="78" y="84"/>
                  </a:cubicBezTo>
                  <a:cubicBezTo>
                    <a:pt x="78" y="84"/>
                    <a:pt x="77" y="85"/>
                    <a:pt x="77" y="85"/>
                  </a:cubicBezTo>
                  <a:moveTo>
                    <a:pt x="89" y="83"/>
                  </a:moveTo>
                  <a:cubicBezTo>
                    <a:pt x="90" y="83"/>
                    <a:pt x="89" y="81"/>
                    <a:pt x="89" y="81"/>
                  </a:cubicBezTo>
                  <a:cubicBezTo>
                    <a:pt x="90" y="82"/>
                    <a:pt x="89" y="82"/>
                    <a:pt x="90" y="83"/>
                  </a:cubicBezTo>
                  <a:cubicBezTo>
                    <a:pt x="90" y="83"/>
                    <a:pt x="89" y="84"/>
                    <a:pt x="89" y="83"/>
                  </a:cubicBezTo>
                  <a:cubicBezTo>
                    <a:pt x="89" y="83"/>
                    <a:pt x="89" y="82"/>
                    <a:pt x="89" y="83"/>
                  </a:cubicBezTo>
                  <a:moveTo>
                    <a:pt x="79" y="83"/>
                  </a:moveTo>
                  <a:cubicBezTo>
                    <a:pt x="79" y="82"/>
                    <a:pt x="80" y="83"/>
                    <a:pt x="80" y="82"/>
                  </a:cubicBezTo>
                  <a:cubicBezTo>
                    <a:pt x="80" y="83"/>
                    <a:pt x="79" y="83"/>
                    <a:pt x="79" y="83"/>
                  </a:cubicBezTo>
                  <a:moveTo>
                    <a:pt x="81" y="85"/>
                  </a:moveTo>
                  <a:cubicBezTo>
                    <a:pt x="82" y="85"/>
                    <a:pt x="81" y="85"/>
                    <a:pt x="82" y="85"/>
                  </a:cubicBezTo>
                  <a:cubicBezTo>
                    <a:pt x="82" y="86"/>
                    <a:pt x="82" y="86"/>
                    <a:pt x="82" y="86"/>
                  </a:cubicBezTo>
                  <a:cubicBezTo>
                    <a:pt x="82" y="86"/>
                    <a:pt x="81" y="86"/>
                    <a:pt x="81" y="85"/>
                  </a:cubicBezTo>
                  <a:moveTo>
                    <a:pt x="78" y="87"/>
                  </a:moveTo>
                  <a:cubicBezTo>
                    <a:pt x="78" y="86"/>
                    <a:pt x="78" y="86"/>
                    <a:pt x="77" y="87"/>
                  </a:cubicBezTo>
                  <a:cubicBezTo>
                    <a:pt x="77" y="85"/>
                    <a:pt x="78" y="86"/>
                    <a:pt x="79" y="85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80" y="86"/>
                    <a:pt x="79" y="86"/>
                    <a:pt x="79" y="85"/>
                  </a:cubicBezTo>
                  <a:cubicBezTo>
                    <a:pt x="79" y="85"/>
                    <a:pt x="79" y="85"/>
                    <a:pt x="80" y="85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7"/>
                    <a:pt x="80" y="88"/>
                    <a:pt x="79" y="87"/>
                  </a:cubicBezTo>
                  <a:cubicBezTo>
                    <a:pt x="79" y="87"/>
                    <a:pt x="80" y="88"/>
                    <a:pt x="79" y="88"/>
                  </a:cubicBezTo>
                  <a:cubicBezTo>
                    <a:pt x="79" y="87"/>
                    <a:pt x="79" y="87"/>
                    <a:pt x="79" y="87"/>
                  </a:cubicBezTo>
                  <a:cubicBezTo>
                    <a:pt x="79" y="87"/>
                    <a:pt x="79" y="87"/>
                    <a:pt x="79" y="86"/>
                  </a:cubicBezTo>
                  <a:cubicBezTo>
                    <a:pt x="79" y="87"/>
                    <a:pt x="79" y="88"/>
                    <a:pt x="78" y="88"/>
                  </a:cubicBezTo>
                  <a:cubicBezTo>
                    <a:pt x="78" y="87"/>
                    <a:pt x="78" y="88"/>
                    <a:pt x="78" y="88"/>
                  </a:cubicBezTo>
                  <a:cubicBezTo>
                    <a:pt x="78" y="88"/>
                    <a:pt x="78" y="88"/>
                    <a:pt x="77" y="87"/>
                  </a:cubicBezTo>
                  <a:cubicBezTo>
                    <a:pt x="78" y="87"/>
                    <a:pt x="78" y="88"/>
                    <a:pt x="78" y="87"/>
                  </a:cubicBezTo>
                  <a:moveTo>
                    <a:pt x="81" y="81"/>
                  </a:moveTo>
                  <a:cubicBezTo>
                    <a:pt x="81" y="82"/>
                    <a:pt x="82" y="81"/>
                    <a:pt x="82" y="81"/>
                  </a:cubicBezTo>
                  <a:cubicBezTo>
                    <a:pt x="82" y="81"/>
                    <a:pt x="82" y="81"/>
                    <a:pt x="83" y="81"/>
                  </a:cubicBezTo>
                  <a:cubicBezTo>
                    <a:pt x="83" y="81"/>
                    <a:pt x="83" y="80"/>
                    <a:pt x="83" y="80"/>
                  </a:cubicBezTo>
                  <a:cubicBezTo>
                    <a:pt x="84" y="80"/>
                    <a:pt x="85" y="80"/>
                    <a:pt x="86" y="79"/>
                  </a:cubicBezTo>
                  <a:cubicBezTo>
                    <a:pt x="87" y="80"/>
                    <a:pt x="86" y="80"/>
                    <a:pt x="85" y="80"/>
                  </a:cubicBezTo>
                  <a:cubicBezTo>
                    <a:pt x="85" y="80"/>
                    <a:pt x="85" y="81"/>
                    <a:pt x="85" y="81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82"/>
                    <a:pt x="84" y="81"/>
                    <a:pt x="84" y="80"/>
                  </a:cubicBezTo>
                  <a:cubicBezTo>
                    <a:pt x="83" y="81"/>
                    <a:pt x="82" y="81"/>
                    <a:pt x="82" y="82"/>
                  </a:cubicBezTo>
                  <a:cubicBezTo>
                    <a:pt x="82" y="82"/>
                    <a:pt x="81" y="82"/>
                    <a:pt x="81" y="81"/>
                  </a:cubicBezTo>
                  <a:moveTo>
                    <a:pt x="108" y="67"/>
                  </a:moveTo>
                  <a:cubicBezTo>
                    <a:pt x="107" y="67"/>
                    <a:pt x="108" y="66"/>
                    <a:pt x="108" y="66"/>
                  </a:cubicBezTo>
                  <a:cubicBezTo>
                    <a:pt x="109" y="66"/>
                    <a:pt x="107" y="67"/>
                    <a:pt x="108" y="67"/>
                  </a:cubicBezTo>
                  <a:moveTo>
                    <a:pt x="116" y="69"/>
                  </a:moveTo>
                  <a:cubicBezTo>
                    <a:pt x="116" y="69"/>
                    <a:pt x="115" y="69"/>
                    <a:pt x="115" y="69"/>
                  </a:cubicBezTo>
                  <a:cubicBezTo>
                    <a:pt x="114" y="69"/>
                    <a:pt x="116" y="68"/>
                    <a:pt x="116" y="69"/>
                  </a:cubicBezTo>
                  <a:cubicBezTo>
                    <a:pt x="116" y="68"/>
                    <a:pt x="116" y="68"/>
                    <a:pt x="116" y="67"/>
                  </a:cubicBezTo>
                  <a:cubicBezTo>
                    <a:pt x="116" y="67"/>
                    <a:pt x="117" y="67"/>
                    <a:pt x="116" y="66"/>
                  </a:cubicBezTo>
                  <a:cubicBezTo>
                    <a:pt x="117" y="66"/>
                    <a:pt x="117" y="66"/>
                    <a:pt x="117" y="66"/>
                  </a:cubicBezTo>
                  <a:cubicBezTo>
                    <a:pt x="118" y="67"/>
                    <a:pt x="117" y="67"/>
                    <a:pt x="116" y="68"/>
                  </a:cubicBezTo>
                  <a:cubicBezTo>
                    <a:pt x="116" y="68"/>
                    <a:pt x="116" y="68"/>
                    <a:pt x="116" y="69"/>
                  </a:cubicBezTo>
                  <a:moveTo>
                    <a:pt x="110" y="67"/>
                  </a:moveTo>
                  <a:cubicBezTo>
                    <a:pt x="111" y="68"/>
                    <a:pt x="110" y="68"/>
                    <a:pt x="111" y="68"/>
                  </a:cubicBezTo>
                  <a:cubicBezTo>
                    <a:pt x="111" y="68"/>
                    <a:pt x="111" y="68"/>
                    <a:pt x="111" y="68"/>
                  </a:cubicBezTo>
                  <a:cubicBezTo>
                    <a:pt x="111" y="68"/>
                    <a:pt x="110" y="68"/>
                    <a:pt x="110" y="67"/>
                  </a:cubicBezTo>
                  <a:moveTo>
                    <a:pt x="111" y="68"/>
                  </a:moveTo>
                  <a:cubicBezTo>
                    <a:pt x="110" y="69"/>
                    <a:pt x="113" y="69"/>
                    <a:pt x="112" y="69"/>
                  </a:cubicBezTo>
                  <a:cubicBezTo>
                    <a:pt x="111" y="69"/>
                    <a:pt x="111" y="68"/>
                    <a:pt x="110" y="69"/>
                  </a:cubicBezTo>
                  <a:cubicBezTo>
                    <a:pt x="110" y="68"/>
                    <a:pt x="110" y="68"/>
                    <a:pt x="111" y="68"/>
                  </a:cubicBezTo>
                  <a:moveTo>
                    <a:pt x="115" y="70"/>
                  </a:moveTo>
                  <a:cubicBezTo>
                    <a:pt x="116" y="70"/>
                    <a:pt x="117" y="70"/>
                    <a:pt x="116" y="69"/>
                  </a:cubicBezTo>
                  <a:cubicBezTo>
                    <a:pt x="117" y="69"/>
                    <a:pt x="117" y="71"/>
                    <a:pt x="115" y="70"/>
                  </a:cubicBezTo>
                  <a:moveTo>
                    <a:pt x="91" y="74"/>
                  </a:moveTo>
                  <a:cubicBezTo>
                    <a:pt x="91" y="73"/>
                    <a:pt x="92" y="74"/>
                    <a:pt x="92" y="73"/>
                  </a:cubicBezTo>
                  <a:cubicBezTo>
                    <a:pt x="93" y="75"/>
                    <a:pt x="91" y="73"/>
                    <a:pt x="92" y="75"/>
                  </a:cubicBezTo>
                  <a:cubicBezTo>
                    <a:pt x="92" y="75"/>
                    <a:pt x="91" y="74"/>
                    <a:pt x="91" y="74"/>
                  </a:cubicBezTo>
                  <a:moveTo>
                    <a:pt x="99" y="66"/>
                  </a:moveTo>
                  <a:cubicBezTo>
                    <a:pt x="99" y="66"/>
                    <a:pt x="99" y="66"/>
                    <a:pt x="100" y="66"/>
                  </a:cubicBezTo>
                  <a:cubicBezTo>
                    <a:pt x="100" y="66"/>
                    <a:pt x="100" y="66"/>
                    <a:pt x="100" y="66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1" y="65"/>
                    <a:pt x="100" y="65"/>
                    <a:pt x="100" y="65"/>
                  </a:cubicBezTo>
                  <a:cubicBezTo>
                    <a:pt x="100" y="65"/>
                    <a:pt x="101" y="66"/>
                    <a:pt x="101" y="66"/>
                  </a:cubicBezTo>
                  <a:cubicBezTo>
                    <a:pt x="101" y="66"/>
                    <a:pt x="100" y="66"/>
                    <a:pt x="100" y="66"/>
                  </a:cubicBezTo>
                  <a:cubicBezTo>
                    <a:pt x="100" y="66"/>
                    <a:pt x="101" y="66"/>
                    <a:pt x="100" y="66"/>
                  </a:cubicBezTo>
                  <a:cubicBezTo>
                    <a:pt x="100" y="66"/>
                    <a:pt x="100" y="66"/>
                    <a:pt x="99" y="66"/>
                  </a:cubicBezTo>
                  <a:moveTo>
                    <a:pt x="115" y="67"/>
                  </a:moveTo>
                  <a:cubicBezTo>
                    <a:pt x="115" y="68"/>
                    <a:pt x="115" y="68"/>
                    <a:pt x="115" y="68"/>
                  </a:cubicBezTo>
                  <a:cubicBezTo>
                    <a:pt x="114" y="68"/>
                    <a:pt x="114" y="67"/>
                    <a:pt x="115" y="67"/>
                  </a:cubicBezTo>
                  <a:moveTo>
                    <a:pt x="111" y="65"/>
                  </a:moveTo>
                  <a:cubicBezTo>
                    <a:pt x="112" y="65"/>
                    <a:pt x="112" y="65"/>
                    <a:pt x="112" y="64"/>
                  </a:cubicBezTo>
                  <a:cubicBezTo>
                    <a:pt x="114" y="65"/>
                    <a:pt x="113" y="66"/>
                    <a:pt x="112" y="67"/>
                  </a:cubicBezTo>
                  <a:cubicBezTo>
                    <a:pt x="112" y="67"/>
                    <a:pt x="113" y="67"/>
                    <a:pt x="113" y="67"/>
                  </a:cubicBezTo>
                  <a:cubicBezTo>
                    <a:pt x="112" y="67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1" y="68"/>
                    <a:pt x="113" y="68"/>
                    <a:pt x="112" y="67"/>
                  </a:cubicBezTo>
                  <a:cubicBezTo>
                    <a:pt x="112" y="67"/>
                    <a:pt x="111" y="67"/>
                    <a:pt x="111" y="66"/>
                  </a:cubicBezTo>
                  <a:cubicBezTo>
                    <a:pt x="112" y="66"/>
                    <a:pt x="112" y="67"/>
                    <a:pt x="112" y="67"/>
                  </a:cubicBezTo>
                  <a:cubicBezTo>
                    <a:pt x="112" y="66"/>
                    <a:pt x="113" y="66"/>
                    <a:pt x="111" y="65"/>
                  </a:cubicBezTo>
                  <a:moveTo>
                    <a:pt x="104" y="64"/>
                  </a:moveTo>
                  <a:cubicBezTo>
                    <a:pt x="103" y="64"/>
                    <a:pt x="103" y="63"/>
                    <a:pt x="103" y="63"/>
                  </a:cubicBezTo>
                  <a:cubicBezTo>
                    <a:pt x="103" y="63"/>
                    <a:pt x="102" y="62"/>
                    <a:pt x="104" y="63"/>
                  </a:cubicBezTo>
                  <a:cubicBezTo>
                    <a:pt x="104" y="63"/>
                    <a:pt x="104" y="64"/>
                    <a:pt x="104" y="64"/>
                  </a:cubicBezTo>
                  <a:moveTo>
                    <a:pt x="63" y="32"/>
                  </a:moveTo>
                  <a:cubicBezTo>
                    <a:pt x="62" y="32"/>
                    <a:pt x="61" y="32"/>
                    <a:pt x="61" y="32"/>
                  </a:cubicBezTo>
                  <a:cubicBezTo>
                    <a:pt x="61" y="31"/>
                    <a:pt x="62" y="31"/>
                    <a:pt x="63" y="32"/>
                  </a:cubicBezTo>
                  <a:moveTo>
                    <a:pt x="76" y="109"/>
                  </a:moveTo>
                  <a:cubicBezTo>
                    <a:pt x="75" y="108"/>
                    <a:pt x="76" y="108"/>
                    <a:pt x="76" y="108"/>
                  </a:cubicBezTo>
                  <a:cubicBezTo>
                    <a:pt x="77" y="109"/>
                    <a:pt x="76" y="109"/>
                    <a:pt x="76" y="109"/>
                  </a:cubicBezTo>
                  <a:moveTo>
                    <a:pt x="76" y="107"/>
                  </a:moveTo>
                  <a:cubicBezTo>
                    <a:pt x="75" y="107"/>
                    <a:pt x="75" y="107"/>
                    <a:pt x="75" y="107"/>
                  </a:cubicBezTo>
                  <a:cubicBezTo>
                    <a:pt x="75" y="107"/>
                    <a:pt x="76" y="106"/>
                    <a:pt x="76" y="107"/>
                  </a:cubicBezTo>
                  <a:moveTo>
                    <a:pt x="77" y="110"/>
                  </a:moveTo>
                  <a:cubicBezTo>
                    <a:pt x="77" y="111"/>
                    <a:pt x="77" y="110"/>
                    <a:pt x="76" y="110"/>
                  </a:cubicBezTo>
                  <a:cubicBezTo>
                    <a:pt x="76" y="110"/>
                    <a:pt x="77" y="110"/>
                    <a:pt x="77" y="110"/>
                  </a:cubicBezTo>
                  <a:moveTo>
                    <a:pt x="67" y="109"/>
                  </a:moveTo>
                  <a:cubicBezTo>
                    <a:pt x="68" y="110"/>
                    <a:pt x="67" y="110"/>
                    <a:pt x="66" y="110"/>
                  </a:cubicBezTo>
                  <a:cubicBezTo>
                    <a:pt x="66" y="109"/>
                    <a:pt x="67" y="109"/>
                    <a:pt x="67" y="109"/>
                  </a:cubicBezTo>
                  <a:moveTo>
                    <a:pt x="78" y="112"/>
                  </a:moveTo>
                  <a:cubicBezTo>
                    <a:pt x="79" y="112"/>
                    <a:pt x="80" y="112"/>
                    <a:pt x="80" y="112"/>
                  </a:cubicBezTo>
                  <a:cubicBezTo>
                    <a:pt x="81" y="113"/>
                    <a:pt x="81" y="112"/>
                    <a:pt x="81" y="113"/>
                  </a:cubicBezTo>
                  <a:cubicBezTo>
                    <a:pt x="81" y="113"/>
                    <a:pt x="80" y="113"/>
                    <a:pt x="80" y="113"/>
                  </a:cubicBezTo>
                  <a:cubicBezTo>
                    <a:pt x="80" y="113"/>
                    <a:pt x="80" y="112"/>
                    <a:pt x="80" y="112"/>
                  </a:cubicBezTo>
                  <a:cubicBezTo>
                    <a:pt x="80" y="112"/>
                    <a:pt x="79" y="113"/>
                    <a:pt x="79" y="113"/>
                  </a:cubicBezTo>
                  <a:cubicBezTo>
                    <a:pt x="79" y="113"/>
                    <a:pt x="79" y="113"/>
                    <a:pt x="79" y="114"/>
                  </a:cubicBezTo>
                  <a:cubicBezTo>
                    <a:pt x="79" y="113"/>
                    <a:pt x="79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5"/>
                    <a:pt x="77" y="114"/>
                    <a:pt x="77" y="114"/>
                  </a:cubicBezTo>
                  <a:cubicBezTo>
                    <a:pt x="77" y="113"/>
                    <a:pt x="78" y="113"/>
                    <a:pt x="77" y="112"/>
                  </a:cubicBezTo>
                  <a:cubicBezTo>
                    <a:pt x="77" y="112"/>
                    <a:pt x="78" y="113"/>
                    <a:pt x="78" y="113"/>
                  </a:cubicBezTo>
                  <a:cubicBezTo>
                    <a:pt x="78" y="113"/>
                    <a:pt x="79" y="113"/>
                    <a:pt x="78" y="112"/>
                  </a:cubicBezTo>
                  <a:moveTo>
                    <a:pt x="79" y="106"/>
                  </a:moveTo>
                  <a:cubicBezTo>
                    <a:pt x="79" y="107"/>
                    <a:pt x="78" y="106"/>
                    <a:pt x="78" y="107"/>
                  </a:cubicBezTo>
                  <a:cubicBezTo>
                    <a:pt x="77" y="105"/>
                    <a:pt x="79" y="106"/>
                    <a:pt x="79" y="106"/>
                  </a:cubicBezTo>
                  <a:moveTo>
                    <a:pt x="66" y="114"/>
                  </a:moveTo>
                  <a:cubicBezTo>
                    <a:pt x="66" y="113"/>
                    <a:pt x="66" y="113"/>
                    <a:pt x="66" y="113"/>
                  </a:cubicBezTo>
                  <a:cubicBezTo>
                    <a:pt x="65" y="113"/>
                    <a:pt x="66" y="113"/>
                    <a:pt x="66" y="114"/>
                  </a:cubicBezTo>
                  <a:cubicBezTo>
                    <a:pt x="65" y="114"/>
                    <a:pt x="65" y="114"/>
                    <a:pt x="64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5" y="113"/>
                    <a:pt x="65" y="113"/>
                    <a:pt x="65" y="113"/>
                  </a:cubicBezTo>
                  <a:cubicBezTo>
                    <a:pt x="65" y="113"/>
                    <a:pt x="65" y="112"/>
                    <a:pt x="66" y="112"/>
                  </a:cubicBezTo>
                  <a:cubicBezTo>
                    <a:pt x="66" y="114"/>
                    <a:pt x="66" y="113"/>
                    <a:pt x="67" y="113"/>
                  </a:cubicBezTo>
                  <a:cubicBezTo>
                    <a:pt x="67" y="114"/>
                    <a:pt x="67" y="114"/>
                    <a:pt x="66" y="115"/>
                  </a:cubicBezTo>
                  <a:cubicBezTo>
                    <a:pt x="66" y="114"/>
                    <a:pt x="66" y="114"/>
                    <a:pt x="66" y="114"/>
                  </a:cubicBezTo>
                  <a:moveTo>
                    <a:pt x="80" y="110"/>
                  </a:moveTo>
                  <a:cubicBezTo>
                    <a:pt x="80" y="109"/>
                    <a:pt x="81" y="110"/>
                    <a:pt x="81" y="110"/>
                  </a:cubicBezTo>
                  <a:cubicBezTo>
                    <a:pt x="82" y="110"/>
                    <a:pt x="80" y="110"/>
                    <a:pt x="80" y="110"/>
                  </a:cubicBezTo>
                  <a:moveTo>
                    <a:pt x="80" y="114"/>
                  </a:moveTo>
                  <a:cubicBezTo>
                    <a:pt x="80" y="115"/>
                    <a:pt x="80" y="115"/>
                    <a:pt x="79" y="115"/>
                  </a:cubicBezTo>
                  <a:cubicBezTo>
                    <a:pt x="79" y="114"/>
                    <a:pt x="80" y="114"/>
                    <a:pt x="80" y="114"/>
                  </a:cubicBezTo>
                  <a:moveTo>
                    <a:pt x="64" y="115"/>
                  </a:moveTo>
                  <a:cubicBezTo>
                    <a:pt x="64" y="116"/>
                    <a:pt x="64" y="116"/>
                    <a:pt x="63" y="116"/>
                  </a:cubicBezTo>
                  <a:cubicBezTo>
                    <a:pt x="63" y="115"/>
                    <a:pt x="63" y="115"/>
                    <a:pt x="64" y="115"/>
                  </a:cubicBezTo>
                  <a:moveTo>
                    <a:pt x="60" y="116"/>
                  </a:moveTo>
                  <a:cubicBezTo>
                    <a:pt x="60" y="116"/>
                    <a:pt x="60" y="116"/>
                    <a:pt x="60" y="116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7"/>
                    <a:pt x="60" y="117"/>
                    <a:pt x="60" y="116"/>
                  </a:cubicBezTo>
                  <a:moveTo>
                    <a:pt x="79" y="105"/>
                  </a:moveTo>
                  <a:cubicBezTo>
                    <a:pt x="81" y="105"/>
                    <a:pt x="82" y="104"/>
                    <a:pt x="84" y="104"/>
                  </a:cubicBezTo>
                  <a:cubicBezTo>
                    <a:pt x="84" y="104"/>
                    <a:pt x="83" y="105"/>
                    <a:pt x="83" y="105"/>
                  </a:cubicBezTo>
                  <a:cubicBezTo>
                    <a:pt x="82" y="105"/>
                    <a:pt x="80" y="106"/>
                    <a:pt x="79" y="106"/>
                  </a:cubicBezTo>
                  <a:cubicBezTo>
                    <a:pt x="79" y="106"/>
                    <a:pt x="79" y="105"/>
                    <a:pt x="79" y="105"/>
                  </a:cubicBezTo>
                  <a:moveTo>
                    <a:pt x="54" y="118"/>
                  </a:moveTo>
                  <a:cubicBezTo>
                    <a:pt x="53" y="118"/>
                    <a:pt x="53" y="117"/>
                    <a:pt x="53" y="117"/>
                  </a:cubicBezTo>
                  <a:cubicBezTo>
                    <a:pt x="54" y="116"/>
                    <a:pt x="54" y="118"/>
                    <a:pt x="54" y="118"/>
                  </a:cubicBezTo>
                  <a:moveTo>
                    <a:pt x="45" y="124"/>
                  </a:moveTo>
                  <a:cubicBezTo>
                    <a:pt x="44" y="124"/>
                    <a:pt x="44" y="124"/>
                    <a:pt x="44" y="123"/>
                  </a:cubicBezTo>
                  <a:cubicBezTo>
                    <a:pt x="44" y="123"/>
                    <a:pt x="45" y="123"/>
                    <a:pt x="45" y="124"/>
                  </a:cubicBezTo>
                  <a:moveTo>
                    <a:pt x="53" y="122"/>
                  </a:moveTo>
                  <a:cubicBezTo>
                    <a:pt x="52" y="122"/>
                    <a:pt x="50" y="122"/>
                    <a:pt x="49" y="122"/>
                  </a:cubicBezTo>
                  <a:cubicBezTo>
                    <a:pt x="48" y="122"/>
                    <a:pt x="48" y="123"/>
                    <a:pt x="48" y="123"/>
                  </a:cubicBezTo>
                  <a:cubicBezTo>
                    <a:pt x="48" y="123"/>
                    <a:pt x="48" y="123"/>
                    <a:pt x="48" y="122"/>
                  </a:cubicBezTo>
                  <a:cubicBezTo>
                    <a:pt x="46" y="122"/>
                    <a:pt x="46" y="123"/>
                    <a:pt x="45" y="123"/>
                  </a:cubicBezTo>
                  <a:cubicBezTo>
                    <a:pt x="46" y="122"/>
                    <a:pt x="45" y="122"/>
                    <a:pt x="44" y="122"/>
                  </a:cubicBezTo>
                  <a:cubicBezTo>
                    <a:pt x="45" y="120"/>
                    <a:pt x="46" y="121"/>
                    <a:pt x="47" y="122"/>
                  </a:cubicBezTo>
                  <a:cubicBezTo>
                    <a:pt x="47" y="121"/>
                    <a:pt x="48" y="119"/>
                    <a:pt x="48" y="120"/>
                  </a:cubicBezTo>
                  <a:cubicBezTo>
                    <a:pt x="48" y="121"/>
                    <a:pt x="47" y="120"/>
                    <a:pt x="47" y="121"/>
                  </a:cubicBezTo>
                  <a:cubicBezTo>
                    <a:pt x="48" y="122"/>
                    <a:pt x="48" y="121"/>
                    <a:pt x="48" y="120"/>
                  </a:cubicBezTo>
                  <a:cubicBezTo>
                    <a:pt x="48" y="121"/>
                    <a:pt x="49" y="120"/>
                    <a:pt x="50" y="120"/>
                  </a:cubicBezTo>
                  <a:cubicBezTo>
                    <a:pt x="50" y="120"/>
                    <a:pt x="50" y="121"/>
                    <a:pt x="50" y="121"/>
                  </a:cubicBezTo>
                  <a:cubicBezTo>
                    <a:pt x="50" y="121"/>
                    <a:pt x="50" y="120"/>
                    <a:pt x="50" y="120"/>
                  </a:cubicBezTo>
                  <a:cubicBezTo>
                    <a:pt x="51" y="120"/>
                    <a:pt x="51" y="120"/>
                    <a:pt x="51" y="120"/>
                  </a:cubicBezTo>
                  <a:cubicBezTo>
                    <a:pt x="51" y="120"/>
                    <a:pt x="51" y="119"/>
                    <a:pt x="52" y="120"/>
                  </a:cubicBezTo>
                  <a:cubicBezTo>
                    <a:pt x="52" y="120"/>
                    <a:pt x="52" y="120"/>
                    <a:pt x="52" y="120"/>
                  </a:cubicBezTo>
                  <a:cubicBezTo>
                    <a:pt x="53" y="121"/>
                    <a:pt x="52" y="122"/>
                    <a:pt x="53" y="122"/>
                  </a:cubicBezTo>
                  <a:moveTo>
                    <a:pt x="52" y="121"/>
                  </a:moveTo>
                  <a:cubicBezTo>
                    <a:pt x="51" y="121"/>
                    <a:pt x="50" y="120"/>
                    <a:pt x="51" y="122"/>
                  </a:cubicBezTo>
                  <a:cubicBezTo>
                    <a:pt x="51" y="122"/>
                    <a:pt x="52" y="122"/>
                    <a:pt x="52" y="121"/>
                  </a:cubicBezTo>
                  <a:moveTo>
                    <a:pt x="63" y="111"/>
                  </a:moveTo>
                  <a:cubicBezTo>
                    <a:pt x="63" y="110"/>
                    <a:pt x="64" y="110"/>
                    <a:pt x="64" y="110"/>
                  </a:cubicBezTo>
                  <a:cubicBezTo>
                    <a:pt x="64" y="111"/>
                    <a:pt x="63" y="110"/>
                    <a:pt x="63" y="111"/>
                  </a:cubicBezTo>
                  <a:moveTo>
                    <a:pt x="63" y="112"/>
                  </a:moveTo>
                  <a:cubicBezTo>
                    <a:pt x="63" y="111"/>
                    <a:pt x="64" y="112"/>
                    <a:pt x="65" y="112"/>
                  </a:cubicBezTo>
                  <a:cubicBezTo>
                    <a:pt x="65" y="112"/>
                    <a:pt x="64" y="112"/>
                    <a:pt x="63" y="112"/>
                  </a:cubicBezTo>
                  <a:moveTo>
                    <a:pt x="41" y="115"/>
                  </a:moveTo>
                  <a:cubicBezTo>
                    <a:pt x="41" y="116"/>
                    <a:pt x="40" y="115"/>
                    <a:pt x="40" y="116"/>
                  </a:cubicBezTo>
                  <a:cubicBezTo>
                    <a:pt x="39" y="115"/>
                    <a:pt x="41" y="115"/>
                    <a:pt x="41" y="115"/>
                  </a:cubicBezTo>
                  <a:moveTo>
                    <a:pt x="47" y="114"/>
                  </a:moveTo>
                  <a:cubicBezTo>
                    <a:pt x="47" y="115"/>
                    <a:pt x="46" y="115"/>
                    <a:pt x="45" y="115"/>
                  </a:cubicBezTo>
                  <a:cubicBezTo>
                    <a:pt x="44" y="115"/>
                    <a:pt x="41" y="115"/>
                    <a:pt x="43" y="115"/>
                  </a:cubicBezTo>
                  <a:cubicBezTo>
                    <a:pt x="44" y="114"/>
                    <a:pt x="46" y="114"/>
                    <a:pt x="47" y="114"/>
                  </a:cubicBezTo>
                  <a:moveTo>
                    <a:pt x="23" y="87"/>
                  </a:moveTo>
                  <a:cubicBezTo>
                    <a:pt x="24" y="86"/>
                    <a:pt x="23" y="88"/>
                    <a:pt x="23" y="88"/>
                  </a:cubicBezTo>
                  <a:cubicBezTo>
                    <a:pt x="23" y="88"/>
                    <a:pt x="22" y="88"/>
                    <a:pt x="23" y="87"/>
                  </a:cubicBezTo>
                  <a:cubicBezTo>
                    <a:pt x="23" y="87"/>
                    <a:pt x="23" y="87"/>
                    <a:pt x="23" y="87"/>
                  </a:cubicBezTo>
                  <a:moveTo>
                    <a:pt x="24" y="85"/>
                  </a:moveTo>
                  <a:cubicBezTo>
                    <a:pt x="23" y="85"/>
                    <a:pt x="23" y="86"/>
                    <a:pt x="23" y="86"/>
                  </a:cubicBezTo>
                  <a:cubicBezTo>
                    <a:pt x="23" y="86"/>
                    <a:pt x="22" y="85"/>
                    <a:pt x="24" y="85"/>
                  </a:cubicBezTo>
                  <a:moveTo>
                    <a:pt x="26" y="84"/>
                  </a:moveTo>
                  <a:cubicBezTo>
                    <a:pt x="26" y="83"/>
                    <a:pt x="27" y="83"/>
                    <a:pt x="27" y="83"/>
                  </a:cubicBezTo>
                  <a:cubicBezTo>
                    <a:pt x="27" y="83"/>
                    <a:pt x="27" y="84"/>
                    <a:pt x="27" y="84"/>
                  </a:cubicBezTo>
                  <a:cubicBezTo>
                    <a:pt x="26" y="84"/>
                    <a:pt x="27" y="83"/>
                    <a:pt x="26" y="84"/>
                  </a:cubicBezTo>
                  <a:moveTo>
                    <a:pt x="85" y="104"/>
                  </a:moveTo>
                  <a:cubicBezTo>
                    <a:pt x="85" y="103"/>
                    <a:pt x="87" y="103"/>
                    <a:pt x="87" y="103"/>
                  </a:cubicBezTo>
                  <a:cubicBezTo>
                    <a:pt x="87" y="104"/>
                    <a:pt x="85" y="104"/>
                    <a:pt x="85" y="104"/>
                  </a:cubicBezTo>
                  <a:moveTo>
                    <a:pt x="44" y="121"/>
                  </a:moveTo>
                  <a:cubicBezTo>
                    <a:pt x="44" y="124"/>
                    <a:pt x="42" y="124"/>
                    <a:pt x="41" y="123"/>
                  </a:cubicBezTo>
                  <a:cubicBezTo>
                    <a:pt x="40" y="123"/>
                    <a:pt x="41" y="123"/>
                    <a:pt x="41" y="123"/>
                  </a:cubicBezTo>
                  <a:cubicBezTo>
                    <a:pt x="40" y="125"/>
                    <a:pt x="39" y="123"/>
                    <a:pt x="39" y="123"/>
                  </a:cubicBezTo>
                  <a:cubicBezTo>
                    <a:pt x="39" y="123"/>
                    <a:pt x="39" y="124"/>
                    <a:pt x="39" y="123"/>
                  </a:cubicBezTo>
                  <a:cubicBezTo>
                    <a:pt x="38" y="124"/>
                    <a:pt x="37" y="124"/>
                    <a:pt x="37" y="123"/>
                  </a:cubicBezTo>
                  <a:cubicBezTo>
                    <a:pt x="36" y="124"/>
                    <a:pt x="35" y="124"/>
                    <a:pt x="35" y="125"/>
                  </a:cubicBezTo>
                  <a:cubicBezTo>
                    <a:pt x="35" y="124"/>
                    <a:pt x="33" y="125"/>
                    <a:pt x="32" y="125"/>
                  </a:cubicBezTo>
                  <a:cubicBezTo>
                    <a:pt x="32" y="124"/>
                    <a:pt x="32" y="123"/>
                    <a:pt x="31" y="123"/>
                  </a:cubicBezTo>
                  <a:cubicBezTo>
                    <a:pt x="31" y="124"/>
                    <a:pt x="32" y="124"/>
                    <a:pt x="31" y="125"/>
                  </a:cubicBezTo>
                  <a:cubicBezTo>
                    <a:pt x="31" y="125"/>
                    <a:pt x="31" y="125"/>
                    <a:pt x="31" y="125"/>
                  </a:cubicBezTo>
                  <a:cubicBezTo>
                    <a:pt x="29" y="125"/>
                    <a:pt x="28" y="124"/>
                    <a:pt x="26" y="125"/>
                  </a:cubicBezTo>
                  <a:cubicBezTo>
                    <a:pt x="26" y="125"/>
                    <a:pt x="26" y="125"/>
                    <a:pt x="26" y="124"/>
                  </a:cubicBezTo>
                  <a:cubicBezTo>
                    <a:pt x="25" y="125"/>
                    <a:pt x="24" y="125"/>
                    <a:pt x="23" y="125"/>
                  </a:cubicBezTo>
                  <a:cubicBezTo>
                    <a:pt x="23" y="126"/>
                    <a:pt x="22" y="125"/>
                    <a:pt x="21" y="126"/>
                  </a:cubicBezTo>
                  <a:cubicBezTo>
                    <a:pt x="21" y="125"/>
                    <a:pt x="22" y="125"/>
                    <a:pt x="22" y="125"/>
                  </a:cubicBezTo>
                  <a:cubicBezTo>
                    <a:pt x="22" y="124"/>
                    <a:pt x="21" y="126"/>
                    <a:pt x="20" y="125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19" y="126"/>
                    <a:pt x="20" y="125"/>
                    <a:pt x="20" y="125"/>
                  </a:cubicBezTo>
                  <a:cubicBezTo>
                    <a:pt x="20" y="125"/>
                    <a:pt x="19" y="125"/>
                    <a:pt x="19" y="125"/>
                  </a:cubicBezTo>
                  <a:cubicBezTo>
                    <a:pt x="18" y="125"/>
                    <a:pt x="18" y="125"/>
                    <a:pt x="18" y="125"/>
                  </a:cubicBezTo>
                  <a:cubicBezTo>
                    <a:pt x="17" y="125"/>
                    <a:pt x="17" y="124"/>
                    <a:pt x="17" y="124"/>
                  </a:cubicBezTo>
                  <a:cubicBezTo>
                    <a:pt x="17" y="124"/>
                    <a:pt x="16" y="125"/>
                    <a:pt x="16" y="125"/>
                  </a:cubicBezTo>
                  <a:cubicBezTo>
                    <a:pt x="16" y="125"/>
                    <a:pt x="16" y="125"/>
                    <a:pt x="16" y="125"/>
                  </a:cubicBezTo>
                  <a:cubicBezTo>
                    <a:pt x="15" y="125"/>
                    <a:pt x="15" y="125"/>
                    <a:pt x="15" y="125"/>
                  </a:cubicBezTo>
                  <a:cubicBezTo>
                    <a:pt x="14" y="125"/>
                    <a:pt x="14" y="124"/>
                    <a:pt x="13" y="125"/>
                  </a:cubicBezTo>
                  <a:cubicBezTo>
                    <a:pt x="13" y="125"/>
                    <a:pt x="13" y="125"/>
                    <a:pt x="14" y="125"/>
                  </a:cubicBezTo>
                  <a:cubicBezTo>
                    <a:pt x="12" y="126"/>
                    <a:pt x="12" y="125"/>
                    <a:pt x="11" y="125"/>
                  </a:cubicBezTo>
                  <a:cubicBezTo>
                    <a:pt x="11" y="125"/>
                    <a:pt x="10" y="125"/>
                    <a:pt x="10" y="125"/>
                  </a:cubicBezTo>
                  <a:cubicBezTo>
                    <a:pt x="10" y="125"/>
                    <a:pt x="10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8" y="126"/>
                    <a:pt x="8" y="125"/>
                    <a:pt x="8" y="125"/>
                  </a:cubicBezTo>
                  <a:cubicBezTo>
                    <a:pt x="8" y="124"/>
                    <a:pt x="8" y="124"/>
                    <a:pt x="9" y="125"/>
                  </a:cubicBezTo>
                  <a:cubicBezTo>
                    <a:pt x="8" y="124"/>
                    <a:pt x="10" y="123"/>
                    <a:pt x="10" y="123"/>
                  </a:cubicBezTo>
                  <a:cubicBezTo>
                    <a:pt x="10" y="123"/>
                    <a:pt x="10" y="123"/>
                    <a:pt x="10" y="123"/>
                  </a:cubicBezTo>
                  <a:cubicBezTo>
                    <a:pt x="9" y="123"/>
                    <a:pt x="9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3"/>
                  </a:cubicBezTo>
                  <a:cubicBezTo>
                    <a:pt x="8" y="123"/>
                    <a:pt x="8" y="123"/>
                    <a:pt x="8" y="123"/>
                  </a:cubicBezTo>
                  <a:cubicBezTo>
                    <a:pt x="8" y="123"/>
                    <a:pt x="8" y="121"/>
                    <a:pt x="7" y="123"/>
                  </a:cubicBezTo>
                  <a:cubicBezTo>
                    <a:pt x="7" y="122"/>
                    <a:pt x="8" y="122"/>
                    <a:pt x="8" y="122"/>
                  </a:cubicBezTo>
                  <a:cubicBezTo>
                    <a:pt x="8" y="121"/>
                    <a:pt x="7" y="121"/>
                    <a:pt x="7" y="122"/>
                  </a:cubicBezTo>
                  <a:cubicBezTo>
                    <a:pt x="7" y="120"/>
                    <a:pt x="8" y="119"/>
                    <a:pt x="7" y="119"/>
                  </a:cubicBezTo>
                  <a:cubicBezTo>
                    <a:pt x="7" y="118"/>
                    <a:pt x="7" y="117"/>
                    <a:pt x="7" y="116"/>
                  </a:cubicBezTo>
                  <a:cubicBezTo>
                    <a:pt x="7" y="117"/>
                    <a:pt x="7" y="117"/>
                    <a:pt x="7" y="117"/>
                  </a:cubicBezTo>
                  <a:cubicBezTo>
                    <a:pt x="6" y="117"/>
                    <a:pt x="7" y="116"/>
                    <a:pt x="6" y="116"/>
                  </a:cubicBezTo>
                  <a:cubicBezTo>
                    <a:pt x="6" y="116"/>
                    <a:pt x="5" y="117"/>
                    <a:pt x="5" y="117"/>
                  </a:cubicBezTo>
                  <a:cubicBezTo>
                    <a:pt x="6" y="115"/>
                    <a:pt x="4" y="116"/>
                    <a:pt x="4" y="116"/>
                  </a:cubicBezTo>
                  <a:cubicBezTo>
                    <a:pt x="4" y="116"/>
                    <a:pt x="4" y="115"/>
                    <a:pt x="4" y="115"/>
                  </a:cubicBezTo>
                  <a:cubicBezTo>
                    <a:pt x="3" y="113"/>
                    <a:pt x="4" y="110"/>
                    <a:pt x="3" y="107"/>
                  </a:cubicBezTo>
                  <a:cubicBezTo>
                    <a:pt x="3" y="107"/>
                    <a:pt x="2" y="106"/>
                    <a:pt x="3" y="105"/>
                  </a:cubicBezTo>
                  <a:cubicBezTo>
                    <a:pt x="4" y="105"/>
                    <a:pt x="3" y="105"/>
                    <a:pt x="3" y="105"/>
                  </a:cubicBezTo>
                  <a:cubicBezTo>
                    <a:pt x="3" y="102"/>
                    <a:pt x="2" y="100"/>
                    <a:pt x="3" y="98"/>
                  </a:cubicBezTo>
                  <a:cubicBezTo>
                    <a:pt x="4" y="99"/>
                    <a:pt x="2" y="100"/>
                    <a:pt x="3" y="101"/>
                  </a:cubicBezTo>
                  <a:cubicBezTo>
                    <a:pt x="4" y="101"/>
                    <a:pt x="4" y="100"/>
                    <a:pt x="4" y="99"/>
                  </a:cubicBezTo>
                  <a:cubicBezTo>
                    <a:pt x="4" y="99"/>
                    <a:pt x="4" y="98"/>
                    <a:pt x="4" y="98"/>
                  </a:cubicBezTo>
                  <a:cubicBezTo>
                    <a:pt x="4" y="98"/>
                    <a:pt x="3" y="98"/>
                    <a:pt x="3" y="97"/>
                  </a:cubicBezTo>
                  <a:cubicBezTo>
                    <a:pt x="4" y="96"/>
                    <a:pt x="4" y="94"/>
                    <a:pt x="3" y="94"/>
                  </a:cubicBezTo>
                  <a:cubicBezTo>
                    <a:pt x="3" y="92"/>
                    <a:pt x="2" y="91"/>
                    <a:pt x="3" y="89"/>
                  </a:cubicBezTo>
                  <a:cubicBezTo>
                    <a:pt x="2" y="88"/>
                    <a:pt x="2" y="85"/>
                    <a:pt x="2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3"/>
                    <a:pt x="2" y="82"/>
                    <a:pt x="2" y="82"/>
                  </a:cubicBezTo>
                  <a:cubicBezTo>
                    <a:pt x="2" y="82"/>
                    <a:pt x="2" y="81"/>
                    <a:pt x="2" y="81"/>
                  </a:cubicBezTo>
                  <a:cubicBezTo>
                    <a:pt x="2" y="80"/>
                    <a:pt x="1" y="79"/>
                    <a:pt x="1" y="78"/>
                  </a:cubicBezTo>
                  <a:cubicBezTo>
                    <a:pt x="1" y="77"/>
                    <a:pt x="1" y="76"/>
                    <a:pt x="1" y="76"/>
                  </a:cubicBezTo>
                  <a:cubicBezTo>
                    <a:pt x="1" y="75"/>
                    <a:pt x="2" y="74"/>
                    <a:pt x="1" y="73"/>
                  </a:cubicBezTo>
                  <a:cubicBezTo>
                    <a:pt x="2" y="73"/>
                    <a:pt x="1" y="73"/>
                    <a:pt x="1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8"/>
                    <a:pt x="1" y="67"/>
                  </a:cubicBezTo>
                  <a:cubicBezTo>
                    <a:pt x="1" y="67"/>
                    <a:pt x="1" y="66"/>
                    <a:pt x="0" y="66"/>
                  </a:cubicBezTo>
                  <a:cubicBezTo>
                    <a:pt x="0" y="66"/>
                    <a:pt x="1" y="65"/>
                    <a:pt x="1" y="65"/>
                  </a:cubicBezTo>
                  <a:cubicBezTo>
                    <a:pt x="1" y="64"/>
                    <a:pt x="0" y="64"/>
                    <a:pt x="1" y="63"/>
                  </a:cubicBezTo>
                  <a:cubicBezTo>
                    <a:pt x="1" y="63"/>
                    <a:pt x="0" y="63"/>
                    <a:pt x="0" y="63"/>
                  </a:cubicBezTo>
                  <a:cubicBezTo>
                    <a:pt x="0" y="63"/>
                    <a:pt x="1" y="62"/>
                    <a:pt x="0" y="62"/>
                  </a:cubicBezTo>
                  <a:cubicBezTo>
                    <a:pt x="1" y="61"/>
                    <a:pt x="2" y="61"/>
                    <a:pt x="2" y="60"/>
                  </a:cubicBezTo>
                  <a:cubicBezTo>
                    <a:pt x="3" y="60"/>
                    <a:pt x="4" y="61"/>
                    <a:pt x="5" y="61"/>
                  </a:cubicBezTo>
                  <a:cubicBezTo>
                    <a:pt x="6" y="61"/>
                    <a:pt x="5" y="60"/>
                    <a:pt x="5" y="60"/>
                  </a:cubicBezTo>
                  <a:cubicBezTo>
                    <a:pt x="5" y="59"/>
                    <a:pt x="5" y="60"/>
                    <a:pt x="4" y="59"/>
                  </a:cubicBezTo>
                  <a:cubicBezTo>
                    <a:pt x="4" y="59"/>
                    <a:pt x="5" y="59"/>
                    <a:pt x="5" y="59"/>
                  </a:cubicBezTo>
                  <a:cubicBezTo>
                    <a:pt x="6" y="58"/>
                    <a:pt x="5" y="58"/>
                    <a:pt x="5" y="58"/>
                  </a:cubicBezTo>
                  <a:cubicBezTo>
                    <a:pt x="5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7"/>
                    <a:pt x="6" y="57"/>
                    <a:pt x="7" y="57"/>
                  </a:cubicBezTo>
                  <a:cubicBezTo>
                    <a:pt x="7" y="56"/>
                    <a:pt x="6" y="56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4"/>
                    <a:pt x="8" y="54"/>
                  </a:cubicBezTo>
                  <a:cubicBezTo>
                    <a:pt x="8" y="53"/>
                    <a:pt x="7" y="53"/>
                    <a:pt x="8" y="53"/>
                  </a:cubicBezTo>
                  <a:cubicBezTo>
                    <a:pt x="7" y="53"/>
                    <a:pt x="7" y="52"/>
                    <a:pt x="6" y="52"/>
                  </a:cubicBezTo>
                  <a:cubicBezTo>
                    <a:pt x="7" y="52"/>
                    <a:pt x="8" y="52"/>
                    <a:pt x="8" y="52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6" y="51"/>
                  </a:cubicBezTo>
                  <a:cubicBezTo>
                    <a:pt x="6" y="50"/>
                    <a:pt x="6" y="51"/>
                    <a:pt x="6" y="51"/>
                  </a:cubicBezTo>
                  <a:cubicBezTo>
                    <a:pt x="7" y="50"/>
                    <a:pt x="6" y="50"/>
                    <a:pt x="6" y="50"/>
                  </a:cubicBezTo>
                  <a:cubicBezTo>
                    <a:pt x="7" y="50"/>
                    <a:pt x="9" y="50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6" y="49"/>
                    <a:pt x="5" y="49"/>
                  </a:cubicBezTo>
                  <a:cubicBezTo>
                    <a:pt x="5" y="49"/>
                    <a:pt x="5" y="49"/>
                    <a:pt x="5" y="48"/>
                  </a:cubicBezTo>
                  <a:cubicBezTo>
                    <a:pt x="6" y="48"/>
                    <a:pt x="5" y="49"/>
                    <a:pt x="6" y="49"/>
                  </a:cubicBezTo>
                  <a:cubicBezTo>
                    <a:pt x="7" y="49"/>
                    <a:pt x="6" y="47"/>
                    <a:pt x="6" y="47"/>
                  </a:cubicBezTo>
                  <a:cubicBezTo>
                    <a:pt x="6" y="46"/>
                    <a:pt x="6" y="45"/>
                    <a:pt x="7" y="45"/>
                  </a:cubicBezTo>
                  <a:cubicBezTo>
                    <a:pt x="8" y="45"/>
                    <a:pt x="7" y="45"/>
                    <a:pt x="7" y="44"/>
                  </a:cubicBezTo>
                  <a:cubicBezTo>
                    <a:pt x="7" y="44"/>
                    <a:pt x="7" y="44"/>
                    <a:pt x="7" y="45"/>
                  </a:cubicBezTo>
                  <a:cubicBezTo>
                    <a:pt x="8" y="45"/>
                    <a:pt x="9" y="44"/>
                    <a:pt x="10" y="45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7" y="44"/>
                    <a:pt x="7" y="43"/>
                  </a:cubicBezTo>
                  <a:cubicBezTo>
                    <a:pt x="8" y="43"/>
                    <a:pt x="8" y="44"/>
                    <a:pt x="9" y="44"/>
                  </a:cubicBezTo>
                  <a:cubicBezTo>
                    <a:pt x="9" y="43"/>
                    <a:pt x="8" y="43"/>
                    <a:pt x="9" y="43"/>
                  </a:cubicBezTo>
                  <a:cubicBezTo>
                    <a:pt x="9" y="42"/>
                    <a:pt x="8" y="43"/>
                    <a:pt x="8" y="42"/>
                  </a:cubicBezTo>
                  <a:cubicBezTo>
                    <a:pt x="8" y="42"/>
                    <a:pt x="8" y="41"/>
                    <a:pt x="9" y="41"/>
                  </a:cubicBezTo>
                  <a:cubicBezTo>
                    <a:pt x="9" y="41"/>
                    <a:pt x="10" y="41"/>
                    <a:pt x="10" y="41"/>
                  </a:cubicBezTo>
                  <a:cubicBezTo>
                    <a:pt x="10" y="41"/>
                    <a:pt x="10" y="40"/>
                    <a:pt x="10" y="40"/>
                  </a:cubicBezTo>
                  <a:cubicBezTo>
                    <a:pt x="9" y="40"/>
                    <a:pt x="10" y="41"/>
                    <a:pt x="9" y="40"/>
                  </a:cubicBezTo>
                  <a:cubicBezTo>
                    <a:pt x="8" y="40"/>
                    <a:pt x="9" y="40"/>
                    <a:pt x="9" y="39"/>
                  </a:cubicBezTo>
                  <a:cubicBezTo>
                    <a:pt x="8" y="39"/>
                    <a:pt x="8" y="40"/>
                    <a:pt x="8" y="40"/>
                  </a:cubicBezTo>
                  <a:cubicBezTo>
                    <a:pt x="7" y="40"/>
                    <a:pt x="8" y="39"/>
                    <a:pt x="8" y="38"/>
                  </a:cubicBezTo>
                  <a:cubicBezTo>
                    <a:pt x="9" y="38"/>
                    <a:pt x="9" y="39"/>
                    <a:pt x="9" y="39"/>
                  </a:cubicBezTo>
                  <a:cubicBezTo>
                    <a:pt x="9" y="38"/>
                    <a:pt x="10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0" y="37"/>
                    <a:pt x="9" y="38"/>
                    <a:pt x="8" y="37"/>
                  </a:cubicBezTo>
                  <a:cubicBezTo>
                    <a:pt x="9" y="37"/>
                    <a:pt x="9" y="37"/>
                    <a:pt x="10" y="37"/>
                  </a:cubicBezTo>
                  <a:cubicBezTo>
                    <a:pt x="10" y="37"/>
                    <a:pt x="10" y="36"/>
                    <a:pt x="9" y="36"/>
                  </a:cubicBezTo>
                  <a:cubicBezTo>
                    <a:pt x="10" y="36"/>
                    <a:pt x="10" y="36"/>
                    <a:pt x="11" y="36"/>
                  </a:cubicBezTo>
                  <a:cubicBezTo>
                    <a:pt x="11" y="36"/>
                    <a:pt x="10" y="36"/>
                    <a:pt x="11" y="35"/>
                  </a:cubicBezTo>
                  <a:cubicBezTo>
                    <a:pt x="11" y="35"/>
                    <a:pt x="11" y="34"/>
                    <a:pt x="12" y="35"/>
                  </a:cubicBezTo>
                  <a:cubicBezTo>
                    <a:pt x="12" y="34"/>
                    <a:pt x="11" y="34"/>
                    <a:pt x="11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1" y="33"/>
                    <a:pt x="12" y="34"/>
                  </a:cubicBezTo>
                  <a:cubicBezTo>
                    <a:pt x="12" y="33"/>
                    <a:pt x="13" y="33"/>
                    <a:pt x="13" y="32"/>
                  </a:cubicBezTo>
                  <a:cubicBezTo>
                    <a:pt x="12" y="32"/>
                    <a:pt x="11" y="33"/>
                    <a:pt x="11" y="32"/>
                  </a:cubicBezTo>
                  <a:cubicBezTo>
                    <a:pt x="11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1" y="32"/>
                    <a:pt x="11" y="32"/>
                  </a:cubicBezTo>
                  <a:cubicBezTo>
                    <a:pt x="10" y="32"/>
                    <a:pt x="11" y="31"/>
                    <a:pt x="11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0"/>
                    <a:pt x="13" y="29"/>
                    <a:pt x="14" y="30"/>
                  </a:cubicBezTo>
                  <a:cubicBezTo>
                    <a:pt x="14" y="29"/>
                    <a:pt x="13" y="29"/>
                    <a:pt x="13" y="29"/>
                  </a:cubicBezTo>
                  <a:cubicBezTo>
                    <a:pt x="13" y="28"/>
                    <a:pt x="15" y="29"/>
                    <a:pt x="15" y="27"/>
                  </a:cubicBezTo>
                  <a:cubicBezTo>
                    <a:pt x="15" y="26"/>
                    <a:pt x="16" y="27"/>
                    <a:pt x="16" y="26"/>
                  </a:cubicBezTo>
                  <a:cubicBezTo>
                    <a:pt x="17" y="26"/>
                    <a:pt x="16" y="26"/>
                    <a:pt x="16" y="25"/>
                  </a:cubicBezTo>
                  <a:cubicBezTo>
                    <a:pt x="17" y="25"/>
                    <a:pt x="17" y="24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8" y="23"/>
                    <a:pt x="18" y="22"/>
                    <a:pt x="18" y="22"/>
                  </a:cubicBezTo>
                  <a:cubicBezTo>
                    <a:pt x="17" y="22"/>
                    <a:pt x="17" y="22"/>
                    <a:pt x="17" y="21"/>
                  </a:cubicBezTo>
                  <a:cubicBezTo>
                    <a:pt x="18" y="22"/>
                    <a:pt x="18" y="23"/>
                    <a:pt x="19" y="23"/>
                  </a:cubicBezTo>
                  <a:cubicBezTo>
                    <a:pt x="19" y="22"/>
                    <a:pt x="19" y="23"/>
                    <a:pt x="18" y="22"/>
                  </a:cubicBezTo>
                  <a:cubicBezTo>
                    <a:pt x="19" y="22"/>
                    <a:pt x="19" y="21"/>
                    <a:pt x="19" y="20"/>
                  </a:cubicBezTo>
                  <a:cubicBezTo>
                    <a:pt x="20" y="20"/>
                    <a:pt x="21" y="20"/>
                    <a:pt x="22" y="19"/>
                  </a:cubicBezTo>
                  <a:cubicBezTo>
                    <a:pt x="22" y="19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8"/>
                    <a:pt x="23" y="19"/>
                  </a:cubicBezTo>
                  <a:cubicBezTo>
                    <a:pt x="24" y="18"/>
                    <a:pt x="23" y="18"/>
                    <a:pt x="22" y="17"/>
                  </a:cubicBezTo>
                  <a:cubicBezTo>
                    <a:pt x="23" y="17"/>
                    <a:pt x="24" y="17"/>
                    <a:pt x="24" y="16"/>
                  </a:cubicBezTo>
                  <a:cubicBezTo>
                    <a:pt x="25" y="16"/>
                    <a:pt x="25" y="17"/>
                    <a:pt x="25" y="17"/>
                  </a:cubicBezTo>
                  <a:cubicBezTo>
                    <a:pt x="26" y="18"/>
                    <a:pt x="26" y="17"/>
                    <a:pt x="27" y="16"/>
                  </a:cubicBezTo>
                  <a:cubicBezTo>
                    <a:pt x="27" y="17"/>
                    <a:pt x="27" y="17"/>
                    <a:pt x="27" y="18"/>
                  </a:cubicBezTo>
                  <a:cubicBezTo>
                    <a:pt x="27" y="18"/>
                    <a:pt x="28" y="18"/>
                    <a:pt x="28" y="18"/>
                  </a:cubicBezTo>
                  <a:cubicBezTo>
                    <a:pt x="28" y="17"/>
                    <a:pt x="27" y="17"/>
                    <a:pt x="27" y="16"/>
                  </a:cubicBezTo>
                  <a:cubicBezTo>
                    <a:pt x="28" y="16"/>
                    <a:pt x="27" y="15"/>
                    <a:pt x="28" y="15"/>
                  </a:cubicBezTo>
                  <a:cubicBezTo>
                    <a:pt x="28" y="14"/>
                    <a:pt x="27" y="14"/>
                    <a:pt x="27" y="14"/>
                  </a:cubicBezTo>
                  <a:cubicBezTo>
                    <a:pt x="29" y="13"/>
                    <a:pt x="30" y="13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1"/>
                    <a:pt x="32" y="11"/>
                    <a:pt x="32" y="11"/>
                  </a:cubicBezTo>
                  <a:cubicBezTo>
                    <a:pt x="32" y="11"/>
                    <a:pt x="33" y="11"/>
                    <a:pt x="33" y="11"/>
                  </a:cubicBezTo>
                  <a:cubicBezTo>
                    <a:pt x="33" y="12"/>
                    <a:pt x="33" y="11"/>
                    <a:pt x="34" y="11"/>
                  </a:cubicBezTo>
                  <a:cubicBezTo>
                    <a:pt x="34" y="11"/>
                    <a:pt x="33" y="10"/>
                    <a:pt x="34" y="10"/>
                  </a:cubicBezTo>
                  <a:cubicBezTo>
                    <a:pt x="34" y="9"/>
                    <a:pt x="33" y="10"/>
                    <a:pt x="33" y="9"/>
                  </a:cubicBezTo>
                  <a:cubicBezTo>
                    <a:pt x="33" y="8"/>
                    <a:pt x="34" y="11"/>
                    <a:pt x="35" y="9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11"/>
                    <a:pt x="35" y="9"/>
                    <a:pt x="36" y="10"/>
                  </a:cubicBezTo>
                  <a:cubicBezTo>
                    <a:pt x="36" y="10"/>
                    <a:pt x="36" y="9"/>
                    <a:pt x="36" y="9"/>
                  </a:cubicBezTo>
                  <a:cubicBezTo>
                    <a:pt x="37" y="9"/>
                    <a:pt x="38" y="8"/>
                    <a:pt x="39" y="8"/>
                  </a:cubicBezTo>
                  <a:cubicBezTo>
                    <a:pt x="39" y="8"/>
                    <a:pt x="38" y="8"/>
                    <a:pt x="38" y="9"/>
                  </a:cubicBezTo>
                  <a:cubicBezTo>
                    <a:pt x="39" y="9"/>
                    <a:pt x="40" y="7"/>
                    <a:pt x="39" y="7"/>
                  </a:cubicBezTo>
                  <a:cubicBezTo>
                    <a:pt x="39" y="7"/>
                    <a:pt x="40" y="7"/>
                    <a:pt x="40" y="7"/>
                  </a:cubicBezTo>
                  <a:cubicBezTo>
                    <a:pt x="40" y="7"/>
                    <a:pt x="40" y="8"/>
                    <a:pt x="40" y="8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40" y="6"/>
                    <a:pt x="42" y="8"/>
                    <a:pt x="42" y="7"/>
                  </a:cubicBezTo>
                  <a:cubicBezTo>
                    <a:pt x="43" y="6"/>
                    <a:pt x="43" y="7"/>
                    <a:pt x="43" y="7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4" y="6"/>
                    <a:pt x="44" y="7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5"/>
                    <a:pt x="45" y="6"/>
                    <a:pt x="45" y="6"/>
                  </a:cubicBezTo>
                  <a:cubicBezTo>
                    <a:pt x="46" y="6"/>
                    <a:pt x="46" y="5"/>
                    <a:pt x="47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8" y="5"/>
                    <a:pt x="49" y="5"/>
                    <a:pt x="49" y="5"/>
                  </a:cubicBezTo>
                  <a:cubicBezTo>
                    <a:pt x="50" y="5"/>
                    <a:pt x="50" y="5"/>
                    <a:pt x="51" y="5"/>
                  </a:cubicBezTo>
                  <a:cubicBezTo>
                    <a:pt x="51" y="5"/>
                    <a:pt x="52" y="4"/>
                    <a:pt x="52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3" y="4"/>
                  </a:cubicBezTo>
                  <a:cubicBezTo>
                    <a:pt x="53" y="4"/>
                    <a:pt x="54" y="6"/>
                    <a:pt x="54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4"/>
                    <a:pt x="57" y="3"/>
                    <a:pt x="57" y="3"/>
                  </a:cubicBezTo>
                  <a:cubicBezTo>
                    <a:pt x="57" y="3"/>
                    <a:pt x="57" y="4"/>
                    <a:pt x="57" y="4"/>
                  </a:cubicBezTo>
                  <a:cubicBezTo>
                    <a:pt x="58" y="4"/>
                    <a:pt x="58" y="3"/>
                    <a:pt x="58" y="4"/>
                  </a:cubicBezTo>
                  <a:cubicBezTo>
                    <a:pt x="58" y="4"/>
                    <a:pt x="59" y="3"/>
                    <a:pt x="59" y="3"/>
                  </a:cubicBezTo>
                  <a:cubicBezTo>
                    <a:pt x="61" y="3"/>
                    <a:pt x="63" y="3"/>
                    <a:pt x="66" y="2"/>
                  </a:cubicBezTo>
                  <a:cubicBezTo>
                    <a:pt x="66" y="2"/>
                    <a:pt x="66" y="3"/>
                    <a:pt x="66" y="3"/>
                  </a:cubicBezTo>
                  <a:cubicBezTo>
                    <a:pt x="67" y="1"/>
                    <a:pt x="69" y="2"/>
                    <a:pt x="71" y="1"/>
                  </a:cubicBezTo>
                  <a:cubicBezTo>
                    <a:pt x="71" y="2"/>
                    <a:pt x="71" y="0"/>
                    <a:pt x="71" y="1"/>
                  </a:cubicBezTo>
                  <a:cubicBezTo>
                    <a:pt x="71" y="2"/>
                    <a:pt x="72" y="2"/>
                    <a:pt x="72" y="2"/>
                  </a:cubicBezTo>
                  <a:cubicBezTo>
                    <a:pt x="72" y="1"/>
                    <a:pt x="71" y="2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3" y="1"/>
                    <a:pt x="73" y="1"/>
                    <a:pt x="73" y="0"/>
                  </a:cubicBezTo>
                  <a:cubicBezTo>
                    <a:pt x="74" y="0"/>
                    <a:pt x="74" y="0"/>
                    <a:pt x="76" y="1"/>
                  </a:cubicBezTo>
                  <a:cubicBezTo>
                    <a:pt x="75" y="2"/>
                    <a:pt x="75" y="2"/>
                    <a:pt x="75" y="4"/>
                  </a:cubicBezTo>
                  <a:cubicBezTo>
                    <a:pt x="75" y="4"/>
                    <a:pt x="75" y="3"/>
                    <a:pt x="75" y="3"/>
                  </a:cubicBezTo>
                  <a:cubicBezTo>
                    <a:pt x="76" y="3"/>
                    <a:pt x="76" y="4"/>
                    <a:pt x="76" y="5"/>
                  </a:cubicBezTo>
                  <a:cubicBezTo>
                    <a:pt x="77" y="4"/>
                    <a:pt x="77" y="6"/>
                    <a:pt x="78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8" y="5"/>
                    <a:pt x="78" y="5"/>
                    <a:pt x="79" y="5"/>
                  </a:cubicBezTo>
                  <a:cubicBezTo>
                    <a:pt x="79" y="5"/>
                    <a:pt x="79" y="5"/>
                    <a:pt x="80" y="5"/>
                  </a:cubicBezTo>
                  <a:cubicBezTo>
                    <a:pt x="80" y="6"/>
                    <a:pt x="80" y="7"/>
                    <a:pt x="80" y="6"/>
                  </a:cubicBezTo>
                  <a:cubicBezTo>
                    <a:pt x="81" y="5"/>
                    <a:pt x="79" y="6"/>
                    <a:pt x="80" y="5"/>
                  </a:cubicBezTo>
                  <a:cubicBezTo>
                    <a:pt x="81" y="5"/>
                    <a:pt x="81" y="6"/>
                    <a:pt x="81" y="6"/>
                  </a:cubicBezTo>
                  <a:cubicBezTo>
                    <a:pt x="81" y="5"/>
                    <a:pt x="82" y="5"/>
                    <a:pt x="82" y="5"/>
                  </a:cubicBezTo>
                  <a:cubicBezTo>
                    <a:pt x="82" y="5"/>
                    <a:pt x="82" y="5"/>
                    <a:pt x="82" y="6"/>
                  </a:cubicBezTo>
                  <a:cubicBezTo>
                    <a:pt x="84" y="6"/>
                    <a:pt x="85" y="6"/>
                    <a:pt x="86" y="6"/>
                  </a:cubicBezTo>
                  <a:cubicBezTo>
                    <a:pt x="86" y="6"/>
                    <a:pt x="86" y="6"/>
                    <a:pt x="87" y="5"/>
                  </a:cubicBezTo>
                  <a:cubicBezTo>
                    <a:pt x="87" y="6"/>
                    <a:pt x="89" y="6"/>
                    <a:pt x="90" y="5"/>
                  </a:cubicBezTo>
                  <a:cubicBezTo>
                    <a:pt x="90" y="5"/>
                    <a:pt x="90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6"/>
                    <a:pt x="94" y="6"/>
                  </a:cubicBezTo>
                  <a:cubicBezTo>
                    <a:pt x="94" y="6"/>
                    <a:pt x="93" y="6"/>
                    <a:pt x="93" y="6"/>
                  </a:cubicBezTo>
                  <a:cubicBezTo>
                    <a:pt x="93" y="5"/>
                    <a:pt x="94" y="6"/>
                    <a:pt x="95" y="6"/>
                  </a:cubicBezTo>
                  <a:cubicBezTo>
                    <a:pt x="94" y="7"/>
                    <a:pt x="95" y="7"/>
                    <a:pt x="94" y="7"/>
                  </a:cubicBezTo>
                  <a:cubicBezTo>
                    <a:pt x="94" y="8"/>
                    <a:pt x="95" y="7"/>
                    <a:pt x="95" y="7"/>
                  </a:cubicBezTo>
                  <a:cubicBezTo>
                    <a:pt x="95" y="7"/>
                    <a:pt x="95" y="6"/>
                    <a:pt x="95" y="6"/>
                  </a:cubicBezTo>
                  <a:cubicBezTo>
                    <a:pt x="96" y="7"/>
                    <a:pt x="95" y="7"/>
                    <a:pt x="95" y="7"/>
                  </a:cubicBezTo>
                  <a:cubicBezTo>
                    <a:pt x="96" y="8"/>
                    <a:pt x="96" y="7"/>
                    <a:pt x="96" y="7"/>
                  </a:cubicBezTo>
                  <a:cubicBezTo>
                    <a:pt x="96" y="6"/>
                    <a:pt x="97" y="7"/>
                    <a:pt x="97" y="6"/>
                  </a:cubicBezTo>
                  <a:cubicBezTo>
                    <a:pt x="98" y="7"/>
                    <a:pt x="99" y="7"/>
                    <a:pt x="99" y="8"/>
                  </a:cubicBezTo>
                  <a:cubicBezTo>
                    <a:pt x="99" y="8"/>
                    <a:pt x="99" y="9"/>
                    <a:pt x="99" y="9"/>
                  </a:cubicBezTo>
                  <a:cubicBezTo>
                    <a:pt x="99" y="10"/>
                    <a:pt x="101" y="11"/>
                    <a:pt x="102" y="11"/>
                  </a:cubicBezTo>
                  <a:cubicBezTo>
                    <a:pt x="102" y="11"/>
                    <a:pt x="102" y="11"/>
                    <a:pt x="102" y="10"/>
                  </a:cubicBezTo>
                  <a:cubicBezTo>
                    <a:pt x="104" y="11"/>
                    <a:pt x="105" y="13"/>
                    <a:pt x="106" y="12"/>
                  </a:cubicBezTo>
                  <a:cubicBezTo>
                    <a:pt x="107" y="13"/>
                    <a:pt x="107" y="14"/>
                    <a:pt x="108" y="13"/>
                  </a:cubicBezTo>
                  <a:cubicBezTo>
                    <a:pt x="108" y="13"/>
                    <a:pt x="109" y="13"/>
                    <a:pt x="110" y="13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2" y="14"/>
                    <a:pt x="113" y="15"/>
                    <a:pt x="114" y="16"/>
                  </a:cubicBezTo>
                  <a:cubicBezTo>
                    <a:pt x="114" y="16"/>
                    <a:pt x="115" y="17"/>
                    <a:pt x="116" y="17"/>
                  </a:cubicBezTo>
                  <a:cubicBezTo>
                    <a:pt x="117" y="18"/>
                    <a:pt x="118" y="18"/>
                    <a:pt x="118" y="18"/>
                  </a:cubicBezTo>
                  <a:cubicBezTo>
                    <a:pt x="119" y="18"/>
                    <a:pt x="119" y="19"/>
                    <a:pt x="120" y="19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19" y="20"/>
                    <a:pt x="119" y="20"/>
                    <a:pt x="119" y="21"/>
                  </a:cubicBezTo>
                  <a:cubicBezTo>
                    <a:pt x="119" y="21"/>
                    <a:pt x="119" y="21"/>
                    <a:pt x="119" y="21"/>
                  </a:cubicBezTo>
                  <a:cubicBezTo>
                    <a:pt x="119" y="21"/>
                    <a:pt x="118" y="21"/>
                    <a:pt x="118" y="21"/>
                  </a:cubicBezTo>
                  <a:cubicBezTo>
                    <a:pt x="118" y="21"/>
                    <a:pt x="118" y="21"/>
                    <a:pt x="117" y="21"/>
                  </a:cubicBezTo>
                  <a:cubicBezTo>
                    <a:pt x="117" y="21"/>
                    <a:pt x="117" y="21"/>
                    <a:pt x="118" y="21"/>
                  </a:cubicBezTo>
                  <a:cubicBezTo>
                    <a:pt x="118" y="21"/>
                    <a:pt x="118" y="21"/>
                    <a:pt x="118" y="21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18" y="22"/>
                    <a:pt x="117" y="22"/>
                    <a:pt x="117" y="23"/>
                  </a:cubicBezTo>
                  <a:cubicBezTo>
                    <a:pt x="116" y="23"/>
                    <a:pt x="116" y="24"/>
                    <a:pt x="116" y="24"/>
                  </a:cubicBezTo>
                  <a:cubicBezTo>
                    <a:pt x="116" y="24"/>
                    <a:pt x="117" y="24"/>
                    <a:pt x="117" y="24"/>
                  </a:cubicBezTo>
                  <a:cubicBezTo>
                    <a:pt x="117" y="24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6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4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22" y="21"/>
                    <a:pt x="93" y="45"/>
                    <a:pt x="106" y="34"/>
                  </a:cubicBezTo>
                  <a:cubicBezTo>
                    <a:pt x="110" y="31"/>
                    <a:pt x="110" y="31"/>
                    <a:pt x="110" y="31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18" y="25"/>
                    <a:pt x="119" y="25"/>
                    <a:pt x="118" y="26"/>
                  </a:cubicBezTo>
                  <a:cubicBezTo>
                    <a:pt x="118" y="27"/>
                    <a:pt x="117" y="28"/>
                    <a:pt x="117" y="29"/>
                  </a:cubicBezTo>
                  <a:cubicBezTo>
                    <a:pt x="116" y="30"/>
                    <a:pt x="116" y="30"/>
                    <a:pt x="116" y="30"/>
                  </a:cubicBezTo>
                  <a:cubicBezTo>
                    <a:pt x="114" y="31"/>
                    <a:pt x="114" y="32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1" y="34"/>
                    <a:pt x="111" y="34"/>
                    <a:pt x="111" y="35"/>
                  </a:cubicBezTo>
                  <a:cubicBezTo>
                    <a:pt x="111" y="35"/>
                    <a:pt x="111" y="35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5"/>
                    <a:pt x="109" y="36"/>
                    <a:pt x="109" y="36"/>
                  </a:cubicBezTo>
                  <a:cubicBezTo>
                    <a:pt x="109" y="36"/>
                    <a:pt x="109" y="35"/>
                    <a:pt x="109" y="35"/>
                  </a:cubicBezTo>
                  <a:cubicBezTo>
                    <a:pt x="108" y="35"/>
                    <a:pt x="108" y="36"/>
                    <a:pt x="107" y="36"/>
                  </a:cubicBezTo>
                  <a:cubicBezTo>
                    <a:pt x="107" y="35"/>
                    <a:pt x="107" y="36"/>
                    <a:pt x="106" y="35"/>
                  </a:cubicBezTo>
                  <a:cubicBezTo>
                    <a:pt x="106" y="35"/>
                    <a:pt x="106" y="36"/>
                    <a:pt x="106" y="36"/>
                  </a:cubicBezTo>
                  <a:cubicBezTo>
                    <a:pt x="106" y="36"/>
                    <a:pt x="106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7" y="35"/>
                    <a:pt x="107" y="35"/>
                    <a:pt x="108" y="34"/>
                  </a:cubicBezTo>
                  <a:cubicBezTo>
                    <a:pt x="108" y="35"/>
                    <a:pt x="108" y="35"/>
                    <a:pt x="108" y="35"/>
                  </a:cubicBezTo>
                  <a:cubicBezTo>
                    <a:pt x="107" y="37"/>
                    <a:pt x="106" y="37"/>
                    <a:pt x="105" y="38"/>
                  </a:cubicBezTo>
                  <a:cubicBezTo>
                    <a:pt x="106" y="39"/>
                    <a:pt x="104" y="39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1"/>
                    <a:pt x="103" y="41"/>
                    <a:pt x="103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104" y="42"/>
                    <a:pt x="104" y="42"/>
                    <a:pt x="104" y="43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4" y="43"/>
                    <a:pt x="104" y="42"/>
                  </a:cubicBezTo>
                  <a:cubicBezTo>
                    <a:pt x="104" y="42"/>
                    <a:pt x="104" y="41"/>
                    <a:pt x="104" y="41"/>
                  </a:cubicBezTo>
                  <a:cubicBezTo>
                    <a:pt x="104" y="41"/>
                    <a:pt x="104" y="42"/>
                    <a:pt x="104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4" y="39"/>
                    <a:pt x="103" y="40"/>
                  </a:cubicBezTo>
                  <a:cubicBezTo>
                    <a:pt x="103" y="40"/>
                    <a:pt x="104" y="40"/>
                    <a:pt x="103" y="41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0" y="38"/>
                    <a:pt x="100" y="38"/>
                    <a:pt x="99" y="38"/>
                  </a:cubicBezTo>
                  <a:cubicBezTo>
                    <a:pt x="99" y="39"/>
                    <a:pt x="99" y="39"/>
                    <a:pt x="98" y="39"/>
                  </a:cubicBezTo>
                  <a:cubicBezTo>
                    <a:pt x="98" y="39"/>
                    <a:pt x="97" y="40"/>
                    <a:pt x="97" y="39"/>
                  </a:cubicBezTo>
                  <a:cubicBezTo>
                    <a:pt x="96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39"/>
                    <a:pt x="94" y="39"/>
                    <a:pt x="95" y="38"/>
                  </a:cubicBezTo>
                  <a:cubicBezTo>
                    <a:pt x="95" y="38"/>
                    <a:pt x="94" y="39"/>
                    <a:pt x="94" y="38"/>
                  </a:cubicBezTo>
                  <a:cubicBezTo>
                    <a:pt x="94" y="38"/>
                    <a:pt x="94" y="38"/>
                    <a:pt x="95" y="38"/>
                  </a:cubicBezTo>
                  <a:cubicBezTo>
                    <a:pt x="95" y="37"/>
                    <a:pt x="95" y="37"/>
                    <a:pt x="95" y="37"/>
                  </a:cubicBezTo>
                  <a:cubicBezTo>
                    <a:pt x="95" y="37"/>
                    <a:pt x="94" y="37"/>
                    <a:pt x="94" y="38"/>
                  </a:cubicBezTo>
                  <a:cubicBezTo>
                    <a:pt x="93" y="38"/>
                    <a:pt x="93" y="36"/>
                    <a:pt x="92" y="37"/>
                  </a:cubicBezTo>
                  <a:cubicBezTo>
                    <a:pt x="93" y="36"/>
                    <a:pt x="92" y="36"/>
                    <a:pt x="92" y="36"/>
                  </a:cubicBezTo>
                  <a:cubicBezTo>
                    <a:pt x="91" y="36"/>
                    <a:pt x="90" y="35"/>
                    <a:pt x="90" y="35"/>
                  </a:cubicBezTo>
                  <a:cubicBezTo>
                    <a:pt x="88" y="35"/>
                    <a:pt x="87" y="33"/>
                    <a:pt x="85" y="34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5" y="32"/>
                    <a:pt x="85" y="33"/>
                    <a:pt x="84" y="33"/>
                  </a:cubicBezTo>
                  <a:cubicBezTo>
                    <a:pt x="84" y="33"/>
                    <a:pt x="84" y="32"/>
                    <a:pt x="84" y="32"/>
                  </a:cubicBezTo>
                  <a:cubicBezTo>
                    <a:pt x="84" y="32"/>
                    <a:pt x="83" y="33"/>
                    <a:pt x="83" y="32"/>
                  </a:cubicBezTo>
                  <a:cubicBezTo>
                    <a:pt x="83" y="32"/>
                    <a:pt x="83" y="32"/>
                    <a:pt x="83" y="31"/>
                  </a:cubicBezTo>
                  <a:cubicBezTo>
                    <a:pt x="83" y="32"/>
                    <a:pt x="82" y="33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1"/>
                    <a:pt x="82" y="30"/>
                    <a:pt x="81" y="30"/>
                  </a:cubicBezTo>
                  <a:cubicBezTo>
                    <a:pt x="81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1"/>
                  </a:cubicBezTo>
                  <a:cubicBezTo>
                    <a:pt x="78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6" y="30"/>
                    <a:pt x="76" y="29"/>
                    <a:pt x="76" y="30"/>
                  </a:cubicBezTo>
                  <a:cubicBezTo>
                    <a:pt x="76" y="30"/>
                    <a:pt x="76" y="29"/>
                    <a:pt x="76" y="29"/>
                  </a:cubicBezTo>
                  <a:cubicBezTo>
                    <a:pt x="76" y="29"/>
                    <a:pt x="76" y="29"/>
                    <a:pt x="75" y="30"/>
                  </a:cubicBezTo>
                  <a:cubicBezTo>
                    <a:pt x="75" y="29"/>
                    <a:pt x="74" y="29"/>
                    <a:pt x="73" y="30"/>
                  </a:cubicBezTo>
                  <a:cubicBezTo>
                    <a:pt x="73" y="30"/>
                    <a:pt x="73" y="29"/>
                    <a:pt x="73" y="29"/>
                  </a:cubicBezTo>
                  <a:cubicBezTo>
                    <a:pt x="71" y="30"/>
                    <a:pt x="69" y="31"/>
                    <a:pt x="67" y="30"/>
                  </a:cubicBezTo>
                  <a:cubicBezTo>
                    <a:pt x="67" y="30"/>
                    <a:pt x="66" y="30"/>
                    <a:pt x="66" y="31"/>
                  </a:cubicBezTo>
                  <a:cubicBezTo>
                    <a:pt x="66" y="30"/>
                    <a:pt x="65" y="30"/>
                    <a:pt x="65" y="30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3" y="30"/>
                    <a:pt x="63" y="29"/>
                  </a:cubicBezTo>
                  <a:cubicBezTo>
                    <a:pt x="63" y="28"/>
                    <a:pt x="64" y="29"/>
                    <a:pt x="64" y="29"/>
                  </a:cubicBezTo>
                  <a:cubicBezTo>
                    <a:pt x="64" y="29"/>
                    <a:pt x="64" y="28"/>
                    <a:pt x="65" y="28"/>
                  </a:cubicBezTo>
                  <a:cubicBezTo>
                    <a:pt x="65" y="28"/>
                    <a:pt x="64" y="27"/>
                    <a:pt x="64" y="27"/>
                  </a:cubicBezTo>
                  <a:cubicBezTo>
                    <a:pt x="65" y="27"/>
                    <a:pt x="64" y="25"/>
                    <a:pt x="65" y="25"/>
                  </a:cubicBezTo>
                  <a:cubicBezTo>
                    <a:pt x="65" y="24"/>
                    <a:pt x="66" y="25"/>
                    <a:pt x="66" y="24"/>
                  </a:cubicBezTo>
                  <a:cubicBezTo>
                    <a:pt x="67" y="24"/>
                    <a:pt x="67" y="24"/>
                    <a:pt x="67" y="25"/>
                  </a:cubicBezTo>
                  <a:cubicBezTo>
                    <a:pt x="67" y="25"/>
                    <a:pt x="67" y="24"/>
                    <a:pt x="68" y="24"/>
                  </a:cubicBezTo>
                  <a:cubicBezTo>
                    <a:pt x="68" y="24"/>
                    <a:pt x="67" y="24"/>
                    <a:pt x="67" y="24"/>
                  </a:cubicBezTo>
                  <a:cubicBezTo>
                    <a:pt x="67" y="23"/>
                    <a:pt x="68" y="23"/>
                    <a:pt x="69" y="24"/>
                  </a:cubicBezTo>
                  <a:cubicBezTo>
                    <a:pt x="68" y="25"/>
                    <a:pt x="69" y="25"/>
                    <a:pt x="69" y="25"/>
                  </a:cubicBezTo>
                  <a:cubicBezTo>
                    <a:pt x="69" y="25"/>
                    <a:pt x="69" y="24"/>
                    <a:pt x="69" y="25"/>
                  </a:cubicBezTo>
                  <a:cubicBezTo>
                    <a:pt x="70" y="25"/>
                    <a:pt x="70" y="25"/>
                    <a:pt x="70" y="24"/>
                  </a:cubicBezTo>
                  <a:cubicBezTo>
                    <a:pt x="70" y="24"/>
                    <a:pt x="69" y="25"/>
                    <a:pt x="69" y="23"/>
                  </a:cubicBezTo>
                  <a:cubicBezTo>
                    <a:pt x="69" y="24"/>
                    <a:pt x="70" y="23"/>
                    <a:pt x="70" y="24"/>
                  </a:cubicBezTo>
                  <a:cubicBezTo>
                    <a:pt x="71" y="24"/>
                    <a:pt x="71" y="23"/>
                    <a:pt x="71" y="22"/>
                  </a:cubicBezTo>
                  <a:cubicBezTo>
                    <a:pt x="70" y="22"/>
                    <a:pt x="70" y="23"/>
                    <a:pt x="70" y="22"/>
                  </a:cubicBezTo>
                  <a:cubicBezTo>
                    <a:pt x="70" y="22"/>
                    <a:pt x="70" y="21"/>
                    <a:pt x="70" y="21"/>
                  </a:cubicBezTo>
                  <a:cubicBezTo>
                    <a:pt x="70" y="21"/>
                    <a:pt x="70" y="20"/>
                    <a:pt x="70" y="20"/>
                  </a:cubicBezTo>
                  <a:cubicBezTo>
                    <a:pt x="69" y="21"/>
                    <a:pt x="70" y="21"/>
                    <a:pt x="70" y="22"/>
                  </a:cubicBezTo>
                  <a:cubicBezTo>
                    <a:pt x="70" y="22"/>
                    <a:pt x="69" y="22"/>
                    <a:pt x="69" y="23"/>
                  </a:cubicBezTo>
                  <a:cubicBezTo>
                    <a:pt x="69" y="23"/>
                    <a:pt x="69" y="22"/>
                    <a:pt x="69" y="22"/>
                  </a:cubicBezTo>
                  <a:cubicBezTo>
                    <a:pt x="69" y="22"/>
                    <a:pt x="69" y="22"/>
                    <a:pt x="69" y="22"/>
                  </a:cubicBezTo>
                  <a:cubicBezTo>
                    <a:pt x="69" y="21"/>
                    <a:pt x="68" y="22"/>
                    <a:pt x="68" y="22"/>
                  </a:cubicBezTo>
                  <a:cubicBezTo>
                    <a:pt x="68" y="22"/>
                    <a:pt x="68" y="22"/>
                    <a:pt x="67" y="21"/>
                  </a:cubicBezTo>
                  <a:cubicBezTo>
                    <a:pt x="67" y="21"/>
                    <a:pt x="67" y="23"/>
                    <a:pt x="67" y="22"/>
                  </a:cubicBezTo>
                  <a:cubicBezTo>
                    <a:pt x="66" y="22"/>
                    <a:pt x="66" y="21"/>
                    <a:pt x="66" y="21"/>
                  </a:cubicBezTo>
                  <a:cubicBezTo>
                    <a:pt x="66" y="21"/>
                    <a:pt x="66" y="22"/>
                    <a:pt x="66" y="22"/>
                  </a:cubicBezTo>
                  <a:cubicBezTo>
                    <a:pt x="65" y="22"/>
                    <a:pt x="63" y="22"/>
                    <a:pt x="61" y="22"/>
                  </a:cubicBezTo>
                  <a:cubicBezTo>
                    <a:pt x="61" y="22"/>
                    <a:pt x="61" y="23"/>
                    <a:pt x="61" y="23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1" y="24"/>
                    <a:pt x="61" y="25"/>
                    <a:pt x="62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5"/>
                    <a:pt x="61" y="24"/>
                    <a:pt x="61" y="24"/>
                  </a:cubicBezTo>
                  <a:cubicBezTo>
                    <a:pt x="61" y="25"/>
                    <a:pt x="61" y="24"/>
                    <a:pt x="61" y="26"/>
                  </a:cubicBezTo>
                  <a:cubicBezTo>
                    <a:pt x="60" y="25"/>
                    <a:pt x="60" y="25"/>
                    <a:pt x="60" y="26"/>
                  </a:cubicBezTo>
                  <a:cubicBezTo>
                    <a:pt x="60" y="27"/>
                    <a:pt x="60" y="26"/>
                    <a:pt x="60" y="26"/>
                  </a:cubicBezTo>
                  <a:cubicBezTo>
                    <a:pt x="61" y="26"/>
                    <a:pt x="61" y="27"/>
                    <a:pt x="62" y="27"/>
                  </a:cubicBezTo>
                  <a:cubicBezTo>
                    <a:pt x="61" y="28"/>
                    <a:pt x="61" y="29"/>
                    <a:pt x="62" y="29"/>
                  </a:cubicBezTo>
                  <a:cubicBezTo>
                    <a:pt x="61" y="29"/>
                    <a:pt x="61" y="30"/>
                    <a:pt x="60" y="31"/>
                  </a:cubicBezTo>
                  <a:cubicBezTo>
                    <a:pt x="60" y="31"/>
                    <a:pt x="60" y="30"/>
                    <a:pt x="60" y="30"/>
                  </a:cubicBezTo>
                  <a:cubicBezTo>
                    <a:pt x="60" y="30"/>
                    <a:pt x="59" y="30"/>
                    <a:pt x="59" y="30"/>
                  </a:cubicBezTo>
                  <a:cubicBezTo>
                    <a:pt x="59" y="30"/>
                    <a:pt x="59" y="30"/>
                    <a:pt x="58" y="30"/>
                  </a:cubicBezTo>
                  <a:cubicBezTo>
                    <a:pt x="58" y="30"/>
                    <a:pt x="58" y="30"/>
                    <a:pt x="57" y="30"/>
                  </a:cubicBezTo>
                  <a:cubicBezTo>
                    <a:pt x="57" y="30"/>
                    <a:pt x="55" y="30"/>
                    <a:pt x="54" y="30"/>
                  </a:cubicBezTo>
                  <a:cubicBezTo>
                    <a:pt x="54" y="30"/>
                    <a:pt x="54" y="29"/>
                    <a:pt x="54" y="31"/>
                  </a:cubicBezTo>
                  <a:cubicBezTo>
                    <a:pt x="53" y="31"/>
                    <a:pt x="53" y="30"/>
                    <a:pt x="53" y="30"/>
                  </a:cubicBezTo>
                  <a:cubicBezTo>
                    <a:pt x="53" y="30"/>
                    <a:pt x="53" y="30"/>
                    <a:pt x="53" y="31"/>
                  </a:cubicBezTo>
                  <a:cubicBezTo>
                    <a:pt x="53" y="31"/>
                    <a:pt x="53" y="30"/>
                    <a:pt x="52" y="30"/>
                  </a:cubicBezTo>
                  <a:cubicBezTo>
                    <a:pt x="52" y="30"/>
                    <a:pt x="52" y="31"/>
                    <a:pt x="51" y="30"/>
                  </a:cubicBezTo>
                  <a:cubicBezTo>
                    <a:pt x="51" y="30"/>
                    <a:pt x="51" y="30"/>
                    <a:pt x="51" y="31"/>
                  </a:cubicBezTo>
                  <a:cubicBezTo>
                    <a:pt x="51" y="30"/>
                    <a:pt x="51" y="30"/>
                    <a:pt x="50" y="30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5" y="32"/>
                    <a:pt x="44" y="33"/>
                  </a:cubicBezTo>
                  <a:cubicBezTo>
                    <a:pt x="44" y="33"/>
                    <a:pt x="43" y="34"/>
                    <a:pt x="43" y="34"/>
                  </a:cubicBezTo>
                  <a:cubicBezTo>
                    <a:pt x="43" y="34"/>
                    <a:pt x="42" y="34"/>
                    <a:pt x="42" y="35"/>
                  </a:cubicBezTo>
                  <a:cubicBezTo>
                    <a:pt x="42" y="35"/>
                    <a:pt x="42" y="36"/>
                    <a:pt x="42" y="36"/>
                  </a:cubicBezTo>
                  <a:cubicBezTo>
                    <a:pt x="42" y="36"/>
                    <a:pt x="42" y="36"/>
                    <a:pt x="41" y="36"/>
                  </a:cubicBezTo>
                  <a:cubicBezTo>
                    <a:pt x="40" y="36"/>
                    <a:pt x="40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8"/>
                    <a:pt x="39" y="38"/>
                  </a:cubicBezTo>
                  <a:cubicBezTo>
                    <a:pt x="39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9"/>
                  </a:cubicBezTo>
                  <a:cubicBezTo>
                    <a:pt x="38" y="39"/>
                    <a:pt x="37" y="38"/>
                    <a:pt x="37" y="38"/>
                  </a:cubicBezTo>
                  <a:cubicBezTo>
                    <a:pt x="37" y="38"/>
                    <a:pt x="38" y="39"/>
                    <a:pt x="37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7" y="39"/>
                    <a:pt x="37" y="40"/>
                    <a:pt x="37" y="40"/>
                  </a:cubicBezTo>
                  <a:cubicBezTo>
                    <a:pt x="37" y="40"/>
                    <a:pt x="36" y="41"/>
                    <a:pt x="36" y="41"/>
                  </a:cubicBezTo>
                  <a:cubicBezTo>
                    <a:pt x="36" y="41"/>
                    <a:pt x="36" y="42"/>
                    <a:pt x="36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5" y="41"/>
                    <a:pt x="36" y="42"/>
                    <a:pt x="36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7" y="42"/>
                    <a:pt x="36" y="42"/>
                    <a:pt x="35" y="42"/>
                  </a:cubicBezTo>
                  <a:cubicBezTo>
                    <a:pt x="36" y="42"/>
                    <a:pt x="36" y="42"/>
                    <a:pt x="35" y="42"/>
                  </a:cubicBezTo>
                  <a:cubicBezTo>
                    <a:pt x="35" y="42"/>
                    <a:pt x="36" y="43"/>
                    <a:pt x="35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4"/>
                    <a:pt x="35" y="45"/>
                    <a:pt x="34" y="45"/>
                  </a:cubicBezTo>
                  <a:cubicBezTo>
                    <a:pt x="34" y="45"/>
                    <a:pt x="34" y="46"/>
                    <a:pt x="34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46"/>
                    <a:pt x="34" y="47"/>
                    <a:pt x="34" y="47"/>
                  </a:cubicBezTo>
                  <a:cubicBezTo>
                    <a:pt x="34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3" y="48"/>
                    <a:pt x="3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2" y="48"/>
                    <a:pt x="33" y="48"/>
                    <a:pt x="33" y="48"/>
                  </a:cubicBezTo>
                  <a:cubicBezTo>
                    <a:pt x="33" y="49"/>
                    <a:pt x="32" y="49"/>
                    <a:pt x="32" y="49"/>
                  </a:cubicBezTo>
                  <a:cubicBezTo>
                    <a:pt x="32" y="49"/>
                    <a:pt x="33" y="50"/>
                    <a:pt x="32" y="51"/>
                  </a:cubicBezTo>
                  <a:cubicBezTo>
                    <a:pt x="32" y="51"/>
                    <a:pt x="32" y="52"/>
                    <a:pt x="32" y="52"/>
                  </a:cubicBezTo>
                  <a:cubicBezTo>
                    <a:pt x="32" y="52"/>
                    <a:pt x="32" y="53"/>
                    <a:pt x="32" y="53"/>
                  </a:cubicBezTo>
                  <a:cubicBezTo>
                    <a:pt x="32" y="53"/>
                    <a:pt x="32" y="54"/>
                    <a:pt x="32" y="55"/>
                  </a:cubicBezTo>
                  <a:cubicBezTo>
                    <a:pt x="32" y="55"/>
                    <a:pt x="32" y="56"/>
                    <a:pt x="32" y="56"/>
                  </a:cubicBezTo>
                  <a:cubicBezTo>
                    <a:pt x="31" y="56"/>
                    <a:pt x="31" y="56"/>
                    <a:pt x="31" y="57"/>
                  </a:cubicBezTo>
                  <a:cubicBezTo>
                    <a:pt x="31" y="57"/>
                    <a:pt x="31" y="57"/>
                    <a:pt x="31" y="56"/>
                  </a:cubicBezTo>
                  <a:cubicBezTo>
                    <a:pt x="32" y="57"/>
                    <a:pt x="32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59"/>
                    <a:pt x="32" y="59"/>
                    <a:pt x="32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1" y="59"/>
                    <a:pt x="30" y="59"/>
                    <a:pt x="30" y="59"/>
                  </a:cubicBezTo>
                  <a:cubicBezTo>
                    <a:pt x="29" y="59"/>
                    <a:pt x="30" y="59"/>
                    <a:pt x="30" y="59"/>
                  </a:cubicBezTo>
                  <a:cubicBezTo>
                    <a:pt x="30" y="59"/>
                    <a:pt x="29" y="59"/>
                    <a:pt x="29" y="59"/>
                  </a:cubicBezTo>
                  <a:cubicBezTo>
                    <a:pt x="29" y="59"/>
                    <a:pt x="29" y="59"/>
                    <a:pt x="29" y="60"/>
                  </a:cubicBezTo>
                  <a:cubicBezTo>
                    <a:pt x="28" y="59"/>
                    <a:pt x="27" y="60"/>
                    <a:pt x="28" y="60"/>
                  </a:cubicBezTo>
                  <a:cubicBezTo>
                    <a:pt x="29" y="60"/>
                    <a:pt x="29" y="60"/>
                    <a:pt x="31" y="60"/>
                  </a:cubicBezTo>
                  <a:cubicBezTo>
                    <a:pt x="31" y="60"/>
                    <a:pt x="31" y="60"/>
                    <a:pt x="32" y="60"/>
                  </a:cubicBezTo>
                  <a:cubicBezTo>
                    <a:pt x="31" y="61"/>
                    <a:pt x="31" y="60"/>
                    <a:pt x="30" y="61"/>
                  </a:cubicBezTo>
                  <a:cubicBezTo>
                    <a:pt x="30" y="61"/>
                    <a:pt x="32" y="61"/>
                    <a:pt x="31" y="61"/>
                  </a:cubicBezTo>
                  <a:cubicBezTo>
                    <a:pt x="32" y="61"/>
                    <a:pt x="31" y="61"/>
                    <a:pt x="30" y="61"/>
                  </a:cubicBezTo>
                  <a:cubicBezTo>
                    <a:pt x="30" y="62"/>
                    <a:pt x="30" y="62"/>
                    <a:pt x="32" y="62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1" y="63"/>
                    <a:pt x="32" y="63"/>
                    <a:pt x="30" y="63"/>
                  </a:cubicBezTo>
                  <a:cubicBezTo>
                    <a:pt x="30" y="63"/>
                    <a:pt x="30" y="63"/>
                    <a:pt x="31" y="63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0" y="62"/>
                    <a:pt x="31" y="63"/>
                    <a:pt x="30" y="63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29" y="62"/>
                    <a:pt x="29" y="62"/>
                    <a:pt x="28" y="62"/>
                  </a:cubicBezTo>
                  <a:cubicBezTo>
                    <a:pt x="28" y="63"/>
                    <a:pt x="29" y="63"/>
                    <a:pt x="29" y="63"/>
                  </a:cubicBezTo>
                  <a:cubicBezTo>
                    <a:pt x="27" y="63"/>
                    <a:pt x="26" y="62"/>
                    <a:pt x="26" y="62"/>
                  </a:cubicBezTo>
                  <a:cubicBezTo>
                    <a:pt x="25" y="62"/>
                    <a:pt x="26" y="62"/>
                    <a:pt x="25" y="61"/>
                  </a:cubicBezTo>
                  <a:cubicBezTo>
                    <a:pt x="26" y="61"/>
                    <a:pt x="26" y="61"/>
                    <a:pt x="27" y="61"/>
                  </a:cubicBezTo>
                  <a:cubicBezTo>
                    <a:pt x="27" y="61"/>
                    <a:pt x="25" y="61"/>
                    <a:pt x="25" y="60"/>
                  </a:cubicBezTo>
                  <a:cubicBezTo>
                    <a:pt x="25" y="60"/>
                    <a:pt x="25" y="60"/>
                    <a:pt x="26" y="60"/>
                  </a:cubicBezTo>
                  <a:cubicBezTo>
                    <a:pt x="26" y="60"/>
                    <a:pt x="25" y="60"/>
                    <a:pt x="25" y="60"/>
                  </a:cubicBezTo>
                  <a:cubicBezTo>
                    <a:pt x="25" y="59"/>
                    <a:pt x="26" y="59"/>
                    <a:pt x="26" y="59"/>
                  </a:cubicBezTo>
                  <a:cubicBezTo>
                    <a:pt x="25" y="58"/>
                    <a:pt x="25" y="59"/>
                    <a:pt x="24" y="59"/>
                  </a:cubicBezTo>
                  <a:cubicBezTo>
                    <a:pt x="25" y="59"/>
                    <a:pt x="24" y="58"/>
                    <a:pt x="25" y="58"/>
                  </a:cubicBezTo>
                  <a:cubicBezTo>
                    <a:pt x="25" y="58"/>
                    <a:pt x="24" y="58"/>
                    <a:pt x="24" y="58"/>
                  </a:cubicBezTo>
                  <a:cubicBezTo>
                    <a:pt x="24" y="58"/>
                    <a:pt x="24" y="57"/>
                    <a:pt x="24" y="57"/>
                  </a:cubicBezTo>
                  <a:cubicBezTo>
                    <a:pt x="23" y="57"/>
                    <a:pt x="24" y="57"/>
                    <a:pt x="24" y="58"/>
                  </a:cubicBezTo>
                  <a:cubicBezTo>
                    <a:pt x="23" y="58"/>
                    <a:pt x="23" y="58"/>
                    <a:pt x="22" y="58"/>
                  </a:cubicBezTo>
                  <a:cubicBezTo>
                    <a:pt x="22" y="58"/>
                    <a:pt x="23" y="58"/>
                    <a:pt x="23" y="59"/>
                  </a:cubicBezTo>
                  <a:cubicBezTo>
                    <a:pt x="23" y="59"/>
                    <a:pt x="22" y="59"/>
                    <a:pt x="22" y="60"/>
                  </a:cubicBezTo>
                  <a:cubicBezTo>
                    <a:pt x="22" y="60"/>
                    <a:pt x="23" y="60"/>
                    <a:pt x="23" y="60"/>
                  </a:cubicBezTo>
                  <a:cubicBezTo>
                    <a:pt x="22" y="60"/>
                    <a:pt x="22" y="61"/>
                    <a:pt x="22" y="61"/>
                  </a:cubicBezTo>
                  <a:cubicBezTo>
                    <a:pt x="22" y="62"/>
                    <a:pt x="22" y="61"/>
                    <a:pt x="23" y="61"/>
                  </a:cubicBezTo>
                  <a:cubicBezTo>
                    <a:pt x="24" y="62"/>
                    <a:pt x="22" y="63"/>
                    <a:pt x="23" y="63"/>
                  </a:cubicBezTo>
                  <a:cubicBezTo>
                    <a:pt x="23" y="63"/>
                    <a:pt x="22" y="63"/>
                    <a:pt x="22" y="64"/>
                  </a:cubicBezTo>
                  <a:cubicBezTo>
                    <a:pt x="21" y="64"/>
                    <a:pt x="23" y="63"/>
                    <a:pt x="22" y="63"/>
                  </a:cubicBezTo>
                  <a:cubicBezTo>
                    <a:pt x="21" y="63"/>
                    <a:pt x="20" y="64"/>
                    <a:pt x="19" y="64"/>
                  </a:cubicBezTo>
                  <a:cubicBezTo>
                    <a:pt x="20" y="65"/>
                    <a:pt x="21" y="64"/>
                    <a:pt x="21" y="64"/>
                  </a:cubicBezTo>
                  <a:cubicBezTo>
                    <a:pt x="22" y="64"/>
                    <a:pt x="21" y="65"/>
                    <a:pt x="23" y="65"/>
                  </a:cubicBezTo>
                  <a:cubicBezTo>
                    <a:pt x="23" y="65"/>
                    <a:pt x="22" y="65"/>
                    <a:pt x="22" y="65"/>
                  </a:cubicBezTo>
                  <a:cubicBezTo>
                    <a:pt x="23" y="65"/>
                    <a:pt x="23" y="66"/>
                    <a:pt x="23" y="66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1" y="66"/>
                    <a:pt x="21" y="66"/>
                    <a:pt x="21" y="67"/>
                  </a:cubicBezTo>
                  <a:cubicBezTo>
                    <a:pt x="21" y="67"/>
                    <a:pt x="22" y="67"/>
                    <a:pt x="22" y="67"/>
                  </a:cubicBezTo>
                  <a:cubicBezTo>
                    <a:pt x="22" y="67"/>
                    <a:pt x="23" y="68"/>
                    <a:pt x="22" y="68"/>
                  </a:cubicBezTo>
                  <a:cubicBezTo>
                    <a:pt x="21" y="68"/>
                    <a:pt x="23" y="68"/>
                    <a:pt x="22" y="67"/>
                  </a:cubicBezTo>
                  <a:cubicBezTo>
                    <a:pt x="20" y="68"/>
                    <a:pt x="22" y="68"/>
                    <a:pt x="21" y="68"/>
                  </a:cubicBezTo>
                  <a:cubicBezTo>
                    <a:pt x="22" y="68"/>
                    <a:pt x="22" y="68"/>
                    <a:pt x="22" y="68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3" y="69"/>
                    <a:pt x="21" y="69"/>
                  </a:cubicBezTo>
                  <a:cubicBezTo>
                    <a:pt x="21" y="69"/>
                    <a:pt x="22" y="70"/>
                    <a:pt x="22" y="70"/>
                  </a:cubicBezTo>
                  <a:cubicBezTo>
                    <a:pt x="23" y="70"/>
                    <a:pt x="22" y="71"/>
                    <a:pt x="22" y="71"/>
                  </a:cubicBezTo>
                  <a:cubicBezTo>
                    <a:pt x="22" y="72"/>
                    <a:pt x="22" y="71"/>
                    <a:pt x="22" y="71"/>
                  </a:cubicBezTo>
                  <a:cubicBezTo>
                    <a:pt x="21" y="71"/>
                    <a:pt x="22" y="72"/>
                    <a:pt x="22" y="72"/>
                  </a:cubicBezTo>
                  <a:cubicBezTo>
                    <a:pt x="21" y="72"/>
                    <a:pt x="21" y="73"/>
                    <a:pt x="22" y="74"/>
                  </a:cubicBezTo>
                  <a:cubicBezTo>
                    <a:pt x="22" y="73"/>
                    <a:pt x="22" y="73"/>
                    <a:pt x="22" y="72"/>
                  </a:cubicBezTo>
                  <a:cubicBezTo>
                    <a:pt x="23" y="72"/>
                    <a:pt x="22" y="73"/>
                    <a:pt x="22" y="73"/>
                  </a:cubicBezTo>
                  <a:cubicBezTo>
                    <a:pt x="22" y="73"/>
                    <a:pt x="22" y="74"/>
                    <a:pt x="23" y="74"/>
                  </a:cubicBezTo>
                  <a:cubicBezTo>
                    <a:pt x="22" y="75"/>
                    <a:pt x="23" y="75"/>
                    <a:pt x="22" y="76"/>
                  </a:cubicBezTo>
                  <a:cubicBezTo>
                    <a:pt x="22" y="77"/>
                    <a:pt x="23" y="76"/>
                    <a:pt x="23" y="77"/>
                  </a:cubicBezTo>
                  <a:cubicBezTo>
                    <a:pt x="23" y="77"/>
                    <a:pt x="23" y="77"/>
                    <a:pt x="22" y="77"/>
                  </a:cubicBezTo>
                  <a:cubicBezTo>
                    <a:pt x="23" y="78"/>
                    <a:pt x="21" y="79"/>
                    <a:pt x="22" y="79"/>
                  </a:cubicBezTo>
                  <a:cubicBezTo>
                    <a:pt x="21" y="80"/>
                    <a:pt x="21" y="79"/>
                    <a:pt x="21" y="79"/>
                  </a:cubicBezTo>
                  <a:cubicBezTo>
                    <a:pt x="21" y="80"/>
                    <a:pt x="20" y="80"/>
                    <a:pt x="20" y="80"/>
                  </a:cubicBezTo>
                  <a:cubicBezTo>
                    <a:pt x="20" y="80"/>
                    <a:pt x="21" y="80"/>
                    <a:pt x="21" y="80"/>
                  </a:cubicBezTo>
                  <a:cubicBezTo>
                    <a:pt x="22" y="80"/>
                    <a:pt x="22" y="81"/>
                    <a:pt x="22" y="81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4" y="81"/>
                    <a:pt x="23" y="82"/>
                    <a:pt x="23" y="82"/>
                  </a:cubicBezTo>
                  <a:cubicBezTo>
                    <a:pt x="23" y="82"/>
                    <a:pt x="22" y="82"/>
                    <a:pt x="22" y="82"/>
                  </a:cubicBezTo>
                  <a:cubicBezTo>
                    <a:pt x="21" y="82"/>
                    <a:pt x="22" y="82"/>
                    <a:pt x="22" y="82"/>
                  </a:cubicBezTo>
                  <a:cubicBezTo>
                    <a:pt x="21" y="82"/>
                    <a:pt x="21" y="82"/>
                    <a:pt x="21" y="82"/>
                  </a:cubicBezTo>
                  <a:cubicBezTo>
                    <a:pt x="21" y="83"/>
                    <a:pt x="22" y="82"/>
                    <a:pt x="23" y="82"/>
                  </a:cubicBezTo>
                  <a:cubicBezTo>
                    <a:pt x="22" y="83"/>
                    <a:pt x="22" y="83"/>
                    <a:pt x="22" y="8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1" y="85"/>
                    <a:pt x="23" y="85"/>
                    <a:pt x="22" y="85"/>
                  </a:cubicBezTo>
                  <a:cubicBezTo>
                    <a:pt x="22" y="85"/>
                    <a:pt x="22" y="86"/>
                    <a:pt x="21" y="86"/>
                  </a:cubicBezTo>
                  <a:cubicBezTo>
                    <a:pt x="21" y="86"/>
                    <a:pt x="20" y="86"/>
                    <a:pt x="20" y="86"/>
                  </a:cubicBezTo>
                  <a:cubicBezTo>
                    <a:pt x="21" y="87"/>
                    <a:pt x="21" y="86"/>
                    <a:pt x="22" y="86"/>
                  </a:cubicBezTo>
                  <a:cubicBezTo>
                    <a:pt x="23" y="86"/>
                    <a:pt x="21" y="86"/>
                    <a:pt x="22" y="87"/>
                  </a:cubicBezTo>
                  <a:cubicBezTo>
                    <a:pt x="22" y="87"/>
                    <a:pt x="22" y="86"/>
                    <a:pt x="22" y="86"/>
                  </a:cubicBezTo>
                  <a:cubicBezTo>
                    <a:pt x="23" y="86"/>
                    <a:pt x="22" y="87"/>
                    <a:pt x="22" y="87"/>
                  </a:cubicBezTo>
                  <a:cubicBezTo>
                    <a:pt x="22" y="88"/>
                    <a:pt x="22" y="88"/>
                    <a:pt x="23" y="88"/>
                  </a:cubicBezTo>
                  <a:cubicBezTo>
                    <a:pt x="23" y="88"/>
                    <a:pt x="22" y="89"/>
                    <a:pt x="23" y="89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22" y="90"/>
                    <a:pt x="23" y="89"/>
                    <a:pt x="22" y="90"/>
                  </a:cubicBezTo>
                  <a:cubicBezTo>
                    <a:pt x="21" y="90"/>
                    <a:pt x="22" y="90"/>
                    <a:pt x="21" y="90"/>
                  </a:cubicBezTo>
                  <a:cubicBezTo>
                    <a:pt x="21" y="91"/>
                    <a:pt x="22" y="90"/>
                    <a:pt x="22" y="90"/>
                  </a:cubicBezTo>
                  <a:cubicBezTo>
                    <a:pt x="23" y="90"/>
                    <a:pt x="22" y="89"/>
                    <a:pt x="24" y="89"/>
                  </a:cubicBezTo>
                  <a:cubicBezTo>
                    <a:pt x="23" y="89"/>
                    <a:pt x="24" y="89"/>
                    <a:pt x="24" y="90"/>
                  </a:cubicBezTo>
                  <a:cubicBezTo>
                    <a:pt x="23" y="90"/>
                    <a:pt x="23" y="90"/>
                    <a:pt x="23" y="90"/>
                  </a:cubicBezTo>
                  <a:cubicBezTo>
                    <a:pt x="22" y="90"/>
                    <a:pt x="22" y="91"/>
                    <a:pt x="22" y="92"/>
                  </a:cubicBezTo>
                  <a:cubicBezTo>
                    <a:pt x="22" y="92"/>
                    <a:pt x="22" y="91"/>
                    <a:pt x="23" y="91"/>
                  </a:cubicBezTo>
                  <a:cubicBezTo>
                    <a:pt x="23" y="91"/>
                    <a:pt x="22" y="92"/>
                    <a:pt x="22" y="92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1" y="94"/>
                    <a:pt x="20" y="95"/>
                    <a:pt x="22" y="94"/>
                  </a:cubicBezTo>
                  <a:cubicBezTo>
                    <a:pt x="22" y="94"/>
                    <a:pt x="23" y="93"/>
                    <a:pt x="23" y="93"/>
                  </a:cubicBezTo>
                  <a:cubicBezTo>
                    <a:pt x="24" y="93"/>
                    <a:pt x="23" y="92"/>
                    <a:pt x="23" y="92"/>
                  </a:cubicBezTo>
                  <a:cubicBezTo>
                    <a:pt x="24" y="91"/>
                    <a:pt x="24" y="92"/>
                    <a:pt x="24" y="92"/>
                  </a:cubicBezTo>
                  <a:cubicBezTo>
                    <a:pt x="24" y="92"/>
                    <a:pt x="24" y="93"/>
                    <a:pt x="24" y="93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5"/>
                    <a:pt x="23" y="94"/>
                    <a:pt x="24" y="94"/>
                  </a:cubicBezTo>
                  <a:cubicBezTo>
                    <a:pt x="24" y="94"/>
                    <a:pt x="24" y="94"/>
                    <a:pt x="24" y="94"/>
                  </a:cubicBezTo>
                  <a:cubicBezTo>
                    <a:pt x="24" y="95"/>
                    <a:pt x="23" y="95"/>
                    <a:pt x="23" y="95"/>
                  </a:cubicBezTo>
                  <a:cubicBezTo>
                    <a:pt x="23" y="95"/>
                    <a:pt x="23" y="96"/>
                    <a:pt x="23" y="96"/>
                  </a:cubicBezTo>
                  <a:cubicBezTo>
                    <a:pt x="23" y="97"/>
                    <a:pt x="23" y="97"/>
                    <a:pt x="22" y="97"/>
                  </a:cubicBezTo>
                  <a:cubicBezTo>
                    <a:pt x="22" y="98"/>
                    <a:pt x="22" y="98"/>
                    <a:pt x="22" y="100"/>
                  </a:cubicBezTo>
                  <a:cubicBezTo>
                    <a:pt x="23" y="99"/>
                    <a:pt x="24" y="99"/>
                    <a:pt x="23" y="100"/>
                  </a:cubicBezTo>
                  <a:cubicBezTo>
                    <a:pt x="25" y="99"/>
                    <a:pt x="23" y="99"/>
                    <a:pt x="24" y="98"/>
                  </a:cubicBezTo>
                  <a:cubicBezTo>
                    <a:pt x="25" y="98"/>
                    <a:pt x="24" y="99"/>
                    <a:pt x="24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0"/>
                    <a:pt x="23" y="100"/>
                    <a:pt x="22" y="101"/>
                  </a:cubicBezTo>
                  <a:cubicBezTo>
                    <a:pt x="22" y="102"/>
                    <a:pt x="23" y="100"/>
                    <a:pt x="23" y="101"/>
                  </a:cubicBezTo>
                  <a:cubicBezTo>
                    <a:pt x="24" y="101"/>
                    <a:pt x="22" y="102"/>
                    <a:pt x="22" y="102"/>
                  </a:cubicBezTo>
                  <a:cubicBezTo>
                    <a:pt x="23" y="103"/>
                    <a:pt x="23" y="101"/>
                    <a:pt x="24" y="101"/>
                  </a:cubicBezTo>
                  <a:cubicBezTo>
                    <a:pt x="23" y="102"/>
                    <a:pt x="25" y="102"/>
                    <a:pt x="23" y="102"/>
                  </a:cubicBezTo>
                  <a:cubicBezTo>
                    <a:pt x="24" y="102"/>
                    <a:pt x="24" y="103"/>
                    <a:pt x="24" y="104"/>
                  </a:cubicBezTo>
                  <a:cubicBezTo>
                    <a:pt x="25" y="103"/>
                    <a:pt x="24" y="103"/>
                    <a:pt x="25" y="102"/>
                  </a:cubicBezTo>
                  <a:cubicBezTo>
                    <a:pt x="26" y="101"/>
                    <a:pt x="25" y="102"/>
                    <a:pt x="25" y="103"/>
                  </a:cubicBezTo>
                  <a:cubicBezTo>
                    <a:pt x="25" y="103"/>
                    <a:pt x="25" y="102"/>
                    <a:pt x="26" y="103"/>
                  </a:cubicBezTo>
                  <a:cubicBezTo>
                    <a:pt x="26" y="103"/>
                    <a:pt x="26" y="103"/>
                    <a:pt x="26" y="103"/>
                  </a:cubicBezTo>
                  <a:cubicBezTo>
                    <a:pt x="25" y="103"/>
                    <a:pt x="25" y="104"/>
                    <a:pt x="25" y="104"/>
                  </a:cubicBezTo>
                  <a:cubicBezTo>
                    <a:pt x="25" y="104"/>
                    <a:pt x="25" y="103"/>
                    <a:pt x="25" y="103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3" y="105"/>
                    <a:pt x="23" y="105"/>
                    <a:pt x="23" y="106"/>
                  </a:cubicBezTo>
                  <a:cubicBezTo>
                    <a:pt x="23" y="106"/>
                    <a:pt x="24" y="105"/>
                    <a:pt x="24" y="105"/>
                  </a:cubicBezTo>
                  <a:cubicBezTo>
                    <a:pt x="25" y="104"/>
                    <a:pt x="25" y="103"/>
                    <a:pt x="26" y="103"/>
                  </a:cubicBezTo>
                  <a:cubicBezTo>
                    <a:pt x="26" y="103"/>
                    <a:pt x="25" y="103"/>
                    <a:pt x="25" y="104"/>
                  </a:cubicBezTo>
                  <a:cubicBezTo>
                    <a:pt x="25" y="104"/>
                    <a:pt x="25" y="104"/>
                    <a:pt x="25" y="104"/>
                  </a:cubicBezTo>
                  <a:cubicBezTo>
                    <a:pt x="25" y="104"/>
                    <a:pt x="25" y="104"/>
                    <a:pt x="25" y="104"/>
                  </a:cubicBezTo>
                  <a:cubicBezTo>
                    <a:pt x="25" y="104"/>
                    <a:pt x="25" y="104"/>
                    <a:pt x="25" y="104"/>
                  </a:cubicBezTo>
                  <a:cubicBezTo>
                    <a:pt x="25" y="104"/>
                    <a:pt x="26" y="104"/>
                    <a:pt x="26" y="105"/>
                  </a:cubicBezTo>
                  <a:cubicBezTo>
                    <a:pt x="25" y="106"/>
                    <a:pt x="26" y="104"/>
                    <a:pt x="24" y="106"/>
                  </a:cubicBezTo>
                  <a:cubicBezTo>
                    <a:pt x="24" y="107"/>
                    <a:pt x="25" y="106"/>
                    <a:pt x="25" y="106"/>
                  </a:cubicBezTo>
                  <a:cubicBezTo>
                    <a:pt x="25" y="106"/>
                    <a:pt x="26" y="105"/>
                    <a:pt x="25" y="105"/>
                  </a:cubicBezTo>
                  <a:cubicBezTo>
                    <a:pt x="26" y="104"/>
                    <a:pt x="26" y="106"/>
                    <a:pt x="27" y="104"/>
                  </a:cubicBezTo>
                  <a:cubicBezTo>
                    <a:pt x="27" y="104"/>
                    <a:pt x="28" y="103"/>
                    <a:pt x="28" y="104"/>
                  </a:cubicBezTo>
                  <a:cubicBezTo>
                    <a:pt x="29" y="103"/>
                    <a:pt x="29" y="103"/>
                    <a:pt x="30" y="103"/>
                  </a:cubicBezTo>
                  <a:cubicBezTo>
                    <a:pt x="31" y="103"/>
                    <a:pt x="31" y="103"/>
                    <a:pt x="31" y="103"/>
                  </a:cubicBezTo>
                  <a:cubicBezTo>
                    <a:pt x="31" y="103"/>
                    <a:pt x="32" y="103"/>
                    <a:pt x="32" y="103"/>
                  </a:cubicBezTo>
                  <a:cubicBezTo>
                    <a:pt x="33" y="103"/>
                    <a:pt x="34" y="102"/>
                    <a:pt x="35" y="103"/>
                  </a:cubicBezTo>
                  <a:cubicBezTo>
                    <a:pt x="35" y="102"/>
                    <a:pt x="35" y="102"/>
                    <a:pt x="36" y="102"/>
                  </a:cubicBezTo>
                  <a:cubicBezTo>
                    <a:pt x="36" y="102"/>
                    <a:pt x="36" y="102"/>
                    <a:pt x="36" y="102"/>
                  </a:cubicBezTo>
                  <a:cubicBezTo>
                    <a:pt x="36" y="103"/>
                    <a:pt x="35" y="103"/>
                    <a:pt x="35" y="104"/>
                  </a:cubicBezTo>
                  <a:cubicBezTo>
                    <a:pt x="35" y="103"/>
                    <a:pt x="35" y="102"/>
                    <a:pt x="34" y="103"/>
                  </a:cubicBezTo>
                  <a:cubicBezTo>
                    <a:pt x="34" y="104"/>
                    <a:pt x="35" y="103"/>
                    <a:pt x="35" y="104"/>
                  </a:cubicBezTo>
                  <a:cubicBezTo>
                    <a:pt x="35" y="104"/>
                    <a:pt x="34" y="105"/>
                    <a:pt x="34" y="105"/>
                  </a:cubicBezTo>
                  <a:cubicBezTo>
                    <a:pt x="34" y="105"/>
                    <a:pt x="35" y="105"/>
                    <a:pt x="35" y="105"/>
                  </a:cubicBezTo>
                  <a:cubicBezTo>
                    <a:pt x="35" y="104"/>
                    <a:pt x="35" y="105"/>
                    <a:pt x="35" y="104"/>
                  </a:cubicBezTo>
                  <a:cubicBezTo>
                    <a:pt x="36" y="103"/>
                    <a:pt x="36" y="103"/>
                    <a:pt x="36" y="102"/>
                  </a:cubicBezTo>
                  <a:cubicBezTo>
                    <a:pt x="36" y="102"/>
                    <a:pt x="37" y="101"/>
                    <a:pt x="37" y="102"/>
                  </a:cubicBezTo>
                  <a:cubicBezTo>
                    <a:pt x="38" y="101"/>
                    <a:pt x="38" y="102"/>
                    <a:pt x="39" y="102"/>
                  </a:cubicBezTo>
                  <a:cubicBezTo>
                    <a:pt x="40" y="102"/>
                    <a:pt x="42" y="101"/>
                    <a:pt x="43" y="101"/>
                  </a:cubicBezTo>
                  <a:cubicBezTo>
                    <a:pt x="43" y="100"/>
                    <a:pt x="43" y="101"/>
                    <a:pt x="43" y="101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44" y="101"/>
                    <a:pt x="44" y="100"/>
                    <a:pt x="44" y="100"/>
                  </a:cubicBezTo>
                  <a:cubicBezTo>
                    <a:pt x="44" y="101"/>
                    <a:pt x="44" y="101"/>
                    <a:pt x="44" y="101"/>
                  </a:cubicBezTo>
                  <a:cubicBezTo>
                    <a:pt x="44" y="102"/>
                    <a:pt x="43" y="102"/>
                    <a:pt x="43" y="102"/>
                  </a:cubicBezTo>
                  <a:cubicBezTo>
                    <a:pt x="43" y="103"/>
                    <a:pt x="43" y="102"/>
                    <a:pt x="43" y="103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43" y="103"/>
                    <a:pt x="43" y="104"/>
                    <a:pt x="44" y="104"/>
                  </a:cubicBezTo>
                  <a:cubicBezTo>
                    <a:pt x="44" y="103"/>
                    <a:pt x="43" y="104"/>
                    <a:pt x="43" y="103"/>
                  </a:cubicBezTo>
                  <a:cubicBezTo>
                    <a:pt x="44" y="102"/>
                    <a:pt x="44" y="103"/>
                    <a:pt x="45" y="103"/>
                  </a:cubicBezTo>
                  <a:cubicBezTo>
                    <a:pt x="45" y="102"/>
                    <a:pt x="44" y="103"/>
                    <a:pt x="44" y="102"/>
                  </a:cubicBezTo>
                  <a:cubicBezTo>
                    <a:pt x="44" y="101"/>
                    <a:pt x="44" y="101"/>
                    <a:pt x="44" y="100"/>
                  </a:cubicBezTo>
                  <a:cubicBezTo>
                    <a:pt x="45" y="100"/>
                    <a:pt x="46" y="100"/>
                    <a:pt x="47" y="101"/>
                  </a:cubicBezTo>
                  <a:cubicBezTo>
                    <a:pt x="48" y="100"/>
                    <a:pt x="48" y="99"/>
                    <a:pt x="49" y="100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8" y="97"/>
                    <a:pt x="49" y="98"/>
                    <a:pt x="49" y="97"/>
                  </a:cubicBezTo>
                  <a:cubicBezTo>
                    <a:pt x="49" y="96"/>
                    <a:pt x="49" y="97"/>
                    <a:pt x="48" y="97"/>
                  </a:cubicBezTo>
                  <a:cubicBezTo>
                    <a:pt x="48" y="97"/>
                    <a:pt x="48" y="97"/>
                    <a:pt x="47" y="97"/>
                  </a:cubicBezTo>
                  <a:cubicBezTo>
                    <a:pt x="47" y="97"/>
                    <a:pt x="47" y="98"/>
                    <a:pt x="47" y="98"/>
                  </a:cubicBezTo>
                  <a:cubicBezTo>
                    <a:pt x="47" y="98"/>
                    <a:pt x="47" y="98"/>
                    <a:pt x="47" y="97"/>
                  </a:cubicBezTo>
                  <a:cubicBezTo>
                    <a:pt x="46" y="97"/>
                    <a:pt x="47" y="98"/>
                    <a:pt x="46" y="98"/>
                  </a:cubicBezTo>
                  <a:cubicBezTo>
                    <a:pt x="46" y="98"/>
                    <a:pt x="45" y="99"/>
                    <a:pt x="44" y="98"/>
                  </a:cubicBezTo>
                  <a:cubicBezTo>
                    <a:pt x="45" y="97"/>
                    <a:pt x="44" y="97"/>
                    <a:pt x="44" y="96"/>
                  </a:cubicBezTo>
                  <a:cubicBezTo>
                    <a:pt x="44" y="96"/>
                    <a:pt x="44" y="98"/>
                    <a:pt x="44" y="98"/>
                  </a:cubicBezTo>
                  <a:cubicBezTo>
                    <a:pt x="44" y="98"/>
                    <a:pt x="44" y="98"/>
                    <a:pt x="44" y="98"/>
                  </a:cubicBezTo>
                  <a:cubicBezTo>
                    <a:pt x="44" y="98"/>
                    <a:pt x="44" y="98"/>
                    <a:pt x="44" y="98"/>
                  </a:cubicBezTo>
                  <a:cubicBezTo>
                    <a:pt x="43" y="98"/>
                    <a:pt x="43" y="97"/>
                    <a:pt x="43" y="97"/>
                  </a:cubicBezTo>
                  <a:cubicBezTo>
                    <a:pt x="43" y="98"/>
                    <a:pt x="43" y="98"/>
                    <a:pt x="43" y="98"/>
                  </a:cubicBezTo>
                  <a:cubicBezTo>
                    <a:pt x="43" y="99"/>
                    <a:pt x="43" y="98"/>
                    <a:pt x="43" y="98"/>
                  </a:cubicBezTo>
                  <a:cubicBezTo>
                    <a:pt x="42" y="99"/>
                    <a:pt x="42" y="99"/>
                    <a:pt x="41" y="99"/>
                  </a:cubicBezTo>
                  <a:cubicBezTo>
                    <a:pt x="41" y="98"/>
                    <a:pt x="41" y="98"/>
                    <a:pt x="42" y="98"/>
                  </a:cubicBezTo>
                  <a:cubicBezTo>
                    <a:pt x="42" y="97"/>
                    <a:pt x="41" y="98"/>
                    <a:pt x="41" y="99"/>
                  </a:cubicBezTo>
                  <a:cubicBezTo>
                    <a:pt x="40" y="99"/>
                    <a:pt x="40" y="98"/>
                    <a:pt x="40" y="98"/>
                  </a:cubicBezTo>
                  <a:cubicBezTo>
                    <a:pt x="39" y="99"/>
                    <a:pt x="40" y="98"/>
                    <a:pt x="40" y="98"/>
                  </a:cubicBezTo>
                  <a:cubicBezTo>
                    <a:pt x="39" y="100"/>
                    <a:pt x="38" y="99"/>
                    <a:pt x="38" y="99"/>
                  </a:cubicBezTo>
                  <a:cubicBezTo>
                    <a:pt x="38" y="99"/>
                    <a:pt x="38" y="99"/>
                    <a:pt x="37" y="99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99"/>
                    <a:pt x="37" y="99"/>
                  </a:cubicBezTo>
                  <a:cubicBezTo>
                    <a:pt x="37" y="99"/>
                    <a:pt x="37" y="100"/>
                    <a:pt x="37" y="100"/>
                  </a:cubicBezTo>
                  <a:cubicBezTo>
                    <a:pt x="36" y="100"/>
                    <a:pt x="37" y="99"/>
                    <a:pt x="36" y="99"/>
                  </a:cubicBezTo>
                  <a:cubicBezTo>
                    <a:pt x="36" y="99"/>
                    <a:pt x="36" y="99"/>
                    <a:pt x="36" y="100"/>
                  </a:cubicBezTo>
                  <a:cubicBezTo>
                    <a:pt x="35" y="100"/>
                    <a:pt x="34" y="101"/>
                    <a:pt x="34" y="100"/>
                  </a:cubicBezTo>
                  <a:cubicBezTo>
                    <a:pt x="34" y="100"/>
                    <a:pt x="33" y="100"/>
                    <a:pt x="33" y="100"/>
                  </a:cubicBezTo>
                  <a:cubicBezTo>
                    <a:pt x="33" y="101"/>
                    <a:pt x="32" y="101"/>
                    <a:pt x="32" y="100"/>
                  </a:cubicBezTo>
                  <a:cubicBezTo>
                    <a:pt x="32" y="100"/>
                    <a:pt x="31" y="100"/>
                    <a:pt x="31" y="101"/>
                  </a:cubicBezTo>
                  <a:cubicBezTo>
                    <a:pt x="30" y="101"/>
                    <a:pt x="30" y="100"/>
                    <a:pt x="30" y="99"/>
                  </a:cubicBezTo>
                  <a:cubicBezTo>
                    <a:pt x="30" y="98"/>
                    <a:pt x="30" y="98"/>
                    <a:pt x="31" y="97"/>
                  </a:cubicBezTo>
                  <a:cubicBezTo>
                    <a:pt x="31" y="97"/>
                    <a:pt x="32" y="96"/>
                    <a:pt x="32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32" y="94"/>
                    <a:pt x="32" y="94"/>
                    <a:pt x="32" y="94"/>
                  </a:cubicBezTo>
                  <a:cubicBezTo>
                    <a:pt x="32" y="94"/>
                    <a:pt x="31" y="94"/>
                    <a:pt x="31" y="94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1" y="94"/>
                    <a:pt x="31" y="95"/>
                    <a:pt x="31" y="95"/>
                  </a:cubicBezTo>
                  <a:cubicBezTo>
                    <a:pt x="30" y="96"/>
                    <a:pt x="32" y="94"/>
                    <a:pt x="31" y="95"/>
                  </a:cubicBezTo>
                  <a:cubicBezTo>
                    <a:pt x="30" y="96"/>
                    <a:pt x="30" y="96"/>
                    <a:pt x="30" y="95"/>
                  </a:cubicBezTo>
                  <a:cubicBezTo>
                    <a:pt x="30" y="96"/>
                    <a:pt x="29" y="96"/>
                    <a:pt x="29" y="96"/>
                  </a:cubicBezTo>
                  <a:cubicBezTo>
                    <a:pt x="29" y="97"/>
                    <a:pt x="29" y="96"/>
                    <a:pt x="29" y="96"/>
                  </a:cubicBezTo>
                  <a:cubicBezTo>
                    <a:pt x="30" y="96"/>
                    <a:pt x="30" y="95"/>
                    <a:pt x="31" y="95"/>
                  </a:cubicBezTo>
                  <a:cubicBezTo>
                    <a:pt x="31" y="94"/>
                    <a:pt x="30" y="94"/>
                    <a:pt x="30" y="94"/>
                  </a:cubicBezTo>
                  <a:cubicBezTo>
                    <a:pt x="31" y="94"/>
                    <a:pt x="31" y="93"/>
                    <a:pt x="31" y="93"/>
                  </a:cubicBezTo>
                  <a:cubicBezTo>
                    <a:pt x="31" y="93"/>
                    <a:pt x="30" y="94"/>
                    <a:pt x="30" y="94"/>
                  </a:cubicBezTo>
                  <a:cubicBezTo>
                    <a:pt x="31" y="92"/>
                    <a:pt x="31" y="92"/>
                    <a:pt x="32" y="91"/>
                  </a:cubicBezTo>
                  <a:cubicBezTo>
                    <a:pt x="32" y="91"/>
                    <a:pt x="31" y="93"/>
                    <a:pt x="31" y="93"/>
                  </a:cubicBezTo>
                  <a:cubicBezTo>
                    <a:pt x="31" y="93"/>
                    <a:pt x="31" y="92"/>
                    <a:pt x="31" y="92"/>
                  </a:cubicBezTo>
                  <a:cubicBezTo>
                    <a:pt x="31" y="92"/>
                    <a:pt x="32" y="90"/>
                    <a:pt x="31" y="92"/>
                  </a:cubicBezTo>
                  <a:cubicBezTo>
                    <a:pt x="30" y="93"/>
                    <a:pt x="31" y="91"/>
                    <a:pt x="31" y="92"/>
                  </a:cubicBezTo>
                  <a:cubicBezTo>
                    <a:pt x="30" y="93"/>
                    <a:pt x="30" y="92"/>
                    <a:pt x="30" y="92"/>
                  </a:cubicBezTo>
                  <a:cubicBezTo>
                    <a:pt x="30" y="92"/>
                    <a:pt x="29" y="92"/>
                    <a:pt x="29" y="92"/>
                  </a:cubicBezTo>
                  <a:cubicBezTo>
                    <a:pt x="29" y="92"/>
                    <a:pt x="29" y="91"/>
                    <a:pt x="30" y="91"/>
                  </a:cubicBezTo>
                  <a:cubicBezTo>
                    <a:pt x="29" y="91"/>
                    <a:pt x="30" y="90"/>
                    <a:pt x="30" y="90"/>
                  </a:cubicBezTo>
                  <a:cubicBezTo>
                    <a:pt x="30" y="89"/>
                    <a:pt x="29" y="90"/>
                    <a:pt x="29" y="90"/>
                  </a:cubicBezTo>
                  <a:cubicBezTo>
                    <a:pt x="28" y="91"/>
                    <a:pt x="29" y="90"/>
                    <a:pt x="29" y="91"/>
                  </a:cubicBezTo>
                  <a:cubicBezTo>
                    <a:pt x="28" y="91"/>
                    <a:pt x="28" y="91"/>
                    <a:pt x="28" y="90"/>
                  </a:cubicBezTo>
                  <a:cubicBezTo>
                    <a:pt x="28" y="90"/>
                    <a:pt x="29" y="89"/>
                    <a:pt x="28" y="89"/>
                  </a:cubicBezTo>
                  <a:cubicBezTo>
                    <a:pt x="29" y="89"/>
                    <a:pt x="29" y="89"/>
                    <a:pt x="30" y="89"/>
                  </a:cubicBezTo>
                  <a:cubicBezTo>
                    <a:pt x="29" y="89"/>
                    <a:pt x="29" y="89"/>
                    <a:pt x="28" y="89"/>
                  </a:cubicBezTo>
                  <a:cubicBezTo>
                    <a:pt x="29" y="88"/>
                    <a:pt x="29" y="88"/>
                    <a:pt x="29" y="88"/>
                  </a:cubicBezTo>
                  <a:cubicBezTo>
                    <a:pt x="28" y="88"/>
                    <a:pt x="29" y="88"/>
                    <a:pt x="28" y="88"/>
                  </a:cubicBezTo>
                  <a:cubicBezTo>
                    <a:pt x="28" y="88"/>
                    <a:pt x="28" y="87"/>
                    <a:pt x="27" y="88"/>
                  </a:cubicBezTo>
                  <a:cubicBezTo>
                    <a:pt x="28" y="87"/>
                    <a:pt x="28" y="87"/>
                    <a:pt x="29" y="87"/>
                  </a:cubicBezTo>
                  <a:cubicBezTo>
                    <a:pt x="29" y="87"/>
                    <a:pt x="29" y="86"/>
                    <a:pt x="28" y="87"/>
                  </a:cubicBezTo>
                  <a:cubicBezTo>
                    <a:pt x="27" y="87"/>
                    <a:pt x="29" y="86"/>
                    <a:pt x="27" y="87"/>
                  </a:cubicBezTo>
                  <a:cubicBezTo>
                    <a:pt x="27" y="86"/>
                    <a:pt x="28" y="86"/>
                    <a:pt x="29" y="85"/>
                  </a:cubicBezTo>
                  <a:cubicBezTo>
                    <a:pt x="28" y="85"/>
                    <a:pt x="28" y="86"/>
                    <a:pt x="27" y="86"/>
                  </a:cubicBezTo>
                  <a:cubicBezTo>
                    <a:pt x="28" y="85"/>
                    <a:pt x="27" y="85"/>
                    <a:pt x="27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8" y="84"/>
                    <a:pt x="27" y="84"/>
                    <a:pt x="28" y="83"/>
                  </a:cubicBezTo>
                  <a:cubicBezTo>
                    <a:pt x="28" y="83"/>
                    <a:pt x="27" y="83"/>
                    <a:pt x="27" y="83"/>
                  </a:cubicBezTo>
                  <a:cubicBezTo>
                    <a:pt x="26" y="83"/>
                    <a:pt x="27" y="83"/>
                    <a:pt x="27" y="83"/>
                  </a:cubicBezTo>
                  <a:cubicBezTo>
                    <a:pt x="27" y="83"/>
                    <a:pt x="26" y="83"/>
                    <a:pt x="26" y="83"/>
                  </a:cubicBezTo>
                  <a:cubicBezTo>
                    <a:pt x="26" y="82"/>
                    <a:pt x="26" y="81"/>
                    <a:pt x="26" y="80"/>
                  </a:cubicBezTo>
                  <a:cubicBezTo>
                    <a:pt x="25" y="80"/>
                    <a:pt x="26" y="80"/>
                    <a:pt x="26" y="80"/>
                  </a:cubicBezTo>
                  <a:cubicBezTo>
                    <a:pt x="26" y="80"/>
                    <a:pt x="25" y="79"/>
                    <a:pt x="25" y="79"/>
                  </a:cubicBezTo>
                  <a:cubicBezTo>
                    <a:pt x="25" y="79"/>
                    <a:pt x="25" y="78"/>
                    <a:pt x="26" y="78"/>
                  </a:cubicBezTo>
                  <a:cubicBezTo>
                    <a:pt x="26" y="78"/>
                    <a:pt x="26" y="77"/>
                    <a:pt x="25" y="77"/>
                  </a:cubicBezTo>
                  <a:cubicBezTo>
                    <a:pt x="25" y="75"/>
                    <a:pt x="25" y="74"/>
                    <a:pt x="28" y="73"/>
                  </a:cubicBezTo>
                  <a:cubicBezTo>
                    <a:pt x="29" y="73"/>
                    <a:pt x="30" y="73"/>
                    <a:pt x="30" y="73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1" y="73"/>
                    <a:pt x="33" y="74"/>
                    <a:pt x="33" y="73"/>
                  </a:cubicBezTo>
                  <a:cubicBezTo>
                    <a:pt x="33" y="73"/>
                    <a:pt x="35" y="73"/>
                    <a:pt x="35" y="73"/>
                  </a:cubicBezTo>
                  <a:cubicBezTo>
                    <a:pt x="35" y="74"/>
                    <a:pt x="35" y="74"/>
                    <a:pt x="36" y="74"/>
                  </a:cubicBezTo>
                  <a:cubicBezTo>
                    <a:pt x="35" y="75"/>
                    <a:pt x="35" y="77"/>
                    <a:pt x="35" y="78"/>
                  </a:cubicBezTo>
                  <a:cubicBezTo>
                    <a:pt x="35" y="78"/>
                    <a:pt x="34" y="78"/>
                    <a:pt x="34" y="79"/>
                  </a:cubicBezTo>
                  <a:cubicBezTo>
                    <a:pt x="34" y="79"/>
                    <a:pt x="35" y="79"/>
                    <a:pt x="35" y="80"/>
                  </a:cubicBezTo>
                  <a:cubicBezTo>
                    <a:pt x="35" y="80"/>
                    <a:pt x="34" y="80"/>
                    <a:pt x="34" y="80"/>
                  </a:cubicBezTo>
                  <a:cubicBezTo>
                    <a:pt x="34" y="80"/>
                    <a:pt x="35" y="80"/>
                    <a:pt x="34" y="80"/>
                  </a:cubicBezTo>
                  <a:cubicBezTo>
                    <a:pt x="34" y="80"/>
                    <a:pt x="35" y="80"/>
                    <a:pt x="35" y="80"/>
                  </a:cubicBezTo>
                  <a:cubicBezTo>
                    <a:pt x="35" y="81"/>
                    <a:pt x="35" y="81"/>
                    <a:pt x="35" y="81"/>
                  </a:cubicBezTo>
                  <a:cubicBezTo>
                    <a:pt x="35" y="81"/>
                    <a:pt x="34" y="81"/>
                    <a:pt x="34" y="81"/>
                  </a:cubicBezTo>
                  <a:cubicBezTo>
                    <a:pt x="34" y="81"/>
                    <a:pt x="35" y="81"/>
                    <a:pt x="35" y="81"/>
                  </a:cubicBezTo>
                  <a:cubicBezTo>
                    <a:pt x="35" y="81"/>
                    <a:pt x="35" y="81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35" y="82"/>
                    <a:pt x="35" y="82"/>
                    <a:pt x="36" y="82"/>
                  </a:cubicBezTo>
                  <a:cubicBezTo>
                    <a:pt x="35" y="83"/>
                    <a:pt x="35" y="83"/>
                    <a:pt x="36" y="83"/>
                  </a:cubicBezTo>
                  <a:cubicBezTo>
                    <a:pt x="35" y="84"/>
                    <a:pt x="34" y="84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5" y="84"/>
                    <a:pt x="35" y="84"/>
                    <a:pt x="36" y="84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4" y="85"/>
                    <a:pt x="36" y="84"/>
                    <a:pt x="36" y="84"/>
                  </a:cubicBezTo>
                  <a:cubicBezTo>
                    <a:pt x="36" y="84"/>
                    <a:pt x="35" y="85"/>
                    <a:pt x="35" y="85"/>
                  </a:cubicBezTo>
                  <a:cubicBezTo>
                    <a:pt x="35" y="85"/>
                    <a:pt x="35" y="85"/>
                    <a:pt x="36" y="85"/>
                  </a:cubicBezTo>
                  <a:cubicBezTo>
                    <a:pt x="36" y="85"/>
                    <a:pt x="36" y="85"/>
                    <a:pt x="36" y="85"/>
                  </a:cubicBezTo>
                  <a:cubicBezTo>
                    <a:pt x="35" y="85"/>
                    <a:pt x="36" y="85"/>
                    <a:pt x="35" y="86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6"/>
                    <a:pt x="36" y="85"/>
                    <a:pt x="36" y="85"/>
                  </a:cubicBezTo>
                  <a:cubicBezTo>
                    <a:pt x="36" y="85"/>
                    <a:pt x="35" y="85"/>
                    <a:pt x="35" y="86"/>
                  </a:cubicBezTo>
                  <a:cubicBezTo>
                    <a:pt x="35" y="86"/>
                    <a:pt x="34" y="87"/>
                    <a:pt x="35" y="86"/>
                  </a:cubicBezTo>
                  <a:cubicBezTo>
                    <a:pt x="35" y="86"/>
                    <a:pt x="36" y="85"/>
                    <a:pt x="36" y="85"/>
                  </a:cubicBezTo>
                  <a:cubicBezTo>
                    <a:pt x="36" y="85"/>
                    <a:pt x="36" y="85"/>
                    <a:pt x="36" y="85"/>
                  </a:cubicBezTo>
                  <a:cubicBezTo>
                    <a:pt x="36" y="86"/>
                    <a:pt x="36" y="86"/>
                    <a:pt x="35" y="86"/>
                  </a:cubicBezTo>
                  <a:cubicBezTo>
                    <a:pt x="36" y="86"/>
                    <a:pt x="35" y="87"/>
                    <a:pt x="36" y="86"/>
                  </a:cubicBezTo>
                  <a:cubicBezTo>
                    <a:pt x="37" y="86"/>
                    <a:pt x="36" y="86"/>
                    <a:pt x="35" y="87"/>
                  </a:cubicBezTo>
                  <a:cubicBezTo>
                    <a:pt x="35" y="87"/>
                    <a:pt x="37" y="86"/>
                    <a:pt x="35" y="87"/>
                  </a:cubicBezTo>
                  <a:cubicBezTo>
                    <a:pt x="36" y="87"/>
                    <a:pt x="36" y="86"/>
                    <a:pt x="36" y="87"/>
                  </a:cubicBezTo>
                  <a:cubicBezTo>
                    <a:pt x="36" y="87"/>
                    <a:pt x="37" y="86"/>
                    <a:pt x="37" y="86"/>
                  </a:cubicBezTo>
                  <a:cubicBezTo>
                    <a:pt x="37" y="86"/>
                    <a:pt x="38" y="86"/>
                    <a:pt x="36" y="87"/>
                  </a:cubicBezTo>
                  <a:cubicBezTo>
                    <a:pt x="36" y="87"/>
                    <a:pt x="37" y="86"/>
                    <a:pt x="37" y="87"/>
                  </a:cubicBezTo>
                  <a:cubicBezTo>
                    <a:pt x="36" y="87"/>
                    <a:pt x="36" y="87"/>
                    <a:pt x="36" y="87"/>
                  </a:cubicBezTo>
                  <a:cubicBezTo>
                    <a:pt x="37" y="87"/>
                    <a:pt x="37" y="87"/>
                    <a:pt x="37" y="87"/>
                  </a:cubicBezTo>
                  <a:cubicBezTo>
                    <a:pt x="37" y="87"/>
                    <a:pt x="36" y="88"/>
                    <a:pt x="36" y="88"/>
                  </a:cubicBezTo>
                  <a:cubicBezTo>
                    <a:pt x="37" y="87"/>
                    <a:pt x="37" y="88"/>
                    <a:pt x="37" y="88"/>
                  </a:cubicBezTo>
                  <a:cubicBezTo>
                    <a:pt x="37" y="88"/>
                    <a:pt x="37" y="87"/>
                    <a:pt x="37" y="87"/>
                  </a:cubicBezTo>
                  <a:cubicBezTo>
                    <a:pt x="38" y="87"/>
                    <a:pt x="37" y="88"/>
                    <a:pt x="37" y="88"/>
                  </a:cubicBezTo>
                  <a:cubicBezTo>
                    <a:pt x="37" y="88"/>
                    <a:pt x="37" y="88"/>
                    <a:pt x="37" y="88"/>
                  </a:cubicBezTo>
                  <a:cubicBezTo>
                    <a:pt x="36" y="90"/>
                    <a:pt x="35" y="91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6" y="90"/>
                    <a:pt x="37" y="90"/>
                    <a:pt x="37" y="89"/>
                  </a:cubicBezTo>
                  <a:cubicBezTo>
                    <a:pt x="37" y="88"/>
                    <a:pt x="37" y="89"/>
                    <a:pt x="38" y="87"/>
                  </a:cubicBezTo>
                  <a:cubicBezTo>
                    <a:pt x="39" y="87"/>
                    <a:pt x="39" y="88"/>
                    <a:pt x="40" y="87"/>
                  </a:cubicBezTo>
                  <a:cubicBezTo>
                    <a:pt x="39" y="89"/>
                    <a:pt x="39" y="88"/>
                    <a:pt x="39" y="88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8" y="89"/>
                    <a:pt x="38" y="89"/>
                    <a:pt x="38" y="90"/>
                  </a:cubicBezTo>
                  <a:cubicBezTo>
                    <a:pt x="38" y="90"/>
                    <a:pt x="39" y="88"/>
                    <a:pt x="39" y="88"/>
                  </a:cubicBezTo>
                  <a:cubicBezTo>
                    <a:pt x="39" y="89"/>
                    <a:pt x="39" y="89"/>
                    <a:pt x="39" y="89"/>
                  </a:cubicBezTo>
                  <a:cubicBezTo>
                    <a:pt x="39" y="89"/>
                    <a:pt x="39" y="89"/>
                    <a:pt x="38" y="90"/>
                  </a:cubicBezTo>
                  <a:cubicBezTo>
                    <a:pt x="39" y="90"/>
                    <a:pt x="39" y="89"/>
                    <a:pt x="39" y="89"/>
                  </a:cubicBezTo>
                  <a:cubicBezTo>
                    <a:pt x="39" y="89"/>
                    <a:pt x="39" y="89"/>
                    <a:pt x="39" y="89"/>
                  </a:cubicBezTo>
                  <a:cubicBezTo>
                    <a:pt x="39" y="90"/>
                    <a:pt x="39" y="90"/>
                    <a:pt x="39" y="90"/>
                  </a:cubicBezTo>
                  <a:cubicBezTo>
                    <a:pt x="39" y="90"/>
                    <a:pt x="39" y="90"/>
                    <a:pt x="39" y="89"/>
                  </a:cubicBezTo>
                  <a:cubicBezTo>
                    <a:pt x="40" y="89"/>
                    <a:pt x="40" y="90"/>
                    <a:pt x="40" y="88"/>
                  </a:cubicBezTo>
                  <a:cubicBezTo>
                    <a:pt x="40" y="89"/>
                    <a:pt x="41" y="88"/>
                    <a:pt x="41" y="89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40" y="90"/>
                    <a:pt x="39" y="90"/>
                    <a:pt x="39" y="91"/>
                  </a:cubicBezTo>
                  <a:cubicBezTo>
                    <a:pt x="39" y="91"/>
                    <a:pt x="39" y="91"/>
                    <a:pt x="40" y="90"/>
                  </a:cubicBezTo>
                  <a:cubicBezTo>
                    <a:pt x="40" y="90"/>
                    <a:pt x="40" y="89"/>
                    <a:pt x="40" y="90"/>
                  </a:cubicBezTo>
                  <a:cubicBezTo>
                    <a:pt x="40" y="90"/>
                    <a:pt x="40" y="90"/>
                    <a:pt x="40" y="91"/>
                  </a:cubicBezTo>
                  <a:cubicBezTo>
                    <a:pt x="41" y="90"/>
                    <a:pt x="41" y="90"/>
                    <a:pt x="42" y="90"/>
                  </a:cubicBezTo>
                  <a:cubicBezTo>
                    <a:pt x="42" y="90"/>
                    <a:pt x="41" y="91"/>
                    <a:pt x="41" y="91"/>
                  </a:cubicBezTo>
                  <a:cubicBezTo>
                    <a:pt x="42" y="91"/>
                    <a:pt x="42" y="90"/>
                    <a:pt x="42" y="90"/>
                  </a:cubicBezTo>
                  <a:cubicBezTo>
                    <a:pt x="42" y="91"/>
                    <a:pt x="41" y="92"/>
                    <a:pt x="41" y="92"/>
                  </a:cubicBezTo>
                  <a:cubicBezTo>
                    <a:pt x="41" y="93"/>
                    <a:pt x="41" y="92"/>
                    <a:pt x="42" y="91"/>
                  </a:cubicBezTo>
                  <a:cubicBezTo>
                    <a:pt x="42" y="91"/>
                    <a:pt x="42" y="91"/>
                    <a:pt x="42" y="91"/>
                  </a:cubicBezTo>
                  <a:cubicBezTo>
                    <a:pt x="43" y="90"/>
                    <a:pt x="43" y="90"/>
                    <a:pt x="44" y="90"/>
                  </a:cubicBezTo>
                  <a:cubicBezTo>
                    <a:pt x="45" y="90"/>
                    <a:pt x="45" y="90"/>
                    <a:pt x="46" y="90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6" y="89"/>
                    <a:pt x="46" y="89"/>
                    <a:pt x="46" y="89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7" y="91"/>
                    <a:pt x="47" y="91"/>
                  </a:cubicBezTo>
                  <a:cubicBezTo>
                    <a:pt x="47" y="91"/>
                    <a:pt x="47" y="91"/>
                    <a:pt x="47" y="91"/>
                  </a:cubicBezTo>
                  <a:cubicBezTo>
                    <a:pt x="47" y="92"/>
                    <a:pt x="47" y="92"/>
                    <a:pt x="47" y="92"/>
                  </a:cubicBezTo>
                  <a:cubicBezTo>
                    <a:pt x="47" y="91"/>
                    <a:pt x="47" y="90"/>
                    <a:pt x="48" y="90"/>
                  </a:cubicBezTo>
                  <a:cubicBezTo>
                    <a:pt x="48" y="90"/>
                    <a:pt x="48" y="90"/>
                    <a:pt x="49" y="91"/>
                  </a:cubicBezTo>
                  <a:cubicBezTo>
                    <a:pt x="49" y="90"/>
                    <a:pt x="50" y="90"/>
                    <a:pt x="51" y="90"/>
                  </a:cubicBezTo>
                  <a:cubicBezTo>
                    <a:pt x="51" y="90"/>
                    <a:pt x="51" y="91"/>
                    <a:pt x="51" y="91"/>
                  </a:cubicBezTo>
                  <a:cubicBezTo>
                    <a:pt x="52" y="91"/>
                    <a:pt x="52" y="91"/>
                    <a:pt x="51" y="90"/>
                  </a:cubicBezTo>
                  <a:cubicBezTo>
                    <a:pt x="52" y="90"/>
                    <a:pt x="53" y="90"/>
                    <a:pt x="53" y="90"/>
                  </a:cubicBezTo>
                  <a:cubicBezTo>
                    <a:pt x="55" y="89"/>
                    <a:pt x="56" y="90"/>
                    <a:pt x="57" y="90"/>
                  </a:cubicBezTo>
                  <a:cubicBezTo>
                    <a:pt x="57" y="90"/>
                    <a:pt x="58" y="89"/>
                    <a:pt x="58" y="90"/>
                  </a:cubicBezTo>
                  <a:cubicBezTo>
                    <a:pt x="58" y="90"/>
                    <a:pt x="58" y="89"/>
                    <a:pt x="58" y="89"/>
                  </a:cubicBezTo>
                  <a:cubicBezTo>
                    <a:pt x="59" y="89"/>
                    <a:pt x="59" y="90"/>
                    <a:pt x="59" y="90"/>
                  </a:cubicBezTo>
                  <a:cubicBezTo>
                    <a:pt x="60" y="89"/>
                    <a:pt x="62" y="89"/>
                    <a:pt x="63" y="89"/>
                  </a:cubicBezTo>
                  <a:cubicBezTo>
                    <a:pt x="64" y="89"/>
                    <a:pt x="63" y="89"/>
                    <a:pt x="63" y="90"/>
                  </a:cubicBezTo>
                  <a:cubicBezTo>
                    <a:pt x="64" y="90"/>
                    <a:pt x="63" y="88"/>
                    <a:pt x="64" y="88"/>
                  </a:cubicBezTo>
                  <a:cubicBezTo>
                    <a:pt x="64" y="89"/>
                    <a:pt x="64" y="89"/>
                    <a:pt x="64" y="90"/>
                  </a:cubicBezTo>
                  <a:cubicBezTo>
                    <a:pt x="65" y="90"/>
                    <a:pt x="65" y="89"/>
                    <a:pt x="65" y="90"/>
                  </a:cubicBezTo>
                  <a:cubicBezTo>
                    <a:pt x="65" y="90"/>
                    <a:pt x="65" y="90"/>
                    <a:pt x="65" y="91"/>
                  </a:cubicBezTo>
                  <a:cubicBezTo>
                    <a:pt x="65" y="91"/>
                    <a:pt x="65" y="89"/>
                    <a:pt x="66" y="90"/>
                  </a:cubicBezTo>
                  <a:cubicBezTo>
                    <a:pt x="66" y="90"/>
                    <a:pt x="66" y="91"/>
                    <a:pt x="66" y="91"/>
                  </a:cubicBezTo>
                  <a:cubicBezTo>
                    <a:pt x="66" y="92"/>
                    <a:pt x="66" y="90"/>
                    <a:pt x="66" y="90"/>
                  </a:cubicBezTo>
                  <a:cubicBezTo>
                    <a:pt x="67" y="91"/>
                    <a:pt x="67" y="90"/>
                    <a:pt x="67" y="91"/>
                  </a:cubicBezTo>
                  <a:cubicBezTo>
                    <a:pt x="67" y="90"/>
                    <a:pt x="67" y="88"/>
                    <a:pt x="68" y="89"/>
                  </a:cubicBezTo>
                  <a:cubicBezTo>
                    <a:pt x="68" y="89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2"/>
                    <a:pt x="69" y="91"/>
                    <a:pt x="69" y="90"/>
                  </a:cubicBezTo>
                  <a:cubicBezTo>
                    <a:pt x="69" y="91"/>
                    <a:pt x="69" y="91"/>
                    <a:pt x="69" y="92"/>
                  </a:cubicBezTo>
                  <a:cubicBezTo>
                    <a:pt x="69" y="92"/>
                    <a:pt x="69" y="91"/>
                    <a:pt x="69" y="91"/>
                  </a:cubicBezTo>
                  <a:cubicBezTo>
                    <a:pt x="70" y="91"/>
                    <a:pt x="70" y="91"/>
                    <a:pt x="70" y="92"/>
                  </a:cubicBezTo>
                  <a:cubicBezTo>
                    <a:pt x="70" y="92"/>
                    <a:pt x="69" y="94"/>
                    <a:pt x="68" y="92"/>
                  </a:cubicBezTo>
                  <a:cubicBezTo>
                    <a:pt x="67" y="93"/>
                    <a:pt x="68" y="93"/>
                    <a:pt x="68" y="93"/>
                  </a:cubicBezTo>
                  <a:cubicBezTo>
                    <a:pt x="67" y="93"/>
                    <a:pt x="67" y="94"/>
                    <a:pt x="66" y="93"/>
                  </a:cubicBezTo>
                  <a:cubicBezTo>
                    <a:pt x="66" y="94"/>
                    <a:pt x="66" y="94"/>
                    <a:pt x="66" y="94"/>
                  </a:cubicBezTo>
                  <a:cubicBezTo>
                    <a:pt x="65" y="94"/>
                    <a:pt x="64" y="94"/>
                    <a:pt x="64" y="95"/>
                  </a:cubicBezTo>
                  <a:cubicBezTo>
                    <a:pt x="64" y="94"/>
                    <a:pt x="63" y="95"/>
                    <a:pt x="62" y="96"/>
                  </a:cubicBezTo>
                  <a:cubicBezTo>
                    <a:pt x="62" y="95"/>
                    <a:pt x="61" y="95"/>
                    <a:pt x="61" y="95"/>
                  </a:cubicBezTo>
                  <a:cubicBezTo>
                    <a:pt x="61" y="96"/>
                    <a:pt x="62" y="96"/>
                    <a:pt x="62" y="96"/>
                  </a:cubicBezTo>
                  <a:cubicBezTo>
                    <a:pt x="62" y="98"/>
                    <a:pt x="62" y="96"/>
                    <a:pt x="61" y="97"/>
                  </a:cubicBezTo>
                  <a:cubicBezTo>
                    <a:pt x="61" y="97"/>
                    <a:pt x="62" y="98"/>
                    <a:pt x="62" y="98"/>
                  </a:cubicBezTo>
                  <a:cubicBezTo>
                    <a:pt x="62" y="98"/>
                    <a:pt x="62" y="97"/>
                    <a:pt x="63" y="96"/>
                  </a:cubicBezTo>
                  <a:cubicBezTo>
                    <a:pt x="64" y="96"/>
                    <a:pt x="65" y="95"/>
                    <a:pt x="67" y="96"/>
                  </a:cubicBezTo>
                  <a:cubicBezTo>
                    <a:pt x="66" y="96"/>
                    <a:pt x="67" y="97"/>
                    <a:pt x="66" y="97"/>
                  </a:cubicBezTo>
                  <a:cubicBezTo>
                    <a:pt x="67" y="98"/>
                    <a:pt x="67" y="97"/>
                    <a:pt x="67" y="98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6"/>
                    <a:pt x="67" y="96"/>
                    <a:pt x="68" y="96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9" y="97"/>
                    <a:pt x="68" y="96"/>
                    <a:pt x="69" y="96"/>
                  </a:cubicBezTo>
                  <a:cubicBezTo>
                    <a:pt x="69" y="97"/>
                    <a:pt x="69" y="97"/>
                    <a:pt x="69" y="98"/>
                  </a:cubicBezTo>
                  <a:cubicBezTo>
                    <a:pt x="69" y="97"/>
                    <a:pt x="69" y="97"/>
                    <a:pt x="69" y="97"/>
                  </a:cubicBezTo>
                  <a:cubicBezTo>
                    <a:pt x="69" y="97"/>
                    <a:pt x="69" y="97"/>
                    <a:pt x="69" y="96"/>
                  </a:cubicBezTo>
                  <a:cubicBezTo>
                    <a:pt x="70" y="97"/>
                    <a:pt x="70" y="97"/>
                    <a:pt x="70" y="98"/>
                  </a:cubicBezTo>
                  <a:cubicBezTo>
                    <a:pt x="71" y="98"/>
                    <a:pt x="70" y="97"/>
                    <a:pt x="71" y="97"/>
                  </a:cubicBezTo>
                  <a:cubicBezTo>
                    <a:pt x="72" y="97"/>
                    <a:pt x="72" y="98"/>
                    <a:pt x="72" y="98"/>
                  </a:cubicBezTo>
                  <a:cubicBezTo>
                    <a:pt x="73" y="97"/>
                    <a:pt x="73" y="97"/>
                    <a:pt x="72" y="96"/>
                  </a:cubicBezTo>
                  <a:cubicBezTo>
                    <a:pt x="73" y="96"/>
                    <a:pt x="73" y="95"/>
                    <a:pt x="73" y="94"/>
                  </a:cubicBezTo>
                  <a:cubicBezTo>
                    <a:pt x="73" y="94"/>
                    <a:pt x="73" y="95"/>
                    <a:pt x="74" y="94"/>
                  </a:cubicBezTo>
                  <a:cubicBezTo>
                    <a:pt x="74" y="95"/>
                    <a:pt x="74" y="95"/>
                    <a:pt x="73" y="95"/>
                  </a:cubicBezTo>
                  <a:cubicBezTo>
                    <a:pt x="74" y="96"/>
                    <a:pt x="74" y="96"/>
                    <a:pt x="74" y="96"/>
                  </a:cubicBezTo>
                  <a:cubicBezTo>
                    <a:pt x="75" y="96"/>
                    <a:pt x="75" y="96"/>
                    <a:pt x="75" y="96"/>
                  </a:cubicBezTo>
                  <a:cubicBezTo>
                    <a:pt x="76" y="97"/>
                    <a:pt x="75" y="96"/>
                    <a:pt x="76" y="97"/>
                  </a:cubicBezTo>
                  <a:cubicBezTo>
                    <a:pt x="76" y="98"/>
                    <a:pt x="76" y="97"/>
                    <a:pt x="76" y="97"/>
                  </a:cubicBezTo>
                  <a:cubicBezTo>
                    <a:pt x="76" y="96"/>
                    <a:pt x="76" y="96"/>
                    <a:pt x="77" y="96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6" y="95"/>
                    <a:pt x="75" y="95"/>
                    <a:pt x="75" y="95"/>
                  </a:cubicBezTo>
                  <a:cubicBezTo>
                    <a:pt x="75" y="94"/>
                    <a:pt x="74" y="94"/>
                    <a:pt x="74" y="93"/>
                  </a:cubicBezTo>
                  <a:cubicBezTo>
                    <a:pt x="75" y="93"/>
                    <a:pt x="78" y="91"/>
                    <a:pt x="79" y="91"/>
                  </a:cubicBezTo>
                  <a:cubicBezTo>
                    <a:pt x="80" y="93"/>
                    <a:pt x="79" y="92"/>
                    <a:pt x="79" y="92"/>
                  </a:cubicBezTo>
                  <a:cubicBezTo>
                    <a:pt x="78" y="92"/>
                    <a:pt x="76" y="93"/>
                    <a:pt x="75" y="93"/>
                  </a:cubicBezTo>
                  <a:cubicBezTo>
                    <a:pt x="75" y="94"/>
                    <a:pt x="76" y="93"/>
                    <a:pt x="77" y="94"/>
                  </a:cubicBezTo>
                  <a:cubicBezTo>
                    <a:pt x="77" y="94"/>
                    <a:pt x="76" y="93"/>
                    <a:pt x="77" y="93"/>
                  </a:cubicBezTo>
                  <a:cubicBezTo>
                    <a:pt x="77" y="93"/>
                    <a:pt x="77" y="94"/>
                    <a:pt x="78" y="94"/>
                  </a:cubicBezTo>
                  <a:cubicBezTo>
                    <a:pt x="78" y="94"/>
                    <a:pt x="78" y="93"/>
                    <a:pt x="78" y="93"/>
                  </a:cubicBezTo>
                  <a:cubicBezTo>
                    <a:pt x="78" y="93"/>
                    <a:pt x="78" y="93"/>
                    <a:pt x="78" y="93"/>
                  </a:cubicBezTo>
                  <a:cubicBezTo>
                    <a:pt x="78" y="93"/>
                    <a:pt x="78" y="93"/>
                    <a:pt x="78" y="93"/>
                  </a:cubicBezTo>
                  <a:cubicBezTo>
                    <a:pt x="79" y="93"/>
                    <a:pt x="79" y="93"/>
                    <a:pt x="80" y="92"/>
                  </a:cubicBezTo>
                  <a:cubicBezTo>
                    <a:pt x="80" y="92"/>
                    <a:pt x="80" y="92"/>
                    <a:pt x="80" y="93"/>
                  </a:cubicBezTo>
                  <a:cubicBezTo>
                    <a:pt x="81" y="92"/>
                    <a:pt x="80" y="92"/>
                    <a:pt x="80" y="91"/>
                  </a:cubicBezTo>
                  <a:cubicBezTo>
                    <a:pt x="80" y="91"/>
                    <a:pt x="80" y="92"/>
                    <a:pt x="81" y="92"/>
                  </a:cubicBezTo>
                  <a:cubicBezTo>
                    <a:pt x="81" y="92"/>
                    <a:pt x="80" y="91"/>
                    <a:pt x="80" y="91"/>
                  </a:cubicBezTo>
                  <a:cubicBezTo>
                    <a:pt x="81" y="90"/>
                    <a:pt x="82" y="89"/>
                    <a:pt x="83" y="89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83" y="89"/>
                    <a:pt x="84" y="89"/>
                    <a:pt x="84" y="89"/>
                  </a:cubicBezTo>
                  <a:cubicBezTo>
                    <a:pt x="84" y="89"/>
                    <a:pt x="85" y="89"/>
                    <a:pt x="85" y="88"/>
                  </a:cubicBezTo>
                  <a:cubicBezTo>
                    <a:pt x="85" y="89"/>
                    <a:pt x="85" y="88"/>
                    <a:pt x="85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7" y="88"/>
                    <a:pt x="87" y="88"/>
                    <a:pt x="87" y="89"/>
                  </a:cubicBezTo>
                  <a:cubicBezTo>
                    <a:pt x="87" y="89"/>
                    <a:pt x="87" y="90"/>
                    <a:pt x="87" y="90"/>
                  </a:cubicBezTo>
                  <a:cubicBezTo>
                    <a:pt x="88" y="90"/>
                    <a:pt x="87" y="89"/>
                    <a:pt x="88" y="89"/>
                  </a:cubicBezTo>
                  <a:cubicBezTo>
                    <a:pt x="88" y="89"/>
                    <a:pt x="88" y="88"/>
                    <a:pt x="89" y="89"/>
                  </a:cubicBezTo>
                  <a:cubicBezTo>
                    <a:pt x="89" y="89"/>
                    <a:pt x="88" y="88"/>
                    <a:pt x="88" y="88"/>
                  </a:cubicBezTo>
                  <a:cubicBezTo>
                    <a:pt x="88" y="87"/>
                    <a:pt x="89" y="88"/>
                    <a:pt x="89" y="88"/>
                  </a:cubicBezTo>
                  <a:cubicBezTo>
                    <a:pt x="89" y="87"/>
                    <a:pt x="88" y="87"/>
                    <a:pt x="88" y="87"/>
                  </a:cubicBezTo>
                  <a:cubicBezTo>
                    <a:pt x="88" y="87"/>
                    <a:pt x="89" y="86"/>
                    <a:pt x="89" y="86"/>
                  </a:cubicBezTo>
                  <a:cubicBezTo>
                    <a:pt x="89" y="86"/>
                    <a:pt x="90" y="86"/>
                    <a:pt x="90" y="86"/>
                  </a:cubicBezTo>
                  <a:cubicBezTo>
                    <a:pt x="90" y="85"/>
                    <a:pt x="91" y="86"/>
                    <a:pt x="91" y="86"/>
                  </a:cubicBezTo>
                  <a:cubicBezTo>
                    <a:pt x="91" y="86"/>
                    <a:pt x="91" y="85"/>
                    <a:pt x="91" y="85"/>
                  </a:cubicBezTo>
                  <a:cubicBezTo>
                    <a:pt x="91" y="85"/>
                    <a:pt x="91" y="86"/>
                    <a:pt x="91" y="85"/>
                  </a:cubicBezTo>
                  <a:cubicBezTo>
                    <a:pt x="91" y="84"/>
                    <a:pt x="91" y="85"/>
                    <a:pt x="92" y="85"/>
                  </a:cubicBezTo>
                  <a:cubicBezTo>
                    <a:pt x="92" y="85"/>
                    <a:pt x="92" y="84"/>
                    <a:pt x="92" y="84"/>
                  </a:cubicBezTo>
                  <a:cubicBezTo>
                    <a:pt x="92" y="85"/>
                    <a:pt x="92" y="85"/>
                    <a:pt x="92" y="85"/>
                  </a:cubicBezTo>
                  <a:cubicBezTo>
                    <a:pt x="92" y="85"/>
                    <a:pt x="93" y="85"/>
                    <a:pt x="93" y="86"/>
                  </a:cubicBezTo>
                  <a:cubicBezTo>
                    <a:pt x="93" y="85"/>
                    <a:pt x="93" y="85"/>
                    <a:pt x="93" y="84"/>
                  </a:cubicBezTo>
                  <a:cubicBezTo>
                    <a:pt x="93" y="85"/>
                    <a:pt x="94" y="85"/>
                    <a:pt x="93" y="84"/>
                  </a:cubicBezTo>
                  <a:cubicBezTo>
                    <a:pt x="93" y="83"/>
                    <a:pt x="93" y="84"/>
                    <a:pt x="92" y="84"/>
                  </a:cubicBezTo>
                  <a:cubicBezTo>
                    <a:pt x="92" y="84"/>
                    <a:pt x="93" y="84"/>
                    <a:pt x="93" y="83"/>
                  </a:cubicBezTo>
                  <a:cubicBezTo>
                    <a:pt x="92" y="83"/>
                    <a:pt x="92" y="83"/>
                    <a:pt x="91" y="82"/>
                  </a:cubicBezTo>
                  <a:cubicBezTo>
                    <a:pt x="91" y="83"/>
                    <a:pt x="91" y="83"/>
                    <a:pt x="90" y="82"/>
                  </a:cubicBezTo>
                  <a:cubicBezTo>
                    <a:pt x="90" y="82"/>
                    <a:pt x="91" y="83"/>
                    <a:pt x="90" y="82"/>
                  </a:cubicBezTo>
                  <a:cubicBezTo>
                    <a:pt x="90" y="81"/>
                    <a:pt x="90" y="82"/>
                    <a:pt x="90" y="82"/>
                  </a:cubicBezTo>
                  <a:cubicBezTo>
                    <a:pt x="90" y="82"/>
                    <a:pt x="90" y="80"/>
                    <a:pt x="89" y="81"/>
                  </a:cubicBezTo>
                  <a:cubicBezTo>
                    <a:pt x="88" y="79"/>
                    <a:pt x="90" y="81"/>
                    <a:pt x="90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79"/>
                    <a:pt x="88" y="80"/>
                    <a:pt x="89" y="80"/>
                  </a:cubicBezTo>
                  <a:cubicBezTo>
                    <a:pt x="88" y="80"/>
                    <a:pt x="88" y="79"/>
                    <a:pt x="87" y="79"/>
                  </a:cubicBezTo>
                  <a:cubicBezTo>
                    <a:pt x="87" y="79"/>
                    <a:pt x="87" y="80"/>
                    <a:pt x="87" y="79"/>
                  </a:cubicBezTo>
                  <a:cubicBezTo>
                    <a:pt x="86" y="78"/>
                    <a:pt x="88" y="78"/>
                    <a:pt x="88" y="78"/>
                  </a:cubicBezTo>
                  <a:cubicBezTo>
                    <a:pt x="88" y="78"/>
                    <a:pt x="88" y="78"/>
                    <a:pt x="88" y="79"/>
                  </a:cubicBezTo>
                  <a:cubicBezTo>
                    <a:pt x="89" y="79"/>
                    <a:pt x="88" y="77"/>
                    <a:pt x="89" y="78"/>
                  </a:cubicBezTo>
                  <a:cubicBezTo>
                    <a:pt x="89" y="77"/>
                    <a:pt x="88" y="77"/>
                    <a:pt x="88" y="77"/>
                  </a:cubicBezTo>
                  <a:cubicBezTo>
                    <a:pt x="88" y="76"/>
                    <a:pt x="89" y="76"/>
                    <a:pt x="88" y="75"/>
                  </a:cubicBezTo>
                  <a:cubicBezTo>
                    <a:pt x="88" y="74"/>
                    <a:pt x="88" y="75"/>
                    <a:pt x="89" y="75"/>
                  </a:cubicBezTo>
                  <a:cubicBezTo>
                    <a:pt x="89" y="75"/>
                    <a:pt x="89" y="74"/>
                    <a:pt x="90" y="74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1" y="76"/>
                    <a:pt x="91" y="74"/>
                    <a:pt x="92" y="76"/>
                  </a:cubicBezTo>
                  <a:cubicBezTo>
                    <a:pt x="92" y="75"/>
                    <a:pt x="91" y="74"/>
                    <a:pt x="90" y="74"/>
                  </a:cubicBezTo>
                  <a:cubicBezTo>
                    <a:pt x="90" y="74"/>
                    <a:pt x="91" y="74"/>
                    <a:pt x="91" y="74"/>
                  </a:cubicBezTo>
                  <a:cubicBezTo>
                    <a:pt x="91" y="75"/>
                    <a:pt x="92" y="75"/>
                    <a:pt x="92" y="75"/>
                  </a:cubicBezTo>
                  <a:cubicBezTo>
                    <a:pt x="92" y="75"/>
                    <a:pt x="92" y="73"/>
                    <a:pt x="92" y="73"/>
                  </a:cubicBezTo>
                  <a:cubicBezTo>
                    <a:pt x="93" y="73"/>
                    <a:pt x="93" y="73"/>
                    <a:pt x="93" y="74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3" y="73"/>
                    <a:pt x="93" y="73"/>
                    <a:pt x="93" y="72"/>
                  </a:cubicBezTo>
                  <a:cubicBezTo>
                    <a:pt x="93" y="72"/>
                    <a:pt x="93" y="72"/>
                    <a:pt x="93" y="73"/>
                  </a:cubicBezTo>
                  <a:cubicBezTo>
                    <a:pt x="93" y="72"/>
                    <a:pt x="93" y="72"/>
                    <a:pt x="94" y="71"/>
                  </a:cubicBezTo>
                  <a:cubicBezTo>
                    <a:pt x="94" y="71"/>
                    <a:pt x="95" y="72"/>
                    <a:pt x="95" y="71"/>
                  </a:cubicBezTo>
                  <a:cubicBezTo>
                    <a:pt x="95" y="71"/>
                    <a:pt x="94" y="71"/>
                    <a:pt x="94" y="71"/>
                  </a:cubicBezTo>
                  <a:cubicBezTo>
                    <a:pt x="94" y="70"/>
                    <a:pt x="96" y="71"/>
                    <a:pt x="96" y="70"/>
                  </a:cubicBezTo>
                  <a:cubicBezTo>
                    <a:pt x="96" y="70"/>
                    <a:pt x="97" y="71"/>
                    <a:pt x="97" y="71"/>
                  </a:cubicBezTo>
                  <a:cubicBezTo>
                    <a:pt x="97" y="70"/>
                    <a:pt x="97" y="70"/>
                    <a:pt x="96" y="70"/>
                  </a:cubicBezTo>
                  <a:cubicBezTo>
                    <a:pt x="97" y="70"/>
                    <a:pt x="97" y="69"/>
                    <a:pt x="97" y="69"/>
                  </a:cubicBezTo>
                  <a:cubicBezTo>
                    <a:pt x="98" y="69"/>
                    <a:pt x="99" y="70"/>
                    <a:pt x="99" y="69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98" y="68"/>
                    <a:pt x="98" y="69"/>
                    <a:pt x="98" y="69"/>
                  </a:cubicBezTo>
                  <a:cubicBezTo>
                    <a:pt x="99" y="69"/>
                    <a:pt x="98" y="68"/>
                    <a:pt x="99" y="69"/>
                  </a:cubicBezTo>
                  <a:cubicBezTo>
                    <a:pt x="99" y="70"/>
                    <a:pt x="99" y="69"/>
                    <a:pt x="98" y="70"/>
                  </a:cubicBezTo>
                  <a:cubicBezTo>
                    <a:pt x="98" y="70"/>
                    <a:pt x="99" y="71"/>
                    <a:pt x="99" y="71"/>
                  </a:cubicBezTo>
                  <a:cubicBezTo>
                    <a:pt x="98" y="70"/>
                    <a:pt x="98" y="71"/>
                    <a:pt x="97" y="71"/>
                  </a:cubicBezTo>
                  <a:cubicBezTo>
                    <a:pt x="97" y="71"/>
                    <a:pt x="98" y="71"/>
                    <a:pt x="98" y="72"/>
                  </a:cubicBezTo>
                  <a:cubicBezTo>
                    <a:pt x="97" y="72"/>
                    <a:pt x="97" y="71"/>
                    <a:pt x="96" y="70"/>
                  </a:cubicBezTo>
                  <a:cubicBezTo>
                    <a:pt x="96" y="71"/>
                    <a:pt x="95" y="70"/>
                    <a:pt x="95" y="71"/>
                  </a:cubicBezTo>
                  <a:cubicBezTo>
                    <a:pt x="96" y="72"/>
                    <a:pt x="97" y="71"/>
                    <a:pt x="97" y="73"/>
                  </a:cubicBezTo>
                  <a:cubicBezTo>
                    <a:pt x="97" y="72"/>
                    <a:pt x="96" y="72"/>
                    <a:pt x="95" y="71"/>
                  </a:cubicBezTo>
                  <a:cubicBezTo>
                    <a:pt x="95" y="71"/>
                    <a:pt x="95" y="72"/>
                    <a:pt x="96" y="72"/>
                  </a:cubicBezTo>
                  <a:cubicBezTo>
                    <a:pt x="96" y="73"/>
                    <a:pt x="96" y="72"/>
                    <a:pt x="96" y="72"/>
                  </a:cubicBezTo>
                  <a:cubicBezTo>
                    <a:pt x="95" y="72"/>
                    <a:pt x="95" y="72"/>
                    <a:pt x="95" y="72"/>
                  </a:cubicBezTo>
                  <a:cubicBezTo>
                    <a:pt x="94" y="72"/>
                    <a:pt x="95" y="73"/>
                    <a:pt x="95" y="73"/>
                  </a:cubicBezTo>
                  <a:cubicBezTo>
                    <a:pt x="96" y="73"/>
                    <a:pt x="94" y="72"/>
                    <a:pt x="95" y="73"/>
                  </a:cubicBezTo>
                  <a:cubicBezTo>
                    <a:pt x="95" y="74"/>
                    <a:pt x="95" y="74"/>
                    <a:pt x="95" y="74"/>
                  </a:cubicBezTo>
                  <a:cubicBezTo>
                    <a:pt x="95" y="74"/>
                    <a:pt x="96" y="74"/>
                    <a:pt x="95" y="73"/>
                  </a:cubicBezTo>
                  <a:cubicBezTo>
                    <a:pt x="96" y="72"/>
                    <a:pt x="96" y="73"/>
                    <a:pt x="96" y="73"/>
                  </a:cubicBezTo>
                  <a:cubicBezTo>
                    <a:pt x="97" y="73"/>
                    <a:pt x="97" y="73"/>
                    <a:pt x="97" y="74"/>
                  </a:cubicBezTo>
                  <a:cubicBezTo>
                    <a:pt x="97" y="74"/>
                    <a:pt x="97" y="73"/>
                    <a:pt x="97" y="73"/>
                  </a:cubicBezTo>
                  <a:cubicBezTo>
                    <a:pt x="97" y="73"/>
                    <a:pt x="97" y="74"/>
                    <a:pt x="97" y="74"/>
                  </a:cubicBezTo>
                  <a:cubicBezTo>
                    <a:pt x="98" y="73"/>
                    <a:pt x="97" y="73"/>
                    <a:pt x="98" y="73"/>
                  </a:cubicBezTo>
                  <a:cubicBezTo>
                    <a:pt x="98" y="73"/>
                    <a:pt x="97" y="72"/>
                    <a:pt x="97" y="72"/>
                  </a:cubicBezTo>
                  <a:cubicBezTo>
                    <a:pt x="97" y="71"/>
                    <a:pt x="98" y="72"/>
                    <a:pt x="98" y="72"/>
                  </a:cubicBezTo>
                  <a:cubicBezTo>
                    <a:pt x="99" y="72"/>
                    <a:pt x="98" y="71"/>
                    <a:pt x="98" y="71"/>
                  </a:cubicBezTo>
                  <a:cubicBezTo>
                    <a:pt x="98" y="71"/>
                    <a:pt x="99" y="72"/>
                    <a:pt x="99" y="72"/>
                  </a:cubicBezTo>
                  <a:cubicBezTo>
                    <a:pt x="99" y="71"/>
                    <a:pt x="99" y="71"/>
                    <a:pt x="100" y="70"/>
                  </a:cubicBezTo>
                  <a:cubicBezTo>
                    <a:pt x="100" y="71"/>
                    <a:pt x="100" y="70"/>
                    <a:pt x="100" y="70"/>
                  </a:cubicBezTo>
                  <a:cubicBezTo>
                    <a:pt x="101" y="70"/>
                    <a:pt x="99" y="69"/>
                    <a:pt x="100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101" y="70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8"/>
                    <a:pt x="99" y="69"/>
                    <a:pt x="99" y="68"/>
                  </a:cubicBezTo>
                  <a:cubicBezTo>
                    <a:pt x="99" y="68"/>
                    <a:pt x="98" y="68"/>
                    <a:pt x="98" y="68"/>
                  </a:cubicBezTo>
                  <a:cubicBezTo>
                    <a:pt x="97" y="68"/>
                    <a:pt x="98" y="68"/>
                    <a:pt x="99" y="68"/>
                  </a:cubicBezTo>
                  <a:cubicBezTo>
                    <a:pt x="99" y="67"/>
                    <a:pt x="99" y="67"/>
                    <a:pt x="99" y="67"/>
                  </a:cubicBezTo>
                  <a:cubicBezTo>
                    <a:pt x="99" y="67"/>
                    <a:pt x="99" y="67"/>
                    <a:pt x="100" y="67"/>
                  </a:cubicBezTo>
                  <a:cubicBezTo>
                    <a:pt x="100" y="67"/>
                    <a:pt x="101" y="67"/>
                    <a:pt x="101" y="68"/>
                  </a:cubicBezTo>
                  <a:cubicBezTo>
                    <a:pt x="102" y="68"/>
                    <a:pt x="101" y="67"/>
                    <a:pt x="102" y="67"/>
                  </a:cubicBezTo>
                  <a:cubicBezTo>
                    <a:pt x="102" y="68"/>
                    <a:pt x="103" y="68"/>
                    <a:pt x="103" y="68"/>
                  </a:cubicBezTo>
                  <a:cubicBezTo>
                    <a:pt x="104" y="69"/>
                    <a:pt x="102" y="67"/>
                    <a:pt x="102" y="67"/>
                  </a:cubicBezTo>
                  <a:cubicBezTo>
                    <a:pt x="102" y="67"/>
                    <a:pt x="103" y="68"/>
                    <a:pt x="103" y="67"/>
                  </a:cubicBezTo>
                  <a:cubicBezTo>
                    <a:pt x="103" y="67"/>
                    <a:pt x="102" y="67"/>
                    <a:pt x="102" y="67"/>
                  </a:cubicBezTo>
                  <a:cubicBezTo>
                    <a:pt x="101" y="66"/>
                    <a:pt x="103" y="67"/>
                    <a:pt x="103" y="67"/>
                  </a:cubicBezTo>
                  <a:cubicBezTo>
                    <a:pt x="103" y="66"/>
                    <a:pt x="102" y="66"/>
                    <a:pt x="102" y="66"/>
                  </a:cubicBezTo>
                  <a:cubicBezTo>
                    <a:pt x="102" y="66"/>
                    <a:pt x="103" y="66"/>
                    <a:pt x="103" y="66"/>
                  </a:cubicBezTo>
                  <a:cubicBezTo>
                    <a:pt x="103" y="66"/>
                    <a:pt x="103" y="66"/>
                    <a:pt x="102" y="65"/>
                  </a:cubicBezTo>
                  <a:cubicBezTo>
                    <a:pt x="103" y="65"/>
                    <a:pt x="102" y="65"/>
                    <a:pt x="103" y="65"/>
                  </a:cubicBezTo>
                  <a:cubicBezTo>
                    <a:pt x="103" y="65"/>
                    <a:pt x="103" y="65"/>
                    <a:pt x="103" y="65"/>
                  </a:cubicBezTo>
                  <a:cubicBezTo>
                    <a:pt x="103" y="65"/>
                    <a:pt x="103" y="65"/>
                    <a:pt x="104" y="65"/>
                  </a:cubicBezTo>
                  <a:cubicBezTo>
                    <a:pt x="104" y="65"/>
                    <a:pt x="103" y="64"/>
                    <a:pt x="103" y="64"/>
                  </a:cubicBezTo>
                  <a:cubicBezTo>
                    <a:pt x="104" y="65"/>
                    <a:pt x="102" y="64"/>
                    <a:pt x="103" y="64"/>
                  </a:cubicBezTo>
                  <a:cubicBezTo>
                    <a:pt x="104" y="64"/>
                    <a:pt x="104" y="64"/>
                    <a:pt x="104" y="65"/>
                  </a:cubicBezTo>
                  <a:cubicBezTo>
                    <a:pt x="103" y="66"/>
                    <a:pt x="104" y="67"/>
                    <a:pt x="103" y="68"/>
                  </a:cubicBezTo>
                  <a:cubicBezTo>
                    <a:pt x="103" y="68"/>
                    <a:pt x="104" y="68"/>
                    <a:pt x="104" y="68"/>
                  </a:cubicBezTo>
                  <a:cubicBezTo>
                    <a:pt x="104" y="69"/>
                    <a:pt x="104" y="69"/>
                    <a:pt x="104" y="69"/>
                  </a:cubicBezTo>
                  <a:cubicBezTo>
                    <a:pt x="104" y="69"/>
                    <a:pt x="103" y="69"/>
                    <a:pt x="103" y="69"/>
                  </a:cubicBezTo>
                  <a:cubicBezTo>
                    <a:pt x="103" y="69"/>
                    <a:pt x="103" y="70"/>
                    <a:pt x="103" y="70"/>
                  </a:cubicBezTo>
                  <a:cubicBezTo>
                    <a:pt x="103" y="70"/>
                    <a:pt x="103" y="69"/>
                    <a:pt x="102" y="69"/>
                  </a:cubicBezTo>
                  <a:cubicBezTo>
                    <a:pt x="101" y="68"/>
                    <a:pt x="103" y="69"/>
                    <a:pt x="102" y="68"/>
                  </a:cubicBezTo>
                  <a:cubicBezTo>
                    <a:pt x="101" y="68"/>
                    <a:pt x="100" y="68"/>
                    <a:pt x="100" y="68"/>
                  </a:cubicBezTo>
                  <a:cubicBezTo>
                    <a:pt x="100" y="68"/>
                    <a:pt x="100" y="68"/>
                    <a:pt x="99" y="67"/>
                  </a:cubicBezTo>
                  <a:cubicBezTo>
                    <a:pt x="99" y="68"/>
                    <a:pt x="100" y="69"/>
                    <a:pt x="101" y="69"/>
                  </a:cubicBezTo>
                  <a:cubicBezTo>
                    <a:pt x="102" y="69"/>
                    <a:pt x="100" y="68"/>
                    <a:pt x="101" y="68"/>
                  </a:cubicBezTo>
                  <a:cubicBezTo>
                    <a:pt x="102" y="69"/>
                    <a:pt x="103" y="70"/>
                    <a:pt x="103" y="70"/>
                  </a:cubicBezTo>
                  <a:cubicBezTo>
                    <a:pt x="103" y="71"/>
                    <a:pt x="103" y="72"/>
                    <a:pt x="101" y="72"/>
                  </a:cubicBezTo>
                  <a:cubicBezTo>
                    <a:pt x="102" y="73"/>
                    <a:pt x="101" y="73"/>
                    <a:pt x="100" y="74"/>
                  </a:cubicBezTo>
                  <a:cubicBezTo>
                    <a:pt x="100" y="74"/>
                    <a:pt x="101" y="75"/>
                    <a:pt x="100" y="75"/>
                  </a:cubicBezTo>
                  <a:cubicBezTo>
                    <a:pt x="100" y="74"/>
                    <a:pt x="99" y="74"/>
                    <a:pt x="99" y="73"/>
                  </a:cubicBezTo>
                  <a:cubicBezTo>
                    <a:pt x="98" y="74"/>
                    <a:pt x="98" y="74"/>
                    <a:pt x="98" y="74"/>
                  </a:cubicBezTo>
                  <a:cubicBezTo>
                    <a:pt x="98" y="75"/>
                    <a:pt x="99" y="75"/>
                    <a:pt x="99" y="75"/>
                  </a:cubicBezTo>
                  <a:cubicBezTo>
                    <a:pt x="99" y="75"/>
                    <a:pt x="99" y="74"/>
                    <a:pt x="99" y="74"/>
                  </a:cubicBezTo>
                  <a:cubicBezTo>
                    <a:pt x="101" y="75"/>
                    <a:pt x="100" y="76"/>
                    <a:pt x="99" y="76"/>
                  </a:cubicBezTo>
                  <a:cubicBezTo>
                    <a:pt x="99" y="76"/>
                    <a:pt x="99" y="76"/>
                    <a:pt x="99" y="76"/>
                  </a:cubicBezTo>
                  <a:cubicBezTo>
                    <a:pt x="99" y="76"/>
                    <a:pt x="98" y="76"/>
                    <a:pt x="99" y="76"/>
                  </a:cubicBezTo>
                  <a:cubicBezTo>
                    <a:pt x="98" y="77"/>
                    <a:pt x="97" y="78"/>
                    <a:pt x="96" y="79"/>
                  </a:cubicBezTo>
                  <a:cubicBezTo>
                    <a:pt x="96" y="79"/>
                    <a:pt x="95" y="79"/>
                    <a:pt x="94" y="80"/>
                  </a:cubicBezTo>
                  <a:cubicBezTo>
                    <a:pt x="94" y="80"/>
                    <a:pt x="94" y="81"/>
                    <a:pt x="94" y="81"/>
                  </a:cubicBezTo>
                  <a:cubicBezTo>
                    <a:pt x="94" y="82"/>
                    <a:pt x="93" y="82"/>
                    <a:pt x="93" y="83"/>
                  </a:cubicBezTo>
                  <a:cubicBezTo>
                    <a:pt x="94" y="84"/>
                    <a:pt x="94" y="83"/>
                    <a:pt x="95" y="84"/>
                  </a:cubicBezTo>
                  <a:cubicBezTo>
                    <a:pt x="95" y="83"/>
                    <a:pt x="96" y="83"/>
                    <a:pt x="97" y="84"/>
                  </a:cubicBezTo>
                  <a:cubicBezTo>
                    <a:pt x="96" y="83"/>
                    <a:pt x="97" y="82"/>
                    <a:pt x="97" y="82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96" y="80"/>
                    <a:pt x="97" y="82"/>
                    <a:pt x="97" y="82"/>
                  </a:cubicBezTo>
                  <a:cubicBezTo>
                    <a:pt x="98" y="83"/>
                    <a:pt x="98" y="82"/>
                    <a:pt x="99" y="82"/>
                  </a:cubicBezTo>
                  <a:cubicBezTo>
                    <a:pt x="99" y="82"/>
                    <a:pt x="98" y="81"/>
                    <a:pt x="98" y="81"/>
                  </a:cubicBezTo>
                  <a:cubicBezTo>
                    <a:pt x="97" y="80"/>
                    <a:pt x="98" y="82"/>
                    <a:pt x="97" y="81"/>
                  </a:cubicBezTo>
                  <a:cubicBezTo>
                    <a:pt x="97" y="81"/>
                    <a:pt x="97" y="81"/>
                    <a:pt x="97" y="80"/>
                  </a:cubicBezTo>
                  <a:cubicBezTo>
                    <a:pt x="98" y="80"/>
                    <a:pt x="98" y="79"/>
                    <a:pt x="100" y="78"/>
                  </a:cubicBezTo>
                  <a:cubicBezTo>
                    <a:pt x="100" y="78"/>
                    <a:pt x="99" y="79"/>
                    <a:pt x="100" y="79"/>
                  </a:cubicBezTo>
                  <a:cubicBezTo>
                    <a:pt x="100" y="80"/>
                    <a:pt x="100" y="80"/>
                    <a:pt x="101" y="79"/>
                  </a:cubicBezTo>
                  <a:cubicBezTo>
                    <a:pt x="101" y="79"/>
                    <a:pt x="100" y="78"/>
                    <a:pt x="100" y="78"/>
                  </a:cubicBezTo>
                  <a:cubicBezTo>
                    <a:pt x="101" y="79"/>
                    <a:pt x="101" y="79"/>
                    <a:pt x="101" y="79"/>
                  </a:cubicBezTo>
                  <a:cubicBezTo>
                    <a:pt x="101" y="78"/>
                    <a:pt x="100" y="78"/>
                    <a:pt x="101" y="78"/>
                  </a:cubicBezTo>
                  <a:cubicBezTo>
                    <a:pt x="102" y="79"/>
                    <a:pt x="103" y="79"/>
                    <a:pt x="102" y="78"/>
                  </a:cubicBezTo>
                  <a:cubicBezTo>
                    <a:pt x="102" y="78"/>
                    <a:pt x="102" y="78"/>
                    <a:pt x="101" y="77"/>
                  </a:cubicBezTo>
                  <a:cubicBezTo>
                    <a:pt x="101" y="77"/>
                    <a:pt x="102" y="78"/>
                    <a:pt x="102" y="78"/>
                  </a:cubicBezTo>
                  <a:cubicBezTo>
                    <a:pt x="102" y="78"/>
                    <a:pt x="102" y="78"/>
                    <a:pt x="102" y="77"/>
                  </a:cubicBezTo>
                  <a:cubicBezTo>
                    <a:pt x="102" y="77"/>
                    <a:pt x="102" y="77"/>
                    <a:pt x="101" y="77"/>
                  </a:cubicBezTo>
                  <a:cubicBezTo>
                    <a:pt x="101" y="76"/>
                    <a:pt x="101" y="77"/>
                    <a:pt x="101" y="76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2" y="75"/>
                    <a:pt x="102" y="75"/>
                    <a:pt x="103" y="74"/>
                  </a:cubicBezTo>
                  <a:cubicBezTo>
                    <a:pt x="103" y="75"/>
                    <a:pt x="103" y="75"/>
                    <a:pt x="102" y="75"/>
                  </a:cubicBezTo>
                  <a:cubicBezTo>
                    <a:pt x="103" y="76"/>
                    <a:pt x="103" y="76"/>
                    <a:pt x="103" y="75"/>
                  </a:cubicBezTo>
                  <a:cubicBezTo>
                    <a:pt x="104" y="76"/>
                    <a:pt x="104" y="76"/>
                    <a:pt x="105" y="76"/>
                  </a:cubicBezTo>
                  <a:cubicBezTo>
                    <a:pt x="105" y="75"/>
                    <a:pt x="104" y="76"/>
                    <a:pt x="103" y="75"/>
                  </a:cubicBezTo>
                  <a:cubicBezTo>
                    <a:pt x="104" y="74"/>
                    <a:pt x="105" y="76"/>
                    <a:pt x="106" y="76"/>
                  </a:cubicBezTo>
                  <a:cubicBezTo>
                    <a:pt x="106" y="76"/>
                    <a:pt x="107" y="76"/>
                    <a:pt x="107" y="76"/>
                  </a:cubicBezTo>
                  <a:cubicBezTo>
                    <a:pt x="107" y="75"/>
                    <a:pt x="106" y="75"/>
                    <a:pt x="106" y="75"/>
                  </a:cubicBezTo>
                  <a:cubicBezTo>
                    <a:pt x="107" y="74"/>
                    <a:pt x="108" y="75"/>
                    <a:pt x="108" y="74"/>
                  </a:cubicBezTo>
                  <a:cubicBezTo>
                    <a:pt x="109" y="75"/>
                    <a:pt x="109" y="75"/>
                    <a:pt x="110" y="76"/>
                  </a:cubicBezTo>
                  <a:cubicBezTo>
                    <a:pt x="109" y="76"/>
                    <a:pt x="110" y="77"/>
                    <a:pt x="110" y="77"/>
                  </a:cubicBezTo>
                  <a:cubicBezTo>
                    <a:pt x="110" y="78"/>
                    <a:pt x="110" y="77"/>
                    <a:pt x="111" y="77"/>
                  </a:cubicBezTo>
                  <a:cubicBezTo>
                    <a:pt x="111" y="77"/>
                    <a:pt x="111" y="78"/>
                    <a:pt x="111" y="78"/>
                  </a:cubicBezTo>
                  <a:cubicBezTo>
                    <a:pt x="111" y="78"/>
                    <a:pt x="111" y="78"/>
                    <a:pt x="110" y="78"/>
                  </a:cubicBezTo>
                  <a:cubicBezTo>
                    <a:pt x="110" y="78"/>
                    <a:pt x="111" y="79"/>
                    <a:pt x="110" y="78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0" y="78"/>
                    <a:pt x="109" y="77"/>
                    <a:pt x="109" y="76"/>
                  </a:cubicBezTo>
                  <a:cubicBezTo>
                    <a:pt x="108" y="76"/>
                    <a:pt x="109" y="77"/>
                    <a:pt x="109" y="77"/>
                  </a:cubicBezTo>
                  <a:cubicBezTo>
                    <a:pt x="108" y="77"/>
                    <a:pt x="108" y="77"/>
                    <a:pt x="107" y="76"/>
                  </a:cubicBezTo>
                  <a:cubicBezTo>
                    <a:pt x="107" y="76"/>
                    <a:pt x="108" y="77"/>
                    <a:pt x="108" y="77"/>
                  </a:cubicBezTo>
                  <a:cubicBezTo>
                    <a:pt x="108" y="78"/>
                    <a:pt x="108" y="77"/>
                    <a:pt x="109" y="78"/>
                  </a:cubicBezTo>
                  <a:cubicBezTo>
                    <a:pt x="109" y="78"/>
                    <a:pt x="109" y="79"/>
                    <a:pt x="108" y="78"/>
                  </a:cubicBezTo>
                  <a:cubicBezTo>
                    <a:pt x="108" y="79"/>
                    <a:pt x="109" y="79"/>
                    <a:pt x="108" y="79"/>
                  </a:cubicBezTo>
                  <a:cubicBezTo>
                    <a:pt x="108" y="78"/>
                    <a:pt x="107" y="78"/>
                    <a:pt x="107" y="79"/>
                  </a:cubicBezTo>
                  <a:cubicBezTo>
                    <a:pt x="106" y="78"/>
                    <a:pt x="106" y="78"/>
                    <a:pt x="106" y="77"/>
                  </a:cubicBezTo>
                  <a:cubicBezTo>
                    <a:pt x="106" y="78"/>
                    <a:pt x="106" y="78"/>
                    <a:pt x="105" y="78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7"/>
                    <a:pt x="104" y="76"/>
                    <a:pt x="103" y="76"/>
                  </a:cubicBezTo>
                  <a:cubicBezTo>
                    <a:pt x="103" y="77"/>
                    <a:pt x="104" y="77"/>
                    <a:pt x="103" y="77"/>
                  </a:cubicBezTo>
                  <a:cubicBezTo>
                    <a:pt x="102" y="76"/>
                    <a:pt x="103" y="77"/>
                    <a:pt x="102" y="76"/>
                  </a:cubicBezTo>
                  <a:cubicBezTo>
                    <a:pt x="102" y="76"/>
                    <a:pt x="103" y="77"/>
                    <a:pt x="103" y="77"/>
                  </a:cubicBezTo>
                  <a:cubicBezTo>
                    <a:pt x="102" y="77"/>
                    <a:pt x="102" y="76"/>
                    <a:pt x="102" y="77"/>
                  </a:cubicBezTo>
                  <a:cubicBezTo>
                    <a:pt x="102" y="77"/>
                    <a:pt x="102" y="77"/>
                    <a:pt x="102" y="78"/>
                  </a:cubicBezTo>
                  <a:cubicBezTo>
                    <a:pt x="103" y="78"/>
                    <a:pt x="102" y="77"/>
                    <a:pt x="103" y="77"/>
                  </a:cubicBezTo>
                  <a:cubicBezTo>
                    <a:pt x="103" y="78"/>
                    <a:pt x="103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5" y="79"/>
                    <a:pt x="105" y="78"/>
                    <a:pt x="105" y="79"/>
                  </a:cubicBezTo>
                  <a:cubicBezTo>
                    <a:pt x="105" y="79"/>
                    <a:pt x="105" y="79"/>
                    <a:pt x="105" y="80"/>
                  </a:cubicBezTo>
                  <a:cubicBezTo>
                    <a:pt x="105" y="79"/>
                    <a:pt x="105" y="79"/>
                    <a:pt x="104" y="79"/>
                  </a:cubicBezTo>
                  <a:cubicBezTo>
                    <a:pt x="104" y="79"/>
                    <a:pt x="104" y="79"/>
                    <a:pt x="104" y="80"/>
                  </a:cubicBezTo>
                  <a:cubicBezTo>
                    <a:pt x="105" y="81"/>
                    <a:pt x="106" y="80"/>
                    <a:pt x="106" y="80"/>
                  </a:cubicBezTo>
                  <a:cubicBezTo>
                    <a:pt x="107" y="80"/>
                    <a:pt x="106" y="80"/>
                    <a:pt x="106" y="80"/>
                  </a:cubicBezTo>
                  <a:cubicBezTo>
                    <a:pt x="107" y="81"/>
                    <a:pt x="107" y="81"/>
                    <a:pt x="107" y="82"/>
                  </a:cubicBezTo>
                  <a:cubicBezTo>
                    <a:pt x="107" y="82"/>
                    <a:pt x="108" y="82"/>
                    <a:pt x="108" y="82"/>
                  </a:cubicBezTo>
                  <a:cubicBezTo>
                    <a:pt x="108" y="82"/>
                    <a:pt x="107" y="81"/>
                    <a:pt x="108" y="81"/>
                  </a:cubicBezTo>
                  <a:cubicBezTo>
                    <a:pt x="109" y="83"/>
                    <a:pt x="108" y="83"/>
                    <a:pt x="107" y="84"/>
                  </a:cubicBezTo>
                  <a:cubicBezTo>
                    <a:pt x="107" y="84"/>
                    <a:pt x="107" y="85"/>
                    <a:pt x="106" y="85"/>
                  </a:cubicBezTo>
                  <a:cubicBezTo>
                    <a:pt x="106" y="84"/>
                    <a:pt x="106" y="84"/>
                    <a:pt x="107" y="84"/>
                  </a:cubicBezTo>
                  <a:cubicBezTo>
                    <a:pt x="106" y="84"/>
                    <a:pt x="106" y="85"/>
                    <a:pt x="106" y="85"/>
                  </a:cubicBezTo>
                  <a:cubicBezTo>
                    <a:pt x="106" y="85"/>
                    <a:pt x="105" y="85"/>
                    <a:pt x="105" y="85"/>
                  </a:cubicBezTo>
                  <a:cubicBezTo>
                    <a:pt x="105" y="85"/>
                    <a:pt x="105" y="85"/>
                    <a:pt x="105" y="86"/>
                  </a:cubicBezTo>
                  <a:cubicBezTo>
                    <a:pt x="105" y="86"/>
                    <a:pt x="105" y="86"/>
                    <a:pt x="105" y="86"/>
                  </a:cubicBezTo>
                  <a:cubicBezTo>
                    <a:pt x="104" y="86"/>
                    <a:pt x="104" y="87"/>
                    <a:pt x="103" y="87"/>
                  </a:cubicBezTo>
                  <a:cubicBezTo>
                    <a:pt x="103" y="85"/>
                    <a:pt x="103" y="84"/>
                    <a:pt x="104" y="85"/>
                  </a:cubicBezTo>
                  <a:cubicBezTo>
                    <a:pt x="103" y="84"/>
                    <a:pt x="103" y="84"/>
                    <a:pt x="102" y="84"/>
                  </a:cubicBezTo>
                  <a:cubicBezTo>
                    <a:pt x="102" y="85"/>
                    <a:pt x="102" y="85"/>
                    <a:pt x="103" y="86"/>
                  </a:cubicBezTo>
                  <a:cubicBezTo>
                    <a:pt x="103" y="86"/>
                    <a:pt x="103" y="86"/>
                    <a:pt x="103" y="86"/>
                  </a:cubicBezTo>
                  <a:cubicBezTo>
                    <a:pt x="103" y="86"/>
                    <a:pt x="102" y="86"/>
                    <a:pt x="103" y="87"/>
                  </a:cubicBezTo>
                  <a:cubicBezTo>
                    <a:pt x="103" y="88"/>
                    <a:pt x="103" y="86"/>
                    <a:pt x="104" y="87"/>
                  </a:cubicBezTo>
                  <a:cubicBezTo>
                    <a:pt x="103" y="88"/>
                    <a:pt x="102" y="88"/>
                    <a:pt x="102" y="88"/>
                  </a:cubicBezTo>
                  <a:cubicBezTo>
                    <a:pt x="102" y="89"/>
                    <a:pt x="102" y="89"/>
                    <a:pt x="102" y="89"/>
                  </a:cubicBezTo>
                  <a:cubicBezTo>
                    <a:pt x="101" y="90"/>
                    <a:pt x="100" y="90"/>
                    <a:pt x="100" y="91"/>
                  </a:cubicBezTo>
                  <a:cubicBezTo>
                    <a:pt x="99" y="91"/>
                    <a:pt x="98" y="92"/>
                    <a:pt x="97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1"/>
                    <a:pt x="97" y="92"/>
                    <a:pt x="96" y="92"/>
                  </a:cubicBezTo>
                  <a:cubicBezTo>
                    <a:pt x="96" y="90"/>
                    <a:pt x="96" y="93"/>
                    <a:pt x="96" y="93"/>
                  </a:cubicBezTo>
                  <a:cubicBezTo>
                    <a:pt x="95" y="93"/>
                    <a:pt x="96" y="93"/>
                    <a:pt x="96" y="94"/>
                  </a:cubicBezTo>
                  <a:cubicBezTo>
                    <a:pt x="95" y="94"/>
                    <a:pt x="95" y="94"/>
                    <a:pt x="94" y="94"/>
                  </a:cubicBezTo>
                  <a:cubicBezTo>
                    <a:pt x="94" y="94"/>
                    <a:pt x="94" y="95"/>
                    <a:pt x="94" y="95"/>
                  </a:cubicBezTo>
                  <a:cubicBezTo>
                    <a:pt x="93" y="94"/>
                    <a:pt x="93" y="93"/>
                    <a:pt x="94" y="93"/>
                  </a:cubicBezTo>
                  <a:cubicBezTo>
                    <a:pt x="93" y="92"/>
                    <a:pt x="93" y="93"/>
                    <a:pt x="92" y="93"/>
                  </a:cubicBezTo>
                  <a:cubicBezTo>
                    <a:pt x="93" y="94"/>
                    <a:pt x="93" y="94"/>
                    <a:pt x="93" y="94"/>
                  </a:cubicBezTo>
                  <a:cubicBezTo>
                    <a:pt x="88" y="99"/>
                    <a:pt x="81" y="100"/>
                    <a:pt x="75" y="102"/>
                  </a:cubicBezTo>
                  <a:cubicBezTo>
                    <a:pt x="74" y="103"/>
                    <a:pt x="73" y="103"/>
                    <a:pt x="72" y="103"/>
                  </a:cubicBezTo>
                  <a:cubicBezTo>
                    <a:pt x="71" y="103"/>
                    <a:pt x="72" y="104"/>
                    <a:pt x="71" y="104"/>
                  </a:cubicBezTo>
                  <a:cubicBezTo>
                    <a:pt x="71" y="104"/>
                    <a:pt x="70" y="104"/>
                    <a:pt x="69" y="104"/>
                  </a:cubicBezTo>
                  <a:cubicBezTo>
                    <a:pt x="69" y="104"/>
                    <a:pt x="68" y="105"/>
                    <a:pt x="68" y="105"/>
                  </a:cubicBezTo>
                  <a:cubicBezTo>
                    <a:pt x="67" y="105"/>
                    <a:pt x="65" y="105"/>
                    <a:pt x="64" y="106"/>
                  </a:cubicBezTo>
                  <a:cubicBezTo>
                    <a:pt x="64" y="106"/>
                    <a:pt x="63" y="107"/>
                    <a:pt x="62" y="106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8"/>
                  </a:cubicBezTo>
                  <a:cubicBezTo>
                    <a:pt x="59" y="107"/>
                    <a:pt x="59" y="108"/>
                    <a:pt x="57" y="108"/>
                  </a:cubicBezTo>
                  <a:cubicBezTo>
                    <a:pt x="57" y="108"/>
                    <a:pt x="58" y="108"/>
                    <a:pt x="57" y="107"/>
                  </a:cubicBezTo>
                  <a:cubicBezTo>
                    <a:pt x="57" y="107"/>
                    <a:pt x="57" y="108"/>
                    <a:pt x="57" y="109"/>
                  </a:cubicBezTo>
                  <a:cubicBezTo>
                    <a:pt x="57" y="109"/>
                    <a:pt x="57" y="107"/>
                    <a:pt x="57" y="107"/>
                  </a:cubicBezTo>
                  <a:cubicBezTo>
                    <a:pt x="56" y="107"/>
                    <a:pt x="56" y="108"/>
                    <a:pt x="56" y="108"/>
                  </a:cubicBezTo>
                  <a:cubicBezTo>
                    <a:pt x="55" y="108"/>
                    <a:pt x="55" y="108"/>
                    <a:pt x="55" y="109"/>
                  </a:cubicBezTo>
                  <a:cubicBezTo>
                    <a:pt x="54" y="109"/>
                    <a:pt x="54" y="108"/>
                    <a:pt x="54" y="108"/>
                  </a:cubicBezTo>
                  <a:cubicBezTo>
                    <a:pt x="54" y="108"/>
                    <a:pt x="53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10"/>
                    <a:pt x="51" y="109"/>
                  </a:cubicBezTo>
                  <a:cubicBezTo>
                    <a:pt x="51" y="109"/>
                    <a:pt x="49" y="110"/>
                    <a:pt x="49" y="111"/>
                  </a:cubicBezTo>
                  <a:cubicBezTo>
                    <a:pt x="48" y="111"/>
                    <a:pt x="48" y="110"/>
                    <a:pt x="48" y="110"/>
                  </a:cubicBezTo>
                  <a:cubicBezTo>
                    <a:pt x="48" y="110"/>
                    <a:pt x="48" y="111"/>
                    <a:pt x="47" y="111"/>
                  </a:cubicBezTo>
                  <a:cubicBezTo>
                    <a:pt x="47" y="111"/>
                    <a:pt x="47" y="110"/>
                    <a:pt x="47" y="110"/>
                  </a:cubicBezTo>
                  <a:cubicBezTo>
                    <a:pt x="47" y="110"/>
                    <a:pt x="47" y="111"/>
                    <a:pt x="46" y="111"/>
                  </a:cubicBezTo>
                  <a:cubicBezTo>
                    <a:pt x="46" y="111"/>
                    <a:pt x="45" y="111"/>
                    <a:pt x="44" y="111"/>
                  </a:cubicBezTo>
                  <a:cubicBezTo>
                    <a:pt x="44" y="111"/>
                    <a:pt x="43" y="111"/>
                    <a:pt x="43" y="112"/>
                  </a:cubicBezTo>
                  <a:cubicBezTo>
                    <a:pt x="43" y="111"/>
                    <a:pt x="43" y="111"/>
                    <a:pt x="43" y="111"/>
                  </a:cubicBezTo>
                  <a:cubicBezTo>
                    <a:pt x="42" y="112"/>
                    <a:pt x="42" y="112"/>
                    <a:pt x="41" y="112"/>
                  </a:cubicBezTo>
                  <a:cubicBezTo>
                    <a:pt x="41" y="112"/>
                    <a:pt x="40" y="112"/>
                    <a:pt x="40" y="112"/>
                  </a:cubicBezTo>
                  <a:cubicBezTo>
                    <a:pt x="40" y="112"/>
                    <a:pt x="40" y="112"/>
                    <a:pt x="39" y="112"/>
                  </a:cubicBezTo>
                  <a:cubicBezTo>
                    <a:pt x="38" y="112"/>
                    <a:pt x="37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4" y="113"/>
                    <a:pt x="33" y="114"/>
                    <a:pt x="32" y="114"/>
                  </a:cubicBezTo>
                  <a:cubicBezTo>
                    <a:pt x="32" y="114"/>
                    <a:pt x="32" y="113"/>
                    <a:pt x="32" y="113"/>
                  </a:cubicBezTo>
                  <a:cubicBezTo>
                    <a:pt x="31" y="113"/>
                    <a:pt x="30" y="114"/>
                    <a:pt x="29" y="114"/>
                  </a:cubicBezTo>
                  <a:cubicBezTo>
                    <a:pt x="29" y="114"/>
                    <a:pt x="29" y="114"/>
                    <a:pt x="29" y="113"/>
                  </a:cubicBezTo>
                  <a:cubicBezTo>
                    <a:pt x="29" y="113"/>
                    <a:pt x="29" y="114"/>
                    <a:pt x="29" y="114"/>
                  </a:cubicBezTo>
                  <a:cubicBezTo>
                    <a:pt x="28" y="114"/>
                    <a:pt x="26" y="116"/>
                    <a:pt x="26" y="114"/>
                  </a:cubicBezTo>
                  <a:cubicBezTo>
                    <a:pt x="25" y="114"/>
                    <a:pt x="25" y="114"/>
                    <a:pt x="24" y="115"/>
                  </a:cubicBezTo>
                  <a:cubicBezTo>
                    <a:pt x="25" y="114"/>
                    <a:pt x="24" y="114"/>
                    <a:pt x="25" y="113"/>
                  </a:cubicBezTo>
                  <a:cubicBezTo>
                    <a:pt x="24" y="113"/>
                    <a:pt x="24" y="114"/>
                    <a:pt x="24" y="114"/>
                  </a:cubicBezTo>
                  <a:cubicBezTo>
                    <a:pt x="23" y="115"/>
                    <a:pt x="24" y="113"/>
                    <a:pt x="23" y="114"/>
                  </a:cubicBezTo>
                  <a:cubicBezTo>
                    <a:pt x="23" y="114"/>
                    <a:pt x="22" y="115"/>
                    <a:pt x="22" y="115"/>
                  </a:cubicBezTo>
                  <a:cubicBezTo>
                    <a:pt x="21" y="114"/>
                    <a:pt x="20" y="115"/>
                    <a:pt x="19" y="115"/>
                  </a:cubicBezTo>
                  <a:cubicBezTo>
                    <a:pt x="18" y="115"/>
                    <a:pt x="18" y="114"/>
                    <a:pt x="18" y="114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6" y="113"/>
                    <a:pt x="17" y="112"/>
                    <a:pt x="17" y="111"/>
                  </a:cubicBezTo>
                  <a:cubicBezTo>
                    <a:pt x="17" y="111"/>
                    <a:pt x="17" y="112"/>
                    <a:pt x="16" y="112"/>
                  </a:cubicBezTo>
                  <a:cubicBezTo>
                    <a:pt x="17" y="110"/>
                    <a:pt x="15" y="111"/>
                    <a:pt x="16" y="109"/>
                  </a:cubicBezTo>
                  <a:cubicBezTo>
                    <a:pt x="15" y="110"/>
                    <a:pt x="15" y="109"/>
                    <a:pt x="15" y="108"/>
                  </a:cubicBezTo>
                  <a:cubicBezTo>
                    <a:pt x="15" y="108"/>
                    <a:pt x="14" y="109"/>
                    <a:pt x="14" y="109"/>
                  </a:cubicBezTo>
                  <a:cubicBezTo>
                    <a:pt x="14" y="110"/>
                    <a:pt x="15" y="109"/>
                    <a:pt x="15" y="109"/>
                  </a:cubicBezTo>
                  <a:cubicBezTo>
                    <a:pt x="15" y="110"/>
                    <a:pt x="14" y="110"/>
                    <a:pt x="15" y="110"/>
                  </a:cubicBezTo>
                  <a:cubicBezTo>
                    <a:pt x="15" y="110"/>
                    <a:pt x="15" y="110"/>
                    <a:pt x="15" y="110"/>
                  </a:cubicBezTo>
                  <a:cubicBezTo>
                    <a:pt x="15" y="111"/>
                    <a:pt x="15" y="111"/>
                    <a:pt x="15" y="112"/>
                  </a:cubicBezTo>
                  <a:cubicBezTo>
                    <a:pt x="15" y="112"/>
                    <a:pt x="15" y="112"/>
                    <a:pt x="15" y="114"/>
                  </a:cubicBezTo>
                  <a:cubicBezTo>
                    <a:pt x="15" y="114"/>
                    <a:pt x="15" y="115"/>
                    <a:pt x="15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5"/>
                    <a:pt x="15" y="115"/>
                    <a:pt x="15" y="116"/>
                  </a:cubicBezTo>
                  <a:cubicBezTo>
                    <a:pt x="15" y="116"/>
                    <a:pt x="16" y="116"/>
                    <a:pt x="16" y="116"/>
                  </a:cubicBezTo>
                  <a:cubicBezTo>
                    <a:pt x="16" y="117"/>
                    <a:pt x="16" y="116"/>
                    <a:pt x="16" y="117"/>
                  </a:cubicBezTo>
                  <a:cubicBezTo>
                    <a:pt x="16" y="117"/>
                    <a:pt x="17" y="117"/>
                    <a:pt x="17" y="117"/>
                  </a:cubicBezTo>
                  <a:cubicBezTo>
                    <a:pt x="17" y="117"/>
                    <a:pt x="18" y="117"/>
                    <a:pt x="18" y="116"/>
                  </a:cubicBezTo>
                  <a:cubicBezTo>
                    <a:pt x="18" y="117"/>
                    <a:pt x="18" y="117"/>
                    <a:pt x="17" y="117"/>
                  </a:cubicBezTo>
                  <a:cubicBezTo>
                    <a:pt x="18" y="117"/>
                    <a:pt x="19" y="117"/>
                    <a:pt x="18" y="118"/>
                  </a:cubicBezTo>
                  <a:cubicBezTo>
                    <a:pt x="18" y="118"/>
                    <a:pt x="18" y="118"/>
                    <a:pt x="19" y="117"/>
                  </a:cubicBezTo>
                  <a:cubicBezTo>
                    <a:pt x="19" y="117"/>
                    <a:pt x="18" y="117"/>
                    <a:pt x="18" y="117"/>
                  </a:cubicBezTo>
                  <a:cubicBezTo>
                    <a:pt x="19" y="116"/>
                    <a:pt x="20" y="116"/>
                    <a:pt x="21" y="117"/>
                  </a:cubicBezTo>
                  <a:cubicBezTo>
                    <a:pt x="21" y="117"/>
                    <a:pt x="22" y="116"/>
                    <a:pt x="22" y="116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20" y="117"/>
                    <a:pt x="20" y="117"/>
                    <a:pt x="20" y="117"/>
                  </a:cubicBezTo>
                  <a:cubicBezTo>
                    <a:pt x="20" y="117"/>
                    <a:pt x="19" y="118"/>
                    <a:pt x="19" y="117"/>
                  </a:cubicBezTo>
                  <a:cubicBezTo>
                    <a:pt x="17" y="119"/>
                    <a:pt x="20" y="117"/>
                    <a:pt x="19" y="119"/>
                  </a:cubicBezTo>
                  <a:cubicBezTo>
                    <a:pt x="20" y="118"/>
                    <a:pt x="21" y="117"/>
                    <a:pt x="22" y="118"/>
                  </a:cubicBezTo>
                  <a:cubicBezTo>
                    <a:pt x="23" y="116"/>
                    <a:pt x="21" y="117"/>
                    <a:pt x="22" y="116"/>
                  </a:cubicBezTo>
                  <a:cubicBezTo>
                    <a:pt x="23" y="116"/>
                    <a:pt x="24" y="116"/>
                    <a:pt x="24" y="117"/>
                  </a:cubicBezTo>
                  <a:cubicBezTo>
                    <a:pt x="23" y="117"/>
                    <a:pt x="22" y="117"/>
                    <a:pt x="22" y="118"/>
                  </a:cubicBezTo>
                  <a:cubicBezTo>
                    <a:pt x="23" y="118"/>
                    <a:pt x="23" y="117"/>
                    <a:pt x="23" y="117"/>
                  </a:cubicBezTo>
                  <a:cubicBezTo>
                    <a:pt x="22" y="119"/>
                    <a:pt x="24" y="118"/>
                    <a:pt x="25" y="118"/>
                  </a:cubicBezTo>
                  <a:cubicBezTo>
                    <a:pt x="25" y="117"/>
                    <a:pt x="24" y="117"/>
                    <a:pt x="24" y="117"/>
                  </a:cubicBezTo>
                  <a:cubicBezTo>
                    <a:pt x="25" y="116"/>
                    <a:pt x="25" y="117"/>
                    <a:pt x="25" y="117"/>
                  </a:cubicBezTo>
                  <a:cubicBezTo>
                    <a:pt x="24" y="118"/>
                    <a:pt x="25" y="118"/>
                    <a:pt x="25" y="119"/>
                  </a:cubicBezTo>
                  <a:cubicBezTo>
                    <a:pt x="26" y="117"/>
                    <a:pt x="25" y="117"/>
                    <a:pt x="26" y="117"/>
                  </a:cubicBezTo>
                  <a:cubicBezTo>
                    <a:pt x="26" y="117"/>
                    <a:pt x="26" y="118"/>
                    <a:pt x="26" y="118"/>
                  </a:cubicBezTo>
                  <a:cubicBezTo>
                    <a:pt x="27" y="118"/>
                    <a:pt x="26" y="117"/>
                    <a:pt x="26" y="117"/>
                  </a:cubicBezTo>
                  <a:cubicBezTo>
                    <a:pt x="28" y="116"/>
                    <a:pt x="31" y="117"/>
                    <a:pt x="33" y="116"/>
                  </a:cubicBezTo>
                  <a:cubicBezTo>
                    <a:pt x="33" y="116"/>
                    <a:pt x="34" y="117"/>
                    <a:pt x="34" y="116"/>
                  </a:cubicBezTo>
                  <a:cubicBezTo>
                    <a:pt x="35" y="116"/>
                    <a:pt x="37" y="116"/>
                    <a:pt x="38" y="116"/>
                  </a:cubicBezTo>
                  <a:cubicBezTo>
                    <a:pt x="38" y="117"/>
                    <a:pt x="37" y="116"/>
                    <a:pt x="36" y="117"/>
                  </a:cubicBezTo>
                  <a:cubicBezTo>
                    <a:pt x="35" y="117"/>
                    <a:pt x="34" y="117"/>
                    <a:pt x="33" y="117"/>
                  </a:cubicBezTo>
                  <a:cubicBezTo>
                    <a:pt x="33" y="118"/>
                    <a:pt x="33" y="118"/>
                    <a:pt x="32" y="119"/>
                  </a:cubicBezTo>
                  <a:cubicBezTo>
                    <a:pt x="33" y="119"/>
                    <a:pt x="33" y="120"/>
                    <a:pt x="34" y="119"/>
                  </a:cubicBezTo>
                  <a:cubicBezTo>
                    <a:pt x="34" y="119"/>
                    <a:pt x="34" y="119"/>
                    <a:pt x="33" y="118"/>
                  </a:cubicBezTo>
                  <a:cubicBezTo>
                    <a:pt x="34" y="117"/>
                    <a:pt x="34" y="119"/>
                    <a:pt x="35" y="118"/>
                  </a:cubicBezTo>
                  <a:cubicBezTo>
                    <a:pt x="35" y="117"/>
                    <a:pt x="34" y="118"/>
                    <a:pt x="35" y="117"/>
                  </a:cubicBezTo>
                  <a:cubicBezTo>
                    <a:pt x="39" y="117"/>
                    <a:pt x="45" y="116"/>
                    <a:pt x="50" y="115"/>
                  </a:cubicBezTo>
                  <a:cubicBezTo>
                    <a:pt x="50" y="115"/>
                    <a:pt x="50" y="115"/>
                    <a:pt x="51" y="115"/>
                  </a:cubicBezTo>
                  <a:cubicBezTo>
                    <a:pt x="51" y="115"/>
                    <a:pt x="51" y="115"/>
                    <a:pt x="52" y="115"/>
                  </a:cubicBezTo>
                  <a:cubicBezTo>
                    <a:pt x="52" y="115"/>
                    <a:pt x="54" y="116"/>
                    <a:pt x="54" y="115"/>
                  </a:cubicBezTo>
                  <a:cubicBezTo>
                    <a:pt x="54" y="115"/>
                    <a:pt x="54" y="115"/>
                    <a:pt x="54" y="115"/>
                  </a:cubicBezTo>
                  <a:cubicBezTo>
                    <a:pt x="55" y="115"/>
                    <a:pt x="54" y="115"/>
                    <a:pt x="54" y="115"/>
                  </a:cubicBezTo>
                  <a:cubicBezTo>
                    <a:pt x="56" y="113"/>
                    <a:pt x="60" y="114"/>
                    <a:pt x="61" y="112"/>
                  </a:cubicBezTo>
                  <a:cubicBezTo>
                    <a:pt x="62" y="112"/>
                    <a:pt x="61" y="113"/>
                    <a:pt x="61" y="113"/>
                  </a:cubicBezTo>
                  <a:cubicBezTo>
                    <a:pt x="62" y="112"/>
                    <a:pt x="62" y="112"/>
                    <a:pt x="63" y="112"/>
                  </a:cubicBezTo>
                  <a:cubicBezTo>
                    <a:pt x="63" y="113"/>
                    <a:pt x="63" y="113"/>
                    <a:pt x="63" y="113"/>
                  </a:cubicBezTo>
                  <a:cubicBezTo>
                    <a:pt x="63" y="113"/>
                    <a:pt x="64" y="112"/>
                    <a:pt x="64" y="113"/>
                  </a:cubicBezTo>
                  <a:cubicBezTo>
                    <a:pt x="64" y="114"/>
                    <a:pt x="63" y="112"/>
                    <a:pt x="64" y="114"/>
                  </a:cubicBezTo>
                  <a:cubicBezTo>
                    <a:pt x="63" y="114"/>
                    <a:pt x="63" y="113"/>
                    <a:pt x="63" y="114"/>
                  </a:cubicBezTo>
                  <a:cubicBezTo>
                    <a:pt x="62" y="114"/>
                    <a:pt x="63" y="114"/>
                    <a:pt x="62" y="114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6"/>
                    <a:pt x="63" y="117"/>
                    <a:pt x="63" y="117"/>
                  </a:cubicBezTo>
                  <a:cubicBezTo>
                    <a:pt x="64" y="118"/>
                    <a:pt x="64" y="117"/>
                    <a:pt x="64" y="118"/>
                  </a:cubicBezTo>
                  <a:cubicBezTo>
                    <a:pt x="65" y="119"/>
                    <a:pt x="64" y="118"/>
                    <a:pt x="64" y="118"/>
                  </a:cubicBezTo>
                  <a:cubicBezTo>
                    <a:pt x="64" y="118"/>
                    <a:pt x="64" y="119"/>
                    <a:pt x="64" y="119"/>
                  </a:cubicBezTo>
                  <a:cubicBezTo>
                    <a:pt x="63" y="119"/>
                    <a:pt x="63" y="119"/>
                    <a:pt x="62" y="119"/>
                  </a:cubicBezTo>
                  <a:cubicBezTo>
                    <a:pt x="62" y="119"/>
                    <a:pt x="61" y="117"/>
                    <a:pt x="62" y="117"/>
                  </a:cubicBezTo>
                  <a:cubicBezTo>
                    <a:pt x="62" y="116"/>
                    <a:pt x="61" y="116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1" y="115"/>
                    <a:pt x="61" y="115"/>
                    <a:pt x="61" y="116"/>
                  </a:cubicBezTo>
                  <a:cubicBezTo>
                    <a:pt x="60" y="116"/>
                    <a:pt x="60" y="115"/>
                    <a:pt x="60" y="116"/>
                  </a:cubicBezTo>
                  <a:cubicBezTo>
                    <a:pt x="60" y="114"/>
                    <a:pt x="61" y="116"/>
                    <a:pt x="61" y="114"/>
                  </a:cubicBezTo>
                  <a:cubicBezTo>
                    <a:pt x="61" y="114"/>
                    <a:pt x="62" y="115"/>
                    <a:pt x="62" y="114"/>
                  </a:cubicBezTo>
                  <a:cubicBezTo>
                    <a:pt x="62" y="113"/>
                    <a:pt x="61" y="115"/>
                    <a:pt x="61" y="113"/>
                  </a:cubicBezTo>
                  <a:cubicBezTo>
                    <a:pt x="61" y="114"/>
                    <a:pt x="60" y="114"/>
                    <a:pt x="60" y="114"/>
                  </a:cubicBezTo>
                  <a:cubicBezTo>
                    <a:pt x="60" y="114"/>
                    <a:pt x="60" y="115"/>
                    <a:pt x="59" y="114"/>
                  </a:cubicBezTo>
                  <a:cubicBezTo>
                    <a:pt x="59" y="115"/>
                    <a:pt x="58" y="114"/>
                    <a:pt x="57" y="114"/>
                  </a:cubicBezTo>
                  <a:cubicBezTo>
                    <a:pt x="56" y="115"/>
                    <a:pt x="56" y="116"/>
                    <a:pt x="55" y="115"/>
                  </a:cubicBezTo>
                  <a:cubicBezTo>
                    <a:pt x="55" y="116"/>
                    <a:pt x="54" y="116"/>
                    <a:pt x="54" y="116"/>
                  </a:cubicBezTo>
                  <a:cubicBezTo>
                    <a:pt x="54" y="116"/>
                    <a:pt x="54" y="116"/>
                    <a:pt x="54" y="115"/>
                  </a:cubicBezTo>
                  <a:cubicBezTo>
                    <a:pt x="53" y="115"/>
                    <a:pt x="54" y="116"/>
                    <a:pt x="53" y="116"/>
                  </a:cubicBezTo>
                  <a:cubicBezTo>
                    <a:pt x="53" y="116"/>
                    <a:pt x="52" y="116"/>
                    <a:pt x="51" y="117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2" y="118"/>
                    <a:pt x="51" y="118"/>
                    <a:pt x="51" y="119"/>
                  </a:cubicBezTo>
                  <a:cubicBezTo>
                    <a:pt x="50" y="119"/>
                    <a:pt x="50" y="118"/>
                    <a:pt x="49" y="118"/>
                  </a:cubicBezTo>
                  <a:cubicBezTo>
                    <a:pt x="48" y="118"/>
                    <a:pt x="49" y="118"/>
                    <a:pt x="49" y="119"/>
                  </a:cubicBezTo>
                  <a:cubicBezTo>
                    <a:pt x="48" y="119"/>
                    <a:pt x="48" y="118"/>
                    <a:pt x="47" y="118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6" y="120"/>
                    <a:pt x="46" y="120"/>
                    <a:pt x="47" y="120"/>
                  </a:cubicBezTo>
                  <a:cubicBezTo>
                    <a:pt x="46" y="120"/>
                    <a:pt x="45" y="120"/>
                    <a:pt x="45" y="120"/>
                  </a:cubicBezTo>
                  <a:cubicBezTo>
                    <a:pt x="44" y="120"/>
                    <a:pt x="45" y="120"/>
                    <a:pt x="45" y="121"/>
                  </a:cubicBezTo>
                  <a:cubicBezTo>
                    <a:pt x="44" y="121"/>
                    <a:pt x="44" y="119"/>
                    <a:pt x="43" y="119"/>
                  </a:cubicBezTo>
                  <a:cubicBezTo>
                    <a:pt x="43" y="120"/>
                    <a:pt x="44" y="120"/>
                    <a:pt x="44" y="120"/>
                  </a:cubicBezTo>
                  <a:cubicBezTo>
                    <a:pt x="43" y="120"/>
                    <a:pt x="43" y="121"/>
                    <a:pt x="42" y="121"/>
                  </a:cubicBezTo>
                  <a:cubicBezTo>
                    <a:pt x="42" y="121"/>
                    <a:pt x="43" y="120"/>
                    <a:pt x="42" y="120"/>
                  </a:cubicBezTo>
                  <a:cubicBezTo>
                    <a:pt x="42" y="120"/>
                    <a:pt x="42" y="121"/>
                    <a:pt x="42" y="120"/>
                  </a:cubicBezTo>
                  <a:cubicBezTo>
                    <a:pt x="42" y="121"/>
                    <a:pt x="41" y="120"/>
                    <a:pt x="41" y="121"/>
                  </a:cubicBezTo>
                  <a:cubicBezTo>
                    <a:pt x="41" y="122"/>
                    <a:pt x="43" y="121"/>
                    <a:pt x="43" y="122"/>
                  </a:cubicBezTo>
                  <a:cubicBezTo>
                    <a:pt x="43" y="122"/>
                    <a:pt x="43" y="121"/>
                    <a:pt x="43" y="121"/>
                  </a:cubicBezTo>
                  <a:lnTo>
                    <a:pt x="44" y="121"/>
                  </a:lnTo>
                  <a:close/>
                  <a:moveTo>
                    <a:pt x="63" y="119"/>
                  </a:moveTo>
                  <a:cubicBezTo>
                    <a:pt x="63" y="118"/>
                    <a:pt x="62" y="117"/>
                    <a:pt x="62" y="117"/>
                  </a:cubicBezTo>
                  <a:cubicBezTo>
                    <a:pt x="62" y="119"/>
                    <a:pt x="62" y="119"/>
                    <a:pt x="62" y="119"/>
                  </a:cubicBezTo>
                  <a:lnTo>
                    <a:pt x="63" y="119"/>
                  </a:lnTo>
                  <a:close/>
                  <a:moveTo>
                    <a:pt x="62" y="115"/>
                  </a:moveTo>
                  <a:cubicBezTo>
                    <a:pt x="61" y="115"/>
                    <a:pt x="61" y="115"/>
                    <a:pt x="61" y="115"/>
                  </a:cubicBezTo>
                  <a:cubicBezTo>
                    <a:pt x="62" y="116"/>
                    <a:pt x="62" y="117"/>
                    <a:pt x="63" y="117"/>
                  </a:cubicBezTo>
                  <a:cubicBezTo>
                    <a:pt x="63" y="115"/>
                    <a:pt x="62" y="117"/>
                    <a:pt x="62" y="115"/>
                  </a:cubicBezTo>
                  <a:moveTo>
                    <a:pt x="50" y="117"/>
                  </a:moveTo>
                  <a:cubicBezTo>
                    <a:pt x="50" y="117"/>
                    <a:pt x="50" y="119"/>
                    <a:pt x="51" y="118"/>
                  </a:cubicBezTo>
                  <a:cubicBezTo>
                    <a:pt x="51" y="117"/>
                    <a:pt x="51" y="117"/>
                    <a:pt x="50" y="117"/>
                  </a:cubicBezTo>
                  <a:cubicBezTo>
                    <a:pt x="50" y="116"/>
                    <a:pt x="49" y="117"/>
                    <a:pt x="50" y="117"/>
                  </a:cubicBezTo>
                  <a:moveTo>
                    <a:pt x="107" y="78"/>
                  </a:moveTo>
                  <a:cubicBezTo>
                    <a:pt x="107" y="77"/>
                    <a:pt x="108" y="77"/>
                    <a:pt x="107" y="76"/>
                  </a:cubicBezTo>
                  <a:cubicBezTo>
                    <a:pt x="106" y="76"/>
                    <a:pt x="107" y="77"/>
                    <a:pt x="107" y="77"/>
                  </a:cubicBezTo>
                  <a:cubicBezTo>
                    <a:pt x="106" y="77"/>
                    <a:pt x="106" y="76"/>
                    <a:pt x="106" y="76"/>
                  </a:cubicBezTo>
                  <a:lnTo>
                    <a:pt x="107" y="78"/>
                  </a:lnTo>
                  <a:close/>
                  <a:moveTo>
                    <a:pt x="102" y="81"/>
                  </a:moveTo>
                  <a:cubicBezTo>
                    <a:pt x="101" y="82"/>
                    <a:pt x="101" y="82"/>
                    <a:pt x="101" y="82"/>
                  </a:cubicBezTo>
                  <a:cubicBezTo>
                    <a:pt x="102" y="82"/>
                    <a:pt x="102" y="83"/>
                    <a:pt x="102" y="83"/>
                  </a:cubicBezTo>
                  <a:cubicBezTo>
                    <a:pt x="103" y="83"/>
                    <a:pt x="102" y="82"/>
                    <a:pt x="102" y="81"/>
                  </a:cubicBezTo>
                  <a:moveTo>
                    <a:pt x="104" y="84"/>
                  </a:moveTo>
                  <a:cubicBezTo>
                    <a:pt x="104" y="84"/>
                    <a:pt x="104" y="85"/>
                    <a:pt x="104" y="86"/>
                  </a:cubicBezTo>
                  <a:cubicBezTo>
                    <a:pt x="105" y="85"/>
                    <a:pt x="105" y="84"/>
                    <a:pt x="104" y="84"/>
                  </a:cubicBezTo>
                  <a:moveTo>
                    <a:pt x="105" y="81"/>
                  </a:moveTo>
                  <a:cubicBezTo>
                    <a:pt x="105" y="82"/>
                    <a:pt x="105" y="83"/>
                    <a:pt x="106" y="82"/>
                  </a:cubicBezTo>
                  <a:cubicBezTo>
                    <a:pt x="105" y="81"/>
                    <a:pt x="106" y="81"/>
                    <a:pt x="105" y="81"/>
                  </a:cubicBezTo>
                  <a:cubicBezTo>
                    <a:pt x="105" y="81"/>
                    <a:pt x="105" y="81"/>
                    <a:pt x="105" y="81"/>
                  </a:cubicBezTo>
                  <a:moveTo>
                    <a:pt x="103" y="79"/>
                  </a:moveTo>
                  <a:cubicBezTo>
                    <a:pt x="103" y="79"/>
                    <a:pt x="103" y="79"/>
                    <a:pt x="103" y="79"/>
                  </a:cubicBezTo>
                  <a:cubicBezTo>
                    <a:pt x="103" y="79"/>
                    <a:pt x="103" y="78"/>
                    <a:pt x="102" y="79"/>
                  </a:cubicBezTo>
                  <a:cubicBezTo>
                    <a:pt x="103" y="79"/>
                    <a:pt x="103" y="80"/>
                    <a:pt x="103" y="79"/>
                  </a:cubicBezTo>
                  <a:moveTo>
                    <a:pt x="105" y="83"/>
                  </a:moveTo>
                  <a:cubicBezTo>
                    <a:pt x="105" y="83"/>
                    <a:pt x="105" y="83"/>
                    <a:pt x="106" y="84"/>
                  </a:cubicBezTo>
                  <a:cubicBezTo>
                    <a:pt x="106" y="83"/>
                    <a:pt x="106" y="83"/>
                    <a:pt x="106" y="83"/>
                  </a:cubicBezTo>
                  <a:cubicBezTo>
                    <a:pt x="106" y="83"/>
                    <a:pt x="105" y="82"/>
                    <a:pt x="105" y="83"/>
                  </a:cubicBezTo>
                  <a:moveTo>
                    <a:pt x="101" y="81"/>
                  </a:moveTo>
                  <a:cubicBezTo>
                    <a:pt x="101" y="81"/>
                    <a:pt x="101" y="80"/>
                    <a:pt x="102" y="80"/>
                  </a:cubicBezTo>
                  <a:cubicBezTo>
                    <a:pt x="102" y="80"/>
                    <a:pt x="102" y="80"/>
                    <a:pt x="102" y="81"/>
                  </a:cubicBezTo>
                  <a:cubicBezTo>
                    <a:pt x="103" y="81"/>
                    <a:pt x="102" y="81"/>
                    <a:pt x="103" y="81"/>
                  </a:cubicBezTo>
                  <a:cubicBezTo>
                    <a:pt x="103" y="81"/>
                    <a:pt x="104" y="82"/>
                    <a:pt x="104" y="82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3" y="80"/>
                    <a:pt x="102" y="79"/>
                    <a:pt x="101" y="79"/>
                  </a:cubicBezTo>
                  <a:cubicBezTo>
                    <a:pt x="102" y="80"/>
                    <a:pt x="102" y="79"/>
                    <a:pt x="102" y="79"/>
                  </a:cubicBezTo>
                  <a:cubicBezTo>
                    <a:pt x="102" y="80"/>
                    <a:pt x="103" y="80"/>
                    <a:pt x="103" y="81"/>
                  </a:cubicBezTo>
                  <a:cubicBezTo>
                    <a:pt x="103" y="81"/>
                    <a:pt x="102" y="80"/>
                    <a:pt x="102" y="79"/>
                  </a:cubicBezTo>
                  <a:cubicBezTo>
                    <a:pt x="101" y="80"/>
                    <a:pt x="101" y="80"/>
                    <a:pt x="101" y="81"/>
                  </a:cubicBezTo>
                  <a:moveTo>
                    <a:pt x="97" y="76"/>
                  </a:moveTo>
                  <a:cubicBezTo>
                    <a:pt x="97" y="76"/>
                    <a:pt x="97" y="76"/>
                    <a:pt x="97" y="75"/>
                  </a:cubicBezTo>
                  <a:cubicBezTo>
                    <a:pt x="97" y="76"/>
                    <a:pt x="97" y="76"/>
                    <a:pt x="96" y="76"/>
                  </a:cubicBezTo>
                  <a:lnTo>
                    <a:pt x="97" y="76"/>
                  </a:lnTo>
                  <a:close/>
                  <a:moveTo>
                    <a:pt x="93" y="75"/>
                  </a:moveTo>
                  <a:cubicBezTo>
                    <a:pt x="93" y="75"/>
                    <a:pt x="94" y="75"/>
                    <a:pt x="93" y="74"/>
                  </a:cubicBezTo>
                  <a:cubicBezTo>
                    <a:pt x="93" y="73"/>
                    <a:pt x="92" y="74"/>
                    <a:pt x="93" y="75"/>
                  </a:cubicBezTo>
                  <a:moveTo>
                    <a:pt x="94" y="78"/>
                  </a:moveTo>
                  <a:cubicBezTo>
                    <a:pt x="94" y="78"/>
                    <a:pt x="95" y="79"/>
                    <a:pt x="95" y="77"/>
                  </a:cubicBezTo>
                  <a:cubicBezTo>
                    <a:pt x="94" y="76"/>
                    <a:pt x="94" y="77"/>
                    <a:pt x="94" y="77"/>
                  </a:cubicBezTo>
                  <a:cubicBezTo>
                    <a:pt x="94" y="78"/>
                    <a:pt x="93" y="77"/>
                    <a:pt x="94" y="78"/>
                  </a:cubicBezTo>
                  <a:moveTo>
                    <a:pt x="92" y="79"/>
                  </a:moveTo>
                  <a:cubicBezTo>
                    <a:pt x="93" y="80"/>
                    <a:pt x="92" y="78"/>
                    <a:pt x="93" y="78"/>
                  </a:cubicBezTo>
                  <a:cubicBezTo>
                    <a:pt x="92" y="77"/>
                    <a:pt x="92" y="78"/>
                    <a:pt x="92" y="79"/>
                  </a:cubicBezTo>
                  <a:moveTo>
                    <a:pt x="90" y="76"/>
                  </a:moveTo>
                  <a:cubicBezTo>
                    <a:pt x="90" y="76"/>
                    <a:pt x="92" y="77"/>
                    <a:pt x="91" y="76"/>
                  </a:cubicBezTo>
                  <a:cubicBezTo>
                    <a:pt x="91" y="76"/>
                    <a:pt x="90" y="75"/>
                    <a:pt x="90" y="76"/>
                  </a:cubicBezTo>
                  <a:moveTo>
                    <a:pt x="101" y="85"/>
                  </a:moveTo>
                  <a:cubicBezTo>
                    <a:pt x="101" y="85"/>
                    <a:pt x="102" y="85"/>
                    <a:pt x="101" y="85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85"/>
                    <a:pt x="102" y="85"/>
                    <a:pt x="101" y="85"/>
                  </a:cubicBezTo>
                  <a:moveTo>
                    <a:pt x="98" y="81"/>
                  </a:moveTo>
                  <a:cubicBezTo>
                    <a:pt x="99" y="82"/>
                    <a:pt x="99" y="81"/>
                    <a:pt x="99" y="81"/>
                  </a:cubicBezTo>
                  <a:cubicBezTo>
                    <a:pt x="100" y="82"/>
                    <a:pt x="100" y="81"/>
                    <a:pt x="100" y="81"/>
                  </a:cubicBezTo>
                  <a:cubicBezTo>
                    <a:pt x="99" y="80"/>
                    <a:pt x="98" y="80"/>
                    <a:pt x="98" y="81"/>
                  </a:cubicBezTo>
                  <a:moveTo>
                    <a:pt x="99" y="82"/>
                  </a:moveTo>
                  <a:cubicBezTo>
                    <a:pt x="100" y="82"/>
                    <a:pt x="100" y="83"/>
                    <a:pt x="100" y="83"/>
                  </a:cubicBezTo>
                  <a:cubicBezTo>
                    <a:pt x="100" y="83"/>
                    <a:pt x="101" y="82"/>
                    <a:pt x="100" y="82"/>
                  </a:cubicBezTo>
                  <a:cubicBezTo>
                    <a:pt x="100" y="82"/>
                    <a:pt x="100" y="82"/>
                    <a:pt x="99" y="81"/>
                  </a:cubicBezTo>
                  <a:cubicBezTo>
                    <a:pt x="99" y="81"/>
                    <a:pt x="99" y="82"/>
                    <a:pt x="99" y="82"/>
                  </a:cubicBezTo>
                  <a:moveTo>
                    <a:pt x="102" y="86"/>
                  </a:moveTo>
                  <a:cubicBezTo>
                    <a:pt x="101" y="86"/>
                    <a:pt x="101" y="85"/>
                    <a:pt x="100" y="86"/>
                  </a:cubicBezTo>
                  <a:cubicBezTo>
                    <a:pt x="100" y="86"/>
                    <a:pt x="101" y="86"/>
                    <a:pt x="101" y="86"/>
                  </a:cubicBezTo>
                  <a:cubicBezTo>
                    <a:pt x="101" y="86"/>
                    <a:pt x="101" y="87"/>
                    <a:pt x="101" y="87"/>
                  </a:cubicBezTo>
                  <a:cubicBezTo>
                    <a:pt x="101" y="88"/>
                    <a:pt x="102" y="88"/>
                    <a:pt x="102" y="87"/>
                  </a:cubicBezTo>
                  <a:cubicBezTo>
                    <a:pt x="101" y="86"/>
                    <a:pt x="102" y="87"/>
                    <a:pt x="102" y="86"/>
                  </a:cubicBezTo>
                  <a:moveTo>
                    <a:pt x="98" y="86"/>
                  </a:moveTo>
                  <a:cubicBezTo>
                    <a:pt x="97" y="85"/>
                    <a:pt x="99" y="86"/>
                    <a:pt x="98" y="85"/>
                  </a:cubicBezTo>
                  <a:cubicBezTo>
                    <a:pt x="98" y="85"/>
                    <a:pt x="98" y="84"/>
                    <a:pt x="98" y="84"/>
                  </a:cubicBezTo>
                  <a:cubicBezTo>
                    <a:pt x="99" y="84"/>
                    <a:pt x="100" y="84"/>
                    <a:pt x="100" y="84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4"/>
                    <a:pt x="99" y="84"/>
                    <a:pt x="98" y="83"/>
                  </a:cubicBezTo>
                  <a:cubicBezTo>
                    <a:pt x="98" y="83"/>
                    <a:pt x="98" y="84"/>
                    <a:pt x="97" y="84"/>
                  </a:cubicBezTo>
                  <a:cubicBezTo>
                    <a:pt x="98" y="85"/>
                    <a:pt x="97" y="86"/>
                    <a:pt x="98" y="86"/>
                  </a:cubicBezTo>
                  <a:moveTo>
                    <a:pt x="99" y="91"/>
                  </a:moveTo>
                  <a:cubicBezTo>
                    <a:pt x="99" y="90"/>
                    <a:pt x="99" y="90"/>
                    <a:pt x="100" y="89"/>
                  </a:cubicBezTo>
                  <a:cubicBezTo>
                    <a:pt x="100" y="89"/>
                    <a:pt x="101" y="89"/>
                    <a:pt x="102" y="89"/>
                  </a:cubicBezTo>
                  <a:cubicBezTo>
                    <a:pt x="101" y="88"/>
                    <a:pt x="101" y="88"/>
                    <a:pt x="101" y="87"/>
                  </a:cubicBezTo>
                  <a:cubicBezTo>
                    <a:pt x="101" y="88"/>
                    <a:pt x="100" y="88"/>
                    <a:pt x="100" y="88"/>
                  </a:cubicBezTo>
                  <a:cubicBezTo>
                    <a:pt x="101" y="89"/>
                    <a:pt x="100" y="88"/>
                    <a:pt x="101" y="88"/>
                  </a:cubicBezTo>
                  <a:cubicBezTo>
                    <a:pt x="101" y="89"/>
                    <a:pt x="100" y="89"/>
                    <a:pt x="100" y="88"/>
                  </a:cubicBezTo>
                  <a:cubicBezTo>
                    <a:pt x="100" y="88"/>
                    <a:pt x="99" y="87"/>
                    <a:pt x="99" y="86"/>
                  </a:cubicBezTo>
                  <a:cubicBezTo>
                    <a:pt x="99" y="86"/>
                    <a:pt x="100" y="87"/>
                    <a:pt x="100" y="86"/>
                  </a:cubicBezTo>
                  <a:cubicBezTo>
                    <a:pt x="99" y="86"/>
                    <a:pt x="99" y="86"/>
                    <a:pt x="99" y="85"/>
                  </a:cubicBezTo>
                  <a:cubicBezTo>
                    <a:pt x="99" y="85"/>
                    <a:pt x="99" y="85"/>
                    <a:pt x="99" y="85"/>
                  </a:cubicBezTo>
                  <a:cubicBezTo>
                    <a:pt x="98" y="85"/>
                    <a:pt x="99" y="86"/>
                    <a:pt x="98" y="87"/>
                  </a:cubicBezTo>
                  <a:cubicBezTo>
                    <a:pt x="99" y="87"/>
                    <a:pt x="99" y="88"/>
                    <a:pt x="99" y="88"/>
                  </a:cubicBezTo>
                  <a:cubicBezTo>
                    <a:pt x="99" y="88"/>
                    <a:pt x="99" y="89"/>
                    <a:pt x="99" y="89"/>
                  </a:cubicBezTo>
                  <a:cubicBezTo>
                    <a:pt x="99" y="88"/>
                    <a:pt x="98" y="89"/>
                    <a:pt x="97" y="88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89"/>
                    <a:pt x="99" y="89"/>
                    <a:pt x="99" y="90"/>
                  </a:cubicBezTo>
                  <a:cubicBezTo>
                    <a:pt x="99" y="90"/>
                    <a:pt x="98" y="90"/>
                    <a:pt x="99" y="91"/>
                  </a:cubicBezTo>
                  <a:moveTo>
                    <a:pt x="95" y="86"/>
                  </a:moveTo>
                  <a:cubicBezTo>
                    <a:pt x="95" y="87"/>
                    <a:pt x="95" y="86"/>
                    <a:pt x="95" y="87"/>
                  </a:cubicBezTo>
                  <a:cubicBezTo>
                    <a:pt x="95" y="88"/>
                    <a:pt x="96" y="87"/>
                    <a:pt x="95" y="86"/>
                  </a:cubicBezTo>
                  <a:moveTo>
                    <a:pt x="96" y="90"/>
                  </a:moveTo>
                  <a:cubicBezTo>
                    <a:pt x="97" y="89"/>
                    <a:pt x="96" y="89"/>
                    <a:pt x="96" y="89"/>
                  </a:cubicBezTo>
                  <a:cubicBezTo>
                    <a:pt x="96" y="88"/>
                    <a:pt x="97" y="88"/>
                    <a:pt x="97" y="88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9"/>
                    <a:pt x="96" y="89"/>
                    <a:pt x="96" y="90"/>
                  </a:cubicBezTo>
                  <a:moveTo>
                    <a:pt x="96" y="91"/>
                  </a:moveTo>
                  <a:cubicBezTo>
                    <a:pt x="96" y="91"/>
                    <a:pt x="97" y="92"/>
                    <a:pt x="97" y="91"/>
                  </a:cubicBezTo>
                  <a:cubicBezTo>
                    <a:pt x="97" y="91"/>
                    <a:pt x="97" y="91"/>
                    <a:pt x="97" y="90"/>
                  </a:cubicBezTo>
                  <a:cubicBezTo>
                    <a:pt x="96" y="90"/>
                    <a:pt x="96" y="91"/>
                    <a:pt x="96" y="91"/>
                  </a:cubicBezTo>
                  <a:moveTo>
                    <a:pt x="95" y="91"/>
                  </a:moveTo>
                  <a:cubicBezTo>
                    <a:pt x="95" y="92"/>
                    <a:pt x="95" y="90"/>
                    <a:pt x="94" y="91"/>
                  </a:cubicBezTo>
                  <a:cubicBezTo>
                    <a:pt x="94" y="91"/>
                    <a:pt x="95" y="92"/>
                    <a:pt x="94" y="92"/>
                  </a:cubicBezTo>
                  <a:cubicBezTo>
                    <a:pt x="94" y="93"/>
                    <a:pt x="95" y="92"/>
                    <a:pt x="95" y="93"/>
                  </a:cubicBezTo>
                  <a:cubicBezTo>
                    <a:pt x="95" y="93"/>
                    <a:pt x="94" y="92"/>
                    <a:pt x="94" y="93"/>
                  </a:cubicBezTo>
                  <a:cubicBezTo>
                    <a:pt x="94" y="93"/>
                    <a:pt x="95" y="93"/>
                    <a:pt x="95" y="93"/>
                  </a:cubicBezTo>
                  <a:cubicBezTo>
                    <a:pt x="95" y="92"/>
                    <a:pt x="95" y="92"/>
                    <a:pt x="96" y="91"/>
                  </a:cubicBezTo>
                  <a:cubicBezTo>
                    <a:pt x="96" y="91"/>
                    <a:pt x="95" y="90"/>
                    <a:pt x="96" y="90"/>
                  </a:cubicBezTo>
                  <a:cubicBezTo>
                    <a:pt x="96" y="90"/>
                    <a:pt x="95" y="90"/>
                    <a:pt x="95" y="91"/>
                  </a:cubicBezTo>
                  <a:cubicBezTo>
                    <a:pt x="95" y="91"/>
                    <a:pt x="94" y="90"/>
                    <a:pt x="95" y="91"/>
                  </a:cubicBezTo>
                  <a:cubicBezTo>
                    <a:pt x="95" y="91"/>
                    <a:pt x="95" y="91"/>
                    <a:pt x="95" y="91"/>
                  </a:cubicBezTo>
                  <a:moveTo>
                    <a:pt x="93" y="90"/>
                  </a:moveTo>
                  <a:cubicBezTo>
                    <a:pt x="93" y="90"/>
                    <a:pt x="93" y="90"/>
                    <a:pt x="93" y="90"/>
                  </a:cubicBezTo>
                  <a:cubicBezTo>
                    <a:pt x="93" y="89"/>
                    <a:pt x="93" y="90"/>
                    <a:pt x="93" y="89"/>
                  </a:cubicBezTo>
                  <a:cubicBezTo>
                    <a:pt x="93" y="89"/>
                    <a:pt x="93" y="89"/>
                    <a:pt x="94" y="89"/>
                  </a:cubicBezTo>
                  <a:cubicBezTo>
                    <a:pt x="93" y="88"/>
                    <a:pt x="93" y="89"/>
                    <a:pt x="93" y="88"/>
                  </a:cubicBezTo>
                  <a:cubicBezTo>
                    <a:pt x="93" y="88"/>
                    <a:pt x="92" y="88"/>
                    <a:pt x="92" y="89"/>
                  </a:cubicBezTo>
                  <a:cubicBezTo>
                    <a:pt x="93" y="89"/>
                    <a:pt x="92" y="90"/>
                    <a:pt x="93" y="90"/>
                  </a:cubicBezTo>
                  <a:moveTo>
                    <a:pt x="93" y="92"/>
                  </a:moveTo>
                  <a:cubicBezTo>
                    <a:pt x="92" y="91"/>
                    <a:pt x="91" y="90"/>
                    <a:pt x="91" y="91"/>
                  </a:cubicBezTo>
                  <a:cubicBezTo>
                    <a:pt x="92" y="91"/>
                    <a:pt x="92" y="91"/>
                    <a:pt x="92" y="92"/>
                  </a:cubicBezTo>
                  <a:cubicBezTo>
                    <a:pt x="92" y="92"/>
                    <a:pt x="91" y="92"/>
                    <a:pt x="92" y="92"/>
                  </a:cubicBezTo>
                  <a:cubicBezTo>
                    <a:pt x="92" y="92"/>
                    <a:pt x="93" y="92"/>
                    <a:pt x="93" y="92"/>
                  </a:cubicBezTo>
                  <a:cubicBezTo>
                    <a:pt x="93" y="92"/>
                    <a:pt x="94" y="92"/>
                    <a:pt x="94" y="92"/>
                  </a:cubicBezTo>
                  <a:lnTo>
                    <a:pt x="93" y="92"/>
                  </a:lnTo>
                  <a:close/>
                  <a:moveTo>
                    <a:pt x="91" y="88"/>
                  </a:moveTo>
                  <a:cubicBezTo>
                    <a:pt x="91" y="88"/>
                    <a:pt x="90" y="88"/>
                    <a:pt x="90" y="88"/>
                  </a:cubicBezTo>
                  <a:cubicBezTo>
                    <a:pt x="91" y="89"/>
                    <a:pt x="92" y="89"/>
                    <a:pt x="91" y="88"/>
                  </a:cubicBezTo>
                  <a:moveTo>
                    <a:pt x="90" y="88"/>
                  </a:moveTo>
                  <a:cubicBezTo>
                    <a:pt x="90" y="88"/>
                    <a:pt x="89" y="87"/>
                    <a:pt x="90" y="87"/>
                  </a:cubicBezTo>
                  <a:cubicBezTo>
                    <a:pt x="90" y="87"/>
                    <a:pt x="91" y="87"/>
                    <a:pt x="91" y="87"/>
                  </a:cubicBezTo>
                  <a:cubicBezTo>
                    <a:pt x="90" y="86"/>
                    <a:pt x="90" y="86"/>
                    <a:pt x="90" y="86"/>
                  </a:cubicBezTo>
                  <a:cubicBezTo>
                    <a:pt x="90" y="87"/>
                    <a:pt x="89" y="86"/>
                    <a:pt x="89" y="86"/>
                  </a:cubicBezTo>
                  <a:cubicBezTo>
                    <a:pt x="89" y="87"/>
                    <a:pt x="90" y="87"/>
                    <a:pt x="90" y="88"/>
                  </a:cubicBezTo>
                  <a:moveTo>
                    <a:pt x="90" y="91"/>
                  </a:moveTo>
                  <a:cubicBezTo>
                    <a:pt x="91" y="92"/>
                    <a:pt x="92" y="91"/>
                    <a:pt x="91" y="91"/>
                  </a:cubicBezTo>
                  <a:cubicBezTo>
                    <a:pt x="91" y="92"/>
                    <a:pt x="91" y="90"/>
                    <a:pt x="90" y="91"/>
                  </a:cubicBezTo>
                  <a:moveTo>
                    <a:pt x="89" y="89"/>
                  </a:moveTo>
                  <a:cubicBezTo>
                    <a:pt x="89" y="89"/>
                    <a:pt x="89" y="89"/>
                    <a:pt x="90" y="89"/>
                  </a:cubicBezTo>
                  <a:cubicBezTo>
                    <a:pt x="89" y="88"/>
                    <a:pt x="88" y="88"/>
                    <a:pt x="89" y="89"/>
                  </a:cubicBezTo>
                  <a:moveTo>
                    <a:pt x="88" y="90"/>
                  </a:moveTo>
                  <a:cubicBezTo>
                    <a:pt x="88" y="90"/>
                    <a:pt x="89" y="91"/>
                    <a:pt x="89" y="89"/>
                  </a:cubicBezTo>
                  <a:cubicBezTo>
                    <a:pt x="88" y="89"/>
                    <a:pt x="87" y="89"/>
                    <a:pt x="88" y="90"/>
                  </a:cubicBezTo>
                  <a:moveTo>
                    <a:pt x="88" y="93"/>
                  </a:moveTo>
                  <a:cubicBezTo>
                    <a:pt x="89" y="93"/>
                    <a:pt x="90" y="94"/>
                    <a:pt x="89" y="93"/>
                  </a:cubicBezTo>
                  <a:cubicBezTo>
                    <a:pt x="89" y="93"/>
                    <a:pt x="88" y="92"/>
                    <a:pt x="88" y="93"/>
                  </a:cubicBezTo>
                  <a:moveTo>
                    <a:pt x="90" y="95"/>
                  </a:moveTo>
                  <a:cubicBezTo>
                    <a:pt x="90" y="96"/>
                    <a:pt x="91" y="95"/>
                    <a:pt x="91" y="95"/>
                  </a:cubicBezTo>
                  <a:cubicBezTo>
                    <a:pt x="91" y="94"/>
                    <a:pt x="90" y="95"/>
                    <a:pt x="90" y="94"/>
                  </a:cubicBezTo>
                  <a:cubicBezTo>
                    <a:pt x="90" y="94"/>
                    <a:pt x="90" y="93"/>
                    <a:pt x="90" y="94"/>
                  </a:cubicBezTo>
                  <a:cubicBezTo>
                    <a:pt x="90" y="94"/>
                    <a:pt x="91" y="95"/>
                    <a:pt x="90" y="95"/>
                  </a:cubicBezTo>
                  <a:cubicBezTo>
                    <a:pt x="90" y="95"/>
                    <a:pt x="89" y="95"/>
                    <a:pt x="90" y="95"/>
                  </a:cubicBezTo>
                  <a:moveTo>
                    <a:pt x="85" y="97"/>
                  </a:moveTo>
                  <a:cubicBezTo>
                    <a:pt x="84" y="97"/>
                    <a:pt x="84" y="97"/>
                    <a:pt x="84" y="97"/>
                  </a:cubicBezTo>
                  <a:cubicBezTo>
                    <a:pt x="84" y="98"/>
                    <a:pt x="85" y="98"/>
                    <a:pt x="85" y="97"/>
                  </a:cubicBezTo>
                  <a:moveTo>
                    <a:pt x="86" y="90"/>
                  </a:moveTo>
                  <a:cubicBezTo>
                    <a:pt x="86" y="90"/>
                    <a:pt x="86" y="90"/>
                    <a:pt x="86" y="90"/>
                  </a:cubicBezTo>
                  <a:cubicBezTo>
                    <a:pt x="87" y="90"/>
                    <a:pt x="86" y="89"/>
                    <a:pt x="86" y="89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86" y="90"/>
                    <a:pt x="86" y="89"/>
                    <a:pt x="86" y="90"/>
                  </a:cubicBezTo>
                  <a:moveTo>
                    <a:pt x="89" y="95"/>
                  </a:moveTo>
                  <a:cubicBezTo>
                    <a:pt x="89" y="96"/>
                    <a:pt x="89" y="96"/>
                    <a:pt x="89" y="96"/>
                  </a:cubicBezTo>
                  <a:cubicBezTo>
                    <a:pt x="89" y="96"/>
                    <a:pt x="89" y="96"/>
                    <a:pt x="89" y="95"/>
                  </a:cubicBezTo>
                  <a:close/>
                  <a:moveTo>
                    <a:pt x="84" y="91"/>
                  </a:moveTo>
                  <a:cubicBezTo>
                    <a:pt x="85" y="91"/>
                    <a:pt x="85" y="90"/>
                    <a:pt x="85" y="90"/>
                  </a:cubicBezTo>
                  <a:cubicBezTo>
                    <a:pt x="86" y="90"/>
                    <a:pt x="85" y="91"/>
                    <a:pt x="85" y="91"/>
                  </a:cubicBezTo>
                  <a:cubicBezTo>
                    <a:pt x="86" y="92"/>
                    <a:pt x="86" y="90"/>
                    <a:pt x="86" y="89"/>
                  </a:cubicBezTo>
                  <a:cubicBezTo>
                    <a:pt x="85" y="89"/>
                    <a:pt x="85" y="90"/>
                    <a:pt x="84" y="89"/>
                  </a:cubicBezTo>
                  <a:cubicBezTo>
                    <a:pt x="84" y="90"/>
                    <a:pt x="84" y="90"/>
                    <a:pt x="84" y="91"/>
                  </a:cubicBezTo>
                  <a:moveTo>
                    <a:pt x="87" y="95"/>
                  </a:moveTo>
                  <a:cubicBezTo>
                    <a:pt x="85" y="96"/>
                    <a:pt x="87" y="95"/>
                    <a:pt x="87" y="94"/>
                  </a:cubicBezTo>
                  <a:cubicBezTo>
                    <a:pt x="87" y="94"/>
                    <a:pt x="87" y="95"/>
                    <a:pt x="87" y="95"/>
                  </a:cubicBezTo>
                  <a:moveTo>
                    <a:pt x="85" y="95"/>
                  </a:moveTo>
                  <a:cubicBezTo>
                    <a:pt x="85" y="97"/>
                    <a:pt x="85" y="97"/>
                    <a:pt x="85" y="97"/>
                  </a:cubicBezTo>
                  <a:cubicBezTo>
                    <a:pt x="86" y="97"/>
                    <a:pt x="84" y="97"/>
                    <a:pt x="85" y="97"/>
                  </a:cubicBezTo>
                  <a:cubicBezTo>
                    <a:pt x="86" y="97"/>
                    <a:pt x="86" y="97"/>
                    <a:pt x="87" y="97"/>
                  </a:cubicBezTo>
                  <a:cubicBezTo>
                    <a:pt x="86" y="96"/>
                    <a:pt x="86" y="97"/>
                    <a:pt x="85" y="96"/>
                  </a:cubicBezTo>
                  <a:cubicBezTo>
                    <a:pt x="86" y="96"/>
                    <a:pt x="85" y="95"/>
                    <a:pt x="86" y="95"/>
                  </a:cubicBezTo>
                  <a:cubicBezTo>
                    <a:pt x="86" y="97"/>
                    <a:pt x="88" y="97"/>
                    <a:pt x="87" y="95"/>
                  </a:cubicBezTo>
                  <a:cubicBezTo>
                    <a:pt x="87" y="96"/>
                    <a:pt x="86" y="96"/>
                    <a:pt x="86" y="96"/>
                  </a:cubicBezTo>
                  <a:cubicBezTo>
                    <a:pt x="85" y="94"/>
                    <a:pt x="86" y="95"/>
                    <a:pt x="86" y="94"/>
                  </a:cubicBezTo>
                  <a:cubicBezTo>
                    <a:pt x="85" y="94"/>
                    <a:pt x="86" y="95"/>
                    <a:pt x="85" y="95"/>
                  </a:cubicBezTo>
                  <a:moveTo>
                    <a:pt x="81" y="92"/>
                  </a:moveTo>
                  <a:cubicBezTo>
                    <a:pt x="81" y="92"/>
                    <a:pt x="82" y="92"/>
                    <a:pt x="82" y="92"/>
                  </a:cubicBezTo>
                  <a:cubicBezTo>
                    <a:pt x="82" y="92"/>
                    <a:pt x="81" y="92"/>
                    <a:pt x="82" y="91"/>
                  </a:cubicBezTo>
                  <a:cubicBezTo>
                    <a:pt x="82" y="92"/>
                    <a:pt x="82" y="91"/>
                    <a:pt x="82" y="91"/>
                  </a:cubicBezTo>
                  <a:cubicBezTo>
                    <a:pt x="82" y="92"/>
                    <a:pt x="82" y="92"/>
                    <a:pt x="83" y="93"/>
                  </a:cubicBezTo>
                  <a:cubicBezTo>
                    <a:pt x="83" y="93"/>
                    <a:pt x="83" y="93"/>
                    <a:pt x="83" y="92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3" y="91"/>
                    <a:pt x="84" y="93"/>
                    <a:pt x="84" y="93"/>
                  </a:cubicBezTo>
                  <a:cubicBezTo>
                    <a:pt x="84" y="92"/>
                    <a:pt x="84" y="91"/>
                    <a:pt x="83" y="90"/>
                  </a:cubicBezTo>
                  <a:cubicBezTo>
                    <a:pt x="83" y="90"/>
                    <a:pt x="83" y="90"/>
                    <a:pt x="82" y="90"/>
                  </a:cubicBezTo>
                  <a:cubicBezTo>
                    <a:pt x="82" y="90"/>
                    <a:pt x="82" y="91"/>
                    <a:pt x="82" y="91"/>
                  </a:cubicBezTo>
                  <a:cubicBezTo>
                    <a:pt x="82" y="91"/>
                    <a:pt x="81" y="90"/>
                    <a:pt x="81" y="90"/>
                  </a:cubicBezTo>
                  <a:cubicBezTo>
                    <a:pt x="81" y="91"/>
                    <a:pt x="81" y="91"/>
                    <a:pt x="81" y="92"/>
                  </a:cubicBezTo>
                  <a:moveTo>
                    <a:pt x="82" y="94"/>
                  </a:moveTo>
                  <a:cubicBezTo>
                    <a:pt x="83" y="94"/>
                    <a:pt x="83" y="95"/>
                    <a:pt x="83" y="94"/>
                  </a:cubicBezTo>
                  <a:cubicBezTo>
                    <a:pt x="83" y="95"/>
                    <a:pt x="83" y="94"/>
                    <a:pt x="84" y="95"/>
                  </a:cubicBezTo>
                  <a:cubicBezTo>
                    <a:pt x="84" y="95"/>
                    <a:pt x="84" y="94"/>
                    <a:pt x="84" y="94"/>
                  </a:cubicBezTo>
                  <a:cubicBezTo>
                    <a:pt x="84" y="95"/>
                    <a:pt x="84" y="95"/>
                    <a:pt x="83" y="94"/>
                  </a:cubicBezTo>
                  <a:cubicBezTo>
                    <a:pt x="83" y="94"/>
                    <a:pt x="83" y="94"/>
                    <a:pt x="83" y="94"/>
                  </a:cubicBezTo>
                  <a:cubicBezTo>
                    <a:pt x="83" y="94"/>
                    <a:pt x="84" y="94"/>
                    <a:pt x="84" y="93"/>
                  </a:cubicBezTo>
                  <a:cubicBezTo>
                    <a:pt x="83" y="93"/>
                    <a:pt x="83" y="93"/>
                    <a:pt x="83" y="94"/>
                  </a:cubicBezTo>
                  <a:cubicBezTo>
                    <a:pt x="82" y="93"/>
                    <a:pt x="82" y="93"/>
                    <a:pt x="81" y="93"/>
                  </a:cubicBezTo>
                  <a:cubicBezTo>
                    <a:pt x="82" y="94"/>
                    <a:pt x="82" y="93"/>
                    <a:pt x="82" y="94"/>
                  </a:cubicBezTo>
                  <a:moveTo>
                    <a:pt x="81" y="96"/>
                  </a:moveTo>
                  <a:cubicBezTo>
                    <a:pt x="82" y="97"/>
                    <a:pt x="82" y="96"/>
                    <a:pt x="82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2" y="98"/>
                    <a:pt x="82" y="99"/>
                  </a:cubicBezTo>
                  <a:cubicBezTo>
                    <a:pt x="83" y="99"/>
                    <a:pt x="82" y="97"/>
                    <a:pt x="83" y="97"/>
                  </a:cubicBezTo>
                  <a:cubicBezTo>
                    <a:pt x="83" y="97"/>
                    <a:pt x="83" y="97"/>
                    <a:pt x="82" y="96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95"/>
                    <a:pt x="82" y="95"/>
                    <a:pt x="82" y="95"/>
                  </a:cubicBezTo>
                  <a:cubicBezTo>
                    <a:pt x="83" y="96"/>
                    <a:pt x="81" y="96"/>
                    <a:pt x="81" y="96"/>
                  </a:cubicBezTo>
                  <a:moveTo>
                    <a:pt x="79" y="95"/>
                  </a:moveTo>
                  <a:cubicBezTo>
                    <a:pt x="80" y="95"/>
                    <a:pt x="80" y="94"/>
                    <a:pt x="81" y="94"/>
                  </a:cubicBezTo>
                  <a:cubicBezTo>
                    <a:pt x="80" y="93"/>
                    <a:pt x="79" y="94"/>
                    <a:pt x="79" y="95"/>
                  </a:cubicBezTo>
                  <a:moveTo>
                    <a:pt x="79" y="96"/>
                  </a:moveTo>
                  <a:cubicBezTo>
                    <a:pt x="79" y="96"/>
                    <a:pt x="79" y="96"/>
                    <a:pt x="79" y="96"/>
                  </a:cubicBezTo>
                  <a:cubicBezTo>
                    <a:pt x="79" y="96"/>
                    <a:pt x="79" y="95"/>
                    <a:pt x="79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9" y="96"/>
                    <a:pt x="79" y="96"/>
                    <a:pt x="79" y="96"/>
                  </a:cubicBezTo>
                  <a:cubicBezTo>
                    <a:pt x="78" y="96"/>
                    <a:pt x="79" y="97"/>
                    <a:pt x="79" y="97"/>
                  </a:cubicBezTo>
                  <a:cubicBezTo>
                    <a:pt x="79" y="97"/>
                    <a:pt x="78" y="97"/>
                    <a:pt x="78" y="97"/>
                  </a:cubicBezTo>
                  <a:cubicBezTo>
                    <a:pt x="79" y="99"/>
                    <a:pt x="79" y="98"/>
                    <a:pt x="80" y="98"/>
                  </a:cubicBezTo>
                  <a:cubicBezTo>
                    <a:pt x="80" y="98"/>
                    <a:pt x="80" y="98"/>
                    <a:pt x="80" y="99"/>
                  </a:cubicBezTo>
                  <a:cubicBezTo>
                    <a:pt x="81" y="99"/>
                    <a:pt x="80" y="99"/>
                    <a:pt x="81" y="98"/>
                  </a:cubicBezTo>
                  <a:cubicBezTo>
                    <a:pt x="80" y="97"/>
                    <a:pt x="80" y="99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0" y="96"/>
                    <a:pt x="80" y="97"/>
                    <a:pt x="80" y="96"/>
                  </a:cubicBezTo>
                  <a:cubicBezTo>
                    <a:pt x="79" y="96"/>
                    <a:pt x="79" y="96"/>
                    <a:pt x="79" y="96"/>
                  </a:cubicBezTo>
                  <a:cubicBezTo>
                    <a:pt x="80" y="96"/>
                    <a:pt x="80" y="96"/>
                    <a:pt x="79" y="96"/>
                  </a:cubicBezTo>
                  <a:moveTo>
                    <a:pt x="77" y="96"/>
                  </a:moveTo>
                  <a:cubicBezTo>
                    <a:pt x="78" y="96"/>
                    <a:pt x="77" y="95"/>
                    <a:pt x="77" y="95"/>
                  </a:cubicBezTo>
                  <a:cubicBezTo>
                    <a:pt x="78" y="95"/>
                    <a:pt x="79" y="95"/>
                    <a:pt x="79" y="95"/>
                  </a:cubicBezTo>
                  <a:cubicBezTo>
                    <a:pt x="79" y="95"/>
                    <a:pt x="79" y="94"/>
                    <a:pt x="78" y="94"/>
                  </a:cubicBezTo>
                  <a:cubicBezTo>
                    <a:pt x="78" y="95"/>
                    <a:pt x="77" y="94"/>
                    <a:pt x="77" y="95"/>
                  </a:cubicBezTo>
                  <a:lnTo>
                    <a:pt x="77" y="96"/>
                  </a:lnTo>
                  <a:close/>
                  <a:moveTo>
                    <a:pt x="73" y="96"/>
                  </a:moveTo>
                  <a:cubicBezTo>
                    <a:pt x="73" y="97"/>
                    <a:pt x="74" y="97"/>
                    <a:pt x="74" y="97"/>
                  </a:cubicBezTo>
                  <a:cubicBezTo>
                    <a:pt x="74" y="97"/>
                    <a:pt x="74" y="97"/>
                    <a:pt x="74" y="96"/>
                  </a:cubicBezTo>
                  <a:cubicBezTo>
                    <a:pt x="74" y="96"/>
                    <a:pt x="73" y="96"/>
                    <a:pt x="73" y="96"/>
                  </a:cubicBezTo>
                  <a:moveTo>
                    <a:pt x="73" y="99"/>
                  </a:moveTo>
                  <a:cubicBezTo>
                    <a:pt x="73" y="99"/>
                    <a:pt x="74" y="100"/>
                    <a:pt x="73" y="99"/>
                  </a:cubicBezTo>
                  <a:cubicBezTo>
                    <a:pt x="73" y="99"/>
                    <a:pt x="72" y="99"/>
                    <a:pt x="73" y="99"/>
                  </a:cubicBezTo>
                  <a:moveTo>
                    <a:pt x="70" y="102"/>
                  </a:moveTo>
                  <a:cubicBezTo>
                    <a:pt x="71" y="103"/>
                    <a:pt x="71" y="102"/>
                    <a:pt x="71" y="102"/>
                  </a:cubicBezTo>
                  <a:cubicBezTo>
                    <a:pt x="71" y="101"/>
                    <a:pt x="70" y="101"/>
                    <a:pt x="70" y="102"/>
                  </a:cubicBezTo>
                  <a:moveTo>
                    <a:pt x="69" y="99"/>
                  </a:moveTo>
                  <a:cubicBezTo>
                    <a:pt x="70" y="100"/>
                    <a:pt x="71" y="100"/>
                    <a:pt x="71" y="99"/>
                  </a:cubicBezTo>
                  <a:cubicBezTo>
                    <a:pt x="70" y="99"/>
                    <a:pt x="69" y="99"/>
                    <a:pt x="69" y="99"/>
                  </a:cubicBezTo>
                  <a:moveTo>
                    <a:pt x="66" y="96"/>
                  </a:moveTo>
                  <a:cubicBezTo>
                    <a:pt x="66" y="96"/>
                    <a:pt x="66" y="97"/>
                    <a:pt x="66" y="97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66" y="96"/>
                    <a:pt x="66" y="96"/>
                    <a:pt x="66" y="96"/>
                  </a:cubicBezTo>
                  <a:moveTo>
                    <a:pt x="65" y="98"/>
                  </a:moveTo>
                  <a:cubicBezTo>
                    <a:pt x="66" y="98"/>
                    <a:pt x="66" y="98"/>
                    <a:pt x="66" y="96"/>
                  </a:cubicBezTo>
                  <a:cubicBezTo>
                    <a:pt x="65" y="96"/>
                    <a:pt x="65" y="96"/>
                    <a:pt x="65" y="97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5" y="97"/>
                    <a:pt x="65" y="97"/>
                    <a:pt x="65" y="98"/>
                  </a:cubicBezTo>
                  <a:moveTo>
                    <a:pt x="63" y="97"/>
                  </a:moveTo>
                  <a:cubicBezTo>
                    <a:pt x="63" y="99"/>
                    <a:pt x="63" y="97"/>
                    <a:pt x="64" y="97"/>
                  </a:cubicBezTo>
                  <a:cubicBezTo>
                    <a:pt x="64" y="97"/>
                    <a:pt x="65" y="98"/>
                    <a:pt x="65" y="96"/>
                  </a:cubicBezTo>
                  <a:cubicBezTo>
                    <a:pt x="64" y="97"/>
                    <a:pt x="63" y="96"/>
                    <a:pt x="63" y="97"/>
                  </a:cubicBezTo>
                  <a:moveTo>
                    <a:pt x="63" y="101"/>
                  </a:moveTo>
                  <a:cubicBezTo>
                    <a:pt x="63" y="101"/>
                    <a:pt x="64" y="101"/>
                    <a:pt x="63" y="100"/>
                  </a:cubicBezTo>
                  <a:cubicBezTo>
                    <a:pt x="63" y="100"/>
                    <a:pt x="62" y="100"/>
                    <a:pt x="63" y="101"/>
                  </a:cubicBezTo>
                  <a:moveTo>
                    <a:pt x="68" y="92"/>
                  </a:moveTo>
                  <a:cubicBezTo>
                    <a:pt x="68" y="92"/>
                    <a:pt x="69" y="93"/>
                    <a:pt x="69" y="92"/>
                  </a:cubicBezTo>
                  <a:cubicBezTo>
                    <a:pt x="68" y="91"/>
                    <a:pt x="68" y="91"/>
                    <a:pt x="68" y="92"/>
                  </a:cubicBezTo>
                  <a:moveTo>
                    <a:pt x="66" y="92"/>
                  </a:moveTo>
                  <a:cubicBezTo>
                    <a:pt x="67" y="92"/>
                    <a:pt x="67" y="93"/>
                    <a:pt x="67" y="92"/>
                  </a:cubicBezTo>
                  <a:cubicBezTo>
                    <a:pt x="67" y="92"/>
                    <a:pt x="67" y="92"/>
                    <a:pt x="67" y="91"/>
                  </a:cubicBezTo>
                  <a:cubicBezTo>
                    <a:pt x="67" y="91"/>
                    <a:pt x="66" y="91"/>
                    <a:pt x="66" y="92"/>
                  </a:cubicBezTo>
                  <a:moveTo>
                    <a:pt x="64" y="90"/>
                  </a:moveTo>
                  <a:cubicBezTo>
                    <a:pt x="64" y="91"/>
                    <a:pt x="65" y="92"/>
                    <a:pt x="65" y="92"/>
                  </a:cubicBezTo>
                  <a:cubicBezTo>
                    <a:pt x="65" y="90"/>
                    <a:pt x="64" y="90"/>
                    <a:pt x="64" y="90"/>
                  </a:cubicBezTo>
                  <a:moveTo>
                    <a:pt x="64" y="91"/>
                  </a:moveTo>
                  <a:cubicBezTo>
                    <a:pt x="65" y="92"/>
                    <a:pt x="64" y="93"/>
                    <a:pt x="65" y="93"/>
                  </a:cubicBezTo>
                  <a:cubicBezTo>
                    <a:pt x="65" y="92"/>
                    <a:pt x="64" y="91"/>
                    <a:pt x="64" y="91"/>
                  </a:cubicBezTo>
                  <a:moveTo>
                    <a:pt x="61" y="94"/>
                  </a:moveTo>
                  <a:cubicBezTo>
                    <a:pt x="61" y="94"/>
                    <a:pt x="61" y="93"/>
                    <a:pt x="60" y="93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4"/>
                    <a:pt x="61" y="94"/>
                    <a:pt x="61" y="94"/>
                  </a:cubicBezTo>
                  <a:moveTo>
                    <a:pt x="59" y="90"/>
                  </a:moveTo>
                  <a:cubicBezTo>
                    <a:pt x="59" y="90"/>
                    <a:pt x="59" y="91"/>
                    <a:pt x="59" y="91"/>
                  </a:cubicBezTo>
                  <a:cubicBezTo>
                    <a:pt x="59" y="91"/>
                    <a:pt x="60" y="91"/>
                    <a:pt x="60" y="91"/>
                  </a:cubicBezTo>
                  <a:cubicBezTo>
                    <a:pt x="60" y="92"/>
                    <a:pt x="59" y="92"/>
                    <a:pt x="60" y="92"/>
                  </a:cubicBezTo>
                  <a:cubicBezTo>
                    <a:pt x="60" y="92"/>
                    <a:pt x="61" y="91"/>
                    <a:pt x="61" y="92"/>
                  </a:cubicBezTo>
                  <a:cubicBezTo>
                    <a:pt x="62" y="92"/>
                    <a:pt x="62" y="92"/>
                    <a:pt x="63" y="92"/>
                  </a:cubicBezTo>
                  <a:cubicBezTo>
                    <a:pt x="62" y="93"/>
                    <a:pt x="62" y="94"/>
                    <a:pt x="62" y="94"/>
                  </a:cubicBezTo>
                  <a:cubicBezTo>
                    <a:pt x="62" y="93"/>
                    <a:pt x="63" y="93"/>
                    <a:pt x="63" y="92"/>
                  </a:cubicBezTo>
                  <a:cubicBezTo>
                    <a:pt x="63" y="92"/>
                    <a:pt x="62" y="92"/>
                    <a:pt x="62" y="92"/>
                  </a:cubicBezTo>
                  <a:cubicBezTo>
                    <a:pt x="63" y="92"/>
                    <a:pt x="63" y="91"/>
                    <a:pt x="63" y="91"/>
                  </a:cubicBezTo>
                  <a:cubicBezTo>
                    <a:pt x="63" y="91"/>
                    <a:pt x="63" y="91"/>
                    <a:pt x="63" y="92"/>
                  </a:cubicBezTo>
                  <a:cubicBezTo>
                    <a:pt x="63" y="92"/>
                    <a:pt x="63" y="92"/>
                    <a:pt x="64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2"/>
                    <a:pt x="64" y="93"/>
                    <a:pt x="64" y="92"/>
                  </a:cubicBezTo>
                  <a:cubicBezTo>
                    <a:pt x="64" y="92"/>
                    <a:pt x="64" y="92"/>
                    <a:pt x="63" y="92"/>
                  </a:cubicBezTo>
                  <a:cubicBezTo>
                    <a:pt x="63" y="91"/>
                    <a:pt x="63" y="90"/>
                    <a:pt x="63" y="89"/>
                  </a:cubicBezTo>
                  <a:cubicBezTo>
                    <a:pt x="62" y="89"/>
                    <a:pt x="62" y="89"/>
                    <a:pt x="62" y="89"/>
                  </a:cubicBezTo>
                  <a:cubicBezTo>
                    <a:pt x="62" y="90"/>
                    <a:pt x="63" y="90"/>
                    <a:pt x="63" y="90"/>
                  </a:cubicBezTo>
                  <a:cubicBezTo>
                    <a:pt x="63" y="90"/>
                    <a:pt x="62" y="90"/>
                    <a:pt x="62" y="90"/>
                  </a:cubicBezTo>
                  <a:cubicBezTo>
                    <a:pt x="62" y="90"/>
                    <a:pt x="63" y="90"/>
                    <a:pt x="62" y="90"/>
                  </a:cubicBezTo>
                  <a:cubicBezTo>
                    <a:pt x="62" y="89"/>
                    <a:pt x="62" y="90"/>
                    <a:pt x="61" y="90"/>
                  </a:cubicBezTo>
                  <a:cubicBezTo>
                    <a:pt x="61" y="90"/>
                    <a:pt x="60" y="89"/>
                    <a:pt x="61" y="90"/>
                  </a:cubicBezTo>
                  <a:cubicBezTo>
                    <a:pt x="61" y="90"/>
                    <a:pt x="62" y="91"/>
                    <a:pt x="62" y="91"/>
                  </a:cubicBezTo>
                  <a:cubicBezTo>
                    <a:pt x="62" y="92"/>
                    <a:pt x="61" y="91"/>
                    <a:pt x="61" y="91"/>
                  </a:cubicBezTo>
                  <a:cubicBezTo>
                    <a:pt x="61" y="91"/>
                    <a:pt x="60" y="92"/>
                    <a:pt x="60" y="91"/>
                  </a:cubicBezTo>
                  <a:cubicBezTo>
                    <a:pt x="60" y="90"/>
                    <a:pt x="61" y="91"/>
                    <a:pt x="60" y="90"/>
                  </a:cubicBezTo>
                  <a:cubicBezTo>
                    <a:pt x="60" y="91"/>
                    <a:pt x="59" y="90"/>
                    <a:pt x="59" y="90"/>
                  </a:cubicBezTo>
                  <a:moveTo>
                    <a:pt x="58" y="97"/>
                  </a:moveTo>
                  <a:cubicBezTo>
                    <a:pt x="58" y="98"/>
                    <a:pt x="59" y="100"/>
                    <a:pt x="59" y="99"/>
                  </a:cubicBezTo>
                  <a:cubicBezTo>
                    <a:pt x="59" y="99"/>
                    <a:pt x="59" y="98"/>
                    <a:pt x="59" y="98"/>
                  </a:cubicBezTo>
                  <a:cubicBezTo>
                    <a:pt x="59" y="98"/>
                    <a:pt x="60" y="98"/>
                    <a:pt x="60" y="98"/>
                  </a:cubicBezTo>
                  <a:cubicBezTo>
                    <a:pt x="60" y="99"/>
                    <a:pt x="60" y="98"/>
                    <a:pt x="61" y="99"/>
                  </a:cubicBezTo>
                  <a:cubicBezTo>
                    <a:pt x="61" y="99"/>
                    <a:pt x="61" y="98"/>
                    <a:pt x="61" y="98"/>
                  </a:cubicBezTo>
                  <a:cubicBezTo>
                    <a:pt x="61" y="97"/>
                    <a:pt x="61" y="98"/>
                    <a:pt x="61" y="97"/>
                  </a:cubicBezTo>
                  <a:lnTo>
                    <a:pt x="58" y="97"/>
                  </a:lnTo>
                  <a:close/>
                  <a:moveTo>
                    <a:pt x="55" y="99"/>
                  </a:moveTo>
                  <a:cubicBezTo>
                    <a:pt x="55" y="99"/>
                    <a:pt x="56" y="99"/>
                    <a:pt x="56" y="99"/>
                  </a:cubicBezTo>
                  <a:cubicBezTo>
                    <a:pt x="56" y="100"/>
                    <a:pt x="56" y="99"/>
                    <a:pt x="56" y="100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7" y="100"/>
                    <a:pt x="57" y="99"/>
                    <a:pt x="57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8" y="98"/>
                    <a:pt x="59" y="100"/>
                    <a:pt x="59" y="99"/>
                  </a:cubicBezTo>
                  <a:cubicBezTo>
                    <a:pt x="58" y="99"/>
                    <a:pt x="58" y="98"/>
                    <a:pt x="58" y="97"/>
                  </a:cubicBezTo>
                  <a:cubicBezTo>
                    <a:pt x="57" y="98"/>
                    <a:pt x="57" y="98"/>
                    <a:pt x="57" y="99"/>
                  </a:cubicBezTo>
                  <a:cubicBezTo>
                    <a:pt x="56" y="99"/>
                    <a:pt x="54" y="97"/>
                    <a:pt x="55" y="99"/>
                  </a:cubicBezTo>
                  <a:moveTo>
                    <a:pt x="50" y="91"/>
                  </a:moveTo>
                  <a:cubicBezTo>
                    <a:pt x="50" y="91"/>
                    <a:pt x="50" y="92"/>
                    <a:pt x="50" y="91"/>
                  </a:cubicBezTo>
                  <a:cubicBezTo>
                    <a:pt x="50" y="90"/>
                    <a:pt x="50" y="91"/>
                    <a:pt x="50" y="90"/>
                  </a:cubicBezTo>
                  <a:lnTo>
                    <a:pt x="50" y="91"/>
                  </a:lnTo>
                  <a:close/>
                  <a:moveTo>
                    <a:pt x="50" y="97"/>
                  </a:moveTo>
                  <a:cubicBezTo>
                    <a:pt x="51" y="97"/>
                    <a:pt x="51" y="97"/>
                    <a:pt x="51" y="97"/>
                  </a:cubicBezTo>
                  <a:cubicBezTo>
                    <a:pt x="51" y="96"/>
                    <a:pt x="50" y="97"/>
                    <a:pt x="50" y="97"/>
                  </a:cubicBezTo>
                  <a:moveTo>
                    <a:pt x="51" y="100"/>
                  </a:moveTo>
                  <a:cubicBezTo>
                    <a:pt x="52" y="100"/>
                    <a:pt x="51" y="101"/>
                    <a:pt x="52" y="101"/>
                  </a:cubicBezTo>
                  <a:cubicBezTo>
                    <a:pt x="52" y="101"/>
                    <a:pt x="53" y="101"/>
                    <a:pt x="53" y="101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4" y="101"/>
                    <a:pt x="54" y="101"/>
                  </a:cubicBezTo>
                  <a:cubicBezTo>
                    <a:pt x="54" y="100"/>
                    <a:pt x="54" y="100"/>
                    <a:pt x="54" y="99"/>
                  </a:cubicBezTo>
                  <a:cubicBezTo>
                    <a:pt x="54" y="99"/>
                    <a:pt x="53" y="99"/>
                    <a:pt x="54" y="100"/>
                  </a:cubicBezTo>
                  <a:cubicBezTo>
                    <a:pt x="53" y="100"/>
                    <a:pt x="53" y="99"/>
                    <a:pt x="52" y="99"/>
                  </a:cubicBezTo>
                  <a:cubicBezTo>
                    <a:pt x="52" y="100"/>
                    <a:pt x="51" y="99"/>
                    <a:pt x="51" y="100"/>
                  </a:cubicBezTo>
                  <a:moveTo>
                    <a:pt x="51" y="101"/>
                  </a:moveTo>
                  <a:cubicBezTo>
                    <a:pt x="51" y="101"/>
                    <a:pt x="51" y="101"/>
                    <a:pt x="51" y="101"/>
                  </a:cubicBezTo>
                  <a:cubicBezTo>
                    <a:pt x="51" y="101"/>
                    <a:pt x="51" y="100"/>
                    <a:pt x="50" y="100"/>
                  </a:cubicBezTo>
                  <a:cubicBezTo>
                    <a:pt x="50" y="101"/>
                    <a:pt x="51" y="102"/>
                    <a:pt x="51" y="101"/>
                  </a:cubicBezTo>
                  <a:moveTo>
                    <a:pt x="34" y="76"/>
                  </a:moveTo>
                  <a:cubicBezTo>
                    <a:pt x="34" y="76"/>
                    <a:pt x="34" y="76"/>
                    <a:pt x="34" y="76"/>
                  </a:cubicBezTo>
                  <a:cubicBezTo>
                    <a:pt x="34" y="76"/>
                    <a:pt x="32" y="76"/>
                    <a:pt x="33" y="76"/>
                  </a:cubicBezTo>
                  <a:cubicBezTo>
                    <a:pt x="33" y="76"/>
                    <a:pt x="33" y="76"/>
                    <a:pt x="34" y="76"/>
                  </a:cubicBezTo>
                  <a:moveTo>
                    <a:pt x="27" y="83"/>
                  </a:moveTo>
                  <a:cubicBezTo>
                    <a:pt x="27" y="82"/>
                    <a:pt x="27" y="82"/>
                    <a:pt x="26" y="82"/>
                  </a:cubicBezTo>
                  <a:cubicBezTo>
                    <a:pt x="26" y="82"/>
                    <a:pt x="26" y="82"/>
                    <a:pt x="27" y="83"/>
                  </a:cubicBezTo>
                  <a:moveTo>
                    <a:pt x="35" y="84"/>
                  </a:moveTo>
                  <a:cubicBezTo>
                    <a:pt x="34" y="84"/>
                    <a:pt x="35" y="83"/>
                    <a:pt x="35" y="83"/>
                  </a:cubicBezTo>
                  <a:cubicBezTo>
                    <a:pt x="34" y="83"/>
                    <a:pt x="34" y="84"/>
                    <a:pt x="35" y="84"/>
                  </a:cubicBezTo>
                  <a:moveTo>
                    <a:pt x="35" y="84"/>
                  </a:moveTo>
                  <a:cubicBezTo>
                    <a:pt x="34" y="85"/>
                    <a:pt x="36" y="84"/>
                    <a:pt x="35" y="84"/>
                  </a:cubicBezTo>
                  <a:cubicBezTo>
                    <a:pt x="34" y="84"/>
                    <a:pt x="34" y="85"/>
                    <a:pt x="35" y="84"/>
                  </a:cubicBezTo>
                  <a:moveTo>
                    <a:pt x="35" y="90"/>
                  </a:moveTo>
                  <a:cubicBezTo>
                    <a:pt x="35" y="90"/>
                    <a:pt x="34" y="91"/>
                    <a:pt x="34" y="91"/>
                  </a:cubicBezTo>
                  <a:cubicBezTo>
                    <a:pt x="34" y="92"/>
                    <a:pt x="34" y="92"/>
                    <a:pt x="34" y="92"/>
                  </a:cubicBezTo>
                  <a:cubicBezTo>
                    <a:pt x="35" y="91"/>
                    <a:pt x="35" y="90"/>
                    <a:pt x="35" y="90"/>
                  </a:cubicBezTo>
                  <a:moveTo>
                    <a:pt x="32" y="99"/>
                  </a:moveTo>
                  <a:cubicBezTo>
                    <a:pt x="31" y="99"/>
                    <a:pt x="33" y="97"/>
                    <a:pt x="32" y="98"/>
                  </a:cubicBezTo>
                  <a:cubicBezTo>
                    <a:pt x="31" y="99"/>
                    <a:pt x="32" y="99"/>
                    <a:pt x="31" y="99"/>
                  </a:cubicBezTo>
                  <a:cubicBezTo>
                    <a:pt x="31" y="99"/>
                    <a:pt x="31" y="99"/>
                    <a:pt x="32" y="99"/>
                  </a:cubicBezTo>
                  <a:moveTo>
                    <a:pt x="38" y="90"/>
                  </a:moveTo>
                  <a:cubicBezTo>
                    <a:pt x="38" y="90"/>
                    <a:pt x="39" y="89"/>
                    <a:pt x="39" y="89"/>
                  </a:cubicBezTo>
                  <a:cubicBezTo>
                    <a:pt x="38" y="90"/>
                    <a:pt x="38" y="91"/>
                    <a:pt x="38" y="91"/>
                  </a:cubicBezTo>
                  <a:cubicBezTo>
                    <a:pt x="37" y="92"/>
                    <a:pt x="37" y="91"/>
                    <a:pt x="37" y="92"/>
                  </a:cubicBezTo>
                  <a:cubicBezTo>
                    <a:pt x="37" y="93"/>
                    <a:pt x="37" y="92"/>
                    <a:pt x="38" y="90"/>
                  </a:cubicBezTo>
                  <a:moveTo>
                    <a:pt x="41" y="91"/>
                  </a:moveTo>
                  <a:cubicBezTo>
                    <a:pt x="41" y="91"/>
                    <a:pt x="41" y="91"/>
                    <a:pt x="40" y="92"/>
                  </a:cubicBezTo>
                  <a:cubicBezTo>
                    <a:pt x="41" y="91"/>
                    <a:pt x="40" y="93"/>
                    <a:pt x="41" y="91"/>
                  </a:cubicBezTo>
                  <a:moveTo>
                    <a:pt x="41" y="97"/>
                  </a:moveTo>
                  <a:cubicBezTo>
                    <a:pt x="41" y="97"/>
                    <a:pt x="41" y="97"/>
                    <a:pt x="41" y="97"/>
                  </a:cubicBezTo>
                  <a:cubicBezTo>
                    <a:pt x="40" y="99"/>
                    <a:pt x="41" y="99"/>
                    <a:pt x="41" y="97"/>
                  </a:cubicBezTo>
                  <a:moveTo>
                    <a:pt x="43" y="92"/>
                  </a:moveTo>
                  <a:cubicBezTo>
                    <a:pt x="42" y="92"/>
                    <a:pt x="42" y="92"/>
                    <a:pt x="42" y="93"/>
                  </a:cubicBezTo>
                  <a:cubicBezTo>
                    <a:pt x="42" y="93"/>
                    <a:pt x="42" y="94"/>
                    <a:pt x="43" y="92"/>
                  </a:cubicBezTo>
                  <a:moveTo>
                    <a:pt x="43" y="93"/>
                  </a:moveTo>
                  <a:cubicBezTo>
                    <a:pt x="43" y="93"/>
                    <a:pt x="43" y="94"/>
                    <a:pt x="43" y="95"/>
                  </a:cubicBezTo>
                  <a:cubicBezTo>
                    <a:pt x="43" y="94"/>
                    <a:pt x="43" y="95"/>
                    <a:pt x="43" y="93"/>
                  </a:cubicBezTo>
                  <a:moveTo>
                    <a:pt x="45" y="98"/>
                  </a:moveTo>
                  <a:cubicBezTo>
                    <a:pt x="45" y="97"/>
                    <a:pt x="45" y="97"/>
                    <a:pt x="45" y="97"/>
                  </a:cubicBezTo>
                  <a:cubicBezTo>
                    <a:pt x="44" y="98"/>
                    <a:pt x="45" y="98"/>
                    <a:pt x="45" y="98"/>
                  </a:cubicBezTo>
                  <a:moveTo>
                    <a:pt x="46" y="91"/>
                  </a:moveTo>
                  <a:cubicBezTo>
                    <a:pt x="46" y="91"/>
                    <a:pt x="46" y="91"/>
                    <a:pt x="46" y="91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46" y="92"/>
                    <a:pt x="46" y="93"/>
                    <a:pt x="46" y="91"/>
                  </a:cubicBezTo>
                  <a:moveTo>
                    <a:pt x="49" y="100"/>
                  </a:moveTo>
                  <a:cubicBezTo>
                    <a:pt x="49" y="100"/>
                    <a:pt x="49" y="101"/>
                    <a:pt x="49" y="102"/>
                  </a:cubicBezTo>
                  <a:cubicBezTo>
                    <a:pt x="49" y="102"/>
                    <a:pt x="50" y="103"/>
                    <a:pt x="50" y="102"/>
                  </a:cubicBezTo>
                  <a:cubicBezTo>
                    <a:pt x="49" y="102"/>
                    <a:pt x="49" y="100"/>
                    <a:pt x="49" y="100"/>
                  </a:cubicBezTo>
                  <a:moveTo>
                    <a:pt x="47" y="102"/>
                  </a:moveTo>
                  <a:cubicBezTo>
                    <a:pt x="47" y="103"/>
                    <a:pt x="47" y="102"/>
                    <a:pt x="48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8" y="102"/>
                    <a:pt x="48" y="102"/>
                    <a:pt x="48" y="101"/>
                  </a:cubicBezTo>
                  <a:cubicBezTo>
                    <a:pt x="49" y="101"/>
                    <a:pt x="48" y="100"/>
                    <a:pt x="49" y="100"/>
                  </a:cubicBezTo>
                  <a:cubicBezTo>
                    <a:pt x="48" y="100"/>
                    <a:pt x="47" y="102"/>
                    <a:pt x="47" y="102"/>
                  </a:cubicBezTo>
                  <a:moveTo>
                    <a:pt x="40" y="102"/>
                  </a:moveTo>
                  <a:cubicBezTo>
                    <a:pt x="41" y="102"/>
                    <a:pt x="41" y="103"/>
                    <a:pt x="40" y="103"/>
                  </a:cubicBezTo>
                  <a:cubicBezTo>
                    <a:pt x="41" y="103"/>
                    <a:pt x="41" y="103"/>
                    <a:pt x="41" y="103"/>
                  </a:cubicBezTo>
                  <a:cubicBezTo>
                    <a:pt x="41" y="102"/>
                    <a:pt x="40" y="102"/>
                    <a:pt x="40" y="102"/>
                  </a:cubicBezTo>
                  <a:moveTo>
                    <a:pt x="38" y="103"/>
                  </a:moveTo>
                  <a:cubicBezTo>
                    <a:pt x="38" y="103"/>
                    <a:pt x="39" y="103"/>
                    <a:pt x="39" y="102"/>
                  </a:cubicBezTo>
                  <a:cubicBezTo>
                    <a:pt x="39" y="102"/>
                    <a:pt x="39" y="102"/>
                    <a:pt x="38" y="102"/>
                  </a:cubicBezTo>
                  <a:lnTo>
                    <a:pt x="38" y="103"/>
                  </a:lnTo>
                  <a:close/>
                  <a:moveTo>
                    <a:pt x="37" y="103"/>
                  </a:moveTo>
                  <a:cubicBezTo>
                    <a:pt x="37" y="104"/>
                    <a:pt x="37" y="105"/>
                    <a:pt x="38" y="105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38" y="104"/>
                    <a:pt x="38" y="103"/>
                    <a:pt x="38" y="103"/>
                  </a:cubicBezTo>
                  <a:lnTo>
                    <a:pt x="37" y="103"/>
                  </a:lnTo>
                  <a:close/>
                  <a:moveTo>
                    <a:pt x="29" y="106"/>
                  </a:moveTo>
                  <a:cubicBezTo>
                    <a:pt x="29" y="106"/>
                    <a:pt x="29" y="105"/>
                    <a:pt x="30" y="105"/>
                  </a:cubicBezTo>
                  <a:cubicBezTo>
                    <a:pt x="29" y="105"/>
                    <a:pt x="30" y="104"/>
                    <a:pt x="29" y="104"/>
                  </a:cubicBezTo>
                  <a:lnTo>
                    <a:pt x="29" y="106"/>
                  </a:lnTo>
                  <a:close/>
                  <a:moveTo>
                    <a:pt x="26" y="62"/>
                  </a:moveTo>
                  <a:cubicBezTo>
                    <a:pt x="27" y="62"/>
                    <a:pt x="27" y="62"/>
                    <a:pt x="27" y="63"/>
                  </a:cubicBezTo>
                  <a:cubicBezTo>
                    <a:pt x="27" y="62"/>
                    <a:pt x="28" y="63"/>
                    <a:pt x="28" y="62"/>
                  </a:cubicBezTo>
                  <a:cubicBezTo>
                    <a:pt x="28" y="62"/>
                    <a:pt x="26" y="61"/>
                    <a:pt x="26" y="62"/>
                  </a:cubicBezTo>
                  <a:moveTo>
                    <a:pt x="26" y="59"/>
                  </a:moveTo>
                  <a:cubicBezTo>
                    <a:pt x="26" y="59"/>
                    <a:pt x="26" y="59"/>
                    <a:pt x="25" y="59"/>
                  </a:cubicBezTo>
                  <a:cubicBezTo>
                    <a:pt x="25" y="60"/>
                    <a:pt x="26" y="60"/>
                    <a:pt x="26" y="60"/>
                  </a:cubicBezTo>
                  <a:cubicBezTo>
                    <a:pt x="26" y="60"/>
                    <a:pt x="27" y="59"/>
                    <a:pt x="26" y="59"/>
                  </a:cubicBezTo>
                  <a:moveTo>
                    <a:pt x="66" y="25"/>
                  </a:moveTo>
                  <a:cubicBezTo>
                    <a:pt x="66" y="26"/>
                    <a:pt x="66" y="24"/>
                    <a:pt x="65" y="25"/>
                  </a:cubicBezTo>
                  <a:cubicBezTo>
                    <a:pt x="65" y="25"/>
                    <a:pt x="66" y="26"/>
                    <a:pt x="66" y="25"/>
                  </a:cubicBezTo>
                  <a:moveTo>
                    <a:pt x="68" y="28"/>
                  </a:moveTo>
                  <a:cubicBezTo>
                    <a:pt x="68" y="28"/>
                    <a:pt x="68" y="27"/>
                    <a:pt x="68" y="27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27"/>
                    <a:pt x="67" y="28"/>
                    <a:pt x="68" y="28"/>
                  </a:cubicBezTo>
                  <a:cubicBezTo>
                    <a:pt x="68" y="28"/>
                    <a:pt x="68" y="27"/>
                    <a:pt x="68" y="28"/>
                  </a:cubicBezTo>
                  <a:cubicBezTo>
                    <a:pt x="68" y="28"/>
                    <a:pt x="68" y="29"/>
                    <a:pt x="68" y="28"/>
                  </a:cubicBezTo>
                  <a:moveTo>
                    <a:pt x="70" y="26"/>
                  </a:moveTo>
                  <a:cubicBezTo>
                    <a:pt x="70" y="25"/>
                    <a:pt x="70" y="25"/>
                    <a:pt x="70" y="25"/>
                  </a:cubicBezTo>
                  <a:cubicBezTo>
                    <a:pt x="70" y="26"/>
                    <a:pt x="70" y="26"/>
                    <a:pt x="70" y="26"/>
                  </a:cubicBezTo>
                  <a:moveTo>
                    <a:pt x="105" y="40"/>
                  </a:moveTo>
                  <a:cubicBezTo>
                    <a:pt x="105" y="41"/>
                    <a:pt x="107" y="39"/>
                    <a:pt x="106" y="39"/>
                  </a:cubicBezTo>
                  <a:lnTo>
                    <a:pt x="105" y="40"/>
                  </a:lnTo>
                  <a:close/>
                  <a:moveTo>
                    <a:pt x="102" y="38"/>
                  </a:moveTo>
                  <a:cubicBezTo>
                    <a:pt x="102" y="38"/>
                    <a:pt x="102" y="39"/>
                    <a:pt x="102" y="39"/>
                  </a:cubicBezTo>
                  <a:cubicBezTo>
                    <a:pt x="103" y="38"/>
                    <a:pt x="102" y="38"/>
                    <a:pt x="102" y="38"/>
                  </a:cubicBezTo>
                  <a:moveTo>
                    <a:pt x="117" y="19"/>
                  </a:moveTo>
                  <a:cubicBezTo>
                    <a:pt x="116" y="20"/>
                    <a:pt x="115" y="21"/>
                    <a:pt x="116" y="21"/>
                  </a:cubicBezTo>
                  <a:cubicBezTo>
                    <a:pt x="116" y="21"/>
                    <a:pt x="116" y="21"/>
                    <a:pt x="117" y="20"/>
                  </a:cubicBezTo>
                  <a:cubicBezTo>
                    <a:pt x="117" y="20"/>
                    <a:pt x="117" y="19"/>
                    <a:pt x="117" y="19"/>
                  </a:cubicBezTo>
                  <a:moveTo>
                    <a:pt x="113" y="15"/>
                  </a:moveTo>
                  <a:cubicBezTo>
                    <a:pt x="112" y="16"/>
                    <a:pt x="113" y="16"/>
                    <a:pt x="113" y="16"/>
                  </a:cubicBezTo>
                  <a:cubicBezTo>
                    <a:pt x="112" y="17"/>
                    <a:pt x="111" y="17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6"/>
                    <a:pt x="113" y="16"/>
                    <a:pt x="113" y="15"/>
                  </a:cubicBezTo>
                  <a:moveTo>
                    <a:pt x="96" y="38"/>
                  </a:moveTo>
                  <a:cubicBezTo>
                    <a:pt x="96" y="38"/>
                    <a:pt x="96" y="39"/>
                    <a:pt x="97" y="38"/>
                  </a:cubicBezTo>
                  <a:cubicBezTo>
                    <a:pt x="97" y="37"/>
                    <a:pt x="96" y="39"/>
                    <a:pt x="96" y="38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6" y="39"/>
                    <a:pt x="96" y="37"/>
                    <a:pt x="96" y="38"/>
                  </a:cubicBezTo>
                  <a:moveTo>
                    <a:pt x="110" y="16"/>
                  </a:moveTo>
                  <a:cubicBezTo>
                    <a:pt x="110" y="16"/>
                    <a:pt x="111" y="16"/>
                    <a:pt x="112" y="16"/>
                  </a:cubicBezTo>
                  <a:cubicBezTo>
                    <a:pt x="111" y="15"/>
                    <a:pt x="110" y="16"/>
                    <a:pt x="109" y="15"/>
                  </a:cubicBezTo>
                  <a:cubicBezTo>
                    <a:pt x="109" y="16"/>
                    <a:pt x="110" y="16"/>
                    <a:pt x="110" y="16"/>
                  </a:cubicBezTo>
                  <a:moveTo>
                    <a:pt x="107" y="16"/>
                  </a:moveTo>
                  <a:cubicBezTo>
                    <a:pt x="108" y="16"/>
                    <a:pt x="108" y="16"/>
                    <a:pt x="109" y="15"/>
                  </a:cubicBezTo>
                  <a:cubicBezTo>
                    <a:pt x="108" y="14"/>
                    <a:pt x="107" y="15"/>
                    <a:pt x="107" y="16"/>
                  </a:cubicBezTo>
                  <a:moveTo>
                    <a:pt x="88" y="33"/>
                  </a:moveTo>
                  <a:cubicBezTo>
                    <a:pt x="88" y="33"/>
                    <a:pt x="88" y="32"/>
                    <a:pt x="88" y="32"/>
                  </a:cubicBezTo>
                  <a:cubicBezTo>
                    <a:pt x="87" y="33"/>
                    <a:pt x="88" y="34"/>
                    <a:pt x="88" y="33"/>
                  </a:cubicBezTo>
                  <a:moveTo>
                    <a:pt x="81" y="22"/>
                  </a:move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moveTo>
                    <a:pt x="64" y="21"/>
                  </a:moveTo>
                  <a:cubicBezTo>
                    <a:pt x="64" y="21"/>
                    <a:pt x="65" y="21"/>
                    <a:pt x="65" y="21"/>
                  </a:cubicBezTo>
                  <a:cubicBezTo>
                    <a:pt x="64" y="21"/>
                    <a:pt x="63" y="21"/>
                    <a:pt x="64" y="21"/>
                  </a:cubicBezTo>
                  <a:moveTo>
                    <a:pt x="62" y="19"/>
                  </a:moveTo>
                  <a:cubicBezTo>
                    <a:pt x="62" y="19"/>
                    <a:pt x="62" y="20"/>
                    <a:pt x="63" y="20"/>
                  </a:cubicBezTo>
                  <a:cubicBezTo>
                    <a:pt x="63" y="19"/>
                    <a:pt x="62" y="18"/>
                    <a:pt x="62" y="19"/>
                  </a:cubicBezTo>
                  <a:moveTo>
                    <a:pt x="61" y="23"/>
                  </a:moveTo>
                  <a:cubicBezTo>
                    <a:pt x="61" y="22"/>
                    <a:pt x="60" y="23"/>
                    <a:pt x="60" y="23"/>
                  </a:cubicBezTo>
                  <a:cubicBezTo>
                    <a:pt x="60" y="23"/>
                    <a:pt x="60" y="24"/>
                    <a:pt x="61" y="23"/>
                  </a:cubicBezTo>
                  <a:moveTo>
                    <a:pt x="55" y="20"/>
                  </a:moveTo>
                  <a:cubicBezTo>
                    <a:pt x="56" y="20"/>
                    <a:pt x="56" y="21"/>
                    <a:pt x="56" y="21"/>
                  </a:cubicBezTo>
                  <a:cubicBezTo>
                    <a:pt x="56" y="21"/>
                    <a:pt x="57" y="21"/>
                    <a:pt x="57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0"/>
                    <a:pt x="59" y="20"/>
                    <a:pt x="60" y="21"/>
                  </a:cubicBezTo>
                  <a:cubicBezTo>
                    <a:pt x="60" y="20"/>
                    <a:pt x="61" y="21"/>
                    <a:pt x="60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0"/>
                    <a:pt x="59" y="19"/>
                    <a:pt x="59" y="19"/>
                  </a:cubicBezTo>
                  <a:cubicBezTo>
                    <a:pt x="59" y="19"/>
                    <a:pt x="59" y="19"/>
                    <a:pt x="58" y="19"/>
                  </a:cubicBezTo>
                  <a:cubicBezTo>
                    <a:pt x="58" y="19"/>
                    <a:pt x="57" y="19"/>
                    <a:pt x="57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6" y="19"/>
                    <a:pt x="55" y="19"/>
                    <a:pt x="55" y="20"/>
                  </a:cubicBezTo>
                  <a:moveTo>
                    <a:pt x="39" y="24"/>
                  </a:moveTo>
                  <a:cubicBezTo>
                    <a:pt x="39" y="24"/>
                    <a:pt x="40" y="25"/>
                    <a:pt x="40" y="25"/>
                  </a:cubicBezTo>
                  <a:cubicBezTo>
                    <a:pt x="40" y="25"/>
                    <a:pt x="40" y="24"/>
                    <a:pt x="40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2" y="23"/>
                    <a:pt x="42" y="23"/>
                  </a:cubicBezTo>
                  <a:cubicBezTo>
                    <a:pt x="41" y="22"/>
                    <a:pt x="40" y="23"/>
                    <a:pt x="40" y="24"/>
                  </a:cubicBezTo>
                  <a:cubicBezTo>
                    <a:pt x="39" y="24"/>
                    <a:pt x="38" y="23"/>
                    <a:pt x="39" y="24"/>
                  </a:cubicBezTo>
                  <a:moveTo>
                    <a:pt x="34" y="44"/>
                  </a:moveTo>
                  <a:cubicBezTo>
                    <a:pt x="34" y="43"/>
                    <a:pt x="35" y="44"/>
                    <a:pt x="34" y="43"/>
                  </a:cubicBezTo>
                  <a:cubicBezTo>
                    <a:pt x="33" y="42"/>
                    <a:pt x="33" y="43"/>
                    <a:pt x="34" y="44"/>
                  </a:cubicBezTo>
                  <a:moveTo>
                    <a:pt x="33" y="41"/>
                  </a:moveTo>
                  <a:cubicBezTo>
                    <a:pt x="33" y="41"/>
                    <a:pt x="34" y="42"/>
                    <a:pt x="34" y="42"/>
                  </a:cubicBezTo>
                  <a:cubicBezTo>
                    <a:pt x="34" y="42"/>
                    <a:pt x="34" y="42"/>
                    <a:pt x="33" y="41"/>
                  </a:cubicBezTo>
                  <a:moveTo>
                    <a:pt x="32" y="40"/>
                  </a:moveTo>
                  <a:cubicBezTo>
                    <a:pt x="32" y="40"/>
                    <a:pt x="33" y="41"/>
                    <a:pt x="33" y="41"/>
                  </a:cubicBezTo>
                  <a:cubicBezTo>
                    <a:pt x="32" y="40"/>
                    <a:pt x="31" y="39"/>
                    <a:pt x="32" y="40"/>
                  </a:cubicBezTo>
                  <a:moveTo>
                    <a:pt x="39" y="26"/>
                  </a:moveTo>
                  <a:cubicBezTo>
                    <a:pt x="39" y="25"/>
                    <a:pt x="38" y="25"/>
                    <a:pt x="38" y="24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7" y="24"/>
                    <a:pt x="38" y="26"/>
                    <a:pt x="39" y="26"/>
                  </a:cubicBezTo>
                  <a:moveTo>
                    <a:pt x="23" y="18"/>
                  </a:moveTo>
                  <a:cubicBezTo>
                    <a:pt x="24" y="18"/>
                    <a:pt x="24" y="17"/>
                    <a:pt x="24" y="17"/>
                  </a:cubicBezTo>
                  <a:cubicBezTo>
                    <a:pt x="24" y="17"/>
                    <a:pt x="23" y="17"/>
                    <a:pt x="23" y="18"/>
                  </a:cubicBezTo>
                  <a:moveTo>
                    <a:pt x="20" y="22"/>
                  </a:moveTo>
                  <a:cubicBezTo>
                    <a:pt x="20" y="21"/>
                    <a:pt x="20" y="22"/>
                    <a:pt x="21" y="22"/>
                  </a:cubicBezTo>
                  <a:cubicBezTo>
                    <a:pt x="20" y="21"/>
                    <a:pt x="21" y="21"/>
                    <a:pt x="20" y="20"/>
                  </a:cubicBezTo>
                  <a:cubicBezTo>
                    <a:pt x="20" y="21"/>
                    <a:pt x="19" y="21"/>
                    <a:pt x="20" y="22"/>
                  </a:cubicBezTo>
                  <a:moveTo>
                    <a:pt x="13" y="31"/>
                  </a:moveTo>
                  <a:cubicBezTo>
                    <a:pt x="14" y="31"/>
                    <a:pt x="14" y="31"/>
                    <a:pt x="13" y="30"/>
                  </a:cubicBezTo>
                  <a:cubicBezTo>
                    <a:pt x="13" y="30"/>
                    <a:pt x="12" y="31"/>
                    <a:pt x="13" y="31"/>
                  </a:cubicBezTo>
                  <a:moveTo>
                    <a:pt x="27" y="39"/>
                  </a:moveTo>
                  <a:cubicBezTo>
                    <a:pt x="28" y="39"/>
                    <a:pt x="27" y="39"/>
                    <a:pt x="28" y="38"/>
                  </a:cubicBezTo>
                  <a:cubicBezTo>
                    <a:pt x="29" y="39"/>
                    <a:pt x="28" y="38"/>
                    <a:pt x="28" y="38"/>
                  </a:cubicBezTo>
                  <a:cubicBezTo>
                    <a:pt x="28" y="38"/>
                    <a:pt x="29" y="38"/>
                    <a:pt x="29" y="38"/>
                  </a:cubicBezTo>
                  <a:cubicBezTo>
                    <a:pt x="28" y="37"/>
                    <a:pt x="29" y="37"/>
                    <a:pt x="29" y="37"/>
                  </a:cubicBezTo>
                  <a:cubicBezTo>
                    <a:pt x="29" y="36"/>
                    <a:pt x="29" y="36"/>
                    <a:pt x="29" y="37"/>
                  </a:cubicBezTo>
                  <a:cubicBezTo>
                    <a:pt x="29" y="37"/>
                    <a:pt x="28" y="36"/>
                    <a:pt x="29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29" y="35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2" y="36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1" y="35"/>
                    <a:pt x="31" y="34"/>
                  </a:cubicBezTo>
                  <a:cubicBezTo>
                    <a:pt x="31" y="34"/>
                    <a:pt x="31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3" y="34"/>
                    <a:pt x="33" y="34"/>
                  </a:cubicBezTo>
                  <a:cubicBezTo>
                    <a:pt x="33" y="34"/>
                    <a:pt x="33" y="33"/>
                    <a:pt x="33" y="33"/>
                  </a:cubicBezTo>
                  <a:cubicBezTo>
                    <a:pt x="33" y="34"/>
                    <a:pt x="34" y="34"/>
                    <a:pt x="34" y="34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2" y="32"/>
                    <a:pt x="32" y="31"/>
                  </a:cubicBezTo>
                  <a:cubicBezTo>
                    <a:pt x="32" y="31"/>
                    <a:pt x="33" y="32"/>
                    <a:pt x="33" y="32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4" y="29"/>
                    <a:pt x="35" y="29"/>
                  </a:cubicBezTo>
                  <a:cubicBezTo>
                    <a:pt x="35" y="29"/>
                    <a:pt x="35" y="28"/>
                    <a:pt x="35" y="28"/>
                  </a:cubicBezTo>
                  <a:cubicBezTo>
                    <a:pt x="36" y="27"/>
                    <a:pt x="37" y="27"/>
                    <a:pt x="38" y="26"/>
                  </a:cubicBezTo>
                  <a:cubicBezTo>
                    <a:pt x="37" y="24"/>
                    <a:pt x="37" y="26"/>
                    <a:pt x="37" y="26"/>
                  </a:cubicBezTo>
                  <a:cubicBezTo>
                    <a:pt x="36" y="26"/>
                    <a:pt x="35" y="26"/>
                    <a:pt x="34" y="27"/>
                  </a:cubicBezTo>
                  <a:cubicBezTo>
                    <a:pt x="34" y="27"/>
                    <a:pt x="34" y="27"/>
                    <a:pt x="34" y="28"/>
                  </a:cubicBezTo>
                  <a:cubicBezTo>
                    <a:pt x="33" y="28"/>
                    <a:pt x="33" y="29"/>
                    <a:pt x="32" y="30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1"/>
                    <a:pt x="31" y="32"/>
                    <a:pt x="30" y="32"/>
                  </a:cubicBezTo>
                  <a:cubicBezTo>
                    <a:pt x="30" y="33"/>
                    <a:pt x="29" y="33"/>
                    <a:pt x="29" y="33"/>
                  </a:cubicBezTo>
                  <a:cubicBezTo>
                    <a:pt x="30" y="34"/>
                    <a:pt x="29" y="34"/>
                    <a:pt x="29" y="34"/>
                  </a:cubicBezTo>
                  <a:cubicBezTo>
                    <a:pt x="28" y="34"/>
                    <a:pt x="29" y="34"/>
                    <a:pt x="28" y="33"/>
                  </a:cubicBezTo>
                  <a:cubicBezTo>
                    <a:pt x="28" y="34"/>
                    <a:pt x="28" y="34"/>
                    <a:pt x="27" y="34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6"/>
                    <a:pt x="28" y="36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7" y="37"/>
                    <a:pt x="27" y="38"/>
                  </a:cubicBezTo>
                  <a:cubicBezTo>
                    <a:pt x="26" y="38"/>
                    <a:pt x="26" y="39"/>
                    <a:pt x="25" y="39"/>
                  </a:cubicBezTo>
                  <a:cubicBezTo>
                    <a:pt x="25" y="39"/>
                    <a:pt x="25" y="38"/>
                    <a:pt x="24" y="38"/>
                  </a:cubicBezTo>
                  <a:cubicBezTo>
                    <a:pt x="24" y="39"/>
                    <a:pt x="25" y="39"/>
                    <a:pt x="25" y="39"/>
                  </a:cubicBezTo>
                  <a:cubicBezTo>
                    <a:pt x="25" y="40"/>
                    <a:pt x="24" y="39"/>
                    <a:pt x="25" y="40"/>
                  </a:cubicBezTo>
                  <a:cubicBezTo>
                    <a:pt x="26" y="40"/>
                    <a:pt x="25" y="39"/>
                    <a:pt x="26" y="39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2"/>
                    <a:pt x="27" y="41"/>
                    <a:pt x="27" y="41"/>
                  </a:cubicBezTo>
                  <a:cubicBezTo>
                    <a:pt x="28" y="40"/>
                    <a:pt x="28" y="39"/>
                    <a:pt x="27" y="39"/>
                  </a:cubicBezTo>
                  <a:moveTo>
                    <a:pt x="26" y="45"/>
                  </a:moveTo>
                  <a:cubicBezTo>
                    <a:pt x="25" y="45"/>
                    <a:pt x="25" y="45"/>
                    <a:pt x="25" y="45"/>
                  </a:cubicBezTo>
                  <a:cubicBezTo>
                    <a:pt x="26" y="46"/>
                    <a:pt x="26" y="45"/>
                    <a:pt x="26" y="45"/>
                  </a:cubicBezTo>
                  <a:moveTo>
                    <a:pt x="31" y="50"/>
                  </a:moveTo>
                  <a:cubicBezTo>
                    <a:pt x="31" y="50"/>
                    <a:pt x="31" y="50"/>
                    <a:pt x="31" y="50"/>
                  </a:cubicBezTo>
                  <a:cubicBezTo>
                    <a:pt x="31" y="50"/>
                    <a:pt x="29" y="50"/>
                    <a:pt x="30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30" y="50"/>
                    <a:pt x="30" y="50"/>
                    <a:pt x="31" y="50"/>
                  </a:cubicBezTo>
                  <a:moveTo>
                    <a:pt x="27" y="50"/>
                  </a:moveTo>
                  <a:cubicBezTo>
                    <a:pt x="28" y="50"/>
                    <a:pt x="28" y="50"/>
                    <a:pt x="27" y="50"/>
                  </a:cubicBezTo>
                  <a:cubicBezTo>
                    <a:pt x="27" y="50"/>
                    <a:pt x="27" y="50"/>
                    <a:pt x="27" y="50"/>
                  </a:cubicBezTo>
                  <a:moveTo>
                    <a:pt x="26" y="50"/>
                  </a:moveTo>
                  <a:cubicBezTo>
                    <a:pt x="27" y="51"/>
                    <a:pt x="27" y="50"/>
                    <a:pt x="27" y="50"/>
                  </a:cubicBezTo>
                  <a:cubicBezTo>
                    <a:pt x="26" y="49"/>
                    <a:pt x="26" y="50"/>
                    <a:pt x="26" y="50"/>
                  </a:cubicBezTo>
                  <a:moveTo>
                    <a:pt x="9" y="46"/>
                  </a:moveTo>
                  <a:cubicBezTo>
                    <a:pt x="10" y="46"/>
                    <a:pt x="9" y="45"/>
                    <a:pt x="8" y="45"/>
                  </a:cubicBezTo>
                  <a:cubicBezTo>
                    <a:pt x="8" y="45"/>
                    <a:pt x="8" y="46"/>
                    <a:pt x="9" y="46"/>
                  </a:cubicBezTo>
                  <a:moveTo>
                    <a:pt x="7" y="46"/>
                  </a:moveTo>
                  <a:cubicBezTo>
                    <a:pt x="6" y="46"/>
                    <a:pt x="6" y="46"/>
                    <a:pt x="6" y="47"/>
                  </a:cubicBezTo>
                  <a:cubicBezTo>
                    <a:pt x="7" y="47"/>
                    <a:pt x="7" y="47"/>
                    <a:pt x="7" y="46"/>
                  </a:cubicBezTo>
                  <a:moveTo>
                    <a:pt x="8" y="49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7" y="48"/>
                    <a:pt x="7" y="49"/>
                    <a:pt x="8" y="49"/>
                  </a:cubicBezTo>
                  <a:moveTo>
                    <a:pt x="22" y="53"/>
                  </a:moveTo>
                  <a:cubicBezTo>
                    <a:pt x="23" y="53"/>
                    <a:pt x="22" y="53"/>
                    <a:pt x="22" y="53"/>
                  </a:cubicBezTo>
                  <a:cubicBezTo>
                    <a:pt x="22" y="52"/>
                    <a:pt x="24" y="52"/>
                    <a:pt x="22" y="51"/>
                  </a:cubicBezTo>
                  <a:cubicBezTo>
                    <a:pt x="22" y="52"/>
                    <a:pt x="23" y="52"/>
                    <a:pt x="22" y="52"/>
                  </a:cubicBezTo>
                  <a:cubicBezTo>
                    <a:pt x="22" y="52"/>
                    <a:pt x="22" y="52"/>
                    <a:pt x="21" y="52"/>
                  </a:cubicBezTo>
                  <a:cubicBezTo>
                    <a:pt x="22" y="53"/>
                    <a:pt x="21" y="53"/>
                    <a:pt x="22" y="53"/>
                  </a:cubicBezTo>
                  <a:moveTo>
                    <a:pt x="8" y="51"/>
                  </a:moveTo>
                  <a:cubicBezTo>
                    <a:pt x="7" y="50"/>
                    <a:pt x="8" y="51"/>
                    <a:pt x="8" y="50"/>
                  </a:cubicBezTo>
                  <a:cubicBezTo>
                    <a:pt x="8" y="50"/>
                    <a:pt x="7" y="50"/>
                    <a:pt x="7" y="50"/>
                  </a:cubicBezTo>
                  <a:cubicBezTo>
                    <a:pt x="7" y="50"/>
                    <a:pt x="7" y="51"/>
                    <a:pt x="8" y="51"/>
                  </a:cubicBezTo>
                  <a:moveTo>
                    <a:pt x="23" y="58"/>
                  </a:moveTo>
                  <a:cubicBezTo>
                    <a:pt x="22" y="57"/>
                    <a:pt x="24" y="57"/>
                    <a:pt x="22" y="56"/>
                  </a:cubicBezTo>
                  <a:cubicBezTo>
                    <a:pt x="22" y="57"/>
                    <a:pt x="21" y="56"/>
                    <a:pt x="21" y="57"/>
                  </a:cubicBezTo>
                  <a:cubicBezTo>
                    <a:pt x="21" y="57"/>
                    <a:pt x="22" y="57"/>
                    <a:pt x="22" y="57"/>
                  </a:cubicBezTo>
                  <a:cubicBezTo>
                    <a:pt x="22" y="57"/>
                    <a:pt x="22" y="58"/>
                    <a:pt x="23" y="58"/>
                  </a:cubicBezTo>
                  <a:moveTo>
                    <a:pt x="20" y="59"/>
                  </a:moveTo>
                  <a:cubicBezTo>
                    <a:pt x="20" y="58"/>
                    <a:pt x="20" y="58"/>
                    <a:pt x="19" y="58"/>
                  </a:cubicBezTo>
                  <a:cubicBezTo>
                    <a:pt x="19" y="59"/>
                    <a:pt x="20" y="59"/>
                    <a:pt x="20" y="59"/>
                  </a:cubicBezTo>
                  <a:moveTo>
                    <a:pt x="19" y="66"/>
                  </a:moveTo>
                  <a:cubicBezTo>
                    <a:pt x="19" y="66"/>
                    <a:pt x="19" y="66"/>
                    <a:pt x="20" y="66"/>
                  </a:cubicBezTo>
                  <a:cubicBezTo>
                    <a:pt x="20" y="66"/>
                    <a:pt x="19" y="65"/>
                    <a:pt x="20" y="65"/>
                  </a:cubicBezTo>
                  <a:cubicBezTo>
                    <a:pt x="20" y="65"/>
                    <a:pt x="20" y="66"/>
                    <a:pt x="21" y="66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20" y="65"/>
                    <a:pt x="19" y="65"/>
                    <a:pt x="19" y="65"/>
                  </a:cubicBezTo>
                  <a:cubicBezTo>
                    <a:pt x="19" y="65"/>
                    <a:pt x="19" y="66"/>
                    <a:pt x="19" y="66"/>
                  </a:cubicBezTo>
                  <a:moveTo>
                    <a:pt x="21" y="74"/>
                  </a:moveTo>
                  <a:cubicBezTo>
                    <a:pt x="21" y="74"/>
                    <a:pt x="22" y="74"/>
                    <a:pt x="22" y="74"/>
                  </a:cubicBezTo>
                  <a:cubicBezTo>
                    <a:pt x="21" y="74"/>
                    <a:pt x="21" y="74"/>
                    <a:pt x="20" y="74"/>
                  </a:cubicBezTo>
                  <a:cubicBezTo>
                    <a:pt x="20" y="74"/>
                    <a:pt x="21" y="74"/>
                    <a:pt x="21" y="74"/>
                  </a:cubicBezTo>
                  <a:moveTo>
                    <a:pt x="21" y="76"/>
                  </a:moveTo>
                  <a:cubicBezTo>
                    <a:pt x="22" y="76"/>
                    <a:pt x="22" y="76"/>
                    <a:pt x="22" y="75"/>
                  </a:cubicBezTo>
                  <a:cubicBezTo>
                    <a:pt x="22" y="75"/>
                    <a:pt x="21" y="75"/>
                    <a:pt x="21" y="76"/>
                  </a:cubicBezTo>
                  <a:cubicBezTo>
                    <a:pt x="20" y="75"/>
                    <a:pt x="22" y="75"/>
                    <a:pt x="21" y="74"/>
                  </a:cubicBezTo>
                  <a:cubicBezTo>
                    <a:pt x="20" y="75"/>
                    <a:pt x="21" y="75"/>
                    <a:pt x="20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7"/>
                    <a:pt x="21" y="77"/>
                    <a:pt x="21" y="76"/>
                  </a:cubicBezTo>
                  <a:moveTo>
                    <a:pt x="4" y="104"/>
                  </a:moveTo>
                  <a:cubicBezTo>
                    <a:pt x="4" y="103"/>
                    <a:pt x="5" y="103"/>
                    <a:pt x="4" y="103"/>
                  </a:cubicBezTo>
                  <a:cubicBezTo>
                    <a:pt x="4" y="103"/>
                    <a:pt x="3" y="103"/>
                    <a:pt x="3" y="103"/>
                  </a:cubicBezTo>
                  <a:cubicBezTo>
                    <a:pt x="4" y="104"/>
                    <a:pt x="2" y="105"/>
                    <a:pt x="4" y="104"/>
                  </a:cubicBezTo>
                  <a:moveTo>
                    <a:pt x="5" y="104"/>
                  </a:moveTo>
                  <a:cubicBezTo>
                    <a:pt x="5" y="104"/>
                    <a:pt x="5" y="104"/>
                    <a:pt x="5" y="104"/>
                  </a:cubicBezTo>
                  <a:cubicBezTo>
                    <a:pt x="5" y="105"/>
                    <a:pt x="4" y="105"/>
                    <a:pt x="4" y="106"/>
                  </a:cubicBezTo>
                  <a:cubicBezTo>
                    <a:pt x="5" y="105"/>
                    <a:pt x="4" y="105"/>
                    <a:pt x="5" y="104"/>
                  </a:cubicBezTo>
                  <a:moveTo>
                    <a:pt x="5" y="108"/>
                  </a:moveTo>
                  <a:cubicBezTo>
                    <a:pt x="5" y="107"/>
                    <a:pt x="5" y="106"/>
                    <a:pt x="4" y="107"/>
                  </a:cubicBezTo>
                  <a:cubicBezTo>
                    <a:pt x="4" y="107"/>
                    <a:pt x="4" y="108"/>
                    <a:pt x="5" y="108"/>
                  </a:cubicBezTo>
                  <a:moveTo>
                    <a:pt x="15" y="104"/>
                  </a:moveTo>
                  <a:cubicBezTo>
                    <a:pt x="15" y="104"/>
                    <a:pt x="14" y="104"/>
                    <a:pt x="14" y="104"/>
                  </a:cubicBezTo>
                  <a:cubicBezTo>
                    <a:pt x="14" y="105"/>
                    <a:pt x="14" y="105"/>
                    <a:pt x="15" y="104"/>
                  </a:cubicBezTo>
                  <a:moveTo>
                    <a:pt x="6" y="113"/>
                  </a:moveTo>
                  <a:cubicBezTo>
                    <a:pt x="6" y="112"/>
                    <a:pt x="6" y="112"/>
                    <a:pt x="5" y="112"/>
                  </a:cubicBezTo>
                  <a:cubicBezTo>
                    <a:pt x="4" y="113"/>
                    <a:pt x="5" y="114"/>
                    <a:pt x="6" y="113"/>
                  </a:cubicBezTo>
                  <a:moveTo>
                    <a:pt x="16" y="117"/>
                  </a:moveTo>
                  <a:cubicBezTo>
                    <a:pt x="16" y="117"/>
                    <a:pt x="16" y="117"/>
                    <a:pt x="16" y="117"/>
                  </a:cubicBezTo>
                  <a:cubicBezTo>
                    <a:pt x="16" y="117"/>
                    <a:pt x="15" y="117"/>
                    <a:pt x="15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5" y="118"/>
                    <a:pt x="15" y="118"/>
                    <a:pt x="15" y="118"/>
                  </a:cubicBezTo>
                  <a:cubicBezTo>
                    <a:pt x="14" y="118"/>
                    <a:pt x="14" y="119"/>
                    <a:pt x="14" y="119"/>
                  </a:cubicBezTo>
                  <a:cubicBezTo>
                    <a:pt x="15" y="117"/>
                    <a:pt x="16" y="118"/>
                    <a:pt x="16" y="117"/>
                  </a:cubicBezTo>
                  <a:moveTo>
                    <a:pt x="17" y="118"/>
                  </a:moveTo>
                  <a:cubicBezTo>
                    <a:pt x="17" y="118"/>
                    <a:pt x="17" y="116"/>
                    <a:pt x="16" y="117"/>
                  </a:cubicBezTo>
                  <a:cubicBezTo>
                    <a:pt x="16" y="119"/>
                    <a:pt x="16" y="118"/>
                    <a:pt x="15" y="118"/>
                  </a:cubicBezTo>
                  <a:cubicBezTo>
                    <a:pt x="14" y="120"/>
                    <a:pt x="16" y="118"/>
                    <a:pt x="17" y="118"/>
                  </a:cubicBezTo>
                  <a:moveTo>
                    <a:pt x="22" y="123"/>
                  </a:moveTo>
                  <a:cubicBezTo>
                    <a:pt x="22" y="122"/>
                    <a:pt x="21" y="122"/>
                    <a:pt x="20" y="123"/>
                  </a:cubicBezTo>
                  <a:cubicBezTo>
                    <a:pt x="21" y="122"/>
                    <a:pt x="21" y="123"/>
                    <a:pt x="22" y="123"/>
                  </a:cubicBezTo>
                  <a:moveTo>
                    <a:pt x="29" y="122"/>
                  </a:moveTo>
                  <a:cubicBezTo>
                    <a:pt x="29" y="123"/>
                    <a:pt x="29" y="123"/>
                    <a:pt x="28" y="123"/>
                  </a:cubicBezTo>
                  <a:cubicBezTo>
                    <a:pt x="28" y="124"/>
                    <a:pt x="28" y="124"/>
                    <a:pt x="28" y="124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30" y="123"/>
                    <a:pt x="29" y="122"/>
                    <a:pt x="29" y="122"/>
                  </a:cubicBezTo>
                  <a:moveTo>
                    <a:pt x="30" y="124"/>
                  </a:moveTo>
                  <a:cubicBezTo>
                    <a:pt x="31" y="123"/>
                    <a:pt x="30" y="122"/>
                    <a:pt x="30" y="122"/>
                  </a:cubicBezTo>
                  <a:cubicBezTo>
                    <a:pt x="30" y="123"/>
                    <a:pt x="29" y="124"/>
                    <a:pt x="30" y="124"/>
                  </a:cubicBezTo>
                  <a:moveTo>
                    <a:pt x="33" y="117"/>
                  </a:moveTo>
                  <a:cubicBezTo>
                    <a:pt x="32" y="118"/>
                    <a:pt x="31" y="117"/>
                    <a:pt x="30" y="119"/>
                  </a:cubicBezTo>
                  <a:cubicBezTo>
                    <a:pt x="30" y="119"/>
                    <a:pt x="30" y="118"/>
                    <a:pt x="31" y="118"/>
                  </a:cubicBezTo>
                  <a:cubicBezTo>
                    <a:pt x="31" y="118"/>
                    <a:pt x="32" y="119"/>
                    <a:pt x="33" y="117"/>
                  </a:cubicBezTo>
                  <a:moveTo>
                    <a:pt x="38" y="119"/>
                  </a:moveTo>
                  <a:cubicBezTo>
                    <a:pt x="39" y="119"/>
                    <a:pt x="39" y="119"/>
                    <a:pt x="39" y="118"/>
                  </a:cubicBezTo>
                  <a:cubicBezTo>
                    <a:pt x="39" y="118"/>
                    <a:pt x="39" y="117"/>
                    <a:pt x="39" y="118"/>
                  </a:cubicBezTo>
                  <a:lnTo>
                    <a:pt x="38" y="119"/>
                  </a:lnTo>
                  <a:close/>
                  <a:moveTo>
                    <a:pt x="37" y="121"/>
                  </a:moveTo>
                  <a:cubicBezTo>
                    <a:pt x="37" y="121"/>
                    <a:pt x="36" y="121"/>
                    <a:pt x="36" y="122"/>
                  </a:cubicBezTo>
                  <a:cubicBezTo>
                    <a:pt x="36" y="122"/>
                    <a:pt x="36" y="124"/>
                    <a:pt x="36" y="123"/>
                  </a:cubicBezTo>
                  <a:cubicBezTo>
                    <a:pt x="36" y="123"/>
                    <a:pt x="37" y="122"/>
                    <a:pt x="37" y="121"/>
                  </a:cubicBezTo>
                  <a:moveTo>
                    <a:pt x="40" y="122"/>
                  </a:moveTo>
                  <a:cubicBezTo>
                    <a:pt x="40" y="122"/>
                    <a:pt x="38" y="121"/>
                    <a:pt x="38" y="123"/>
                  </a:cubicBezTo>
                  <a:cubicBezTo>
                    <a:pt x="39" y="122"/>
                    <a:pt x="40" y="123"/>
                    <a:pt x="40" y="122"/>
                  </a:cubicBezTo>
                  <a:moveTo>
                    <a:pt x="40" y="121"/>
                  </a:moveTo>
                  <a:cubicBezTo>
                    <a:pt x="40" y="120"/>
                    <a:pt x="38" y="121"/>
                    <a:pt x="38" y="121"/>
                  </a:cubicBezTo>
                  <a:cubicBezTo>
                    <a:pt x="38" y="122"/>
                    <a:pt x="37" y="121"/>
                    <a:pt x="37" y="122"/>
                  </a:cubicBezTo>
                  <a:cubicBezTo>
                    <a:pt x="38" y="122"/>
                    <a:pt x="39" y="121"/>
                    <a:pt x="40" y="121"/>
                  </a:cubicBezTo>
                  <a:moveTo>
                    <a:pt x="32" y="34"/>
                  </a:moveTo>
                  <a:cubicBezTo>
                    <a:pt x="31" y="33"/>
                    <a:pt x="31" y="32"/>
                    <a:pt x="32" y="32"/>
                  </a:cubicBezTo>
                  <a:cubicBezTo>
                    <a:pt x="32" y="32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4"/>
                  </a:cubicBezTo>
                  <a:moveTo>
                    <a:pt x="100" y="77"/>
                  </a:moveTo>
                  <a:cubicBezTo>
                    <a:pt x="101" y="78"/>
                    <a:pt x="100" y="78"/>
                    <a:pt x="100" y="78"/>
                  </a:cubicBezTo>
                  <a:cubicBezTo>
                    <a:pt x="99" y="77"/>
                    <a:pt x="100" y="77"/>
                    <a:pt x="100" y="77"/>
                  </a:cubicBezTo>
                  <a:moveTo>
                    <a:pt x="23" y="78"/>
                  </a:moveTo>
                  <a:cubicBezTo>
                    <a:pt x="23" y="79"/>
                    <a:pt x="24" y="80"/>
                    <a:pt x="23" y="80"/>
                  </a:cubicBezTo>
                  <a:cubicBezTo>
                    <a:pt x="22" y="80"/>
                    <a:pt x="23" y="80"/>
                    <a:pt x="23" y="80"/>
                  </a:cubicBezTo>
                  <a:cubicBezTo>
                    <a:pt x="22" y="80"/>
                    <a:pt x="23" y="79"/>
                    <a:pt x="23" y="78"/>
                  </a:cubicBezTo>
                  <a:moveTo>
                    <a:pt x="24" y="96"/>
                  </a:moveTo>
                  <a:cubicBezTo>
                    <a:pt x="24" y="96"/>
                    <a:pt x="24" y="96"/>
                    <a:pt x="24" y="97"/>
                  </a:cubicBezTo>
                  <a:cubicBezTo>
                    <a:pt x="24" y="97"/>
                    <a:pt x="23" y="96"/>
                    <a:pt x="24" y="96"/>
                  </a:cubicBezTo>
                  <a:moveTo>
                    <a:pt x="99" y="98"/>
                  </a:moveTo>
                  <a:cubicBezTo>
                    <a:pt x="100" y="100"/>
                    <a:pt x="98" y="99"/>
                    <a:pt x="97" y="100"/>
                  </a:cubicBezTo>
                  <a:cubicBezTo>
                    <a:pt x="97" y="100"/>
                    <a:pt x="97" y="101"/>
                    <a:pt x="96" y="100"/>
                  </a:cubicBezTo>
                  <a:cubicBezTo>
                    <a:pt x="97" y="100"/>
                    <a:pt x="98" y="99"/>
                    <a:pt x="99" y="98"/>
                  </a:cubicBezTo>
                  <a:moveTo>
                    <a:pt x="108" y="80"/>
                  </a:moveTo>
                  <a:cubicBezTo>
                    <a:pt x="108" y="80"/>
                    <a:pt x="108" y="81"/>
                    <a:pt x="108" y="81"/>
                  </a:cubicBezTo>
                  <a:cubicBezTo>
                    <a:pt x="107" y="80"/>
                    <a:pt x="107" y="80"/>
                    <a:pt x="106" y="79"/>
                  </a:cubicBezTo>
                  <a:cubicBezTo>
                    <a:pt x="107" y="79"/>
                    <a:pt x="107" y="79"/>
                    <a:pt x="108" y="80"/>
                  </a:cubicBezTo>
                  <a:moveTo>
                    <a:pt x="102" y="97"/>
                  </a:moveTo>
                  <a:cubicBezTo>
                    <a:pt x="102" y="98"/>
                    <a:pt x="101" y="98"/>
                    <a:pt x="100" y="99"/>
                  </a:cubicBezTo>
                  <a:cubicBezTo>
                    <a:pt x="100" y="98"/>
                    <a:pt x="102" y="98"/>
                    <a:pt x="102" y="97"/>
                  </a:cubicBezTo>
                  <a:moveTo>
                    <a:pt x="89" y="102"/>
                  </a:moveTo>
                  <a:cubicBezTo>
                    <a:pt x="90" y="102"/>
                    <a:pt x="91" y="102"/>
                    <a:pt x="92" y="101"/>
                  </a:cubicBezTo>
                  <a:cubicBezTo>
                    <a:pt x="91" y="103"/>
                    <a:pt x="89" y="102"/>
                    <a:pt x="87" y="103"/>
                  </a:cubicBezTo>
                  <a:cubicBezTo>
                    <a:pt x="87" y="103"/>
                    <a:pt x="89" y="102"/>
                    <a:pt x="89" y="102"/>
                  </a:cubicBezTo>
                  <a:moveTo>
                    <a:pt x="110" y="81"/>
                  </a:moveTo>
                  <a:cubicBezTo>
                    <a:pt x="109" y="82"/>
                    <a:pt x="109" y="82"/>
                    <a:pt x="109" y="82"/>
                  </a:cubicBezTo>
                  <a:cubicBezTo>
                    <a:pt x="109" y="81"/>
                    <a:pt x="109" y="80"/>
                    <a:pt x="110" y="81"/>
                  </a:cubicBezTo>
                  <a:moveTo>
                    <a:pt x="112" y="77"/>
                  </a:moveTo>
                  <a:cubicBezTo>
                    <a:pt x="112" y="78"/>
                    <a:pt x="112" y="78"/>
                    <a:pt x="112" y="78"/>
                  </a:cubicBezTo>
                  <a:cubicBezTo>
                    <a:pt x="111" y="77"/>
                    <a:pt x="112" y="77"/>
                    <a:pt x="112" y="77"/>
                  </a:cubicBezTo>
                  <a:moveTo>
                    <a:pt x="111" y="79"/>
                  </a:moveTo>
                  <a:cubicBezTo>
                    <a:pt x="111" y="80"/>
                    <a:pt x="110" y="80"/>
                    <a:pt x="110" y="80"/>
                  </a:cubicBezTo>
                  <a:cubicBezTo>
                    <a:pt x="109" y="79"/>
                    <a:pt x="110" y="79"/>
                    <a:pt x="110" y="79"/>
                  </a:cubicBezTo>
                  <a:cubicBezTo>
                    <a:pt x="110" y="79"/>
                    <a:pt x="111" y="79"/>
                    <a:pt x="111" y="79"/>
                  </a:cubicBezTo>
                  <a:moveTo>
                    <a:pt x="96" y="82"/>
                  </a:moveTo>
                  <a:cubicBezTo>
                    <a:pt x="96" y="82"/>
                    <a:pt x="96" y="83"/>
                    <a:pt x="96" y="83"/>
                  </a:cubicBezTo>
                  <a:cubicBezTo>
                    <a:pt x="94" y="81"/>
                    <a:pt x="95" y="83"/>
                    <a:pt x="95" y="83"/>
                  </a:cubicBezTo>
                  <a:cubicBezTo>
                    <a:pt x="94" y="83"/>
                    <a:pt x="94" y="83"/>
                    <a:pt x="94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5" y="80"/>
                    <a:pt x="96" y="82"/>
                  </a:cubicBezTo>
                  <a:moveTo>
                    <a:pt x="53" y="33"/>
                  </a:moveTo>
                  <a:cubicBezTo>
                    <a:pt x="52" y="33"/>
                    <a:pt x="52" y="33"/>
                    <a:pt x="51" y="33"/>
                  </a:cubicBezTo>
                  <a:cubicBezTo>
                    <a:pt x="51" y="32"/>
                    <a:pt x="52" y="32"/>
                    <a:pt x="53" y="32"/>
                  </a:cubicBezTo>
                  <a:cubicBezTo>
                    <a:pt x="53" y="32"/>
                    <a:pt x="53" y="32"/>
                    <a:pt x="53" y="33"/>
                  </a:cubicBezTo>
                  <a:moveTo>
                    <a:pt x="0" y="61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60"/>
                    <a:pt x="1" y="61"/>
                    <a:pt x="0" y="61"/>
                  </a:cubicBezTo>
                  <a:moveTo>
                    <a:pt x="80" y="4"/>
                  </a:moveTo>
                  <a:cubicBezTo>
                    <a:pt x="80" y="3"/>
                    <a:pt x="80" y="3"/>
                    <a:pt x="81" y="3"/>
                  </a:cubicBezTo>
                  <a:cubicBezTo>
                    <a:pt x="81" y="3"/>
                    <a:pt x="82" y="3"/>
                    <a:pt x="81" y="4"/>
                  </a:cubicBezTo>
                  <a:cubicBezTo>
                    <a:pt x="81" y="4"/>
                    <a:pt x="80" y="4"/>
                    <a:pt x="80" y="4"/>
                  </a:cubicBezTo>
                  <a:moveTo>
                    <a:pt x="1" y="53"/>
                  </a:moveTo>
                  <a:cubicBezTo>
                    <a:pt x="1" y="53"/>
                    <a:pt x="1" y="52"/>
                    <a:pt x="1" y="51"/>
                  </a:cubicBezTo>
                  <a:cubicBezTo>
                    <a:pt x="2" y="50"/>
                    <a:pt x="1" y="49"/>
                    <a:pt x="2" y="50"/>
                  </a:cubicBezTo>
                  <a:cubicBezTo>
                    <a:pt x="2" y="51"/>
                    <a:pt x="3" y="53"/>
                    <a:pt x="1" y="53"/>
                  </a:cubicBezTo>
                  <a:moveTo>
                    <a:pt x="28" y="12"/>
                  </a:moveTo>
                  <a:cubicBezTo>
                    <a:pt x="27" y="12"/>
                    <a:pt x="29" y="11"/>
                    <a:pt x="29" y="11"/>
                  </a:cubicBezTo>
                  <a:cubicBezTo>
                    <a:pt x="29" y="11"/>
                    <a:pt x="29" y="11"/>
                    <a:pt x="30" y="11"/>
                  </a:cubicBezTo>
                  <a:cubicBezTo>
                    <a:pt x="30" y="12"/>
                    <a:pt x="28" y="12"/>
                    <a:pt x="28" y="12"/>
                  </a:cubicBezTo>
                  <a:moveTo>
                    <a:pt x="6" y="43"/>
                  </a:moveTo>
                  <a:cubicBezTo>
                    <a:pt x="6" y="42"/>
                    <a:pt x="7" y="42"/>
                    <a:pt x="7" y="42"/>
                  </a:cubicBezTo>
                  <a:cubicBezTo>
                    <a:pt x="7" y="43"/>
                    <a:pt x="7" y="43"/>
                    <a:pt x="6" y="43"/>
                  </a:cubicBezTo>
                  <a:moveTo>
                    <a:pt x="3" y="55"/>
                  </a:moveTo>
                  <a:cubicBezTo>
                    <a:pt x="2" y="55"/>
                    <a:pt x="4" y="54"/>
                    <a:pt x="3" y="54"/>
                  </a:cubicBezTo>
                  <a:cubicBezTo>
                    <a:pt x="3" y="54"/>
                    <a:pt x="3" y="52"/>
                    <a:pt x="4" y="53"/>
                  </a:cubicBezTo>
                  <a:cubicBezTo>
                    <a:pt x="4" y="53"/>
                    <a:pt x="3" y="54"/>
                    <a:pt x="3" y="55"/>
                  </a:cubicBezTo>
                  <a:moveTo>
                    <a:pt x="2" y="60"/>
                  </a:moveTo>
                  <a:cubicBezTo>
                    <a:pt x="2" y="59"/>
                    <a:pt x="3" y="59"/>
                    <a:pt x="4" y="58"/>
                  </a:cubicBezTo>
                  <a:cubicBezTo>
                    <a:pt x="4" y="59"/>
                    <a:pt x="4" y="60"/>
                    <a:pt x="2" y="60"/>
                  </a:cubicBezTo>
                  <a:moveTo>
                    <a:pt x="4" y="54"/>
                  </a:moveTo>
                  <a:cubicBezTo>
                    <a:pt x="5" y="54"/>
                    <a:pt x="5" y="53"/>
                    <a:pt x="6" y="53"/>
                  </a:cubicBezTo>
                  <a:cubicBezTo>
                    <a:pt x="5" y="53"/>
                    <a:pt x="6" y="54"/>
                    <a:pt x="4" y="54"/>
                  </a:cubicBezTo>
                  <a:moveTo>
                    <a:pt x="6" y="52"/>
                  </a:moveTo>
                  <a:cubicBezTo>
                    <a:pt x="5" y="52"/>
                    <a:pt x="5" y="53"/>
                    <a:pt x="4" y="53"/>
                  </a:cubicBezTo>
                  <a:cubicBezTo>
                    <a:pt x="4" y="52"/>
                    <a:pt x="5" y="52"/>
                    <a:pt x="5" y="52"/>
                  </a:cubicBezTo>
                  <a:cubicBezTo>
                    <a:pt x="6" y="52"/>
                    <a:pt x="6" y="52"/>
                    <a:pt x="6" y="52"/>
                  </a:cubicBezTo>
                  <a:moveTo>
                    <a:pt x="59" y="32"/>
                  </a:moveTo>
                  <a:cubicBezTo>
                    <a:pt x="58" y="33"/>
                    <a:pt x="58" y="32"/>
                    <a:pt x="57" y="32"/>
                  </a:cubicBezTo>
                  <a:cubicBezTo>
                    <a:pt x="56" y="32"/>
                    <a:pt x="55" y="32"/>
                    <a:pt x="54" y="32"/>
                  </a:cubicBezTo>
                  <a:cubicBezTo>
                    <a:pt x="54" y="32"/>
                    <a:pt x="53" y="34"/>
                    <a:pt x="53" y="32"/>
                  </a:cubicBezTo>
                  <a:cubicBezTo>
                    <a:pt x="54" y="33"/>
                    <a:pt x="55" y="32"/>
                    <a:pt x="56" y="32"/>
                  </a:cubicBezTo>
                  <a:cubicBezTo>
                    <a:pt x="57" y="32"/>
                    <a:pt x="58" y="32"/>
                    <a:pt x="59" y="32"/>
                  </a:cubicBezTo>
                  <a:moveTo>
                    <a:pt x="49" y="33"/>
                  </a:moveTo>
                  <a:cubicBezTo>
                    <a:pt x="49" y="33"/>
                    <a:pt x="48" y="34"/>
                    <a:pt x="48" y="34"/>
                  </a:cubicBezTo>
                  <a:cubicBezTo>
                    <a:pt x="48" y="33"/>
                    <a:pt x="49" y="33"/>
                    <a:pt x="49" y="33"/>
                  </a:cubicBezTo>
                  <a:moveTo>
                    <a:pt x="43" y="35"/>
                  </a:moveTo>
                  <a:cubicBezTo>
                    <a:pt x="43" y="35"/>
                    <a:pt x="43" y="35"/>
                    <a:pt x="43" y="36"/>
                  </a:cubicBezTo>
                  <a:cubicBezTo>
                    <a:pt x="42" y="34"/>
                    <a:pt x="43" y="35"/>
                    <a:pt x="43" y="35"/>
                  </a:cubicBezTo>
                  <a:moveTo>
                    <a:pt x="48" y="33"/>
                  </a:moveTo>
                  <a:cubicBezTo>
                    <a:pt x="48" y="34"/>
                    <a:pt x="47" y="34"/>
                    <a:pt x="46" y="34"/>
                  </a:cubicBezTo>
                  <a:cubicBezTo>
                    <a:pt x="46" y="33"/>
                    <a:pt x="47" y="34"/>
                    <a:pt x="48" y="33"/>
                  </a:cubicBezTo>
                  <a:moveTo>
                    <a:pt x="68" y="31"/>
                  </a:moveTo>
                  <a:cubicBezTo>
                    <a:pt x="68" y="32"/>
                    <a:pt x="67" y="32"/>
                    <a:pt x="67" y="32"/>
                  </a:cubicBezTo>
                  <a:cubicBezTo>
                    <a:pt x="67" y="31"/>
                    <a:pt x="68" y="32"/>
                    <a:pt x="68" y="31"/>
                  </a:cubicBezTo>
                  <a:moveTo>
                    <a:pt x="78" y="32"/>
                  </a:moveTo>
                  <a:cubicBezTo>
                    <a:pt x="78" y="33"/>
                    <a:pt x="78" y="32"/>
                    <a:pt x="77" y="32"/>
                  </a:cubicBezTo>
                  <a:cubicBezTo>
                    <a:pt x="76" y="32"/>
                    <a:pt x="75" y="32"/>
                    <a:pt x="74" y="32"/>
                  </a:cubicBezTo>
                  <a:cubicBezTo>
                    <a:pt x="74" y="30"/>
                    <a:pt x="75" y="31"/>
                    <a:pt x="75" y="31"/>
                  </a:cubicBezTo>
                  <a:cubicBezTo>
                    <a:pt x="76" y="31"/>
                    <a:pt x="77" y="31"/>
                    <a:pt x="78" y="32"/>
                  </a:cubicBezTo>
                  <a:moveTo>
                    <a:pt x="60" y="32"/>
                  </a:moveTo>
                  <a:cubicBezTo>
                    <a:pt x="60" y="33"/>
                    <a:pt x="59" y="33"/>
                    <a:pt x="59" y="32"/>
                  </a:cubicBezTo>
                  <a:cubicBezTo>
                    <a:pt x="59" y="32"/>
                    <a:pt x="60" y="32"/>
                    <a:pt x="60" y="32"/>
                  </a:cubicBezTo>
                  <a:moveTo>
                    <a:pt x="67" y="31"/>
                  </a:moveTo>
                  <a:cubicBezTo>
                    <a:pt x="67" y="32"/>
                    <a:pt x="66" y="32"/>
                    <a:pt x="66" y="31"/>
                  </a:cubicBezTo>
                  <a:cubicBezTo>
                    <a:pt x="66" y="31"/>
                    <a:pt x="66" y="31"/>
                    <a:pt x="67" y="31"/>
                  </a:cubicBezTo>
                  <a:moveTo>
                    <a:pt x="0" y="76"/>
                  </a:moveTo>
                  <a:cubicBezTo>
                    <a:pt x="0" y="76"/>
                    <a:pt x="0" y="75"/>
                    <a:pt x="0" y="74"/>
                  </a:cubicBezTo>
                  <a:cubicBezTo>
                    <a:pt x="1" y="74"/>
                    <a:pt x="0" y="75"/>
                    <a:pt x="0" y="76"/>
                  </a:cubicBezTo>
                  <a:moveTo>
                    <a:pt x="67" y="115"/>
                  </a:moveTo>
                  <a:cubicBezTo>
                    <a:pt x="67" y="116"/>
                    <a:pt x="66" y="116"/>
                    <a:pt x="66" y="116"/>
                  </a:cubicBezTo>
                  <a:cubicBezTo>
                    <a:pt x="66" y="116"/>
                    <a:pt x="67" y="117"/>
                    <a:pt x="67" y="117"/>
                  </a:cubicBezTo>
                  <a:cubicBezTo>
                    <a:pt x="67" y="118"/>
                    <a:pt x="66" y="116"/>
                    <a:pt x="66" y="117"/>
                  </a:cubicBezTo>
                  <a:cubicBezTo>
                    <a:pt x="66" y="116"/>
                    <a:pt x="67" y="115"/>
                    <a:pt x="67" y="115"/>
                  </a:cubicBezTo>
                  <a:moveTo>
                    <a:pt x="71" y="115"/>
                  </a:moveTo>
                  <a:cubicBezTo>
                    <a:pt x="71" y="116"/>
                    <a:pt x="70" y="115"/>
                    <a:pt x="70" y="115"/>
                  </a:cubicBezTo>
                  <a:cubicBezTo>
                    <a:pt x="69" y="115"/>
                    <a:pt x="70" y="115"/>
                    <a:pt x="71" y="115"/>
                  </a:cubicBezTo>
                  <a:moveTo>
                    <a:pt x="67" y="120"/>
                  </a:moveTo>
                  <a:cubicBezTo>
                    <a:pt x="66" y="120"/>
                    <a:pt x="66" y="120"/>
                    <a:pt x="66" y="119"/>
                  </a:cubicBezTo>
                  <a:cubicBezTo>
                    <a:pt x="66" y="120"/>
                    <a:pt x="67" y="118"/>
                    <a:pt x="67" y="120"/>
                  </a:cubicBezTo>
                  <a:moveTo>
                    <a:pt x="70" y="118"/>
                  </a:moveTo>
                  <a:cubicBezTo>
                    <a:pt x="70" y="119"/>
                    <a:pt x="69" y="118"/>
                    <a:pt x="69" y="118"/>
                  </a:cubicBezTo>
                  <a:cubicBezTo>
                    <a:pt x="68" y="118"/>
                    <a:pt x="69" y="118"/>
                    <a:pt x="68" y="118"/>
                  </a:cubicBezTo>
                  <a:cubicBezTo>
                    <a:pt x="68" y="117"/>
                    <a:pt x="69" y="118"/>
                    <a:pt x="70" y="118"/>
                  </a:cubicBezTo>
                  <a:moveTo>
                    <a:pt x="66" y="117"/>
                  </a:move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5" y="118"/>
                    <a:pt x="65" y="118"/>
                    <a:pt x="65" y="118"/>
                  </a:cubicBezTo>
                  <a:cubicBezTo>
                    <a:pt x="65" y="118"/>
                    <a:pt x="65" y="119"/>
                    <a:pt x="65" y="119"/>
                  </a:cubicBezTo>
                  <a:cubicBezTo>
                    <a:pt x="64" y="118"/>
                    <a:pt x="65" y="119"/>
                    <a:pt x="65" y="118"/>
                  </a:cubicBezTo>
                  <a:cubicBezTo>
                    <a:pt x="65" y="118"/>
                    <a:pt x="65" y="117"/>
                    <a:pt x="64" y="117"/>
                  </a:cubicBezTo>
                  <a:cubicBezTo>
                    <a:pt x="64" y="116"/>
                    <a:pt x="65" y="117"/>
                    <a:pt x="65" y="117"/>
                  </a:cubicBezTo>
                  <a:cubicBezTo>
                    <a:pt x="65" y="117"/>
                    <a:pt x="65" y="117"/>
                    <a:pt x="65" y="117"/>
                  </a:cubicBezTo>
                  <a:cubicBezTo>
                    <a:pt x="65" y="116"/>
                    <a:pt x="66" y="117"/>
                    <a:pt x="66" y="117"/>
                  </a:cubicBezTo>
                  <a:cubicBezTo>
                    <a:pt x="66" y="117"/>
                    <a:pt x="66" y="117"/>
                    <a:pt x="66" y="117"/>
                  </a:cubicBezTo>
                  <a:moveTo>
                    <a:pt x="58" y="119"/>
                  </a:moveTo>
                  <a:cubicBezTo>
                    <a:pt x="58" y="119"/>
                    <a:pt x="58" y="121"/>
                    <a:pt x="57" y="120"/>
                  </a:cubicBezTo>
                  <a:cubicBezTo>
                    <a:pt x="57" y="120"/>
                    <a:pt x="56" y="120"/>
                    <a:pt x="56" y="120"/>
                  </a:cubicBezTo>
                  <a:cubicBezTo>
                    <a:pt x="56" y="118"/>
                    <a:pt x="57" y="118"/>
                    <a:pt x="58" y="119"/>
                  </a:cubicBezTo>
                  <a:cubicBezTo>
                    <a:pt x="58" y="118"/>
                    <a:pt x="57" y="118"/>
                    <a:pt x="57" y="118"/>
                  </a:cubicBezTo>
                  <a:cubicBezTo>
                    <a:pt x="57" y="118"/>
                    <a:pt x="55" y="118"/>
                    <a:pt x="55" y="117"/>
                  </a:cubicBezTo>
                  <a:cubicBezTo>
                    <a:pt x="55" y="117"/>
                    <a:pt x="56" y="117"/>
                    <a:pt x="56" y="117"/>
                  </a:cubicBezTo>
                  <a:cubicBezTo>
                    <a:pt x="56" y="117"/>
                    <a:pt x="57" y="116"/>
                    <a:pt x="56" y="116"/>
                  </a:cubicBezTo>
                  <a:cubicBezTo>
                    <a:pt x="57" y="115"/>
                    <a:pt x="59" y="116"/>
                    <a:pt x="59" y="115"/>
                  </a:cubicBezTo>
                  <a:cubicBezTo>
                    <a:pt x="59" y="116"/>
                    <a:pt x="59" y="116"/>
                    <a:pt x="58" y="117"/>
                  </a:cubicBezTo>
                  <a:cubicBezTo>
                    <a:pt x="58" y="117"/>
                    <a:pt x="59" y="118"/>
                    <a:pt x="59" y="117"/>
                  </a:cubicBezTo>
                  <a:cubicBezTo>
                    <a:pt x="60" y="118"/>
                    <a:pt x="59" y="118"/>
                    <a:pt x="58" y="118"/>
                  </a:cubicBezTo>
                  <a:cubicBezTo>
                    <a:pt x="58" y="118"/>
                    <a:pt x="58" y="117"/>
                    <a:pt x="58" y="117"/>
                  </a:cubicBezTo>
                  <a:cubicBezTo>
                    <a:pt x="58" y="117"/>
                    <a:pt x="57" y="116"/>
                    <a:pt x="57" y="117"/>
                  </a:cubicBezTo>
                  <a:cubicBezTo>
                    <a:pt x="57" y="118"/>
                    <a:pt x="57" y="117"/>
                    <a:pt x="58" y="117"/>
                  </a:cubicBezTo>
                  <a:cubicBezTo>
                    <a:pt x="58" y="117"/>
                    <a:pt x="57" y="118"/>
                    <a:pt x="58" y="118"/>
                  </a:cubicBezTo>
                  <a:cubicBezTo>
                    <a:pt x="58" y="118"/>
                    <a:pt x="58" y="118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moveTo>
                    <a:pt x="68" y="122"/>
                  </a:moveTo>
                  <a:cubicBezTo>
                    <a:pt x="67" y="122"/>
                    <a:pt x="67" y="123"/>
                    <a:pt x="66" y="123"/>
                  </a:cubicBezTo>
                  <a:cubicBezTo>
                    <a:pt x="66" y="124"/>
                    <a:pt x="66" y="123"/>
                    <a:pt x="66" y="124"/>
                  </a:cubicBezTo>
                  <a:cubicBezTo>
                    <a:pt x="65" y="125"/>
                    <a:pt x="64" y="125"/>
                    <a:pt x="62" y="126"/>
                  </a:cubicBezTo>
                  <a:cubicBezTo>
                    <a:pt x="62" y="126"/>
                    <a:pt x="62" y="126"/>
                    <a:pt x="62" y="125"/>
                  </a:cubicBezTo>
                  <a:cubicBezTo>
                    <a:pt x="61" y="124"/>
                    <a:pt x="62" y="124"/>
                    <a:pt x="61" y="123"/>
                  </a:cubicBezTo>
                  <a:cubicBezTo>
                    <a:pt x="62" y="122"/>
                    <a:pt x="62" y="123"/>
                    <a:pt x="63" y="122"/>
                  </a:cubicBezTo>
                  <a:cubicBezTo>
                    <a:pt x="62" y="121"/>
                    <a:pt x="62" y="122"/>
                    <a:pt x="61" y="122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2" y="122"/>
                    <a:pt x="63" y="120"/>
                    <a:pt x="64" y="120"/>
                  </a:cubicBezTo>
                  <a:cubicBezTo>
                    <a:pt x="64" y="121"/>
                    <a:pt x="64" y="121"/>
                    <a:pt x="63" y="121"/>
                  </a:cubicBezTo>
                  <a:cubicBezTo>
                    <a:pt x="63" y="121"/>
                    <a:pt x="63" y="122"/>
                    <a:pt x="63" y="123"/>
                  </a:cubicBezTo>
                  <a:cubicBezTo>
                    <a:pt x="64" y="123"/>
                    <a:pt x="64" y="122"/>
                    <a:pt x="64" y="122"/>
                  </a:cubicBezTo>
                  <a:cubicBezTo>
                    <a:pt x="65" y="122"/>
                    <a:pt x="66" y="122"/>
                    <a:pt x="67" y="121"/>
                  </a:cubicBezTo>
                  <a:cubicBezTo>
                    <a:pt x="67" y="121"/>
                    <a:pt x="67" y="122"/>
                    <a:pt x="68" y="122"/>
                  </a:cubicBezTo>
                  <a:moveTo>
                    <a:pt x="65" y="123"/>
                  </a:moveTo>
                  <a:cubicBezTo>
                    <a:pt x="65" y="122"/>
                    <a:pt x="65" y="123"/>
                    <a:pt x="64" y="122"/>
                  </a:cubicBezTo>
                  <a:cubicBezTo>
                    <a:pt x="65" y="124"/>
                    <a:pt x="65" y="123"/>
                    <a:pt x="66" y="123"/>
                  </a:cubicBezTo>
                  <a:cubicBezTo>
                    <a:pt x="67" y="123"/>
                    <a:pt x="65" y="123"/>
                    <a:pt x="65" y="123"/>
                  </a:cubicBezTo>
                  <a:moveTo>
                    <a:pt x="60" y="120"/>
                  </a:moveTo>
                  <a:cubicBezTo>
                    <a:pt x="60" y="119"/>
                    <a:pt x="60" y="119"/>
                    <a:pt x="60" y="119"/>
                  </a:cubicBezTo>
                  <a:cubicBezTo>
                    <a:pt x="60" y="118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60" y="120"/>
                    <a:pt x="59" y="121"/>
                    <a:pt x="60" y="120"/>
                  </a:cubicBezTo>
                  <a:cubicBezTo>
                    <a:pt x="60" y="121"/>
                    <a:pt x="60" y="121"/>
                    <a:pt x="59" y="121"/>
                  </a:cubicBezTo>
                  <a:cubicBezTo>
                    <a:pt x="59" y="121"/>
                    <a:pt x="59" y="120"/>
                    <a:pt x="59" y="120"/>
                  </a:cubicBezTo>
                  <a:cubicBezTo>
                    <a:pt x="59" y="120"/>
                    <a:pt x="58" y="121"/>
                    <a:pt x="58" y="121"/>
                  </a:cubicBezTo>
                  <a:cubicBezTo>
                    <a:pt x="58" y="120"/>
                    <a:pt x="58" y="120"/>
                    <a:pt x="59" y="120"/>
                  </a:cubicBezTo>
                  <a:cubicBezTo>
                    <a:pt x="59" y="119"/>
                    <a:pt x="59" y="118"/>
                    <a:pt x="60" y="118"/>
                  </a:cubicBezTo>
                  <a:cubicBezTo>
                    <a:pt x="60" y="118"/>
                    <a:pt x="60" y="118"/>
                    <a:pt x="60" y="119"/>
                  </a:cubicBezTo>
                  <a:cubicBezTo>
                    <a:pt x="60" y="118"/>
                    <a:pt x="60" y="117"/>
                    <a:pt x="61" y="117"/>
                  </a:cubicBezTo>
                  <a:cubicBezTo>
                    <a:pt x="61" y="118"/>
                    <a:pt x="61" y="118"/>
                    <a:pt x="62" y="118"/>
                  </a:cubicBezTo>
                  <a:cubicBezTo>
                    <a:pt x="62" y="120"/>
                    <a:pt x="61" y="120"/>
                    <a:pt x="60" y="120"/>
                  </a:cubicBezTo>
                  <a:cubicBezTo>
                    <a:pt x="60" y="119"/>
                    <a:pt x="61" y="119"/>
                    <a:pt x="60" y="119"/>
                  </a:cubicBezTo>
                  <a:cubicBezTo>
                    <a:pt x="60" y="119"/>
                    <a:pt x="60" y="120"/>
                    <a:pt x="60" y="120"/>
                  </a:cubicBezTo>
                  <a:moveTo>
                    <a:pt x="70" y="113"/>
                  </a:moveTo>
                  <a:cubicBezTo>
                    <a:pt x="70" y="113"/>
                    <a:pt x="70" y="113"/>
                    <a:pt x="70" y="113"/>
                  </a:cubicBezTo>
                  <a:cubicBezTo>
                    <a:pt x="70" y="113"/>
                    <a:pt x="69" y="114"/>
                    <a:pt x="69" y="114"/>
                  </a:cubicBezTo>
                  <a:cubicBezTo>
                    <a:pt x="68" y="114"/>
                    <a:pt x="68" y="114"/>
                    <a:pt x="68" y="113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1"/>
                    <a:pt x="67" y="112"/>
                    <a:pt x="66" y="112"/>
                  </a:cubicBezTo>
                  <a:cubicBezTo>
                    <a:pt x="66" y="111"/>
                    <a:pt x="67" y="112"/>
                    <a:pt x="67" y="112"/>
                  </a:cubicBezTo>
                  <a:cubicBezTo>
                    <a:pt x="67" y="111"/>
                    <a:pt x="67" y="111"/>
                    <a:pt x="68" y="111"/>
                  </a:cubicBezTo>
                  <a:cubicBezTo>
                    <a:pt x="68" y="110"/>
                    <a:pt x="69" y="110"/>
                    <a:pt x="69" y="110"/>
                  </a:cubicBezTo>
                  <a:cubicBezTo>
                    <a:pt x="70" y="111"/>
                    <a:pt x="69" y="111"/>
                    <a:pt x="70" y="111"/>
                  </a:cubicBezTo>
                  <a:cubicBezTo>
                    <a:pt x="69" y="110"/>
                    <a:pt x="68" y="111"/>
                    <a:pt x="68" y="111"/>
                  </a:cubicBezTo>
                  <a:cubicBezTo>
                    <a:pt x="68" y="112"/>
                    <a:pt x="69" y="113"/>
                    <a:pt x="69" y="113"/>
                  </a:cubicBezTo>
                  <a:cubicBezTo>
                    <a:pt x="69" y="112"/>
                    <a:pt x="69" y="112"/>
                    <a:pt x="68" y="112"/>
                  </a:cubicBezTo>
                  <a:cubicBezTo>
                    <a:pt x="69" y="111"/>
                    <a:pt x="70" y="113"/>
                    <a:pt x="70" y="113"/>
                  </a:cubicBezTo>
                  <a:moveTo>
                    <a:pt x="56" y="120"/>
                  </a:moveTo>
                  <a:cubicBezTo>
                    <a:pt x="56" y="122"/>
                    <a:pt x="55" y="120"/>
                    <a:pt x="55" y="120"/>
                  </a:cubicBezTo>
                  <a:cubicBezTo>
                    <a:pt x="55" y="121"/>
                    <a:pt x="55" y="121"/>
                    <a:pt x="55" y="121"/>
                  </a:cubicBezTo>
                  <a:cubicBezTo>
                    <a:pt x="55" y="121"/>
                    <a:pt x="55" y="122"/>
                    <a:pt x="54" y="122"/>
                  </a:cubicBezTo>
                  <a:cubicBezTo>
                    <a:pt x="54" y="120"/>
                    <a:pt x="53" y="121"/>
                    <a:pt x="53" y="120"/>
                  </a:cubicBezTo>
                  <a:cubicBezTo>
                    <a:pt x="53" y="120"/>
                    <a:pt x="53" y="119"/>
                    <a:pt x="53" y="120"/>
                  </a:cubicBezTo>
                  <a:cubicBezTo>
                    <a:pt x="53" y="118"/>
                    <a:pt x="54" y="119"/>
                    <a:pt x="54" y="119"/>
                  </a:cubicBezTo>
                  <a:cubicBezTo>
                    <a:pt x="54" y="120"/>
                    <a:pt x="53" y="119"/>
                    <a:pt x="54" y="121"/>
                  </a:cubicBezTo>
                  <a:cubicBezTo>
                    <a:pt x="54" y="121"/>
                    <a:pt x="54" y="120"/>
                    <a:pt x="54" y="120"/>
                  </a:cubicBezTo>
                  <a:cubicBezTo>
                    <a:pt x="55" y="120"/>
                    <a:pt x="55" y="120"/>
                    <a:pt x="55" y="120"/>
                  </a:cubicBezTo>
                  <a:cubicBezTo>
                    <a:pt x="55" y="120"/>
                    <a:pt x="54" y="118"/>
                    <a:pt x="55" y="118"/>
                  </a:cubicBezTo>
                  <a:cubicBezTo>
                    <a:pt x="56" y="119"/>
                    <a:pt x="55" y="121"/>
                    <a:pt x="56" y="120"/>
                  </a:cubicBezTo>
                  <a:moveTo>
                    <a:pt x="76" y="114"/>
                  </a:moveTo>
                  <a:cubicBezTo>
                    <a:pt x="76" y="114"/>
                    <a:pt x="76" y="115"/>
                    <a:pt x="76" y="114"/>
                  </a:cubicBezTo>
                  <a:cubicBezTo>
                    <a:pt x="77" y="115"/>
                    <a:pt x="76" y="115"/>
                    <a:pt x="76" y="114"/>
                  </a:cubicBezTo>
                  <a:moveTo>
                    <a:pt x="111" y="42"/>
                  </a:moveTo>
                  <a:cubicBezTo>
                    <a:pt x="110" y="43"/>
                    <a:pt x="110" y="41"/>
                    <a:pt x="109" y="41"/>
                  </a:cubicBezTo>
                  <a:cubicBezTo>
                    <a:pt x="110" y="41"/>
                    <a:pt x="110" y="42"/>
                    <a:pt x="111" y="42"/>
                  </a:cubicBezTo>
                  <a:moveTo>
                    <a:pt x="75" y="113"/>
                  </a:moveTo>
                  <a:cubicBezTo>
                    <a:pt x="75" y="114"/>
                    <a:pt x="75" y="114"/>
                    <a:pt x="75" y="115"/>
                  </a:cubicBezTo>
                  <a:cubicBezTo>
                    <a:pt x="75" y="115"/>
                    <a:pt x="74" y="115"/>
                    <a:pt x="74" y="114"/>
                  </a:cubicBezTo>
                  <a:cubicBezTo>
                    <a:pt x="74" y="115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3"/>
                    <a:pt x="75" y="113"/>
                    <a:pt x="75" y="113"/>
                  </a:cubicBezTo>
                  <a:moveTo>
                    <a:pt x="122" y="31"/>
                  </a:moveTo>
                  <a:cubicBezTo>
                    <a:pt x="122" y="31"/>
                    <a:pt x="122" y="31"/>
                    <a:pt x="123" y="32"/>
                  </a:cubicBezTo>
                  <a:cubicBezTo>
                    <a:pt x="123" y="31"/>
                    <a:pt x="123" y="31"/>
                    <a:pt x="124" y="31"/>
                  </a:cubicBezTo>
                  <a:cubicBezTo>
                    <a:pt x="124" y="31"/>
                    <a:pt x="125" y="32"/>
                    <a:pt x="125" y="32"/>
                  </a:cubicBezTo>
                  <a:cubicBezTo>
                    <a:pt x="126" y="33"/>
                    <a:pt x="127" y="34"/>
                    <a:pt x="128" y="35"/>
                  </a:cubicBezTo>
                  <a:cubicBezTo>
                    <a:pt x="128" y="35"/>
                    <a:pt x="128" y="36"/>
                    <a:pt x="128" y="36"/>
                  </a:cubicBezTo>
                  <a:cubicBezTo>
                    <a:pt x="129" y="37"/>
                    <a:pt x="129" y="38"/>
                    <a:pt x="130" y="39"/>
                  </a:cubicBezTo>
                  <a:cubicBezTo>
                    <a:pt x="131" y="40"/>
                    <a:pt x="132" y="41"/>
                    <a:pt x="132" y="42"/>
                  </a:cubicBezTo>
                  <a:cubicBezTo>
                    <a:pt x="133" y="42"/>
                    <a:pt x="132" y="43"/>
                    <a:pt x="133" y="43"/>
                  </a:cubicBezTo>
                  <a:cubicBezTo>
                    <a:pt x="133" y="43"/>
                    <a:pt x="133" y="43"/>
                    <a:pt x="133" y="44"/>
                  </a:cubicBezTo>
                  <a:cubicBezTo>
                    <a:pt x="134" y="44"/>
                    <a:pt x="133" y="45"/>
                    <a:pt x="134" y="45"/>
                  </a:cubicBezTo>
                  <a:cubicBezTo>
                    <a:pt x="134" y="47"/>
                    <a:pt x="135" y="48"/>
                    <a:pt x="135" y="50"/>
                  </a:cubicBezTo>
                  <a:cubicBezTo>
                    <a:pt x="134" y="50"/>
                    <a:pt x="135" y="51"/>
                    <a:pt x="134" y="51"/>
                  </a:cubicBezTo>
                  <a:cubicBezTo>
                    <a:pt x="134" y="52"/>
                    <a:pt x="134" y="51"/>
                    <a:pt x="135" y="50"/>
                  </a:cubicBezTo>
                  <a:cubicBezTo>
                    <a:pt x="136" y="52"/>
                    <a:pt x="136" y="53"/>
                    <a:pt x="137" y="54"/>
                  </a:cubicBezTo>
                  <a:cubicBezTo>
                    <a:pt x="137" y="54"/>
                    <a:pt x="136" y="54"/>
                    <a:pt x="136" y="55"/>
                  </a:cubicBezTo>
                  <a:cubicBezTo>
                    <a:pt x="136" y="55"/>
                    <a:pt x="138" y="56"/>
                    <a:pt x="137" y="56"/>
                  </a:cubicBezTo>
                  <a:cubicBezTo>
                    <a:pt x="139" y="56"/>
                    <a:pt x="137" y="57"/>
                    <a:pt x="138" y="58"/>
                  </a:cubicBezTo>
                  <a:cubicBezTo>
                    <a:pt x="138" y="57"/>
                    <a:pt x="139" y="57"/>
                    <a:pt x="139" y="57"/>
                  </a:cubicBezTo>
                  <a:cubicBezTo>
                    <a:pt x="139" y="56"/>
                    <a:pt x="138" y="57"/>
                    <a:pt x="137" y="56"/>
                  </a:cubicBezTo>
                  <a:cubicBezTo>
                    <a:pt x="137" y="55"/>
                    <a:pt x="138" y="55"/>
                    <a:pt x="138" y="54"/>
                  </a:cubicBezTo>
                  <a:cubicBezTo>
                    <a:pt x="139" y="54"/>
                    <a:pt x="139" y="54"/>
                    <a:pt x="139" y="54"/>
                  </a:cubicBezTo>
                  <a:cubicBezTo>
                    <a:pt x="139" y="53"/>
                    <a:pt x="137" y="54"/>
                    <a:pt x="137" y="53"/>
                  </a:cubicBezTo>
                  <a:cubicBezTo>
                    <a:pt x="137" y="53"/>
                    <a:pt x="138" y="53"/>
                    <a:pt x="138" y="53"/>
                  </a:cubicBezTo>
                  <a:cubicBezTo>
                    <a:pt x="138" y="52"/>
                    <a:pt x="137" y="52"/>
                    <a:pt x="138" y="51"/>
                  </a:cubicBezTo>
                  <a:cubicBezTo>
                    <a:pt x="137" y="51"/>
                    <a:pt x="136" y="50"/>
                    <a:pt x="136" y="49"/>
                  </a:cubicBezTo>
                  <a:cubicBezTo>
                    <a:pt x="136" y="49"/>
                    <a:pt x="137" y="50"/>
                    <a:pt x="137" y="50"/>
                  </a:cubicBezTo>
                  <a:cubicBezTo>
                    <a:pt x="137" y="50"/>
                    <a:pt x="138" y="49"/>
                    <a:pt x="138" y="49"/>
                  </a:cubicBezTo>
                  <a:cubicBezTo>
                    <a:pt x="138" y="48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6" y="48"/>
                    <a:pt x="135" y="49"/>
                    <a:pt x="136" y="48"/>
                  </a:cubicBezTo>
                  <a:cubicBezTo>
                    <a:pt x="137" y="47"/>
                    <a:pt x="136" y="48"/>
                    <a:pt x="137" y="48"/>
                  </a:cubicBezTo>
                  <a:cubicBezTo>
                    <a:pt x="137" y="48"/>
                    <a:pt x="138" y="48"/>
                    <a:pt x="138" y="48"/>
                  </a:cubicBezTo>
                  <a:cubicBezTo>
                    <a:pt x="139" y="47"/>
                    <a:pt x="138" y="47"/>
                    <a:pt x="138" y="46"/>
                  </a:cubicBezTo>
                  <a:cubicBezTo>
                    <a:pt x="137" y="46"/>
                    <a:pt x="138" y="47"/>
                    <a:pt x="137" y="47"/>
                  </a:cubicBezTo>
                  <a:cubicBezTo>
                    <a:pt x="136" y="48"/>
                    <a:pt x="136" y="47"/>
                    <a:pt x="136" y="47"/>
                  </a:cubicBezTo>
                  <a:cubicBezTo>
                    <a:pt x="136" y="46"/>
                    <a:pt x="136" y="46"/>
                    <a:pt x="137" y="46"/>
                  </a:cubicBezTo>
                  <a:cubicBezTo>
                    <a:pt x="137" y="45"/>
                    <a:pt x="138" y="45"/>
                    <a:pt x="138" y="44"/>
                  </a:cubicBezTo>
                  <a:cubicBezTo>
                    <a:pt x="139" y="44"/>
                    <a:pt x="140" y="44"/>
                    <a:pt x="139" y="45"/>
                  </a:cubicBezTo>
                  <a:cubicBezTo>
                    <a:pt x="139" y="46"/>
                    <a:pt x="139" y="44"/>
                    <a:pt x="140" y="44"/>
                  </a:cubicBezTo>
                  <a:cubicBezTo>
                    <a:pt x="141" y="45"/>
                    <a:pt x="141" y="46"/>
                    <a:pt x="141" y="46"/>
                  </a:cubicBezTo>
                  <a:cubicBezTo>
                    <a:pt x="141" y="46"/>
                    <a:pt x="141" y="47"/>
                    <a:pt x="141" y="47"/>
                  </a:cubicBezTo>
                  <a:cubicBezTo>
                    <a:pt x="142" y="48"/>
                    <a:pt x="141" y="50"/>
                    <a:pt x="142" y="51"/>
                  </a:cubicBezTo>
                  <a:cubicBezTo>
                    <a:pt x="142" y="52"/>
                    <a:pt x="142" y="52"/>
                    <a:pt x="142" y="52"/>
                  </a:cubicBezTo>
                  <a:cubicBezTo>
                    <a:pt x="142" y="54"/>
                    <a:pt x="142" y="57"/>
                    <a:pt x="142" y="59"/>
                  </a:cubicBezTo>
                  <a:cubicBezTo>
                    <a:pt x="142" y="59"/>
                    <a:pt x="142" y="60"/>
                    <a:pt x="142" y="61"/>
                  </a:cubicBezTo>
                  <a:cubicBezTo>
                    <a:pt x="141" y="65"/>
                    <a:pt x="140" y="70"/>
                    <a:pt x="138" y="74"/>
                  </a:cubicBezTo>
                  <a:cubicBezTo>
                    <a:pt x="137" y="74"/>
                    <a:pt x="137" y="74"/>
                    <a:pt x="137" y="74"/>
                  </a:cubicBezTo>
                  <a:cubicBezTo>
                    <a:pt x="136" y="75"/>
                    <a:pt x="136" y="76"/>
                    <a:pt x="136" y="77"/>
                  </a:cubicBezTo>
                  <a:cubicBezTo>
                    <a:pt x="135" y="78"/>
                    <a:pt x="135" y="78"/>
                    <a:pt x="135" y="79"/>
                  </a:cubicBezTo>
                  <a:cubicBezTo>
                    <a:pt x="134" y="79"/>
                    <a:pt x="134" y="79"/>
                    <a:pt x="133" y="79"/>
                  </a:cubicBezTo>
                  <a:cubicBezTo>
                    <a:pt x="133" y="81"/>
                    <a:pt x="132" y="82"/>
                    <a:pt x="131" y="83"/>
                  </a:cubicBezTo>
                  <a:cubicBezTo>
                    <a:pt x="131" y="83"/>
                    <a:pt x="130" y="82"/>
                    <a:pt x="131" y="82"/>
                  </a:cubicBezTo>
                  <a:cubicBezTo>
                    <a:pt x="130" y="82"/>
                    <a:pt x="130" y="84"/>
                    <a:pt x="131" y="84"/>
                  </a:cubicBezTo>
                  <a:cubicBezTo>
                    <a:pt x="130" y="85"/>
                    <a:pt x="129" y="86"/>
                    <a:pt x="128" y="85"/>
                  </a:cubicBezTo>
                  <a:cubicBezTo>
                    <a:pt x="128" y="87"/>
                    <a:pt x="125" y="87"/>
                    <a:pt x="126" y="89"/>
                  </a:cubicBezTo>
                  <a:cubicBezTo>
                    <a:pt x="126" y="89"/>
                    <a:pt x="125" y="89"/>
                    <a:pt x="125" y="89"/>
                  </a:cubicBezTo>
                  <a:cubicBezTo>
                    <a:pt x="125" y="89"/>
                    <a:pt x="125" y="89"/>
                    <a:pt x="125" y="90"/>
                  </a:cubicBezTo>
                  <a:cubicBezTo>
                    <a:pt x="124" y="90"/>
                    <a:pt x="122" y="91"/>
                    <a:pt x="121" y="92"/>
                  </a:cubicBezTo>
                  <a:cubicBezTo>
                    <a:pt x="121" y="92"/>
                    <a:pt x="121" y="92"/>
                    <a:pt x="121" y="93"/>
                  </a:cubicBezTo>
                  <a:cubicBezTo>
                    <a:pt x="121" y="93"/>
                    <a:pt x="121" y="92"/>
                    <a:pt x="120" y="92"/>
                  </a:cubicBezTo>
                  <a:cubicBezTo>
                    <a:pt x="120" y="93"/>
                    <a:pt x="119" y="94"/>
                    <a:pt x="118" y="94"/>
                  </a:cubicBezTo>
                  <a:cubicBezTo>
                    <a:pt x="118" y="94"/>
                    <a:pt x="118" y="94"/>
                    <a:pt x="119" y="94"/>
                  </a:cubicBezTo>
                  <a:cubicBezTo>
                    <a:pt x="118" y="94"/>
                    <a:pt x="118" y="95"/>
                    <a:pt x="117" y="95"/>
                  </a:cubicBezTo>
                  <a:cubicBezTo>
                    <a:pt x="117" y="95"/>
                    <a:pt x="117" y="96"/>
                    <a:pt x="117" y="96"/>
                  </a:cubicBezTo>
                  <a:cubicBezTo>
                    <a:pt x="116" y="96"/>
                    <a:pt x="116" y="96"/>
                    <a:pt x="115" y="96"/>
                  </a:cubicBezTo>
                  <a:cubicBezTo>
                    <a:pt x="115" y="97"/>
                    <a:pt x="114" y="97"/>
                    <a:pt x="114" y="98"/>
                  </a:cubicBezTo>
                  <a:cubicBezTo>
                    <a:pt x="114" y="98"/>
                    <a:pt x="114" y="99"/>
                    <a:pt x="113" y="99"/>
                  </a:cubicBezTo>
                  <a:cubicBezTo>
                    <a:pt x="112" y="100"/>
                    <a:pt x="111" y="100"/>
                    <a:pt x="110" y="101"/>
                  </a:cubicBezTo>
                  <a:cubicBezTo>
                    <a:pt x="109" y="101"/>
                    <a:pt x="109" y="103"/>
                    <a:pt x="108" y="102"/>
                  </a:cubicBezTo>
                  <a:cubicBezTo>
                    <a:pt x="108" y="103"/>
                    <a:pt x="108" y="103"/>
                    <a:pt x="108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3"/>
                    <a:pt x="107" y="104"/>
                    <a:pt x="106" y="104"/>
                  </a:cubicBezTo>
                  <a:cubicBezTo>
                    <a:pt x="105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2" y="106"/>
                  </a:cubicBezTo>
                  <a:cubicBezTo>
                    <a:pt x="102" y="106"/>
                    <a:pt x="102" y="107"/>
                    <a:pt x="102" y="107"/>
                  </a:cubicBezTo>
                  <a:cubicBezTo>
                    <a:pt x="102" y="107"/>
                    <a:pt x="102" y="107"/>
                    <a:pt x="101" y="107"/>
                  </a:cubicBezTo>
                  <a:cubicBezTo>
                    <a:pt x="101" y="107"/>
                    <a:pt x="101" y="107"/>
                    <a:pt x="101" y="107"/>
                  </a:cubicBezTo>
                  <a:cubicBezTo>
                    <a:pt x="100" y="108"/>
                    <a:pt x="98" y="108"/>
                    <a:pt x="98" y="109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7" y="109"/>
                    <a:pt x="96" y="111"/>
                    <a:pt x="95" y="110"/>
                  </a:cubicBezTo>
                  <a:cubicBezTo>
                    <a:pt x="95" y="111"/>
                    <a:pt x="94" y="111"/>
                    <a:pt x="93" y="111"/>
                  </a:cubicBezTo>
                  <a:cubicBezTo>
                    <a:pt x="92" y="111"/>
                    <a:pt x="93" y="111"/>
                    <a:pt x="93" y="110"/>
                  </a:cubicBezTo>
                  <a:cubicBezTo>
                    <a:pt x="92" y="111"/>
                    <a:pt x="93" y="111"/>
                    <a:pt x="93" y="111"/>
                  </a:cubicBezTo>
                  <a:cubicBezTo>
                    <a:pt x="92" y="111"/>
                    <a:pt x="92" y="112"/>
                    <a:pt x="91" y="112"/>
                  </a:cubicBezTo>
                  <a:cubicBezTo>
                    <a:pt x="91" y="112"/>
                    <a:pt x="91" y="113"/>
                    <a:pt x="91" y="113"/>
                  </a:cubicBezTo>
                  <a:cubicBezTo>
                    <a:pt x="90" y="114"/>
                    <a:pt x="88" y="114"/>
                    <a:pt x="87" y="114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5" y="116"/>
                    <a:pt x="84" y="116"/>
                    <a:pt x="83" y="116"/>
                  </a:cubicBezTo>
                  <a:cubicBezTo>
                    <a:pt x="83" y="116"/>
                    <a:pt x="83" y="117"/>
                    <a:pt x="82" y="117"/>
                  </a:cubicBezTo>
                  <a:cubicBezTo>
                    <a:pt x="82" y="117"/>
                    <a:pt x="82" y="116"/>
                    <a:pt x="81" y="116"/>
                  </a:cubicBezTo>
                  <a:cubicBezTo>
                    <a:pt x="81" y="116"/>
                    <a:pt x="81" y="117"/>
                    <a:pt x="81" y="117"/>
                  </a:cubicBezTo>
                  <a:cubicBezTo>
                    <a:pt x="80" y="117"/>
                    <a:pt x="78" y="117"/>
                    <a:pt x="77" y="117"/>
                  </a:cubicBezTo>
                  <a:cubicBezTo>
                    <a:pt x="77" y="116"/>
                    <a:pt x="78" y="117"/>
                    <a:pt x="78" y="117"/>
                  </a:cubicBezTo>
                  <a:cubicBezTo>
                    <a:pt x="78" y="117"/>
                    <a:pt x="79" y="115"/>
                    <a:pt x="79" y="116"/>
                  </a:cubicBezTo>
                  <a:cubicBezTo>
                    <a:pt x="80" y="116"/>
                    <a:pt x="79" y="115"/>
                    <a:pt x="80" y="115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80" y="115"/>
                    <a:pt x="80" y="115"/>
                    <a:pt x="81" y="115"/>
                  </a:cubicBezTo>
                  <a:cubicBezTo>
                    <a:pt x="81" y="114"/>
                    <a:pt x="80" y="115"/>
                    <a:pt x="80" y="114"/>
                  </a:cubicBezTo>
                  <a:cubicBezTo>
                    <a:pt x="81" y="114"/>
                    <a:pt x="81" y="114"/>
                    <a:pt x="82" y="113"/>
                  </a:cubicBezTo>
                  <a:cubicBezTo>
                    <a:pt x="82" y="112"/>
                    <a:pt x="81" y="113"/>
                    <a:pt x="81" y="112"/>
                  </a:cubicBezTo>
                  <a:cubicBezTo>
                    <a:pt x="82" y="112"/>
                    <a:pt x="82" y="110"/>
                    <a:pt x="84" y="111"/>
                  </a:cubicBezTo>
                  <a:cubicBezTo>
                    <a:pt x="84" y="111"/>
                    <a:pt x="84" y="110"/>
                    <a:pt x="83" y="110"/>
                  </a:cubicBezTo>
                  <a:cubicBezTo>
                    <a:pt x="84" y="110"/>
                    <a:pt x="84" y="111"/>
                    <a:pt x="84" y="110"/>
                  </a:cubicBezTo>
                  <a:cubicBezTo>
                    <a:pt x="84" y="110"/>
                    <a:pt x="84" y="111"/>
                    <a:pt x="84" y="111"/>
                  </a:cubicBezTo>
                  <a:cubicBezTo>
                    <a:pt x="85" y="110"/>
                    <a:pt x="86" y="109"/>
                    <a:pt x="87" y="109"/>
                  </a:cubicBezTo>
                  <a:cubicBezTo>
                    <a:pt x="87" y="109"/>
                    <a:pt x="87" y="109"/>
                    <a:pt x="86" y="109"/>
                  </a:cubicBezTo>
                  <a:cubicBezTo>
                    <a:pt x="87" y="109"/>
                    <a:pt x="88" y="108"/>
                    <a:pt x="89" y="108"/>
                  </a:cubicBezTo>
                  <a:cubicBezTo>
                    <a:pt x="90" y="108"/>
                    <a:pt x="89" y="107"/>
                    <a:pt x="89" y="107"/>
                  </a:cubicBezTo>
                  <a:cubicBezTo>
                    <a:pt x="90" y="107"/>
                    <a:pt x="90" y="107"/>
                    <a:pt x="91" y="107"/>
                  </a:cubicBezTo>
                  <a:cubicBezTo>
                    <a:pt x="91" y="107"/>
                    <a:pt x="91" y="107"/>
                    <a:pt x="91" y="107"/>
                  </a:cubicBezTo>
                  <a:cubicBezTo>
                    <a:pt x="91" y="107"/>
                    <a:pt x="92" y="107"/>
                    <a:pt x="91" y="106"/>
                  </a:cubicBezTo>
                  <a:cubicBezTo>
                    <a:pt x="91" y="105"/>
                    <a:pt x="90" y="106"/>
                    <a:pt x="90" y="106"/>
                  </a:cubicBezTo>
                  <a:cubicBezTo>
                    <a:pt x="90" y="105"/>
                    <a:pt x="89" y="105"/>
                    <a:pt x="89" y="105"/>
                  </a:cubicBezTo>
                  <a:cubicBezTo>
                    <a:pt x="89" y="105"/>
                    <a:pt x="89" y="106"/>
                    <a:pt x="89" y="106"/>
                  </a:cubicBezTo>
                  <a:cubicBezTo>
                    <a:pt x="89" y="106"/>
                    <a:pt x="89" y="106"/>
                    <a:pt x="90" y="106"/>
                  </a:cubicBezTo>
                  <a:cubicBezTo>
                    <a:pt x="86" y="107"/>
                    <a:pt x="85" y="109"/>
                    <a:pt x="81" y="109"/>
                  </a:cubicBezTo>
                  <a:cubicBezTo>
                    <a:pt x="81" y="109"/>
                    <a:pt x="81" y="109"/>
                    <a:pt x="81" y="108"/>
                  </a:cubicBezTo>
                  <a:cubicBezTo>
                    <a:pt x="80" y="109"/>
                    <a:pt x="79" y="109"/>
                    <a:pt x="78" y="109"/>
                  </a:cubicBezTo>
                  <a:cubicBezTo>
                    <a:pt x="78" y="109"/>
                    <a:pt x="79" y="110"/>
                    <a:pt x="78" y="110"/>
                  </a:cubicBezTo>
                  <a:cubicBezTo>
                    <a:pt x="78" y="110"/>
                    <a:pt x="77" y="110"/>
                    <a:pt x="77" y="109"/>
                  </a:cubicBezTo>
                  <a:cubicBezTo>
                    <a:pt x="77" y="109"/>
                    <a:pt x="77" y="109"/>
                    <a:pt x="77" y="110"/>
                  </a:cubicBezTo>
                  <a:cubicBezTo>
                    <a:pt x="77" y="110"/>
                    <a:pt x="77" y="109"/>
                    <a:pt x="77" y="109"/>
                  </a:cubicBezTo>
                  <a:cubicBezTo>
                    <a:pt x="76" y="108"/>
                    <a:pt x="77" y="108"/>
                    <a:pt x="77" y="107"/>
                  </a:cubicBezTo>
                  <a:cubicBezTo>
                    <a:pt x="78" y="108"/>
                    <a:pt x="78" y="108"/>
                    <a:pt x="78" y="107"/>
                  </a:cubicBezTo>
                  <a:cubicBezTo>
                    <a:pt x="79" y="108"/>
                    <a:pt x="78" y="108"/>
                    <a:pt x="78" y="108"/>
                  </a:cubicBezTo>
                  <a:cubicBezTo>
                    <a:pt x="79" y="109"/>
                    <a:pt x="79" y="108"/>
                    <a:pt x="79" y="107"/>
                  </a:cubicBezTo>
                  <a:cubicBezTo>
                    <a:pt x="79" y="107"/>
                    <a:pt x="79" y="106"/>
                    <a:pt x="80" y="107"/>
                  </a:cubicBezTo>
                  <a:cubicBezTo>
                    <a:pt x="80" y="107"/>
                    <a:pt x="80" y="107"/>
                    <a:pt x="79" y="108"/>
                  </a:cubicBezTo>
                  <a:cubicBezTo>
                    <a:pt x="80" y="108"/>
                    <a:pt x="80" y="107"/>
                    <a:pt x="80" y="107"/>
                  </a:cubicBezTo>
                  <a:cubicBezTo>
                    <a:pt x="81" y="107"/>
                    <a:pt x="82" y="106"/>
                    <a:pt x="82" y="106"/>
                  </a:cubicBezTo>
                  <a:cubicBezTo>
                    <a:pt x="83" y="106"/>
                    <a:pt x="83" y="106"/>
                    <a:pt x="84" y="106"/>
                  </a:cubicBezTo>
                  <a:cubicBezTo>
                    <a:pt x="84" y="106"/>
                    <a:pt x="84" y="106"/>
                    <a:pt x="84" y="106"/>
                  </a:cubicBezTo>
                  <a:cubicBezTo>
                    <a:pt x="85" y="105"/>
                    <a:pt x="87" y="104"/>
                    <a:pt x="88" y="104"/>
                  </a:cubicBezTo>
                  <a:cubicBezTo>
                    <a:pt x="89" y="105"/>
                    <a:pt x="88" y="105"/>
                    <a:pt x="88" y="105"/>
                  </a:cubicBezTo>
                  <a:cubicBezTo>
                    <a:pt x="88" y="106"/>
                    <a:pt x="88" y="104"/>
                    <a:pt x="88" y="104"/>
                  </a:cubicBezTo>
                  <a:cubicBezTo>
                    <a:pt x="90" y="104"/>
                    <a:pt x="92" y="103"/>
                    <a:pt x="93" y="102"/>
                  </a:cubicBezTo>
                  <a:cubicBezTo>
                    <a:pt x="94" y="103"/>
                    <a:pt x="94" y="102"/>
                    <a:pt x="94" y="103"/>
                  </a:cubicBezTo>
                  <a:cubicBezTo>
                    <a:pt x="94" y="103"/>
                    <a:pt x="94" y="102"/>
                    <a:pt x="94" y="102"/>
                  </a:cubicBezTo>
                  <a:cubicBezTo>
                    <a:pt x="95" y="102"/>
                    <a:pt x="97" y="102"/>
                    <a:pt x="98" y="101"/>
                  </a:cubicBezTo>
                  <a:cubicBezTo>
                    <a:pt x="98" y="100"/>
                    <a:pt x="99" y="100"/>
                    <a:pt x="99" y="100"/>
                  </a:cubicBezTo>
                  <a:cubicBezTo>
                    <a:pt x="100" y="100"/>
                    <a:pt x="100" y="100"/>
                    <a:pt x="100" y="99"/>
                  </a:cubicBezTo>
                  <a:cubicBezTo>
                    <a:pt x="101" y="99"/>
                    <a:pt x="101" y="99"/>
                    <a:pt x="101" y="99"/>
                  </a:cubicBezTo>
                  <a:cubicBezTo>
                    <a:pt x="101" y="99"/>
                    <a:pt x="102" y="99"/>
                    <a:pt x="102" y="99"/>
                  </a:cubicBezTo>
                  <a:cubicBezTo>
                    <a:pt x="102" y="99"/>
                    <a:pt x="103" y="98"/>
                    <a:pt x="103" y="98"/>
                  </a:cubicBezTo>
                  <a:cubicBezTo>
                    <a:pt x="103" y="97"/>
                    <a:pt x="103" y="97"/>
                    <a:pt x="103" y="97"/>
                  </a:cubicBezTo>
                  <a:cubicBezTo>
                    <a:pt x="104" y="97"/>
                    <a:pt x="104" y="97"/>
                    <a:pt x="104" y="97"/>
                  </a:cubicBezTo>
                  <a:cubicBezTo>
                    <a:pt x="105" y="96"/>
                    <a:pt x="105" y="97"/>
                    <a:pt x="105" y="96"/>
                  </a:cubicBezTo>
                  <a:cubicBezTo>
                    <a:pt x="105" y="96"/>
                    <a:pt x="106" y="96"/>
                    <a:pt x="106" y="96"/>
                  </a:cubicBezTo>
                  <a:cubicBezTo>
                    <a:pt x="106" y="96"/>
                    <a:pt x="106" y="96"/>
                    <a:pt x="106" y="96"/>
                  </a:cubicBezTo>
                  <a:cubicBezTo>
                    <a:pt x="105" y="95"/>
                    <a:pt x="106" y="95"/>
                    <a:pt x="106" y="95"/>
                  </a:cubicBezTo>
                  <a:cubicBezTo>
                    <a:pt x="108" y="94"/>
                    <a:pt x="109" y="93"/>
                    <a:pt x="112" y="91"/>
                  </a:cubicBezTo>
                  <a:cubicBezTo>
                    <a:pt x="112" y="91"/>
                    <a:pt x="113" y="90"/>
                    <a:pt x="114" y="89"/>
                  </a:cubicBezTo>
                  <a:cubicBezTo>
                    <a:pt x="114" y="89"/>
                    <a:pt x="115" y="89"/>
                    <a:pt x="115" y="89"/>
                  </a:cubicBezTo>
                  <a:cubicBezTo>
                    <a:pt x="115" y="89"/>
                    <a:pt x="115" y="87"/>
                    <a:pt x="117" y="88"/>
                  </a:cubicBezTo>
                  <a:cubicBezTo>
                    <a:pt x="116" y="87"/>
                    <a:pt x="117" y="86"/>
                    <a:pt x="118" y="86"/>
                  </a:cubicBezTo>
                  <a:cubicBezTo>
                    <a:pt x="118" y="86"/>
                    <a:pt x="118" y="87"/>
                    <a:pt x="118" y="87"/>
                  </a:cubicBezTo>
                  <a:cubicBezTo>
                    <a:pt x="118" y="87"/>
                    <a:pt x="119" y="86"/>
                    <a:pt x="118" y="86"/>
                  </a:cubicBezTo>
                  <a:cubicBezTo>
                    <a:pt x="118" y="86"/>
                    <a:pt x="119" y="86"/>
                    <a:pt x="119" y="85"/>
                  </a:cubicBezTo>
                  <a:cubicBezTo>
                    <a:pt x="119" y="85"/>
                    <a:pt x="119" y="85"/>
                    <a:pt x="119" y="86"/>
                  </a:cubicBezTo>
                  <a:cubicBezTo>
                    <a:pt x="119" y="84"/>
                    <a:pt x="120" y="84"/>
                    <a:pt x="121" y="83"/>
                  </a:cubicBezTo>
                  <a:cubicBezTo>
                    <a:pt x="122" y="83"/>
                    <a:pt x="123" y="82"/>
                    <a:pt x="124" y="81"/>
                  </a:cubicBezTo>
                  <a:cubicBezTo>
                    <a:pt x="123" y="81"/>
                    <a:pt x="123" y="82"/>
                    <a:pt x="122" y="81"/>
                  </a:cubicBezTo>
                  <a:cubicBezTo>
                    <a:pt x="123" y="80"/>
                    <a:pt x="123" y="79"/>
                    <a:pt x="123" y="78"/>
                  </a:cubicBezTo>
                  <a:cubicBezTo>
                    <a:pt x="124" y="78"/>
                    <a:pt x="125" y="77"/>
                    <a:pt x="125" y="77"/>
                  </a:cubicBezTo>
                  <a:cubicBezTo>
                    <a:pt x="126" y="77"/>
                    <a:pt x="125" y="77"/>
                    <a:pt x="125" y="77"/>
                  </a:cubicBezTo>
                  <a:cubicBezTo>
                    <a:pt x="126" y="77"/>
                    <a:pt x="126" y="76"/>
                    <a:pt x="125" y="76"/>
                  </a:cubicBezTo>
                  <a:cubicBezTo>
                    <a:pt x="125" y="76"/>
                    <a:pt x="125" y="76"/>
                    <a:pt x="126" y="76"/>
                  </a:cubicBezTo>
                  <a:cubicBezTo>
                    <a:pt x="126" y="75"/>
                    <a:pt x="126" y="74"/>
                    <a:pt x="126" y="74"/>
                  </a:cubicBezTo>
                  <a:cubicBezTo>
                    <a:pt x="127" y="73"/>
                    <a:pt x="127" y="72"/>
                    <a:pt x="127" y="71"/>
                  </a:cubicBezTo>
                  <a:cubicBezTo>
                    <a:pt x="128" y="72"/>
                    <a:pt x="129" y="71"/>
                    <a:pt x="128" y="70"/>
                  </a:cubicBezTo>
                  <a:cubicBezTo>
                    <a:pt x="127" y="70"/>
                    <a:pt x="129" y="72"/>
                    <a:pt x="127" y="71"/>
                  </a:cubicBezTo>
                  <a:cubicBezTo>
                    <a:pt x="128" y="69"/>
                    <a:pt x="129" y="67"/>
                    <a:pt x="129" y="65"/>
                  </a:cubicBezTo>
                  <a:cubicBezTo>
                    <a:pt x="130" y="66"/>
                    <a:pt x="130" y="65"/>
                    <a:pt x="130" y="65"/>
                  </a:cubicBezTo>
                  <a:cubicBezTo>
                    <a:pt x="130" y="65"/>
                    <a:pt x="130" y="65"/>
                    <a:pt x="129" y="65"/>
                  </a:cubicBezTo>
                  <a:cubicBezTo>
                    <a:pt x="129" y="64"/>
                    <a:pt x="130" y="63"/>
                    <a:pt x="130" y="62"/>
                  </a:cubicBezTo>
                  <a:cubicBezTo>
                    <a:pt x="130" y="61"/>
                    <a:pt x="130" y="60"/>
                    <a:pt x="130" y="60"/>
                  </a:cubicBezTo>
                  <a:cubicBezTo>
                    <a:pt x="130" y="59"/>
                    <a:pt x="130" y="58"/>
                    <a:pt x="130" y="57"/>
                  </a:cubicBezTo>
                  <a:cubicBezTo>
                    <a:pt x="130" y="57"/>
                    <a:pt x="130" y="56"/>
                    <a:pt x="130" y="56"/>
                  </a:cubicBezTo>
                  <a:cubicBezTo>
                    <a:pt x="130" y="55"/>
                    <a:pt x="130" y="54"/>
                    <a:pt x="130" y="53"/>
                  </a:cubicBezTo>
                  <a:cubicBezTo>
                    <a:pt x="129" y="51"/>
                    <a:pt x="129" y="50"/>
                    <a:pt x="129" y="49"/>
                  </a:cubicBezTo>
                  <a:cubicBezTo>
                    <a:pt x="128" y="48"/>
                    <a:pt x="128" y="48"/>
                    <a:pt x="128" y="47"/>
                  </a:cubicBezTo>
                  <a:cubicBezTo>
                    <a:pt x="127" y="46"/>
                    <a:pt x="127" y="45"/>
                    <a:pt x="126" y="44"/>
                  </a:cubicBezTo>
                  <a:cubicBezTo>
                    <a:pt x="126" y="42"/>
                    <a:pt x="124" y="41"/>
                    <a:pt x="124" y="40"/>
                  </a:cubicBezTo>
                  <a:cubicBezTo>
                    <a:pt x="124" y="40"/>
                    <a:pt x="124" y="39"/>
                    <a:pt x="124" y="39"/>
                  </a:cubicBezTo>
                  <a:cubicBezTo>
                    <a:pt x="123" y="39"/>
                    <a:pt x="123" y="39"/>
                    <a:pt x="123" y="38"/>
                  </a:cubicBezTo>
                  <a:cubicBezTo>
                    <a:pt x="123" y="38"/>
                    <a:pt x="123" y="37"/>
                    <a:pt x="122" y="37"/>
                  </a:cubicBezTo>
                  <a:cubicBezTo>
                    <a:pt x="121" y="36"/>
                    <a:pt x="121" y="36"/>
                    <a:pt x="121" y="35"/>
                  </a:cubicBezTo>
                  <a:cubicBezTo>
                    <a:pt x="120" y="35"/>
                    <a:pt x="120" y="34"/>
                    <a:pt x="120" y="34"/>
                  </a:cubicBezTo>
                  <a:cubicBezTo>
                    <a:pt x="120" y="33"/>
                    <a:pt x="120" y="33"/>
                    <a:pt x="121" y="33"/>
                  </a:cubicBezTo>
                  <a:cubicBezTo>
                    <a:pt x="121" y="34"/>
                    <a:pt x="121" y="34"/>
                    <a:pt x="121" y="34"/>
                  </a:cubicBezTo>
                  <a:cubicBezTo>
                    <a:pt x="122" y="35"/>
                    <a:pt x="122" y="34"/>
                    <a:pt x="123" y="33"/>
                  </a:cubicBezTo>
                  <a:cubicBezTo>
                    <a:pt x="123" y="33"/>
                    <a:pt x="122" y="34"/>
                    <a:pt x="122" y="33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22" y="31"/>
                    <a:pt x="122" y="31"/>
                  </a:cubicBezTo>
                  <a:moveTo>
                    <a:pt x="87" y="106"/>
                  </a:moveTo>
                  <a:cubicBezTo>
                    <a:pt x="87" y="106"/>
                    <a:pt x="86" y="105"/>
                    <a:pt x="86" y="106"/>
                  </a:cubicBezTo>
                  <a:cubicBezTo>
                    <a:pt x="87" y="106"/>
                    <a:pt x="87" y="107"/>
                    <a:pt x="87" y="106"/>
                  </a:cubicBezTo>
                  <a:moveTo>
                    <a:pt x="83" y="112"/>
                  </a:moveTo>
                  <a:cubicBezTo>
                    <a:pt x="83" y="112"/>
                    <a:pt x="82" y="112"/>
                    <a:pt x="82" y="112"/>
                  </a:cubicBezTo>
                  <a:cubicBezTo>
                    <a:pt x="82" y="113"/>
                    <a:pt x="83" y="113"/>
                    <a:pt x="83" y="113"/>
                  </a:cubicBezTo>
                  <a:cubicBezTo>
                    <a:pt x="83" y="113"/>
                    <a:pt x="83" y="113"/>
                    <a:pt x="83" y="112"/>
                  </a:cubicBezTo>
                  <a:moveTo>
                    <a:pt x="86" y="115"/>
                  </a:moveTo>
                  <a:cubicBezTo>
                    <a:pt x="85" y="114"/>
                    <a:pt x="84" y="114"/>
                    <a:pt x="84" y="115"/>
                  </a:cubicBezTo>
                  <a:cubicBezTo>
                    <a:pt x="85" y="115"/>
                    <a:pt x="85" y="115"/>
                    <a:pt x="86" y="115"/>
                  </a:cubicBezTo>
                  <a:moveTo>
                    <a:pt x="90" y="112"/>
                  </a:moveTo>
                  <a:cubicBezTo>
                    <a:pt x="90" y="112"/>
                    <a:pt x="89" y="112"/>
                    <a:pt x="89" y="113"/>
                  </a:cubicBezTo>
                  <a:cubicBezTo>
                    <a:pt x="89" y="112"/>
                    <a:pt x="90" y="113"/>
                    <a:pt x="90" y="112"/>
                  </a:cubicBezTo>
                  <a:moveTo>
                    <a:pt x="91" y="104"/>
                  </a:moveTo>
                  <a:cubicBezTo>
                    <a:pt x="91" y="104"/>
                    <a:pt x="90" y="105"/>
                    <a:pt x="91" y="105"/>
                  </a:cubicBezTo>
                  <a:cubicBezTo>
                    <a:pt x="90" y="105"/>
                    <a:pt x="91" y="105"/>
                    <a:pt x="91" y="104"/>
                  </a:cubicBezTo>
                  <a:moveTo>
                    <a:pt x="103" y="104"/>
                  </a:moveTo>
                  <a:cubicBezTo>
                    <a:pt x="103" y="104"/>
                    <a:pt x="102" y="105"/>
                    <a:pt x="102" y="105"/>
                  </a:cubicBezTo>
                  <a:cubicBezTo>
                    <a:pt x="103" y="105"/>
                    <a:pt x="104" y="105"/>
                    <a:pt x="103" y="104"/>
                  </a:cubicBezTo>
                  <a:moveTo>
                    <a:pt x="107" y="101"/>
                  </a:moveTo>
                  <a:cubicBezTo>
                    <a:pt x="107" y="101"/>
                    <a:pt x="107" y="102"/>
                    <a:pt x="107" y="102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8" y="100"/>
                    <a:pt x="108" y="101"/>
                    <a:pt x="107" y="101"/>
                  </a:cubicBezTo>
                  <a:moveTo>
                    <a:pt x="123" y="86"/>
                  </a:moveTo>
                  <a:cubicBezTo>
                    <a:pt x="122" y="86"/>
                    <a:pt x="123" y="87"/>
                    <a:pt x="123" y="87"/>
                  </a:cubicBezTo>
                  <a:cubicBezTo>
                    <a:pt x="123" y="87"/>
                    <a:pt x="124" y="86"/>
                    <a:pt x="123" y="86"/>
                  </a:cubicBezTo>
                  <a:moveTo>
                    <a:pt x="121" y="83"/>
                  </a:moveTo>
                  <a:cubicBezTo>
                    <a:pt x="121" y="84"/>
                    <a:pt x="119" y="84"/>
                    <a:pt x="120" y="85"/>
                  </a:cubicBezTo>
                  <a:cubicBezTo>
                    <a:pt x="121" y="85"/>
                    <a:pt x="120" y="85"/>
                    <a:pt x="120" y="85"/>
                  </a:cubicBezTo>
                  <a:cubicBezTo>
                    <a:pt x="120" y="84"/>
                    <a:pt x="121" y="84"/>
                    <a:pt x="121" y="84"/>
                  </a:cubicBezTo>
                  <a:cubicBezTo>
                    <a:pt x="122" y="84"/>
                    <a:pt x="122" y="84"/>
                    <a:pt x="121" y="83"/>
                  </a:cubicBezTo>
                  <a:moveTo>
                    <a:pt x="124" y="79"/>
                  </a:moveTo>
                  <a:cubicBezTo>
                    <a:pt x="123" y="79"/>
                    <a:pt x="123" y="80"/>
                    <a:pt x="124" y="81"/>
                  </a:cubicBezTo>
                  <a:cubicBezTo>
                    <a:pt x="124" y="80"/>
                    <a:pt x="124" y="80"/>
                    <a:pt x="124" y="79"/>
                  </a:cubicBezTo>
                  <a:moveTo>
                    <a:pt x="125" y="79"/>
                  </a:moveTo>
                  <a:cubicBezTo>
                    <a:pt x="125" y="79"/>
                    <a:pt x="125" y="79"/>
                    <a:pt x="126" y="78"/>
                  </a:cubicBezTo>
                  <a:cubicBezTo>
                    <a:pt x="125" y="78"/>
                    <a:pt x="124" y="79"/>
                    <a:pt x="125" y="79"/>
                  </a:cubicBezTo>
                  <a:moveTo>
                    <a:pt x="135" y="73"/>
                  </a:moveTo>
                  <a:cubicBezTo>
                    <a:pt x="135" y="74"/>
                    <a:pt x="135" y="74"/>
                    <a:pt x="135" y="74"/>
                  </a:cubicBezTo>
                  <a:cubicBezTo>
                    <a:pt x="136" y="75"/>
                    <a:pt x="136" y="73"/>
                    <a:pt x="135" y="73"/>
                  </a:cubicBezTo>
                  <a:moveTo>
                    <a:pt x="136" y="70"/>
                  </a:moveTo>
                  <a:cubicBezTo>
                    <a:pt x="136" y="71"/>
                    <a:pt x="135" y="70"/>
                    <a:pt x="134" y="71"/>
                  </a:cubicBezTo>
                  <a:cubicBezTo>
                    <a:pt x="135" y="72"/>
                    <a:pt x="136" y="71"/>
                    <a:pt x="136" y="71"/>
                  </a:cubicBezTo>
                  <a:cubicBezTo>
                    <a:pt x="137" y="70"/>
                    <a:pt x="136" y="71"/>
                    <a:pt x="137" y="71"/>
                  </a:cubicBezTo>
                  <a:cubicBezTo>
                    <a:pt x="138" y="71"/>
                    <a:pt x="137" y="70"/>
                    <a:pt x="136" y="70"/>
                  </a:cubicBezTo>
                  <a:moveTo>
                    <a:pt x="141" y="62"/>
                  </a:moveTo>
                  <a:cubicBezTo>
                    <a:pt x="141" y="62"/>
                    <a:pt x="141" y="62"/>
                    <a:pt x="141" y="61"/>
                  </a:cubicBezTo>
                  <a:cubicBezTo>
                    <a:pt x="140" y="61"/>
                    <a:pt x="140" y="62"/>
                    <a:pt x="141" y="62"/>
                  </a:cubicBezTo>
                  <a:moveTo>
                    <a:pt x="138" y="61"/>
                  </a:moveTo>
                  <a:cubicBezTo>
                    <a:pt x="138" y="61"/>
                    <a:pt x="138" y="62"/>
                    <a:pt x="138" y="62"/>
                  </a:cubicBezTo>
                  <a:cubicBezTo>
                    <a:pt x="138" y="62"/>
                    <a:pt x="139" y="62"/>
                    <a:pt x="139" y="62"/>
                  </a:cubicBezTo>
                  <a:cubicBezTo>
                    <a:pt x="139" y="61"/>
                    <a:pt x="139" y="61"/>
                    <a:pt x="138" y="61"/>
                  </a:cubicBezTo>
                  <a:moveTo>
                    <a:pt x="139" y="47"/>
                  </a:moveTo>
                  <a:cubicBezTo>
                    <a:pt x="139" y="47"/>
                    <a:pt x="140" y="46"/>
                    <a:pt x="140" y="45"/>
                  </a:cubicBezTo>
                  <a:cubicBezTo>
                    <a:pt x="139" y="45"/>
                    <a:pt x="140" y="46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39" y="48"/>
                    <a:pt x="139" y="47"/>
                  </a:cubicBezTo>
                  <a:moveTo>
                    <a:pt x="140" y="49"/>
                  </a:moveTo>
                  <a:cubicBezTo>
                    <a:pt x="141" y="50"/>
                    <a:pt x="141" y="50"/>
                    <a:pt x="141" y="50"/>
                  </a:cubicBezTo>
                  <a:cubicBezTo>
                    <a:pt x="142" y="50"/>
                    <a:pt x="141" y="48"/>
                    <a:pt x="140" y="49"/>
                  </a:cubicBezTo>
                  <a:moveTo>
                    <a:pt x="139" y="51"/>
                  </a:moveTo>
                  <a:cubicBezTo>
                    <a:pt x="140" y="51"/>
                    <a:pt x="139" y="50"/>
                    <a:pt x="139" y="49"/>
                  </a:cubicBezTo>
                  <a:cubicBezTo>
                    <a:pt x="139" y="50"/>
                    <a:pt x="139" y="49"/>
                    <a:pt x="138" y="49"/>
                  </a:cubicBezTo>
                  <a:cubicBezTo>
                    <a:pt x="138" y="50"/>
                    <a:pt x="139" y="50"/>
                    <a:pt x="139" y="51"/>
                  </a:cubicBezTo>
                  <a:moveTo>
                    <a:pt x="142" y="53"/>
                  </a:moveTo>
                  <a:cubicBezTo>
                    <a:pt x="142" y="53"/>
                    <a:pt x="141" y="53"/>
                    <a:pt x="141" y="52"/>
                  </a:cubicBezTo>
                  <a:cubicBezTo>
                    <a:pt x="141" y="52"/>
                    <a:pt x="142" y="50"/>
                    <a:pt x="140" y="51"/>
                  </a:cubicBezTo>
                  <a:cubicBezTo>
                    <a:pt x="140" y="51"/>
                    <a:pt x="140" y="53"/>
                    <a:pt x="142" y="53"/>
                  </a:cubicBezTo>
                  <a:moveTo>
                    <a:pt x="141" y="58"/>
                  </a:moveTo>
                  <a:cubicBezTo>
                    <a:pt x="141" y="57"/>
                    <a:pt x="141" y="56"/>
                    <a:pt x="140" y="56"/>
                  </a:cubicBezTo>
                  <a:cubicBezTo>
                    <a:pt x="140" y="57"/>
                    <a:pt x="140" y="58"/>
                    <a:pt x="141" y="58"/>
                  </a:cubicBezTo>
                  <a:moveTo>
                    <a:pt x="126" y="37"/>
                  </a:moveTo>
                  <a:cubicBezTo>
                    <a:pt x="125" y="37"/>
                    <a:pt x="124" y="37"/>
                    <a:pt x="125" y="38"/>
                  </a:cubicBezTo>
                  <a:cubicBezTo>
                    <a:pt x="126" y="38"/>
                    <a:pt x="126" y="38"/>
                    <a:pt x="126" y="37"/>
                  </a:cubicBezTo>
                  <a:cubicBezTo>
                    <a:pt x="126" y="37"/>
                    <a:pt x="126" y="37"/>
                    <a:pt x="126" y="37"/>
                  </a:cubicBezTo>
                  <a:moveTo>
                    <a:pt x="123" y="36"/>
                  </a:moveTo>
                  <a:cubicBezTo>
                    <a:pt x="123" y="36"/>
                    <a:pt x="122" y="36"/>
                    <a:pt x="122" y="36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3" y="36"/>
                    <a:pt x="122" y="37"/>
                    <a:pt x="123" y="37"/>
                  </a:cubicBezTo>
                  <a:cubicBezTo>
                    <a:pt x="124" y="37"/>
                    <a:pt x="123" y="36"/>
                    <a:pt x="123" y="36"/>
                  </a:cubicBezTo>
                  <a:cubicBezTo>
                    <a:pt x="123" y="36"/>
                    <a:pt x="123" y="35"/>
                    <a:pt x="123" y="36"/>
                  </a:cubicBezTo>
                  <a:moveTo>
                    <a:pt x="73" y="112"/>
                  </a:moveTo>
                  <a:cubicBezTo>
                    <a:pt x="72" y="112"/>
                    <a:pt x="72" y="113"/>
                    <a:pt x="72" y="113"/>
                  </a:cubicBezTo>
                  <a:cubicBezTo>
                    <a:pt x="71" y="113"/>
                    <a:pt x="70" y="112"/>
                    <a:pt x="70" y="112"/>
                  </a:cubicBezTo>
                  <a:cubicBezTo>
                    <a:pt x="70" y="111"/>
                    <a:pt x="71" y="110"/>
                    <a:pt x="71" y="110"/>
                  </a:cubicBezTo>
                  <a:cubicBezTo>
                    <a:pt x="71" y="110"/>
                    <a:pt x="71" y="111"/>
                    <a:pt x="70" y="111"/>
                  </a:cubicBezTo>
                  <a:cubicBezTo>
                    <a:pt x="71" y="112"/>
                    <a:pt x="71" y="112"/>
                    <a:pt x="71" y="112"/>
                  </a:cubicBezTo>
                  <a:cubicBezTo>
                    <a:pt x="71" y="110"/>
                    <a:pt x="72" y="108"/>
                    <a:pt x="73" y="110"/>
                  </a:cubicBezTo>
                  <a:cubicBezTo>
                    <a:pt x="73" y="110"/>
                    <a:pt x="72" y="110"/>
                    <a:pt x="72" y="110"/>
                  </a:cubicBezTo>
                  <a:cubicBezTo>
                    <a:pt x="73" y="112"/>
                    <a:pt x="74" y="109"/>
                    <a:pt x="74" y="110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10"/>
                    <a:pt x="73" y="110"/>
                  </a:cubicBezTo>
                  <a:cubicBezTo>
                    <a:pt x="72" y="108"/>
                    <a:pt x="74" y="108"/>
                    <a:pt x="74" y="109"/>
                  </a:cubicBezTo>
                  <a:cubicBezTo>
                    <a:pt x="75" y="108"/>
                    <a:pt x="75" y="108"/>
                    <a:pt x="75" y="109"/>
                  </a:cubicBezTo>
                  <a:cubicBezTo>
                    <a:pt x="75" y="109"/>
                    <a:pt x="75" y="109"/>
                    <a:pt x="75" y="110"/>
                  </a:cubicBezTo>
                  <a:cubicBezTo>
                    <a:pt x="75" y="110"/>
                    <a:pt x="75" y="109"/>
                    <a:pt x="75" y="109"/>
                  </a:cubicBezTo>
                  <a:cubicBezTo>
                    <a:pt x="74" y="109"/>
                    <a:pt x="75" y="110"/>
                    <a:pt x="75" y="110"/>
                  </a:cubicBezTo>
                  <a:cubicBezTo>
                    <a:pt x="75" y="110"/>
                    <a:pt x="75" y="110"/>
                    <a:pt x="75" y="110"/>
                  </a:cubicBezTo>
                  <a:cubicBezTo>
                    <a:pt x="75" y="111"/>
                    <a:pt x="75" y="112"/>
                    <a:pt x="74" y="112"/>
                  </a:cubicBezTo>
                  <a:cubicBezTo>
                    <a:pt x="74" y="112"/>
                    <a:pt x="73" y="111"/>
                    <a:pt x="73" y="112"/>
                  </a:cubicBezTo>
                  <a:moveTo>
                    <a:pt x="74" y="115"/>
                  </a:moveTo>
                  <a:cubicBezTo>
                    <a:pt x="73" y="116"/>
                    <a:pt x="73" y="116"/>
                    <a:pt x="73" y="116"/>
                  </a:cubicBezTo>
                  <a:cubicBezTo>
                    <a:pt x="74" y="115"/>
                    <a:pt x="73" y="115"/>
                    <a:pt x="73" y="114"/>
                  </a:cubicBezTo>
                  <a:cubicBezTo>
                    <a:pt x="73" y="114"/>
                    <a:pt x="74" y="115"/>
                    <a:pt x="74" y="115"/>
                  </a:cubicBezTo>
                  <a:moveTo>
                    <a:pt x="76" y="113"/>
                  </a:moveTo>
                  <a:cubicBezTo>
                    <a:pt x="76" y="113"/>
                    <a:pt x="76" y="113"/>
                    <a:pt x="77" y="113"/>
                  </a:cubicBezTo>
                  <a:cubicBezTo>
                    <a:pt x="77" y="113"/>
                    <a:pt x="76" y="114"/>
                    <a:pt x="76" y="113"/>
                  </a:cubicBezTo>
                </a:path>
              </a:pathLst>
            </a:custGeom>
            <a:solidFill>
              <a:srgbClr val="E0D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6003925" y="1435101"/>
              <a:ext cx="1003300" cy="1060450"/>
            </a:xfrm>
            <a:custGeom>
              <a:avLst/>
              <a:gdLst>
                <a:gd name="T0" fmla="*/ 39 w 99"/>
                <a:gd name="T1" fmla="*/ 70 h 105"/>
                <a:gd name="T2" fmla="*/ 40 w 99"/>
                <a:gd name="T3" fmla="*/ 72 h 105"/>
                <a:gd name="T4" fmla="*/ 44 w 99"/>
                <a:gd name="T5" fmla="*/ 27 h 105"/>
                <a:gd name="T6" fmla="*/ 45 w 99"/>
                <a:gd name="T7" fmla="*/ 22 h 105"/>
                <a:gd name="T8" fmla="*/ 30 w 99"/>
                <a:gd name="T9" fmla="*/ 23 h 105"/>
                <a:gd name="T10" fmla="*/ 34 w 99"/>
                <a:gd name="T11" fmla="*/ 20 h 105"/>
                <a:gd name="T12" fmla="*/ 33 w 99"/>
                <a:gd name="T13" fmla="*/ 70 h 105"/>
                <a:gd name="T14" fmla="*/ 34 w 99"/>
                <a:gd name="T15" fmla="*/ 47 h 105"/>
                <a:gd name="T16" fmla="*/ 56 w 99"/>
                <a:gd name="T17" fmla="*/ 36 h 105"/>
                <a:gd name="T18" fmla="*/ 59 w 99"/>
                <a:gd name="T19" fmla="*/ 38 h 105"/>
                <a:gd name="T20" fmla="*/ 41 w 99"/>
                <a:gd name="T21" fmla="*/ 25 h 105"/>
                <a:gd name="T22" fmla="*/ 87 w 99"/>
                <a:gd name="T23" fmla="*/ 41 h 105"/>
                <a:gd name="T24" fmla="*/ 91 w 99"/>
                <a:gd name="T25" fmla="*/ 54 h 105"/>
                <a:gd name="T26" fmla="*/ 81 w 99"/>
                <a:gd name="T27" fmla="*/ 73 h 105"/>
                <a:gd name="T28" fmla="*/ 47 w 99"/>
                <a:gd name="T29" fmla="*/ 98 h 105"/>
                <a:gd name="T30" fmla="*/ 13 w 99"/>
                <a:gd name="T31" fmla="*/ 86 h 105"/>
                <a:gd name="T32" fmla="*/ 11 w 99"/>
                <a:gd name="T33" fmla="*/ 69 h 105"/>
                <a:gd name="T34" fmla="*/ 5 w 99"/>
                <a:gd name="T35" fmla="*/ 43 h 105"/>
                <a:gd name="T36" fmla="*/ 10 w 99"/>
                <a:gd name="T37" fmla="*/ 33 h 105"/>
                <a:gd name="T38" fmla="*/ 30 w 99"/>
                <a:gd name="T39" fmla="*/ 32 h 105"/>
                <a:gd name="T40" fmla="*/ 24 w 99"/>
                <a:gd name="T41" fmla="*/ 48 h 105"/>
                <a:gd name="T42" fmla="*/ 39 w 99"/>
                <a:gd name="T43" fmla="*/ 75 h 105"/>
                <a:gd name="T44" fmla="*/ 35 w 99"/>
                <a:gd name="T45" fmla="*/ 72 h 105"/>
                <a:gd name="T46" fmla="*/ 48 w 99"/>
                <a:gd name="T47" fmla="*/ 75 h 105"/>
                <a:gd name="T48" fmla="*/ 60 w 99"/>
                <a:gd name="T49" fmla="*/ 67 h 105"/>
                <a:gd name="T50" fmla="*/ 66 w 99"/>
                <a:gd name="T51" fmla="*/ 51 h 105"/>
                <a:gd name="T52" fmla="*/ 52 w 99"/>
                <a:gd name="T53" fmla="*/ 63 h 105"/>
                <a:gd name="T54" fmla="*/ 48 w 99"/>
                <a:gd name="T55" fmla="*/ 59 h 105"/>
                <a:gd name="T56" fmla="*/ 56 w 99"/>
                <a:gd name="T57" fmla="*/ 54 h 105"/>
                <a:gd name="T58" fmla="*/ 71 w 99"/>
                <a:gd name="T59" fmla="*/ 40 h 105"/>
                <a:gd name="T60" fmla="*/ 60 w 99"/>
                <a:gd name="T61" fmla="*/ 32 h 105"/>
                <a:gd name="T62" fmla="*/ 46 w 99"/>
                <a:gd name="T63" fmla="*/ 38 h 105"/>
                <a:gd name="T64" fmla="*/ 42 w 99"/>
                <a:gd name="T65" fmla="*/ 37 h 105"/>
                <a:gd name="T66" fmla="*/ 49 w 99"/>
                <a:gd name="T67" fmla="*/ 31 h 105"/>
                <a:gd name="T68" fmla="*/ 54 w 99"/>
                <a:gd name="T69" fmla="*/ 22 h 105"/>
                <a:gd name="T70" fmla="*/ 79 w 99"/>
                <a:gd name="T71" fmla="*/ 57 h 105"/>
                <a:gd name="T72" fmla="*/ 76 w 99"/>
                <a:gd name="T73" fmla="*/ 68 h 105"/>
                <a:gd name="T74" fmla="*/ 86 w 99"/>
                <a:gd name="T75" fmla="*/ 50 h 105"/>
                <a:gd name="T76" fmla="*/ 51 w 99"/>
                <a:gd name="T77" fmla="*/ 27 h 105"/>
                <a:gd name="T78" fmla="*/ 56 w 99"/>
                <a:gd name="T79" fmla="*/ 25 h 105"/>
                <a:gd name="T80" fmla="*/ 61 w 99"/>
                <a:gd name="T81" fmla="*/ 26 h 105"/>
                <a:gd name="T82" fmla="*/ 61 w 99"/>
                <a:gd name="T83" fmla="*/ 33 h 105"/>
                <a:gd name="T84" fmla="*/ 69 w 99"/>
                <a:gd name="T85" fmla="*/ 31 h 105"/>
                <a:gd name="T86" fmla="*/ 71 w 99"/>
                <a:gd name="T87" fmla="*/ 42 h 105"/>
                <a:gd name="T88" fmla="*/ 61 w 99"/>
                <a:gd name="T89" fmla="*/ 46 h 105"/>
                <a:gd name="T90" fmla="*/ 48 w 99"/>
                <a:gd name="T91" fmla="*/ 69 h 105"/>
                <a:gd name="T92" fmla="*/ 69 w 99"/>
                <a:gd name="T93" fmla="*/ 52 h 105"/>
                <a:gd name="T94" fmla="*/ 4 w 99"/>
                <a:gd name="T95" fmla="*/ 36 h 105"/>
                <a:gd name="T96" fmla="*/ 25 w 99"/>
                <a:gd name="T97" fmla="*/ 68 h 105"/>
                <a:gd name="T98" fmla="*/ 26 w 99"/>
                <a:gd name="T99" fmla="*/ 70 h 105"/>
                <a:gd name="T100" fmla="*/ 32 w 99"/>
                <a:gd name="T101" fmla="*/ 82 h 105"/>
                <a:gd name="T102" fmla="*/ 71 w 99"/>
                <a:gd name="T103" fmla="*/ 83 h 105"/>
                <a:gd name="T104" fmla="*/ 48 w 99"/>
                <a:gd name="T105" fmla="*/ 73 h 105"/>
                <a:gd name="T106" fmla="*/ 39 w 99"/>
                <a:gd name="T107" fmla="*/ 101 h 105"/>
                <a:gd name="T108" fmla="*/ 34 w 99"/>
                <a:gd name="T109" fmla="*/ 49 h 105"/>
                <a:gd name="T110" fmla="*/ 97 w 99"/>
                <a:gd name="T111" fmla="*/ 41 h 105"/>
                <a:gd name="T112" fmla="*/ 91 w 99"/>
                <a:gd name="T113" fmla="*/ 51 h 105"/>
                <a:gd name="T114" fmla="*/ 25 w 99"/>
                <a:gd name="T115" fmla="*/ 6 h 105"/>
                <a:gd name="T116" fmla="*/ 77 w 99"/>
                <a:gd name="T117" fmla="*/ 15 h 105"/>
                <a:gd name="T118" fmla="*/ 79 w 99"/>
                <a:gd name="T119" fmla="*/ 30 h 105"/>
                <a:gd name="T120" fmla="*/ 27 w 99"/>
                <a:gd name="T121" fmla="*/ 13 h 105"/>
                <a:gd name="T122" fmla="*/ 44 w 99"/>
                <a:gd name="T123" fmla="*/ 11 h 105"/>
                <a:gd name="T124" fmla="*/ 83 w 99"/>
                <a:gd name="T125" fmla="*/ 3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105">
                  <a:moveTo>
                    <a:pt x="39" y="67"/>
                  </a:moveTo>
                  <a:cubicBezTo>
                    <a:pt x="39" y="67"/>
                    <a:pt x="39" y="67"/>
                    <a:pt x="38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39" y="66"/>
                    <a:pt x="39" y="67"/>
                    <a:pt x="39" y="67"/>
                  </a:cubicBezTo>
                  <a:cubicBezTo>
                    <a:pt x="39" y="67"/>
                    <a:pt x="39" y="67"/>
                    <a:pt x="39" y="67"/>
                  </a:cubicBezTo>
                  <a:moveTo>
                    <a:pt x="39" y="70"/>
                  </a:moveTo>
                  <a:cubicBezTo>
                    <a:pt x="39" y="69"/>
                    <a:pt x="39" y="69"/>
                    <a:pt x="39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9" y="70"/>
                    <a:pt x="39" y="69"/>
                    <a:pt x="40" y="70"/>
                  </a:cubicBezTo>
                  <a:cubicBezTo>
                    <a:pt x="39" y="70"/>
                    <a:pt x="39" y="70"/>
                    <a:pt x="39" y="70"/>
                  </a:cubicBezTo>
                  <a:moveTo>
                    <a:pt x="39" y="67"/>
                  </a:moveTo>
                  <a:cubicBezTo>
                    <a:pt x="38" y="67"/>
                    <a:pt x="38" y="67"/>
                    <a:pt x="38" y="67"/>
                  </a:cubicBezTo>
                  <a:cubicBezTo>
                    <a:pt x="38" y="66"/>
                    <a:pt x="38" y="65"/>
                    <a:pt x="39" y="67"/>
                  </a:cubicBezTo>
                  <a:moveTo>
                    <a:pt x="36" y="72"/>
                  </a:moveTo>
                  <a:cubicBezTo>
                    <a:pt x="36" y="72"/>
                    <a:pt x="36" y="72"/>
                    <a:pt x="36" y="72"/>
                  </a:cubicBezTo>
                  <a:cubicBezTo>
                    <a:pt x="37" y="72"/>
                    <a:pt x="36" y="71"/>
                    <a:pt x="36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1"/>
                    <a:pt x="38" y="72"/>
                  </a:cubicBezTo>
                  <a:cubicBezTo>
                    <a:pt x="38" y="72"/>
                    <a:pt x="37" y="71"/>
                    <a:pt x="37" y="71"/>
                  </a:cubicBezTo>
                  <a:cubicBezTo>
                    <a:pt x="38" y="71"/>
                    <a:pt x="38" y="72"/>
                    <a:pt x="39" y="73"/>
                  </a:cubicBezTo>
                  <a:cubicBezTo>
                    <a:pt x="39" y="72"/>
                    <a:pt x="39" y="72"/>
                    <a:pt x="40" y="73"/>
                  </a:cubicBezTo>
                  <a:cubicBezTo>
                    <a:pt x="39" y="73"/>
                    <a:pt x="38" y="72"/>
                    <a:pt x="38" y="72"/>
                  </a:cubicBezTo>
                  <a:cubicBezTo>
                    <a:pt x="38" y="72"/>
                    <a:pt x="38" y="72"/>
                    <a:pt x="38" y="73"/>
                  </a:cubicBezTo>
                  <a:cubicBezTo>
                    <a:pt x="38" y="73"/>
                    <a:pt x="38" y="73"/>
                    <a:pt x="37" y="72"/>
                  </a:cubicBezTo>
                  <a:cubicBezTo>
                    <a:pt x="37" y="72"/>
                    <a:pt x="37" y="73"/>
                    <a:pt x="37" y="73"/>
                  </a:cubicBezTo>
                  <a:cubicBezTo>
                    <a:pt x="37" y="73"/>
                    <a:pt x="36" y="72"/>
                    <a:pt x="36" y="73"/>
                  </a:cubicBezTo>
                  <a:cubicBezTo>
                    <a:pt x="36" y="74"/>
                    <a:pt x="37" y="73"/>
                    <a:pt x="37" y="74"/>
                  </a:cubicBezTo>
                  <a:cubicBezTo>
                    <a:pt x="37" y="74"/>
                    <a:pt x="37" y="75"/>
                    <a:pt x="37" y="75"/>
                  </a:cubicBezTo>
                  <a:cubicBezTo>
                    <a:pt x="36" y="75"/>
                    <a:pt x="36" y="74"/>
                    <a:pt x="36" y="75"/>
                  </a:cubicBezTo>
                  <a:cubicBezTo>
                    <a:pt x="36" y="75"/>
                    <a:pt x="36" y="75"/>
                    <a:pt x="36" y="74"/>
                  </a:cubicBezTo>
                  <a:cubicBezTo>
                    <a:pt x="36" y="74"/>
                    <a:pt x="35" y="72"/>
                    <a:pt x="36" y="71"/>
                  </a:cubicBezTo>
                  <a:cubicBezTo>
                    <a:pt x="35" y="72"/>
                    <a:pt x="36" y="73"/>
                    <a:pt x="36" y="7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6" y="73"/>
                    <a:pt x="36" y="73"/>
                    <a:pt x="36" y="72"/>
                  </a:cubicBezTo>
                  <a:cubicBezTo>
                    <a:pt x="36" y="71"/>
                    <a:pt x="36" y="72"/>
                    <a:pt x="36" y="72"/>
                  </a:cubicBezTo>
                  <a:moveTo>
                    <a:pt x="37" y="68"/>
                  </a:moveTo>
                  <a:cubicBezTo>
                    <a:pt x="37" y="67"/>
                    <a:pt x="37" y="66"/>
                    <a:pt x="37" y="67"/>
                  </a:cubicBezTo>
                  <a:cubicBezTo>
                    <a:pt x="38" y="67"/>
                    <a:pt x="37" y="68"/>
                    <a:pt x="37" y="68"/>
                  </a:cubicBezTo>
                  <a:moveTo>
                    <a:pt x="36" y="68"/>
                  </a:moveTo>
                  <a:cubicBezTo>
                    <a:pt x="36" y="68"/>
                    <a:pt x="36" y="68"/>
                    <a:pt x="36" y="68"/>
                  </a:cubicBezTo>
                  <a:cubicBezTo>
                    <a:pt x="36" y="68"/>
                    <a:pt x="36" y="68"/>
                    <a:pt x="36" y="69"/>
                  </a:cubicBezTo>
                  <a:cubicBezTo>
                    <a:pt x="37" y="68"/>
                    <a:pt x="36" y="69"/>
                    <a:pt x="36" y="69"/>
                  </a:cubicBezTo>
                  <a:cubicBezTo>
                    <a:pt x="36" y="69"/>
                    <a:pt x="36" y="69"/>
                    <a:pt x="36" y="68"/>
                  </a:cubicBezTo>
                  <a:moveTo>
                    <a:pt x="36" y="67"/>
                  </a:moveTo>
                  <a:cubicBezTo>
                    <a:pt x="37" y="67"/>
                    <a:pt x="37" y="67"/>
                    <a:pt x="37" y="67"/>
                  </a:cubicBezTo>
                  <a:cubicBezTo>
                    <a:pt x="37" y="68"/>
                    <a:pt x="37" y="68"/>
                    <a:pt x="37" y="69"/>
                  </a:cubicBezTo>
                  <a:cubicBezTo>
                    <a:pt x="37" y="69"/>
                    <a:pt x="36" y="67"/>
                    <a:pt x="36" y="67"/>
                  </a:cubicBezTo>
                  <a:moveTo>
                    <a:pt x="39" y="70"/>
                  </a:moveTo>
                  <a:cubicBezTo>
                    <a:pt x="39" y="70"/>
                    <a:pt x="39" y="70"/>
                    <a:pt x="39" y="70"/>
                  </a:cubicBezTo>
                  <a:cubicBezTo>
                    <a:pt x="39" y="71"/>
                    <a:pt x="39" y="70"/>
                    <a:pt x="40" y="71"/>
                  </a:cubicBezTo>
                  <a:cubicBezTo>
                    <a:pt x="40" y="71"/>
                    <a:pt x="39" y="71"/>
                    <a:pt x="39" y="71"/>
                  </a:cubicBezTo>
                  <a:cubicBezTo>
                    <a:pt x="39" y="70"/>
                    <a:pt x="39" y="71"/>
                    <a:pt x="38" y="70"/>
                  </a:cubicBezTo>
                  <a:cubicBezTo>
                    <a:pt x="38" y="69"/>
                    <a:pt x="39" y="70"/>
                    <a:pt x="39" y="70"/>
                  </a:cubicBezTo>
                  <a:moveTo>
                    <a:pt x="40" y="68"/>
                  </a:moveTo>
                  <a:cubicBezTo>
                    <a:pt x="41" y="70"/>
                    <a:pt x="40" y="70"/>
                    <a:pt x="39" y="69"/>
                  </a:cubicBezTo>
                  <a:cubicBezTo>
                    <a:pt x="40" y="69"/>
                    <a:pt x="40" y="69"/>
                    <a:pt x="40" y="68"/>
                  </a:cubicBezTo>
                  <a:moveTo>
                    <a:pt x="68" y="39"/>
                  </a:moveTo>
                  <a:cubicBezTo>
                    <a:pt x="69" y="38"/>
                    <a:pt x="68" y="38"/>
                    <a:pt x="68" y="38"/>
                  </a:cubicBezTo>
                  <a:cubicBezTo>
                    <a:pt x="69" y="38"/>
                    <a:pt x="69" y="38"/>
                    <a:pt x="68" y="39"/>
                  </a:cubicBezTo>
                  <a:cubicBezTo>
                    <a:pt x="69" y="39"/>
                    <a:pt x="70" y="38"/>
                    <a:pt x="70" y="38"/>
                  </a:cubicBezTo>
                  <a:cubicBezTo>
                    <a:pt x="69" y="39"/>
                    <a:pt x="70" y="39"/>
                    <a:pt x="70" y="39"/>
                  </a:cubicBezTo>
                  <a:cubicBezTo>
                    <a:pt x="70" y="39"/>
                    <a:pt x="69" y="39"/>
                    <a:pt x="69" y="39"/>
                  </a:cubicBezTo>
                  <a:cubicBezTo>
                    <a:pt x="69" y="39"/>
                    <a:pt x="69" y="40"/>
                    <a:pt x="68" y="40"/>
                  </a:cubicBezTo>
                  <a:cubicBezTo>
                    <a:pt x="68" y="40"/>
                    <a:pt x="69" y="39"/>
                    <a:pt x="69" y="39"/>
                  </a:cubicBezTo>
                  <a:cubicBezTo>
                    <a:pt x="69" y="39"/>
                    <a:pt x="69" y="39"/>
                    <a:pt x="68" y="39"/>
                  </a:cubicBezTo>
                  <a:cubicBezTo>
                    <a:pt x="67" y="40"/>
                    <a:pt x="68" y="39"/>
                    <a:pt x="68" y="39"/>
                  </a:cubicBezTo>
                  <a:cubicBezTo>
                    <a:pt x="67" y="40"/>
                    <a:pt x="69" y="41"/>
                    <a:pt x="68" y="41"/>
                  </a:cubicBezTo>
                  <a:cubicBezTo>
                    <a:pt x="67" y="41"/>
                    <a:pt x="67" y="39"/>
                    <a:pt x="67" y="38"/>
                  </a:cubicBezTo>
                  <a:cubicBezTo>
                    <a:pt x="68" y="38"/>
                    <a:pt x="67" y="39"/>
                    <a:pt x="68" y="39"/>
                  </a:cubicBezTo>
                  <a:moveTo>
                    <a:pt x="62" y="39"/>
                  </a:moveTo>
                  <a:cubicBezTo>
                    <a:pt x="61" y="40"/>
                    <a:pt x="62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3" y="38"/>
                    <a:pt x="62" y="39"/>
                    <a:pt x="62" y="39"/>
                  </a:cubicBezTo>
                  <a:moveTo>
                    <a:pt x="62" y="40"/>
                  </a:moveTo>
                  <a:cubicBezTo>
                    <a:pt x="62" y="40"/>
                    <a:pt x="63" y="40"/>
                    <a:pt x="63" y="40"/>
                  </a:cubicBezTo>
                  <a:cubicBezTo>
                    <a:pt x="63" y="39"/>
                    <a:pt x="62" y="40"/>
                    <a:pt x="62" y="40"/>
                  </a:cubicBezTo>
                  <a:cubicBezTo>
                    <a:pt x="61" y="40"/>
                    <a:pt x="62" y="40"/>
                    <a:pt x="62" y="40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3" y="39"/>
                    <a:pt x="64" y="39"/>
                    <a:pt x="64" y="40"/>
                  </a:cubicBezTo>
                  <a:cubicBezTo>
                    <a:pt x="65" y="40"/>
                    <a:pt x="64" y="40"/>
                    <a:pt x="64" y="40"/>
                  </a:cubicBezTo>
                  <a:cubicBezTo>
                    <a:pt x="64" y="41"/>
                    <a:pt x="64" y="41"/>
                    <a:pt x="63" y="41"/>
                  </a:cubicBezTo>
                  <a:cubicBezTo>
                    <a:pt x="63" y="41"/>
                    <a:pt x="63" y="41"/>
                    <a:pt x="63" y="42"/>
                  </a:cubicBezTo>
                  <a:cubicBezTo>
                    <a:pt x="61" y="42"/>
                    <a:pt x="63" y="41"/>
                    <a:pt x="62" y="42"/>
                  </a:cubicBezTo>
                  <a:cubicBezTo>
                    <a:pt x="61" y="42"/>
                    <a:pt x="63" y="41"/>
                    <a:pt x="63" y="41"/>
                  </a:cubicBezTo>
                  <a:cubicBezTo>
                    <a:pt x="62" y="41"/>
                    <a:pt x="64" y="40"/>
                    <a:pt x="64" y="40"/>
                  </a:cubicBezTo>
                  <a:cubicBezTo>
                    <a:pt x="64" y="40"/>
                    <a:pt x="63" y="40"/>
                    <a:pt x="63" y="40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40"/>
                    <a:pt x="64" y="40"/>
                    <a:pt x="63" y="40"/>
                  </a:cubicBezTo>
                  <a:cubicBezTo>
                    <a:pt x="63" y="40"/>
                    <a:pt x="63" y="40"/>
                    <a:pt x="63" y="41"/>
                  </a:cubicBezTo>
                  <a:cubicBezTo>
                    <a:pt x="63" y="41"/>
                    <a:pt x="62" y="41"/>
                    <a:pt x="62" y="41"/>
                  </a:cubicBezTo>
                  <a:cubicBezTo>
                    <a:pt x="62" y="41"/>
                    <a:pt x="63" y="41"/>
                    <a:pt x="62" y="41"/>
                  </a:cubicBezTo>
                  <a:cubicBezTo>
                    <a:pt x="62" y="41"/>
                    <a:pt x="62" y="41"/>
                    <a:pt x="62" y="40"/>
                  </a:cubicBezTo>
                  <a:moveTo>
                    <a:pt x="63" y="40"/>
                  </a:moveTo>
                  <a:cubicBezTo>
                    <a:pt x="63" y="40"/>
                    <a:pt x="62" y="40"/>
                    <a:pt x="62" y="40"/>
                  </a:cubicBezTo>
                  <a:cubicBezTo>
                    <a:pt x="63" y="40"/>
                    <a:pt x="64" y="39"/>
                    <a:pt x="63" y="40"/>
                  </a:cubicBezTo>
                  <a:moveTo>
                    <a:pt x="40" y="70"/>
                  </a:moveTo>
                  <a:cubicBezTo>
                    <a:pt x="40" y="70"/>
                    <a:pt x="41" y="71"/>
                    <a:pt x="41" y="71"/>
                  </a:cubicBezTo>
                  <a:cubicBezTo>
                    <a:pt x="41" y="72"/>
                    <a:pt x="41" y="72"/>
                    <a:pt x="40" y="71"/>
                  </a:cubicBezTo>
                  <a:cubicBezTo>
                    <a:pt x="40" y="72"/>
                    <a:pt x="40" y="73"/>
                    <a:pt x="40" y="72"/>
                  </a:cubicBezTo>
                  <a:cubicBezTo>
                    <a:pt x="39" y="71"/>
                    <a:pt x="40" y="72"/>
                    <a:pt x="40" y="72"/>
                  </a:cubicBezTo>
                  <a:cubicBezTo>
                    <a:pt x="40" y="72"/>
                    <a:pt x="40" y="71"/>
                    <a:pt x="40" y="70"/>
                  </a:cubicBezTo>
                  <a:moveTo>
                    <a:pt x="60" y="39"/>
                  </a:moveTo>
                  <a:cubicBezTo>
                    <a:pt x="60" y="39"/>
                    <a:pt x="61" y="38"/>
                    <a:pt x="61" y="38"/>
                  </a:cubicBezTo>
                  <a:cubicBezTo>
                    <a:pt x="60" y="39"/>
                    <a:pt x="61" y="39"/>
                    <a:pt x="60" y="39"/>
                  </a:cubicBezTo>
                  <a:moveTo>
                    <a:pt x="62" y="38"/>
                  </a:moveTo>
                  <a:cubicBezTo>
                    <a:pt x="62" y="38"/>
                    <a:pt x="62" y="38"/>
                    <a:pt x="62" y="38"/>
                  </a:cubicBezTo>
                  <a:cubicBezTo>
                    <a:pt x="63" y="37"/>
                    <a:pt x="63" y="38"/>
                    <a:pt x="62" y="38"/>
                  </a:cubicBezTo>
                  <a:moveTo>
                    <a:pt x="39" y="67"/>
                  </a:moveTo>
                  <a:cubicBezTo>
                    <a:pt x="39" y="67"/>
                    <a:pt x="39" y="67"/>
                    <a:pt x="39" y="67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39" y="66"/>
                    <a:pt x="39" y="66"/>
                    <a:pt x="39" y="67"/>
                  </a:cubicBezTo>
                  <a:moveTo>
                    <a:pt x="62" y="42"/>
                  </a:moveTo>
                  <a:cubicBezTo>
                    <a:pt x="61" y="43"/>
                    <a:pt x="61" y="42"/>
                    <a:pt x="60" y="43"/>
                  </a:cubicBezTo>
                  <a:cubicBezTo>
                    <a:pt x="60" y="42"/>
                    <a:pt x="59" y="42"/>
                    <a:pt x="60" y="42"/>
                  </a:cubicBezTo>
                  <a:cubicBezTo>
                    <a:pt x="61" y="41"/>
                    <a:pt x="60" y="42"/>
                    <a:pt x="61" y="42"/>
                  </a:cubicBezTo>
                  <a:cubicBezTo>
                    <a:pt x="61" y="42"/>
                    <a:pt x="62" y="42"/>
                    <a:pt x="62" y="42"/>
                  </a:cubicBezTo>
                  <a:moveTo>
                    <a:pt x="52" y="55"/>
                  </a:moveTo>
                  <a:cubicBezTo>
                    <a:pt x="50" y="54"/>
                    <a:pt x="51" y="54"/>
                    <a:pt x="51" y="54"/>
                  </a:cubicBezTo>
                  <a:cubicBezTo>
                    <a:pt x="52" y="55"/>
                    <a:pt x="51" y="54"/>
                    <a:pt x="51" y="55"/>
                  </a:cubicBezTo>
                  <a:cubicBezTo>
                    <a:pt x="51" y="55"/>
                    <a:pt x="52" y="55"/>
                    <a:pt x="52" y="55"/>
                  </a:cubicBezTo>
                  <a:moveTo>
                    <a:pt x="35" y="71"/>
                  </a:moveTo>
                  <a:cubicBezTo>
                    <a:pt x="35" y="71"/>
                    <a:pt x="34" y="70"/>
                    <a:pt x="35" y="70"/>
                  </a:cubicBezTo>
                  <a:cubicBezTo>
                    <a:pt x="34" y="70"/>
                    <a:pt x="34" y="70"/>
                    <a:pt x="34" y="69"/>
                  </a:cubicBezTo>
                  <a:cubicBezTo>
                    <a:pt x="34" y="69"/>
                    <a:pt x="34" y="69"/>
                    <a:pt x="35" y="70"/>
                  </a:cubicBezTo>
                  <a:cubicBezTo>
                    <a:pt x="35" y="70"/>
                    <a:pt x="35" y="69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4" y="70"/>
                    <a:pt x="35" y="71"/>
                    <a:pt x="35" y="71"/>
                  </a:cubicBezTo>
                  <a:cubicBezTo>
                    <a:pt x="35" y="71"/>
                    <a:pt x="35" y="71"/>
                    <a:pt x="35" y="72"/>
                  </a:cubicBezTo>
                  <a:cubicBezTo>
                    <a:pt x="35" y="71"/>
                    <a:pt x="35" y="73"/>
                    <a:pt x="35" y="72"/>
                  </a:cubicBezTo>
                  <a:cubicBezTo>
                    <a:pt x="34" y="72"/>
                    <a:pt x="34" y="72"/>
                    <a:pt x="34" y="71"/>
                  </a:cubicBezTo>
                  <a:cubicBezTo>
                    <a:pt x="34" y="71"/>
                    <a:pt x="35" y="71"/>
                    <a:pt x="35" y="71"/>
                  </a:cubicBezTo>
                  <a:moveTo>
                    <a:pt x="61" y="44"/>
                  </a:moveTo>
                  <a:cubicBezTo>
                    <a:pt x="60" y="44"/>
                    <a:pt x="60" y="44"/>
                    <a:pt x="61" y="43"/>
                  </a:cubicBezTo>
                  <a:cubicBezTo>
                    <a:pt x="61" y="43"/>
                    <a:pt x="60" y="44"/>
                    <a:pt x="60" y="44"/>
                  </a:cubicBezTo>
                  <a:cubicBezTo>
                    <a:pt x="61" y="43"/>
                    <a:pt x="60" y="44"/>
                    <a:pt x="60" y="43"/>
                  </a:cubicBezTo>
                  <a:cubicBezTo>
                    <a:pt x="59" y="43"/>
                    <a:pt x="59" y="43"/>
                    <a:pt x="60" y="43"/>
                  </a:cubicBezTo>
                  <a:cubicBezTo>
                    <a:pt x="60" y="43"/>
                    <a:pt x="61" y="43"/>
                    <a:pt x="61" y="43"/>
                  </a:cubicBezTo>
                  <a:cubicBezTo>
                    <a:pt x="61" y="43"/>
                    <a:pt x="61" y="44"/>
                    <a:pt x="61" y="44"/>
                  </a:cubicBezTo>
                  <a:moveTo>
                    <a:pt x="37" y="26"/>
                  </a:moveTo>
                  <a:cubicBezTo>
                    <a:pt x="36" y="24"/>
                    <a:pt x="37" y="24"/>
                    <a:pt x="37" y="25"/>
                  </a:cubicBezTo>
                  <a:cubicBezTo>
                    <a:pt x="37" y="25"/>
                    <a:pt x="37" y="24"/>
                    <a:pt x="37" y="25"/>
                  </a:cubicBezTo>
                  <a:cubicBezTo>
                    <a:pt x="37" y="25"/>
                    <a:pt x="37" y="26"/>
                    <a:pt x="37" y="26"/>
                  </a:cubicBezTo>
                  <a:cubicBezTo>
                    <a:pt x="37" y="26"/>
                    <a:pt x="37" y="24"/>
                    <a:pt x="38" y="24"/>
                  </a:cubicBezTo>
                  <a:cubicBezTo>
                    <a:pt x="38" y="25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moveTo>
                    <a:pt x="44" y="27"/>
                  </a:moveTo>
                  <a:cubicBezTo>
                    <a:pt x="44" y="26"/>
                    <a:pt x="44" y="26"/>
                    <a:pt x="44" y="27"/>
                  </a:cubicBezTo>
                  <a:cubicBezTo>
                    <a:pt x="44" y="27"/>
                    <a:pt x="44" y="26"/>
                    <a:pt x="44" y="27"/>
                  </a:cubicBezTo>
                  <a:cubicBezTo>
                    <a:pt x="44" y="28"/>
                    <a:pt x="44" y="27"/>
                    <a:pt x="44" y="28"/>
                  </a:cubicBezTo>
                  <a:cubicBezTo>
                    <a:pt x="44" y="28"/>
                    <a:pt x="43" y="27"/>
                    <a:pt x="43" y="28"/>
                  </a:cubicBezTo>
                  <a:cubicBezTo>
                    <a:pt x="43" y="29"/>
                    <a:pt x="43" y="28"/>
                    <a:pt x="43" y="27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4" y="26"/>
                    <a:pt x="44" y="27"/>
                    <a:pt x="44" y="27"/>
                  </a:cubicBezTo>
                  <a:moveTo>
                    <a:pt x="42" y="22"/>
                  </a:moveTo>
                  <a:cubicBezTo>
                    <a:pt x="43" y="22"/>
                    <a:pt x="43" y="22"/>
                    <a:pt x="44" y="22"/>
                  </a:cubicBezTo>
                  <a:cubicBezTo>
                    <a:pt x="44" y="23"/>
                    <a:pt x="44" y="23"/>
                    <a:pt x="44" y="24"/>
                  </a:cubicBezTo>
                  <a:cubicBezTo>
                    <a:pt x="43" y="25"/>
                    <a:pt x="44" y="23"/>
                    <a:pt x="43" y="23"/>
                  </a:cubicBezTo>
                  <a:cubicBezTo>
                    <a:pt x="43" y="23"/>
                    <a:pt x="43" y="23"/>
                    <a:pt x="43" y="24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4"/>
                    <a:pt x="43" y="25"/>
                    <a:pt x="43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5"/>
                    <a:pt x="44" y="26"/>
                    <a:pt x="44" y="26"/>
                  </a:cubicBezTo>
                  <a:cubicBezTo>
                    <a:pt x="44" y="26"/>
                    <a:pt x="43" y="26"/>
                    <a:pt x="43" y="26"/>
                  </a:cubicBezTo>
                  <a:cubicBezTo>
                    <a:pt x="43" y="25"/>
                    <a:pt x="43" y="27"/>
                    <a:pt x="42" y="26"/>
                  </a:cubicBezTo>
                  <a:cubicBezTo>
                    <a:pt x="42" y="25"/>
                    <a:pt x="43" y="25"/>
                    <a:pt x="43" y="25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4"/>
                    <a:pt x="43" y="25"/>
                    <a:pt x="42" y="25"/>
                  </a:cubicBezTo>
                  <a:cubicBezTo>
                    <a:pt x="42" y="25"/>
                    <a:pt x="42" y="25"/>
                    <a:pt x="42" y="26"/>
                  </a:cubicBezTo>
                  <a:cubicBezTo>
                    <a:pt x="42" y="26"/>
                    <a:pt x="42" y="25"/>
                    <a:pt x="42" y="25"/>
                  </a:cubicBezTo>
                  <a:cubicBezTo>
                    <a:pt x="42" y="25"/>
                    <a:pt x="42" y="26"/>
                    <a:pt x="41" y="25"/>
                  </a:cubicBezTo>
                  <a:cubicBezTo>
                    <a:pt x="41" y="24"/>
                    <a:pt x="41" y="24"/>
                    <a:pt x="42" y="24"/>
                  </a:cubicBezTo>
                  <a:cubicBezTo>
                    <a:pt x="42" y="24"/>
                    <a:pt x="42" y="23"/>
                    <a:pt x="42" y="22"/>
                  </a:cubicBezTo>
                  <a:cubicBezTo>
                    <a:pt x="42" y="22"/>
                    <a:pt x="42" y="24"/>
                    <a:pt x="42" y="23"/>
                  </a:cubicBezTo>
                  <a:cubicBezTo>
                    <a:pt x="43" y="23"/>
                    <a:pt x="43" y="22"/>
                    <a:pt x="42" y="22"/>
                  </a:cubicBezTo>
                  <a:moveTo>
                    <a:pt x="38" y="29"/>
                  </a:moveTo>
                  <a:cubicBezTo>
                    <a:pt x="38" y="29"/>
                    <a:pt x="38" y="29"/>
                    <a:pt x="38" y="29"/>
                  </a:cubicBezTo>
                  <a:cubicBezTo>
                    <a:pt x="38" y="29"/>
                    <a:pt x="38" y="29"/>
                    <a:pt x="37" y="29"/>
                  </a:cubicBezTo>
                  <a:cubicBezTo>
                    <a:pt x="37" y="29"/>
                    <a:pt x="37" y="28"/>
                    <a:pt x="37" y="28"/>
                  </a:cubicBezTo>
                  <a:cubicBezTo>
                    <a:pt x="37" y="26"/>
                    <a:pt x="37" y="29"/>
                    <a:pt x="38" y="28"/>
                  </a:cubicBezTo>
                  <a:cubicBezTo>
                    <a:pt x="38" y="28"/>
                    <a:pt x="38" y="29"/>
                    <a:pt x="38" y="29"/>
                  </a:cubicBezTo>
                  <a:moveTo>
                    <a:pt x="39" y="28"/>
                  </a:moveTo>
                  <a:cubicBezTo>
                    <a:pt x="39" y="29"/>
                    <a:pt x="39" y="29"/>
                    <a:pt x="39" y="28"/>
                  </a:cubicBezTo>
                  <a:cubicBezTo>
                    <a:pt x="39" y="29"/>
                    <a:pt x="39" y="29"/>
                    <a:pt x="38" y="29"/>
                  </a:cubicBezTo>
                  <a:cubicBezTo>
                    <a:pt x="39" y="29"/>
                    <a:pt x="38" y="28"/>
                    <a:pt x="38" y="28"/>
                  </a:cubicBezTo>
                  <a:cubicBezTo>
                    <a:pt x="38" y="26"/>
                    <a:pt x="39" y="28"/>
                    <a:pt x="39" y="27"/>
                  </a:cubicBezTo>
                  <a:cubicBezTo>
                    <a:pt x="39" y="28"/>
                    <a:pt x="39" y="28"/>
                    <a:pt x="39" y="28"/>
                  </a:cubicBezTo>
                  <a:moveTo>
                    <a:pt x="46" y="27"/>
                  </a:moveTo>
                  <a:cubicBezTo>
                    <a:pt x="46" y="27"/>
                    <a:pt x="46" y="27"/>
                    <a:pt x="46" y="27"/>
                  </a:cubicBezTo>
                  <a:cubicBezTo>
                    <a:pt x="46" y="26"/>
                    <a:pt x="46" y="25"/>
                    <a:pt x="47" y="25"/>
                  </a:cubicBezTo>
                  <a:cubicBezTo>
                    <a:pt x="47" y="26"/>
                    <a:pt x="46" y="26"/>
                    <a:pt x="46" y="27"/>
                  </a:cubicBezTo>
                  <a:moveTo>
                    <a:pt x="47" y="23"/>
                  </a:moveTo>
                  <a:cubicBezTo>
                    <a:pt x="47" y="23"/>
                    <a:pt x="47" y="22"/>
                    <a:pt x="46" y="22"/>
                  </a:cubicBezTo>
                  <a:cubicBezTo>
                    <a:pt x="46" y="22"/>
                    <a:pt x="46" y="23"/>
                    <a:pt x="46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6" y="22"/>
                    <a:pt x="47" y="21"/>
                    <a:pt x="47" y="23"/>
                  </a:cubicBezTo>
                  <a:moveTo>
                    <a:pt x="46" y="22"/>
                  </a:moveTo>
                  <a:cubicBezTo>
                    <a:pt x="46" y="23"/>
                    <a:pt x="46" y="22"/>
                    <a:pt x="45" y="22"/>
                  </a:cubicBezTo>
                  <a:cubicBezTo>
                    <a:pt x="45" y="24"/>
                    <a:pt x="44" y="22"/>
                    <a:pt x="44" y="23"/>
                  </a:cubicBezTo>
                  <a:cubicBezTo>
                    <a:pt x="44" y="22"/>
                    <a:pt x="45" y="22"/>
                    <a:pt x="45" y="22"/>
                  </a:cubicBezTo>
                  <a:cubicBezTo>
                    <a:pt x="45" y="22"/>
                    <a:pt x="46" y="22"/>
                    <a:pt x="46" y="22"/>
                  </a:cubicBezTo>
                  <a:moveTo>
                    <a:pt x="46" y="24"/>
                  </a:moveTo>
                  <a:cubicBezTo>
                    <a:pt x="46" y="24"/>
                    <a:pt x="46" y="24"/>
                    <a:pt x="46" y="24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6" y="26"/>
                  </a:cubicBezTo>
                  <a:cubicBezTo>
                    <a:pt x="46" y="27"/>
                    <a:pt x="45" y="26"/>
                    <a:pt x="45" y="25"/>
                  </a:cubicBezTo>
                  <a:cubicBezTo>
                    <a:pt x="45" y="25"/>
                    <a:pt x="45" y="26"/>
                    <a:pt x="45" y="25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4"/>
                    <a:pt x="44" y="24"/>
                    <a:pt x="44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4"/>
                    <a:pt x="45" y="26"/>
                    <a:pt x="46" y="25"/>
                  </a:cubicBezTo>
                  <a:cubicBezTo>
                    <a:pt x="46" y="24"/>
                    <a:pt x="45" y="25"/>
                    <a:pt x="45" y="23"/>
                  </a:cubicBezTo>
                  <a:cubicBezTo>
                    <a:pt x="46" y="23"/>
                    <a:pt x="46" y="24"/>
                    <a:pt x="46" y="24"/>
                  </a:cubicBezTo>
                  <a:moveTo>
                    <a:pt x="37" y="28"/>
                  </a:move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6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8"/>
                    <a:pt x="37" y="28"/>
                  </a:cubicBezTo>
                  <a:moveTo>
                    <a:pt x="45" y="28"/>
                  </a:moveTo>
                  <a:cubicBezTo>
                    <a:pt x="45" y="28"/>
                    <a:pt x="45" y="29"/>
                    <a:pt x="45" y="29"/>
                  </a:cubicBezTo>
                  <a:cubicBezTo>
                    <a:pt x="45" y="29"/>
                    <a:pt x="45" y="27"/>
                    <a:pt x="45" y="28"/>
                  </a:cubicBezTo>
                  <a:cubicBezTo>
                    <a:pt x="45" y="27"/>
                    <a:pt x="45" y="27"/>
                    <a:pt x="45" y="26"/>
                  </a:cubicBezTo>
                  <a:cubicBezTo>
                    <a:pt x="45" y="27"/>
                    <a:pt x="45" y="26"/>
                    <a:pt x="46" y="27"/>
                  </a:cubicBezTo>
                  <a:cubicBezTo>
                    <a:pt x="45" y="28"/>
                    <a:pt x="46" y="27"/>
                    <a:pt x="46" y="28"/>
                  </a:cubicBezTo>
                  <a:cubicBezTo>
                    <a:pt x="45" y="29"/>
                    <a:pt x="45" y="27"/>
                    <a:pt x="45" y="28"/>
                  </a:cubicBezTo>
                  <a:moveTo>
                    <a:pt x="45" y="31"/>
                  </a:moveTo>
                  <a:cubicBezTo>
                    <a:pt x="45" y="31"/>
                    <a:pt x="44" y="30"/>
                    <a:pt x="44" y="31"/>
                  </a:cubicBezTo>
                  <a:cubicBezTo>
                    <a:pt x="44" y="31"/>
                    <a:pt x="44" y="32"/>
                    <a:pt x="44" y="31"/>
                  </a:cubicBezTo>
                  <a:cubicBezTo>
                    <a:pt x="44" y="31"/>
                    <a:pt x="44" y="30"/>
                    <a:pt x="45" y="30"/>
                  </a:cubicBezTo>
                  <a:cubicBezTo>
                    <a:pt x="44" y="31"/>
                    <a:pt x="45" y="31"/>
                    <a:pt x="45" y="31"/>
                  </a:cubicBezTo>
                  <a:moveTo>
                    <a:pt x="39" y="26"/>
                  </a:moveTo>
                  <a:cubicBezTo>
                    <a:pt x="39" y="25"/>
                    <a:pt x="39" y="26"/>
                    <a:pt x="39" y="26"/>
                  </a:cubicBezTo>
                  <a:cubicBezTo>
                    <a:pt x="39" y="26"/>
                    <a:pt x="39" y="25"/>
                    <a:pt x="38" y="25"/>
                  </a:cubicBezTo>
                  <a:cubicBezTo>
                    <a:pt x="39" y="24"/>
                    <a:pt x="38" y="24"/>
                    <a:pt x="39" y="23"/>
                  </a:cubicBezTo>
                  <a:cubicBezTo>
                    <a:pt x="39" y="24"/>
                    <a:pt x="39" y="24"/>
                    <a:pt x="39" y="25"/>
                  </a:cubicBezTo>
                  <a:cubicBezTo>
                    <a:pt x="39" y="25"/>
                    <a:pt x="39" y="24"/>
                    <a:pt x="39" y="24"/>
                  </a:cubicBezTo>
                  <a:cubicBezTo>
                    <a:pt x="39" y="23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5"/>
                    <a:pt x="39" y="24"/>
                    <a:pt x="39" y="25"/>
                  </a:cubicBezTo>
                  <a:cubicBezTo>
                    <a:pt x="39" y="25"/>
                    <a:pt x="39" y="24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moveTo>
                    <a:pt x="30" y="30"/>
                  </a:moveTo>
                  <a:cubicBezTo>
                    <a:pt x="30" y="31"/>
                    <a:pt x="29" y="30"/>
                    <a:pt x="29" y="31"/>
                  </a:cubicBezTo>
                  <a:cubicBezTo>
                    <a:pt x="29" y="29"/>
                    <a:pt x="30" y="30"/>
                    <a:pt x="30" y="30"/>
                  </a:cubicBezTo>
                  <a:moveTo>
                    <a:pt x="31" y="23"/>
                  </a:moveTo>
                  <a:cubicBezTo>
                    <a:pt x="31" y="23"/>
                    <a:pt x="31" y="23"/>
                    <a:pt x="30" y="23"/>
                  </a:cubicBezTo>
                  <a:cubicBezTo>
                    <a:pt x="30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1"/>
                  </a:cubicBezTo>
                  <a:cubicBezTo>
                    <a:pt x="31" y="21"/>
                    <a:pt x="30" y="22"/>
                    <a:pt x="30" y="22"/>
                  </a:cubicBezTo>
                  <a:cubicBezTo>
                    <a:pt x="30" y="22"/>
                    <a:pt x="30" y="21"/>
                    <a:pt x="30" y="21"/>
                  </a:cubicBezTo>
                  <a:cubicBezTo>
                    <a:pt x="30" y="22"/>
                    <a:pt x="30" y="22"/>
                    <a:pt x="30" y="23"/>
                  </a:cubicBezTo>
                  <a:cubicBezTo>
                    <a:pt x="30" y="23"/>
                    <a:pt x="30" y="23"/>
                    <a:pt x="30" y="22"/>
                  </a:cubicBezTo>
                  <a:cubicBezTo>
                    <a:pt x="29" y="22"/>
                    <a:pt x="29" y="23"/>
                    <a:pt x="29" y="23"/>
                  </a:cubicBezTo>
                  <a:cubicBezTo>
                    <a:pt x="29" y="23"/>
                    <a:pt x="29" y="21"/>
                    <a:pt x="28" y="22"/>
                  </a:cubicBezTo>
                  <a:cubicBezTo>
                    <a:pt x="28" y="22"/>
                    <a:pt x="29" y="22"/>
                    <a:pt x="29" y="22"/>
                  </a:cubicBezTo>
                  <a:cubicBezTo>
                    <a:pt x="29" y="23"/>
                    <a:pt x="28" y="23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1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22"/>
                    <a:pt x="26" y="22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0"/>
                    <a:pt x="26" y="21"/>
                    <a:pt x="26" y="21"/>
                  </a:cubicBezTo>
                  <a:cubicBezTo>
                    <a:pt x="26" y="20"/>
                    <a:pt x="27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8"/>
                    <a:pt x="30" y="19"/>
                    <a:pt x="30" y="19"/>
                  </a:cubicBezTo>
                  <a:cubicBezTo>
                    <a:pt x="30" y="19"/>
                    <a:pt x="31" y="18"/>
                    <a:pt x="31" y="18"/>
                  </a:cubicBezTo>
                  <a:cubicBezTo>
                    <a:pt x="32" y="18"/>
                    <a:pt x="32" y="19"/>
                    <a:pt x="33" y="19"/>
                  </a:cubicBezTo>
                  <a:cubicBezTo>
                    <a:pt x="33" y="19"/>
                    <a:pt x="33" y="19"/>
                    <a:pt x="33" y="19"/>
                  </a:cubicBezTo>
                  <a:cubicBezTo>
                    <a:pt x="33" y="19"/>
                    <a:pt x="34" y="20"/>
                    <a:pt x="35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20"/>
                    <a:pt x="35" y="19"/>
                    <a:pt x="35" y="20"/>
                  </a:cubicBezTo>
                  <a:cubicBezTo>
                    <a:pt x="35" y="20"/>
                    <a:pt x="35" y="19"/>
                    <a:pt x="35" y="19"/>
                  </a:cubicBezTo>
                  <a:cubicBezTo>
                    <a:pt x="36" y="20"/>
                    <a:pt x="37" y="19"/>
                    <a:pt x="38" y="19"/>
                  </a:cubicBezTo>
                  <a:cubicBezTo>
                    <a:pt x="38" y="19"/>
                    <a:pt x="38" y="20"/>
                    <a:pt x="38" y="20"/>
                  </a:cubicBezTo>
                  <a:cubicBezTo>
                    <a:pt x="38" y="20"/>
                    <a:pt x="39" y="20"/>
                    <a:pt x="39" y="21"/>
                  </a:cubicBezTo>
                  <a:cubicBezTo>
                    <a:pt x="39" y="22"/>
                    <a:pt x="38" y="21"/>
                    <a:pt x="38" y="21"/>
                  </a:cubicBezTo>
                  <a:cubicBezTo>
                    <a:pt x="38" y="21"/>
                    <a:pt x="37" y="21"/>
                    <a:pt x="37" y="21"/>
                  </a:cubicBezTo>
                  <a:cubicBezTo>
                    <a:pt x="37" y="21"/>
                    <a:pt x="37" y="22"/>
                    <a:pt x="37" y="22"/>
                  </a:cubicBezTo>
                  <a:cubicBezTo>
                    <a:pt x="37" y="22"/>
                    <a:pt x="37" y="21"/>
                    <a:pt x="37" y="21"/>
                  </a:cubicBezTo>
                  <a:cubicBezTo>
                    <a:pt x="37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2"/>
                  </a:cubicBezTo>
                  <a:cubicBezTo>
                    <a:pt x="35" y="21"/>
                    <a:pt x="36" y="21"/>
                    <a:pt x="35" y="20"/>
                  </a:cubicBezTo>
                  <a:cubicBezTo>
                    <a:pt x="35" y="20"/>
                    <a:pt x="35" y="21"/>
                    <a:pt x="35" y="21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3" y="22"/>
                  </a:cubicBezTo>
                  <a:cubicBezTo>
                    <a:pt x="33" y="22"/>
                    <a:pt x="33" y="23"/>
                    <a:pt x="33" y="24"/>
                  </a:cubicBezTo>
                  <a:cubicBezTo>
                    <a:pt x="32" y="24"/>
                    <a:pt x="32" y="23"/>
                    <a:pt x="32" y="24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3"/>
                    <a:pt x="31" y="23"/>
                  </a:cubicBezTo>
                  <a:moveTo>
                    <a:pt x="35" y="22"/>
                  </a:moveTo>
                  <a:cubicBezTo>
                    <a:pt x="34" y="22"/>
                    <a:pt x="34" y="21"/>
                    <a:pt x="34" y="21"/>
                  </a:cubicBezTo>
                  <a:cubicBezTo>
                    <a:pt x="35" y="23"/>
                    <a:pt x="35" y="22"/>
                    <a:pt x="35" y="22"/>
                  </a:cubicBezTo>
                  <a:cubicBezTo>
                    <a:pt x="35" y="21"/>
                    <a:pt x="35" y="20"/>
                    <a:pt x="34" y="20"/>
                  </a:cubicBezTo>
                  <a:cubicBezTo>
                    <a:pt x="34" y="21"/>
                    <a:pt x="35" y="21"/>
                    <a:pt x="35" y="22"/>
                  </a:cubicBezTo>
                  <a:moveTo>
                    <a:pt x="34" y="21"/>
                  </a:moveTo>
                  <a:cubicBezTo>
                    <a:pt x="34" y="21"/>
                    <a:pt x="34" y="21"/>
                    <a:pt x="34" y="20"/>
                  </a:cubicBezTo>
                  <a:cubicBezTo>
                    <a:pt x="34" y="21"/>
                    <a:pt x="34" y="21"/>
                    <a:pt x="34" y="20"/>
                  </a:cubicBezTo>
                  <a:cubicBezTo>
                    <a:pt x="34" y="21"/>
                    <a:pt x="34" y="19"/>
                    <a:pt x="34" y="20"/>
                  </a:cubicBezTo>
                  <a:cubicBezTo>
                    <a:pt x="34" y="21"/>
                    <a:pt x="34" y="20"/>
                    <a:pt x="34" y="21"/>
                  </a:cubicBezTo>
                  <a:moveTo>
                    <a:pt x="33" y="21"/>
                  </a:moveTo>
                  <a:cubicBezTo>
                    <a:pt x="33" y="22"/>
                    <a:pt x="34" y="22"/>
                    <a:pt x="34" y="22"/>
                  </a:cubicBezTo>
                  <a:cubicBezTo>
                    <a:pt x="34" y="21"/>
                    <a:pt x="33" y="21"/>
                    <a:pt x="33" y="21"/>
                  </a:cubicBezTo>
                  <a:cubicBezTo>
                    <a:pt x="33" y="20"/>
                    <a:pt x="33" y="21"/>
                    <a:pt x="33" y="21"/>
                  </a:cubicBezTo>
                  <a:moveTo>
                    <a:pt x="28" y="20"/>
                  </a:moveTo>
                  <a:cubicBezTo>
                    <a:pt x="28" y="20"/>
                    <a:pt x="28" y="20"/>
                    <a:pt x="28" y="19"/>
                  </a:cubicBezTo>
                  <a:cubicBezTo>
                    <a:pt x="28" y="20"/>
                    <a:pt x="28" y="20"/>
                    <a:pt x="28" y="21"/>
                  </a:cubicBezTo>
                  <a:cubicBezTo>
                    <a:pt x="28" y="21"/>
                    <a:pt x="28" y="21"/>
                    <a:pt x="28" y="20"/>
                  </a:cubicBezTo>
                  <a:moveTo>
                    <a:pt x="31" y="20"/>
                  </a:moveTo>
                  <a:cubicBezTo>
                    <a:pt x="32" y="20"/>
                    <a:pt x="33" y="21"/>
                    <a:pt x="32" y="20"/>
                  </a:cubicBezTo>
                  <a:cubicBezTo>
                    <a:pt x="32" y="20"/>
                    <a:pt x="31" y="20"/>
                    <a:pt x="31" y="20"/>
                  </a:cubicBezTo>
                  <a:moveTo>
                    <a:pt x="32" y="22"/>
                  </a:moveTo>
                  <a:cubicBezTo>
                    <a:pt x="32" y="24"/>
                    <a:pt x="33" y="22"/>
                    <a:pt x="33" y="21"/>
                  </a:cubicBezTo>
                  <a:cubicBezTo>
                    <a:pt x="32" y="21"/>
                    <a:pt x="32" y="23"/>
                    <a:pt x="32" y="22"/>
                  </a:cubicBezTo>
                  <a:moveTo>
                    <a:pt x="60" y="39"/>
                  </a:moveTo>
                  <a:cubicBezTo>
                    <a:pt x="60" y="38"/>
                    <a:pt x="59" y="39"/>
                    <a:pt x="59" y="39"/>
                  </a:cubicBezTo>
                  <a:cubicBezTo>
                    <a:pt x="60" y="38"/>
                    <a:pt x="60" y="39"/>
                    <a:pt x="61" y="38"/>
                  </a:cubicBezTo>
                  <a:cubicBezTo>
                    <a:pt x="61" y="38"/>
                    <a:pt x="61" y="38"/>
                    <a:pt x="60" y="39"/>
                  </a:cubicBezTo>
                  <a:moveTo>
                    <a:pt x="21" y="30"/>
                  </a:moveTo>
                  <a:cubicBezTo>
                    <a:pt x="20" y="29"/>
                    <a:pt x="21" y="30"/>
                    <a:pt x="21" y="30"/>
                  </a:cubicBezTo>
                  <a:cubicBezTo>
                    <a:pt x="22" y="30"/>
                    <a:pt x="21" y="30"/>
                    <a:pt x="21" y="30"/>
                  </a:cubicBezTo>
                  <a:moveTo>
                    <a:pt x="36" y="25"/>
                  </a:moveTo>
                  <a:cubicBezTo>
                    <a:pt x="36" y="26"/>
                    <a:pt x="36" y="25"/>
                    <a:pt x="36" y="25"/>
                  </a:cubicBezTo>
                  <a:cubicBezTo>
                    <a:pt x="36" y="24"/>
                    <a:pt x="36" y="25"/>
                    <a:pt x="36" y="24"/>
                  </a:cubicBezTo>
                  <a:cubicBezTo>
                    <a:pt x="37" y="25"/>
                    <a:pt x="36" y="25"/>
                    <a:pt x="36" y="25"/>
                  </a:cubicBezTo>
                  <a:moveTo>
                    <a:pt x="35" y="23"/>
                  </a:moveTo>
                  <a:cubicBezTo>
                    <a:pt x="35" y="22"/>
                    <a:pt x="35" y="22"/>
                    <a:pt x="35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23"/>
                    <a:pt x="36" y="22"/>
                    <a:pt x="35" y="23"/>
                  </a:cubicBezTo>
                  <a:moveTo>
                    <a:pt x="35" y="29"/>
                  </a:move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4" y="29"/>
                    <a:pt x="34" y="28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29"/>
                    <a:pt x="34" y="29"/>
                  </a:cubicBezTo>
                  <a:cubicBezTo>
                    <a:pt x="34" y="29"/>
                    <a:pt x="34" y="29"/>
                    <a:pt x="34" y="30"/>
                  </a:cubicBezTo>
                  <a:cubicBezTo>
                    <a:pt x="34" y="29"/>
                    <a:pt x="33" y="29"/>
                    <a:pt x="33" y="30"/>
                  </a:cubicBezTo>
                  <a:cubicBezTo>
                    <a:pt x="33" y="29"/>
                    <a:pt x="33" y="29"/>
                    <a:pt x="33" y="28"/>
                  </a:cubicBezTo>
                  <a:cubicBezTo>
                    <a:pt x="33" y="28"/>
                    <a:pt x="33" y="29"/>
                    <a:pt x="33" y="29"/>
                  </a:cubicBezTo>
                  <a:cubicBezTo>
                    <a:pt x="34" y="29"/>
                    <a:pt x="33" y="28"/>
                    <a:pt x="33" y="28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4" y="29"/>
                    <a:pt x="34" y="28"/>
                    <a:pt x="35" y="29"/>
                  </a:cubicBezTo>
                  <a:moveTo>
                    <a:pt x="33" y="71"/>
                  </a:moveTo>
                  <a:cubicBezTo>
                    <a:pt x="33" y="70"/>
                    <a:pt x="33" y="70"/>
                    <a:pt x="33" y="70"/>
                  </a:cubicBezTo>
                  <a:cubicBezTo>
                    <a:pt x="33" y="71"/>
                    <a:pt x="33" y="71"/>
                    <a:pt x="33" y="71"/>
                  </a:cubicBezTo>
                  <a:moveTo>
                    <a:pt x="35" y="27"/>
                  </a:moveTo>
                  <a:cubicBezTo>
                    <a:pt x="34" y="27"/>
                    <a:pt x="34" y="25"/>
                    <a:pt x="34" y="27"/>
                  </a:cubicBezTo>
                  <a:cubicBezTo>
                    <a:pt x="34" y="27"/>
                    <a:pt x="33" y="26"/>
                    <a:pt x="33" y="26"/>
                  </a:cubicBezTo>
                  <a:cubicBezTo>
                    <a:pt x="33" y="26"/>
                    <a:pt x="33" y="28"/>
                    <a:pt x="33" y="27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6"/>
                    <a:pt x="34" y="25"/>
                    <a:pt x="35" y="27"/>
                  </a:cubicBezTo>
                  <a:moveTo>
                    <a:pt x="35" y="26"/>
                  </a:moveTo>
                  <a:cubicBezTo>
                    <a:pt x="34" y="24"/>
                    <a:pt x="35" y="26"/>
                    <a:pt x="36" y="25"/>
                  </a:cubicBezTo>
                  <a:cubicBezTo>
                    <a:pt x="36" y="26"/>
                    <a:pt x="36" y="25"/>
                    <a:pt x="36" y="26"/>
                  </a:cubicBezTo>
                  <a:cubicBezTo>
                    <a:pt x="36" y="27"/>
                    <a:pt x="35" y="25"/>
                    <a:pt x="35" y="26"/>
                  </a:cubicBezTo>
                  <a:moveTo>
                    <a:pt x="33" y="24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3"/>
                    <a:pt x="34" y="24"/>
                    <a:pt x="33" y="23"/>
                  </a:cubicBezTo>
                  <a:cubicBezTo>
                    <a:pt x="34" y="23"/>
                    <a:pt x="34" y="24"/>
                    <a:pt x="35" y="23"/>
                  </a:cubicBezTo>
                  <a:cubicBezTo>
                    <a:pt x="35" y="24"/>
                    <a:pt x="34" y="24"/>
                    <a:pt x="33" y="24"/>
                  </a:cubicBezTo>
                  <a:moveTo>
                    <a:pt x="33" y="50"/>
                  </a:moveTo>
                  <a:cubicBezTo>
                    <a:pt x="32" y="48"/>
                    <a:pt x="32" y="47"/>
                    <a:pt x="31" y="46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1" y="45"/>
                    <a:pt x="31" y="44"/>
                    <a:pt x="32" y="45"/>
                  </a:cubicBezTo>
                  <a:cubicBezTo>
                    <a:pt x="32" y="45"/>
                    <a:pt x="31" y="44"/>
                    <a:pt x="31" y="44"/>
                  </a:cubicBezTo>
                  <a:cubicBezTo>
                    <a:pt x="32" y="44"/>
                    <a:pt x="32" y="43"/>
                    <a:pt x="33" y="43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5"/>
                    <a:pt x="33" y="44"/>
                    <a:pt x="33" y="44"/>
                  </a:cubicBezTo>
                  <a:cubicBezTo>
                    <a:pt x="34" y="45"/>
                    <a:pt x="34" y="46"/>
                    <a:pt x="34" y="45"/>
                  </a:cubicBezTo>
                  <a:cubicBezTo>
                    <a:pt x="34" y="44"/>
                    <a:pt x="33" y="44"/>
                    <a:pt x="33" y="44"/>
                  </a:cubicBezTo>
                  <a:cubicBezTo>
                    <a:pt x="33" y="43"/>
                    <a:pt x="34" y="44"/>
                    <a:pt x="34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3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4"/>
                    <a:pt x="34" y="44"/>
                  </a:cubicBezTo>
                  <a:cubicBezTo>
                    <a:pt x="34" y="43"/>
                    <a:pt x="34" y="44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5" y="44"/>
                  </a:cubicBezTo>
                  <a:cubicBezTo>
                    <a:pt x="35" y="43"/>
                    <a:pt x="35" y="44"/>
                    <a:pt x="36" y="44"/>
                  </a:cubicBezTo>
                  <a:cubicBezTo>
                    <a:pt x="35" y="45"/>
                    <a:pt x="35" y="45"/>
                    <a:pt x="36" y="47"/>
                  </a:cubicBezTo>
                  <a:cubicBezTo>
                    <a:pt x="36" y="47"/>
                    <a:pt x="36" y="46"/>
                    <a:pt x="35" y="46"/>
                  </a:cubicBezTo>
                  <a:cubicBezTo>
                    <a:pt x="35" y="46"/>
                    <a:pt x="36" y="47"/>
                    <a:pt x="36" y="47"/>
                  </a:cubicBezTo>
                  <a:cubicBezTo>
                    <a:pt x="36" y="47"/>
                    <a:pt x="36" y="48"/>
                    <a:pt x="36" y="48"/>
                  </a:cubicBezTo>
                  <a:cubicBezTo>
                    <a:pt x="35" y="47"/>
                    <a:pt x="36" y="47"/>
                    <a:pt x="36" y="47"/>
                  </a:cubicBezTo>
                  <a:cubicBezTo>
                    <a:pt x="35" y="46"/>
                    <a:pt x="35" y="47"/>
                    <a:pt x="35" y="47"/>
                  </a:cubicBezTo>
                  <a:cubicBezTo>
                    <a:pt x="35" y="47"/>
                    <a:pt x="35" y="46"/>
                    <a:pt x="35" y="47"/>
                  </a:cubicBezTo>
                  <a:cubicBezTo>
                    <a:pt x="35" y="47"/>
                    <a:pt x="35" y="47"/>
                    <a:pt x="35" y="48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5" y="48"/>
                    <a:pt x="35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5" y="49"/>
                    <a:pt x="35" y="49"/>
                  </a:cubicBezTo>
                  <a:cubicBezTo>
                    <a:pt x="35" y="48"/>
                    <a:pt x="34" y="47"/>
                    <a:pt x="34" y="46"/>
                  </a:cubicBezTo>
                  <a:cubicBezTo>
                    <a:pt x="34" y="46"/>
                    <a:pt x="34" y="47"/>
                    <a:pt x="34" y="47"/>
                  </a:cubicBezTo>
                  <a:cubicBezTo>
                    <a:pt x="34" y="47"/>
                    <a:pt x="34" y="47"/>
                    <a:pt x="34" y="48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50"/>
                    <a:pt x="35" y="50"/>
                    <a:pt x="35" y="49"/>
                  </a:cubicBezTo>
                  <a:cubicBezTo>
                    <a:pt x="34" y="49"/>
                    <a:pt x="35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51"/>
                    <a:pt x="35" y="51"/>
                    <a:pt x="35" y="52"/>
                  </a:cubicBezTo>
                  <a:cubicBezTo>
                    <a:pt x="35" y="51"/>
                    <a:pt x="35" y="51"/>
                    <a:pt x="34" y="51"/>
                  </a:cubicBezTo>
                  <a:cubicBezTo>
                    <a:pt x="34" y="51"/>
                    <a:pt x="35" y="52"/>
                    <a:pt x="35" y="52"/>
                  </a:cubicBezTo>
                  <a:cubicBezTo>
                    <a:pt x="35" y="53"/>
                    <a:pt x="35" y="52"/>
                    <a:pt x="35" y="52"/>
                  </a:cubicBezTo>
                  <a:cubicBezTo>
                    <a:pt x="34" y="52"/>
                    <a:pt x="34" y="50"/>
                    <a:pt x="33" y="50"/>
                  </a:cubicBezTo>
                  <a:moveTo>
                    <a:pt x="34" y="46"/>
                  </a:moveTo>
                  <a:cubicBezTo>
                    <a:pt x="35" y="46"/>
                    <a:pt x="35" y="47"/>
                    <a:pt x="35" y="46"/>
                  </a:cubicBezTo>
                  <a:cubicBezTo>
                    <a:pt x="35" y="45"/>
                    <a:pt x="35" y="46"/>
                    <a:pt x="34" y="46"/>
                  </a:cubicBezTo>
                  <a:moveTo>
                    <a:pt x="34" y="46"/>
                  </a:moveTo>
                  <a:cubicBezTo>
                    <a:pt x="34" y="47"/>
                    <a:pt x="34" y="47"/>
                    <a:pt x="35" y="48"/>
                  </a:cubicBezTo>
                  <a:cubicBezTo>
                    <a:pt x="35" y="48"/>
                    <a:pt x="34" y="47"/>
                    <a:pt x="34" y="47"/>
                  </a:cubicBezTo>
                  <a:cubicBezTo>
                    <a:pt x="35" y="47"/>
                    <a:pt x="35" y="47"/>
                    <a:pt x="34" y="46"/>
                  </a:cubicBezTo>
                  <a:cubicBezTo>
                    <a:pt x="34" y="46"/>
                    <a:pt x="35" y="46"/>
                    <a:pt x="34" y="46"/>
                  </a:cubicBezTo>
                  <a:cubicBezTo>
                    <a:pt x="34" y="46"/>
                    <a:pt x="33" y="45"/>
                    <a:pt x="34" y="46"/>
                  </a:cubicBezTo>
                  <a:moveTo>
                    <a:pt x="34" y="48"/>
                  </a:moveTo>
                  <a:cubicBezTo>
                    <a:pt x="34" y="48"/>
                    <a:pt x="34" y="48"/>
                    <a:pt x="34" y="48"/>
                  </a:cubicBezTo>
                  <a:cubicBezTo>
                    <a:pt x="34" y="47"/>
                    <a:pt x="34" y="48"/>
                    <a:pt x="34" y="47"/>
                  </a:cubicBezTo>
                  <a:cubicBezTo>
                    <a:pt x="33" y="46"/>
                    <a:pt x="34" y="47"/>
                    <a:pt x="33" y="47"/>
                  </a:cubicBezTo>
                  <a:cubicBezTo>
                    <a:pt x="34" y="48"/>
                    <a:pt x="33" y="47"/>
                    <a:pt x="34" y="48"/>
                  </a:cubicBezTo>
                  <a:moveTo>
                    <a:pt x="33" y="46"/>
                  </a:moveTo>
                  <a:cubicBezTo>
                    <a:pt x="33" y="46"/>
                    <a:pt x="32" y="46"/>
                    <a:pt x="32" y="46"/>
                  </a:cubicBezTo>
                  <a:cubicBezTo>
                    <a:pt x="33" y="47"/>
                    <a:pt x="33" y="46"/>
                    <a:pt x="33" y="46"/>
                  </a:cubicBezTo>
                  <a:moveTo>
                    <a:pt x="34" y="49"/>
                  </a:moveTo>
                  <a:cubicBezTo>
                    <a:pt x="34" y="49"/>
                    <a:pt x="34" y="48"/>
                    <a:pt x="33" y="48"/>
                  </a:cubicBezTo>
                  <a:cubicBezTo>
                    <a:pt x="33" y="48"/>
                    <a:pt x="33" y="47"/>
                    <a:pt x="33" y="48"/>
                  </a:cubicBezTo>
                  <a:lnTo>
                    <a:pt x="34" y="49"/>
                  </a:lnTo>
                  <a:close/>
                  <a:moveTo>
                    <a:pt x="34" y="49"/>
                  </a:moveTo>
                  <a:cubicBezTo>
                    <a:pt x="34" y="49"/>
                    <a:pt x="33" y="48"/>
                    <a:pt x="33" y="48"/>
                  </a:cubicBezTo>
                  <a:cubicBezTo>
                    <a:pt x="33" y="48"/>
                    <a:pt x="34" y="50"/>
                    <a:pt x="34" y="49"/>
                  </a:cubicBezTo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4" y="50"/>
                    <a:pt x="34" y="50"/>
                    <a:pt x="33" y="50"/>
                  </a:cubicBezTo>
                  <a:cubicBezTo>
                    <a:pt x="34" y="51"/>
                    <a:pt x="34" y="50"/>
                    <a:pt x="34" y="51"/>
                  </a:cubicBezTo>
                  <a:moveTo>
                    <a:pt x="57" y="36"/>
                  </a:moveTo>
                  <a:cubicBezTo>
                    <a:pt x="57" y="36"/>
                    <a:pt x="57" y="36"/>
                    <a:pt x="57" y="37"/>
                  </a:cubicBezTo>
                  <a:cubicBezTo>
                    <a:pt x="56" y="37"/>
                    <a:pt x="57" y="36"/>
                    <a:pt x="56" y="36"/>
                  </a:cubicBezTo>
                  <a:cubicBezTo>
                    <a:pt x="57" y="36"/>
                    <a:pt x="57" y="36"/>
                    <a:pt x="57" y="36"/>
                  </a:cubicBezTo>
                  <a:moveTo>
                    <a:pt x="56" y="37"/>
                  </a:moveTo>
                  <a:cubicBezTo>
                    <a:pt x="56" y="37"/>
                    <a:pt x="55" y="38"/>
                    <a:pt x="55" y="37"/>
                  </a:cubicBezTo>
                  <a:cubicBezTo>
                    <a:pt x="56" y="36"/>
                    <a:pt x="55" y="38"/>
                    <a:pt x="56" y="37"/>
                  </a:cubicBezTo>
                  <a:moveTo>
                    <a:pt x="54" y="36"/>
                  </a:moveTo>
                  <a:cubicBezTo>
                    <a:pt x="55" y="36"/>
                    <a:pt x="56" y="35"/>
                    <a:pt x="55" y="36"/>
                  </a:cubicBezTo>
                  <a:cubicBezTo>
                    <a:pt x="55" y="36"/>
                    <a:pt x="56" y="36"/>
                    <a:pt x="56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4" y="37"/>
                    <a:pt x="56" y="35"/>
                    <a:pt x="54" y="37"/>
                  </a:cubicBezTo>
                  <a:cubicBezTo>
                    <a:pt x="54" y="37"/>
                    <a:pt x="54" y="36"/>
                    <a:pt x="54" y="36"/>
                  </a:cubicBezTo>
                  <a:moveTo>
                    <a:pt x="57" y="36"/>
                  </a:moveTo>
                  <a:cubicBezTo>
                    <a:pt x="57" y="37"/>
                    <a:pt x="58" y="36"/>
                    <a:pt x="58" y="36"/>
                  </a:cubicBezTo>
                  <a:cubicBezTo>
                    <a:pt x="57" y="37"/>
                    <a:pt x="57" y="37"/>
                    <a:pt x="56" y="37"/>
                  </a:cubicBezTo>
                  <a:cubicBezTo>
                    <a:pt x="56" y="37"/>
                    <a:pt x="57" y="36"/>
                    <a:pt x="58" y="36"/>
                  </a:cubicBezTo>
                  <a:cubicBezTo>
                    <a:pt x="58" y="35"/>
                    <a:pt x="57" y="36"/>
                    <a:pt x="57" y="36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moveTo>
                    <a:pt x="57" y="34"/>
                  </a:moveTo>
                  <a:cubicBezTo>
                    <a:pt x="57" y="34"/>
                    <a:pt x="57" y="34"/>
                    <a:pt x="58" y="35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5"/>
                    <a:pt x="56" y="36"/>
                    <a:pt x="57" y="35"/>
                  </a:cubicBezTo>
                  <a:cubicBezTo>
                    <a:pt x="57" y="34"/>
                    <a:pt x="56" y="35"/>
                    <a:pt x="57" y="34"/>
                  </a:cubicBezTo>
                  <a:moveTo>
                    <a:pt x="43" y="30"/>
                  </a:moveTo>
                  <a:cubicBezTo>
                    <a:pt x="43" y="31"/>
                    <a:pt x="43" y="31"/>
                    <a:pt x="43" y="31"/>
                  </a:cubicBezTo>
                  <a:cubicBezTo>
                    <a:pt x="43" y="32"/>
                    <a:pt x="43" y="31"/>
                    <a:pt x="43" y="30"/>
                  </a:cubicBezTo>
                  <a:close/>
                  <a:moveTo>
                    <a:pt x="59" y="36"/>
                  </a:moveTo>
                  <a:cubicBezTo>
                    <a:pt x="58" y="36"/>
                    <a:pt x="59" y="36"/>
                    <a:pt x="58" y="36"/>
                  </a:cubicBezTo>
                  <a:cubicBezTo>
                    <a:pt x="59" y="35"/>
                    <a:pt x="59" y="36"/>
                    <a:pt x="59" y="35"/>
                  </a:cubicBezTo>
                  <a:cubicBezTo>
                    <a:pt x="59" y="35"/>
                    <a:pt x="60" y="35"/>
                    <a:pt x="59" y="36"/>
                  </a:cubicBezTo>
                  <a:moveTo>
                    <a:pt x="57" y="40"/>
                  </a:moveTo>
                  <a:cubicBezTo>
                    <a:pt x="57" y="41"/>
                    <a:pt x="56" y="40"/>
                    <a:pt x="57" y="40"/>
                  </a:cubicBezTo>
                  <a:cubicBezTo>
                    <a:pt x="58" y="39"/>
                    <a:pt x="57" y="40"/>
                    <a:pt x="57" y="40"/>
                  </a:cubicBezTo>
                  <a:cubicBezTo>
                    <a:pt x="57" y="40"/>
                    <a:pt x="58" y="40"/>
                    <a:pt x="57" y="40"/>
                  </a:cubicBezTo>
                  <a:moveTo>
                    <a:pt x="56" y="34"/>
                  </a:moveTo>
                  <a:cubicBezTo>
                    <a:pt x="56" y="34"/>
                    <a:pt x="55" y="36"/>
                    <a:pt x="54" y="35"/>
                  </a:cubicBezTo>
                  <a:cubicBezTo>
                    <a:pt x="55" y="35"/>
                    <a:pt x="55" y="34"/>
                    <a:pt x="56" y="34"/>
                  </a:cubicBezTo>
                  <a:cubicBezTo>
                    <a:pt x="56" y="34"/>
                    <a:pt x="57" y="33"/>
                    <a:pt x="56" y="34"/>
                  </a:cubicBezTo>
                  <a:cubicBezTo>
                    <a:pt x="56" y="34"/>
                    <a:pt x="55" y="35"/>
                    <a:pt x="56" y="34"/>
                  </a:cubicBezTo>
                  <a:moveTo>
                    <a:pt x="56" y="40"/>
                  </a:moveTo>
                  <a:cubicBezTo>
                    <a:pt x="55" y="40"/>
                    <a:pt x="56" y="40"/>
                    <a:pt x="55" y="40"/>
                  </a:cubicBezTo>
                  <a:cubicBezTo>
                    <a:pt x="56" y="39"/>
                    <a:pt x="56" y="39"/>
                    <a:pt x="56" y="40"/>
                  </a:cubicBezTo>
                  <a:moveTo>
                    <a:pt x="58" y="37"/>
                  </a:moveTo>
                  <a:cubicBezTo>
                    <a:pt x="58" y="37"/>
                    <a:pt x="58" y="37"/>
                    <a:pt x="58" y="37"/>
                  </a:cubicBezTo>
                  <a:cubicBezTo>
                    <a:pt x="59" y="37"/>
                    <a:pt x="59" y="37"/>
                    <a:pt x="59" y="36"/>
                  </a:cubicBezTo>
                  <a:cubicBezTo>
                    <a:pt x="59" y="37"/>
                    <a:pt x="59" y="37"/>
                    <a:pt x="58" y="37"/>
                  </a:cubicBezTo>
                  <a:moveTo>
                    <a:pt x="60" y="38"/>
                  </a:moveTo>
                  <a:cubicBezTo>
                    <a:pt x="59" y="38"/>
                    <a:pt x="59" y="39"/>
                    <a:pt x="59" y="39"/>
                  </a:cubicBezTo>
                  <a:cubicBezTo>
                    <a:pt x="58" y="40"/>
                    <a:pt x="59" y="38"/>
                    <a:pt x="58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9" y="38"/>
                    <a:pt x="59" y="38"/>
                    <a:pt x="58" y="39"/>
                  </a:cubicBezTo>
                  <a:cubicBezTo>
                    <a:pt x="58" y="38"/>
                    <a:pt x="58" y="38"/>
                    <a:pt x="58" y="38"/>
                  </a:cubicBezTo>
                  <a:cubicBezTo>
                    <a:pt x="59" y="38"/>
                    <a:pt x="59" y="38"/>
                    <a:pt x="59" y="37"/>
                  </a:cubicBezTo>
                  <a:cubicBezTo>
                    <a:pt x="60" y="37"/>
                    <a:pt x="61" y="37"/>
                    <a:pt x="60" y="37"/>
                  </a:cubicBezTo>
                  <a:cubicBezTo>
                    <a:pt x="60" y="37"/>
                    <a:pt x="61" y="37"/>
                    <a:pt x="61" y="37"/>
                  </a:cubicBezTo>
                  <a:cubicBezTo>
                    <a:pt x="60" y="38"/>
                    <a:pt x="60" y="37"/>
                    <a:pt x="60" y="37"/>
                  </a:cubicBezTo>
                  <a:cubicBezTo>
                    <a:pt x="60" y="38"/>
                    <a:pt x="60" y="38"/>
                    <a:pt x="59" y="38"/>
                  </a:cubicBezTo>
                  <a:cubicBezTo>
                    <a:pt x="60" y="38"/>
                    <a:pt x="61" y="37"/>
                    <a:pt x="61" y="37"/>
                  </a:cubicBezTo>
                  <a:cubicBezTo>
                    <a:pt x="60" y="38"/>
                    <a:pt x="61" y="38"/>
                    <a:pt x="61" y="38"/>
                  </a:cubicBezTo>
                  <a:cubicBezTo>
                    <a:pt x="61" y="38"/>
                    <a:pt x="61" y="38"/>
                    <a:pt x="60" y="38"/>
                  </a:cubicBezTo>
                  <a:cubicBezTo>
                    <a:pt x="60" y="38"/>
                    <a:pt x="60" y="38"/>
                    <a:pt x="60" y="38"/>
                  </a:cubicBezTo>
                  <a:moveTo>
                    <a:pt x="55" y="40"/>
                  </a:moveTo>
                  <a:cubicBezTo>
                    <a:pt x="55" y="39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3" y="39"/>
                    <a:pt x="53" y="39"/>
                  </a:cubicBezTo>
                  <a:cubicBezTo>
                    <a:pt x="54" y="37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5" y="38"/>
                    <a:pt x="55" y="38"/>
                  </a:cubicBezTo>
                  <a:cubicBezTo>
                    <a:pt x="55" y="37"/>
                    <a:pt x="55" y="38"/>
                    <a:pt x="54" y="39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5" y="39"/>
                    <a:pt x="55" y="40"/>
                  </a:cubicBezTo>
                  <a:moveTo>
                    <a:pt x="42" y="31"/>
                  </a:moveTo>
                  <a:cubicBezTo>
                    <a:pt x="42" y="32"/>
                    <a:pt x="42" y="32"/>
                    <a:pt x="42" y="31"/>
                  </a:cubicBezTo>
                  <a:cubicBezTo>
                    <a:pt x="42" y="30"/>
                    <a:pt x="42" y="32"/>
                    <a:pt x="42" y="31"/>
                  </a:cubicBezTo>
                  <a:moveTo>
                    <a:pt x="41" y="23"/>
                  </a:moveTo>
                  <a:cubicBezTo>
                    <a:pt x="41" y="23"/>
                    <a:pt x="41" y="24"/>
                    <a:pt x="42" y="24"/>
                  </a:cubicBezTo>
                  <a:cubicBezTo>
                    <a:pt x="42" y="25"/>
                    <a:pt x="41" y="23"/>
                    <a:pt x="41" y="23"/>
                  </a:cubicBezTo>
                  <a:cubicBezTo>
                    <a:pt x="41" y="23"/>
                    <a:pt x="41" y="24"/>
                    <a:pt x="40" y="24"/>
                  </a:cubicBezTo>
                  <a:cubicBezTo>
                    <a:pt x="40" y="24"/>
                    <a:pt x="40" y="23"/>
                    <a:pt x="40" y="24"/>
                  </a:cubicBezTo>
                  <a:cubicBezTo>
                    <a:pt x="40" y="23"/>
                    <a:pt x="39" y="23"/>
                    <a:pt x="39" y="23"/>
                  </a:cubicBezTo>
                  <a:cubicBezTo>
                    <a:pt x="39" y="22"/>
                    <a:pt x="40" y="23"/>
                    <a:pt x="40" y="23"/>
                  </a:cubicBezTo>
                  <a:cubicBezTo>
                    <a:pt x="41" y="23"/>
                    <a:pt x="41" y="23"/>
                    <a:pt x="41" y="23"/>
                  </a:cubicBezTo>
                  <a:moveTo>
                    <a:pt x="42" y="29"/>
                  </a:moveTo>
                  <a:cubicBezTo>
                    <a:pt x="42" y="28"/>
                    <a:pt x="42" y="29"/>
                    <a:pt x="42" y="27"/>
                  </a:cubicBezTo>
                  <a:cubicBezTo>
                    <a:pt x="42" y="27"/>
                    <a:pt x="42" y="28"/>
                    <a:pt x="42" y="28"/>
                  </a:cubicBezTo>
                  <a:cubicBezTo>
                    <a:pt x="42" y="28"/>
                    <a:pt x="42" y="29"/>
                    <a:pt x="42" y="29"/>
                  </a:cubicBezTo>
                  <a:moveTo>
                    <a:pt x="42" y="28"/>
                  </a:moveTo>
                  <a:cubicBezTo>
                    <a:pt x="43" y="28"/>
                    <a:pt x="42" y="26"/>
                    <a:pt x="43" y="26"/>
                  </a:cubicBezTo>
                  <a:cubicBezTo>
                    <a:pt x="43" y="27"/>
                    <a:pt x="42" y="28"/>
                    <a:pt x="43" y="28"/>
                  </a:cubicBezTo>
                  <a:cubicBezTo>
                    <a:pt x="43" y="29"/>
                    <a:pt x="42" y="29"/>
                    <a:pt x="42" y="28"/>
                  </a:cubicBezTo>
                  <a:moveTo>
                    <a:pt x="42" y="23"/>
                  </a:moveTo>
                  <a:cubicBezTo>
                    <a:pt x="42" y="23"/>
                    <a:pt x="42" y="22"/>
                    <a:pt x="41" y="23"/>
                  </a:cubicBezTo>
                  <a:cubicBezTo>
                    <a:pt x="41" y="22"/>
                    <a:pt x="42" y="21"/>
                    <a:pt x="42" y="23"/>
                  </a:cubicBezTo>
                  <a:moveTo>
                    <a:pt x="49" y="39"/>
                  </a:moveTo>
                  <a:cubicBezTo>
                    <a:pt x="49" y="39"/>
                    <a:pt x="49" y="39"/>
                    <a:pt x="49" y="39"/>
                  </a:cubicBezTo>
                  <a:cubicBezTo>
                    <a:pt x="50" y="38"/>
                    <a:pt x="49" y="40"/>
                    <a:pt x="50" y="38"/>
                  </a:cubicBezTo>
                  <a:cubicBezTo>
                    <a:pt x="50" y="38"/>
                    <a:pt x="50" y="39"/>
                    <a:pt x="49" y="39"/>
                  </a:cubicBezTo>
                  <a:moveTo>
                    <a:pt x="45" y="38"/>
                  </a:moveTo>
                  <a:cubicBezTo>
                    <a:pt x="45" y="39"/>
                    <a:pt x="44" y="38"/>
                    <a:pt x="44" y="38"/>
                  </a:cubicBezTo>
                  <a:cubicBezTo>
                    <a:pt x="44" y="38"/>
                    <a:pt x="44" y="39"/>
                    <a:pt x="44" y="39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45" y="37"/>
                    <a:pt x="44" y="38"/>
                  </a:cubicBezTo>
                  <a:cubicBezTo>
                    <a:pt x="45" y="38"/>
                    <a:pt x="45" y="38"/>
                    <a:pt x="45" y="38"/>
                  </a:cubicBezTo>
                  <a:moveTo>
                    <a:pt x="41" y="25"/>
                  </a:moveTo>
                  <a:cubicBezTo>
                    <a:pt x="41" y="24"/>
                    <a:pt x="41" y="24"/>
                    <a:pt x="41" y="24"/>
                  </a:cubicBezTo>
                  <a:cubicBezTo>
                    <a:pt x="41" y="25"/>
                    <a:pt x="41" y="25"/>
                    <a:pt x="41" y="25"/>
                  </a:cubicBezTo>
                  <a:moveTo>
                    <a:pt x="40" y="29"/>
                  </a:moveTo>
                  <a:cubicBezTo>
                    <a:pt x="40" y="29"/>
                    <a:pt x="40" y="29"/>
                    <a:pt x="39" y="28"/>
                  </a:cubicBezTo>
                  <a:cubicBezTo>
                    <a:pt x="40" y="26"/>
                    <a:pt x="40" y="27"/>
                    <a:pt x="41" y="27"/>
                  </a:cubicBezTo>
                  <a:cubicBezTo>
                    <a:pt x="41" y="27"/>
                    <a:pt x="41" y="26"/>
                    <a:pt x="41" y="26"/>
                  </a:cubicBezTo>
                  <a:cubicBezTo>
                    <a:pt x="41" y="27"/>
                    <a:pt x="41" y="26"/>
                    <a:pt x="42" y="26"/>
                  </a:cubicBezTo>
                  <a:cubicBezTo>
                    <a:pt x="42" y="26"/>
                    <a:pt x="42" y="27"/>
                    <a:pt x="42" y="27"/>
                  </a:cubicBezTo>
                  <a:cubicBezTo>
                    <a:pt x="42" y="28"/>
                    <a:pt x="42" y="26"/>
                    <a:pt x="41" y="27"/>
                  </a:cubicBezTo>
                  <a:cubicBezTo>
                    <a:pt x="41" y="28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0" y="27"/>
                    <a:pt x="40" y="29"/>
                  </a:cubicBezTo>
                  <a:moveTo>
                    <a:pt x="42" y="36"/>
                  </a:moveTo>
                  <a:cubicBezTo>
                    <a:pt x="42" y="37"/>
                    <a:pt x="41" y="37"/>
                    <a:pt x="41" y="37"/>
                  </a:cubicBezTo>
                  <a:cubicBezTo>
                    <a:pt x="41" y="37"/>
                    <a:pt x="41" y="38"/>
                    <a:pt x="41" y="36"/>
                  </a:cubicBezTo>
                  <a:cubicBezTo>
                    <a:pt x="41" y="36"/>
                    <a:pt x="41" y="36"/>
                    <a:pt x="42" y="36"/>
                  </a:cubicBezTo>
                  <a:moveTo>
                    <a:pt x="34" y="51"/>
                  </a:moveTo>
                  <a:cubicBezTo>
                    <a:pt x="35" y="52"/>
                    <a:pt x="35" y="52"/>
                    <a:pt x="35" y="53"/>
                  </a:cubicBezTo>
                  <a:cubicBezTo>
                    <a:pt x="34" y="53"/>
                    <a:pt x="34" y="52"/>
                    <a:pt x="34" y="51"/>
                  </a:cubicBezTo>
                  <a:moveTo>
                    <a:pt x="82" y="33"/>
                  </a:moveTo>
                  <a:cubicBezTo>
                    <a:pt x="81" y="33"/>
                    <a:pt x="81" y="32"/>
                    <a:pt x="81" y="32"/>
                  </a:cubicBezTo>
                  <a:cubicBezTo>
                    <a:pt x="82" y="32"/>
                    <a:pt x="82" y="32"/>
                    <a:pt x="82" y="33"/>
                  </a:cubicBezTo>
                  <a:moveTo>
                    <a:pt x="80" y="33"/>
                  </a:moveTo>
                  <a:cubicBezTo>
                    <a:pt x="81" y="34"/>
                    <a:pt x="81" y="34"/>
                    <a:pt x="81" y="34"/>
                  </a:cubicBezTo>
                  <a:cubicBezTo>
                    <a:pt x="80" y="34"/>
                    <a:pt x="79" y="33"/>
                    <a:pt x="80" y="33"/>
                  </a:cubicBezTo>
                  <a:moveTo>
                    <a:pt x="83" y="31"/>
                  </a:moveTo>
                  <a:cubicBezTo>
                    <a:pt x="84" y="31"/>
                    <a:pt x="83" y="32"/>
                    <a:pt x="84" y="32"/>
                  </a:cubicBezTo>
                  <a:cubicBezTo>
                    <a:pt x="83" y="32"/>
                    <a:pt x="83" y="32"/>
                    <a:pt x="83" y="31"/>
                  </a:cubicBezTo>
                  <a:moveTo>
                    <a:pt x="83" y="39"/>
                  </a:moveTo>
                  <a:cubicBezTo>
                    <a:pt x="83" y="39"/>
                    <a:pt x="83" y="40"/>
                    <a:pt x="83" y="40"/>
                  </a:cubicBezTo>
                  <a:cubicBezTo>
                    <a:pt x="82" y="40"/>
                    <a:pt x="83" y="40"/>
                    <a:pt x="83" y="39"/>
                  </a:cubicBezTo>
                  <a:moveTo>
                    <a:pt x="85" y="30"/>
                  </a:moveTo>
                  <a:cubicBezTo>
                    <a:pt x="84" y="29"/>
                    <a:pt x="85" y="29"/>
                    <a:pt x="84" y="28"/>
                  </a:cubicBezTo>
                  <a:cubicBezTo>
                    <a:pt x="85" y="28"/>
                    <a:pt x="84" y="28"/>
                    <a:pt x="85" y="27"/>
                  </a:cubicBezTo>
                  <a:cubicBezTo>
                    <a:pt x="85" y="28"/>
                    <a:pt x="86" y="28"/>
                    <a:pt x="85" y="28"/>
                  </a:cubicBezTo>
                  <a:cubicBezTo>
                    <a:pt x="85" y="28"/>
                    <a:pt x="85" y="29"/>
                    <a:pt x="85" y="29"/>
                  </a:cubicBezTo>
                  <a:cubicBezTo>
                    <a:pt x="85" y="29"/>
                    <a:pt x="85" y="29"/>
                    <a:pt x="85" y="29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86" y="30"/>
                    <a:pt x="87" y="29"/>
                    <a:pt x="86" y="30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88" y="30"/>
                    <a:pt x="87" y="31"/>
                    <a:pt x="87" y="31"/>
                  </a:cubicBezTo>
                  <a:cubicBezTo>
                    <a:pt x="86" y="31"/>
                    <a:pt x="86" y="30"/>
                    <a:pt x="85" y="31"/>
                  </a:cubicBezTo>
                  <a:cubicBezTo>
                    <a:pt x="85" y="31"/>
                    <a:pt x="86" y="30"/>
                    <a:pt x="86" y="30"/>
                  </a:cubicBezTo>
                  <a:cubicBezTo>
                    <a:pt x="86" y="30"/>
                    <a:pt x="86" y="30"/>
                    <a:pt x="85" y="30"/>
                  </a:cubicBezTo>
                  <a:moveTo>
                    <a:pt x="78" y="31"/>
                  </a:moveTo>
                  <a:cubicBezTo>
                    <a:pt x="79" y="30"/>
                    <a:pt x="79" y="31"/>
                    <a:pt x="80" y="32"/>
                  </a:cubicBezTo>
                  <a:cubicBezTo>
                    <a:pt x="78" y="32"/>
                    <a:pt x="79" y="31"/>
                    <a:pt x="78" y="31"/>
                  </a:cubicBezTo>
                  <a:moveTo>
                    <a:pt x="87" y="40"/>
                  </a:moveTo>
                  <a:cubicBezTo>
                    <a:pt x="86" y="40"/>
                    <a:pt x="86" y="41"/>
                    <a:pt x="86" y="41"/>
                  </a:cubicBezTo>
                  <a:cubicBezTo>
                    <a:pt x="86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2"/>
                  </a:cubicBezTo>
                  <a:cubicBezTo>
                    <a:pt x="86" y="42"/>
                    <a:pt x="86" y="42"/>
                    <a:pt x="85" y="42"/>
                  </a:cubicBezTo>
                  <a:cubicBezTo>
                    <a:pt x="86" y="41"/>
                    <a:pt x="86" y="42"/>
                    <a:pt x="87" y="41"/>
                  </a:cubicBezTo>
                  <a:cubicBezTo>
                    <a:pt x="86" y="41"/>
                    <a:pt x="85" y="41"/>
                    <a:pt x="85" y="41"/>
                  </a:cubicBezTo>
                  <a:cubicBezTo>
                    <a:pt x="87" y="40"/>
                    <a:pt x="86" y="40"/>
                    <a:pt x="86" y="40"/>
                  </a:cubicBezTo>
                  <a:cubicBezTo>
                    <a:pt x="87" y="39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moveTo>
                    <a:pt x="83" y="29"/>
                  </a:moveTo>
                  <a:cubicBezTo>
                    <a:pt x="82" y="29"/>
                    <a:pt x="82" y="28"/>
                    <a:pt x="82" y="28"/>
                  </a:cubicBezTo>
                  <a:cubicBezTo>
                    <a:pt x="83" y="28"/>
                    <a:pt x="83" y="29"/>
                    <a:pt x="83" y="29"/>
                  </a:cubicBezTo>
                  <a:moveTo>
                    <a:pt x="87" y="28"/>
                  </a:moveTo>
                  <a:cubicBezTo>
                    <a:pt x="88" y="28"/>
                    <a:pt x="87" y="28"/>
                    <a:pt x="88" y="29"/>
                  </a:cubicBezTo>
                  <a:cubicBezTo>
                    <a:pt x="87" y="29"/>
                    <a:pt x="87" y="29"/>
                    <a:pt x="87" y="28"/>
                  </a:cubicBezTo>
                  <a:moveTo>
                    <a:pt x="88" y="42"/>
                  </a:moveTo>
                  <a:cubicBezTo>
                    <a:pt x="89" y="43"/>
                    <a:pt x="89" y="43"/>
                    <a:pt x="89" y="43"/>
                  </a:cubicBezTo>
                  <a:cubicBezTo>
                    <a:pt x="88" y="43"/>
                    <a:pt x="88" y="43"/>
                    <a:pt x="88" y="42"/>
                  </a:cubicBezTo>
                  <a:moveTo>
                    <a:pt x="88" y="46"/>
                  </a:moveTo>
                  <a:cubicBezTo>
                    <a:pt x="88" y="46"/>
                    <a:pt x="88" y="46"/>
                    <a:pt x="88" y="46"/>
                  </a:cubicBezTo>
                  <a:cubicBezTo>
                    <a:pt x="89" y="46"/>
                    <a:pt x="89" y="46"/>
                    <a:pt x="89" y="46"/>
                  </a:cubicBezTo>
                  <a:cubicBezTo>
                    <a:pt x="89" y="46"/>
                    <a:pt x="89" y="46"/>
                    <a:pt x="88" y="46"/>
                  </a:cubicBezTo>
                  <a:moveTo>
                    <a:pt x="78" y="30"/>
                  </a:moveTo>
                  <a:cubicBezTo>
                    <a:pt x="77" y="29"/>
                    <a:pt x="77" y="29"/>
                    <a:pt x="76" y="27"/>
                  </a:cubicBezTo>
                  <a:cubicBezTo>
                    <a:pt x="76" y="27"/>
                    <a:pt x="77" y="28"/>
                    <a:pt x="77" y="28"/>
                  </a:cubicBezTo>
                  <a:cubicBezTo>
                    <a:pt x="77" y="28"/>
                    <a:pt x="78" y="30"/>
                    <a:pt x="79" y="30"/>
                  </a:cubicBezTo>
                  <a:cubicBezTo>
                    <a:pt x="78" y="31"/>
                    <a:pt x="78" y="31"/>
                    <a:pt x="78" y="30"/>
                  </a:cubicBezTo>
                  <a:moveTo>
                    <a:pt x="89" y="51"/>
                  </a:moveTo>
                  <a:cubicBezTo>
                    <a:pt x="89" y="52"/>
                    <a:pt x="88" y="52"/>
                    <a:pt x="87" y="52"/>
                  </a:cubicBezTo>
                  <a:cubicBezTo>
                    <a:pt x="87" y="51"/>
                    <a:pt x="88" y="51"/>
                    <a:pt x="89" y="51"/>
                  </a:cubicBezTo>
                  <a:moveTo>
                    <a:pt x="91" y="58"/>
                  </a:moveTo>
                  <a:cubicBezTo>
                    <a:pt x="91" y="58"/>
                    <a:pt x="91" y="58"/>
                    <a:pt x="90" y="58"/>
                  </a:cubicBezTo>
                  <a:cubicBezTo>
                    <a:pt x="90" y="58"/>
                    <a:pt x="90" y="57"/>
                    <a:pt x="91" y="58"/>
                  </a:cubicBezTo>
                  <a:moveTo>
                    <a:pt x="92" y="52"/>
                  </a:moveTo>
                  <a:cubicBezTo>
                    <a:pt x="92" y="53"/>
                    <a:pt x="92" y="54"/>
                    <a:pt x="91" y="55"/>
                  </a:cubicBezTo>
                  <a:cubicBezTo>
                    <a:pt x="91" y="55"/>
                    <a:pt x="92" y="55"/>
                    <a:pt x="91" y="56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0" y="56"/>
                    <a:pt x="91" y="57"/>
                    <a:pt x="91" y="57"/>
                  </a:cubicBezTo>
                  <a:cubicBezTo>
                    <a:pt x="90" y="57"/>
                    <a:pt x="89" y="57"/>
                    <a:pt x="89" y="57"/>
                  </a:cubicBezTo>
                  <a:cubicBezTo>
                    <a:pt x="88" y="57"/>
                    <a:pt x="89" y="56"/>
                    <a:pt x="90" y="56"/>
                  </a:cubicBezTo>
                  <a:cubicBezTo>
                    <a:pt x="89" y="56"/>
                    <a:pt x="88" y="55"/>
                    <a:pt x="88" y="55"/>
                  </a:cubicBezTo>
                  <a:cubicBezTo>
                    <a:pt x="89" y="55"/>
                    <a:pt x="89" y="55"/>
                    <a:pt x="89" y="56"/>
                  </a:cubicBezTo>
                  <a:cubicBezTo>
                    <a:pt x="90" y="56"/>
                    <a:pt x="89" y="55"/>
                    <a:pt x="89" y="55"/>
                  </a:cubicBezTo>
                  <a:cubicBezTo>
                    <a:pt x="89" y="55"/>
                    <a:pt x="89" y="54"/>
                    <a:pt x="89" y="54"/>
                  </a:cubicBezTo>
                  <a:cubicBezTo>
                    <a:pt x="89" y="54"/>
                    <a:pt x="90" y="54"/>
                    <a:pt x="90" y="54"/>
                  </a:cubicBezTo>
                  <a:cubicBezTo>
                    <a:pt x="90" y="54"/>
                    <a:pt x="89" y="54"/>
                    <a:pt x="89" y="54"/>
                  </a:cubicBezTo>
                  <a:cubicBezTo>
                    <a:pt x="89" y="53"/>
                    <a:pt x="90" y="54"/>
                    <a:pt x="90" y="53"/>
                  </a:cubicBezTo>
                  <a:cubicBezTo>
                    <a:pt x="90" y="53"/>
                    <a:pt x="89" y="53"/>
                    <a:pt x="90" y="53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1" y="52"/>
                    <a:pt x="92" y="53"/>
                    <a:pt x="92" y="52"/>
                  </a:cubicBezTo>
                  <a:moveTo>
                    <a:pt x="91" y="53"/>
                  </a:moveTo>
                  <a:cubicBezTo>
                    <a:pt x="91" y="53"/>
                    <a:pt x="89" y="54"/>
                    <a:pt x="91" y="54"/>
                  </a:cubicBezTo>
                  <a:cubicBezTo>
                    <a:pt x="91" y="53"/>
                    <a:pt x="92" y="53"/>
                    <a:pt x="91" y="53"/>
                  </a:cubicBezTo>
                  <a:moveTo>
                    <a:pt x="84" y="43"/>
                  </a:moveTo>
                  <a:cubicBezTo>
                    <a:pt x="83" y="43"/>
                    <a:pt x="83" y="42"/>
                    <a:pt x="83" y="42"/>
                  </a:cubicBezTo>
                  <a:cubicBezTo>
                    <a:pt x="84" y="42"/>
                    <a:pt x="83" y="43"/>
                    <a:pt x="84" y="43"/>
                  </a:cubicBezTo>
                  <a:moveTo>
                    <a:pt x="85" y="43"/>
                  </a:moveTo>
                  <a:cubicBezTo>
                    <a:pt x="84" y="43"/>
                    <a:pt x="85" y="42"/>
                    <a:pt x="85" y="41"/>
                  </a:cubicBezTo>
                  <a:cubicBezTo>
                    <a:pt x="85" y="41"/>
                    <a:pt x="85" y="42"/>
                    <a:pt x="85" y="43"/>
                  </a:cubicBezTo>
                  <a:moveTo>
                    <a:pt x="81" y="58"/>
                  </a:moveTo>
                  <a:cubicBezTo>
                    <a:pt x="82" y="59"/>
                    <a:pt x="81" y="59"/>
                    <a:pt x="81" y="59"/>
                  </a:cubicBezTo>
                  <a:cubicBezTo>
                    <a:pt x="80" y="59"/>
                    <a:pt x="81" y="58"/>
                    <a:pt x="81" y="58"/>
                  </a:cubicBezTo>
                  <a:moveTo>
                    <a:pt x="83" y="55"/>
                  </a:moveTo>
                  <a:cubicBezTo>
                    <a:pt x="83" y="55"/>
                    <a:pt x="82" y="56"/>
                    <a:pt x="82" y="56"/>
                  </a:cubicBezTo>
                  <a:cubicBezTo>
                    <a:pt x="82" y="57"/>
                    <a:pt x="81" y="58"/>
                    <a:pt x="81" y="57"/>
                  </a:cubicBezTo>
                  <a:cubicBezTo>
                    <a:pt x="82" y="57"/>
                    <a:pt x="82" y="57"/>
                    <a:pt x="82" y="56"/>
                  </a:cubicBezTo>
                  <a:cubicBezTo>
                    <a:pt x="82" y="56"/>
                    <a:pt x="82" y="55"/>
                    <a:pt x="83" y="55"/>
                  </a:cubicBezTo>
                  <a:moveTo>
                    <a:pt x="52" y="72"/>
                  </a:moveTo>
                  <a:cubicBezTo>
                    <a:pt x="51" y="70"/>
                    <a:pt x="53" y="71"/>
                    <a:pt x="53" y="71"/>
                  </a:cubicBezTo>
                  <a:cubicBezTo>
                    <a:pt x="53" y="71"/>
                    <a:pt x="53" y="72"/>
                    <a:pt x="52" y="71"/>
                  </a:cubicBezTo>
                  <a:cubicBezTo>
                    <a:pt x="52" y="71"/>
                    <a:pt x="52" y="71"/>
                    <a:pt x="52" y="72"/>
                  </a:cubicBezTo>
                  <a:moveTo>
                    <a:pt x="51" y="71"/>
                  </a:moveTo>
                  <a:cubicBezTo>
                    <a:pt x="51" y="71"/>
                    <a:pt x="51" y="71"/>
                    <a:pt x="52" y="71"/>
                  </a:cubicBezTo>
                  <a:cubicBezTo>
                    <a:pt x="52" y="72"/>
                    <a:pt x="51" y="72"/>
                    <a:pt x="51" y="71"/>
                  </a:cubicBezTo>
                  <a:moveTo>
                    <a:pt x="49" y="70"/>
                  </a:moveTo>
                  <a:cubicBezTo>
                    <a:pt x="49" y="70"/>
                    <a:pt x="48" y="69"/>
                    <a:pt x="48" y="68"/>
                  </a:cubicBezTo>
                  <a:cubicBezTo>
                    <a:pt x="48" y="68"/>
                    <a:pt x="49" y="69"/>
                    <a:pt x="49" y="69"/>
                  </a:cubicBezTo>
                  <a:cubicBezTo>
                    <a:pt x="49" y="70"/>
                    <a:pt x="48" y="68"/>
                    <a:pt x="49" y="70"/>
                  </a:cubicBezTo>
                  <a:moveTo>
                    <a:pt x="76" y="27"/>
                  </a:moveTo>
                  <a:cubicBezTo>
                    <a:pt x="75" y="27"/>
                    <a:pt x="74" y="26"/>
                    <a:pt x="74" y="25"/>
                  </a:cubicBezTo>
                  <a:cubicBezTo>
                    <a:pt x="75" y="25"/>
                    <a:pt x="75" y="26"/>
                    <a:pt x="76" y="27"/>
                  </a:cubicBezTo>
                  <a:moveTo>
                    <a:pt x="88" y="57"/>
                  </a:moveTo>
                  <a:cubicBezTo>
                    <a:pt x="91" y="58"/>
                    <a:pt x="90" y="59"/>
                    <a:pt x="89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89" y="60"/>
                    <a:pt x="88" y="61"/>
                  </a:cubicBezTo>
                  <a:cubicBezTo>
                    <a:pt x="88" y="61"/>
                    <a:pt x="89" y="61"/>
                    <a:pt x="89" y="61"/>
                  </a:cubicBezTo>
                  <a:cubicBezTo>
                    <a:pt x="89" y="61"/>
                    <a:pt x="88" y="62"/>
                    <a:pt x="88" y="62"/>
                  </a:cubicBezTo>
                  <a:cubicBezTo>
                    <a:pt x="88" y="62"/>
                    <a:pt x="87" y="63"/>
                    <a:pt x="89" y="63"/>
                  </a:cubicBezTo>
                  <a:cubicBezTo>
                    <a:pt x="87" y="63"/>
                    <a:pt x="88" y="64"/>
                    <a:pt x="87" y="65"/>
                  </a:cubicBezTo>
                  <a:cubicBezTo>
                    <a:pt x="87" y="65"/>
                    <a:pt x="86" y="64"/>
                    <a:pt x="85" y="65"/>
                  </a:cubicBezTo>
                  <a:cubicBezTo>
                    <a:pt x="86" y="65"/>
                    <a:pt x="87" y="64"/>
                    <a:pt x="87" y="65"/>
                  </a:cubicBezTo>
                  <a:cubicBezTo>
                    <a:pt x="87" y="66"/>
                    <a:pt x="87" y="66"/>
                    <a:pt x="87" y="65"/>
                  </a:cubicBezTo>
                  <a:cubicBezTo>
                    <a:pt x="86" y="66"/>
                    <a:pt x="85" y="67"/>
                    <a:pt x="85" y="68"/>
                  </a:cubicBezTo>
                  <a:cubicBezTo>
                    <a:pt x="85" y="68"/>
                    <a:pt x="85" y="68"/>
                    <a:pt x="84" y="68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4" y="70"/>
                    <a:pt x="84" y="70"/>
                    <a:pt x="84" y="71"/>
                  </a:cubicBezTo>
                  <a:cubicBezTo>
                    <a:pt x="83" y="71"/>
                    <a:pt x="84" y="70"/>
                    <a:pt x="84" y="70"/>
                  </a:cubicBezTo>
                  <a:cubicBezTo>
                    <a:pt x="83" y="70"/>
                    <a:pt x="83" y="71"/>
                    <a:pt x="83" y="71"/>
                  </a:cubicBezTo>
                  <a:cubicBezTo>
                    <a:pt x="82" y="71"/>
                    <a:pt x="83" y="71"/>
                    <a:pt x="83" y="71"/>
                  </a:cubicBezTo>
                  <a:cubicBezTo>
                    <a:pt x="84" y="72"/>
                    <a:pt x="82" y="71"/>
                    <a:pt x="82" y="71"/>
                  </a:cubicBezTo>
                  <a:cubicBezTo>
                    <a:pt x="82" y="71"/>
                    <a:pt x="82" y="72"/>
                    <a:pt x="82" y="72"/>
                  </a:cubicBezTo>
                  <a:cubicBezTo>
                    <a:pt x="82" y="72"/>
                    <a:pt x="82" y="72"/>
                    <a:pt x="81" y="73"/>
                  </a:cubicBezTo>
                  <a:cubicBezTo>
                    <a:pt x="81" y="73"/>
                    <a:pt x="81" y="73"/>
                    <a:pt x="81" y="73"/>
                  </a:cubicBezTo>
                  <a:cubicBezTo>
                    <a:pt x="80" y="73"/>
                    <a:pt x="81" y="73"/>
                    <a:pt x="81" y="73"/>
                  </a:cubicBezTo>
                  <a:cubicBezTo>
                    <a:pt x="81" y="74"/>
                    <a:pt x="80" y="73"/>
                    <a:pt x="80" y="74"/>
                  </a:cubicBezTo>
                  <a:cubicBezTo>
                    <a:pt x="80" y="74"/>
                    <a:pt x="81" y="74"/>
                    <a:pt x="80" y="74"/>
                  </a:cubicBezTo>
                  <a:cubicBezTo>
                    <a:pt x="80" y="74"/>
                    <a:pt x="79" y="74"/>
                    <a:pt x="79" y="75"/>
                  </a:cubicBezTo>
                  <a:cubicBezTo>
                    <a:pt x="79" y="75"/>
                    <a:pt x="80" y="75"/>
                    <a:pt x="80" y="75"/>
                  </a:cubicBezTo>
                  <a:cubicBezTo>
                    <a:pt x="80" y="75"/>
                    <a:pt x="79" y="75"/>
                    <a:pt x="78" y="76"/>
                  </a:cubicBezTo>
                  <a:cubicBezTo>
                    <a:pt x="78" y="76"/>
                    <a:pt x="78" y="76"/>
                    <a:pt x="78" y="76"/>
                  </a:cubicBezTo>
                  <a:cubicBezTo>
                    <a:pt x="78" y="77"/>
                    <a:pt x="77" y="76"/>
                    <a:pt x="77" y="77"/>
                  </a:cubicBezTo>
                  <a:cubicBezTo>
                    <a:pt x="77" y="77"/>
                    <a:pt x="78" y="77"/>
                    <a:pt x="78" y="77"/>
                  </a:cubicBezTo>
                  <a:cubicBezTo>
                    <a:pt x="78" y="78"/>
                    <a:pt x="77" y="78"/>
                    <a:pt x="77" y="78"/>
                  </a:cubicBezTo>
                  <a:cubicBezTo>
                    <a:pt x="77" y="78"/>
                    <a:pt x="77" y="77"/>
                    <a:pt x="77" y="77"/>
                  </a:cubicBezTo>
                  <a:cubicBezTo>
                    <a:pt x="76" y="77"/>
                    <a:pt x="76" y="76"/>
                    <a:pt x="75" y="76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7" y="78"/>
                    <a:pt x="76" y="77"/>
                    <a:pt x="76" y="78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76" y="78"/>
                    <a:pt x="75" y="78"/>
                    <a:pt x="76" y="79"/>
                  </a:cubicBezTo>
                  <a:cubicBezTo>
                    <a:pt x="76" y="79"/>
                    <a:pt x="75" y="79"/>
                    <a:pt x="75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4" y="79"/>
                    <a:pt x="74" y="79"/>
                    <a:pt x="74" y="80"/>
                  </a:cubicBezTo>
                  <a:cubicBezTo>
                    <a:pt x="73" y="80"/>
                    <a:pt x="73" y="80"/>
                    <a:pt x="72" y="80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3" y="81"/>
                    <a:pt x="73" y="81"/>
                    <a:pt x="72" y="82"/>
                  </a:cubicBezTo>
                  <a:cubicBezTo>
                    <a:pt x="72" y="82"/>
                    <a:pt x="73" y="82"/>
                    <a:pt x="73" y="83"/>
                  </a:cubicBezTo>
                  <a:cubicBezTo>
                    <a:pt x="72" y="83"/>
                    <a:pt x="73" y="84"/>
                    <a:pt x="73" y="84"/>
                  </a:cubicBezTo>
                  <a:cubicBezTo>
                    <a:pt x="73" y="84"/>
                    <a:pt x="72" y="84"/>
                    <a:pt x="72" y="84"/>
                  </a:cubicBezTo>
                  <a:cubicBezTo>
                    <a:pt x="72" y="85"/>
                    <a:pt x="70" y="86"/>
                    <a:pt x="69" y="87"/>
                  </a:cubicBezTo>
                  <a:cubicBezTo>
                    <a:pt x="68" y="87"/>
                    <a:pt x="68" y="88"/>
                    <a:pt x="68" y="87"/>
                  </a:cubicBezTo>
                  <a:cubicBezTo>
                    <a:pt x="67" y="87"/>
                    <a:pt x="68" y="88"/>
                    <a:pt x="68" y="88"/>
                  </a:cubicBezTo>
                  <a:cubicBezTo>
                    <a:pt x="66" y="88"/>
                    <a:pt x="66" y="89"/>
                    <a:pt x="65" y="89"/>
                  </a:cubicBezTo>
                  <a:cubicBezTo>
                    <a:pt x="65" y="88"/>
                    <a:pt x="66" y="89"/>
                    <a:pt x="66" y="88"/>
                  </a:cubicBezTo>
                  <a:cubicBezTo>
                    <a:pt x="65" y="87"/>
                    <a:pt x="65" y="88"/>
                    <a:pt x="65" y="88"/>
                  </a:cubicBezTo>
                  <a:cubicBezTo>
                    <a:pt x="65" y="88"/>
                    <a:pt x="64" y="88"/>
                    <a:pt x="64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3" y="88"/>
                    <a:pt x="63" y="88"/>
                    <a:pt x="63" y="89"/>
                  </a:cubicBezTo>
                  <a:cubicBezTo>
                    <a:pt x="62" y="90"/>
                    <a:pt x="62" y="91"/>
                    <a:pt x="61" y="90"/>
                  </a:cubicBezTo>
                  <a:cubicBezTo>
                    <a:pt x="61" y="91"/>
                    <a:pt x="59" y="91"/>
                    <a:pt x="58" y="91"/>
                  </a:cubicBezTo>
                  <a:cubicBezTo>
                    <a:pt x="59" y="92"/>
                    <a:pt x="57" y="92"/>
                    <a:pt x="57" y="92"/>
                  </a:cubicBezTo>
                  <a:cubicBezTo>
                    <a:pt x="56" y="92"/>
                    <a:pt x="56" y="93"/>
                    <a:pt x="56" y="93"/>
                  </a:cubicBezTo>
                  <a:cubicBezTo>
                    <a:pt x="55" y="94"/>
                    <a:pt x="54" y="94"/>
                    <a:pt x="54" y="94"/>
                  </a:cubicBezTo>
                  <a:cubicBezTo>
                    <a:pt x="54" y="94"/>
                    <a:pt x="53" y="94"/>
                    <a:pt x="53" y="95"/>
                  </a:cubicBezTo>
                  <a:cubicBezTo>
                    <a:pt x="52" y="94"/>
                    <a:pt x="52" y="95"/>
                    <a:pt x="52" y="95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1" y="95"/>
                    <a:pt x="51" y="96"/>
                    <a:pt x="50" y="96"/>
                  </a:cubicBezTo>
                  <a:cubicBezTo>
                    <a:pt x="50" y="97"/>
                    <a:pt x="49" y="96"/>
                    <a:pt x="49" y="96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8" y="97"/>
                    <a:pt x="48" y="97"/>
                    <a:pt x="48" y="97"/>
                  </a:cubicBezTo>
                  <a:cubicBezTo>
                    <a:pt x="48" y="97"/>
                    <a:pt x="48" y="98"/>
                    <a:pt x="47" y="98"/>
                  </a:cubicBezTo>
                  <a:cubicBezTo>
                    <a:pt x="47" y="98"/>
                    <a:pt x="47" y="98"/>
                    <a:pt x="47" y="98"/>
                  </a:cubicBezTo>
                  <a:cubicBezTo>
                    <a:pt x="47" y="98"/>
                    <a:pt x="47" y="98"/>
                    <a:pt x="46" y="98"/>
                  </a:cubicBezTo>
                  <a:cubicBezTo>
                    <a:pt x="46" y="98"/>
                    <a:pt x="45" y="97"/>
                    <a:pt x="45" y="97"/>
                  </a:cubicBezTo>
                  <a:cubicBezTo>
                    <a:pt x="44" y="97"/>
                    <a:pt x="45" y="96"/>
                    <a:pt x="44" y="94"/>
                  </a:cubicBezTo>
                  <a:cubicBezTo>
                    <a:pt x="43" y="94"/>
                    <a:pt x="43" y="95"/>
                    <a:pt x="43" y="95"/>
                  </a:cubicBezTo>
                  <a:cubicBezTo>
                    <a:pt x="43" y="95"/>
                    <a:pt x="43" y="95"/>
                    <a:pt x="44" y="96"/>
                  </a:cubicBezTo>
                  <a:cubicBezTo>
                    <a:pt x="43" y="96"/>
                    <a:pt x="43" y="95"/>
                    <a:pt x="43" y="95"/>
                  </a:cubicBezTo>
                  <a:cubicBezTo>
                    <a:pt x="42" y="95"/>
                    <a:pt x="43" y="96"/>
                    <a:pt x="42" y="96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1" y="94"/>
                    <a:pt x="42" y="95"/>
                    <a:pt x="41" y="95"/>
                  </a:cubicBezTo>
                  <a:cubicBezTo>
                    <a:pt x="41" y="95"/>
                    <a:pt x="41" y="94"/>
                    <a:pt x="41" y="94"/>
                  </a:cubicBezTo>
                  <a:cubicBezTo>
                    <a:pt x="41" y="94"/>
                    <a:pt x="41" y="95"/>
                    <a:pt x="40" y="94"/>
                  </a:cubicBezTo>
                  <a:cubicBezTo>
                    <a:pt x="40" y="94"/>
                    <a:pt x="40" y="94"/>
                    <a:pt x="40" y="94"/>
                  </a:cubicBezTo>
                  <a:cubicBezTo>
                    <a:pt x="40" y="95"/>
                    <a:pt x="39" y="95"/>
                    <a:pt x="39" y="94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39" y="95"/>
                    <a:pt x="39" y="96"/>
                    <a:pt x="39" y="96"/>
                  </a:cubicBezTo>
                  <a:cubicBezTo>
                    <a:pt x="38" y="96"/>
                    <a:pt x="38" y="95"/>
                    <a:pt x="38" y="95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8" y="96"/>
                    <a:pt x="38" y="96"/>
                    <a:pt x="39" y="97"/>
                  </a:cubicBezTo>
                  <a:cubicBezTo>
                    <a:pt x="38" y="97"/>
                    <a:pt x="38" y="97"/>
                    <a:pt x="38" y="97"/>
                  </a:cubicBezTo>
                  <a:cubicBezTo>
                    <a:pt x="38" y="96"/>
                    <a:pt x="38" y="97"/>
                    <a:pt x="38" y="97"/>
                  </a:cubicBezTo>
                  <a:cubicBezTo>
                    <a:pt x="38" y="97"/>
                    <a:pt x="37" y="95"/>
                    <a:pt x="37" y="97"/>
                  </a:cubicBezTo>
                  <a:cubicBezTo>
                    <a:pt x="37" y="97"/>
                    <a:pt x="37" y="97"/>
                    <a:pt x="37" y="97"/>
                  </a:cubicBezTo>
                  <a:cubicBezTo>
                    <a:pt x="38" y="97"/>
                    <a:pt x="38" y="98"/>
                    <a:pt x="38" y="98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37" y="98"/>
                    <a:pt x="38" y="99"/>
                    <a:pt x="38" y="98"/>
                  </a:cubicBezTo>
                  <a:cubicBezTo>
                    <a:pt x="37" y="97"/>
                    <a:pt x="37" y="98"/>
                    <a:pt x="37" y="99"/>
                  </a:cubicBezTo>
                  <a:cubicBezTo>
                    <a:pt x="36" y="99"/>
                    <a:pt x="36" y="100"/>
                    <a:pt x="36" y="98"/>
                  </a:cubicBezTo>
                  <a:cubicBezTo>
                    <a:pt x="35" y="98"/>
                    <a:pt x="36" y="99"/>
                    <a:pt x="35" y="99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5" y="98"/>
                    <a:pt x="34" y="98"/>
                    <a:pt x="34" y="96"/>
                  </a:cubicBezTo>
                  <a:cubicBezTo>
                    <a:pt x="34" y="96"/>
                    <a:pt x="33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5" y="99"/>
                    <a:pt x="35" y="99"/>
                  </a:cubicBezTo>
                  <a:cubicBezTo>
                    <a:pt x="34" y="99"/>
                    <a:pt x="34" y="98"/>
                    <a:pt x="34" y="98"/>
                  </a:cubicBezTo>
                  <a:cubicBezTo>
                    <a:pt x="34" y="98"/>
                    <a:pt x="34" y="99"/>
                    <a:pt x="34" y="98"/>
                  </a:cubicBezTo>
                  <a:cubicBezTo>
                    <a:pt x="33" y="98"/>
                    <a:pt x="34" y="98"/>
                    <a:pt x="34" y="99"/>
                  </a:cubicBezTo>
                  <a:cubicBezTo>
                    <a:pt x="34" y="99"/>
                    <a:pt x="33" y="99"/>
                    <a:pt x="33" y="99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15" y="88"/>
                    <a:pt x="15" y="88"/>
                    <a:pt x="15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6" y="87"/>
                    <a:pt x="17" y="87"/>
                    <a:pt x="17" y="87"/>
                  </a:cubicBezTo>
                  <a:cubicBezTo>
                    <a:pt x="17" y="87"/>
                    <a:pt x="17" y="87"/>
                    <a:pt x="16" y="87"/>
                  </a:cubicBezTo>
                  <a:cubicBezTo>
                    <a:pt x="16" y="87"/>
                    <a:pt x="16" y="87"/>
                    <a:pt x="16" y="87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4" y="87"/>
                    <a:pt x="15" y="87"/>
                    <a:pt x="15" y="87"/>
                  </a:cubicBezTo>
                  <a:cubicBezTo>
                    <a:pt x="13" y="87"/>
                    <a:pt x="14" y="87"/>
                    <a:pt x="14" y="86"/>
                  </a:cubicBezTo>
                  <a:cubicBezTo>
                    <a:pt x="14" y="86"/>
                    <a:pt x="15" y="86"/>
                    <a:pt x="15" y="86"/>
                  </a:cubicBezTo>
                  <a:cubicBezTo>
                    <a:pt x="14" y="86"/>
                    <a:pt x="16" y="86"/>
                    <a:pt x="16" y="85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5" y="86"/>
                    <a:pt x="15" y="86"/>
                    <a:pt x="13" y="86"/>
                  </a:cubicBezTo>
                  <a:cubicBezTo>
                    <a:pt x="14" y="86"/>
                    <a:pt x="14" y="86"/>
                    <a:pt x="15" y="86"/>
                  </a:cubicBezTo>
                  <a:cubicBezTo>
                    <a:pt x="15" y="85"/>
                    <a:pt x="15" y="85"/>
                    <a:pt x="14" y="85"/>
                  </a:cubicBezTo>
                  <a:cubicBezTo>
                    <a:pt x="14" y="85"/>
                    <a:pt x="15" y="85"/>
                    <a:pt x="15" y="85"/>
                  </a:cubicBezTo>
                  <a:cubicBezTo>
                    <a:pt x="15" y="85"/>
                    <a:pt x="15" y="85"/>
                    <a:pt x="15" y="84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15" y="84"/>
                    <a:pt x="15" y="84"/>
                    <a:pt x="14" y="84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3" y="84"/>
                    <a:pt x="14" y="84"/>
                    <a:pt x="15" y="84"/>
                  </a:cubicBezTo>
                  <a:cubicBezTo>
                    <a:pt x="15" y="83"/>
                    <a:pt x="15" y="83"/>
                    <a:pt x="15" y="83"/>
                  </a:cubicBezTo>
                  <a:cubicBezTo>
                    <a:pt x="14" y="83"/>
                    <a:pt x="15" y="84"/>
                    <a:pt x="13" y="84"/>
                  </a:cubicBezTo>
                  <a:cubicBezTo>
                    <a:pt x="13" y="83"/>
                    <a:pt x="14" y="83"/>
                    <a:pt x="14" y="83"/>
                  </a:cubicBezTo>
                  <a:cubicBezTo>
                    <a:pt x="14" y="83"/>
                    <a:pt x="14" y="83"/>
                    <a:pt x="14" y="83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2" y="84"/>
                    <a:pt x="12" y="83"/>
                    <a:pt x="13" y="83"/>
                  </a:cubicBezTo>
                  <a:cubicBezTo>
                    <a:pt x="13" y="83"/>
                    <a:pt x="14" y="83"/>
                    <a:pt x="14" y="83"/>
                  </a:cubicBezTo>
                  <a:cubicBezTo>
                    <a:pt x="14" y="82"/>
                    <a:pt x="14" y="82"/>
                    <a:pt x="15" y="82"/>
                  </a:cubicBezTo>
                  <a:cubicBezTo>
                    <a:pt x="14" y="81"/>
                    <a:pt x="14" y="82"/>
                    <a:pt x="13" y="82"/>
                  </a:cubicBezTo>
                  <a:cubicBezTo>
                    <a:pt x="12" y="82"/>
                    <a:pt x="15" y="81"/>
                    <a:pt x="14" y="80"/>
                  </a:cubicBezTo>
                  <a:cubicBezTo>
                    <a:pt x="13" y="80"/>
                    <a:pt x="15" y="80"/>
                    <a:pt x="14" y="80"/>
                  </a:cubicBezTo>
                  <a:cubicBezTo>
                    <a:pt x="15" y="80"/>
                    <a:pt x="14" y="80"/>
                    <a:pt x="13" y="80"/>
                  </a:cubicBezTo>
                  <a:cubicBezTo>
                    <a:pt x="14" y="79"/>
                    <a:pt x="13" y="79"/>
                    <a:pt x="14" y="79"/>
                  </a:cubicBezTo>
                  <a:cubicBezTo>
                    <a:pt x="14" y="78"/>
                    <a:pt x="14" y="79"/>
                    <a:pt x="14" y="78"/>
                  </a:cubicBezTo>
                  <a:cubicBezTo>
                    <a:pt x="13" y="78"/>
                    <a:pt x="13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3" y="78"/>
                    <a:pt x="14" y="78"/>
                    <a:pt x="14" y="78"/>
                  </a:cubicBezTo>
                  <a:cubicBezTo>
                    <a:pt x="14" y="78"/>
                    <a:pt x="13" y="78"/>
                    <a:pt x="13" y="78"/>
                  </a:cubicBezTo>
                  <a:cubicBezTo>
                    <a:pt x="13" y="78"/>
                    <a:pt x="12" y="78"/>
                    <a:pt x="12" y="77"/>
                  </a:cubicBezTo>
                  <a:cubicBezTo>
                    <a:pt x="12" y="77"/>
                    <a:pt x="13" y="77"/>
                    <a:pt x="13" y="76"/>
                  </a:cubicBezTo>
                  <a:cubicBezTo>
                    <a:pt x="13" y="76"/>
                    <a:pt x="11" y="76"/>
                    <a:pt x="12" y="76"/>
                  </a:cubicBezTo>
                  <a:cubicBezTo>
                    <a:pt x="12" y="76"/>
                    <a:pt x="12" y="76"/>
                    <a:pt x="13" y="76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3" y="75"/>
                    <a:pt x="12" y="76"/>
                    <a:pt x="12" y="75"/>
                  </a:cubicBezTo>
                  <a:cubicBezTo>
                    <a:pt x="12" y="75"/>
                    <a:pt x="12" y="75"/>
                    <a:pt x="12" y="74"/>
                  </a:cubicBezTo>
                  <a:cubicBezTo>
                    <a:pt x="12" y="74"/>
                    <a:pt x="13" y="74"/>
                    <a:pt x="13" y="74"/>
                  </a:cubicBezTo>
                  <a:cubicBezTo>
                    <a:pt x="14" y="74"/>
                    <a:pt x="13" y="74"/>
                    <a:pt x="13" y="74"/>
                  </a:cubicBezTo>
                  <a:cubicBezTo>
                    <a:pt x="14" y="74"/>
                    <a:pt x="14" y="73"/>
                    <a:pt x="15" y="74"/>
                  </a:cubicBezTo>
                  <a:cubicBezTo>
                    <a:pt x="15" y="74"/>
                    <a:pt x="15" y="73"/>
                    <a:pt x="15" y="73"/>
                  </a:cubicBezTo>
                  <a:cubicBezTo>
                    <a:pt x="15" y="73"/>
                    <a:pt x="14" y="73"/>
                    <a:pt x="13" y="73"/>
                  </a:cubicBezTo>
                  <a:cubicBezTo>
                    <a:pt x="13" y="73"/>
                    <a:pt x="12" y="73"/>
                    <a:pt x="12" y="73"/>
                  </a:cubicBezTo>
                  <a:cubicBezTo>
                    <a:pt x="12" y="73"/>
                    <a:pt x="12" y="73"/>
                    <a:pt x="11" y="73"/>
                  </a:cubicBezTo>
                  <a:cubicBezTo>
                    <a:pt x="12" y="72"/>
                    <a:pt x="11" y="72"/>
                    <a:pt x="11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1" y="71"/>
                    <a:pt x="11" y="71"/>
                    <a:pt x="11" y="70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12" y="70"/>
                    <a:pt x="11" y="70"/>
                    <a:pt x="11" y="70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10" y="70"/>
                    <a:pt x="10" y="70"/>
                    <a:pt x="9" y="70"/>
                  </a:cubicBezTo>
                  <a:cubicBezTo>
                    <a:pt x="9" y="70"/>
                    <a:pt x="11" y="70"/>
                    <a:pt x="10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0" y="69"/>
                    <a:pt x="11" y="69"/>
                  </a:cubicBezTo>
                  <a:cubicBezTo>
                    <a:pt x="11" y="69"/>
                    <a:pt x="10" y="69"/>
                    <a:pt x="10" y="69"/>
                  </a:cubicBezTo>
                  <a:cubicBezTo>
                    <a:pt x="10" y="68"/>
                    <a:pt x="10" y="68"/>
                    <a:pt x="10" y="67"/>
                  </a:cubicBezTo>
                  <a:cubicBezTo>
                    <a:pt x="10" y="67"/>
                    <a:pt x="10" y="68"/>
                    <a:pt x="10" y="68"/>
                  </a:cubicBezTo>
                  <a:cubicBezTo>
                    <a:pt x="11" y="67"/>
                    <a:pt x="9" y="67"/>
                    <a:pt x="9" y="67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6"/>
                    <a:pt x="10" y="67"/>
                    <a:pt x="10" y="67"/>
                  </a:cubicBezTo>
                  <a:cubicBezTo>
                    <a:pt x="9" y="67"/>
                    <a:pt x="11" y="66"/>
                    <a:pt x="9" y="66"/>
                  </a:cubicBezTo>
                  <a:cubicBezTo>
                    <a:pt x="9" y="65"/>
                    <a:pt x="10" y="65"/>
                    <a:pt x="10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65"/>
                    <a:pt x="8" y="65"/>
                    <a:pt x="9" y="65"/>
                  </a:cubicBezTo>
                  <a:cubicBezTo>
                    <a:pt x="8" y="65"/>
                    <a:pt x="9" y="64"/>
                    <a:pt x="9" y="64"/>
                  </a:cubicBezTo>
                  <a:cubicBezTo>
                    <a:pt x="10" y="64"/>
                    <a:pt x="9" y="64"/>
                    <a:pt x="8" y="64"/>
                  </a:cubicBezTo>
                  <a:cubicBezTo>
                    <a:pt x="8" y="64"/>
                    <a:pt x="9" y="63"/>
                    <a:pt x="9" y="63"/>
                  </a:cubicBezTo>
                  <a:cubicBezTo>
                    <a:pt x="9" y="63"/>
                    <a:pt x="8" y="63"/>
                    <a:pt x="8" y="63"/>
                  </a:cubicBezTo>
                  <a:cubicBezTo>
                    <a:pt x="8" y="63"/>
                    <a:pt x="9" y="63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1"/>
                    <a:pt x="9" y="61"/>
                    <a:pt x="9" y="61"/>
                  </a:cubicBezTo>
                  <a:cubicBezTo>
                    <a:pt x="9" y="61"/>
                    <a:pt x="8" y="61"/>
                    <a:pt x="8" y="61"/>
                  </a:cubicBezTo>
                  <a:cubicBezTo>
                    <a:pt x="8" y="61"/>
                    <a:pt x="9" y="60"/>
                    <a:pt x="8" y="60"/>
                  </a:cubicBezTo>
                  <a:cubicBezTo>
                    <a:pt x="8" y="60"/>
                    <a:pt x="7" y="60"/>
                    <a:pt x="7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7" y="59"/>
                    <a:pt x="7" y="58"/>
                    <a:pt x="7" y="58"/>
                  </a:cubicBezTo>
                  <a:cubicBezTo>
                    <a:pt x="7" y="58"/>
                    <a:pt x="6" y="58"/>
                    <a:pt x="7" y="58"/>
                  </a:cubicBezTo>
                  <a:cubicBezTo>
                    <a:pt x="7" y="58"/>
                    <a:pt x="7" y="58"/>
                    <a:pt x="6" y="58"/>
                  </a:cubicBezTo>
                  <a:cubicBezTo>
                    <a:pt x="6" y="57"/>
                    <a:pt x="6" y="55"/>
                    <a:pt x="5" y="54"/>
                  </a:cubicBezTo>
                  <a:cubicBezTo>
                    <a:pt x="5" y="54"/>
                    <a:pt x="5" y="54"/>
                    <a:pt x="6" y="54"/>
                  </a:cubicBezTo>
                  <a:cubicBezTo>
                    <a:pt x="4" y="53"/>
                    <a:pt x="4" y="53"/>
                    <a:pt x="4" y="52"/>
                  </a:cubicBezTo>
                  <a:cubicBezTo>
                    <a:pt x="4" y="52"/>
                    <a:pt x="3" y="52"/>
                    <a:pt x="3" y="52"/>
                  </a:cubicBezTo>
                  <a:cubicBezTo>
                    <a:pt x="4" y="52"/>
                    <a:pt x="4" y="51"/>
                    <a:pt x="4" y="51"/>
                  </a:cubicBezTo>
                  <a:cubicBezTo>
                    <a:pt x="3" y="51"/>
                    <a:pt x="4" y="51"/>
                    <a:pt x="3" y="52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3" y="51"/>
                    <a:pt x="3" y="51"/>
                    <a:pt x="2" y="51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3" y="50"/>
                    <a:pt x="4" y="50"/>
                    <a:pt x="5" y="49"/>
                  </a:cubicBezTo>
                  <a:cubicBezTo>
                    <a:pt x="5" y="49"/>
                    <a:pt x="5" y="49"/>
                    <a:pt x="4" y="49"/>
                  </a:cubicBezTo>
                  <a:cubicBezTo>
                    <a:pt x="5" y="49"/>
                    <a:pt x="6" y="49"/>
                    <a:pt x="6" y="49"/>
                  </a:cubicBezTo>
                  <a:cubicBezTo>
                    <a:pt x="6" y="48"/>
                    <a:pt x="7" y="48"/>
                    <a:pt x="6" y="48"/>
                  </a:cubicBezTo>
                  <a:cubicBezTo>
                    <a:pt x="5" y="48"/>
                    <a:pt x="6" y="47"/>
                    <a:pt x="6" y="47"/>
                  </a:cubicBezTo>
                  <a:cubicBezTo>
                    <a:pt x="6" y="47"/>
                    <a:pt x="5" y="47"/>
                    <a:pt x="5" y="47"/>
                  </a:cubicBezTo>
                  <a:cubicBezTo>
                    <a:pt x="5" y="47"/>
                    <a:pt x="6" y="47"/>
                    <a:pt x="6" y="47"/>
                  </a:cubicBezTo>
                  <a:cubicBezTo>
                    <a:pt x="6" y="46"/>
                    <a:pt x="7" y="46"/>
                    <a:pt x="7" y="46"/>
                  </a:cubicBezTo>
                  <a:cubicBezTo>
                    <a:pt x="6" y="46"/>
                    <a:pt x="6" y="47"/>
                    <a:pt x="6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6"/>
                    <a:pt x="5" y="46"/>
                    <a:pt x="5" y="45"/>
                  </a:cubicBezTo>
                  <a:cubicBezTo>
                    <a:pt x="5" y="45"/>
                    <a:pt x="5" y="44"/>
                    <a:pt x="5" y="43"/>
                  </a:cubicBezTo>
                  <a:cubicBezTo>
                    <a:pt x="5" y="43"/>
                    <a:pt x="4" y="44"/>
                    <a:pt x="4" y="44"/>
                  </a:cubicBezTo>
                  <a:cubicBezTo>
                    <a:pt x="4" y="43"/>
                    <a:pt x="4" y="42"/>
                    <a:pt x="3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2" y="42"/>
                    <a:pt x="2" y="41"/>
                  </a:cubicBezTo>
                  <a:cubicBezTo>
                    <a:pt x="2" y="41"/>
                    <a:pt x="3" y="41"/>
                    <a:pt x="3" y="41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1"/>
                    <a:pt x="2" y="41"/>
                    <a:pt x="2" y="40"/>
                  </a:cubicBezTo>
                  <a:cubicBezTo>
                    <a:pt x="2" y="40"/>
                    <a:pt x="2" y="41"/>
                    <a:pt x="2" y="41"/>
                  </a:cubicBezTo>
                  <a:cubicBezTo>
                    <a:pt x="2" y="41"/>
                    <a:pt x="2" y="40"/>
                    <a:pt x="2" y="40"/>
                  </a:cubicBezTo>
                  <a:cubicBezTo>
                    <a:pt x="2" y="40"/>
                    <a:pt x="3" y="40"/>
                    <a:pt x="3" y="40"/>
                  </a:cubicBezTo>
                  <a:cubicBezTo>
                    <a:pt x="4" y="40"/>
                    <a:pt x="2" y="40"/>
                    <a:pt x="3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39"/>
                    <a:pt x="2" y="40"/>
                    <a:pt x="3" y="39"/>
                  </a:cubicBezTo>
                  <a:cubicBezTo>
                    <a:pt x="3" y="39"/>
                    <a:pt x="2" y="39"/>
                    <a:pt x="2" y="39"/>
                  </a:cubicBezTo>
                  <a:cubicBezTo>
                    <a:pt x="1" y="39"/>
                    <a:pt x="2" y="39"/>
                    <a:pt x="1" y="39"/>
                  </a:cubicBezTo>
                  <a:cubicBezTo>
                    <a:pt x="1" y="39"/>
                    <a:pt x="1" y="39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2" y="38"/>
                    <a:pt x="2" y="37"/>
                    <a:pt x="3" y="37"/>
                  </a:cubicBezTo>
                  <a:cubicBezTo>
                    <a:pt x="3" y="37"/>
                    <a:pt x="3" y="35"/>
                    <a:pt x="3" y="35"/>
                  </a:cubicBezTo>
                  <a:cubicBezTo>
                    <a:pt x="3" y="34"/>
                    <a:pt x="2" y="34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2" y="31"/>
                    <a:pt x="2" y="31"/>
                  </a:cubicBezTo>
                  <a:cubicBezTo>
                    <a:pt x="2" y="32"/>
                    <a:pt x="2" y="32"/>
                    <a:pt x="1" y="32"/>
                  </a:cubicBezTo>
                  <a:cubicBezTo>
                    <a:pt x="1" y="32"/>
                    <a:pt x="1" y="33"/>
                    <a:pt x="1" y="33"/>
                  </a:cubicBezTo>
                  <a:cubicBezTo>
                    <a:pt x="1" y="33"/>
                    <a:pt x="1" y="34"/>
                    <a:pt x="1" y="34"/>
                  </a:cubicBezTo>
                  <a:cubicBezTo>
                    <a:pt x="1" y="34"/>
                    <a:pt x="1" y="35"/>
                    <a:pt x="1" y="35"/>
                  </a:cubicBezTo>
                  <a:cubicBezTo>
                    <a:pt x="1" y="35"/>
                    <a:pt x="1" y="36"/>
                    <a:pt x="1" y="37"/>
                  </a:cubicBezTo>
                  <a:cubicBezTo>
                    <a:pt x="1" y="37"/>
                    <a:pt x="1" y="38"/>
                    <a:pt x="1" y="39"/>
                  </a:cubicBezTo>
                  <a:cubicBezTo>
                    <a:pt x="1" y="40"/>
                    <a:pt x="0" y="40"/>
                    <a:pt x="0" y="41"/>
                  </a:cubicBezTo>
                  <a:cubicBezTo>
                    <a:pt x="0" y="41"/>
                    <a:pt x="1" y="42"/>
                    <a:pt x="0" y="43"/>
                  </a:cubicBezTo>
                  <a:cubicBezTo>
                    <a:pt x="1" y="42"/>
                    <a:pt x="2" y="43"/>
                    <a:pt x="2" y="42"/>
                  </a:cubicBezTo>
                  <a:cubicBezTo>
                    <a:pt x="2" y="42"/>
                    <a:pt x="3" y="42"/>
                    <a:pt x="3" y="41"/>
                  </a:cubicBezTo>
                  <a:cubicBezTo>
                    <a:pt x="4" y="41"/>
                    <a:pt x="3" y="42"/>
                    <a:pt x="4" y="42"/>
                  </a:cubicBezTo>
                  <a:cubicBezTo>
                    <a:pt x="4" y="41"/>
                    <a:pt x="6" y="41"/>
                    <a:pt x="7" y="41"/>
                  </a:cubicBezTo>
                  <a:cubicBezTo>
                    <a:pt x="7" y="41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7" y="42"/>
                    <a:pt x="6" y="42"/>
                    <a:pt x="6" y="42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1"/>
                    <a:pt x="6" y="41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39"/>
                    <a:pt x="5" y="39"/>
                    <a:pt x="6" y="39"/>
                  </a:cubicBezTo>
                  <a:cubicBezTo>
                    <a:pt x="5" y="39"/>
                    <a:pt x="5" y="38"/>
                    <a:pt x="4" y="37"/>
                  </a:cubicBezTo>
                  <a:cubicBezTo>
                    <a:pt x="4" y="37"/>
                    <a:pt x="4" y="37"/>
                    <a:pt x="3" y="37"/>
                  </a:cubicBezTo>
                  <a:cubicBezTo>
                    <a:pt x="3" y="37"/>
                    <a:pt x="3" y="36"/>
                    <a:pt x="3" y="36"/>
                  </a:cubicBezTo>
                  <a:cubicBezTo>
                    <a:pt x="5" y="35"/>
                    <a:pt x="5" y="35"/>
                    <a:pt x="6" y="35"/>
                  </a:cubicBezTo>
                  <a:cubicBezTo>
                    <a:pt x="6" y="34"/>
                    <a:pt x="8" y="34"/>
                    <a:pt x="8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2" y="32"/>
                    <a:pt x="13" y="32"/>
                  </a:cubicBezTo>
                  <a:cubicBezTo>
                    <a:pt x="13" y="32"/>
                    <a:pt x="13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1"/>
                  </a:cubicBezTo>
                  <a:cubicBezTo>
                    <a:pt x="16" y="32"/>
                    <a:pt x="17" y="31"/>
                    <a:pt x="17" y="31"/>
                  </a:cubicBezTo>
                  <a:cubicBezTo>
                    <a:pt x="17" y="31"/>
                    <a:pt x="17" y="32"/>
                    <a:pt x="17" y="32"/>
                  </a:cubicBezTo>
                  <a:cubicBezTo>
                    <a:pt x="18" y="32"/>
                    <a:pt x="19" y="31"/>
                    <a:pt x="19" y="31"/>
                  </a:cubicBezTo>
                  <a:cubicBezTo>
                    <a:pt x="19" y="31"/>
                    <a:pt x="18" y="32"/>
                    <a:pt x="18" y="32"/>
                  </a:cubicBezTo>
                  <a:cubicBezTo>
                    <a:pt x="19" y="32"/>
                    <a:pt x="19" y="32"/>
                    <a:pt x="20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32"/>
                    <a:pt x="21" y="32"/>
                    <a:pt x="21" y="32"/>
                  </a:cubicBezTo>
                  <a:cubicBezTo>
                    <a:pt x="20" y="33"/>
                    <a:pt x="20" y="34"/>
                    <a:pt x="19" y="34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1" y="35"/>
                    <a:pt x="22" y="34"/>
                    <a:pt x="23" y="34"/>
                  </a:cubicBezTo>
                  <a:cubicBezTo>
                    <a:pt x="23" y="34"/>
                    <a:pt x="25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7" y="34"/>
                    <a:pt x="28" y="34"/>
                  </a:cubicBezTo>
                  <a:cubicBezTo>
                    <a:pt x="27" y="34"/>
                    <a:pt x="27" y="34"/>
                    <a:pt x="27" y="35"/>
                  </a:cubicBezTo>
                  <a:cubicBezTo>
                    <a:pt x="27" y="35"/>
                    <a:pt x="26" y="35"/>
                    <a:pt x="26" y="35"/>
                  </a:cubicBezTo>
                  <a:cubicBezTo>
                    <a:pt x="26" y="35"/>
                    <a:pt x="27" y="35"/>
                    <a:pt x="27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6"/>
                    <a:pt x="25" y="36"/>
                    <a:pt x="26" y="36"/>
                  </a:cubicBezTo>
                  <a:cubicBezTo>
                    <a:pt x="27" y="36"/>
                    <a:pt x="26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19" y="39"/>
                    <a:pt x="28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9" y="34"/>
                  </a:cubicBezTo>
                  <a:cubicBezTo>
                    <a:pt x="29" y="34"/>
                    <a:pt x="30" y="33"/>
                    <a:pt x="30" y="33"/>
                  </a:cubicBezTo>
                  <a:cubicBezTo>
                    <a:pt x="31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3"/>
                    <a:pt x="31" y="32"/>
                    <a:pt x="29" y="32"/>
                  </a:cubicBezTo>
                  <a:cubicBezTo>
                    <a:pt x="30" y="32"/>
                    <a:pt x="30" y="32"/>
                    <a:pt x="30" y="31"/>
                  </a:cubicBezTo>
                  <a:cubicBezTo>
                    <a:pt x="30" y="31"/>
                    <a:pt x="30" y="32"/>
                    <a:pt x="30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30" y="31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0"/>
                    <a:pt x="30" y="31"/>
                  </a:cubicBezTo>
                  <a:cubicBezTo>
                    <a:pt x="29" y="30"/>
                    <a:pt x="29" y="31"/>
                    <a:pt x="30" y="31"/>
                  </a:cubicBezTo>
                  <a:cubicBezTo>
                    <a:pt x="30" y="31"/>
                    <a:pt x="30" y="32"/>
                    <a:pt x="30" y="32"/>
                  </a:cubicBezTo>
                  <a:cubicBezTo>
                    <a:pt x="30" y="32"/>
                    <a:pt x="30" y="32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30" y="35"/>
                    <a:pt x="31" y="35"/>
                  </a:cubicBezTo>
                  <a:cubicBezTo>
                    <a:pt x="31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29" y="37"/>
                  </a:cubicBezTo>
                  <a:cubicBezTo>
                    <a:pt x="30" y="37"/>
                    <a:pt x="31" y="37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30" y="38"/>
                    <a:pt x="29" y="38"/>
                  </a:cubicBezTo>
                  <a:cubicBezTo>
                    <a:pt x="29" y="38"/>
                    <a:pt x="29" y="39"/>
                    <a:pt x="29" y="39"/>
                  </a:cubicBezTo>
                  <a:cubicBezTo>
                    <a:pt x="29" y="39"/>
                    <a:pt x="30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1"/>
                    <a:pt x="30" y="41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3"/>
                    <a:pt x="30" y="42"/>
                  </a:cubicBezTo>
                  <a:cubicBezTo>
                    <a:pt x="30" y="43"/>
                    <a:pt x="30" y="42"/>
                    <a:pt x="29" y="43"/>
                  </a:cubicBezTo>
                  <a:cubicBezTo>
                    <a:pt x="29" y="43"/>
                    <a:pt x="30" y="43"/>
                    <a:pt x="30" y="43"/>
                  </a:cubicBezTo>
                  <a:cubicBezTo>
                    <a:pt x="30" y="43"/>
                    <a:pt x="30" y="44"/>
                    <a:pt x="31" y="44"/>
                  </a:cubicBezTo>
                  <a:cubicBezTo>
                    <a:pt x="31" y="44"/>
                    <a:pt x="31" y="44"/>
                    <a:pt x="30" y="45"/>
                  </a:cubicBezTo>
                  <a:cubicBezTo>
                    <a:pt x="32" y="46"/>
                    <a:pt x="33" y="47"/>
                    <a:pt x="32" y="49"/>
                  </a:cubicBezTo>
                  <a:cubicBezTo>
                    <a:pt x="32" y="49"/>
                    <a:pt x="33" y="49"/>
                    <a:pt x="33" y="49"/>
                  </a:cubicBezTo>
                  <a:cubicBezTo>
                    <a:pt x="33" y="50"/>
                    <a:pt x="32" y="50"/>
                    <a:pt x="33" y="50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2" y="51"/>
                    <a:pt x="33" y="51"/>
                    <a:pt x="32" y="52"/>
                  </a:cubicBezTo>
                  <a:cubicBezTo>
                    <a:pt x="31" y="52"/>
                    <a:pt x="32" y="51"/>
                    <a:pt x="32" y="51"/>
                  </a:cubicBezTo>
                  <a:cubicBezTo>
                    <a:pt x="32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8" y="51"/>
                    <a:pt x="28" y="51"/>
                  </a:cubicBezTo>
                  <a:cubicBezTo>
                    <a:pt x="26" y="51"/>
                    <a:pt x="27" y="50"/>
                    <a:pt x="26" y="50"/>
                  </a:cubicBezTo>
                  <a:cubicBezTo>
                    <a:pt x="26" y="50"/>
                    <a:pt x="26" y="50"/>
                    <a:pt x="27" y="50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6" y="49"/>
                    <a:pt x="26" y="50"/>
                    <a:pt x="26" y="50"/>
                  </a:cubicBezTo>
                  <a:cubicBezTo>
                    <a:pt x="25" y="50"/>
                    <a:pt x="26" y="49"/>
                    <a:pt x="26" y="49"/>
                  </a:cubicBezTo>
                  <a:cubicBezTo>
                    <a:pt x="27" y="49"/>
                    <a:pt x="27" y="49"/>
                    <a:pt x="27" y="48"/>
                  </a:cubicBezTo>
                  <a:cubicBezTo>
                    <a:pt x="27" y="48"/>
                    <a:pt x="26" y="48"/>
                    <a:pt x="27" y="48"/>
                  </a:cubicBezTo>
                  <a:cubicBezTo>
                    <a:pt x="27" y="48"/>
                    <a:pt x="26" y="48"/>
                    <a:pt x="26" y="48"/>
                  </a:cubicBezTo>
                  <a:cubicBezTo>
                    <a:pt x="25" y="48"/>
                    <a:pt x="27" y="49"/>
                    <a:pt x="26" y="49"/>
                  </a:cubicBezTo>
                  <a:cubicBezTo>
                    <a:pt x="26" y="48"/>
                    <a:pt x="25" y="48"/>
                    <a:pt x="26" y="48"/>
                  </a:cubicBezTo>
                  <a:cubicBezTo>
                    <a:pt x="26" y="47"/>
                    <a:pt x="25" y="48"/>
                    <a:pt x="24" y="48"/>
                  </a:cubicBezTo>
                  <a:cubicBezTo>
                    <a:pt x="24" y="48"/>
                    <a:pt x="25" y="48"/>
                    <a:pt x="24" y="48"/>
                  </a:cubicBezTo>
                  <a:cubicBezTo>
                    <a:pt x="24" y="48"/>
                    <a:pt x="23" y="48"/>
                    <a:pt x="23" y="48"/>
                  </a:cubicBezTo>
                  <a:cubicBezTo>
                    <a:pt x="23" y="48"/>
                    <a:pt x="22" y="49"/>
                    <a:pt x="22" y="49"/>
                  </a:cubicBezTo>
                  <a:cubicBezTo>
                    <a:pt x="23" y="49"/>
                    <a:pt x="23" y="48"/>
                    <a:pt x="24" y="48"/>
                  </a:cubicBezTo>
                  <a:cubicBezTo>
                    <a:pt x="24" y="49"/>
                    <a:pt x="24" y="48"/>
                    <a:pt x="25" y="48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3" y="49"/>
                    <a:pt x="24" y="49"/>
                    <a:pt x="25" y="49"/>
                  </a:cubicBezTo>
                  <a:cubicBezTo>
                    <a:pt x="25" y="50"/>
                    <a:pt x="24" y="50"/>
                    <a:pt x="24" y="50"/>
                  </a:cubicBezTo>
                  <a:cubicBezTo>
                    <a:pt x="24" y="50"/>
                    <a:pt x="25" y="50"/>
                    <a:pt x="25" y="50"/>
                  </a:cubicBezTo>
                  <a:cubicBezTo>
                    <a:pt x="25" y="50"/>
                    <a:pt x="24" y="51"/>
                    <a:pt x="23" y="51"/>
                  </a:cubicBezTo>
                  <a:cubicBezTo>
                    <a:pt x="24" y="51"/>
                    <a:pt x="24" y="51"/>
                    <a:pt x="25" y="51"/>
                  </a:cubicBezTo>
                  <a:cubicBezTo>
                    <a:pt x="25" y="52"/>
                    <a:pt x="25" y="53"/>
                    <a:pt x="25" y="54"/>
                  </a:cubicBezTo>
                  <a:cubicBezTo>
                    <a:pt x="25" y="54"/>
                    <a:pt x="26" y="54"/>
                    <a:pt x="26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7" y="54"/>
                    <a:pt x="28" y="53"/>
                    <a:pt x="29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8" y="53"/>
                    <a:pt x="27" y="53"/>
                    <a:pt x="27" y="54"/>
                  </a:cubicBezTo>
                  <a:cubicBezTo>
                    <a:pt x="28" y="54"/>
                    <a:pt x="28" y="53"/>
                    <a:pt x="29" y="53"/>
                  </a:cubicBezTo>
                  <a:cubicBezTo>
                    <a:pt x="28" y="54"/>
                    <a:pt x="28" y="54"/>
                    <a:pt x="29" y="54"/>
                  </a:cubicBezTo>
                  <a:cubicBezTo>
                    <a:pt x="30" y="54"/>
                    <a:pt x="29" y="54"/>
                    <a:pt x="29" y="54"/>
                  </a:cubicBezTo>
                  <a:cubicBezTo>
                    <a:pt x="29" y="53"/>
                    <a:pt x="30" y="53"/>
                    <a:pt x="30" y="53"/>
                  </a:cubicBezTo>
                  <a:cubicBezTo>
                    <a:pt x="31" y="53"/>
                    <a:pt x="32" y="53"/>
                    <a:pt x="32" y="53"/>
                  </a:cubicBezTo>
                  <a:cubicBezTo>
                    <a:pt x="33" y="53"/>
                    <a:pt x="33" y="53"/>
                    <a:pt x="34" y="53"/>
                  </a:cubicBezTo>
                  <a:cubicBezTo>
                    <a:pt x="34" y="53"/>
                    <a:pt x="33" y="53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3" y="54"/>
                    <a:pt x="33" y="55"/>
                  </a:cubicBezTo>
                  <a:cubicBezTo>
                    <a:pt x="33" y="55"/>
                    <a:pt x="34" y="55"/>
                    <a:pt x="34" y="55"/>
                  </a:cubicBezTo>
                  <a:cubicBezTo>
                    <a:pt x="33" y="56"/>
                    <a:pt x="34" y="57"/>
                    <a:pt x="34" y="58"/>
                  </a:cubicBezTo>
                  <a:cubicBezTo>
                    <a:pt x="34" y="58"/>
                    <a:pt x="33" y="58"/>
                    <a:pt x="34" y="58"/>
                  </a:cubicBezTo>
                  <a:cubicBezTo>
                    <a:pt x="34" y="58"/>
                    <a:pt x="34" y="58"/>
                    <a:pt x="34" y="59"/>
                  </a:cubicBezTo>
                  <a:cubicBezTo>
                    <a:pt x="33" y="59"/>
                    <a:pt x="34" y="59"/>
                    <a:pt x="34" y="59"/>
                  </a:cubicBezTo>
                  <a:cubicBezTo>
                    <a:pt x="34" y="59"/>
                    <a:pt x="33" y="59"/>
                    <a:pt x="33" y="59"/>
                  </a:cubicBezTo>
                  <a:cubicBezTo>
                    <a:pt x="33" y="59"/>
                    <a:pt x="34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4" y="60"/>
                    <a:pt x="34" y="61"/>
                    <a:pt x="34" y="61"/>
                  </a:cubicBezTo>
                  <a:cubicBezTo>
                    <a:pt x="34" y="61"/>
                    <a:pt x="34" y="61"/>
                    <a:pt x="35" y="61"/>
                  </a:cubicBezTo>
                  <a:cubicBezTo>
                    <a:pt x="35" y="62"/>
                    <a:pt x="35" y="65"/>
                    <a:pt x="35" y="66"/>
                  </a:cubicBezTo>
                  <a:cubicBezTo>
                    <a:pt x="35" y="66"/>
                    <a:pt x="36" y="67"/>
                    <a:pt x="36" y="67"/>
                  </a:cubicBezTo>
                  <a:cubicBezTo>
                    <a:pt x="36" y="67"/>
                    <a:pt x="36" y="68"/>
                    <a:pt x="36" y="68"/>
                  </a:cubicBezTo>
                  <a:cubicBezTo>
                    <a:pt x="37" y="68"/>
                    <a:pt x="37" y="68"/>
                    <a:pt x="37" y="69"/>
                  </a:cubicBezTo>
                  <a:cubicBezTo>
                    <a:pt x="37" y="68"/>
                    <a:pt x="37" y="70"/>
                    <a:pt x="37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7" y="72"/>
                    <a:pt x="37" y="72"/>
                    <a:pt x="37" y="73"/>
                  </a:cubicBezTo>
                  <a:cubicBezTo>
                    <a:pt x="37" y="73"/>
                    <a:pt x="38" y="73"/>
                    <a:pt x="38" y="73"/>
                  </a:cubicBezTo>
                  <a:cubicBezTo>
                    <a:pt x="38" y="73"/>
                    <a:pt x="37" y="74"/>
                    <a:pt x="37" y="74"/>
                  </a:cubicBezTo>
                  <a:cubicBezTo>
                    <a:pt x="37" y="74"/>
                    <a:pt x="38" y="74"/>
                    <a:pt x="38" y="74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38" y="75"/>
                    <a:pt x="38" y="75"/>
                    <a:pt x="39" y="75"/>
                  </a:cubicBezTo>
                  <a:cubicBezTo>
                    <a:pt x="39" y="75"/>
                    <a:pt x="38" y="76"/>
                    <a:pt x="39" y="76"/>
                  </a:cubicBezTo>
                  <a:cubicBezTo>
                    <a:pt x="39" y="77"/>
                    <a:pt x="39" y="76"/>
                    <a:pt x="39" y="77"/>
                  </a:cubicBezTo>
                  <a:cubicBezTo>
                    <a:pt x="39" y="77"/>
                    <a:pt x="39" y="77"/>
                    <a:pt x="38" y="77"/>
                  </a:cubicBezTo>
                  <a:cubicBezTo>
                    <a:pt x="38" y="77"/>
                    <a:pt x="39" y="77"/>
                    <a:pt x="39" y="77"/>
                  </a:cubicBezTo>
                  <a:cubicBezTo>
                    <a:pt x="39" y="77"/>
                    <a:pt x="39" y="77"/>
                    <a:pt x="39" y="77"/>
                  </a:cubicBezTo>
                  <a:cubicBezTo>
                    <a:pt x="40" y="77"/>
                    <a:pt x="39" y="77"/>
                    <a:pt x="39" y="77"/>
                  </a:cubicBezTo>
                  <a:cubicBezTo>
                    <a:pt x="39" y="77"/>
                    <a:pt x="39" y="77"/>
                    <a:pt x="39" y="78"/>
                  </a:cubicBezTo>
                  <a:cubicBezTo>
                    <a:pt x="39" y="78"/>
                    <a:pt x="40" y="78"/>
                    <a:pt x="40" y="78"/>
                  </a:cubicBezTo>
                  <a:cubicBezTo>
                    <a:pt x="40" y="78"/>
                    <a:pt x="39" y="79"/>
                    <a:pt x="39" y="79"/>
                  </a:cubicBezTo>
                  <a:cubicBezTo>
                    <a:pt x="40" y="79"/>
                    <a:pt x="40" y="80"/>
                    <a:pt x="40" y="80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82"/>
                    <a:pt x="41" y="82"/>
                    <a:pt x="41" y="82"/>
                  </a:cubicBezTo>
                  <a:cubicBezTo>
                    <a:pt x="40" y="82"/>
                    <a:pt x="40" y="82"/>
                    <a:pt x="40" y="83"/>
                  </a:cubicBezTo>
                  <a:cubicBezTo>
                    <a:pt x="40" y="83"/>
                    <a:pt x="40" y="83"/>
                    <a:pt x="40" y="83"/>
                  </a:cubicBezTo>
                  <a:cubicBezTo>
                    <a:pt x="40" y="83"/>
                    <a:pt x="40" y="83"/>
                    <a:pt x="40" y="83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40" y="84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82"/>
                    <a:pt x="30" y="78"/>
                    <a:pt x="25" y="75"/>
                  </a:cubicBezTo>
                  <a:cubicBezTo>
                    <a:pt x="25" y="75"/>
                    <a:pt x="25" y="74"/>
                    <a:pt x="26" y="75"/>
                  </a:cubicBezTo>
                  <a:cubicBezTo>
                    <a:pt x="26" y="74"/>
                    <a:pt x="26" y="74"/>
                    <a:pt x="27" y="74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3"/>
                    <a:pt x="30" y="73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0" y="72"/>
                    <a:pt x="30" y="71"/>
                    <a:pt x="31" y="73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72"/>
                    <a:pt x="31" y="71"/>
                    <a:pt x="32" y="71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32" y="72"/>
                    <a:pt x="32" y="73"/>
                    <a:pt x="32" y="73"/>
                  </a:cubicBezTo>
                  <a:cubicBezTo>
                    <a:pt x="32" y="73"/>
                    <a:pt x="32" y="72"/>
                    <a:pt x="32" y="73"/>
                  </a:cubicBezTo>
                  <a:cubicBezTo>
                    <a:pt x="32" y="73"/>
                    <a:pt x="32" y="73"/>
                    <a:pt x="33" y="74"/>
                  </a:cubicBezTo>
                  <a:cubicBezTo>
                    <a:pt x="33" y="74"/>
                    <a:pt x="33" y="73"/>
                    <a:pt x="33" y="73"/>
                  </a:cubicBezTo>
                  <a:cubicBezTo>
                    <a:pt x="33" y="74"/>
                    <a:pt x="34" y="75"/>
                    <a:pt x="34" y="74"/>
                  </a:cubicBezTo>
                  <a:cubicBezTo>
                    <a:pt x="33" y="73"/>
                    <a:pt x="33" y="73"/>
                    <a:pt x="32" y="72"/>
                  </a:cubicBezTo>
                  <a:cubicBezTo>
                    <a:pt x="32" y="71"/>
                    <a:pt x="32" y="71"/>
                    <a:pt x="32" y="71"/>
                  </a:cubicBezTo>
                  <a:cubicBezTo>
                    <a:pt x="32" y="71"/>
                    <a:pt x="33" y="72"/>
                    <a:pt x="33" y="72"/>
                  </a:cubicBezTo>
                  <a:cubicBezTo>
                    <a:pt x="33" y="72"/>
                    <a:pt x="33" y="71"/>
                    <a:pt x="32" y="71"/>
                  </a:cubicBezTo>
                  <a:cubicBezTo>
                    <a:pt x="32" y="70"/>
                    <a:pt x="33" y="71"/>
                    <a:pt x="34" y="72"/>
                  </a:cubicBezTo>
                  <a:cubicBezTo>
                    <a:pt x="33" y="71"/>
                    <a:pt x="34" y="71"/>
                    <a:pt x="33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4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4" y="71"/>
                    <a:pt x="34" y="70"/>
                    <a:pt x="34" y="72"/>
                  </a:cubicBezTo>
                  <a:cubicBezTo>
                    <a:pt x="34" y="72"/>
                    <a:pt x="34" y="72"/>
                    <a:pt x="34" y="71"/>
                  </a:cubicBezTo>
                  <a:cubicBezTo>
                    <a:pt x="34" y="72"/>
                    <a:pt x="34" y="72"/>
                    <a:pt x="35" y="73"/>
                  </a:cubicBezTo>
                  <a:cubicBezTo>
                    <a:pt x="35" y="73"/>
                    <a:pt x="35" y="72"/>
                    <a:pt x="35" y="72"/>
                  </a:cubicBezTo>
                  <a:cubicBezTo>
                    <a:pt x="36" y="74"/>
                    <a:pt x="36" y="75"/>
                    <a:pt x="36" y="75"/>
                  </a:cubicBezTo>
                  <a:cubicBezTo>
                    <a:pt x="36" y="76"/>
                    <a:pt x="35" y="75"/>
                    <a:pt x="35" y="76"/>
                  </a:cubicBezTo>
                  <a:cubicBezTo>
                    <a:pt x="35" y="75"/>
                    <a:pt x="35" y="76"/>
                    <a:pt x="35" y="75"/>
                  </a:cubicBezTo>
                  <a:cubicBezTo>
                    <a:pt x="34" y="75"/>
                    <a:pt x="35" y="77"/>
                    <a:pt x="35" y="77"/>
                  </a:cubicBezTo>
                  <a:cubicBezTo>
                    <a:pt x="35" y="77"/>
                    <a:pt x="35" y="77"/>
                    <a:pt x="35" y="76"/>
                  </a:cubicBezTo>
                  <a:cubicBezTo>
                    <a:pt x="34" y="76"/>
                    <a:pt x="35" y="77"/>
                    <a:pt x="35" y="77"/>
                  </a:cubicBezTo>
                  <a:cubicBezTo>
                    <a:pt x="34" y="77"/>
                    <a:pt x="34" y="76"/>
                    <a:pt x="34" y="77"/>
                  </a:cubicBezTo>
                  <a:cubicBezTo>
                    <a:pt x="34" y="77"/>
                    <a:pt x="34" y="77"/>
                    <a:pt x="34" y="78"/>
                  </a:cubicBezTo>
                  <a:cubicBezTo>
                    <a:pt x="34" y="77"/>
                    <a:pt x="34" y="78"/>
                    <a:pt x="34" y="78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4" y="79"/>
                    <a:pt x="34" y="78"/>
                    <a:pt x="34" y="79"/>
                  </a:cubicBezTo>
                  <a:cubicBezTo>
                    <a:pt x="34" y="80"/>
                    <a:pt x="34" y="79"/>
                    <a:pt x="34" y="79"/>
                  </a:cubicBezTo>
                  <a:cubicBezTo>
                    <a:pt x="34" y="79"/>
                    <a:pt x="35" y="79"/>
                    <a:pt x="35" y="80"/>
                  </a:cubicBezTo>
                  <a:cubicBezTo>
                    <a:pt x="35" y="80"/>
                    <a:pt x="35" y="79"/>
                    <a:pt x="35" y="79"/>
                  </a:cubicBezTo>
                  <a:cubicBezTo>
                    <a:pt x="36" y="79"/>
                    <a:pt x="36" y="80"/>
                    <a:pt x="36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7" y="79"/>
                    <a:pt x="37" y="79"/>
                  </a:cubicBezTo>
                  <a:cubicBezTo>
                    <a:pt x="37" y="79"/>
                    <a:pt x="37" y="79"/>
                    <a:pt x="36" y="79"/>
                  </a:cubicBezTo>
                  <a:cubicBezTo>
                    <a:pt x="36" y="78"/>
                    <a:pt x="38" y="79"/>
                    <a:pt x="37" y="78"/>
                  </a:cubicBezTo>
                  <a:cubicBezTo>
                    <a:pt x="38" y="78"/>
                    <a:pt x="38" y="78"/>
                    <a:pt x="38" y="78"/>
                  </a:cubicBezTo>
                  <a:cubicBezTo>
                    <a:pt x="39" y="80"/>
                    <a:pt x="37" y="77"/>
                    <a:pt x="38" y="78"/>
                  </a:cubicBezTo>
                  <a:cubicBezTo>
                    <a:pt x="38" y="79"/>
                    <a:pt x="39" y="80"/>
                    <a:pt x="40" y="81"/>
                  </a:cubicBezTo>
                  <a:cubicBezTo>
                    <a:pt x="40" y="80"/>
                    <a:pt x="39" y="80"/>
                    <a:pt x="39" y="79"/>
                  </a:cubicBezTo>
                  <a:cubicBezTo>
                    <a:pt x="38" y="78"/>
                    <a:pt x="39" y="79"/>
                    <a:pt x="38" y="78"/>
                  </a:cubicBezTo>
                  <a:cubicBezTo>
                    <a:pt x="39" y="77"/>
                    <a:pt x="39" y="78"/>
                    <a:pt x="39" y="78"/>
                  </a:cubicBezTo>
                  <a:cubicBezTo>
                    <a:pt x="39" y="77"/>
                    <a:pt x="39" y="77"/>
                    <a:pt x="40" y="77"/>
                  </a:cubicBezTo>
                  <a:cubicBezTo>
                    <a:pt x="40" y="78"/>
                    <a:pt x="39" y="77"/>
                    <a:pt x="40" y="78"/>
                  </a:cubicBezTo>
                  <a:cubicBezTo>
                    <a:pt x="40" y="78"/>
                    <a:pt x="40" y="78"/>
                    <a:pt x="41" y="79"/>
                  </a:cubicBezTo>
                  <a:cubicBezTo>
                    <a:pt x="41" y="79"/>
                    <a:pt x="40" y="78"/>
                    <a:pt x="40" y="77"/>
                  </a:cubicBezTo>
                  <a:cubicBezTo>
                    <a:pt x="40" y="77"/>
                    <a:pt x="40" y="76"/>
                    <a:pt x="41" y="77"/>
                  </a:cubicBezTo>
                  <a:cubicBezTo>
                    <a:pt x="41" y="78"/>
                    <a:pt x="40" y="77"/>
                    <a:pt x="41" y="78"/>
                  </a:cubicBezTo>
                  <a:cubicBezTo>
                    <a:pt x="41" y="79"/>
                    <a:pt x="41" y="77"/>
                    <a:pt x="41" y="78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2" y="77"/>
                    <a:pt x="41" y="76"/>
                    <a:pt x="41" y="77"/>
                  </a:cubicBezTo>
                  <a:cubicBezTo>
                    <a:pt x="42" y="78"/>
                    <a:pt x="42" y="77"/>
                    <a:pt x="42" y="77"/>
                  </a:cubicBezTo>
                  <a:cubicBezTo>
                    <a:pt x="41" y="76"/>
                    <a:pt x="42" y="76"/>
                    <a:pt x="43" y="76"/>
                  </a:cubicBezTo>
                  <a:cubicBezTo>
                    <a:pt x="43" y="76"/>
                    <a:pt x="42" y="76"/>
                    <a:pt x="42" y="76"/>
                  </a:cubicBezTo>
                  <a:cubicBezTo>
                    <a:pt x="43" y="78"/>
                    <a:pt x="43" y="76"/>
                    <a:pt x="43" y="76"/>
                  </a:cubicBezTo>
                  <a:cubicBezTo>
                    <a:pt x="44" y="77"/>
                    <a:pt x="44" y="77"/>
                    <a:pt x="44" y="76"/>
                  </a:cubicBezTo>
                  <a:cubicBezTo>
                    <a:pt x="44" y="75"/>
                    <a:pt x="44" y="76"/>
                    <a:pt x="43" y="76"/>
                  </a:cubicBezTo>
                  <a:cubicBezTo>
                    <a:pt x="43" y="75"/>
                    <a:pt x="44" y="76"/>
                    <a:pt x="44" y="76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5" y="75"/>
                    <a:pt x="45" y="75"/>
                    <a:pt x="46" y="75"/>
                  </a:cubicBezTo>
                  <a:cubicBezTo>
                    <a:pt x="46" y="75"/>
                    <a:pt x="45" y="74"/>
                    <a:pt x="46" y="74"/>
                  </a:cubicBezTo>
                  <a:cubicBezTo>
                    <a:pt x="46" y="74"/>
                    <a:pt x="46" y="74"/>
                    <a:pt x="46" y="75"/>
                  </a:cubicBezTo>
                  <a:cubicBezTo>
                    <a:pt x="46" y="74"/>
                    <a:pt x="47" y="75"/>
                    <a:pt x="48" y="74"/>
                  </a:cubicBezTo>
                  <a:cubicBezTo>
                    <a:pt x="48" y="75"/>
                    <a:pt x="48" y="75"/>
                    <a:pt x="48" y="76"/>
                  </a:cubicBezTo>
                  <a:cubicBezTo>
                    <a:pt x="48" y="75"/>
                    <a:pt x="48" y="76"/>
                    <a:pt x="49" y="76"/>
                  </a:cubicBezTo>
                  <a:cubicBezTo>
                    <a:pt x="49" y="76"/>
                    <a:pt x="48" y="75"/>
                    <a:pt x="48" y="75"/>
                  </a:cubicBezTo>
                  <a:cubicBezTo>
                    <a:pt x="48" y="74"/>
                    <a:pt x="48" y="74"/>
                    <a:pt x="49" y="74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48" y="72"/>
                    <a:pt x="49" y="73"/>
                    <a:pt x="49" y="72"/>
                  </a:cubicBezTo>
                  <a:cubicBezTo>
                    <a:pt x="49" y="73"/>
                    <a:pt x="49" y="74"/>
                    <a:pt x="50" y="74"/>
                  </a:cubicBezTo>
                  <a:cubicBezTo>
                    <a:pt x="50" y="75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0" y="74"/>
                    <a:pt x="49" y="73"/>
                    <a:pt x="49" y="73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51" y="74"/>
                    <a:pt x="51" y="74"/>
                    <a:pt x="51" y="74"/>
                  </a:cubicBezTo>
                  <a:cubicBezTo>
                    <a:pt x="51" y="73"/>
                    <a:pt x="51" y="72"/>
                    <a:pt x="51" y="72"/>
                  </a:cubicBezTo>
                  <a:cubicBezTo>
                    <a:pt x="51" y="73"/>
                    <a:pt x="52" y="73"/>
                    <a:pt x="52" y="73"/>
                  </a:cubicBezTo>
                  <a:cubicBezTo>
                    <a:pt x="52" y="73"/>
                    <a:pt x="52" y="74"/>
                    <a:pt x="53" y="74"/>
                  </a:cubicBezTo>
                  <a:cubicBezTo>
                    <a:pt x="52" y="73"/>
                    <a:pt x="52" y="73"/>
                    <a:pt x="51" y="72"/>
                  </a:cubicBezTo>
                  <a:cubicBezTo>
                    <a:pt x="52" y="72"/>
                    <a:pt x="52" y="73"/>
                    <a:pt x="52" y="73"/>
                  </a:cubicBezTo>
                  <a:cubicBezTo>
                    <a:pt x="52" y="73"/>
                    <a:pt x="52" y="72"/>
                    <a:pt x="52" y="72"/>
                  </a:cubicBezTo>
                  <a:cubicBezTo>
                    <a:pt x="52" y="72"/>
                    <a:pt x="52" y="72"/>
                    <a:pt x="53" y="72"/>
                  </a:cubicBezTo>
                  <a:cubicBezTo>
                    <a:pt x="53" y="72"/>
                    <a:pt x="53" y="72"/>
                    <a:pt x="53" y="72"/>
                  </a:cubicBezTo>
                  <a:cubicBezTo>
                    <a:pt x="53" y="71"/>
                    <a:pt x="54" y="72"/>
                    <a:pt x="53" y="71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54" y="72"/>
                    <a:pt x="54" y="71"/>
                    <a:pt x="54" y="72"/>
                  </a:cubicBezTo>
                  <a:cubicBezTo>
                    <a:pt x="55" y="72"/>
                    <a:pt x="54" y="72"/>
                    <a:pt x="54" y="72"/>
                  </a:cubicBezTo>
                  <a:cubicBezTo>
                    <a:pt x="55" y="73"/>
                    <a:pt x="54" y="72"/>
                    <a:pt x="55" y="72"/>
                  </a:cubicBezTo>
                  <a:cubicBezTo>
                    <a:pt x="54" y="71"/>
                    <a:pt x="54" y="71"/>
                    <a:pt x="53" y="70"/>
                  </a:cubicBezTo>
                  <a:cubicBezTo>
                    <a:pt x="53" y="70"/>
                    <a:pt x="53" y="70"/>
                    <a:pt x="54" y="70"/>
                  </a:cubicBezTo>
                  <a:cubicBezTo>
                    <a:pt x="54" y="70"/>
                    <a:pt x="54" y="71"/>
                    <a:pt x="54" y="71"/>
                  </a:cubicBezTo>
                  <a:cubicBezTo>
                    <a:pt x="54" y="71"/>
                    <a:pt x="55" y="72"/>
                    <a:pt x="55" y="72"/>
                  </a:cubicBezTo>
                  <a:cubicBezTo>
                    <a:pt x="55" y="71"/>
                    <a:pt x="55" y="71"/>
                    <a:pt x="55" y="71"/>
                  </a:cubicBezTo>
                  <a:cubicBezTo>
                    <a:pt x="55" y="71"/>
                    <a:pt x="55" y="71"/>
                    <a:pt x="56" y="71"/>
                  </a:cubicBezTo>
                  <a:cubicBezTo>
                    <a:pt x="56" y="71"/>
                    <a:pt x="56" y="71"/>
                    <a:pt x="56" y="71"/>
                  </a:cubicBezTo>
                  <a:cubicBezTo>
                    <a:pt x="57" y="72"/>
                    <a:pt x="56" y="71"/>
                    <a:pt x="57" y="71"/>
                  </a:cubicBezTo>
                  <a:cubicBezTo>
                    <a:pt x="57" y="71"/>
                    <a:pt x="57" y="72"/>
                    <a:pt x="57" y="71"/>
                  </a:cubicBezTo>
                  <a:cubicBezTo>
                    <a:pt x="56" y="71"/>
                    <a:pt x="56" y="70"/>
                    <a:pt x="56" y="70"/>
                  </a:cubicBezTo>
                  <a:cubicBezTo>
                    <a:pt x="56" y="69"/>
                    <a:pt x="55" y="70"/>
                    <a:pt x="55" y="70"/>
                  </a:cubicBezTo>
                  <a:cubicBezTo>
                    <a:pt x="54" y="69"/>
                    <a:pt x="55" y="69"/>
                    <a:pt x="55" y="69"/>
                  </a:cubicBezTo>
                  <a:cubicBezTo>
                    <a:pt x="55" y="69"/>
                    <a:pt x="56" y="69"/>
                    <a:pt x="56" y="69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69"/>
                    <a:pt x="56" y="69"/>
                  </a:cubicBezTo>
                  <a:cubicBezTo>
                    <a:pt x="57" y="68"/>
                    <a:pt x="57" y="68"/>
                    <a:pt x="57" y="68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7" y="69"/>
                    <a:pt x="58" y="69"/>
                    <a:pt x="58" y="69"/>
                  </a:cubicBezTo>
                  <a:cubicBezTo>
                    <a:pt x="58" y="69"/>
                    <a:pt x="58" y="69"/>
                    <a:pt x="58" y="70"/>
                  </a:cubicBezTo>
                  <a:cubicBezTo>
                    <a:pt x="59" y="69"/>
                    <a:pt x="59" y="69"/>
                    <a:pt x="60" y="69"/>
                  </a:cubicBezTo>
                  <a:cubicBezTo>
                    <a:pt x="59" y="68"/>
                    <a:pt x="59" y="68"/>
                    <a:pt x="60" y="68"/>
                  </a:cubicBezTo>
                  <a:cubicBezTo>
                    <a:pt x="59" y="67"/>
                    <a:pt x="59" y="68"/>
                    <a:pt x="59" y="67"/>
                  </a:cubicBezTo>
                  <a:cubicBezTo>
                    <a:pt x="58" y="67"/>
                    <a:pt x="59" y="67"/>
                    <a:pt x="59" y="67"/>
                  </a:cubicBezTo>
                  <a:cubicBezTo>
                    <a:pt x="60" y="67"/>
                    <a:pt x="59" y="67"/>
                    <a:pt x="59" y="67"/>
                  </a:cubicBezTo>
                  <a:cubicBezTo>
                    <a:pt x="60" y="67"/>
                    <a:pt x="60" y="68"/>
                    <a:pt x="61" y="68"/>
                  </a:cubicBezTo>
                  <a:cubicBezTo>
                    <a:pt x="61" y="68"/>
                    <a:pt x="60" y="68"/>
                    <a:pt x="60" y="68"/>
                  </a:cubicBezTo>
                  <a:cubicBezTo>
                    <a:pt x="60" y="67"/>
                    <a:pt x="61" y="68"/>
                    <a:pt x="61" y="68"/>
                  </a:cubicBezTo>
                  <a:cubicBezTo>
                    <a:pt x="61" y="68"/>
                    <a:pt x="60" y="67"/>
                    <a:pt x="60" y="67"/>
                  </a:cubicBezTo>
                  <a:cubicBezTo>
                    <a:pt x="61" y="67"/>
                    <a:pt x="60" y="66"/>
                    <a:pt x="61" y="67"/>
                  </a:cubicBezTo>
                  <a:cubicBezTo>
                    <a:pt x="61" y="66"/>
                    <a:pt x="61" y="66"/>
                    <a:pt x="62" y="66"/>
                  </a:cubicBezTo>
                  <a:cubicBezTo>
                    <a:pt x="61" y="65"/>
                    <a:pt x="61" y="66"/>
                    <a:pt x="61" y="66"/>
                  </a:cubicBezTo>
                  <a:cubicBezTo>
                    <a:pt x="60" y="65"/>
                    <a:pt x="61" y="65"/>
                    <a:pt x="61" y="65"/>
                  </a:cubicBezTo>
                  <a:cubicBezTo>
                    <a:pt x="61" y="65"/>
                    <a:pt x="60" y="64"/>
                    <a:pt x="61" y="64"/>
                  </a:cubicBezTo>
                  <a:cubicBezTo>
                    <a:pt x="62" y="65"/>
                    <a:pt x="61" y="65"/>
                    <a:pt x="61" y="65"/>
                  </a:cubicBezTo>
                  <a:cubicBezTo>
                    <a:pt x="62" y="66"/>
                    <a:pt x="62" y="66"/>
                    <a:pt x="62" y="65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3" y="66"/>
                    <a:pt x="62" y="66"/>
                    <a:pt x="62" y="65"/>
                  </a:cubicBezTo>
                  <a:cubicBezTo>
                    <a:pt x="62" y="65"/>
                    <a:pt x="61" y="65"/>
                    <a:pt x="61" y="64"/>
                  </a:cubicBezTo>
                  <a:cubicBezTo>
                    <a:pt x="61" y="64"/>
                    <a:pt x="61" y="64"/>
                    <a:pt x="61" y="65"/>
                  </a:cubicBezTo>
                  <a:cubicBezTo>
                    <a:pt x="61" y="64"/>
                    <a:pt x="62" y="64"/>
                    <a:pt x="62" y="64"/>
                  </a:cubicBezTo>
                  <a:cubicBezTo>
                    <a:pt x="63" y="65"/>
                    <a:pt x="61" y="64"/>
                    <a:pt x="63" y="65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4" y="65"/>
                    <a:pt x="63" y="64"/>
                    <a:pt x="63" y="64"/>
                  </a:cubicBezTo>
                  <a:cubicBezTo>
                    <a:pt x="62" y="64"/>
                    <a:pt x="63" y="64"/>
                    <a:pt x="62" y="64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62" y="62"/>
                    <a:pt x="63" y="62"/>
                    <a:pt x="63" y="62"/>
                  </a:cubicBezTo>
                  <a:cubicBezTo>
                    <a:pt x="63" y="62"/>
                    <a:pt x="63" y="61"/>
                    <a:pt x="64" y="62"/>
                  </a:cubicBezTo>
                  <a:cubicBezTo>
                    <a:pt x="64" y="61"/>
                    <a:pt x="63" y="61"/>
                    <a:pt x="63" y="61"/>
                  </a:cubicBezTo>
                  <a:cubicBezTo>
                    <a:pt x="64" y="61"/>
                    <a:pt x="64" y="60"/>
                    <a:pt x="65" y="59"/>
                  </a:cubicBezTo>
                  <a:cubicBezTo>
                    <a:pt x="65" y="59"/>
                    <a:pt x="64" y="59"/>
                    <a:pt x="64" y="59"/>
                  </a:cubicBezTo>
                  <a:cubicBezTo>
                    <a:pt x="64" y="59"/>
                    <a:pt x="65" y="59"/>
                    <a:pt x="65" y="59"/>
                  </a:cubicBezTo>
                  <a:cubicBezTo>
                    <a:pt x="66" y="59"/>
                    <a:pt x="66" y="59"/>
                    <a:pt x="66" y="60"/>
                  </a:cubicBezTo>
                  <a:cubicBezTo>
                    <a:pt x="66" y="60"/>
                    <a:pt x="64" y="59"/>
                    <a:pt x="65" y="60"/>
                  </a:cubicBezTo>
                  <a:cubicBezTo>
                    <a:pt x="66" y="60"/>
                    <a:pt x="65" y="60"/>
                    <a:pt x="66" y="60"/>
                  </a:cubicBezTo>
                  <a:cubicBezTo>
                    <a:pt x="66" y="60"/>
                    <a:pt x="67" y="60"/>
                    <a:pt x="67" y="60"/>
                  </a:cubicBezTo>
                  <a:cubicBezTo>
                    <a:pt x="67" y="60"/>
                    <a:pt x="67" y="60"/>
                    <a:pt x="68" y="60"/>
                  </a:cubicBezTo>
                  <a:cubicBezTo>
                    <a:pt x="67" y="60"/>
                    <a:pt x="67" y="60"/>
                    <a:pt x="66" y="60"/>
                  </a:cubicBezTo>
                  <a:cubicBezTo>
                    <a:pt x="66" y="59"/>
                    <a:pt x="66" y="59"/>
                    <a:pt x="65" y="59"/>
                  </a:cubicBezTo>
                  <a:cubicBezTo>
                    <a:pt x="65" y="59"/>
                    <a:pt x="65" y="58"/>
                    <a:pt x="66" y="58"/>
                  </a:cubicBezTo>
                  <a:cubicBezTo>
                    <a:pt x="65" y="58"/>
                    <a:pt x="66" y="58"/>
                    <a:pt x="66" y="57"/>
                  </a:cubicBezTo>
                  <a:cubicBezTo>
                    <a:pt x="67" y="57"/>
                    <a:pt x="67" y="56"/>
                    <a:pt x="67" y="55"/>
                  </a:cubicBezTo>
                  <a:cubicBezTo>
                    <a:pt x="67" y="55"/>
                    <a:pt x="68" y="55"/>
                    <a:pt x="68" y="55"/>
                  </a:cubicBezTo>
                  <a:cubicBezTo>
                    <a:pt x="67" y="55"/>
                    <a:pt x="68" y="55"/>
                    <a:pt x="68" y="55"/>
                  </a:cubicBezTo>
                  <a:cubicBezTo>
                    <a:pt x="68" y="55"/>
                    <a:pt x="67" y="54"/>
                    <a:pt x="67" y="54"/>
                  </a:cubicBezTo>
                  <a:cubicBezTo>
                    <a:pt x="68" y="54"/>
                    <a:pt x="68" y="55"/>
                    <a:pt x="68" y="55"/>
                  </a:cubicBezTo>
                  <a:cubicBezTo>
                    <a:pt x="68" y="55"/>
                    <a:pt x="69" y="55"/>
                    <a:pt x="69" y="55"/>
                  </a:cubicBezTo>
                  <a:cubicBezTo>
                    <a:pt x="69" y="55"/>
                    <a:pt x="68" y="55"/>
                    <a:pt x="69" y="55"/>
                  </a:cubicBezTo>
                  <a:cubicBezTo>
                    <a:pt x="70" y="56"/>
                    <a:pt x="69" y="55"/>
                    <a:pt x="69" y="55"/>
                  </a:cubicBezTo>
                  <a:cubicBezTo>
                    <a:pt x="69" y="55"/>
                    <a:pt x="71" y="56"/>
                    <a:pt x="71" y="55"/>
                  </a:cubicBezTo>
                  <a:cubicBezTo>
                    <a:pt x="70" y="55"/>
                    <a:pt x="71" y="56"/>
                    <a:pt x="69" y="55"/>
                  </a:cubicBezTo>
                  <a:cubicBezTo>
                    <a:pt x="69" y="55"/>
                    <a:pt x="71" y="55"/>
                    <a:pt x="71" y="54"/>
                  </a:cubicBezTo>
                  <a:cubicBezTo>
                    <a:pt x="69" y="54"/>
                    <a:pt x="70" y="55"/>
                    <a:pt x="69" y="55"/>
                  </a:cubicBezTo>
                  <a:cubicBezTo>
                    <a:pt x="68" y="54"/>
                    <a:pt x="68" y="54"/>
                    <a:pt x="67" y="54"/>
                  </a:cubicBezTo>
                  <a:cubicBezTo>
                    <a:pt x="67" y="53"/>
                    <a:pt x="68" y="53"/>
                    <a:pt x="69" y="52"/>
                  </a:cubicBezTo>
                  <a:cubicBezTo>
                    <a:pt x="68" y="52"/>
                    <a:pt x="68" y="52"/>
                    <a:pt x="69" y="51"/>
                  </a:cubicBezTo>
                  <a:cubicBezTo>
                    <a:pt x="67" y="51"/>
                    <a:pt x="67" y="51"/>
                    <a:pt x="67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4" y="51"/>
                    <a:pt x="66" y="51"/>
                    <a:pt x="66" y="51"/>
                  </a:cubicBezTo>
                  <a:cubicBezTo>
                    <a:pt x="66" y="51"/>
                    <a:pt x="65" y="52"/>
                    <a:pt x="65" y="52"/>
                  </a:cubicBezTo>
                  <a:cubicBezTo>
                    <a:pt x="65" y="52"/>
                    <a:pt x="66" y="52"/>
                    <a:pt x="66" y="52"/>
                  </a:cubicBezTo>
                  <a:cubicBezTo>
                    <a:pt x="66" y="52"/>
                    <a:pt x="65" y="52"/>
                    <a:pt x="65" y="52"/>
                  </a:cubicBezTo>
                  <a:cubicBezTo>
                    <a:pt x="65" y="53"/>
                    <a:pt x="65" y="52"/>
                    <a:pt x="66" y="53"/>
                  </a:cubicBezTo>
                  <a:cubicBezTo>
                    <a:pt x="65" y="53"/>
                    <a:pt x="66" y="53"/>
                    <a:pt x="65" y="54"/>
                  </a:cubicBezTo>
                  <a:cubicBezTo>
                    <a:pt x="64" y="53"/>
                    <a:pt x="64" y="54"/>
                    <a:pt x="63" y="54"/>
                  </a:cubicBezTo>
                  <a:cubicBezTo>
                    <a:pt x="62" y="54"/>
                    <a:pt x="65" y="54"/>
                    <a:pt x="64" y="54"/>
                  </a:cubicBezTo>
                  <a:cubicBezTo>
                    <a:pt x="64" y="54"/>
                    <a:pt x="64" y="54"/>
                    <a:pt x="64" y="54"/>
                  </a:cubicBezTo>
                  <a:cubicBezTo>
                    <a:pt x="65" y="54"/>
                    <a:pt x="65" y="54"/>
                    <a:pt x="65" y="54"/>
                  </a:cubicBezTo>
                  <a:cubicBezTo>
                    <a:pt x="64" y="54"/>
                    <a:pt x="63" y="54"/>
                    <a:pt x="63" y="54"/>
                  </a:cubicBezTo>
                  <a:cubicBezTo>
                    <a:pt x="64" y="55"/>
                    <a:pt x="64" y="54"/>
                    <a:pt x="64" y="54"/>
                  </a:cubicBezTo>
                  <a:cubicBezTo>
                    <a:pt x="65" y="55"/>
                    <a:pt x="64" y="55"/>
                    <a:pt x="64" y="55"/>
                  </a:cubicBezTo>
                  <a:cubicBezTo>
                    <a:pt x="64" y="55"/>
                    <a:pt x="65" y="55"/>
                    <a:pt x="64" y="56"/>
                  </a:cubicBezTo>
                  <a:cubicBezTo>
                    <a:pt x="63" y="56"/>
                    <a:pt x="64" y="55"/>
                    <a:pt x="64" y="55"/>
                  </a:cubicBezTo>
                  <a:cubicBezTo>
                    <a:pt x="62" y="55"/>
                    <a:pt x="63" y="56"/>
                    <a:pt x="64" y="56"/>
                  </a:cubicBezTo>
                  <a:cubicBezTo>
                    <a:pt x="64" y="56"/>
                    <a:pt x="62" y="56"/>
                    <a:pt x="62" y="56"/>
                  </a:cubicBezTo>
                  <a:cubicBezTo>
                    <a:pt x="63" y="57"/>
                    <a:pt x="63" y="56"/>
                    <a:pt x="63" y="56"/>
                  </a:cubicBezTo>
                  <a:cubicBezTo>
                    <a:pt x="64" y="57"/>
                    <a:pt x="62" y="57"/>
                    <a:pt x="62" y="58"/>
                  </a:cubicBezTo>
                  <a:cubicBezTo>
                    <a:pt x="62" y="58"/>
                    <a:pt x="63" y="58"/>
                    <a:pt x="63" y="58"/>
                  </a:cubicBezTo>
                  <a:cubicBezTo>
                    <a:pt x="63" y="58"/>
                    <a:pt x="62" y="58"/>
                    <a:pt x="62" y="58"/>
                  </a:cubicBezTo>
                  <a:cubicBezTo>
                    <a:pt x="62" y="58"/>
                    <a:pt x="63" y="58"/>
                    <a:pt x="63" y="58"/>
                  </a:cubicBezTo>
                  <a:cubicBezTo>
                    <a:pt x="62" y="58"/>
                    <a:pt x="61" y="58"/>
                    <a:pt x="61" y="58"/>
                  </a:cubicBezTo>
                  <a:cubicBezTo>
                    <a:pt x="61" y="58"/>
                    <a:pt x="62" y="58"/>
                    <a:pt x="62" y="59"/>
                  </a:cubicBezTo>
                  <a:cubicBezTo>
                    <a:pt x="61" y="59"/>
                    <a:pt x="62" y="60"/>
                    <a:pt x="61" y="60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1" y="60"/>
                    <a:pt x="61" y="61"/>
                    <a:pt x="60" y="60"/>
                  </a:cubicBezTo>
                  <a:cubicBezTo>
                    <a:pt x="60" y="60"/>
                    <a:pt x="60" y="61"/>
                    <a:pt x="61" y="61"/>
                  </a:cubicBezTo>
                  <a:cubicBezTo>
                    <a:pt x="60" y="61"/>
                    <a:pt x="59" y="61"/>
                    <a:pt x="58" y="61"/>
                  </a:cubicBezTo>
                  <a:cubicBezTo>
                    <a:pt x="57" y="60"/>
                    <a:pt x="56" y="60"/>
                    <a:pt x="55" y="59"/>
                  </a:cubicBezTo>
                  <a:cubicBezTo>
                    <a:pt x="55" y="60"/>
                    <a:pt x="55" y="60"/>
                    <a:pt x="54" y="60"/>
                  </a:cubicBezTo>
                  <a:cubicBezTo>
                    <a:pt x="54" y="60"/>
                    <a:pt x="55" y="60"/>
                    <a:pt x="55" y="61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4" y="61"/>
                    <a:pt x="55" y="61"/>
                    <a:pt x="55" y="61"/>
                  </a:cubicBezTo>
                  <a:cubicBezTo>
                    <a:pt x="56" y="61"/>
                    <a:pt x="55" y="60"/>
                    <a:pt x="55" y="61"/>
                  </a:cubicBezTo>
                  <a:cubicBezTo>
                    <a:pt x="56" y="61"/>
                    <a:pt x="56" y="62"/>
                    <a:pt x="56" y="62"/>
                  </a:cubicBezTo>
                  <a:cubicBezTo>
                    <a:pt x="56" y="62"/>
                    <a:pt x="56" y="62"/>
                    <a:pt x="56" y="62"/>
                  </a:cubicBezTo>
                  <a:cubicBezTo>
                    <a:pt x="57" y="62"/>
                    <a:pt x="56" y="62"/>
                    <a:pt x="56" y="62"/>
                  </a:cubicBezTo>
                  <a:cubicBezTo>
                    <a:pt x="56" y="62"/>
                    <a:pt x="56" y="62"/>
                    <a:pt x="55" y="61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55" y="61"/>
                    <a:pt x="54" y="61"/>
                    <a:pt x="54" y="61"/>
                  </a:cubicBezTo>
                  <a:cubicBezTo>
                    <a:pt x="54" y="61"/>
                    <a:pt x="55" y="62"/>
                    <a:pt x="55" y="62"/>
                  </a:cubicBezTo>
                  <a:cubicBezTo>
                    <a:pt x="54" y="61"/>
                    <a:pt x="54" y="61"/>
                    <a:pt x="53" y="61"/>
                  </a:cubicBezTo>
                  <a:cubicBezTo>
                    <a:pt x="53" y="61"/>
                    <a:pt x="54" y="61"/>
                    <a:pt x="54" y="62"/>
                  </a:cubicBezTo>
                  <a:cubicBezTo>
                    <a:pt x="54" y="62"/>
                    <a:pt x="54" y="62"/>
                    <a:pt x="53" y="61"/>
                  </a:cubicBezTo>
                  <a:cubicBezTo>
                    <a:pt x="54" y="62"/>
                    <a:pt x="52" y="61"/>
                    <a:pt x="54" y="62"/>
                  </a:cubicBezTo>
                  <a:cubicBezTo>
                    <a:pt x="54" y="63"/>
                    <a:pt x="53" y="61"/>
                    <a:pt x="54" y="62"/>
                  </a:cubicBezTo>
                  <a:cubicBezTo>
                    <a:pt x="55" y="63"/>
                    <a:pt x="54" y="62"/>
                    <a:pt x="54" y="62"/>
                  </a:cubicBezTo>
                  <a:cubicBezTo>
                    <a:pt x="54" y="63"/>
                    <a:pt x="54" y="63"/>
                    <a:pt x="54" y="63"/>
                  </a:cubicBezTo>
                  <a:cubicBezTo>
                    <a:pt x="54" y="63"/>
                    <a:pt x="54" y="64"/>
                    <a:pt x="53" y="63"/>
                  </a:cubicBezTo>
                  <a:cubicBezTo>
                    <a:pt x="53" y="63"/>
                    <a:pt x="53" y="63"/>
                    <a:pt x="52" y="63"/>
                  </a:cubicBezTo>
                  <a:cubicBezTo>
                    <a:pt x="52" y="64"/>
                    <a:pt x="53" y="64"/>
                    <a:pt x="53" y="64"/>
                  </a:cubicBezTo>
                  <a:cubicBezTo>
                    <a:pt x="53" y="65"/>
                    <a:pt x="53" y="64"/>
                    <a:pt x="53" y="64"/>
                  </a:cubicBezTo>
                  <a:cubicBezTo>
                    <a:pt x="54" y="65"/>
                    <a:pt x="53" y="65"/>
                    <a:pt x="53" y="65"/>
                  </a:cubicBezTo>
                  <a:cubicBezTo>
                    <a:pt x="53" y="65"/>
                    <a:pt x="53" y="65"/>
                    <a:pt x="52" y="65"/>
                  </a:cubicBezTo>
                  <a:cubicBezTo>
                    <a:pt x="52" y="64"/>
                    <a:pt x="52" y="65"/>
                    <a:pt x="52" y="64"/>
                  </a:cubicBezTo>
                  <a:cubicBezTo>
                    <a:pt x="52" y="64"/>
                    <a:pt x="52" y="65"/>
                    <a:pt x="52" y="65"/>
                  </a:cubicBezTo>
                  <a:cubicBezTo>
                    <a:pt x="51" y="65"/>
                    <a:pt x="52" y="65"/>
                    <a:pt x="51" y="65"/>
                  </a:cubicBezTo>
                  <a:cubicBezTo>
                    <a:pt x="52" y="66"/>
                    <a:pt x="51" y="65"/>
                    <a:pt x="52" y="66"/>
                  </a:cubicBezTo>
                  <a:cubicBezTo>
                    <a:pt x="52" y="66"/>
                    <a:pt x="51" y="66"/>
                    <a:pt x="52" y="67"/>
                  </a:cubicBezTo>
                  <a:cubicBezTo>
                    <a:pt x="51" y="66"/>
                    <a:pt x="51" y="66"/>
                    <a:pt x="50" y="66"/>
                  </a:cubicBezTo>
                  <a:cubicBezTo>
                    <a:pt x="50" y="66"/>
                    <a:pt x="50" y="66"/>
                    <a:pt x="51" y="67"/>
                  </a:cubicBezTo>
                  <a:cubicBezTo>
                    <a:pt x="51" y="67"/>
                    <a:pt x="50" y="66"/>
                    <a:pt x="51" y="67"/>
                  </a:cubicBezTo>
                  <a:cubicBezTo>
                    <a:pt x="50" y="67"/>
                    <a:pt x="50" y="66"/>
                    <a:pt x="49" y="66"/>
                  </a:cubicBezTo>
                  <a:cubicBezTo>
                    <a:pt x="49" y="66"/>
                    <a:pt x="50" y="66"/>
                    <a:pt x="50" y="67"/>
                  </a:cubicBezTo>
                  <a:cubicBezTo>
                    <a:pt x="49" y="67"/>
                    <a:pt x="49" y="68"/>
                    <a:pt x="49" y="68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48" y="67"/>
                    <a:pt x="48" y="68"/>
                    <a:pt x="48" y="67"/>
                  </a:cubicBezTo>
                  <a:cubicBezTo>
                    <a:pt x="48" y="68"/>
                    <a:pt x="48" y="68"/>
                    <a:pt x="48" y="69"/>
                  </a:cubicBezTo>
                  <a:cubicBezTo>
                    <a:pt x="49" y="70"/>
                    <a:pt x="48" y="69"/>
                    <a:pt x="48" y="69"/>
                  </a:cubicBezTo>
                  <a:cubicBezTo>
                    <a:pt x="48" y="69"/>
                    <a:pt x="48" y="69"/>
                    <a:pt x="48" y="70"/>
                  </a:cubicBezTo>
                  <a:cubicBezTo>
                    <a:pt x="48" y="70"/>
                    <a:pt x="47" y="71"/>
                    <a:pt x="47" y="71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6" y="72"/>
                    <a:pt x="46" y="72"/>
                  </a:cubicBezTo>
                  <a:cubicBezTo>
                    <a:pt x="46" y="72"/>
                    <a:pt x="46" y="72"/>
                    <a:pt x="45" y="71"/>
                  </a:cubicBezTo>
                  <a:cubicBezTo>
                    <a:pt x="45" y="71"/>
                    <a:pt x="45" y="72"/>
                    <a:pt x="44" y="72"/>
                  </a:cubicBezTo>
                  <a:cubicBezTo>
                    <a:pt x="44" y="73"/>
                    <a:pt x="43" y="73"/>
                    <a:pt x="42" y="71"/>
                  </a:cubicBezTo>
                  <a:cubicBezTo>
                    <a:pt x="41" y="70"/>
                    <a:pt x="41" y="69"/>
                    <a:pt x="40" y="69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0" y="67"/>
                    <a:pt x="40" y="66"/>
                    <a:pt x="39" y="66"/>
                  </a:cubicBezTo>
                  <a:cubicBezTo>
                    <a:pt x="39" y="66"/>
                    <a:pt x="39" y="64"/>
                    <a:pt x="38" y="64"/>
                  </a:cubicBezTo>
                  <a:cubicBezTo>
                    <a:pt x="38" y="64"/>
                    <a:pt x="39" y="64"/>
                    <a:pt x="38" y="63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2" y="63"/>
                    <a:pt x="42" y="63"/>
                  </a:cubicBezTo>
                  <a:cubicBezTo>
                    <a:pt x="42" y="63"/>
                    <a:pt x="42" y="63"/>
                    <a:pt x="42" y="63"/>
                  </a:cubicBezTo>
                  <a:cubicBezTo>
                    <a:pt x="42" y="63"/>
                    <a:pt x="42" y="63"/>
                    <a:pt x="43" y="63"/>
                  </a:cubicBezTo>
                  <a:cubicBezTo>
                    <a:pt x="43" y="63"/>
                    <a:pt x="42" y="62"/>
                    <a:pt x="43" y="63"/>
                  </a:cubicBezTo>
                  <a:cubicBezTo>
                    <a:pt x="43" y="63"/>
                    <a:pt x="43" y="62"/>
                    <a:pt x="43" y="62"/>
                  </a:cubicBezTo>
                  <a:cubicBezTo>
                    <a:pt x="43" y="62"/>
                    <a:pt x="43" y="62"/>
                    <a:pt x="44" y="62"/>
                  </a:cubicBezTo>
                  <a:cubicBezTo>
                    <a:pt x="44" y="62"/>
                    <a:pt x="44" y="62"/>
                    <a:pt x="44" y="62"/>
                  </a:cubicBezTo>
                  <a:cubicBezTo>
                    <a:pt x="44" y="62"/>
                    <a:pt x="44" y="62"/>
                    <a:pt x="44" y="62"/>
                  </a:cubicBezTo>
                  <a:cubicBezTo>
                    <a:pt x="44" y="61"/>
                    <a:pt x="44" y="62"/>
                    <a:pt x="45" y="62"/>
                  </a:cubicBezTo>
                  <a:cubicBezTo>
                    <a:pt x="45" y="62"/>
                    <a:pt x="44" y="61"/>
                    <a:pt x="44" y="61"/>
                  </a:cubicBezTo>
                  <a:cubicBezTo>
                    <a:pt x="45" y="61"/>
                    <a:pt x="45" y="61"/>
                    <a:pt x="45" y="61"/>
                  </a:cubicBezTo>
                  <a:cubicBezTo>
                    <a:pt x="45" y="61"/>
                    <a:pt x="45" y="61"/>
                    <a:pt x="45" y="60"/>
                  </a:cubicBezTo>
                  <a:cubicBezTo>
                    <a:pt x="46" y="61"/>
                    <a:pt x="46" y="60"/>
                    <a:pt x="47" y="60"/>
                  </a:cubicBezTo>
                  <a:cubicBezTo>
                    <a:pt x="47" y="60"/>
                    <a:pt x="47" y="61"/>
                    <a:pt x="48" y="61"/>
                  </a:cubicBezTo>
                  <a:cubicBezTo>
                    <a:pt x="48" y="60"/>
                    <a:pt x="47" y="60"/>
                    <a:pt x="47" y="60"/>
                  </a:cubicBezTo>
                  <a:cubicBezTo>
                    <a:pt x="47" y="59"/>
                    <a:pt x="48" y="59"/>
                    <a:pt x="48" y="59"/>
                  </a:cubicBezTo>
                  <a:cubicBezTo>
                    <a:pt x="48" y="59"/>
                    <a:pt x="48" y="60"/>
                    <a:pt x="48" y="60"/>
                  </a:cubicBezTo>
                  <a:cubicBezTo>
                    <a:pt x="49" y="60"/>
                    <a:pt x="48" y="59"/>
                    <a:pt x="48" y="59"/>
                  </a:cubicBezTo>
                  <a:cubicBezTo>
                    <a:pt x="48" y="58"/>
                    <a:pt x="48" y="59"/>
                    <a:pt x="49" y="59"/>
                  </a:cubicBezTo>
                  <a:cubicBezTo>
                    <a:pt x="49" y="59"/>
                    <a:pt x="48" y="59"/>
                    <a:pt x="48" y="58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9" y="59"/>
                    <a:pt x="48" y="58"/>
                    <a:pt x="49" y="58"/>
                  </a:cubicBezTo>
                  <a:cubicBezTo>
                    <a:pt x="49" y="58"/>
                    <a:pt x="49" y="59"/>
                    <a:pt x="49" y="59"/>
                  </a:cubicBezTo>
                  <a:cubicBezTo>
                    <a:pt x="49" y="59"/>
                    <a:pt x="50" y="60"/>
                    <a:pt x="50" y="59"/>
                  </a:cubicBezTo>
                  <a:cubicBezTo>
                    <a:pt x="50" y="59"/>
                    <a:pt x="49" y="58"/>
                    <a:pt x="48" y="58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9" y="58"/>
                    <a:pt x="50" y="58"/>
                    <a:pt x="49" y="57"/>
                  </a:cubicBezTo>
                  <a:cubicBezTo>
                    <a:pt x="49" y="57"/>
                    <a:pt x="49" y="57"/>
                    <a:pt x="50" y="58"/>
                  </a:cubicBezTo>
                  <a:cubicBezTo>
                    <a:pt x="50" y="58"/>
                    <a:pt x="49" y="57"/>
                    <a:pt x="50" y="58"/>
                  </a:cubicBezTo>
                  <a:cubicBezTo>
                    <a:pt x="50" y="58"/>
                    <a:pt x="49" y="57"/>
                    <a:pt x="50" y="57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9" y="57"/>
                    <a:pt x="49" y="56"/>
                    <a:pt x="50" y="57"/>
                  </a:cubicBezTo>
                  <a:cubicBezTo>
                    <a:pt x="50" y="57"/>
                    <a:pt x="49" y="56"/>
                    <a:pt x="49" y="56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7"/>
                    <a:pt x="50" y="57"/>
                    <a:pt x="49" y="56"/>
                  </a:cubicBezTo>
                  <a:cubicBezTo>
                    <a:pt x="50" y="56"/>
                    <a:pt x="50" y="57"/>
                    <a:pt x="50" y="57"/>
                  </a:cubicBezTo>
                  <a:cubicBezTo>
                    <a:pt x="49" y="56"/>
                    <a:pt x="50" y="57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6"/>
                    <a:pt x="50" y="56"/>
                    <a:pt x="50" y="56"/>
                  </a:cubicBezTo>
                  <a:cubicBezTo>
                    <a:pt x="51" y="57"/>
                    <a:pt x="52" y="57"/>
                    <a:pt x="53" y="58"/>
                  </a:cubicBezTo>
                  <a:cubicBezTo>
                    <a:pt x="53" y="58"/>
                    <a:pt x="52" y="57"/>
                    <a:pt x="52" y="57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50" y="56"/>
                    <a:pt x="51" y="56"/>
                    <a:pt x="50" y="55"/>
                  </a:cubicBezTo>
                  <a:cubicBezTo>
                    <a:pt x="49" y="54"/>
                    <a:pt x="50" y="55"/>
                    <a:pt x="50" y="54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51" y="55"/>
                    <a:pt x="50" y="55"/>
                    <a:pt x="51" y="55"/>
                  </a:cubicBezTo>
                  <a:cubicBezTo>
                    <a:pt x="51" y="55"/>
                    <a:pt x="51" y="55"/>
                    <a:pt x="52" y="56"/>
                  </a:cubicBezTo>
                  <a:cubicBezTo>
                    <a:pt x="52" y="56"/>
                    <a:pt x="51" y="55"/>
                    <a:pt x="51" y="55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51" y="55"/>
                    <a:pt x="52" y="55"/>
                    <a:pt x="53" y="55"/>
                  </a:cubicBezTo>
                  <a:cubicBezTo>
                    <a:pt x="53" y="55"/>
                    <a:pt x="52" y="55"/>
                    <a:pt x="52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3" y="55"/>
                    <a:pt x="53" y="55"/>
                    <a:pt x="52" y="55"/>
                  </a:cubicBezTo>
                  <a:cubicBezTo>
                    <a:pt x="52" y="55"/>
                    <a:pt x="53" y="55"/>
                    <a:pt x="52" y="54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3" y="54"/>
                    <a:pt x="52" y="54"/>
                    <a:pt x="52" y="55"/>
                  </a:cubicBezTo>
                  <a:cubicBezTo>
                    <a:pt x="53" y="55"/>
                    <a:pt x="53" y="55"/>
                    <a:pt x="54" y="55"/>
                  </a:cubicBezTo>
                  <a:cubicBezTo>
                    <a:pt x="54" y="55"/>
                    <a:pt x="54" y="55"/>
                    <a:pt x="53" y="55"/>
                  </a:cubicBezTo>
                  <a:cubicBezTo>
                    <a:pt x="54" y="55"/>
                    <a:pt x="53" y="54"/>
                    <a:pt x="53" y="54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5" y="54"/>
                    <a:pt x="55" y="54"/>
                    <a:pt x="56" y="54"/>
                  </a:cubicBezTo>
                  <a:cubicBezTo>
                    <a:pt x="56" y="54"/>
                    <a:pt x="54" y="54"/>
                    <a:pt x="54" y="54"/>
                  </a:cubicBezTo>
                  <a:cubicBezTo>
                    <a:pt x="55" y="54"/>
                    <a:pt x="56" y="54"/>
                    <a:pt x="56" y="54"/>
                  </a:cubicBezTo>
                  <a:cubicBezTo>
                    <a:pt x="57" y="55"/>
                    <a:pt x="57" y="54"/>
                    <a:pt x="55" y="54"/>
                  </a:cubicBezTo>
                  <a:cubicBezTo>
                    <a:pt x="56" y="54"/>
                    <a:pt x="55" y="54"/>
                    <a:pt x="55" y="54"/>
                  </a:cubicBezTo>
                  <a:cubicBezTo>
                    <a:pt x="55" y="53"/>
                    <a:pt x="57" y="52"/>
                    <a:pt x="56" y="52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7" y="51"/>
                    <a:pt x="56" y="51"/>
                    <a:pt x="57" y="51"/>
                  </a:cubicBezTo>
                  <a:cubicBezTo>
                    <a:pt x="58" y="51"/>
                    <a:pt x="57" y="51"/>
                    <a:pt x="58" y="51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60" y="51"/>
                  </a:cubicBezTo>
                  <a:cubicBezTo>
                    <a:pt x="58" y="51"/>
                    <a:pt x="57" y="51"/>
                    <a:pt x="57" y="51"/>
                  </a:cubicBezTo>
                  <a:cubicBezTo>
                    <a:pt x="57" y="50"/>
                    <a:pt x="57" y="50"/>
                    <a:pt x="58" y="50"/>
                  </a:cubicBezTo>
                  <a:cubicBezTo>
                    <a:pt x="57" y="50"/>
                    <a:pt x="58" y="50"/>
                    <a:pt x="58" y="49"/>
                  </a:cubicBezTo>
                  <a:cubicBezTo>
                    <a:pt x="58" y="49"/>
                    <a:pt x="59" y="49"/>
                    <a:pt x="60" y="49"/>
                  </a:cubicBezTo>
                  <a:cubicBezTo>
                    <a:pt x="60" y="49"/>
                    <a:pt x="59" y="49"/>
                    <a:pt x="58" y="49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9" y="48"/>
                    <a:pt x="59" y="48"/>
                    <a:pt x="60" y="47"/>
                  </a:cubicBezTo>
                  <a:cubicBezTo>
                    <a:pt x="60" y="47"/>
                    <a:pt x="59" y="47"/>
                    <a:pt x="60" y="47"/>
                  </a:cubicBezTo>
                  <a:cubicBezTo>
                    <a:pt x="60" y="47"/>
                    <a:pt x="59" y="47"/>
                    <a:pt x="59" y="47"/>
                  </a:cubicBezTo>
                  <a:cubicBezTo>
                    <a:pt x="59" y="47"/>
                    <a:pt x="60" y="47"/>
                    <a:pt x="60" y="46"/>
                  </a:cubicBezTo>
                  <a:cubicBezTo>
                    <a:pt x="59" y="46"/>
                    <a:pt x="60" y="46"/>
                    <a:pt x="60" y="45"/>
                  </a:cubicBezTo>
                  <a:cubicBezTo>
                    <a:pt x="60" y="45"/>
                    <a:pt x="60" y="45"/>
                    <a:pt x="61" y="44"/>
                  </a:cubicBezTo>
                  <a:cubicBezTo>
                    <a:pt x="61" y="44"/>
                    <a:pt x="59" y="45"/>
                    <a:pt x="60" y="45"/>
                  </a:cubicBezTo>
                  <a:cubicBezTo>
                    <a:pt x="60" y="44"/>
                    <a:pt x="60" y="44"/>
                    <a:pt x="62" y="44"/>
                  </a:cubicBezTo>
                  <a:cubicBezTo>
                    <a:pt x="62" y="44"/>
                    <a:pt x="60" y="44"/>
                    <a:pt x="61" y="44"/>
                  </a:cubicBezTo>
                  <a:cubicBezTo>
                    <a:pt x="62" y="43"/>
                    <a:pt x="62" y="44"/>
                    <a:pt x="62" y="44"/>
                  </a:cubicBezTo>
                  <a:cubicBezTo>
                    <a:pt x="63" y="43"/>
                    <a:pt x="61" y="44"/>
                    <a:pt x="61" y="43"/>
                  </a:cubicBezTo>
                  <a:cubicBezTo>
                    <a:pt x="62" y="43"/>
                    <a:pt x="63" y="43"/>
                    <a:pt x="63" y="43"/>
                  </a:cubicBezTo>
                  <a:cubicBezTo>
                    <a:pt x="64" y="43"/>
                    <a:pt x="62" y="43"/>
                    <a:pt x="62" y="43"/>
                  </a:cubicBezTo>
                  <a:cubicBezTo>
                    <a:pt x="63" y="43"/>
                    <a:pt x="62" y="43"/>
                    <a:pt x="63" y="42"/>
                  </a:cubicBezTo>
                  <a:cubicBezTo>
                    <a:pt x="62" y="43"/>
                    <a:pt x="60" y="43"/>
                    <a:pt x="61" y="43"/>
                  </a:cubicBezTo>
                  <a:cubicBezTo>
                    <a:pt x="61" y="43"/>
                    <a:pt x="62" y="42"/>
                    <a:pt x="62" y="42"/>
                  </a:cubicBezTo>
                  <a:cubicBezTo>
                    <a:pt x="63" y="42"/>
                    <a:pt x="62" y="42"/>
                    <a:pt x="62" y="42"/>
                  </a:cubicBezTo>
                  <a:cubicBezTo>
                    <a:pt x="64" y="42"/>
                    <a:pt x="63" y="42"/>
                    <a:pt x="63" y="42"/>
                  </a:cubicBezTo>
                  <a:cubicBezTo>
                    <a:pt x="64" y="41"/>
                    <a:pt x="64" y="41"/>
                    <a:pt x="65" y="41"/>
                  </a:cubicBezTo>
                  <a:cubicBezTo>
                    <a:pt x="64" y="41"/>
                    <a:pt x="64" y="41"/>
                    <a:pt x="63" y="41"/>
                  </a:cubicBezTo>
                  <a:cubicBezTo>
                    <a:pt x="63" y="41"/>
                    <a:pt x="64" y="41"/>
                    <a:pt x="64" y="40"/>
                  </a:cubicBezTo>
                  <a:cubicBezTo>
                    <a:pt x="65" y="41"/>
                    <a:pt x="66" y="41"/>
                    <a:pt x="65" y="42"/>
                  </a:cubicBezTo>
                  <a:cubicBezTo>
                    <a:pt x="65" y="42"/>
                    <a:pt x="65" y="41"/>
                    <a:pt x="66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6" y="43"/>
                    <a:pt x="67" y="43"/>
                  </a:cubicBezTo>
                  <a:cubicBezTo>
                    <a:pt x="66" y="43"/>
                    <a:pt x="67" y="44"/>
                    <a:pt x="68" y="44"/>
                  </a:cubicBezTo>
                  <a:cubicBezTo>
                    <a:pt x="67" y="44"/>
                    <a:pt x="67" y="45"/>
                    <a:pt x="67" y="45"/>
                  </a:cubicBezTo>
                  <a:cubicBezTo>
                    <a:pt x="68" y="45"/>
                    <a:pt x="68" y="44"/>
                    <a:pt x="69" y="44"/>
                  </a:cubicBezTo>
                  <a:cubicBezTo>
                    <a:pt x="70" y="44"/>
                    <a:pt x="68" y="44"/>
                    <a:pt x="69" y="44"/>
                  </a:cubicBezTo>
                  <a:cubicBezTo>
                    <a:pt x="69" y="45"/>
                    <a:pt x="70" y="44"/>
                    <a:pt x="70" y="44"/>
                  </a:cubicBezTo>
                  <a:cubicBezTo>
                    <a:pt x="71" y="44"/>
                    <a:pt x="69" y="44"/>
                    <a:pt x="68" y="44"/>
                  </a:cubicBezTo>
                  <a:cubicBezTo>
                    <a:pt x="69" y="43"/>
                    <a:pt x="68" y="42"/>
                    <a:pt x="68" y="42"/>
                  </a:cubicBezTo>
                  <a:cubicBezTo>
                    <a:pt x="69" y="42"/>
                    <a:pt x="70" y="41"/>
                    <a:pt x="70" y="41"/>
                  </a:cubicBezTo>
                  <a:cubicBezTo>
                    <a:pt x="71" y="41"/>
                    <a:pt x="70" y="41"/>
                    <a:pt x="71" y="40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1" y="40"/>
                    <a:pt x="69" y="41"/>
                    <a:pt x="69" y="40"/>
                  </a:cubicBezTo>
                  <a:cubicBezTo>
                    <a:pt x="70" y="40"/>
                    <a:pt x="70" y="40"/>
                    <a:pt x="71" y="39"/>
                  </a:cubicBezTo>
                  <a:cubicBezTo>
                    <a:pt x="71" y="39"/>
                    <a:pt x="70" y="40"/>
                    <a:pt x="70" y="40"/>
                  </a:cubicBezTo>
                  <a:cubicBezTo>
                    <a:pt x="70" y="40"/>
                    <a:pt x="70" y="40"/>
                    <a:pt x="69" y="40"/>
                  </a:cubicBezTo>
                  <a:cubicBezTo>
                    <a:pt x="70" y="39"/>
                    <a:pt x="70" y="39"/>
                    <a:pt x="71" y="39"/>
                  </a:cubicBezTo>
                  <a:cubicBezTo>
                    <a:pt x="71" y="38"/>
                    <a:pt x="70" y="39"/>
                    <a:pt x="70" y="38"/>
                  </a:cubicBezTo>
                  <a:cubicBezTo>
                    <a:pt x="70" y="38"/>
                    <a:pt x="72" y="37"/>
                    <a:pt x="71" y="37"/>
                  </a:cubicBezTo>
                  <a:cubicBezTo>
                    <a:pt x="71" y="37"/>
                    <a:pt x="70" y="37"/>
                    <a:pt x="69" y="38"/>
                  </a:cubicBezTo>
                  <a:cubicBezTo>
                    <a:pt x="69" y="37"/>
                    <a:pt x="68" y="38"/>
                    <a:pt x="67" y="38"/>
                  </a:cubicBezTo>
                  <a:cubicBezTo>
                    <a:pt x="67" y="38"/>
                    <a:pt x="68" y="38"/>
                    <a:pt x="67" y="38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69" y="37"/>
                    <a:pt x="69" y="37"/>
                    <a:pt x="70" y="36"/>
                  </a:cubicBezTo>
                  <a:cubicBezTo>
                    <a:pt x="69" y="36"/>
                    <a:pt x="69" y="36"/>
                    <a:pt x="69" y="36"/>
                  </a:cubicBezTo>
                  <a:cubicBezTo>
                    <a:pt x="70" y="35"/>
                    <a:pt x="70" y="36"/>
                    <a:pt x="71" y="35"/>
                  </a:cubicBezTo>
                  <a:cubicBezTo>
                    <a:pt x="71" y="35"/>
                    <a:pt x="70" y="35"/>
                    <a:pt x="70" y="35"/>
                  </a:cubicBezTo>
                  <a:cubicBezTo>
                    <a:pt x="70" y="35"/>
                    <a:pt x="69" y="35"/>
                    <a:pt x="69" y="35"/>
                  </a:cubicBezTo>
                  <a:cubicBezTo>
                    <a:pt x="68" y="35"/>
                    <a:pt x="68" y="36"/>
                    <a:pt x="68" y="36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67" y="37"/>
                    <a:pt x="67" y="37"/>
                    <a:pt x="66" y="38"/>
                  </a:cubicBezTo>
                  <a:cubicBezTo>
                    <a:pt x="66" y="37"/>
                    <a:pt x="64" y="36"/>
                    <a:pt x="64" y="35"/>
                  </a:cubicBezTo>
                  <a:cubicBezTo>
                    <a:pt x="66" y="34"/>
                    <a:pt x="65" y="35"/>
                    <a:pt x="65" y="35"/>
                  </a:cubicBezTo>
                  <a:cubicBezTo>
                    <a:pt x="65" y="36"/>
                    <a:pt x="66" y="37"/>
                    <a:pt x="66" y="37"/>
                  </a:cubicBezTo>
                  <a:cubicBezTo>
                    <a:pt x="67" y="37"/>
                    <a:pt x="66" y="36"/>
                    <a:pt x="67" y="36"/>
                  </a:cubicBezTo>
                  <a:cubicBezTo>
                    <a:pt x="67" y="35"/>
                    <a:pt x="66" y="36"/>
                    <a:pt x="66" y="36"/>
                  </a:cubicBezTo>
                  <a:cubicBezTo>
                    <a:pt x="66" y="36"/>
                    <a:pt x="67" y="35"/>
                    <a:pt x="67" y="35"/>
                  </a:cubicBezTo>
                  <a:cubicBezTo>
                    <a:pt x="67" y="35"/>
                    <a:pt x="66" y="36"/>
                    <a:pt x="66" y="36"/>
                  </a:cubicBezTo>
                  <a:cubicBezTo>
                    <a:pt x="66" y="36"/>
                    <a:pt x="66" y="35"/>
                    <a:pt x="66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5" y="35"/>
                    <a:pt x="66" y="34"/>
                    <a:pt x="65" y="35"/>
                  </a:cubicBezTo>
                  <a:cubicBezTo>
                    <a:pt x="65" y="35"/>
                    <a:pt x="65" y="34"/>
                    <a:pt x="65" y="34"/>
                  </a:cubicBezTo>
                  <a:cubicBezTo>
                    <a:pt x="65" y="34"/>
                    <a:pt x="65" y="35"/>
                    <a:pt x="64" y="35"/>
                  </a:cubicBezTo>
                  <a:cubicBezTo>
                    <a:pt x="64" y="35"/>
                    <a:pt x="65" y="34"/>
                    <a:pt x="65" y="34"/>
                  </a:cubicBezTo>
                  <a:cubicBezTo>
                    <a:pt x="65" y="34"/>
                    <a:pt x="64" y="35"/>
                    <a:pt x="63" y="35"/>
                  </a:cubicBezTo>
                  <a:cubicBezTo>
                    <a:pt x="63" y="35"/>
                    <a:pt x="62" y="35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ubicBezTo>
                    <a:pt x="61" y="34"/>
                    <a:pt x="61" y="33"/>
                    <a:pt x="61" y="34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0" y="34"/>
                    <a:pt x="60" y="32"/>
                    <a:pt x="59" y="33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32"/>
                    <a:pt x="61" y="32"/>
                    <a:pt x="61" y="32"/>
                  </a:cubicBezTo>
                  <a:cubicBezTo>
                    <a:pt x="61" y="32"/>
                    <a:pt x="62" y="31"/>
                    <a:pt x="62" y="32"/>
                  </a:cubicBezTo>
                  <a:cubicBezTo>
                    <a:pt x="63" y="31"/>
                    <a:pt x="61" y="32"/>
                    <a:pt x="61" y="32"/>
                  </a:cubicBezTo>
                  <a:cubicBezTo>
                    <a:pt x="61" y="31"/>
                    <a:pt x="61" y="31"/>
                    <a:pt x="61" y="30"/>
                  </a:cubicBezTo>
                  <a:cubicBezTo>
                    <a:pt x="61" y="31"/>
                    <a:pt x="61" y="31"/>
                    <a:pt x="60" y="32"/>
                  </a:cubicBezTo>
                  <a:cubicBezTo>
                    <a:pt x="60" y="32"/>
                    <a:pt x="60" y="31"/>
                    <a:pt x="60" y="31"/>
                  </a:cubicBezTo>
                  <a:cubicBezTo>
                    <a:pt x="59" y="32"/>
                    <a:pt x="60" y="32"/>
                    <a:pt x="60" y="32"/>
                  </a:cubicBezTo>
                  <a:cubicBezTo>
                    <a:pt x="59" y="33"/>
                    <a:pt x="59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8" y="32"/>
                    <a:pt x="58" y="31"/>
                    <a:pt x="58" y="31"/>
                  </a:cubicBezTo>
                  <a:cubicBezTo>
                    <a:pt x="58" y="31"/>
                    <a:pt x="58" y="32"/>
                    <a:pt x="58" y="32"/>
                  </a:cubicBezTo>
                  <a:cubicBezTo>
                    <a:pt x="57" y="32"/>
                    <a:pt x="58" y="31"/>
                    <a:pt x="57" y="32"/>
                  </a:cubicBezTo>
                  <a:cubicBezTo>
                    <a:pt x="57" y="32"/>
                    <a:pt x="57" y="32"/>
                    <a:pt x="57" y="31"/>
                  </a:cubicBezTo>
                  <a:cubicBezTo>
                    <a:pt x="57" y="31"/>
                    <a:pt x="57" y="32"/>
                    <a:pt x="57" y="32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8" y="31"/>
                    <a:pt x="57" y="30"/>
                    <a:pt x="58" y="30"/>
                  </a:cubicBezTo>
                  <a:cubicBezTo>
                    <a:pt x="57" y="30"/>
                    <a:pt x="57" y="30"/>
                    <a:pt x="57" y="31"/>
                  </a:cubicBezTo>
                  <a:cubicBezTo>
                    <a:pt x="57" y="31"/>
                    <a:pt x="57" y="30"/>
                    <a:pt x="56" y="31"/>
                  </a:cubicBezTo>
                  <a:cubicBezTo>
                    <a:pt x="56" y="32"/>
                    <a:pt x="57" y="31"/>
                    <a:pt x="57" y="31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5" y="32"/>
                    <a:pt x="56" y="32"/>
                    <a:pt x="55" y="33"/>
                  </a:cubicBezTo>
                  <a:cubicBezTo>
                    <a:pt x="56" y="33"/>
                    <a:pt x="56" y="33"/>
                    <a:pt x="55" y="34"/>
                  </a:cubicBezTo>
                  <a:cubicBezTo>
                    <a:pt x="55" y="35"/>
                    <a:pt x="56" y="33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5"/>
                    <a:pt x="54" y="36"/>
                    <a:pt x="54" y="36"/>
                  </a:cubicBezTo>
                  <a:cubicBezTo>
                    <a:pt x="53" y="37"/>
                    <a:pt x="54" y="35"/>
                    <a:pt x="53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4" y="36"/>
                  </a:cubicBezTo>
                  <a:cubicBezTo>
                    <a:pt x="54" y="36"/>
                    <a:pt x="53" y="37"/>
                    <a:pt x="53" y="38"/>
                  </a:cubicBezTo>
                  <a:cubicBezTo>
                    <a:pt x="53" y="38"/>
                    <a:pt x="54" y="37"/>
                    <a:pt x="53" y="38"/>
                  </a:cubicBezTo>
                  <a:cubicBezTo>
                    <a:pt x="52" y="39"/>
                    <a:pt x="53" y="38"/>
                    <a:pt x="52" y="38"/>
                  </a:cubicBezTo>
                  <a:cubicBezTo>
                    <a:pt x="52" y="38"/>
                    <a:pt x="52" y="38"/>
                    <a:pt x="53" y="37"/>
                  </a:cubicBezTo>
                  <a:cubicBezTo>
                    <a:pt x="53" y="37"/>
                    <a:pt x="52" y="38"/>
                    <a:pt x="52" y="38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51" y="39"/>
                    <a:pt x="51" y="39"/>
                    <a:pt x="50" y="40"/>
                  </a:cubicBezTo>
                  <a:cubicBezTo>
                    <a:pt x="50" y="41"/>
                    <a:pt x="50" y="40"/>
                    <a:pt x="50" y="40"/>
                  </a:cubicBezTo>
                  <a:cubicBezTo>
                    <a:pt x="50" y="39"/>
                    <a:pt x="50" y="40"/>
                    <a:pt x="50" y="40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1" y="38"/>
                    <a:pt x="50" y="39"/>
                    <a:pt x="51" y="37"/>
                  </a:cubicBezTo>
                  <a:cubicBezTo>
                    <a:pt x="50" y="37"/>
                    <a:pt x="50" y="39"/>
                    <a:pt x="50" y="39"/>
                  </a:cubicBezTo>
                  <a:cubicBezTo>
                    <a:pt x="49" y="40"/>
                    <a:pt x="49" y="39"/>
                    <a:pt x="49" y="39"/>
                  </a:cubicBezTo>
                  <a:cubicBezTo>
                    <a:pt x="50" y="39"/>
                    <a:pt x="50" y="38"/>
                    <a:pt x="50" y="37"/>
                  </a:cubicBezTo>
                  <a:cubicBezTo>
                    <a:pt x="50" y="38"/>
                    <a:pt x="49" y="39"/>
                    <a:pt x="49" y="39"/>
                  </a:cubicBezTo>
                  <a:cubicBezTo>
                    <a:pt x="49" y="39"/>
                    <a:pt x="49" y="38"/>
                    <a:pt x="49" y="38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49" y="38"/>
                    <a:pt x="49" y="39"/>
                    <a:pt x="48" y="39"/>
                  </a:cubicBezTo>
                  <a:cubicBezTo>
                    <a:pt x="48" y="39"/>
                    <a:pt x="49" y="39"/>
                    <a:pt x="49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8" y="39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40"/>
                    <a:pt x="47" y="38"/>
                    <a:pt x="47" y="39"/>
                  </a:cubicBezTo>
                  <a:cubicBezTo>
                    <a:pt x="47" y="39"/>
                    <a:pt x="47" y="38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8"/>
                    <a:pt x="47" y="38"/>
                    <a:pt x="46" y="39"/>
                  </a:cubicBezTo>
                  <a:cubicBezTo>
                    <a:pt x="46" y="38"/>
                    <a:pt x="47" y="37"/>
                    <a:pt x="46" y="37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6" y="37"/>
                    <a:pt x="46" y="38"/>
                    <a:pt x="46" y="37"/>
                  </a:cubicBezTo>
                  <a:cubicBezTo>
                    <a:pt x="46" y="36"/>
                    <a:pt x="46" y="37"/>
                    <a:pt x="47" y="37"/>
                  </a:cubicBezTo>
                  <a:cubicBezTo>
                    <a:pt x="47" y="37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8" y="37"/>
                    <a:pt x="48" y="36"/>
                  </a:cubicBezTo>
                  <a:cubicBezTo>
                    <a:pt x="48" y="37"/>
                    <a:pt x="47" y="38"/>
                    <a:pt x="47" y="38"/>
                  </a:cubicBezTo>
                  <a:cubicBezTo>
                    <a:pt x="48" y="37"/>
                    <a:pt x="47" y="39"/>
                    <a:pt x="48" y="39"/>
                  </a:cubicBezTo>
                  <a:cubicBezTo>
                    <a:pt x="48" y="37"/>
                    <a:pt x="48" y="37"/>
                    <a:pt x="48" y="36"/>
                  </a:cubicBezTo>
                  <a:cubicBezTo>
                    <a:pt x="48" y="36"/>
                    <a:pt x="48" y="37"/>
                    <a:pt x="48" y="38"/>
                  </a:cubicBezTo>
                  <a:cubicBezTo>
                    <a:pt x="48" y="39"/>
                    <a:pt x="48" y="38"/>
                    <a:pt x="48" y="37"/>
                  </a:cubicBezTo>
                  <a:cubicBezTo>
                    <a:pt x="48" y="37"/>
                    <a:pt x="48" y="37"/>
                    <a:pt x="48" y="38"/>
                  </a:cubicBezTo>
                  <a:cubicBezTo>
                    <a:pt x="48" y="37"/>
                    <a:pt x="48" y="38"/>
                    <a:pt x="48" y="38"/>
                  </a:cubicBezTo>
                  <a:cubicBezTo>
                    <a:pt x="48" y="38"/>
                    <a:pt x="49" y="37"/>
                    <a:pt x="49" y="37"/>
                  </a:cubicBezTo>
                  <a:cubicBezTo>
                    <a:pt x="49" y="36"/>
                    <a:pt x="49" y="38"/>
                    <a:pt x="49" y="37"/>
                  </a:cubicBezTo>
                  <a:cubicBezTo>
                    <a:pt x="49" y="37"/>
                    <a:pt x="49" y="37"/>
                    <a:pt x="49" y="36"/>
                  </a:cubicBezTo>
                  <a:cubicBezTo>
                    <a:pt x="49" y="37"/>
                    <a:pt x="49" y="36"/>
                    <a:pt x="49" y="37"/>
                  </a:cubicBezTo>
                  <a:cubicBezTo>
                    <a:pt x="48" y="37"/>
                    <a:pt x="49" y="36"/>
                    <a:pt x="49" y="36"/>
                  </a:cubicBezTo>
                  <a:cubicBezTo>
                    <a:pt x="49" y="36"/>
                    <a:pt x="49" y="36"/>
                    <a:pt x="49" y="35"/>
                  </a:cubicBezTo>
                  <a:cubicBezTo>
                    <a:pt x="49" y="35"/>
                    <a:pt x="49" y="36"/>
                    <a:pt x="49" y="36"/>
                  </a:cubicBezTo>
                  <a:cubicBezTo>
                    <a:pt x="49" y="36"/>
                    <a:pt x="49" y="35"/>
                    <a:pt x="49" y="35"/>
                  </a:cubicBezTo>
                  <a:cubicBezTo>
                    <a:pt x="49" y="35"/>
                    <a:pt x="48" y="36"/>
                    <a:pt x="48" y="36"/>
                  </a:cubicBezTo>
                  <a:cubicBezTo>
                    <a:pt x="48" y="36"/>
                    <a:pt x="48" y="36"/>
                    <a:pt x="48" y="37"/>
                  </a:cubicBezTo>
                  <a:cubicBezTo>
                    <a:pt x="48" y="37"/>
                    <a:pt x="48" y="36"/>
                    <a:pt x="48" y="35"/>
                  </a:cubicBezTo>
                  <a:cubicBezTo>
                    <a:pt x="48" y="35"/>
                    <a:pt x="48" y="36"/>
                    <a:pt x="47" y="37"/>
                  </a:cubicBezTo>
                  <a:cubicBezTo>
                    <a:pt x="47" y="36"/>
                    <a:pt x="48" y="35"/>
                    <a:pt x="48" y="35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5"/>
                    <a:pt x="47" y="36"/>
                    <a:pt x="46" y="35"/>
                  </a:cubicBezTo>
                  <a:cubicBezTo>
                    <a:pt x="46" y="35"/>
                    <a:pt x="46" y="37"/>
                    <a:pt x="46" y="36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6" y="35"/>
                    <a:pt x="46" y="36"/>
                    <a:pt x="46" y="36"/>
                  </a:cubicBezTo>
                  <a:cubicBezTo>
                    <a:pt x="46" y="36"/>
                    <a:pt x="46" y="36"/>
                    <a:pt x="46" y="37"/>
                  </a:cubicBezTo>
                  <a:cubicBezTo>
                    <a:pt x="46" y="38"/>
                    <a:pt x="46" y="37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7"/>
                    <a:pt x="45" y="37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4"/>
                    <a:pt x="45" y="36"/>
                    <a:pt x="44" y="36"/>
                  </a:cubicBezTo>
                  <a:cubicBezTo>
                    <a:pt x="44" y="36"/>
                    <a:pt x="44" y="35"/>
                    <a:pt x="44" y="35"/>
                  </a:cubicBezTo>
                  <a:cubicBezTo>
                    <a:pt x="44" y="35"/>
                    <a:pt x="44" y="36"/>
                    <a:pt x="44" y="36"/>
                  </a:cubicBezTo>
                  <a:cubicBezTo>
                    <a:pt x="44" y="37"/>
                    <a:pt x="44" y="35"/>
                    <a:pt x="44" y="35"/>
                  </a:cubicBezTo>
                  <a:cubicBezTo>
                    <a:pt x="44" y="36"/>
                    <a:pt x="44" y="36"/>
                    <a:pt x="44" y="37"/>
                  </a:cubicBezTo>
                  <a:cubicBezTo>
                    <a:pt x="44" y="37"/>
                    <a:pt x="44" y="36"/>
                    <a:pt x="44" y="35"/>
                  </a:cubicBezTo>
                  <a:cubicBezTo>
                    <a:pt x="44" y="36"/>
                    <a:pt x="43" y="36"/>
                    <a:pt x="43" y="37"/>
                  </a:cubicBezTo>
                  <a:cubicBezTo>
                    <a:pt x="43" y="36"/>
                    <a:pt x="43" y="37"/>
                    <a:pt x="43" y="36"/>
                  </a:cubicBezTo>
                  <a:cubicBezTo>
                    <a:pt x="43" y="36"/>
                    <a:pt x="42" y="36"/>
                    <a:pt x="42" y="37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7"/>
                    <a:pt x="42" y="37"/>
                  </a:cubicBezTo>
                  <a:cubicBezTo>
                    <a:pt x="42" y="36"/>
                    <a:pt x="42" y="37"/>
                    <a:pt x="42" y="37"/>
                  </a:cubicBezTo>
                  <a:cubicBezTo>
                    <a:pt x="42" y="36"/>
                    <a:pt x="42" y="36"/>
                    <a:pt x="42" y="35"/>
                  </a:cubicBezTo>
                  <a:cubicBezTo>
                    <a:pt x="43" y="36"/>
                    <a:pt x="44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3"/>
                    <a:pt x="45" y="33"/>
                  </a:cubicBezTo>
                  <a:cubicBezTo>
                    <a:pt x="45" y="33"/>
                    <a:pt x="45" y="34"/>
                    <a:pt x="45" y="34"/>
                  </a:cubicBezTo>
                  <a:cubicBezTo>
                    <a:pt x="45" y="34"/>
                    <a:pt x="46" y="34"/>
                    <a:pt x="45" y="34"/>
                  </a:cubicBezTo>
                  <a:cubicBezTo>
                    <a:pt x="46" y="34"/>
                    <a:pt x="45" y="34"/>
                    <a:pt x="46" y="34"/>
                  </a:cubicBezTo>
                  <a:cubicBezTo>
                    <a:pt x="45" y="36"/>
                    <a:pt x="45" y="35"/>
                    <a:pt x="45" y="35"/>
                  </a:cubicBezTo>
                  <a:cubicBezTo>
                    <a:pt x="45" y="36"/>
                    <a:pt x="45" y="37"/>
                    <a:pt x="46" y="37"/>
                  </a:cubicBezTo>
                  <a:cubicBezTo>
                    <a:pt x="46" y="37"/>
                    <a:pt x="45" y="38"/>
                    <a:pt x="45" y="38"/>
                  </a:cubicBezTo>
                  <a:cubicBezTo>
                    <a:pt x="46" y="38"/>
                    <a:pt x="46" y="36"/>
                    <a:pt x="46" y="36"/>
                  </a:cubicBezTo>
                  <a:cubicBezTo>
                    <a:pt x="46" y="35"/>
                    <a:pt x="46" y="37"/>
                    <a:pt x="45" y="36"/>
                  </a:cubicBezTo>
                  <a:cubicBezTo>
                    <a:pt x="46" y="35"/>
                    <a:pt x="46" y="34"/>
                    <a:pt x="46" y="33"/>
                  </a:cubicBezTo>
                  <a:cubicBezTo>
                    <a:pt x="46" y="33"/>
                    <a:pt x="47" y="32"/>
                    <a:pt x="47" y="33"/>
                  </a:cubicBezTo>
                  <a:cubicBezTo>
                    <a:pt x="48" y="33"/>
                    <a:pt x="48" y="33"/>
                    <a:pt x="49" y="33"/>
                  </a:cubicBezTo>
                  <a:cubicBezTo>
                    <a:pt x="49" y="33"/>
                    <a:pt x="49" y="32"/>
                    <a:pt x="49" y="32"/>
                  </a:cubicBezTo>
                  <a:cubicBezTo>
                    <a:pt x="49" y="33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3"/>
                    <a:pt x="50" y="33"/>
                  </a:cubicBezTo>
                  <a:cubicBezTo>
                    <a:pt x="49" y="34"/>
                    <a:pt x="49" y="33"/>
                    <a:pt x="49" y="34"/>
                  </a:cubicBezTo>
                  <a:cubicBezTo>
                    <a:pt x="49" y="32"/>
                    <a:pt x="50" y="32"/>
                    <a:pt x="50" y="32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0" y="33"/>
                    <a:pt x="50" y="33"/>
                    <a:pt x="50" y="32"/>
                  </a:cubicBezTo>
                  <a:cubicBezTo>
                    <a:pt x="51" y="32"/>
                    <a:pt x="51" y="32"/>
                    <a:pt x="52" y="32"/>
                  </a:cubicBezTo>
                  <a:cubicBezTo>
                    <a:pt x="53" y="32"/>
                    <a:pt x="53" y="33"/>
                    <a:pt x="53" y="33"/>
                  </a:cubicBezTo>
                  <a:cubicBezTo>
                    <a:pt x="53" y="33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1"/>
                    <a:pt x="55" y="31"/>
                    <a:pt x="56" y="30"/>
                  </a:cubicBezTo>
                  <a:cubicBezTo>
                    <a:pt x="55" y="30"/>
                    <a:pt x="55" y="30"/>
                    <a:pt x="56" y="29"/>
                  </a:cubicBezTo>
                  <a:cubicBezTo>
                    <a:pt x="55" y="30"/>
                    <a:pt x="54" y="30"/>
                    <a:pt x="54" y="30"/>
                  </a:cubicBezTo>
                  <a:cubicBezTo>
                    <a:pt x="54" y="31"/>
                    <a:pt x="54" y="31"/>
                    <a:pt x="53" y="31"/>
                  </a:cubicBezTo>
                  <a:cubicBezTo>
                    <a:pt x="53" y="32"/>
                    <a:pt x="54" y="30"/>
                    <a:pt x="54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9"/>
                    <a:pt x="54" y="30"/>
                    <a:pt x="53" y="30"/>
                  </a:cubicBezTo>
                  <a:cubicBezTo>
                    <a:pt x="53" y="31"/>
                    <a:pt x="54" y="29"/>
                    <a:pt x="54" y="30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2" y="31"/>
                    <a:pt x="51" y="31"/>
                  </a:cubicBezTo>
                  <a:cubicBezTo>
                    <a:pt x="51" y="30"/>
                    <a:pt x="52" y="31"/>
                    <a:pt x="52" y="30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9"/>
                    <a:pt x="51" y="30"/>
                    <a:pt x="51" y="30"/>
                  </a:cubicBezTo>
                  <a:cubicBezTo>
                    <a:pt x="52" y="29"/>
                    <a:pt x="51" y="29"/>
                    <a:pt x="51" y="29"/>
                  </a:cubicBezTo>
                  <a:cubicBezTo>
                    <a:pt x="51" y="29"/>
                    <a:pt x="51" y="30"/>
                    <a:pt x="51" y="29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9"/>
                    <a:pt x="51" y="29"/>
                    <a:pt x="50" y="30"/>
                  </a:cubicBezTo>
                  <a:cubicBezTo>
                    <a:pt x="50" y="30"/>
                    <a:pt x="50" y="29"/>
                    <a:pt x="50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1"/>
                    <a:pt x="50" y="30"/>
                    <a:pt x="50" y="30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31"/>
                    <a:pt x="49" y="31"/>
                    <a:pt x="48" y="31"/>
                  </a:cubicBezTo>
                  <a:cubicBezTo>
                    <a:pt x="49" y="30"/>
                    <a:pt x="49" y="31"/>
                    <a:pt x="49" y="31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29"/>
                    <a:pt x="49" y="29"/>
                    <a:pt x="49" y="28"/>
                  </a:cubicBezTo>
                  <a:cubicBezTo>
                    <a:pt x="48" y="29"/>
                    <a:pt x="49" y="29"/>
                    <a:pt x="48" y="30"/>
                  </a:cubicBezTo>
                  <a:cubicBezTo>
                    <a:pt x="48" y="30"/>
                    <a:pt x="48" y="28"/>
                    <a:pt x="48" y="28"/>
                  </a:cubicBezTo>
                  <a:cubicBezTo>
                    <a:pt x="48" y="28"/>
                    <a:pt x="48" y="27"/>
                    <a:pt x="48" y="27"/>
                  </a:cubicBezTo>
                  <a:cubicBezTo>
                    <a:pt x="48" y="27"/>
                    <a:pt x="48" y="28"/>
                    <a:pt x="47" y="28"/>
                  </a:cubicBezTo>
                  <a:cubicBezTo>
                    <a:pt x="47" y="28"/>
                    <a:pt x="47" y="27"/>
                    <a:pt x="47" y="27"/>
                  </a:cubicBezTo>
                  <a:cubicBezTo>
                    <a:pt x="47" y="26"/>
                    <a:pt x="47" y="26"/>
                    <a:pt x="47" y="24"/>
                  </a:cubicBezTo>
                  <a:cubicBezTo>
                    <a:pt x="47" y="25"/>
                    <a:pt x="48" y="24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2"/>
                    <a:pt x="48" y="22"/>
                  </a:cubicBezTo>
                  <a:cubicBezTo>
                    <a:pt x="48" y="22"/>
                    <a:pt x="48" y="22"/>
                    <a:pt x="48" y="23"/>
                  </a:cubicBezTo>
                  <a:cubicBezTo>
                    <a:pt x="48" y="23"/>
                    <a:pt x="48" y="22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4"/>
                    <a:pt x="48" y="25"/>
                    <a:pt x="48" y="25"/>
                  </a:cubicBezTo>
                  <a:cubicBezTo>
                    <a:pt x="48" y="26"/>
                    <a:pt x="48" y="24"/>
                    <a:pt x="48" y="25"/>
                  </a:cubicBezTo>
                  <a:cubicBezTo>
                    <a:pt x="48" y="25"/>
                    <a:pt x="48" y="26"/>
                    <a:pt x="48" y="27"/>
                  </a:cubicBezTo>
                  <a:cubicBezTo>
                    <a:pt x="48" y="27"/>
                    <a:pt x="48" y="25"/>
                    <a:pt x="48" y="25"/>
                  </a:cubicBezTo>
                  <a:cubicBezTo>
                    <a:pt x="49" y="25"/>
                    <a:pt x="48" y="25"/>
                    <a:pt x="48" y="24"/>
                  </a:cubicBezTo>
                  <a:cubicBezTo>
                    <a:pt x="49" y="24"/>
                    <a:pt x="49" y="24"/>
                    <a:pt x="49" y="25"/>
                  </a:cubicBezTo>
                  <a:cubicBezTo>
                    <a:pt x="49" y="24"/>
                    <a:pt x="49" y="23"/>
                    <a:pt x="50" y="24"/>
                  </a:cubicBezTo>
                  <a:cubicBezTo>
                    <a:pt x="49" y="25"/>
                    <a:pt x="49" y="26"/>
                    <a:pt x="50" y="25"/>
                  </a:cubicBezTo>
                  <a:cubicBezTo>
                    <a:pt x="50" y="26"/>
                    <a:pt x="49" y="26"/>
                    <a:pt x="49" y="27"/>
                  </a:cubicBezTo>
                  <a:cubicBezTo>
                    <a:pt x="49" y="26"/>
                    <a:pt x="50" y="26"/>
                    <a:pt x="50" y="26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9"/>
                    <a:pt x="49" y="29"/>
                  </a:cubicBezTo>
                  <a:cubicBezTo>
                    <a:pt x="49" y="29"/>
                    <a:pt x="49" y="28"/>
                    <a:pt x="50" y="29"/>
                  </a:cubicBezTo>
                  <a:cubicBezTo>
                    <a:pt x="49" y="30"/>
                    <a:pt x="49" y="29"/>
                    <a:pt x="49" y="30"/>
                  </a:cubicBezTo>
                  <a:cubicBezTo>
                    <a:pt x="49" y="31"/>
                    <a:pt x="49" y="30"/>
                    <a:pt x="50" y="29"/>
                  </a:cubicBezTo>
                  <a:cubicBezTo>
                    <a:pt x="50" y="29"/>
                    <a:pt x="49" y="31"/>
                    <a:pt x="50" y="30"/>
                  </a:cubicBezTo>
                  <a:cubicBezTo>
                    <a:pt x="50" y="30"/>
                    <a:pt x="50" y="29"/>
                    <a:pt x="50" y="29"/>
                  </a:cubicBezTo>
                  <a:cubicBezTo>
                    <a:pt x="51" y="28"/>
                    <a:pt x="50" y="29"/>
                    <a:pt x="50" y="29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0" y="28"/>
                    <a:pt x="50" y="27"/>
                    <a:pt x="50" y="27"/>
                  </a:cubicBezTo>
                  <a:cubicBezTo>
                    <a:pt x="50" y="27"/>
                    <a:pt x="50" y="27"/>
                    <a:pt x="50" y="26"/>
                  </a:cubicBezTo>
                  <a:cubicBezTo>
                    <a:pt x="50" y="26"/>
                    <a:pt x="51" y="26"/>
                    <a:pt x="51" y="26"/>
                  </a:cubicBezTo>
                  <a:cubicBezTo>
                    <a:pt x="51" y="26"/>
                    <a:pt x="50" y="26"/>
                    <a:pt x="50" y="27"/>
                  </a:cubicBezTo>
                  <a:cubicBezTo>
                    <a:pt x="50" y="27"/>
                    <a:pt x="51" y="27"/>
                    <a:pt x="51" y="26"/>
                  </a:cubicBezTo>
                  <a:cubicBezTo>
                    <a:pt x="51" y="25"/>
                    <a:pt x="51" y="25"/>
                    <a:pt x="50" y="25"/>
                  </a:cubicBezTo>
                  <a:cubicBezTo>
                    <a:pt x="51" y="24"/>
                    <a:pt x="51" y="25"/>
                    <a:pt x="51" y="25"/>
                  </a:cubicBezTo>
                  <a:cubicBezTo>
                    <a:pt x="51" y="24"/>
                    <a:pt x="51" y="23"/>
                    <a:pt x="52" y="23"/>
                  </a:cubicBezTo>
                  <a:cubicBezTo>
                    <a:pt x="52" y="22"/>
                    <a:pt x="51" y="22"/>
                    <a:pt x="52" y="22"/>
                  </a:cubicBezTo>
                  <a:cubicBezTo>
                    <a:pt x="51" y="22"/>
                    <a:pt x="51" y="23"/>
                    <a:pt x="51" y="22"/>
                  </a:cubicBezTo>
                  <a:cubicBezTo>
                    <a:pt x="51" y="21"/>
                    <a:pt x="52" y="22"/>
                    <a:pt x="53" y="22"/>
                  </a:cubicBezTo>
                  <a:cubicBezTo>
                    <a:pt x="53" y="22"/>
                    <a:pt x="53" y="21"/>
                    <a:pt x="54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4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4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6" y="22"/>
                    <a:pt x="56" y="22"/>
                  </a:cubicBezTo>
                  <a:cubicBezTo>
                    <a:pt x="55" y="24"/>
                    <a:pt x="55" y="24"/>
                    <a:pt x="54" y="23"/>
                  </a:cubicBezTo>
                  <a:cubicBezTo>
                    <a:pt x="54" y="24"/>
                    <a:pt x="54" y="24"/>
                    <a:pt x="55" y="25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4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7" y="22"/>
                    <a:pt x="56" y="23"/>
                    <a:pt x="56" y="22"/>
                  </a:cubicBezTo>
                  <a:cubicBezTo>
                    <a:pt x="57" y="22"/>
                    <a:pt x="57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9" y="22"/>
                    <a:pt x="60" y="22"/>
                    <a:pt x="60" y="22"/>
                  </a:cubicBezTo>
                  <a:cubicBezTo>
                    <a:pt x="61" y="23"/>
                    <a:pt x="62" y="23"/>
                    <a:pt x="62" y="23"/>
                  </a:cubicBezTo>
                  <a:cubicBezTo>
                    <a:pt x="62" y="23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5"/>
                    <a:pt x="63" y="23"/>
                    <a:pt x="63" y="24"/>
                  </a:cubicBezTo>
                  <a:cubicBezTo>
                    <a:pt x="63" y="24"/>
                    <a:pt x="63" y="24"/>
                    <a:pt x="63" y="23"/>
                  </a:cubicBezTo>
                  <a:cubicBezTo>
                    <a:pt x="64" y="24"/>
                    <a:pt x="64" y="24"/>
                    <a:pt x="64" y="25"/>
                  </a:cubicBezTo>
                  <a:cubicBezTo>
                    <a:pt x="64" y="25"/>
                    <a:pt x="65" y="24"/>
                    <a:pt x="65" y="24"/>
                  </a:cubicBezTo>
                  <a:cubicBezTo>
                    <a:pt x="64" y="25"/>
                    <a:pt x="64" y="26"/>
                    <a:pt x="64" y="25"/>
                  </a:cubicBezTo>
                  <a:cubicBezTo>
                    <a:pt x="63" y="26"/>
                    <a:pt x="63" y="26"/>
                    <a:pt x="64" y="26"/>
                  </a:cubicBezTo>
                  <a:cubicBezTo>
                    <a:pt x="64" y="26"/>
                    <a:pt x="64" y="25"/>
                    <a:pt x="65" y="25"/>
                  </a:cubicBezTo>
                  <a:cubicBezTo>
                    <a:pt x="67" y="26"/>
                    <a:pt x="70" y="27"/>
                    <a:pt x="71" y="29"/>
                  </a:cubicBezTo>
                  <a:cubicBezTo>
                    <a:pt x="73" y="31"/>
                    <a:pt x="74" y="33"/>
                    <a:pt x="76" y="35"/>
                  </a:cubicBezTo>
                  <a:cubicBezTo>
                    <a:pt x="76" y="35"/>
                    <a:pt x="76" y="36"/>
                    <a:pt x="77" y="37"/>
                  </a:cubicBezTo>
                  <a:cubicBezTo>
                    <a:pt x="77" y="37"/>
                    <a:pt x="77" y="37"/>
                    <a:pt x="77" y="37"/>
                  </a:cubicBezTo>
                  <a:cubicBezTo>
                    <a:pt x="77" y="37"/>
                    <a:pt x="77" y="38"/>
                    <a:pt x="77" y="38"/>
                  </a:cubicBezTo>
                  <a:cubicBezTo>
                    <a:pt x="78" y="39"/>
                    <a:pt x="78" y="39"/>
                    <a:pt x="78" y="39"/>
                  </a:cubicBezTo>
                  <a:cubicBezTo>
                    <a:pt x="78" y="40"/>
                    <a:pt x="78" y="40"/>
                    <a:pt x="78" y="41"/>
                  </a:cubicBezTo>
                  <a:cubicBezTo>
                    <a:pt x="78" y="41"/>
                    <a:pt x="79" y="42"/>
                    <a:pt x="79" y="42"/>
                  </a:cubicBezTo>
                  <a:cubicBezTo>
                    <a:pt x="79" y="42"/>
                    <a:pt x="80" y="43"/>
                    <a:pt x="79" y="44"/>
                  </a:cubicBezTo>
                  <a:cubicBezTo>
                    <a:pt x="80" y="44"/>
                    <a:pt x="80" y="45"/>
                    <a:pt x="79" y="4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7"/>
                    <a:pt x="80" y="47"/>
                    <a:pt x="79" y="47"/>
                  </a:cubicBezTo>
                  <a:cubicBezTo>
                    <a:pt x="79" y="47"/>
                    <a:pt x="80" y="47"/>
                    <a:pt x="80" y="47"/>
                  </a:cubicBezTo>
                  <a:cubicBezTo>
                    <a:pt x="80" y="48"/>
                    <a:pt x="79" y="47"/>
                    <a:pt x="79" y="47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79" y="48"/>
                    <a:pt x="80" y="49"/>
                    <a:pt x="80" y="49"/>
                  </a:cubicBezTo>
                  <a:cubicBezTo>
                    <a:pt x="80" y="49"/>
                    <a:pt x="79" y="49"/>
                    <a:pt x="79" y="50"/>
                  </a:cubicBezTo>
                  <a:cubicBezTo>
                    <a:pt x="79" y="50"/>
                    <a:pt x="80" y="50"/>
                    <a:pt x="80" y="51"/>
                  </a:cubicBezTo>
                  <a:cubicBezTo>
                    <a:pt x="80" y="51"/>
                    <a:pt x="79" y="51"/>
                    <a:pt x="79" y="51"/>
                  </a:cubicBezTo>
                  <a:cubicBezTo>
                    <a:pt x="79" y="51"/>
                    <a:pt x="80" y="51"/>
                    <a:pt x="79" y="52"/>
                  </a:cubicBezTo>
                  <a:cubicBezTo>
                    <a:pt x="79" y="52"/>
                    <a:pt x="80" y="53"/>
                    <a:pt x="80" y="53"/>
                  </a:cubicBezTo>
                  <a:cubicBezTo>
                    <a:pt x="80" y="53"/>
                    <a:pt x="79" y="54"/>
                    <a:pt x="79" y="54"/>
                  </a:cubicBezTo>
                  <a:cubicBezTo>
                    <a:pt x="79" y="54"/>
                    <a:pt x="80" y="54"/>
                    <a:pt x="80" y="54"/>
                  </a:cubicBezTo>
                  <a:cubicBezTo>
                    <a:pt x="79" y="54"/>
                    <a:pt x="79" y="54"/>
                    <a:pt x="79" y="54"/>
                  </a:cubicBezTo>
                  <a:cubicBezTo>
                    <a:pt x="79" y="54"/>
                    <a:pt x="79" y="55"/>
                    <a:pt x="79" y="55"/>
                  </a:cubicBezTo>
                  <a:cubicBezTo>
                    <a:pt x="79" y="55"/>
                    <a:pt x="78" y="56"/>
                    <a:pt x="78" y="56"/>
                  </a:cubicBezTo>
                  <a:cubicBezTo>
                    <a:pt x="78" y="56"/>
                    <a:pt x="79" y="56"/>
                    <a:pt x="79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8" y="57"/>
                    <a:pt x="78" y="57"/>
                    <a:pt x="78" y="58"/>
                  </a:cubicBezTo>
                  <a:cubicBezTo>
                    <a:pt x="78" y="58"/>
                    <a:pt x="78" y="58"/>
                    <a:pt x="78" y="59"/>
                  </a:cubicBezTo>
                  <a:cubicBezTo>
                    <a:pt x="78" y="59"/>
                    <a:pt x="77" y="59"/>
                    <a:pt x="77" y="59"/>
                  </a:cubicBezTo>
                  <a:cubicBezTo>
                    <a:pt x="77" y="59"/>
                    <a:pt x="77" y="60"/>
                    <a:pt x="77" y="61"/>
                  </a:cubicBezTo>
                  <a:cubicBezTo>
                    <a:pt x="77" y="61"/>
                    <a:pt x="76" y="61"/>
                    <a:pt x="76" y="61"/>
                  </a:cubicBezTo>
                  <a:cubicBezTo>
                    <a:pt x="76" y="62"/>
                    <a:pt x="76" y="63"/>
                    <a:pt x="76" y="63"/>
                  </a:cubicBezTo>
                  <a:cubicBezTo>
                    <a:pt x="76" y="63"/>
                    <a:pt x="75" y="63"/>
                    <a:pt x="75" y="63"/>
                  </a:cubicBezTo>
                  <a:cubicBezTo>
                    <a:pt x="75" y="64"/>
                    <a:pt x="75" y="64"/>
                    <a:pt x="75" y="65"/>
                  </a:cubicBezTo>
                  <a:cubicBezTo>
                    <a:pt x="74" y="65"/>
                    <a:pt x="74" y="65"/>
                    <a:pt x="74" y="64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4" y="65"/>
                    <a:pt x="75" y="66"/>
                    <a:pt x="73" y="66"/>
                  </a:cubicBezTo>
                  <a:cubicBezTo>
                    <a:pt x="73" y="67"/>
                    <a:pt x="73" y="66"/>
                    <a:pt x="73" y="67"/>
                  </a:cubicBezTo>
                  <a:cubicBezTo>
                    <a:pt x="72" y="67"/>
                    <a:pt x="72" y="67"/>
                    <a:pt x="71" y="66"/>
                  </a:cubicBezTo>
                  <a:cubicBezTo>
                    <a:pt x="71" y="67"/>
                    <a:pt x="72" y="67"/>
                    <a:pt x="72" y="67"/>
                  </a:cubicBezTo>
                  <a:cubicBezTo>
                    <a:pt x="72" y="68"/>
                    <a:pt x="71" y="67"/>
                    <a:pt x="71" y="68"/>
                  </a:cubicBezTo>
                  <a:cubicBezTo>
                    <a:pt x="71" y="68"/>
                    <a:pt x="72" y="68"/>
                    <a:pt x="72" y="68"/>
                  </a:cubicBezTo>
                  <a:cubicBezTo>
                    <a:pt x="71" y="68"/>
                    <a:pt x="71" y="69"/>
                    <a:pt x="70" y="70"/>
                  </a:cubicBezTo>
                  <a:cubicBezTo>
                    <a:pt x="70" y="70"/>
                    <a:pt x="70" y="70"/>
                    <a:pt x="69" y="70"/>
                  </a:cubicBezTo>
                  <a:cubicBezTo>
                    <a:pt x="69" y="70"/>
                    <a:pt x="69" y="72"/>
                    <a:pt x="67" y="71"/>
                  </a:cubicBezTo>
                  <a:cubicBezTo>
                    <a:pt x="67" y="71"/>
                    <a:pt x="68" y="72"/>
                    <a:pt x="68" y="72"/>
                  </a:cubicBezTo>
                  <a:cubicBezTo>
                    <a:pt x="67" y="72"/>
                    <a:pt x="67" y="73"/>
                    <a:pt x="66" y="73"/>
                  </a:cubicBezTo>
                  <a:cubicBezTo>
                    <a:pt x="67" y="74"/>
                    <a:pt x="66" y="74"/>
                    <a:pt x="66" y="74"/>
                  </a:cubicBezTo>
                  <a:cubicBezTo>
                    <a:pt x="66" y="75"/>
                    <a:pt x="67" y="75"/>
                    <a:pt x="67" y="75"/>
                  </a:cubicBezTo>
                  <a:cubicBezTo>
                    <a:pt x="67" y="75"/>
                    <a:pt x="67" y="74"/>
                    <a:pt x="67" y="74"/>
                  </a:cubicBezTo>
                  <a:cubicBezTo>
                    <a:pt x="67" y="74"/>
                    <a:pt x="67" y="74"/>
                    <a:pt x="67" y="74"/>
                  </a:cubicBezTo>
                  <a:cubicBezTo>
                    <a:pt x="67" y="74"/>
                    <a:pt x="67" y="74"/>
                    <a:pt x="67" y="74"/>
                  </a:cubicBezTo>
                  <a:cubicBezTo>
                    <a:pt x="67" y="73"/>
                    <a:pt x="68" y="74"/>
                    <a:pt x="68" y="73"/>
                  </a:cubicBezTo>
                  <a:cubicBezTo>
                    <a:pt x="68" y="73"/>
                    <a:pt x="68" y="73"/>
                    <a:pt x="69" y="73"/>
                  </a:cubicBezTo>
                  <a:cubicBezTo>
                    <a:pt x="69" y="73"/>
                    <a:pt x="70" y="73"/>
                    <a:pt x="70" y="73"/>
                  </a:cubicBezTo>
                  <a:cubicBezTo>
                    <a:pt x="70" y="73"/>
                    <a:pt x="70" y="72"/>
                    <a:pt x="70" y="72"/>
                  </a:cubicBezTo>
                  <a:cubicBezTo>
                    <a:pt x="70" y="72"/>
                    <a:pt x="70" y="72"/>
                    <a:pt x="71" y="72"/>
                  </a:cubicBezTo>
                  <a:cubicBezTo>
                    <a:pt x="71" y="71"/>
                    <a:pt x="72" y="71"/>
                    <a:pt x="72" y="70"/>
                  </a:cubicBezTo>
                  <a:cubicBezTo>
                    <a:pt x="72" y="71"/>
                    <a:pt x="72" y="71"/>
                    <a:pt x="73" y="71"/>
                  </a:cubicBezTo>
                  <a:cubicBezTo>
                    <a:pt x="73" y="71"/>
                    <a:pt x="73" y="70"/>
                    <a:pt x="74" y="71"/>
                  </a:cubicBezTo>
                  <a:cubicBezTo>
                    <a:pt x="74" y="71"/>
                    <a:pt x="73" y="71"/>
                    <a:pt x="73" y="71"/>
                  </a:cubicBezTo>
                  <a:cubicBezTo>
                    <a:pt x="73" y="70"/>
                    <a:pt x="73" y="71"/>
                    <a:pt x="73" y="71"/>
                  </a:cubicBezTo>
                  <a:cubicBezTo>
                    <a:pt x="72" y="70"/>
                    <a:pt x="73" y="69"/>
                    <a:pt x="74" y="69"/>
                  </a:cubicBezTo>
                  <a:cubicBezTo>
                    <a:pt x="74" y="69"/>
                    <a:pt x="73" y="68"/>
                    <a:pt x="74" y="69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70"/>
                    <a:pt x="75" y="70"/>
                    <a:pt x="75" y="70"/>
                  </a:cubicBezTo>
                  <a:cubicBezTo>
                    <a:pt x="74" y="70"/>
                    <a:pt x="74" y="70"/>
                    <a:pt x="74" y="70"/>
                  </a:cubicBezTo>
                  <a:cubicBezTo>
                    <a:pt x="74" y="70"/>
                    <a:pt x="74" y="70"/>
                    <a:pt x="74" y="70"/>
                  </a:cubicBezTo>
                  <a:cubicBezTo>
                    <a:pt x="73" y="69"/>
                    <a:pt x="74" y="70"/>
                    <a:pt x="73" y="70"/>
                  </a:cubicBezTo>
                  <a:cubicBezTo>
                    <a:pt x="74" y="71"/>
                    <a:pt x="74" y="70"/>
                    <a:pt x="75" y="71"/>
                  </a:cubicBezTo>
                  <a:cubicBezTo>
                    <a:pt x="75" y="70"/>
                    <a:pt x="74" y="69"/>
                    <a:pt x="75" y="69"/>
                  </a:cubicBezTo>
                  <a:cubicBezTo>
                    <a:pt x="74" y="68"/>
                    <a:pt x="75" y="69"/>
                    <a:pt x="74" y="68"/>
                  </a:cubicBezTo>
                  <a:cubicBezTo>
                    <a:pt x="74" y="68"/>
                    <a:pt x="74" y="68"/>
                    <a:pt x="75" y="68"/>
                  </a:cubicBezTo>
                  <a:cubicBezTo>
                    <a:pt x="75" y="68"/>
                    <a:pt x="75" y="69"/>
                    <a:pt x="76" y="69"/>
                  </a:cubicBezTo>
                  <a:cubicBezTo>
                    <a:pt x="76" y="69"/>
                    <a:pt x="75" y="68"/>
                    <a:pt x="76" y="68"/>
                  </a:cubicBezTo>
                  <a:cubicBezTo>
                    <a:pt x="77" y="69"/>
                    <a:pt x="77" y="68"/>
                    <a:pt x="76" y="68"/>
                  </a:cubicBezTo>
                  <a:cubicBezTo>
                    <a:pt x="76" y="67"/>
                    <a:pt x="76" y="68"/>
                    <a:pt x="75" y="68"/>
                  </a:cubicBezTo>
                  <a:cubicBezTo>
                    <a:pt x="74" y="67"/>
                    <a:pt x="76" y="67"/>
                    <a:pt x="76" y="67"/>
                  </a:cubicBezTo>
                  <a:cubicBezTo>
                    <a:pt x="77" y="68"/>
                    <a:pt x="77" y="67"/>
                    <a:pt x="78" y="67"/>
                  </a:cubicBezTo>
                  <a:cubicBezTo>
                    <a:pt x="77" y="67"/>
                    <a:pt x="76" y="67"/>
                    <a:pt x="76" y="67"/>
                  </a:cubicBezTo>
                  <a:cubicBezTo>
                    <a:pt x="76" y="67"/>
                    <a:pt x="77" y="67"/>
                    <a:pt x="78" y="67"/>
                  </a:cubicBezTo>
                  <a:cubicBezTo>
                    <a:pt x="78" y="66"/>
                    <a:pt x="77" y="67"/>
                    <a:pt x="77" y="67"/>
                  </a:cubicBezTo>
                  <a:cubicBezTo>
                    <a:pt x="77" y="65"/>
                    <a:pt x="78" y="64"/>
                    <a:pt x="79" y="63"/>
                  </a:cubicBezTo>
                  <a:cubicBezTo>
                    <a:pt x="79" y="63"/>
                    <a:pt x="80" y="63"/>
                    <a:pt x="79" y="62"/>
                  </a:cubicBezTo>
                  <a:cubicBezTo>
                    <a:pt x="80" y="62"/>
                    <a:pt x="80" y="61"/>
                    <a:pt x="81" y="60"/>
                  </a:cubicBezTo>
                  <a:cubicBezTo>
                    <a:pt x="81" y="61"/>
                    <a:pt x="81" y="61"/>
                    <a:pt x="80" y="61"/>
                  </a:cubicBezTo>
                  <a:cubicBezTo>
                    <a:pt x="80" y="62"/>
                    <a:pt x="80" y="63"/>
                    <a:pt x="80" y="63"/>
                  </a:cubicBezTo>
                  <a:cubicBezTo>
                    <a:pt x="81" y="63"/>
                    <a:pt x="81" y="63"/>
                    <a:pt x="82" y="64"/>
                  </a:cubicBezTo>
                  <a:cubicBezTo>
                    <a:pt x="82" y="63"/>
                    <a:pt x="82" y="63"/>
                    <a:pt x="82" y="63"/>
                  </a:cubicBezTo>
                  <a:cubicBezTo>
                    <a:pt x="82" y="63"/>
                    <a:pt x="82" y="63"/>
                    <a:pt x="81" y="63"/>
                  </a:cubicBezTo>
                  <a:cubicBezTo>
                    <a:pt x="80" y="62"/>
                    <a:pt x="82" y="63"/>
                    <a:pt x="82" y="62"/>
                  </a:cubicBezTo>
                  <a:cubicBezTo>
                    <a:pt x="81" y="62"/>
                    <a:pt x="82" y="63"/>
                    <a:pt x="81" y="62"/>
                  </a:cubicBezTo>
                  <a:cubicBezTo>
                    <a:pt x="82" y="60"/>
                    <a:pt x="84" y="56"/>
                    <a:pt x="84" y="53"/>
                  </a:cubicBezTo>
                  <a:cubicBezTo>
                    <a:pt x="84" y="53"/>
                    <a:pt x="85" y="53"/>
                    <a:pt x="85" y="53"/>
                  </a:cubicBezTo>
                  <a:cubicBezTo>
                    <a:pt x="85" y="53"/>
                    <a:pt x="85" y="52"/>
                    <a:pt x="85" y="52"/>
                  </a:cubicBezTo>
                  <a:cubicBezTo>
                    <a:pt x="85" y="52"/>
                    <a:pt x="86" y="51"/>
                    <a:pt x="85" y="51"/>
                  </a:cubicBezTo>
                  <a:cubicBezTo>
                    <a:pt x="86" y="51"/>
                    <a:pt x="86" y="51"/>
                    <a:pt x="86" y="50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5" y="49"/>
                    <a:pt x="85" y="48"/>
                    <a:pt x="85" y="47"/>
                  </a:cubicBezTo>
                  <a:cubicBezTo>
                    <a:pt x="86" y="46"/>
                    <a:pt x="86" y="45"/>
                    <a:pt x="85" y="44"/>
                  </a:cubicBezTo>
                  <a:cubicBezTo>
                    <a:pt x="85" y="44"/>
                    <a:pt x="85" y="44"/>
                    <a:pt x="86" y="44"/>
                  </a:cubicBezTo>
                  <a:cubicBezTo>
                    <a:pt x="85" y="44"/>
                    <a:pt x="85" y="43"/>
                    <a:pt x="85" y="43"/>
                  </a:cubicBezTo>
                  <a:cubicBezTo>
                    <a:pt x="86" y="43"/>
                    <a:pt x="85" y="43"/>
                    <a:pt x="86" y="43"/>
                  </a:cubicBezTo>
                  <a:cubicBezTo>
                    <a:pt x="86" y="43"/>
                    <a:pt x="85" y="42"/>
                    <a:pt x="86" y="42"/>
                  </a:cubicBezTo>
                  <a:cubicBezTo>
                    <a:pt x="87" y="42"/>
                    <a:pt x="85" y="43"/>
                    <a:pt x="87" y="42"/>
                  </a:cubicBezTo>
                  <a:cubicBezTo>
                    <a:pt x="87" y="43"/>
                    <a:pt x="86" y="43"/>
                    <a:pt x="86" y="43"/>
                  </a:cubicBezTo>
                  <a:cubicBezTo>
                    <a:pt x="87" y="43"/>
                    <a:pt x="87" y="43"/>
                    <a:pt x="87" y="44"/>
                  </a:cubicBezTo>
                  <a:cubicBezTo>
                    <a:pt x="87" y="44"/>
                    <a:pt x="88" y="43"/>
                    <a:pt x="88" y="43"/>
                  </a:cubicBezTo>
                  <a:cubicBezTo>
                    <a:pt x="88" y="43"/>
                    <a:pt x="90" y="43"/>
                    <a:pt x="90" y="43"/>
                  </a:cubicBezTo>
                  <a:cubicBezTo>
                    <a:pt x="91" y="43"/>
                    <a:pt x="90" y="43"/>
                    <a:pt x="91" y="42"/>
                  </a:cubicBezTo>
                  <a:cubicBezTo>
                    <a:pt x="92" y="42"/>
                    <a:pt x="91" y="43"/>
                    <a:pt x="91" y="43"/>
                  </a:cubicBezTo>
                  <a:cubicBezTo>
                    <a:pt x="91" y="43"/>
                    <a:pt x="92" y="43"/>
                    <a:pt x="92" y="43"/>
                  </a:cubicBezTo>
                  <a:cubicBezTo>
                    <a:pt x="92" y="43"/>
                    <a:pt x="92" y="44"/>
                    <a:pt x="92" y="44"/>
                  </a:cubicBezTo>
                  <a:cubicBezTo>
                    <a:pt x="91" y="45"/>
                    <a:pt x="90" y="45"/>
                    <a:pt x="90" y="44"/>
                  </a:cubicBezTo>
                  <a:cubicBezTo>
                    <a:pt x="89" y="44"/>
                    <a:pt x="88" y="45"/>
                    <a:pt x="89" y="45"/>
                  </a:cubicBezTo>
                  <a:cubicBezTo>
                    <a:pt x="89" y="45"/>
                    <a:pt x="88" y="45"/>
                    <a:pt x="87" y="45"/>
                  </a:cubicBezTo>
                  <a:cubicBezTo>
                    <a:pt x="87" y="45"/>
                    <a:pt x="88" y="45"/>
                    <a:pt x="88" y="45"/>
                  </a:cubicBezTo>
                  <a:cubicBezTo>
                    <a:pt x="89" y="46"/>
                    <a:pt x="87" y="46"/>
                    <a:pt x="88" y="46"/>
                  </a:cubicBezTo>
                  <a:cubicBezTo>
                    <a:pt x="87" y="46"/>
                    <a:pt x="88" y="45"/>
                    <a:pt x="87" y="45"/>
                  </a:cubicBezTo>
                  <a:cubicBezTo>
                    <a:pt x="87" y="45"/>
                    <a:pt x="88" y="44"/>
                    <a:pt x="87" y="44"/>
                  </a:cubicBezTo>
                  <a:cubicBezTo>
                    <a:pt x="86" y="44"/>
                    <a:pt x="87" y="45"/>
                    <a:pt x="86" y="44"/>
                  </a:cubicBezTo>
                  <a:cubicBezTo>
                    <a:pt x="87" y="45"/>
                    <a:pt x="86" y="45"/>
                    <a:pt x="87" y="45"/>
                  </a:cubicBezTo>
                  <a:cubicBezTo>
                    <a:pt x="87" y="46"/>
                    <a:pt x="87" y="46"/>
                    <a:pt x="86" y="46"/>
                  </a:cubicBezTo>
                  <a:cubicBezTo>
                    <a:pt x="87" y="46"/>
                    <a:pt x="86" y="48"/>
                    <a:pt x="86" y="48"/>
                  </a:cubicBezTo>
                  <a:cubicBezTo>
                    <a:pt x="87" y="49"/>
                    <a:pt x="87" y="50"/>
                    <a:pt x="86" y="50"/>
                  </a:cubicBezTo>
                  <a:cubicBezTo>
                    <a:pt x="87" y="50"/>
                    <a:pt x="87" y="51"/>
                    <a:pt x="87" y="51"/>
                  </a:cubicBezTo>
                  <a:cubicBezTo>
                    <a:pt x="87" y="51"/>
                    <a:pt x="87" y="51"/>
                    <a:pt x="86" y="51"/>
                  </a:cubicBezTo>
                  <a:cubicBezTo>
                    <a:pt x="86" y="51"/>
                    <a:pt x="87" y="51"/>
                    <a:pt x="87" y="51"/>
                  </a:cubicBezTo>
                  <a:cubicBezTo>
                    <a:pt x="87" y="52"/>
                    <a:pt x="86" y="52"/>
                    <a:pt x="87" y="53"/>
                  </a:cubicBezTo>
                  <a:cubicBezTo>
                    <a:pt x="87" y="53"/>
                    <a:pt x="87" y="52"/>
                    <a:pt x="88" y="52"/>
                  </a:cubicBezTo>
                  <a:cubicBezTo>
                    <a:pt x="88" y="52"/>
                    <a:pt x="88" y="53"/>
                    <a:pt x="88" y="53"/>
                  </a:cubicBezTo>
                  <a:cubicBezTo>
                    <a:pt x="88" y="54"/>
                    <a:pt x="87" y="54"/>
                    <a:pt x="87" y="54"/>
                  </a:cubicBezTo>
                  <a:cubicBezTo>
                    <a:pt x="87" y="55"/>
                    <a:pt x="87" y="54"/>
                    <a:pt x="88" y="54"/>
                  </a:cubicBezTo>
                  <a:cubicBezTo>
                    <a:pt x="88" y="55"/>
                    <a:pt x="87" y="55"/>
                    <a:pt x="87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7"/>
                    <a:pt x="87" y="57"/>
                  </a:cubicBezTo>
                  <a:cubicBezTo>
                    <a:pt x="87" y="57"/>
                    <a:pt x="88" y="57"/>
                    <a:pt x="88" y="57"/>
                  </a:cubicBezTo>
                  <a:cubicBezTo>
                    <a:pt x="88" y="57"/>
                    <a:pt x="86" y="57"/>
                    <a:pt x="86" y="58"/>
                  </a:cubicBezTo>
                  <a:cubicBezTo>
                    <a:pt x="87" y="58"/>
                    <a:pt x="87" y="57"/>
                    <a:pt x="87" y="58"/>
                  </a:cubicBezTo>
                  <a:cubicBezTo>
                    <a:pt x="87" y="58"/>
                    <a:pt x="88" y="58"/>
                    <a:pt x="87" y="58"/>
                  </a:cubicBezTo>
                  <a:cubicBezTo>
                    <a:pt x="87" y="58"/>
                    <a:pt x="87" y="58"/>
                    <a:pt x="86" y="58"/>
                  </a:cubicBezTo>
                  <a:cubicBezTo>
                    <a:pt x="86" y="58"/>
                    <a:pt x="87" y="59"/>
                    <a:pt x="87" y="58"/>
                  </a:cubicBezTo>
                  <a:cubicBezTo>
                    <a:pt x="88" y="59"/>
                    <a:pt x="86" y="59"/>
                    <a:pt x="87" y="59"/>
                  </a:cubicBezTo>
                  <a:cubicBezTo>
                    <a:pt x="88" y="59"/>
                    <a:pt x="87" y="58"/>
                    <a:pt x="89" y="58"/>
                  </a:cubicBezTo>
                  <a:cubicBezTo>
                    <a:pt x="89" y="58"/>
                    <a:pt x="88" y="58"/>
                    <a:pt x="88" y="58"/>
                  </a:cubicBezTo>
                  <a:lnTo>
                    <a:pt x="88" y="57"/>
                  </a:lnTo>
                  <a:close/>
                  <a:moveTo>
                    <a:pt x="92" y="44"/>
                  </a:moveTo>
                  <a:cubicBezTo>
                    <a:pt x="91" y="44"/>
                    <a:pt x="90" y="44"/>
                    <a:pt x="90" y="44"/>
                  </a:cubicBezTo>
                  <a:cubicBezTo>
                    <a:pt x="92" y="44"/>
                    <a:pt x="92" y="44"/>
                    <a:pt x="92" y="44"/>
                  </a:cubicBezTo>
                  <a:close/>
                  <a:moveTo>
                    <a:pt x="88" y="44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9" y="44"/>
                    <a:pt x="90" y="44"/>
                    <a:pt x="90" y="44"/>
                  </a:cubicBezTo>
                  <a:cubicBezTo>
                    <a:pt x="88" y="44"/>
                    <a:pt x="89" y="44"/>
                    <a:pt x="88" y="44"/>
                  </a:cubicBezTo>
                  <a:moveTo>
                    <a:pt x="86" y="54"/>
                  </a:moveTo>
                  <a:cubicBezTo>
                    <a:pt x="86" y="53"/>
                    <a:pt x="88" y="54"/>
                    <a:pt x="88" y="53"/>
                  </a:cubicBezTo>
                  <a:cubicBezTo>
                    <a:pt x="87" y="53"/>
                    <a:pt x="87" y="53"/>
                    <a:pt x="86" y="53"/>
                  </a:cubicBezTo>
                  <a:cubicBezTo>
                    <a:pt x="86" y="53"/>
                    <a:pt x="86" y="54"/>
                    <a:pt x="86" y="54"/>
                  </a:cubicBezTo>
                  <a:moveTo>
                    <a:pt x="49" y="25"/>
                  </a:moveTo>
                  <a:cubicBezTo>
                    <a:pt x="49" y="26"/>
                    <a:pt x="48" y="25"/>
                    <a:pt x="48" y="27"/>
                  </a:cubicBezTo>
                  <a:cubicBezTo>
                    <a:pt x="48" y="27"/>
                    <a:pt x="49" y="26"/>
                    <a:pt x="49" y="26"/>
                  </a:cubicBezTo>
                  <a:cubicBezTo>
                    <a:pt x="49" y="26"/>
                    <a:pt x="48" y="27"/>
                    <a:pt x="49" y="27"/>
                  </a:cubicBezTo>
                  <a:cubicBezTo>
                    <a:pt x="49" y="27"/>
                    <a:pt x="49" y="26"/>
                    <a:pt x="49" y="25"/>
                  </a:cubicBezTo>
                  <a:moveTo>
                    <a:pt x="53" y="27"/>
                  </a:move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4" y="25"/>
                  </a:cubicBezTo>
                  <a:cubicBezTo>
                    <a:pt x="54" y="25"/>
                    <a:pt x="53" y="26"/>
                    <a:pt x="53" y="27"/>
                  </a:cubicBezTo>
                  <a:moveTo>
                    <a:pt x="54" y="24"/>
                  </a:moveTo>
                  <a:cubicBezTo>
                    <a:pt x="54" y="23"/>
                    <a:pt x="54" y="23"/>
                    <a:pt x="55" y="22"/>
                  </a:cubicBezTo>
                  <a:cubicBezTo>
                    <a:pt x="55" y="22"/>
                    <a:pt x="53" y="23"/>
                    <a:pt x="54" y="24"/>
                  </a:cubicBezTo>
                  <a:moveTo>
                    <a:pt x="52" y="25"/>
                  </a:moveTo>
                  <a:cubicBezTo>
                    <a:pt x="52" y="24"/>
                    <a:pt x="52" y="24"/>
                    <a:pt x="52" y="23"/>
                  </a:cubicBezTo>
                  <a:cubicBezTo>
                    <a:pt x="52" y="25"/>
                    <a:pt x="52" y="24"/>
                    <a:pt x="51" y="25"/>
                  </a:cubicBezTo>
                  <a:cubicBezTo>
                    <a:pt x="51" y="25"/>
                    <a:pt x="51" y="25"/>
                    <a:pt x="52" y="25"/>
                  </a:cubicBezTo>
                  <a:moveTo>
                    <a:pt x="51" y="27"/>
                  </a:moveTo>
                  <a:cubicBezTo>
                    <a:pt x="51" y="27"/>
                    <a:pt x="51" y="27"/>
                    <a:pt x="51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1" y="28"/>
                    <a:pt x="51" y="27"/>
                    <a:pt x="51" y="27"/>
                  </a:cubicBezTo>
                  <a:moveTo>
                    <a:pt x="53" y="24"/>
                  </a:moveTo>
                  <a:cubicBezTo>
                    <a:pt x="53" y="23"/>
                    <a:pt x="53" y="23"/>
                    <a:pt x="53" y="23"/>
                  </a:cubicBezTo>
                  <a:cubicBezTo>
                    <a:pt x="53" y="23"/>
                    <a:pt x="53" y="23"/>
                    <a:pt x="53" y="22"/>
                  </a:cubicBezTo>
                  <a:cubicBezTo>
                    <a:pt x="52" y="23"/>
                    <a:pt x="52" y="24"/>
                    <a:pt x="53" y="24"/>
                  </a:cubicBezTo>
                  <a:moveTo>
                    <a:pt x="53" y="28"/>
                  </a:moveTo>
                  <a:cubicBezTo>
                    <a:pt x="53" y="27"/>
                    <a:pt x="52" y="28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2" y="27"/>
                    <a:pt x="52" y="26"/>
                  </a:cubicBezTo>
                  <a:cubicBezTo>
                    <a:pt x="52" y="26"/>
                    <a:pt x="53" y="25"/>
                    <a:pt x="52" y="25"/>
                  </a:cubicBezTo>
                  <a:cubicBezTo>
                    <a:pt x="52" y="25"/>
                    <a:pt x="52" y="26"/>
                    <a:pt x="52" y="26"/>
                  </a:cubicBezTo>
                  <a:cubicBezTo>
                    <a:pt x="51" y="27"/>
                    <a:pt x="51" y="28"/>
                    <a:pt x="51" y="29"/>
                  </a:cubicBezTo>
                  <a:cubicBezTo>
                    <a:pt x="52" y="28"/>
                    <a:pt x="51" y="28"/>
                    <a:pt x="51" y="28"/>
                  </a:cubicBezTo>
                  <a:cubicBezTo>
                    <a:pt x="51" y="28"/>
                    <a:pt x="52" y="27"/>
                    <a:pt x="52" y="27"/>
                  </a:cubicBezTo>
                  <a:cubicBezTo>
                    <a:pt x="52" y="27"/>
                    <a:pt x="52" y="27"/>
                    <a:pt x="51" y="28"/>
                  </a:cubicBezTo>
                  <a:cubicBezTo>
                    <a:pt x="52" y="29"/>
                    <a:pt x="52" y="29"/>
                    <a:pt x="53" y="28"/>
                  </a:cubicBezTo>
                  <a:moveTo>
                    <a:pt x="50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0" y="34"/>
                    <a:pt x="50" y="34"/>
                    <a:pt x="50" y="35"/>
                  </a:cubicBezTo>
                  <a:lnTo>
                    <a:pt x="50" y="34"/>
                  </a:lnTo>
                  <a:close/>
                  <a:moveTo>
                    <a:pt x="50" y="38"/>
                  </a:moveTo>
                  <a:cubicBezTo>
                    <a:pt x="50" y="37"/>
                    <a:pt x="50" y="37"/>
                    <a:pt x="49" y="38"/>
                  </a:cubicBezTo>
                  <a:cubicBezTo>
                    <a:pt x="49" y="38"/>
                    <a:pt x="50" y="38"/>
                    <a:pt x="50" y="38"/>
                  </a:cubicBezTo>
                  <a:moveTo>
                    <a:pt x="52" y="35"/>
                  </a:moveTo>
                  <a:cubicBezTo>
                    <a:pt x="52" y="35"/>
                    <a:pt x="52" y="33"/>
                    <a:pt x="51" y="34"/>
                  </a:cubicBezTo>
                  <a:cubicBezTo>
                    <a:pt x="51" y="36"/>
                    <a:pt x="51" y="35"/>
                    <a:pt x="51" y="35"/>
                  </a:cubicBezTo>
                  <a:cubicBezTo>
                    <a:pt x="52" y="35"/>
                    <a:pt x="51" y="35"/>
                    <a:pt x="52" y="35"/>
                  </a:cubicBezTo>
                  <a:moveTo>
                    <a:pt x="53" y="35"/>
                  </a:moveTo>
                  <a:cubicBezTo>
                    <a:pt x="53" y="34"/>
                    <a:pt x="52" y="36"/>
                    <a:pt x="52" y="35"/>
                  </a:cubicBezTo>
                  <a:cubicBezTo>
                    <a:pt x="51" y="36"/>
                    <a:pt x="52" y="35"/>
                    <a:pt x="53" y="35"/>
                  </a:cubicBezTo>
                  <a:moveTo>
                    <a:pt x="51" y="38"/>
                  </a:moveTo>
                  <a:cubicBezTo>
                    <a:pt x="51" y="38"/>
                    <a:pt x="51" y="37"/>
                    <a:pt x="51" y="38"/>
                  </a:cubicBezTo>
                  <a:cubicBezTo>
                    <a:pt x="51" y="38"/>
                    <a:pt x="50" y="39"/>
                    <a:pt x="51" y="38"/>
                  </a:cubicBezTo>
                  <a:moveTo>
                    <a:pt x="55" y="25"/>
                  </a:moveTo>
                  <a:cubicBezTo>
                    <a:pt x="55" y="25"/>
                    <a:pt x="56" y="24"/>
                    <a:pt x="56" y="25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5" y="24"/>
                    <a:pt x="55" y="25"/>
                    <a:pt x="55" y="25"/>
                  </a:cubicBezTo>
                  <a:moveTo>
                    <a:pt x="53" y="30"/>
                  </a:moveTo>
                  <a:cubicBezTo>
                    <a:pt x="54" y="29"/>
                    <a:pt x="53" y="29"/>
                    <a:pt x="53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2" y="30"/>
                    <a:pt x="53" y="30"/>
                    <a:pt x="53" y="30"/>
                  </a:cubicBezTo>
                  <a:moveTo>
                    <a:pt x="54" y="28"/>
                  </a:moveTo>
                  <a:cubicBezTo>
                    <a:pt x="54" y="28"/>
                    <a:pt x="54" y="27"/>
                    <a:pt x="54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4" y="28"/>
                    <a:pt x="54" y="28"/>
                    <a:pt x="53" y="29"/>
                  </a:cubicBezTo>
                  <a:cubicBezTo>
                    <a:pt x="53" y="29"/>
                    <a:pt x="54" y="28"/>
                    <a:pt x="54" y="28"/>
                  </a:cubicBezTo>
                  <a:moveTo>
                    <a:pt x="56" y="24"/>
                  </a:moveTo>
                  <a:cubicBezTo>
                    <a:pt x="56" y="24"/>
                    <a:pt x="55" y="26"/>
                    <a:pt x="56" y="25"/>
                  </a:cubicBezTo>
                  <a:cubicBezTo>
                    <a:pt x="56" y="25"/>
                    <a:pt x="56" y="25"/>
                    <a:pt x="56" y="24"/>
                  </a:cubicBezTo>
                  <a:cubicBezTo>
                    <a:pt x="56" y="24"/>
                    <a:pt x="57" y="24"/>
                    <a:pt x="57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6" y="24"/>
                    <a:pt x="56" y="23"/>
                    <a:pt x="56" y="24"/>
                  </a:cubicBezTo>
                  <a:moveTo>
                    <a:pt x="57" y="26"/>
                  </a:moveTo>
                  <a:cubicBezTo>
                    <a:pt x="56" y="28"/>
                    <a:pt x="57" y="25"/>
                    <a:pt x="56" y="27"/>
                  </a:cubicBezTo>
                  <a:cubicBezTo>
                    <a:pt x="56" y="27"/>
                    <a:pt x="56" y="28"/>
                    <a:pt x="55" y="28"/>
                  </a:cubicBezTo>
                  <a:cubicBezTo>
                    <a:pt x="55" y="27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5" y="27"/>
                    <a:pt x="55" y="27"/>
                    <a:pt x="54" y="28"/>
                  </a:cubicBezTo>
                  <a:cubicBezTo>
                    <a:pt x="55" y="28"/>
                    <a:pt x="55" y="28"/>
                    <a:pt x="56" y="28"/>
                  </a:cubicBezTo>
                  <a:cubicBezTo>
                    <a:pt x="56" y="27"/>
                    <a:pt x="57" y="27"/>
                    <a:pt x="57" y="26"/>
                  </a:cubicBezTo>
                  <a:moveTo>
                    <a:pt x="60" y="23"/>
                  </a:moveTo>
                  <a:cubicBezTo>
                    <a:pt x="60" y="23"/>
                    <a:pt x="59" y="23"/>
                    <a:pt x="59" y="24"/>
                  </a:cubicBezTo>
                  <a:cubicBezTo>
                    <a:pt x="59" y="23"/>
                    <a:pt x="58" y="23"/>
                    <a:pt x="58" y="22"/>
                  </a:cubicBezTo>
                  <a:cubicBezTo>
                    <a:pt x="57" y="23"/>
                    <a:pt x="57" y="24"/>
                    <a:pt x="57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3"/>
                    <a:pt x="58" y="24"/>
                    <a:pt x="58" y="23"/>
                  </a:cubicBezTo>
                  <a:cubicBezTo>
                    <a:pt x="58" y="23"/>
                    <a:pt x="58" y="23"/>
                    <a:pt x="58" y="24"/>
                  </a:cubicBezTo>
                  <a:cubicBezTo>
                    <a:pt x="58" y="24"/>
                    <a:pt x="58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6" y="26"/>
                    <a:pt x="57" y="26"/>
                    <a:pt x="56" y="26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7" y="26"/>
                    <a:pt x="57" y="26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5"/>
                    <a:pt x="59" y="24"/>
                    <a:pt x="59" y="24"/>
                  </a:cubicBezTo>
                  <a:cubicBezTo>
                    <a:pt x="58" y="25"/>
                    <a:pt x="59" y="25"/>
                    <a:pt x="59" y="26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59" y="24"/>
                    <a:pt x="59" y="24"/>
                    <a:pt x="59" y="23"/>
                  </a:cubicBezTo>
                  <a:cubicBezTo>
                    <a:pt x="60" y="24"/>
                    <a:pt x="60" y="24"/>
                    <a:pt x="60" y="23"/>
                  </a:cubicBezTo>
                  <a:moveTo>
                    <a:pt x="58" y="28"/>
                  </a:moveTo>
                  <a:cubicBezTo>
                    <a:pt x="58" y="28"/>
                    <a:pt x="58" y="28"/>
                    <a:pt x="58" y="28"/>
                  </a:cubicBezTo>
                  <a:cubicBezTo>
                    <a:pt x="59" y="27"/>
                    <a:pt x="58" y="27"/>
                    <a:pt x="58" y="28"/>
                  </a:cubicBezTo>
                  <a:moveTo>
                    <a:pt x="60" y="26"/>
                  </a:moveTo>
                  <a:cubicBezTo>
                    <a:pt x="60" y="25"/>
                    <a:pt x="59" y="26"/>
                    <a:pt x="59" y="26"/>
                  </a:cubicBezTo>
                  <a:cubicBezTo>
                    <a:pt x="59" y="26"/>
                    <a:pt x="59" y="26"/>
                    <a:pt x="58" y="26"/>
                  </a:cubicBezTo>
                  <a:cubicBezTo>
                    <a:pt x="59" y="27"/>
                    <a:pt x="59" y="26"/>
                    <a:pt x="59" y="27"/>
                  </a:cubicBezTo>
                  <a:cubicBezTo>
                    <a:pt x="60" y="26"/>
                    <a:pt x="60" y="26"/>
                    <a:pt x="60" y="26"/>
                  </a:cubicBezTo>
                  <a:moveTo>
                    <a:pt x="61" y="25"/>
                  </a:moveTo>
                  <a:cubicBezTo>
                    <a:pt x="61" y="25"/>
                    <a:pt x="61" y="24"/>
                    <a:pt x="61" y="24"/>
                  </a:cubicBezTo>
                  <a:cubicBezTo>
                    <a:pt x="61" y="24"/>
                    <a:pt x="61" y="24"/>
                    <a:pt x="61" y="25"/>
                  </a:cubicBezTo>
                  <a:cubicBezTo>
                    <a:pt x="61" y="25"/>
                    <a:pt x="61" y="25"/>
                    <a:pt x="61" y="25"/>
                  </a:cubicBezTo>
                  <a:moveTo>
                    <a:pt x="62" y="25"/>
                  </a:moveTo>
                  <a:cubicBezTo>
                    <a:pt x="62" y="25"/>
                    <a:pt x="61" y="26"/>
                    <a:pt x="62" y="26"/>
                  </a:cubicBezTo>
                  <a:cubicBezTo>
                    <a:pt x="62" y="26"/>
                    <a:pt x="62" y="25"/>
                    <a:pt x="62" y="26"/>
                  </a:cubicBezTo>
                  <a:cubicBezTo>
                    <a:pt x="63" y="25"/>
                    <a:pt x="62" y="25"/>
                    <a:pt x="63" y="25"/>
                  </a:cubicBezTo>
                  <a:cubicBezTo>
                    <a:pt x="63" y="25"/>
                    <a:pt x="63" y="26"/>
                    <a:pt x="63" y="25"/>
                  </a:cubicBezTo>
                  <a:cubicBezTo>
                    <a:pt x="63" y="25"/>
                    <a:pt x="64" y="24"/>
                    <a:pt x="63" y="24"/>
                  </a:cubicBezTo>
                  <a:cubicBezTo>
                    <a:pt x="63" y="24"/>
                    <a:pt x="62" y="25"/>
                    <a:pt x="61" y="25"/>
                  </a:cubicBezTo>
                  <a:cubicBezTo>
                    <a:pt x="61" y="25"/>
                    <a:pt x="61" y="26"/>
                    <a:pt x="61" y="26"/>
                  </a:cubicBezTo>
                  <a:cubicBezTo>
                    <a:pt x="60" y="26"/>
                    <a:pt x="61" y="26"/>
                    <a:pt x="61" y="25"/>
                  </a:cubicBezTo>
                  <a:cubicBezTo>
                    <a:pt x="61" y="25"/>
                    <a:pt x="61" y="27"/>
                    <a:pt x="61" y="26"/>
                  </a:cubicBezTo>
                  <a:cubicBezTo>
                    <a:pt x="61" y="26"/>
                    <a:pt x="61" y="25"/>
                    <a:pt x="62" y="25"/>
                  </a:cubicBezTo>
                  <a:moveTo>
                    <a:pt x="61" y="28"/>
                  </a:moveTo>
                  <a:cubicBezTo>
                    <a:pt x="61" y="27"/>
                    <a:pt x="61" y="27"/>
                    <a:pt x="61" y="27"/>
                  </a:cubicBezTo>
                  <a:cubicBezTo>
                    <a:pt x="60" y="28"/>
                    <a:pt x="61" y="27"/>
                    <a:pt x="60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8"/>
                    <a:pt x="60" y="28"/>
                    <a:pt x="59" y="29"/>
                  </a:cubicBezTo>
                  <a:cubicBezTo>
                    <a:pt x="60" y="29"/>
                    <a:pt x="60" y="29"/>
                    <a:pt x="61" y="28"/>
                  </a:cubicBezTo>
                  <a:cubicBezTo>
                    <a:pt x="60" y="28"/>
                    <a:pt x="61" y="28"/>
                    <a:pt x="61" y="28"/>
                  </a:cubicBezTo>
                  <a:moveTo>
                    <a:pt x="63" y="26"/>
                  </a:moveTo>
                  <a:cubicBezTo>
                    <a:pt x="62" y="27"/>
                    <a:pt x="61" y="29"/>
                    <a:pt x="62" y="28"/>
                  </a:cubicBezTo>
                  <a:cubicBezTo>
                    <a:pt x="62" y="28"/>
                    <a:pt x="62" y="28"/>
                    <a:pt x="63" y="27"/>
                  </a:cubicBezTo>
                  <a:cubicBezTo>
                    <a:pt x="63" y="27"/>
                    <a:pt x="63" y="27"/>
                    <a:pt x="63" y="27"/>
                  </a:cubicBezTo>
                  <a:cubicBezTo>
                    <a:pt x="63" y="27"/>
                    <a:pt x="63" y="26"/>
                    <a:pt x="63" y="26"/>
                  </a:cubicBezTo>
                  <a:cubicBezTo>
                    <a:pt x="63" y="26"/>
                    <a:pt x="62" y="26"/>
                    <a:pt x="62" y="26"/>
                  </a:cubicBezTo>
                  <a:lnTo>
                    <a:pt x="63" y="26"/>
                  </a:lnTo>
                  <a:close/>
                  <a:moveTo>
                    <a:pt x="60" y="29"/>
                  </a:moveTo>
                  <a:cubicBezTo>
                    <a:pt x="60" y="30"/>
                    <a:pt x="60" y="31"/>
                    <a:pt x="60" y="30"/>
                  </a:cubicBezTo>
                  <a:cubicBezTo>
                    <a:pt x="61" y="30"/>
                    <a:pt x="61" y="29"/>
                    <a:pt x="60" y="29"/>
                  </a:cubicBezTo>
                  <a:moveTo>
                    <a:pt x="60" y="31"/>
                  </a:moveTo>
                  <a:cubicBezTo>
                    <a:pt x="60" y="30"/>
                    <a:pt x="59" y="32"/>
                    <a:pt x="59" y="31"/>
                  </a:cubicBezTo>
                  <a:cubicBezTo>
                    <a:pt x="59" y="31"/>
                    <a:pt x="60" y="30"/>
                    <a:pt x="59" y="30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9" y="31"/>
                    <a:pt x="58" y="32"/>
                    <a:pt x="59" y="32"/>
                  </a:cubicBezTo>
                  <a:cubicBezTo>
                    <a:pt x="59" y="31"/>
                    <a:pt x="59" y="31"/>
                    <a:pt x="60" y="31"/>
                  </a:cubicBezTo>
                  <a:moveTo>
                    <a:pt x="62" y="29"/>
                  </a:moveTo>
                  <a:cubicBezTo>
                    <a:pt x="63" y="28"/>
                    <a:pt x="63" y="27"/>
                    <a:pt x="62" y="28"/>
                  </a:cubicBezTo>
                  <a:cubicBezTo>
                    <a:pt x="63" y="28"/>
                    <a:pt x="62" y="29"/>
                    <a:pt x="62" y="29"/>
                  </a:cubicBezTo>
                  <a:moveTo>
                    <a:pt x="61" y="31"/>
                  </a:moveTo>
                  <a:cubicBezTo>
                    <a:pt x="61" y="31"/>
                    <a:pt x="61" y="30"/>
                    <a:pt x="61" y="30"/>
                  </a:cubicBezTo>
                  <a:cubicBezTo>
                    <a:pt x="60" y="31"/>
                    <a:pt x="60" y="32"/>
                    <a:pt x="61" y="31"/>
                  </a:cubicBezTo>
                  <a:moveTo>
                    <a:pt x="62" y="31"/>
                  </a:moveTo>
                  <a:cubicBezTo>
                    <a:pt x="62" y="31"/>
                    <a:pt x="63" y="30"/>
                    <a:pt x="62" y="30"/>
                  </a:cubicBezTo>
                  <a:cubicBezTo>
                    <a:pt x="62" y="31"/>
                    <a:pt x="61" y="32"/>
                    <a:pt x="62" y="31"/>
                  </a:cubicBezTo>
                  <a:moveTo>
                    <a:pt x="65" y="29"/>
                  </a:moveTo>
                  <a:cubicBezTo>
                    <a:pt x="64" y="29"/>
                    <a:pt x="65" y="27"/>
                    <a:pt x="65" y="28"/>
                  </a:cubicBezTo>
                  <a:cubicBezTo>
                    <a:pt x="64" y="28"/>
                    <a:pt x="64" y="30"/>
                    <a:pt x="65" y="29"/>
                  </a:cubicBezTo>
                  <a:moveTo>
                    <a:pt x="67" y="27"/>
                  </a:moveTo>
                  <a:cubicBezTo>
                    <a:pt x="67" y="26"/>
                    <a:pt x="66" y="26"/>
                    <a:pt x="66" y="26"/>
                  </a:cubicBezTo>
                  <a:cubicBezTo>
                    <a:pt x="65" y="27"/>
                    <a:pt x="66" y="26"/>
                    <a:pt x="65" y="27"/>
                  </a:cubicBezTo>
                  <a:cubicBezTo>
                    <a:pt x="65" y="27"/>
                    <a:pt x="65" y="28"/>
                    <a:pt x="65" y="28"/>
                  </a:cubicBezTo>
                  <a:cubicBezTo>
                    <a:pt x="66" y="27"/>
                    <a:pt x="66" y="26"/>
                    <a:pt x="66" y="26"/>
                  </a:cubicBezTo>
                  <a:cubicBezTo>
                    <a:pt x="66" y="27"/>
                    <a:pt x="66" y="27"/>
                    <a:pt x="67" y="27"/>
                  </a:cubicBezTo>
                  <a:moveTo>
                    <a:pt x="69" y="29"/>
                  </a:moveTo>
                  <a:cubicBezTo>
                    <a:pt x="70" y="30"/>
                    <a:pt x="69" y="30"/>
                    <a:pt x="70" y="30"/>
                  </a:cubicBezTo>
                  <a:cubicBezTo>
                    <a:pt x="70" y="29"/>
                    <a:pt x="70" y="29"/>
                    <a:pt x="69" y="29"/>
                  </a:cubicBezTo>
                  <a:moveTo>
                    <a:pt x="62" y="32"/>
                  </a:moveTo>
                  <a:cubicBezTo>
                    <a:pt x="62" y="32"/>
                    <a:pt x="62" y="32"/>
                    <a:pt x="63" y="32"/>
                  </a:cubicBezTo>
                  <a:cubicBezTo>
                    <a:pt x="63" y="31"/>
                    <a:pt x="62" y="32"/>
                    <a:pt x="6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2" y="32"/>
                    <a:pt x="62" y="32"/>
                    <a:pt x="62" y="32"/>
                  </a:cubicBezTo>
                  <a:moveTo>
                    <a:pt x="67" y="28"/>
                  </a:moveTo>
                  <a:cubicBezTo>
                    <a:pt x="67" y="27"/>
                    <a:pt x="67" y="27"/>
                    <a:pt x="67" y="27"/>
                  </a:cubicBezTo>
                  <a:cubicBezTo>
                    <a:pt x="67" y="27"/>
                    <a:pt x="67" y="27"/>
                    <a:pt x="66" y="27"/>
                  </a:cubicBezTo>
                  <a:lnTo>
                    <a:pt x="67" y="28"/>
                  </a:lnTo>
                  <a:close/>
                  <a:moveTo>
                    <a:pt x="63" y="33"/>
                  </a:moveTo>
                  <a:cubicBezTo>
                    <a:pt x="63" y="32"/>
                    <a:pt x="62" y="33"/>
                    <a:pt x="62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4" y="31"/>
                    <a:pt x="63" y="32"/>
                    <a:pt x="62" y="32"/>
                  </a:cubicBezTo>
                  <a:cubicBezTo>
                    <a:pt x="62" y="33"/>
                    <a:pt x="63" y="33"/>
                    <a:pt x="62" y="34"/>
                  </a:cubicBezTo>
                  <a:cubicBezTo>
                    <a:pt x="63" y="33"/>
                    <a:pt x="63" y="33"/>
                    <a:pt x="63" y="33"/>
                  </a:cubicBezTo>
                  <a:moveTo>
                    <a:pt x="67" y="29"/>
                  </a:moveTo>
                  <a:cubicBezTo>
                    <a:pt x="68" y="30"/>
                    <a:pt x="67" y="28"/>
                    <a:pt x="66" y="29"/>
                  </a:cubicBezTo>
                  <a:cubicBezTo>
                    <a:pt x="66" y="29"/>
                    <a:pt x="67" y="29"/>
                    <a:pt x="67" y="29"/>
                  </a:cubicBezTo>
                  <a:moveTo>
                    <a:pt x="67" y="30"/>
                  </a:moveTo>
                  <a:cubicBezTo>
                    <a:pt x="69" y="29"/>
                    <a:pt x="69" y="29"/>
                    <a:pt x="69" y="29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69" y="29"/>
                    <a:pt x="69" y="28"/>
                    <a:pt x="69" y="28"/>
                  </a:cubicBezTo>
                  <a:cubicBezTo>
                    <a:pt x="68" y="29"/>
                    <a:pt x="69" y="29"/>
                    <a:pt x="68" y="30"/>
                  </a:cubicBezTo>
                  <a:cubicBezTo>
                    <a:pt x="68" y="29"/>
                    <a:pt x="67" y="30"/>
                    <a:pt x="67" y="30"/>
                  </a:cubicBezTo>
                  <a:cubicBezTo>
                    <a:pt x="68" y="29"/>
                    <a:pt x="69" y="27"/>
                    <a:pt x="67" y="28"/>
                  </a:cubicBezTo>
                  <a:cubicBezTo>
                    <a:pt x="67" y="29"/>
                    <a:pt x="67" y="29"/>
                    <a:pt x="68" y="29"/>
                  </a:cubicBezTo>
                  <a:cubicBezTo>
                    <a:pt x="66" y="30"/>
                    <a:pt x="67" y="29"/>
                    <a:pt x="66" y="30"/>
                  </a:cubicBezTo>
                  <a:cubicBezTo>
                    <a:pt x="66" y="30"/>
                    <a:pt x="67" y="30"/>
                    <a:pt x="67" y="30"/>
                  </a:cubicBezTo>
                  <a:moveTo>
                    <a:pt x="65" y="34"/>
                  </a:moveTo>
                  <a:cubicBezTo>
                    <a:pt x="64" y="34"/>
                    <a:pt x="65" y="33"/>
                    <a:pt x="65" y="33"/>
                  </a:cubicBezTo>
                  <a:cubicBezTo>
                    <a:pt x="65" y="33"/>
                    <a:pt x="64" y="34"/>
                    <a:pt x="64" y="34"/>
                  </a:cubicBezTo>
                  <a:cubicBezTo>
                    <a:pt x="65" y="33"/>
                    <a:pt x="64" y="34"/>
                    <a:pt x="64" y="34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2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3"/>
                    <a:pt x="65" y="32"/>
                    <a:pt x="65" y="31"/>
                  </a:cubicBezTo>
                  <a:cubicBezTo>
                    <a:pt x="64" y="32"/>
                    <a:pt x="64" y="33"/>
                    <a:pt x="63" y="34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4" y="34"/>
                    <a:pt x="63" y="35"/>
                    <a:pt x="63" y="35"/>
                  </a:cubicBezTo>
                  <a:cubicBezTo>
                    <a:pt x="64" y="34"/>
                    <a:pt x="64" y="35"/>
                    <a:pt x="65" y="34"/>
                  </a:cubicBezTo>
                  <a:moveTo>
                    <a:pt x="66" y="33"/>
                  </a:moveTo>
                  <a:cubicBezTo>
                    <a:pt x="67" y="32"/>
                    <a:pt x="67" y="32"/>
                    <a:pt x="66" y="32"/>
                  </a:cubicBezTo>
                  <a:cubicBezTo>
                    <a:pt x="67" y="31"/>
                    <a:pt x="67" y="31"/>
                    <a:pt x="68" y="31"/>
                  </a:cubicBezTo>
                  <a:cubicBezTo>
                    <a:pt x="68" y="30"/>
                    <a:pt x="67" y="31"/>
                    <a:pt x="67" y="31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32"/>
                    <a:pt x="66" y="31"/>
                    <a:pt x="66" y="31"/>
                  </a:cubicBezTo>
                  <a:cubicBezTo>
                    <a:pt x="65" y="32"/>
                    <a:pt x="66" y="32"/>
                    <a:pt x="66" y="32"/>
                  </a:cubicBezTo>
                  <a:cubicBezTo>
                    <a:pt x="65" y="33"/>
                    <a:pt x="66" y="33"/>
                    <a:pt x="66" y="33"/>
                  </a:cubicBezTo>
                  <a:cubicBezTo>
                    <a:pt x="67" y="33"/>
                    <a:pt x="66" y="33"/>
                    <a:pt x="66" y="33"/>
                  </a:cubicBezTo>
                  <a:moveTo>
                    <a:pt x="69" y="32"/>
                  </a:moveTo>
                  <a:cubicBezTo>
                    <a:pt x="69" y="31"/>
                    <a:pt x="69" y="31"/>
                    <a:pt x="69" y="31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0" y="31"/>
                    <a:pt x="70" y="31"/>
                    <a:pt x="71" y="31"/>
                  </a:cubicBezTo>
                  <a:cubicBezTo>
                    <a:pt x="71" y="30"/>
                    <a:pt x="70" y="31"/>
                    <a:pt x="70" y="30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69" y="31"/>
                    <a:pt x="68" y="31"/>
                    <a:pt x="68" y="31"/>
                  </a:cubicBezTo>
                  <a:cubicBezTo>
                    <a:pt x="68" y="31"/>
                    <a:pt x="68" y="32"/>
                    <a:pt x="68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9" y="31"/>
                    <a:pt x="68" y="32"/>
                    <a:pt x="69" y="32"/>
                  </a:cubicBezTo>
                  <a:moveTo>
                    <a:pt x="68" y="34"/>
                  </a:moveTo>
                  <a:cubicBezTo>
                    <a:pt x="68" y="33"/>
                    <a:pt x="67" y="33"/>
                    <a:pt x="67" y="33"/>
                  </a:cubicBezTo>
                  <a:cubicBezTo>
                    <a:pt x="66" y="34"/>
                    <a:pt x="67" y="34"/>
                    <a:pt x="68" y="34"/>
                  </a:cubicBezTo>
                  <a:moveTo>
                    <a:pt x="69" y="33"/>
                  </a:moveTo>
                  <a:cubicBezTo>
                    <a:pt x="69" y="33"/>
                    <a:pt x="69" y="33"/>
                    <a:pt x="69" y="33"/>
                  </a:cubicBezTo>
                  <a:cubicBezTo>
                    <a:pt x="69" y="34"/>
                    <a:pt x="68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3"/>
                  </a:cubicBezTo>
                  <a:cubicBezTo>
                    <a:pt x="69" y="34"/>
                    <a:pt x="70" y="33"/>
                    <a:pt x="70" y="33"/>
                  </a:cubicBezTo>
                  <a:cubicBezTo>
                    <a:pt x="70" y="33"/>
                    <a:pt x="70" y="33"/>
                    <a:pt x="70" y="34"/>
                  </a:cubicBezTo>
                  <a:cubicBezTo>
                    <a:pt x="71" y="33"/>
                    <a:pt x="70" y="33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0" y="32"/>
                    <a:pt x="71" y="32"/>
                    <a:pt x="70" y="32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69" y="33"/>
                    <a:pt x="70" y="32"/>
                    <a:pt x="69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3"/>
                    <a:pt x="69" y="33"/>
                    <a:pt x="69" y="33"/>
                  </a:cubicBezTo>
                  <a:moveTo>
                    <a:pt x="69" y="35"/>
                  </a:moveTo>
                  <a:cubicBezTo>
                    <a:pt x="69" y="34"/>
                    <a:pt x="68" y="35"/>
                    <a:pt x="68" y="35"/>
                  </a:cubicBezTo>
                  <a:cubicBezTo>
                    <a:pt x="68" y="35"/>
                    <a:pt x="68" y="34"/>
                    <a:pt x="68" y="34"/>
                  </a:cubicBezTo>
                  <a:cubicBezTo>
                    <a:pt x="68" y="34"/>
                    <a:pt x="67" y="34"/>
                    <a:pt x="67" y="35"/>
                  </a:cubicBezTo>
                  <a:cubicBezTo>
                    <a:pt x="68" y="35"/>
                    <a:pt x="67" y="35"/>
                    <a:pt x="68" y="36"/>
                  </a:cubicBezTo>
                  <a:lnTo>
                    <a:pt x="69" y="35"/>
                  </a:lnTo>
                  <a:close/>
                  <a:moveTo>
                    <a:pt x="70" y="37"/>
                  </a:moveTo>
                  <a:cubicBezTo>
                    <a:pt x="70" y="37"/>
                    <a:pt x="70" y="37"/>
                    <a:pt x="71" y="36"/>
                  </a:cubicBezTo>
                  <a:cubicBezTo>
                    <a:pt x="70" y="36"/>
                    <a:pt x="70" y="37"/>
                    <a:pt x="69" y="37"/>
                  </a:cubicBezTo>
                  <a:cubicBezTo>
                    <a:pt x="69" y="37"/>
                    <a:pt x="69" y="37"/>
                    <a:pt x="70" y="37"/>
                  </a:cubicBezTo>
                  <a:moveTo>
                    <a:pt x="73" y="37"/>
                  </a:moveTo>
                  <a:cubicBezTo>
                    <a:pt x="73" y="37"/>
                    <a:pt x="73" y="36"/>
                    <a:pt x="72" y="36"/>
                  </a:cubicBezTo>
                  <a:cubicBezTo>
                    <a:pt x="72" y="37"/>
                    <a:pt x="72" y="37"/>
                    <a:pt x="73" y="37"/>
                  </a:cubicBezTo>
                  <a:moveTo>
                    <a:pt x="76" y="38"/>
                  </a:moveTo>
                  <a:cubicBezTo>
                    <a:pt x="76" y="37"/>
                    <a:pt x="76" y="38"/>
                    <a:pt x="76" y="37"/>
                  </a:cubicBezTo>
                  <a:cubicBezTo>
                    <a:pt x="74" y="38"/>
                    <a:pt x="75" y="38"/>
                    <a:pt x="76" y="38"/>
                  </a:cubicBezTo>
                  <a:moveTo>
                    <a:pt x="73" y="39"/>
                  </a:moveTo>
                  <a:cubicBezTo>
                    <a:pt x="73" y="39"/>
                    <a:pt x="74" y="38"/>
                    <a:pt x="73" y="38"/>
                  </a:cubicBezTo>
                  <a:cubicBezTo>
                    <a:pt x="73" y="38"/>
                    <a:pt x="72" y="39"/>
                    <a:pt x="73" y="39"/>
                  </a:cubicBezTo>
                  <a:moveTo>
                    <a:pt x="69" y="42"/>
                  </a:moveTo>
                  <a:cubicBezTo>
                    <a:pt x="69" y="42"/>
                    <a:pt x="70" y="41"/>
                    <a:pt x="70" y="41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2"/>
                    <a:pt x="69" y="42"/>
                    <a:pt x="69" y="42"/>
                  </a:cubicBezTo>
                  <a:moveTo>
                    <a:pt x="71" y="42"/>
                  </a:moveTo>
                  <a:cubicBezTo>
                    <a:pt x="71" y="42"/>
                    <a:pt x="71" y="41"/>
                    <a:pt x="69" y="42"/>
                  </a:cubicBezTo>
                  <a:cubicBezTo>
                    <a:pt x="69" y="42"/>
                    <a:pt x="68" y="42"/>
                    <a:pt x="69" y="42"/>
                  </a:cubicBezTo>
                  <a:cubicBezTo>
                    <a:pt x="69" y="42"/>
                    <a:pt x="69" y="42"/>
                    <a:pt x="70" y="42"/>
                  </a:cubicBezTo>
                  <a:cubicBezTo>
                    <a:pt x="69" y="42"/>
                    <a:pt x="70" y="42"/>
                    <a:pt x="71" y="42"/>
                  </a:cubicBezTo>
                  <a:moveTo>
                    <a:pt x="70" y="43"/>
                  </a:moveTo>
                  <a:cubicBezTo>
                    <a:pt x="71" y="43"/>
                    <a:pt x="70" y="43"/>
                    <a:pt x="69" y="43"/>
                  </a:cubicBezTo>
                  <a:cubicBezTo>
                    <a:pt x="69" y="43"/>
                    <a:pt x="70" y="42"/>
                    <a:pt x="69" y="43"/>
                  </a:cubicBezTo>
                  <a:cubicBezTo>
                    <a:pt x="69" y="43"/>
                    <a:pt x="69" y="43"/>
                    <a:pt x="70" y="43"/>
                  </a:cubicBezTo>
                  <a:moveTo>
                    <a:pt x="74" y="43"/>
                  </a:moveTo>
                  <a:cubicBezTo>
                    <a:pt x="74" y="43"/>
                    <a:pt x="74" y="42"/>
                    <a:pt x="73" y="43"/>
                  </a:cubicBezTo>
                  <a:cubicBezTo>
                    <a:pt x="73" y="43"/>
                    <a:pt x="73" y="43"/>
                    <a:pt x="74" y="43"/>
                  </a:cubicBezTo>
                  <a:moveTo>
                    <a:pt x="64" y="42"/>
                  </a:moveTo>
                  <a:cubicBezTo>
                    <a:pt x="64" y="42"/>
                    <a:pt x="65" y="41"/>
                    <a:pt x="65" y="41"/>
                  </a:cubicBezTo>
                  <a:cubicBezTo>
                    <a:pt x="63" y="42"/>
                    <a:pt x="64" y="42"/>
                    <a:pt x="64" y="42"/>
                  </a:cubicBezTo>
                  <a:moveTo>
                    <a:pt x="64" y="43"/>
                  </a:moveTo>
                  <a:cubicBezTo>
                    <a:pt x="64" y="42"/>
                    <a:pt x="65" y="42"/>
                    <a:pt x="64" y="42"/>
                  </a:cubicBezTo>
                  <a:cubicBezTo>
                    <a:pt x="64" y="42"/>
                    <a:pt x="64" y="42"/>
                    <a:pt x="63" y="42"/>
                  </a:cubicBezTo>
                  <a:cubicBezTo>
                    <a:pt x="63" y="43"/>
                    <a:pt x="63" y="43"/>
                    <a:pt x="64" y="43"/>
                  </a:cubicBezTo>
                  <a:moveTo>
                    <a:pt x="61" y="44"/>
                  </a:moveTo>
                  <a:cubicBezTo>
                    <a:pt x="62" y="44"/>
                    <a:pt x="64" y="44"/>
                    <a:pt x="63" y="43"/>
                  </a:cubicBezTo>
                  <a:cubicBezTo>
                    <a:pt x="62" y="44"/>
                    <a:pt x="62" y="44"/>
                    <a:pt x="61" y="44"/>
                  </a:cubicBezTo>
                  <a:moveTo>
                    <a:pt x="63" y="44"/>
                  </a:moveTo>
                  <a:cubicBezTo>
                    <a:pt x="64" y="43"/>
                    <a:pt x="65" y="43"/>
                    <a:pt x="65" y="43"/>
                  </a:cubicBezTo>
                  <a:cubicBezTo>
                    <a:pt x="64" y="43"/>
                    <a:pt x="62" y="44"/>
                    <a:pt x="63" y="44"/>
                  </a:cubicBezTo>
                  <a:moveTo>
                    <a:pt x="65" y="45"/>
                  </a:moveTo>
                  <a:cubicBezTo>
                    <a:pt x="65" y="45"/>
                    <a:pt x="64" y="45"/>
                    <a:pt x="64" y="45"/>
                  </a:cubicBezTo>
                  <a:cubicBezTo>
                    <a:pt x="64" y="45"/>
                    <a:pt x="64" y="46"/>
                    <a:pt x="64" y="46"/>
                  </a:cubicBezTo>
                  <a:cubicBezTo>
                    <a:pt x="65" y="45"/>
                    <a:pt x="66" y="45"/>
                    <a:pt x="65" y="45"/>
                  </a:cubicBezTo>
                  <a:moveTo>
                    <a:pt x="60" y="47"/>
                  </a:moveTo>
                  <a:cubicBezTo>
                    <a:pt x="61" y="46"/>
                    <a:pt x="62" y="46"/>
                    <a:pt x="62" y="46"/>
                  </a:cubicBezTo>
                  <a:cubicBezTo>
                    <a:pt x="61" y="46"/>
                    <a:pt x="62" y="46"/>
                    <a:pt x="62" y="46"/>
                  </a:cubicBezTo>
                  <a:cubicBezTo>
                    <a:pt x="63" y="46"/>
                    <a:pt x="62" y="46"/>
                    <a:pt x="63" y="46"/>
                  </a:cubicBezTo>
                  <a:cubicBezTo>
                    <a:pt x="63" y="46"/>
                    <a:pt x="62" y="45"/>
                    <a:pt x="63" y="45"/>
                  </a:cubicBezTo>
                  <a:cubicBezTo>
                    <a:pt x="63" y="45"/>
                    <a:pt x="64" y="45"/>
                    <a:pt x="64" y="44"/>
                  </a:cubicBezTo>
                  <a:cubicBezTo>
                    <a:pt x="64" y="44"/>
                    <a:pt x="65" y="45"/>
                    <a:pt x="66" y="44"/>
                  </a:cubicBezTo>
                  <a:cubicBezTo>
                    <a:pt x="65" y="44"/>
                    <a:pt x="65" y="44"/>
                    <a:pt x="64" y="44"/>
                  </a:cubicBezTo>
                  <a:cubicBezTo>
                    <a:pt x="64" y="44"/>
                    <a:pt x="64" y="45"/>
                    <a:pt x="63" y="45"/>
                  </a:cubicBezTo>
                  <a:cubicBezTo>
                    <a:pt x="63" y="44"/>
                    <a:pt x="62" y="45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65" y="44"/>
                    <a:pt x="65" y="44"/>
                    <a:pt x="65" y="43"/>
                  </a:cubicBezTo>
                  <a:cubicBezTo>
                    <a:pt x="64" y="44"/>
                    <a:pt x="65" y="43"/>
                    <a:pt x="64" y="44"/>
                  </a:cubicBezTo>
                  <a:cubicBezTo>
                    <a:pt x="64" y="44"/>
                    <a:pt x="64" y="44"/>
                    <a:pt x="63" y="44"/>
                  </a:cubicBezTo>
                  <a:cubicBezTo>
                    <a:pt x="62" y="44"/>
                    <a:pt x="61" y="45"/>
                    <a:pt x="60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1" y="45"/>
                    <a:pt x="61" y="45"/>
                    <a:pt x="62" y="45"/>
                  </a:cubicBezTo>
                  <a:cubicBezTo>
                    <a:pt x="62" y="45"/>
                    <a:pt x="62" y="45"/>
                    <a:pt x="61" y="45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60" y="45"/>
                    <a:pt x="61" y="45"/>
                    <a:pt x="61" y="45"/>
                  </a:cubicBezTo>
                  <a:cubicBezTo>
                    <a:pt x="61" y="46"/>
                    <a:pt x="60" y="46"/>
                    <a:pt x="61" y="46"/>
                  </a:cubicBezTo>
                  <a:cubicBezTo>
                    <a:pt x="61" y="45"/>
                    <a:pt x="62" y="45"/>
                    <a:pt x="63" y="45"/>
                  </a:cubicBezTo>
                  <a:cubicBezTo>
                    <a:pt x="64" y="45"/>
                    <a:pt x="62" y="45"/>
                    <a:pt x="62" y="45"/>
                  </a:cubicBezTo>
                  <a:cubicBezTo>
                    <a:pt x="62" y="46"/>
                    <a:pt x="63" y="46"/>
                    <a:pt x="62" y="46"/>
                  </a:cubicBezTo>
                  <a:cubicBezTo>
                    <a:pt x="61" y="46"/>
                    <a:pt x="62" y="45"/>
                    <a:pt x="61" y="46"/>
                  </a:cubicBezTo>
                  <a:cubicBezTo>
                    <a:pt x="61" y="46"/>
                    <a:pt x="60" y="46"/>
                    <a:pt x="60" y="47"/>
                  </a:cubicBezTo>
                  <a:moveTo>
                    <a:pt x="69" y="46"/>
                  </a:moveTo>
                  <a:cubicBezTo>
                    <a:pt x="70" y="46"/>
                    <a:pt x="72" y="45"/>
                    <a:pt x="71" y="45"/>
                  </a:cubicBezTo>
                  <a:cubicBezTo>
                    <a:pt x="71" y="45"/>
                    <a:pt x="70" y="46"/>
                    <a:pt x="70" y="46"/>
                  </a:cubicBezTo>
                  <a:cubicBezTo>
                    <a:pt x="69" y="46"/>
                    <a:pt x="70" y="45"/>
                    <a:pt x="69" y="45"/>
                  </a:cubicBezTo>
                  <a:cubicBezTo>
                    <a:pt x="71" y="45"/>
                    <a:pt x="70" y="45"/>
                    <a:pt x="71" y="45"/>
                  </a:cubicBezTo>
                  <a:cubicBezTo>
                    <a:pt x="71" y="44"/>
                    <a:pt x="70" y="45"/>
                    <a:pt x="70" y="44"/>
                  </a:cubicBezTo>
                  <a:cubicBezTo>
                    <a:pt x="69" y="45"/>
                    <a:pt x="70" y="44"/>
                    <a:pt x="69" y="45"/>
                  </a:cubicBezTo>
                  <a:cubicBezTo>
                    <a:pt x="69" y="45"/>
                    <a:pt x="69" y="46"/>
                    <a:pt x="69" y="46"/>
                  </a:cubicBezTo>
                  <a:moveTo>
                    <a:pt x="70" y="48"/>
                  </a:moveTo>
                  <a:cubicBezTo>
                    <a:pt x="70" y="48"/>
                    <a:pt x="70" y="48"/>
                    <a:pt x="70" y="47"/>
                  </a:cubicBezTo>
                  <a:cubicBezTo>
                    <a:pt x="71" y="47"/>
                    <a:pt x="70" y="48"/>
                    <a:pt x="71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1" y="47"/>
                    <a:pt x="70" y="47"/>
                    <a:pt x="70" y="47"/>
                  </a:cubicBezTo>
                  <a:cubicBezTo>
                    <a:pt x="72" y="47"/>
                    <a:pt x="70" y="47"/>
                    <a:pt x="70" y="4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6"/>
                    <a:pt x="72" y="45"/>
                    <a:pt x="71" y="46"/>
                  </a:cubicBezTo>
                  <a:cubicBezTo>
                    <a:pt x="71" y="46"/>
                    <a:pt x="70" y="46"/>
                    <a:pt x="69" y="46"/>
                  </a:cubicBezTo>
                  <a:cubicBezTo>
                    <a:pt x="69" y="47"/>
                    <a:pt x="69" y="47"/>
                    <a:pt x="70" y="47"/>
                  </a:cubicBezTo>
                  <a:cubicBezTo>
                    <a:pt x="70" y="47"/>
                    <a:pt x="68" y="48"/>
                    <a:pt x="70" y="48"/>
                  </a:cubicBezTo>
                  <a:moveTo>
                    <a:pt x="59" y="50"/>
                  </a:moveTo>
                  <a:cubicBezTo>
                    <a:pt x="59" y="50"/>
                    <a:pt x="60" y="50"/>
                    <a:pt x="59" y="50"/>
                  </a:cubicBezTo>
                  <a:cubicBezTo>
                    <a:pt x="58" y="50"/>
                    <a:pt x="59" y="50"/>
                    <a:pt x="58" y="50"/>
                  </a:cubicBezTo>
                  <a:lnTo>
                    <a:pt x="59" y="50"/>
                  </a:lnTo>
                  <a:close/>
                  <a:moveTo>
                    <a:pt x="66" y="50"/>
                  </a:moveTo>
                  <a:cubicBezTo>
                    <a:pt x="67" y="50"/>
                    <a:pt x="67" y="50"/>
                    <a:pt x="67" y="50"/>
                  </a:cubicBezTo>
                  <a:cubicBezTo>
                    <a:pt x="66" y="50"/>
                    <a:pt x="66" y="50"/>
                    <a:pt x="66" y="50"/>
                  </a:cubicBezTo>
                  <a:moveTo>
                    <a:pt x="70" y="50"/>
                  </a:moveTo>
                  <a:cubicBezTo>
                    <a:pt x="69" y="50"/>
                    <a:pt x="71" y="50"/>
                    <a:pt x="71" y="50"/>
                  </a:cubicBezTo>
                  <a:cubicBezTo>
                    <a:pt x="72" y="50"/>
                    <a:pt x="71" y="49"/>
                    <a:pt x="71" y="49"/>
                  </a:cubicBezTo>
                  <a:cubicBezTo>
                    <a:pt x="71" y="49"/>
                    <a:pt x="70" y="49"/>
                    <a:pt x="70" y="49"/>
                  </a:cubicBezTo>
                  <a:cubicBezTo>
                    <a:pt x="71" y="49"/>
                    <a:pt x="71" y="49"/>
                    <a:pt x="72" y="48"/>
                  </a:cubicBezTo>
                  <a:cubicBezTo>
                    <a:pt x="71" y="48"/>
                    <a:pt x="70" y="48"/>
                    <a:pt x="69" y="48"/>
                  </a:cubicBezTo>
                  <a:cubicBezTo>
                    <a:pt x="69" y="49"/>
                    <a:pt x="69" y="49"/>
                    <a:pt x="70" y="49"/>
                  </a:cubicBezTo>
                  <a:cubicBezTo>
                    <a:pt x="70" y="49"/>
                    <a:pt x="69" y="49"/>
                    <a:pt x="69" y="49"/>
                  </a:cubicBezTo>
                  <a:cubicBezTo>
                    <a:pt x="71" y="49"/>
                    <a:pt x="69" y="50"/>
                    <a:pt x="70" y="50"/>
                  </a:cubicBezTo>
                  <a:moveTo>
                    <a:pt x="71" y="50"/>
                  </a:moveTo>
                  <a:cubicBezTo>
                    <a:pt x="71" y="50"/>
                    <a:pt x="71" y="50"/>
                    <a:pt x="71" y="50"/>
                  </a:cubicBezTo>
                  <a:cubicBezTo>
                    <a:pt x="71" y="51"/>
                    <a:pt x="69" y="50"/>
                    <a:pt x="69" y="51"/>
                  </a:cubicBezTo>
                  <a:cubicBezTo>
                    <a:pt x="70" y="51"/>
                    <a:pt x="72" y="50"/>
                    <a:pt x="71" y="50"/>
                  </a:cubicBezTo>
                  <a:moveTo>
                    <a:pt x="41" y="64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41" y="64"/>
                    <a:pt x="41" y="66"/>
                    <a:pt x="41" y="65"/>
                  </a:cubicBezTo>
                  <a:cubicBezTo>
                    <a:pt x="41" y="65"/>
                    <a:pt x="41" y="65"/>
                    <a:pt x="41" y="64"/>
                  </a:cubicBezTo>
                  <a:moveTo>
                    <a:pt x="48" y="69"/>
                  </a:moveTo>
                  <a:cubicBezTo>
                    <a:pt x="47" y="69"/>
                    <a:pt x="47" y="69"/>
                    <a:pt x="47" y="70"/>
                  </a:cubicBezTo>
                  <a:cubicBezTo>
                    <a:pt x="47" y="70"/>
                    <a:pt x="48" y="69"/>
                    <a:pt x="48" y="69"/>
                  </a:cubicBezTo>
                  <a:moveTo>
                    <a:pt x="47" y="60"/>
                  </a:moveTo>
                  <a:cubicBezTo>
                    <a:pt x="47" y="61"/>
                    <a:pt x="47" y="60"/>
                    <a:pt x="46" y="60"/>
                  </a:cubicBezTo>
                  <a:cubicBezTo>
                    <a:pt x="47" y="61"/>
                    <a:pt x="47" y="61"/>
                    <a:pt x="47" y="60"/>
                  </a:cubicBezTo>
                  <a:moveTo>
                    <a:pt x="48" y="60"/>
                  </a:moveTo>
                  <a:cubicBezTo>
                    <a:pt x="48" y="60"/>
                    <a:pt x="47" y="59"/>
                    <a:pt x="47" y="60"/>
                  </a:cubicBezTo>
                  <a:cubicBezTo>
                    <a:pt x="48" y="60"/>
                    <a:pt x="48" y="61"/>
                    <a:pt x="48" y="60"/>
                  </a:cubicBezTo>
                  <a:moveTo>
                    <a:pt x="52" y="58"/>
                  </a:moveTo>
                  <a:cubicBezTo>
                    <a:pt x="52" y="58"/>
                    <a:pt x="52" y="58"/>
                    <a:pt x="53" y="59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2" y="58"/>
                    <a:pt x="52" y="58"/>
                    <a:pt x="52" y="58"/>
                  </a:cubicBezTo>
                  <a:moveTo>
                    <a:pt x="59" y="60"/>
                  </a:moveTo>
                  <a:cubicBezTo>
                    <a:pt x="59" y="60"/>
                    <a:pt x="57" y="59"/>
                    <a:pt x="58" y="60"/>
                  </a:cubicBezTo>
                  <a:cubicBezTo>
                    <a:pt x="58" y="60"/>
                    <a:pt x="58" y="60"/>
                    <a:pt x="59" y="61"/>
                  </a:cubicBezTo>
                  <a:cubicBezTo>
                    <a:pt x="59" y="61"/>
                    <a:pt x="59" y="61"/>
                    <a:pt x="59" y="60"/>
                  </a:cubicBezTo>
                  <a:moveTo>
                    <a:pt x="52" y="55"/>
                  </a:moveTo>
                  <a:cubicBezTo>
                    <a:pt x="53" y="56"/>
                    <a:pt x="52" y="55"/>
                    <a:pt x="52" y="55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6"/>
                    <a:pt x="54" y="56"/>
                    <a:pt x="54" y="57"/>
                  </a:cubicBezTo>
                  <a:cubicBezTo>
                    <a:pt x="55" y="57"/>
                    <a:pt x="54" y="56"/>
                    <a:pt x="52" y="55"/>
                  </a:cubicBezTo>
                  <a:moveTo>
                    <a:pt x="55" y="54"/>
                  </a:moveTo>
                  <a:cubicBezTo>
                    <a:pt x="55" y="55"/>
                    <a:pt x="55" y="55"/>
                    <a:pt x="55" y="55"/>
                  </a:cubicBezTo>
                  <a:cubicBezTo>
                    <a:pt x="55" y="55"/>
                    <a:pt x="56" y="55"/>
                    <a:pt x="55" y="54"/>
                  </a:cubicBezTo>
                  <a:moveTo>
                    <a:pt x="62" y="56"/>
                  </a:moveTo>
                  <a:cubicBezTo>
                    <a:pt x="62" y="56"/>
                    <a:pt x="62" y="56"/>
                    <a:pt x="62" y="56"/>
                  </a:cubicBezTo>
                  <a:cubicBezTo>
                    <a:pt x="63" y="56"/>
                    <a:pt x="64" y="56"/>
                    <a:pt x="62" y="56"/>
                  </a:cubicBezTo>
                  <a:moveTo>
                    <a:pt x="58" y="54"/>
                  </a:moveTo>
                  <a:cubicBezTo>
                    <a:pt x="57" y="54"/>
                    <a:pt x="57" y="54"/>
                    <a:pt x="58" y="54"/>
                  </a:cubicBezTo>
                  <a:cubicBezTo>
                    <a:pt x="58" y="54"/>
                    <a:pt x="59" y="54"/>
                    <a:pt x="58" y="54"/>
                  </a:cubicBezTo>
                  <a:moveTo>
                    <a:pt x="59" y="53"/>
                  </a:moveTo>
                  <a:cubicBezTo>
                    <a:pt x="59" y="54"/>
                    <a:pt x="60" y="54"/>
                    <a:pt x="60" y="54"/>
                  </a:cubicBezTo>
                  <a:cubicBezTo>
                    <a:pt x="60" y="54"/>
                    <a:pt x="61" y="54"/>
                    <a:pt x="59" y="53"/>
                  </a:cubicBezTo>
                  <a:moveTo>
                    <a:pt x="65" y="53"/>
                  </a:moveTo>
                  <a:cubicBezTo>
                    <a:pt x="64" y="53"/>
                    <a:pt x="63" y="53"/>
                    <a:pt x="63" y="53"/>
                  </a:cubicBezTo>
                  <a:cubicBezTo>
                    <a:pt x="65" y="54"/>
                    <a:pt x="65" y="53"/>
                    <a:pt x="65" y="53"/>
                  </a:cubicBezTo>
                  <a:moveTo>
                    <a:pt x="58" y="51"/>
                  </a:moveTo>
                  <a:cubicBezTo>
                    <a:pt x="57" y="51"/>
                    <a:pt x="58" y="52"/>
                    <a:pt x="57" y="52"/>
                  </a:cubicBezTo>
                  <a:cubicBezTo>
                    <a:pt x="58" y="52"/>
                    <a:pt x="57" y="52"/>
                    <a:pt x="58" y="52"/>
                  </a:cubicBezTo>
                  <a:cubicBezTo>
                    <a:pt x="58" y="52"/>
                    <a:pt x="60" y="52"/>
                    <a:pt x="58" y="51"/>
                  </a:cubicBezTo>
                  <a:moveTo>
                    <a:pt x="69" y="51"/>
                  </a:moveTo>
                  <a:cubicBezTo>
                    <a:pt x="69" y="51"/>
                    <a:pt x="70" y="52"/>
                    <a:pt x="71" y="52"/>
                  </a:cubicBezTo>
                  <a:cubicBezTo>
                    <a:pt x="71" y="52"/>
                    <a:pt x="72" y="51"/>
                    <a:pt x="71" y="51"/>
                  </a:cubicBezTo>
                  <a:cubicBezTo>
                    <a:pt x="71" y="51"/>
                    <a:pt x="69" y="51"/>
                    <a:pt x="69" y="51"/>
                  </a:cubicBezTo>
                  <a:moveTo>
                    <a:pt x="70" y="53"/>
                  </a:moveTo>
                  <a:cubicBezTo>
                    <a:pt x="71" y="53"/>
                    <a:pt x="70" y="53"/>
                    <a:pt x="71" y="53"/>
                  </a:cubicBezTo>
                  <a:cubicBezTo>
                    <a:pt x="71" y="52"/>
                    <a:pt x="70" y="52"/>
                    <a:pt x="70" y="52"/>
                  </a:cubicBezTo>
                  <a:cubicBezTo>
                    <a:pt x="71" y="52"/>
                    <a:pt x="72" y="52"/>
                    <a:pt x="72" y="52"/>
                  </a:cubicBezTo>
                  <a:cubicBezTo>
                    <a:pt x="70" y="52"/>
                    <a:pt x="71" y="52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9" y="52"/>
                    <a:pt x="70" y="53"/>
                    <a:pt x="70" y="53"/>
                  </a:cubicBezTo>
                  <a:moveTo>
                    <a:pt x="67" y="57"/>
                  </a:moveTo>
                  <a:cubicBezTo>
                    <a:pt x="68" y="57"/>
                    <a:pt x="68" y="57"/>
                    <a:pt x="68" y="57"/>
                  </a:cubicBezTo>
                  <a:cubicBezTo>
                    <a:pt x="68" y="56"/>
                    <a:pt x="68" y="57"/>
                    <a:pt x="68" y="56"/>
                  </a:cubicBezTo>
                  <a:cubicBezTo>
                    <a:pt x="67" y="56"/>
                    <a:pt x="67" y="57"/>
                    <a:pt x="67" y="57"/>
                  </a:cubicBezTo>
                  <a:moveTo>
                    <a:pt x="67" y="58"/>
                  </a:moveTo>
                  <a:cubicBezTo>
                    <a:pt x="67" y="58"/>
                    <a:pt x="67" y="58"/>
                    <a:pt x="67" y="58"/>
                  </a:cubicBezTo>
                  <a:cubicBezTo>
                    <a:pt x="67" y="58"/>
                    <a:pt x="66" y="58"/>
                    <a:pt x="66" y="58"/>
                  </a:cubicBezTo>
                  <a:lnTo>
                    <a:pt x="67" y="58"/>
                  </a:lnTo>
                  <a:close/>
                  <a:moveTo>
                    <a:pt x="67" y="58"/>
                  </a:moveTo>
                  <a:cubicBezTo>
                    <a:pt x="68" y="59"/>
                    <a:pt x="69" y="59"/>
                    <a:pt x="69" y="59"/>
                  </a:cubicBezTo>
                  <a:cubicBezTo>
                    <a:pt x="68" y="58"/>
                    <a:pt x="68" y="59"/>
                    <a:pt x="67" y="58"/>
                  </a:cubicBezTo>
                  <a:cubicBezTo>
                    <a:pt x="67" y="58"/>
                    <a:pt x="67" y="58"/>
                    <a:pt x="67" y="58"/>
                  </a:cubicBezTo>
                  <a:close/>
                  <a:moveTo>
                    <a:pt x="65" y="63"/>
                  </a:moveTo>
                  <a:cubicBezTo>
                    <a:pt x="65" y="63"/>
                    <a:pt x="65" y="63"/>
                    <a:pt x="64" y="62"/>
                  </a:cubicBezTo>
                  <a:cubicBezTo>
                    <a:pt x="64" y="63"/>
                    <a:pt x="64" y="62"/>
                    <a:pt x="64" y="62"/>
                  </a:cubicBezTo>
                  <a:lnTo>
                    <a:pt x="65" y="63"/>
                  </a:lnTo>
                  <a:close/>
                  <a:moveTo>
                    <a:pt x="35" y="75"/>
                  </a:moveTo>
                  <a:cubicBezTo>
                    <a:pt x="35" y="74"/>
                    <a:pt x="35" y="74"/>
                    <a:pt x="35" y="74"/>
                  </a:cubicBezTo>
                  <a:cubicBezTo>
                    <a:pt x="35" y="74"/>
                    <a:pt x="35" y="73"/>
                    <a:pt x="35" y="73"/>
                  </a:cubicBezTo>
                  <a:cubicBezTo>
                    <a:pt x="35" y="74"/>
                    <a:pt x="35" y="75"/>
                    <a:pt x="35" y="75"/>
                  </a:cubicBezTo>
                  <a:moveTo>
                    <a:pt x="34" y="76"/>
                  </a:moveTo>
                  <a:cubicBezTo>
                    <a:pt x="34" y="76"/>
                    <a:pt x="34" y="76"/>
                    <a:pt x="34" y="77"/>
                  </a:cubicBezTo>
                  <a:cubicBezTo>
                    <a:pt x="35" y="77"/>
                    <a:pt x="34" y="76"/>
                    <a:pt x="34" y="76"/>
                  </a:cubicBezTo>
                  <a:cubicBezTo>
                    <a:pt x="34" y="76"/>
                    <a:pt x="34" y="76"/>
                    <a:pt x="34" y="76"/>
                  </a:cubicBezTo>
                  <a:moveTo>
                    <a:pt x="28" y="50"/>
                  </a:moveTo>
                  <a:cubicBezTo>
                    <a:pt x="28" y="50"/>
                    <a:pt x="27" y="51"/>
                    <a:pt x="28" y="51"/>
                  </a:cubicBezTo>
                  <a:cubicBezTo>
                    <a:pt x="28" y="51"/>
                    <a:pt x="29" y="50"/>
                    <a:pt x="28" y="50"/>
                  </a:cubicBezTo>
                  <a:moveTo>
                    <a:pt x="30" y="48"/>
                  </a:moveTo>
                  <a:cubicBezTo>
                    <a:pt x="30" y="49"/>
                    <a:pt x="30" y="49"/>
                    <a:pt x="29" y="49"/>
                  </a:cubicBezTo>
                  <a:cubicBezTo>
                    <a:pt x="29" y="49"/>
                    <a:pt x="30" y="49"/>
                    <a:pt x="29" y="49"/>
                  </a:cubicBezTo>
                  <a:cubicBezTo>
                    <a:pt x="30" y="49"/>
                    <a:pt x="31" y="49"/>
                    <a:pt x="30" y="49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0" y="48"/>
                    <a:pt x="31" y="48"/>
                    <a:pt x="30" y="48"/>
                  </a:cubicBezTo>
                  <a:moveTo>
                    <a:pt x="28" y="47"/>
                  </a:moveTo>
                  <a:cubicBezTo>
                    <a:pt x="27" y="47"/>
                    <a:pt x="27" y="48"/>
                    <a:pt x="27" y="48"/>
                  </a:cubicBezTo>
                  <a:cubicBezTo>
                    <a:pt x="28" y="48"/>
                    <a:pt x="28" y="47"/>
                    <a:pt x="28" y="47"/>
                  </a:cubicBezTo>
                  <a:moveTo>
                    <a:pt x="25" y="35"/>
                  </a:moveTo>
                  <a:cubicBezTo>
                    <a:pt x="25" y="35"/>
                    <a:pt x="24" y="35"/>
                    <a:pt x="24" y="36"/>
                  </a:cubicBezTo>
                  <a:lnTo>
                    <a:pt x="25" y="35"/>
                  </a:lnTo>
                  <a:close/>
                  <a:moveTo>
                    <a:pt x="26" y="36"/>
                  </a:moveTo>
                  <a:cubicBezTo>
                    <a:pt x="27" y="36"/>
                    <a:pt x="27" y="36"/>
                    <a:pt x="27" y="36"/>
                  </a:cubicBezTo>
                  <a:cubicBezTo>
                    <a:pt x="26" y="36"/>
                    <a:pt x="26" y="36"/>
                    <a:pt x="26" y="36"/>
                  </a:cubicBezTo>
                  <a:moveTo>
                    <a:pt x="2" y="40"/>
                  </a:moveTo>
                  <a:cubicBezTo>
                    <a:pt x="3" y="40"/>
                    <a:pt x="4" y="40"/>
                    <a:pt x="4" y="40"/>
                  </a:cubicBezTo>
                  <a:cubicBezTo>
                    <a:pt x="4" y="40"/>
                    <a:pt x="4" y="40"/>
                    <a:pt x="3" y="41"/>
                  </a:cubicBezTo>
                  <a:cubicBezTo>
                    <a:pt x="3" y="40"/>
                    <a:pt x="3" y="40"/>
                    <a:pt x="2" y="40"/>
                  </a:cubicBezTo>
                  <a:moveTo>
                    <a:pt x="1" y="36"/>
                  </a:move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7"/>
                    <a:pt x="3" y="37"/>
                    <a:pt x="2" y="37"/>
                  </a:cubicBezTo>
                  <a:cubicBezTo>
                    <a:pt x="2" y="36"/>
                    <a:pt x="1" y="36"/>
                    <a:pt x="1" y="36"/>
                  </a:cubicBezTo>
                  <a:moveTo>
                    <a:pt x="29" y="32"/>
                  </a:moveTo>
                  <a:cubicBezTo>
                    <a:pt x="29" y="32"/>
                    <a:pt x="30" y="33"/>
                    <a:pt x="29" y="33"/>
                  </a:cubicBezTo>
                  <a:cubicBezTo>
                    <a:pt x="28" y="33"/>
                    <a:pt x="30" y="33"/>
                    <a:pt x="29" y="33"/>
                  </a:cubicBezTo>
                  <a:cubicBezTo>
                    <a:pt x="29" y="33"/>
                    <a:pt x="28" y="33"/>
                    <a:pt x="29" y="32"/>
                  </a:cubicBezTo>
                  <a:cubicBezTo>
                    <a:pt x="30" y="32"/>
                    <a:pt x="29" y="32"/>
                    <a:pt x="29" y="32"/>
                  </a:cubicBezTo>
                  <a:moveTo>
                    <a:pt x="3" y="34"/>
                  </a:moveTo>
                  <a:cubicBezTo>
                    <a:pt x="3" y="35"/>
                    <a:pt x="3" y="35"/>
                    <a:pt x="2" y="35"/>
                  </a:cubicBezTo>
                  <a:cubicBezTo>
                    <a:pt x="2" y="35"/>
                    <a:pt x="4" y="34"/>
                    <a:pt x="2" y="34"/>
                  </a:cubicBezTo>
                  <a:cubicBezTo>
                    <a:pt x="3" y="33"/>
                    <a:pt x="3" y="34"/>
                    <a:pt x="3" y="34"/>
                  </a:cubicBezTo>
                  <a:moveTo>
                    <a:pt x="4" y="32"/>
                  </a:moveTo>
                  <a:cubicBezTo>
                    <a:pt x="4" y="33"/>
                    <a:pt x="4" y="33"/>
                    <a:pt x="3" y="33"/>
                  </a:cubicBezTo>
                  <a:cubicBezTo>
                    <a:pt x="2" y="33"/>
                    <a:pt x="4" y="32"/>
                    <a:pt x="4" y="32"/>
                  </a:cubicBezTo>
                  <a:moveTo>
                    <a:pt x="29" y="33"/>
                  </a:moveTo>
                  <a:cubicBezTo>
                    <a:pt x="29" y="34"/>
                    <a:pt x="28" y="34"/>
                    <a:pt x="28" y="34"/>
                  </a:cubicBezTo>
                  <a:cubicBezTo>
                    <a:pt x="29" y="34"/>
                    <a:pt x="30" y="33"/>
                    <a:pt x="29" y="33"/>
                  </a:cubicBezTo>
                  <a:moveTo>
                    <a:pt x="21" y="41"/>
                  </a:move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1" y="42"/>
                    <a:pt x="22" y="42"/>
                    <a:pt x="21" y="41"/>
                  </a:cubicBezTo>
                  <a:moveTo>
                    <a:pt x="24" y="52"/>
                  </a:moveTo>
                  <a:cubicBezTo>
                    <a:pt x="24" y="52"/>
                    <a:pt x="24" y="52"/>
                    <a:pt x="23" y="52"/>
                  </a:cubicBezTo>
                  <a:cubicBezTo>
                    <a:pt x="24" y="52"/>
                    <a:pt x="24" y="53"/>
                    <a:pt x="24" y="52"/>
                  </a:cubicBezTo>
                  <a:moveTo>
                    <a:pt x="22" y="54"/>
                  </a:moveTo>
                  <a:cubicBezTo>
                    <a:pt x="22" y="54"/>
                    <a:pt x="23" y="54"/>
                    <a:pt x="23" y="53"/>
                  </a:cubicBezTo>
                  <a:cubicBezTo>
                    <a:pt x="22" y="53"/>
                    <a:pt x="21" y="54"/>
                    <a:pt x="22" y="54"/>
                  </a:cubicBezTo>
                  <a:moveTo>
                    <a:pt x="26" y="54"/>
                  </a:moveTo>
                  <a:cubicBezTo>
                    <a:pt x="25" y="54"/>
                    <a:pt x="26" y="55"/>
                    <a:pt x="26" y="55"/>
                  </a:cubicBezTo>
                  <a:cubicBezTo>
                    <a:pt x="27" y="54"/>
                    <a:pt x="27" y="54"/>
                    <a:pt x="26" y="54"/>
                  </a:cubicBezTo>
                  <a:moveTo>
                    <a:pt x="24" y="58"/>
                  </a:moveTo>
                  <a:cubicBezTo>
                    <a:pt x="23" y="58"/>
                    <a:pt x="24" y="58"/>
                    <a:pt x="25" y="57"/>
                  </a:cubicBezTo>
                  <a:cubicBezTo>
                    <a:pt x="25" y="57"/>
                    <a:pt x="25" y="57"/>
                    <a:pt x="24" y="57"/>
                  </a:cubicBezTo>
                  <a:cubicBezTo>
                    <a:pt x="24" y="57"/>
                    <a:pt x="24" y="56"/>
                    <a:pt x="24" y="56"/>
                  </a:cubicBezTo>
                  <a:cubicBezTo>
                    <a:pt x="23" y="56"/>
                    <a:pt x="24" y="55"/>
                    <a:pt x="24" y="55"/>
                  </a:cubicBezTo>
                  <a:cubicBezTo>
                    <a:pt x="23" y="55"/>
                    <a:pt x="24" y="54"/>
                    <a:pt x="23" y="55"/>
                  </a:cubicBezTo>
                  <a:cubicBezTo>
                    <a:pt x="23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6"/>
                  </a:cubicBezTo>
                  <a:cubicBezTo>
                    <a:pt x="22" y="56"/>
                    <a:pt x="23" y="56"/>
                    <a:pt x="23" y="56"/>
                  </a:cubicBezTo>
                  <a:cubicBezTo>
                    <a:pt x="23" y="56"/>
                    <a:pt x="22" y="57"/>
                    <a:pt x="22" y="57"/>
                  </a:cubicBezTo>
                  <a:cubicBezTo>
                    <a:pt x="22" y="57"/>
                    <a:pt x="23" y="57"/>
                    <a:pt x="23" y="57"/>
                  </a:cubicBezTo>
                  <a:cubicBezTo>
                    <a:pt x="23" y="57"/>
                    <a:pt x="22" y="58"/>
                    <a:pt x="24" y="58"/>
                  </a:cubicBezTo>
                  <a:moveTo>
                    <a:pt x="26" y="68"/>
                  </a:move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6" y="67"/>
                    <a:pt x="26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6" y="67"/>
                    <a:pt x="25" y="66"/>
                    <a:pt x="25" y="66"/>
                  </a:cubicBezTo>
                  <a:cubicBezTo>
                    <a:pt x="24" y="67"/>
                    <a:pt x="25" y="67"/>
                    <a:pt x="25" y="68"/>
                  </a:cubicBezTo>
                  <a:cubicBezTo>
                    <a:pt x="25" y="68"/>
                    <a:pt x="24" y="68"/>
                    <a:pt x="26" y="68"/>
                  </a:cubicBezTo>
                  <a:moveTo>
                    <a:pt x="39" y="79"/>
                  </a:moveTo>
                  <a:cubicBezTo>
                    <a:pt x="39" y="79"/>
                    <a:pt x="39" y="79"/>
                    <a:pt x="39" y="79"/>
                  </a:cubicBezTo>
                  <a:cubicBezTo>
                    <a:pt x="38" y="79"/>
                    <a:pt x="38" y="80"/>
                    <a:pt x="39" y="79"/>
                  </a:cubicBezTo>
                  <a:moveTo>
                    <a:pt x="37" y="78"/>
                  </a:moveTo>
                  <a:cubicBezTo>
                    <a:pt x="36" y="78"/>
                    <a:pt x="38" y="78"/>
                    <a:pt x="38" y="78"/>
                  </a:cubicBezTo>
                  <a:cubicBezTo>
                    <a:pt x="37" y="78"/>
                    <a:pt x="38" y="78"/>
                    <a:pt x="37" y="78"/>
                  </a:cubicBezTo>
                  <a:moveTo>
                    <a:pt x="35" y="79"/>
                  </a:moveTo>
                  <a:cubicBezTo>
                    <a:pt x="35" y="78"/>
                    <a:pt x="36" y="78"/>
                    <a:pt x="36" y="78"/>
                  </a:cubicBezTo>
                  <a:cubicBezTo>
                    <a:pt x="35" y="78"/>
                    <a:pt x="34" y="79"/>
                    <a:pt x="35" y="79"/>
                  </a:cubicBezTo>
                  <a:moveTo>
                    <a:pt x="27" y="68"/>
                  </a:moveTo>
                  <a:cubicBezTo>
                    <a:pt x="26" y="69"/>
                    <a:pt x="26" y="69"/>
                    <a:pt x="25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9"/>
                    <a:pt x="27" y="69"/>
                    <a:pt x="27" y="68"/>
                  </a:cubicBezTo>
                  <a:moveTo>
                    <a:pt x="13" y="75"/>
                  </a:moveTo>
                  <a:cubicBezTo>
                    <a:pt x="13" y="75"/>
                    <a:pt x="13" y="75"/>
                    <a:pt x="12" y="75"/>
                  </a:cubicBezTo>
                  <a:cubicBezTo>
                    <a:pt x="13" y="75"/>
                    <a:pt x="12" y="75"/>
                    <a:pt x="13" y="75"/>
                  </a:cubicBezTo>
                  <a:moveTo>
                    <a:pt x="14" y="78"/>
                  </a:moveTo>
                  <a:cubicBezTo>
                    <a:pt x="13" y="77"/>
                    <a:pt x="14" y="77"/>
                    <a:pt x="14" y="77"/>
                  </a:cubicBezTo>
                  <a:cubicBezTo>
                    <a:pt x="13" y="77"/>
                    <a:pt x="13" y="77"/>
                    <a:pt x="13" y="77"/>
                  </a:cubicBezTo>
                  <a:cubicBezTo>
                    <a:pt x="13" y="77"/>
                    <a:pt x="12" y="78"/>
                    <a:pt x="14" y="78"/>
                  </a:cubicBezTo>
                  <a:moveTo>
                    <a:pt x="15" y="82"/>
                  </a:moveTo>
                  <a:cubicBezTo>
                    <a:pt x="15" y="82"/>
                    <a:pt x="15" y="82"/>
                    <a:pt x="14" y="82"/>
                  </a:cubicBezTo>
                  <a:cubicBezTo>
                    <a:pt x="14" y="82"/>
                    <a:pt x="14" y="83"/>
                    <a:pt x="15" y="82"/>
                  </a:cubicBezTo>
                  <a:moveTo>
                    <a:pt x="31" y="80"/>
                  </a:moveTo>
                  <a:cubicBezTo>
                    <a:pt x="31" y="80"/>
                    <a:pt x="31" y="80"/>
                    <a:pt x="31" y="80"/>
                  </a:cubicBezTo>
                  <a:cubicBezTo>
                    <a:pt x="32" y="80"/>
                    <a:pt x="31" y="79"/>
                    <a:pt x="31" y="79"/>
                  </a:cubicBezTo>
                  <a:cubicBezTo>
                    <a:pt x="31" y="79"/>
                    <a:pt x="32" y="79"/>
                    <a:pt x="32" y="79"/>
                  </a:cubicBezTo>
                  <a:cubicBezTo>
                    <a:pt x="30" y="79"/>
                    <a:pt x="31" y="78"/>
                    <a:pt x="30" y="78"/>
                  </a:cubicBezTo>
                  <a:cubicBezTo>
                    <a:pt x="30" y="78"/>
                    <a:pt x="30" y="78"/>
                    <a:pt x="31" y="78"/>
                  </a:cubicBezTo>
                  <a:cubicBezTo>
                    <a:pt x="31" y="78"/>
                    <a:pt x="30" y="78"/>
                    <a:pt x="31" y="78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31" y="78"/>
                    <a:pt x="29" y="77"/>
                    <a:pt x="31" y="77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0" y="77"/>
                    <a:pt x="32" y="76"/>
                    <a:pt x="31" y="76"/>
                  </a:cubicBezTo>
                  <a:cubicBezTo>
                    <a:pt x="30" y="76"/>
                    <a:pt x="31" y="77"/>
                    <a:pt x="30" y="77"/>
                  </a:cubicBezTo>
                  <a:cubicBezTo>
                    <a:pt x="30" y="76"/>
                    <a:pt x="31" y="76"/>
                    <a:pt x="30" y="76"/>
                  </a:cubicBezTo>
                  <a:cubicBezTo>
                    <a:pt x="30" y="76"/>
                    <a:pt x="31" y="76"/>
                    <a:pt x="31" y="76"/>
                  </a:cubicBezTo>
                  <a:cubicBezTo>
                    <a:pt x="31" y="75"/>
                    <a:pt x="30" y="75"/>
                    <a:pt x="31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1" y="75"/>
                    <a:pt x="31" y="75"/>
                    <a:pt x="31" y="74"/>
                  </a:cubicBezTo>
                  <a:cubicBezTo>
                    <a:pt x="31" y="74"/>
                    <a:pt x="32" y="74"/>
                    <a:pt x="32" y="74"/>
                  </a:cubicBezTo>
                  <a:cubicBezTo>
                    <a:pt x="31" y="74"/>
                    <a:pt x="31" y="74"/>
                    <a:pt x="30" y="74"/>
                  </a:cubicBezTo>
                  <a:cubicBezTo>
                    <a:pt x="30" y="74"/>
                    <a:pt x="29" y="74"/>
                    <a:pt x="29" y="74"/>
                  </a:cubicBezTo>
                  <a:cubicBezTo>
                    <a:pt x="29" y="74"/>
                    <a:pt x="29" y="74"/>
                    <a:pt x="29" y="74"/>
                  </a:cubicBezTo>
                  <a:cubicBezTo>
                    <a:pt x="29" y="74"/>
                    <a:pt x="29" y="73"/>
                    <a:pt x="29" y="73"/>
                  </a:cubicBezTo>
                  <a:cubicBezTo>
                    <a:pt x="28" y="73"/>
                    <a:pt x="28" y="72"/>
                    <a:pt x="29" y="72"/>
                  </a:cubicBezTo>
                  <a:cubicBezTo>
                    <a:pt x="28" y="72"/>
                    <a:pt x="28" y="72"/>
                    <a:pt x="28" y="71"/>
                  </a:cubicBezTo>
                  <a:cubicBezTo>
                    <a:pt x="27" y="70"/>
                    <a:pt x="27" y="70"/>
                    <a:pt x="27" y="69"/>
                  </a:cubicBezTo>
                  <a:cubicBezTo>
                    <a:pt x="25" y="69"/>
                    <a:pt x="26" y="70"/>
                    <a:pt x="26" y="70"/>
                  </a:cubicBezTo>
                  <a:cubicBezTo>
                    <a:pt x="26" y="71"/>
                    <a:pt x="26" y="71"/>
                    <a:pt x="26" y="72"/>
                  </a:cubicBezTo>
                  <a:cubicBezTo>
                    <a:pt x="26" y="72"/>
                    <a:pt x="27" y="72"/>
                    <a:pt x="27" y="72"/>
                  </a:cubicBezTo>
                  <a:cubicBezTo>
                    <a:pt x="26" y="73"/>
                    <a:pt x="27" y="73"/>
                    <a:pt x="27" y="74"/>
                  </a:cubicBezTo>
                  <a:cubicBezTo>
                    <a:pt x="27" y="74"/>
                    <a:pt x="26" y="73"/>
                    <a:pt x="27" y="74"/>
                  </a:cubicBezTo>
                  <a:cubicBezTo>
                    <a:pt x="27" y="74"/>
                    <a:pt x="27" y="74"/>
                    <a:pt x="28" y="74"/>
                  </a:cubicBezTo>
                  <a:cubicBezTo>
                    <a:pt x="28" y="75"/>
                    <a:pt x="28" y="75"/>
                    <a:pt x="28" y="76"/>
                  </a:cubicBezTo>
                  <a:cubicBezTo>
                    <a:pt x="28" y="76"/>
                    <a:pt x="28" y="76"/>
                    <a:pt x="28" y="77"/>
                  </a:cubicBezTo>
                  <a:cubicBezTo>
                    <a:pt x="29" y="76"/>
                    <a:pt x="28" y="77"/>
                    <a:pt x="29" y="77"/>
                  </a:cubicBezTo>
                  <a:cubicBezTo>
                    <a:pt x="28" y="77"/>
                    <a:pt x="28" y="77"/>
                    <a:pt x="28" y="77"/>
                  </a:cubicBezTo>
                  <a:cubicBezTo>
                    <a:pt x="28" y="77"/>
                    <a:pt x="28" y="77"/>
                    <a:pt x="28" y="78"/>
                  </a:cubicBezTo>
                  <a:cubicBezTo>
                    <a:pt x="29" y="78"/>
                    <a:pt x="28" y="77"/>
                    <a:pt x="29" y="77"/>
                  </a:cubicBezTo>
                  <a:cubicBezTo>
                    <a:pt x="30" y="77"/>
                    <a:pt x="29" y="78"/>
                    <a:pt x="29" y="78"/>
                  </a:cubicBezTo>
                  <a:cubicBezTo>
                    <a:pt x="29" y="78"/>
                    <a:pt x="30" y="78"/>
                    <a:pt x="30" y="78"/>
                  </a:cubicBezTo>
                  <a:cubicBezTo>
                    <a:pt x="29" y="78"/>
                    <a:pt x="29" y="78"/>
                    <a:pt x="29" y="79"/>
                  </a:cubicBezTo>
                  <a:cubicBezTo>
                    <a:pt x="29" y="79"/>
                    <a:pt x="29" y="79"/>
                    <a:pt x="30" y="79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28" y="80"/>
                    <a:pt x="29" y="80"/>
                    <a:pt x="30" y="80"/>
                  </a:cubicBezTo>
                  <a:cubicBezTo>
                    <a:pt x="29" y="80"/>
                    <a:pt x="30" y="81"/>
                    <a:pt x="29" y="81"/>
                  </a:cubicBezTo>
                  <a:cubicBezTo>
                    <a:pt x="28" y="81"/>
                    <a:pt x="28" y="81"/>
                    <a:pt x="28" y="81"/>
                  </a:cubicBezTo>
                  <a:cubicBezTo>
                    <a:pt x="28" y="81"/>
                    <a:pt x="29" y="81"/>
                    <a:pt x="29" y="81"/>
                  </a:cubicBezTo>
                  <a:cubicBezTo>
                    <a:pt x="29" y="81"/>
                    <a:pt x="28" y="82"/>
                    <a:pt x="29" y="82"/>
                  </a:cubicBezTo>
                  <a:cubicBezTo>
                    <a:pt x="30" y="81"/>
                    <a:pt x="29" y="81"/>
                    <a:pt x="30" y="81"/>
                  </a:cubicBezTo>
                  <a:cubicBezTo>
                    <a:pt x="30" y="81"/>
                    <a:pt x="30" y="81"/>
                    <a:pt x="31" y="81"/>
                  </a:cubicBezTo>
                  <a:cubicBezTo>
                    <a:pt x="31" y="82"/>
                    <a:pt x="31" y="82"/>
                    <a:pt x="30" y="82"/>
                  </a:cubicBezTo>
                  <a:cubicBezTo>
                    <a:pt x="32" y="82"/>
                    <a:pt x="32" y="80"/>
                    <a:pt x="31" y="80"/>
                  </a:cubicBezTo>
                  <a:moveTo>
                    <a:pt x="33" y="84"/>
                  </a:moveTo>
                  <a:cubicBezTo>
                    <a:pt x="32" y="84"/>
                    <a:pt x="32" y="85"/>
                    <a:pt x="32" y="85"/>
                  </a:cubicBezTo>
                  <a:cubicBezTo>
                    <a:pt x="33" y="85"/>
                    <a:pt x="33" y="84"/>
                    <a:pt x="33" y="84"/>
                  </a:cubicBezTo>
                  <a:moveTo>
                    <a:pt x="27" y="76"/>
                  </a:moveTo>
                  <a:cubicBezTo>
                    <a:pt x="26" y="76"/>
                    <a:pt x="26" y="76"/>
                    <a:pt x="26" y="76"/>
                  </a:cubicBezTo>
                  <a:cubicBezTo>
                    <a:pt x="26" y="76"/>
                    <a:pt x="27" y="77"/>
                    <a:pt x="27" y="77"/>
                  </a:cubicBezTo>
                  <a:cubicBezTo>
                    <a:pt x="27" y="77"/>
                    <a:pt x="26" y="77"/>
                    <a:pt x="26" y="77"/>
                  </a:cubicBezTo>
                  <a:cubicBezTo>
                    <a:pt x="27" y="76"/>
                    <a:pt x="27" y="76"/>
                    <a:pt x="27" y="76"/>
                  </a:cubicBezTo>
                  <a:moveTo>
                    <a:pt x="28" y="79"/>
                  </a:moveTo>
                  <a:cubicBezTo>
                    <a:pt x="28" y="78"/>
                    <a:pt x="28" y="78"/>
                    <a:pt x="28" y="79"/>
                  </a:cubicBezTo>
                  <a:cubicBezTo>
                    <a:pt x="28" y="79"/>
                    <a:pt x="28" y="79"/>
                    <a:pt x="28" y="79"/>
                  </a:cubicBezTo>
                  <a:moveTo>
                    <a:pt x="29" y="80"/>
                  </a:moveTo>
                  <a:cubicBezTo>
                    <a:pt x="29" y="79"/>
                    <a:pt x="28" y="79"/>
                    <a:pt x="28" y="80"/>
                  </a:cubicBezTo>
                  <a:cubicBezTo>
                    <a:pt x="29" y="81"/>
                    <a:pt x="29" y="80"/>
                    <a:pt x="29" y="80"/>
                  </a:cubicBezTo>
                  <a:moveTo>
                    <a:pt x="35" y="96"/>
                  </a:moveTo>
                  <a:cubicBezTo>
                    <a:pt x="35" y="96"/>
                    <a:pt x="35" y="97"/>
                    <a:pt x="35" y="97"/>
                  </a:cubicBezTo>
                  <a:cubicBezTo>
                    <a:pt x="35" y="97"/>
                    <a:pt x="35" y="97"/>
                    <a:pt x="35" y="96"/>
                  </a:cubicBezTo>
                  <a:moveTo>
                    <a:pt x="36" y="98"/>
                  </a:moveTo>
                  <a:cubicBezTo>
                    <a:pt x="36" y="99"/>
                    <a:pt x="36" y="99"/>
                    <a:pt x="37" y="99"/>
                  </a:cubicBezTo>
                  <a:cubicBezTo>
                    <a:pt x="36" y="98"/>
                    <a:pt x="36" y="98"/>
                    <a:pt x="36" y="98"/>
                  </a:cubicBezTo>
                  <a:moveTo>
                    <a:pt x="37" y="96"/>
                  </a:moveTo>
                  <a:cubicBezTo>
                    <a:pt x="36" y="96"/>
                    <a:pt x="36" y="96"/>
                    <a:pt x="36" y="97"/>
                  </a:cubicBezTo>
                  <a:cubicBezTo>
                    <a:pt x="37" y="97"/>
                    <a:pt x="37" y="97"/>
                    <a:pt x="37" y="96"/>
                  </a:cubicBezTo>
                  <a:moveTo>
                    <a:pt x="32" y="82"/>
                  </a:moveTo>
                  <a:cubicBezTo>
                    <a:pt x="32" y="81"/>
                    <a:pt x="32" y="82"/>
                    <a:pt x="32" y="82"/>
                  </a:cubicBezTo>
                  <a:cubicBezTo>
                    <a:pt x="32" y="82"/>
                    <a:pt x="31" y="81"/>
                    <a:pt x="31" y="83"/>
                  </a:cubicBezTo>
                  <a:cubicBezTo>
                    <a:pt x="32" y="83"/>
                    <a:pt x="32" y="82"/>
                    <a:pt x="32" y="83"/>
                  </a:cubicBezTo>
                  <a:cubicBezTo>
                    <a:pt x="32" y="82"/>
                    <a:pt x="32" y="83"/>
                    <a:pt x="32" y="83"/>
                  </a:cubicBezTo>
                  <a:cubicBezTo>
                    <a:pt x="32" y="82"/>
                    <a:pt x="33" y="83"/>
                    <a:pt x="32" y="82"/>
                  </a:cubicBezTo>
                  <a:moveTo>
                    <a:pt x="38" y="96"/>
                  </a:moveTo>
                  <a:cubicBezTo>
                    <a:pt x="38" y="96"/>
                    <a:pt x="37" y="95"/>
                    <a:pt x="37" y="95"/>
                  </a:cubicBezTo>
                  <a:cubicBezTo>
                    <a:pt x="37" y="96"/>
                    <a:pt x="38" y="96"/>
                    <a:pt x="38" y="96"/>
                  </a:cubicBezTo>
                  <a:cubicBezTo>
                    <a:pt x="38" y="96"/>
                    <a:pt x="38" y="96"/>
                    <a:pt x="38" y="96"/>
                  </a:cubicBezTo>
                  <a:moveTo>
                    <a:pt x="35" y="80"/>
                  </a:moveTo>
                  <a:cubicBezTo>
                    <a:pt x="34" y="81"/>
                    <a:pt x="34" y="79"/>
                    <a:pt x="34" y="80"/>
                  </a:cubicBezTo>
                  <a:cubicBezTo>
                    <a:pt x="34" y="81"/>
                    <a:pt x="35" y="82"/>
                    <a:pt x="35" y="82"/>
                  </a:cubicBezTo>
                  <a:cubicBezTo>
                    <a:pt x="35" y="81"/>
                    <a:pt x="35" y="81"/>
                    <a:pt x="35" y="80"/>
                  </a:cubicBezTo>
                  <a:cubicBezTo>
                    <a:pt x="35" y="80"/>
                    <a:pt x="35" y="80"/>
                    <a:pt x="35" y="80"/>
                  </a:cubicBezTo>
                  <a:moveTo>
                    <a:pt x="36" y="82"/>
                  </a:moveTo>
                  <a:cubicBezTo>
                    <a:pt x="36" y="82"/>
                    <a:pt x="36" y="82"/>
                    <a:pt x="36" y="83"/>
                  </a:cubicBezTo>
                  <a:cubicBezTo>
                    <a:pt x="37" y="83"/>
                    <a:pt x="36" y="82"/>
                    <a:pt x="36" y="82"/>
                  </a:cubicBezTo>
                  <a:moveTo>
                    <a:pt x="41" y="80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0" y="79"/>
                    <a:pt x="40" y="80"/>
                    <a:pt x="40" y="80"/>
                  </a:cubicBezTo>
                  <a:cubicBezTo>
                    <a:pt x="40" y="79"/>
                    <a:pt x="40" y="80"/>
                    <a:pt x="40" y="79"/>
                  </a:cubicBezTo>
                  <a:cubicBezTo>
                    <a:pt x="39" y="78"/>
                    <a:pt x="40" y="79"/>
                    <a:pt x="39" y="79"/>
                  </a:cubicBezTo>
                  <a:cubicBezTo>
                    <a:pt x="40" y="80"/>
                    <a:pt x="40" y="81"/>
                    <a:pt x="40" y="81"/>
                  </a:cubicBezTo>
                  <a:cubicBezTo>
                    <a:pt x="40" y="81"/>
                    <a:pt x="41" y="80"/>
                    <a:pt x="41" y="80"/>
                  </a:cubicBezTo>
                  <a:moveTo>
                    <a:pt x="45" y="76"/>
                  </a:moveTo>
                  <a:cubicBezTo>
                    <a:pt x="45" y="76"/>
                    <a:pt x="44" y="76"/>
                    <a:pt x="44" y="76"/>
                  </a:cubicBezTo>
                  <a:cubicBezTo>
                    <a:pt x="45" y="77"/>
                    <a:pt x="45" y="77"/>
                    <a:pt x="45" y="77"/>
                  </a:cubicBezTo>
                  <a:cubicBezTo>
                    <a:pt x="45" y="77"/>
                    <a:pt x="45" y="77"/>
                    <a:pt x="45" y="76"/>
                  </a:cubicBezTo>
                  <a:moveTo>
                    <a:pt x="46" y="76"/>
                  </a:moveTo>
                  <a:cubicBezTo>
                    <a:pt x="46" y="75"/>
                    <a:pt x="45" y="75"/>
                    <a:pt x="45" y="75"/>
                  </a:cubicBezTo>
                  <a:cubicBezTo>
                    <a:pt x="45" y="76"/>
                    <a:pt x="45" y="76"/>
                    <a:pt x="46" y="76"/>
                  </a:cubicBezTo>
                  <a:cubicBezTo>
                    <a:pt x="46" y="77"/>
                    <a:pt x="45" y="76"/>
                    <a:pt x="45" y="76"/>
                  </a:cubicBezTo>
                  <a:cubicBezTo>
                    <a:pt x="45" y="77"/>
                    <a:pt x="46" y="77"/>
                    <a:pt x="46" y="77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5"/>
                    <a:pt x="46" y="76"/>
                    <a:pt x="46" y="76"/>
                  </a:cubicBezTo>
                  <a:moveTo>
                    <a:pt x="67" y="86"/>
                  </a:moveTo>
                  <a:cubicBezTo>
                    <a:pt x="67" y="87"/>
                    <a:pt x="66" y="86"/>
                    <a:pt x="66" y="87"/>
                  </a:cubicBezTo>
                  <a:cubicBezTo>
                    <a:pt x="66" y="87"/>
                    <a:pt x="67" y="87"/>
                    <a:pt x="67" y="88"/>
                  </a:cubicBezTo>
                  <a:cubicBezTo>
                    <a:pt x="67" y="87"/>
                    <a:pt x="68" y="88"/>
                    <a:pt x="67" y="86"/>
                  </a:cubicBezTo>
                  <a:moveTo>
                    <a:pt x="67" y="86"/>
                  </a:moveTo>
                  <a:cubicBezTo>
                    <a:pt x="67" y="86"/>
                    <a:pt x="66" y="86"/>
                    <a:pt x="67" y="86"/>
                  </a:cubicBezTo>
                  <a:cubicBezTo>
                    <a:pt x="67" y="86"/>
                    <a:pt x="67" y="87"/>
                    <a:pt x="68" y="87"/>
                  </a:cubicBezTo>
                  <a:cubicBezTo>
                    <a:pt x="67" y="86"/>
                    <a:pt x="67" y="86"/>
                    <a:pt x="67" y="86"/>
                  </a:cubicBezTo>
                  <a:moveTo>
                    <a:pt x="69" y="85"/>
                  </a:moveTo>
                  <a:cubicBezTo>
                    <a:pt x="68" y="85"/>
                    <a:pt x="68" y="86"/>
                    <a:pt x="68" y="86"/>
                  </a:cubicBezTo>
                  <a:cubicBezTo>
                    <a:pt x="68" y="86"/>
                    <a:pt x="69" y="86"/>
                    <a:pt x="69" y="85"/>
                  </a:cubicBezTo>
                  <a:moveTo>
                    <a:pt x="64" y="76"/>
                  </a:moveTo>
                  <a:cubicBezTo>
                    <a:pt x="64" y="76"/>
                    <a:pt x="64" y="76"/>
                    <a:pt x="64" y="77"/>
                  </a:cubicBezTo>
                  <a:cubicBezTo>
                    <a:pt x="65" y="77"/>
                    <a:pt x="64" y="76"/>
                    <a:pt x="64" y="76"/>
                  </a:cubicBezTo>
                  <a:moveTo>
                    <a:pt x="71" y="83"/>
                  </a:moveTo>
                  <a:cubicBezTo>
                    <a:pt x="71" y="83"/>
                    <a:pt x="70" y="83"/>
                    <a:pt x="71" y="84"/>
                  </a:cubicBezTo>
                  <a:cubicBezTo>
                    <a:pt x="71" y="85"/>
                    <a:pt x="72" y="84"/>
                    <a:pt x="71" y="83"/>
                  </a:cubicBezTo>
                  <a:moveTo>
                    <a:pt x="72" y="71"/>
                  </a:moveTo>
                  <a:cubicBezTo>
                    <a:pt x="71" y="72"/>
                    <a:pt x="71" y="72"/>
                    <a:pt x="71" y="72"/>
                  </a:cubicBezTo>
                  <a:cubicBezTo>
                    <a:pt x="72" y="72"/>
                    <a:pt x="72" y="73"/>
                    <a:pt x="73" y="73"/>
                  </a:cubicBezTo>
                  <a:cubicBezTo>
                    <a:pt x="71" y="72"/>
                    <a:pt x="72" y="72"/>
                    <a:pt x="72" y="71"/>
                  </a:cubicBezTo>
                  <a:moveTo>
                    <a:pt x="73" y="71"/>
                  </a:moveTo>
                  <a:cubicBezTo>
                    <a:pt x="73" y="71"/>
                    <a:pt x="71" y="71"/>
                    <a:pt x="72" y="71"/>
                  </a:cubicBezTo>
                  <a:cubicBezTo>
                    <a:pt x="74" y="72"/>
                    <a:pt x="72" y="72"/>
                    <a:pt x="72" y="72"/>
                  </a:cubicBezTo>
                  <a:cubicBezTo>
                    <a:pt x="74" y="73"/>
                    <a:pt x="73" y="72"/>
                    <a:pt x="73" y="71"/>
                  </a:cubicBezTo>
                  <a:moveTo>
                    <a:pt x="81" y="70"/>
                  </a:moveTo>
                  <a:cubicBezTo>
                    <a:pt x="80" y="70"/>
                    <a:pt x="80" y="71"/>
                    <a:pt x="80" y="71"/>
                  </a:cubicBezTo>
                  <a:cubicBezTo>
                    <a:pt x="80" y="70"/>
                    <a:pt x="81" y="71"/>
                    <a:pt x="81" y="70"/>
                  </a:cubicBezTo>
                  <a:moveTo>
                    <a:pt x="83" y="66"/>
                  </a:moveTo>
                  <a:cubicBezTo>
                    <a:pt x="84" y="66"/>
                    <a:pt x="84" y="66"/>
                    <a:pt x="84" y="66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6"/>
                    <a:pt x="85" y="66"/>
                    <a:pt x="85" y="66"/>
                  </a:cubicBezTo>
                  <a:cubicBezTo>
                    <a:pt x="84" y="66"/>
                    <a:pt x="84" y="66"/>
                    <a:pt x="83" y="66"/>
                  </a:cubicBezTo>
                  <a:moveTo>
                    <a:pt x="85" y="65"/>
                  </a:moveTo>
                  <a:cubicBezTo>
                    <a:pt x="85" y="65"/>
                    <a:pt x="84" y="65"/>
                    <a:pt x="84" y="65"/>
                  </a:cubicBezTo>
                  <a:cubicBezTo>
                    <a:pt x="84" y="65"/>
                    <a:pt x="86" y="66"/>
                    <a:pt x="85" y="65"/>
                  </a:cubicBezTo>
                  <a:moveTo>
                    <a:pt x="80" y="63"/>
                  </a:moveTo>
                  <a:cubicBezTo>
                    <a:pt x="80" y="64"/>
                    <a:pt x="79" y="64"/>
                    <a:pt x="80" y="65"/>
                  </a:cubicBezTo>
                  <a:cubicBezTo>
                    <a:pt x="81" y="65"/>
                    <a:pt x="80" y="65"/>
                    <a:pt x="80" y="65"/>
                  </a:cubicBezTo>
                  <a:cubicBezTo>
                    <a:pt x="80" y="64"/>
                    <a:pt x="81" y="64"/>
                    <a:pt x="80" y="63"/>
                  </a:cubicBezTo>
                  <a:moveTo>
                    <a:pt x="84" y="60"/>
                  </a:moveTo>
                  <a:cubicBezTo>
                    <a:pt x="84" y="60"/>
                    <a:pt x="84" y="60"/>
                    <a:pt x="83" y="60"/>
                  </a:cubicBezTo>
                  <a:cubicBezTo>
                    <a:pt x="83" y="60"/>
                    <a:pt x="83" y="60"/>
                    <a:pt x="83" y="60"/>
                  </a:cubicBezTo>
                  <a:lnTo>
                    <a:pt x="84" y="60"/>
                  </a:lnTo>
                  <a:close/>
                  <a:moveTo>
                    <a:pt x="86" y="61"/>
                  </a:moveTo>
                  <a:cubicBezTo>
                    <a:pt x="85" y="62"/>
                    <a:pt x="85" y="62"/>
                    <a:pt x="86" y="62"/>
                  </a:cubicBezTo>
                  <a:cubicBezTo>
                    <a:pt x="86" y="62"/>
                    <a:pt x="88" y="63"/>
                    <a:pt x="87" y="62"/>
                  </a:cubicBezTo>
                  <a:cubicBezTo>
                    <a:pt x="86" y="62"/>
                    <a:pt x="86" y="62"/>
                    <a:pt x="86" y="61"/>
                  </a:cubicBezTo>
                  <a:moveTo>
                    <a:pt x="87" y="60"/>
                  </a:moveTo>
                  <a:cubicBezTo>
                    <a:pt x="88" y="60"/>
                    <a:pt x="86" y="61"/>
                    <a:pt x="88" y="61"/>
                  </a:cubicBezTo>
                  <a:cubicBezTo>
                    <a:pt x="87" y="61"/>
                    <a:pt x="89" y="60"/>
                    <a:pt x="87" y="60"/>
                  </a:cubicBezTo>
                  <a:moveTo>
                    <a:pt x="87" y="60"/>
                  </a:moveTo>
                  <a:cubicBezTo>
                    <a:pt x="86" y="59"/>
                    <a:pt x="86" y="61"/>
                    <a:pt x="86" y="61"/>
                  </a:cubicBezTo>
                  <a:cubicBezTo>
                    <a:pt x="86" y="61"/>
                    <a:pt x="86" y="61"/>
                    <a:pt x="87" y="62"/>
                  </a:cubicBezTo>
                  <a:cubicBezTo>
                    <a:pt x="87" y="61"/>
                    <a:pt x="86" y="60"/>
                    <a:pt x="87" y="60"/>
                  </a:cubicBezTo>
                  <a:moveTo>
                    <a:pt x="30" y="75"/>
                  </a:moveTo>
                  <a:cubicBezTo>
                    <a:pt x="29" y="75"/>
                    <a:pt x="29" y="75"/>
                    <a:pt x="29" y="75"/>
                  </a:cubicBezTo>
                  <a:cubicBezTo>
                    <a:pt x="29" y="75"/>
                    <a:pt x="30" y="75"/>
                    <a:pt x="30" y="75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0" y="75"/>
                    <a:pt x="30" y="75"/>
                    <a:pt x="30" y="75"/>
                  </a:cubicBezTo>
                  <a:moveTo>
                    <a:pt x="50" y="31"/>
                  </a:moveTo>
                  <a:cubicBezTo>
                    <a:pt x="51" y="30"/>
                    <a:pt x="51" y="30"/>
                    <a:pt x="51" y="31"/>
                  </a:cubicBezTo>
                  <a:cubicBezTo>
                    <a:pt x="51" y="31"/>
                    <a:pt x="51" y="31"/>
                    <a:pt x="50" y="31"/>
                  </a:cubicBezTo>
                  <a:moveTo>
                    <a:pt x="47" y="74"/>
                  </a:moveTo>
                  <a:cubicBezTo>
                    <a:pt x="47" y="73"/>
                    <a:pt x="47" y="73"/>
                    <a:pt x="48" y="73"/>
                  </a:cubicBezTo>
                  <a:cubicBezTo>
                    <a:pt x="48" y="74"/>
                    <a:pt x="48" y="73"/>
                    <a:pt x="47" y="73"/>
                  </a:cubicBezTo>
                  <a:cubicBezTo>
                    <a:pt x="48" y="74"/>
                    <a:pt x="47" y="74"/>
                    <a:pt x="47" y="74"/>
                  </a:cubicBezTo>
                  <a:moveTo>
                    <a:pt x="57" y="68"/>
                  </a:moveTo>
                  <a:cubicBezTo>
                    <a:pt x="57" y="68"/>
                    <a:pt x="58" y="68"/>
                    <a:pt x="58" y="68"/>
                  </a:cubicBezTo>
                  <a:cubicBezTo>
                    <a:pt x="58" y="68"/>
                    <a:pt x="58" y="68"/>
                    <a:pt x="57" y="68"/>
                  </a:cubicBezTo>
                  <a:moveTo>
                    <a:pt x="66" y="19"/>
                  </a:moveTo>
                  <a:cubicBezTo>
                    <a:pt x="68" y="18"/>
                    <a:pt x="68" y="19"/>
                    <a:pt x="68" y="19"/>
                  </a:cubicBezTo>
                  <a:cubicBezTo>
                    <a:pt x="68" y="19"/>
                    <a:pt x="69" y="19"/>
                    <a:pt x="69" y="20"/>
                  </a:cubicBezTo>
                  <a:cubicBezTo>
                    <a:pt x="68" y="19"/>
                    <a:pt x="67" y="19"/>
                    <a:pt x="66" y="19"/>
                  </a:cubicBezTo>
                  <a:moveTo>
                    <a:pt x="50" y="23"/>
                  </a:moveTo>
                  <a:cubicBezTo>
                    <a:pt x="50" y="23"/>
                    <a:pt x="50" y="23"/>
                    <a:pt x="51" y="23"/>
                  </a:cubicBezTo>
                  <a:cubicBezTo>
                    <a:pt x="50" y="24"/>
                    <a:pt x="50" y="25"/>
                    <a:pt x="50" y="25"/>
                  </a:cubicBezTo>
                  <a:cubicBezTo>
                    <a:pt x="50" y="25"/>
                    <a:pt x="50" y="24"/>
                    <a:pt x="50" y="23"/>
                  </a:cubicBezTo>
                  <a:moveTo>
                    <a:pt x="65" y="17"/>
                  </a:moveTo>
                  <a:cubicBezTo>
                    <a:pt x="65" y="16"/>
                    <a:pt x="66" y="17"/>
                    <a:pt x="66" y="17"/>
                  </a:cubicBezTo>
                  <a:cubicBezTo>
                    <a:pt x="66" y="18"/>
                    <a:pt x="65" y="17"/>
                    <a:pt x="65" y="17"/>
                  </a:cubicBezTo>
                  <a:moveTo>
                    <a:pt x="73" y="24"/>
                  </a:moveTo>
                  <a:cubicBezTo>
                    <a:pt x="73" y="24"/>
                    <a:pt x="72" y="23"/>
                    <a:pt x="71" y="23"/>
                  </a:cubicBezTo>
                  <a:cubicBezTo>
                    <a:pt x="73" y="22"/>
                    <a:pt x="73" y="24"/>
                    <a:pt x="74" y="25"/>
                  </a:cubicBezTo>
                  <a:cubicBezTo>
                    <a:pt x="74" y="25"/>
                    <a:pt x="73" y="24"/>
                    <a:pt x="73" y="24"/>
                  </a:cubicBezTo>
                  <a:moveTo>
                    <a:pt x="50" y="22"/>
                  </a:move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0" y="23"/>
                    <a:pt x="50" y="22"/>
                  </a:cubicBezTo>
                  <a:moveTo>
                    <a:pt x="47" y="22"/>
                  </a:moveTo>
                  <a:cubicBezTo>
                    <a:pt x="47" y="21"/>
                    <a:pt x="47" y="22"/>
                    <a:pt x="48" y="22"/>
                  </a:cubicBezTo>
                  <a:cubicBezTo>
                    <a:pt x="47" y="23"/>
                    <a:pt x="47" y="22"/>
                    <a:pt x="47" y="22"/>
                  </a:cubicBezTo>
                  <a:moveTo>
                    <a:pt x="49" y="22"/>
                  </a:moveTo>
                  <a:cubicBezTo>
                    <a:pt x="49" y="21"/>
                    <a:pt x="49" y="22"/>
                    <a:pt x="50" y="22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2"/>
                    <a:pt x="49" y="22"/>
                    <a:pt x="49" y="22"/>
                  </a:cubicBezTo>
                  <a:moveTo>
                    <a:pt x="54" y="30"/>
                  </a:moveTo>
                  <a:cubicBezTo>
                    <a:pt x="54" y="31"/>
                    <a:pt x="55" y="30"/>
                    <a:pt x="55" y="30"/>
                  </a:cubicBezTo>
                  <a:cubicBezTo>
                    <a:pt x="54" y="32"/>
                    <a:pt x="56" y="30"/>
                    <a:pt x="55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1"/>
                    <a:pt x="54" y="32"/>
                    <a:pt x="55" y="31"/>
                  </a:cubicBezTo>
                  <a:cubicBezTo>
                    <a:pt x="54" y="31"/>
                    <a:pt x="53" y="32"/>
                    <a:pt x="54" y="30"/>
                  </a:cubicBezTo>
                  <a:moveTo>
                    <a:pt x="36" y="59"/>
                  </a:moveTo>
                  <a:cubicBezTo>
                    <a:pt x="37" y="59"/>
                    <a:pt x="37" y="60"/>
                    <a:pt x="36" y="60"/>
                  </a:cubicBezTo>
                  <a:cubicBezTo>
                    <a:pt x="36" y="60"/>
                    <a:pt x="36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moveTo>
                    <a:pt x="46" y="99"/>
                  </a:moveTo>
                  <a:cubicBezTo>
                    <a:pt x="46" y="99"/>
                    <a:pt x="46" y="99"/>
                    <a:pt x="46" y="99"/>
                  </a:cubicBezTo>
                  <a:cubicBezTo>
                    <a:pt x="45" y="99"/>
                    <a:pt x="46" y="98"/>
                    <a:pt x="46" y="99"/>
                  </a:cubicBezTo>
                  <a:moveTo>
                    <a:pt x="4" y="47"/>
                  </a:moveTo>
                  <a:cubicBezTo>
                    <a:pt x="4" y="47"/>
                    <a:pt x="3" y="47"/>
                    <a:pt x="3" y="47"/>
                  </a:cubicBezTo>
                  <a:cubicBezTo>
                    <a:pt x="3" y="47"/>
                    <a:pt x="3" y="46"/>
                    <a:pt x="4" y="46"/>
                  </a:cubicBezTo>
                  <a:cubicBezTo>
                    <a:pt x="4" y="47"/>
                    <a:pt x="4" y="47"/>
                    <a:pt x="4" y="47"/>
                  </a:cubicBezTo>
                  <a:moveTo>
                    <a:pt x="42" y="101"/>
                  </a:moveTo>
                  <a:cubicBezTo>
                    <a:pt x="41" y="101"/>
                    <a:pt x="41" y="101"/>
                    <a:pt x="41" y="101"/>
                  </a:cubicBezTo>
                  <a:cubicBezTo>
                    <a:pt x="40" y="101"/>
                    <a:pt x="40" y="102"/>
                    <a:pt x="39" y="101"/>
                  </a:cubicBezTo>
                  <a:cubicBezTo>
                    <a:pt x="40" y="101"/>
                    <a:pt x="41" y="99"/>
                    <a:pt x="42" y="101"/>
                  </a:cubicBezTo>
                  <a:moveTo>
                    <a:pt x="10" y="73"/>
                  </a:moveTo>
                  <a:cubicBezTo>
                    <a:pt x="9" y="73"/>
                    <a:pt x="10" y="72"/>
                    <a:pt x="9" y="72"/>
                  </a:cubicBezTo>
                  <a:cubicBezTo>
                    <a:pt x="10" y="72"/>
                    <a:pt x="9" y="72"/>
                    <a:pt x="10" y="72"/>
                  </a:cubicBezTo>
                  <a:cubicBezTo>
                    <a:pt x="11" y="72"/>
                    <a:pt x="10" y="73"/>
                    <a:pt x="10" y="73"/>
                  </a:cubicBezTo>
                  <a:moveTo>
                    <a:pt x="35" y="100"/>
                  </a:moveTo>
                  <a:cubicBezTo>
                    <a:pt x="35" y="100"/>
                    <a:pt x="34" y="100"/>
                    <a:pt x="34" y="99"/>
                  </a:cubicBezTo>
                  <a:cubicBezTo>
                    <a:pt x="34" y="99"/>
                    <a:pt x="35" y="99"/>
                    <a:pt x="35" y="100"/>
                  </a:cubicBezTo>
                  <a:moveTo>
                    <a:pt x="41" y="98"/>
                  </a:moveTo>
                  <a:cubicBezTo>
                    <a:pt x="42" y="99"/>
                    <a:pt x="41" y="98"/>
                    <a:pt x="41" y="99"/>
                  </a:cubicBezTo>
                  <a:cubicBezTo>
                    <a:pt x="41" y="98"/>
                    <a:pt x="41" y="99"/>
                    <a:pt x="40" y="98"/>
                  </a:cubicBezTo>
                  <a:cubicBezTo>
                    <a:pt x="41" y="98"/>
                    <a:pt x="41" y="99"/>
                    <a:pt x="41" y="98"/>
                  </a:cubicBezTo>
                  <a:moveTo>
                    <a:pt x="44" y="97"/>
                  </a:moveTo>
                  <a:cubicBezTo>
                    <a:pt x="44" y="97"/>
                    <a:pt x="44" y="97"/>
                    <a:pt x="43" y="97"/>
                  </a:cubicBezTo>
                  <a:cubicBezTo>
                    <a:pt x="43" y="97"/>
                    <a:pt x="44" y="96"/>
                    <a:pt x="44" y="97"/>
                  </a:cubicBezTo>
                  <a:moveTo>
                    <a:pt x="41" y="97"/>
                  </a:moveTo>
                  <a:cubicBezTo>
                    <a:pt x="40" y="97"/>
                    <a:pt x="40" y="97"/>
                    <a:pt x="40" y="96"/>
                  </a:cubicBezTo>
                  <a:cubicBezTo>
                    <a:pt x="40" y="97"/>
                    <a:pt x="40" y="96"/>
                    <a:pt x="41" y="97"/>
                  </a:cubicBezTo>
                  <a:moveTo>
                    <a:pt x="39" y="97"/>
                  </a:moveTo>
                  <a:cubicBezTo>
                    <a:pt x="39" y="98"/>
                    <a:pt x="40" y="97"/>
                    <a:pt x="40" y="98"/>
                  </a:cubicBezTo>
                  <a:cubicBezTo>
                    <a:pt x="40" y="98"/>
                    <a:pt x="39" y="97"/>
                    <a:pt x="39" y="97"/>
                  </a:cubicBezTo>
                  <a:cubicBezTo>
                    <a:pt x="39" y="97"/>
                    <a:pt x="39" y="97"/>
                    <a:pt x="39" y="97"/>
                  </a:cubicBezTo>
                  <a:moveTo>
                    <a:pt x="35" y="54"/>
                  </a:moveTo>
                  <a:cubicBezTo>
                    <a:pt x="36" y="54"/>
                    <a:pt x="36" y="55"/>
                    <a:pt x="36" y="55"/>
                  </a:cubicBezTo>
                  <a:cubicBezTo>
                    <a:pt x="36" y="56"/>
                    <a:pt x="36" y="57"/>
                    <a:pt x="36" y="57"/>
                  </a:cubicBezTo>
                  <a:cubicBezTo>
                    <a:pt x="36" y="58"/>
                    <a:pt x="37" y="58"/>
                    <a:pt x="36" y="58"/>
                  </a:cubicBezTo>
                  <a:cubicBezTo>
                    <a:pt x="36" y="58"/>
                    <a:pt x="35" y="57"/>
                    <a:pt x="35" y="56"/>
                  </a:cubicBezTo>
                  <a:cubicBezTo>
                    <a:pt x="35" y="56"/>
                    <a:pt x="35" y="55"/>
                    <a:pt x="35" y="54"/>
                  </a:cubicBezTo>
                  <a:moveTo>
                    <a:pt x="37" y="62"/>
                  </a:moveTo>
                  <a:cubicBezTo>
                    <a:pt x="37" y="62"/>
                    <a:pt x="37" y="63"/>
                    <a:pt x="37" y="63"/>
                  </a:cubicBezTo>
                  <a:cubicBezTo>
                    <a:pt x="36" y="63"/>
                    <a:pt x="36" y="62"/>
                    <a:pt x="37" y="62"/>
                  </a:cubicBezTo>
                  <a:moveTo>
                    <a:pt x="37" y="67"/>
                  </a:moveTo>
                  <a:cubicBezTo>
                    <a:pt x="37" y="67"/>
                    <a:pt x="37" y="68"/>
                    <a:pt x="37" y="68"/>
                  </a:cubicBezTo>
                  <a:cubicBezTo>
                    <a:pt x="36" y="68"/>
                    <a:pt x="37" y="67"/>
                    <a:pt x="37" y="67"/>
                  </a:cubicBezTo>
                  <a:moveTo>
                    <a:pt x="36" y="63"/>
                  </a:moveTo>
                  <a:cubicBezTo>
                    <a:pt x="37" y="63"/>
                    <a:pt x="37" y="64"/>
                    <a:pt x="37" y="64"/>
                  </a:cubicBezTo>
                  <a:cubicBezTo>
                    <a:pt x="36" y="64"/>
                    <a:pt x="36" y="63"/>
                    <a:pt x="36" y="63"/>
                  </a:cubicBezTo>
                  <a:moveTo>
                    <a:pt x="33" y="48"/>
                  </a:moveTo>
                  <a:cubicBezTo>
                    <a:pt x="34" y="48"/>
                    <a:pt x="34" y="48"/>
                    <a:pt x="34" y="48"/>
                  </a:cubicBezTo>
                  <a:cubicBezTo>
                    <a:pt x="33" y="48"/>
                    <a:pt x="34" y="48"/>
                    <a:pt x="33" y="48"/>
                  </a:cubicBezTo>
                  <a:moveTo>
                    <a:pt x="31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2" y="42"/>
                    <a:pt x="32" y="43"/>
                    <a:pt x="32" y="44"/>
                  </a:cubicBezTo>
                  <a:cubicBezTo>
                    <a:pt x="31" y="44"/>
                    <a:pt x="32" y="43"/>
                    <a:pt x="32" y="43"/>
                  </a:cubicBezTo>
                  <a:cubicBezTo>
                    <a:pt x="32" y="42"/>
                    <a:pt x="31" y="42"/>
                    <a:pt x="31" y="41"/>
                  </a:cubicBezTo>
                  <a:moveTo>
                    <a:pt x="35" y="53"/>
                  </a:moveTo>
                  <a:cubicBezTo>
                    <a:pt x="36" y="53"/>
                    <a:pt x="36" y="54"/>
                    <a:pt x="35" y="54"/>
                  </a:cubicBezTo>
                  <a:cubicBezTo>
                    <a:pt x="35" y="54"/>
                    <a:pt x="35" y="54"/>
                    <a:pt x="35" y="53"/>
                  </a:cubicBezTo>
                  <a:moveTo>
                    <a:pt x="34" y="49"/>
                  </a:move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4" y="49"/>
                    <a:pt x="34" y="49"/>
                  </a:cubicBezTo>
                  <a:moveTo>
                    <a:pt x="55" y="95"/>
                  </a:moveTo>
                  <a:cubicBezTo>
                    <a:pt x="55" y="96"/>
                    <a:pt x="54" y="95"/>
                    <a:pt x="53" y="96"/>
                  </a:cubicBezTo>
                  <a:cubicBezTo>
                    <a:pt x="53" y="95"/>
                    <a:pt x="54" y="95"/>
                    <a:pt x="55" y="95"/>
                  </a:cubicBezTo>
                  <a:moveTo>
                    <a:pt x="88" y="40"/>
                  </a:move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1" y="40"/>
                    <a:pt x="89" y="40"/>
                    <a:pt x="90" y="40"/>
                  </a:cubicBezTo>
                  <a:cubicBezTo>
                    <a:pt x="89" y="40"/>
                    <a:pt x="88" y="40"/>
                    <a:pt x="88" y="40"/>
                  </a:cubicBezTo>
                  <a:moveTo>
                    <a:pt x="88" y="36"/>
                  </a:moveTo>
                  <a:cubicBezTo>
                    <a:pt x="90" y="36"/>
                    <a:pt x="89" y="37"/>
                    <a:pt x="89" y="37"/>
                  </a:cubicBezTo>
                  <a:cubicBezTo>
                    <a:pt x="88" y="37"/>
                    <a:pt x="88" y="37"/>
                    <a:pt x="88" y="36"/>
                  </a:cubicBezTo>
                  <a:moveTo>
                    <a:pt x="93" y="40"/>
                  </a:moveTo>
                  <a:cubicBezTo>
                    <a:pt x="93" y="40"/>
                    <a:pt x="93" y="41"/>
                    <a:pt x="92" y="41"/>
                  </a:cubicBezTo>
                  <a:cubicBezTo>
                    <a:pt x="93" y="41"/>
                    <a:pt x="92" y="40"/>
                    <a:pt x="93" y="40"/>
                  </a:cubicBezTo>
                  <a:moveTo>
                    <a:pt x="91" y="37"/>
                  </a:moveTo>
                  <a:cubicBezTo>
                    <a:pt x="92" y="37"/>
                    <a:pt x="91" y="38"/>
                    <a:pt x="91" y="38"/>
                  </a:cubicBezTo>
                  <a:cubicBezTo>
                    <a:pt x="91" y="38"/>
                    <a:pt x="92" y="38"/>
                    <a:pt x="91" y="39"/>
                  </a:cubicBezTo>
                  <a:cubicBezTo>
                    <a:pt x="90" y="38"/>
                    <a:pt x="91" y="37"/>
                    <a:pt x="91" y="37"/>
                  </a:cubicBezTo>
                  <a:moveTo>
                    <a:pt x="90" y="40"/>
                  </a:moveTo>
                  <a:cubicBezTo>
                    <a:pt x="91" y="40"/>
                    <a:pt x="91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2" y="41"/>
                    <a:pt x="91" y="41"/>
                    <a:pt x="91" y="41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1" y="42"/>
                    <a:pt x="92" y="42"/>
                    <a:pt x="91" y="42"/>
                  </a:cubicBezTo>
                  <a:cubicBezTo>
                    <a:pt x="91" y="42"/>
                    <a:pt x="90" y="42"/>
                    <a:pt x="90" y="42"/>
                  </a:cubicBezTo>
                  <a:cubicBezTo>
                    <a:pt x="89" y="42"/>
                    <a:pt x="90" y="42"/>
                    <a:pt x="90" y="42"/>
                  </a:cubicBezTo>
                  <a:cubicBezTo>
                    <a:pt x="90" y="41"/>
                    <a:pt x="90" y="42"/>
                    <a:pt x="90" y="42"/>
                  </a:cubicBezTo>
                  <a:cubicBezTo>
                    <a:pt x="89" y="41"/>
                    <a:pt x="90" y="41"/>
                    <a:pt x="90" y="41"/>
                  </a:cubicBezTo>
                  <a:cubicBezTo>
                    <a:pt x="90" y="41"/>
                    <a:pt x="90" y="40"/>
                    <a:pt x="90" y="40"/>
                  </a:cubicBezTo>
                  <a:moveTo>
                    <a:pt x="91" y="48"/>
                  </a:moveTo>
                  <a:cubicBezTo>
                    <a:pt x="91" y="49"/>
                    <a:pt x="92" y="49"/>
                    <a:pt x="92" y="49"/>
                  </a:cubicBezTo>
                  <a:cubicBezTo>
                    <a:pt x="91" y="49"/>
                    <a:pt x="91" y="50"/>
                    <a:pt x="91" y="50"/>
                  </a:cubicBezTo>
                  <a:cubicBezTo>
                    <a:pt x="90" y="50"/>
                    <a:pt x="90" y="49"/>
                    <a:pt x="91" y="48"/>
                  </a:cubicBezTo>
                  <a:cubicBezTo>
                    <a:pt x="90" y="48"/>
                    <a:pt x="90" y="49"/>
                    <a:pt x="89" y="48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0"/>
                    <a:pt x="88" y="50"/>
                    <a:pt x="89" y="49"/>
                  </a:cubicBezTo>
                  <a:cubicBezTo>
                    <a:pt x="89" y="49"/>
                    <a:pt x="88" y="49"/>
                    <a:pt x="88" y="49"/>
                  </a:cubicBezTo>
                  <a:cubicBezTo>
                    <a:pt x="87" y="48"/>
                    <a:pt x="88" y="47"/>
                    <a:pt x="88" y="46"/>
                  </a:cubicBezTo>
                  <a:cubicBezTo>
                    <a:pt x="89" y="46"/>
                    <a:pt x="88" y="47"/>
                    <a:pt x="89" y="47"/>
                  </a:cubicBezTo>
                  <a:cubicBezTo>
                    <a:pt x="89" y="47"/>
                    <a:pt x="90" y="47"/>
                    <a:pt x="89" y="47"/>
                  </a:cubicBezTo>
                  <a:cubicBezTo>
                    <a:pt x="90" y="46"/>
                    <a:pt x="90" y="47"/>
                    <a:pt x="90" y="48"/>
                  </a:cubicBezTo>
                  <a:cubicBezTo>
                    <a:pt x="89" y="48"/>
                    <a:pt x="89" y="47"/>
                    <a:pt x="88" y="47"/>
                  </a:cubicBezTo>
                  <a:cubicBezTo>
                    <a:pt x="89" y="48"/>
                    <a:pt x="88" y="48"/>
                    <a:pt x="88" y="49"/>
                  </a:cubicBezTo>
                  <a:cubicBezTo>
                    <a:pt x="89" y="49"/>
                    <a:pt x="89" y="48"/>
                    <a:pt x="89" y="48"/>
                  </a:cubicBezTo>
                  <a:cubicBezTo>
                    <a:pt x="89" y="48"/>
                    <a:pt x="89" y="48"/>
                    <a:pt x="90" y="48"/>
                  </a:cubicBezTo>
                  <a:cubicBezTo>
                    <a:pt x="90" y="48"/>
                    <a:pt x="90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moveTo>
                    <a:pt x="95" y="39"/>
                  </a:moveTo>
                  <a:cubicBezTo>
                    <a:pt x="95" y="40"/>
                    <a:pt x="96" y="40"/>
                    <a:pt x="97" y="41"/>
                  </a:cubicBezTo>
                  <a:cubicBezTo>
                    <a:pt x="97" y="41"/>
                    <a:pt x="96" y="41"/>
                    <a:pt x="97" y="41"/>
                  </a:cubicBezTo>
                  <a:cubicBezTo>
                    <a:pt x="98" y="42"/>
                    <a:pt x="98" y="43"/>
                    <a:pt x="99" y="45"/>
                  </a:cubicBezTo>
                  <a:cubicBezTo>
                    <a:pt x="98" y="45"/>
                    <a:pt x="98" y="46"/>
                    <a:pt x="98" y="46"/>
                  </a:cubicBezTo>
                  <a:cubicBezTo>
                    <a:pt x="96" y="46"/>
                    <a:pt x="97" y="45"/>
                    <a:pt x="95" y="45"/>
                  </a:cubicBezTo>
                  <a:cubicBezTo>
                    <a:pt x="95" y="45"/>
                    <a:pt x="96" y="45"/>
                    <a:pt x="95" y="44"/>
                  </a:cubicBezTo>
                  <a:cubicBezTo>
                    <a:pt x="94" y="44"/>
                    <a:pt x="94" y="45"/>
                    <a:pt x="94" y="46"/>
                  </a:cubicBezTo>
                  <a:cubicBezTo>
                    <a:pt x="94" y="46"/>
                    <a:pt x="94" y="46"/>
                    <a:pt x="93" y="46"/>
                  </a:cubicBezTo>
                  <a:cubicBezTo>
                    <a:pt x="94" y="45"/>
                    <a:pt x="93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4" y="44"/>
                    <a:pt x="95" y="44"/>
                    <a:pt x="95" y="44"/>
                  </a:cubicBezTo>
                  <a:cubicBezTo>
                    <a:pt x="96" y="43"/>
                    <a:pt x="95" y="43"/>
                    <a:pt x="95" y="43"/>
                  </a:cubicBezTo>
                  <a:cubicBezTo>
                    <a:pt x="95" y="42"/>
                    <a:pt x="96" y="41"/>
                    <a:pt x="94" y="40"/>
                  </a:cubicBezTo>
                  <a:cubicBezTo>
                    <a:pt x="95" y="40"/>
                    <a:pt x="95" y="40"/>
                    <a:pt x="95" y="39"/>
                  </a:cubicBezTo>
                  <a:moveTo>
                    <a:pt x="96" y="42"/>
                  </a:moveTo>
                  <a:cubicBezTo>
                    <a:pt x="95" y="42"/>
                    <a:pt x="96" y="42"/>
                    <a:pt x="95" y="43"/>
                  </a:cubicBezTo>
                  <a:cubicBezTo>
                    <a:pt x="97" y="43"/>
                    <a:pt x="96" y="42"/>
                    <a:pt x="96" y="41"/>
                  </a:cubicBezTo>
                  <a:cubicBezTo>
                    <a:pt x="96" y="40"/>
                    <a:pt x="96" y="42"/>
                    <a:pt x="96" y="42"/>
                  </a:cubicBezTo>
                  <a:moveTo>
                    <a:pt x="92" y="47"/>
                  </a:moveTo>
                  <a:cubicBezTo>
                    <a:pt x="91" y="47"/>
                    <a:pt x="92" y="46"/>
                    <a:pt x="91" y="46"/>
                  </a:cubicBezTo>
                  <a:cubicBezTo>
                    <a:pt x="91" y="46"/>
                    <a:pt x="91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2" y="47"/>
                    <a:pt x="93" y="47"/>
                    <a:pt x="92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3" y="47"/>
                    <a:pt x="92" y="47"/>
                    <a:pt x="92" y="47"/>
                  </a:cubicBezTo>
                  <a:cubicBezTo>
                    <a:pt x="92" y="47"/>
                    <a:pt x="93" y="48"/>
                    <a:pt x="9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1" y="47"/>
                    <a:pt x="90" y="47"/>
                    <a:pt x="90" y="46"/>
                  </a:cubicBezTo>
                  <a:cubicBezTo>
                    <a:pt x="90" y="46"/>
                    <a:pt x="90" y="46"/>
                    <a:pt x="91" y="46"/>
                  </a:cubicBezTo>
                  <a:cubicBezTo>
                    <a:pt x="90" y="46"/>
                    <a:pt x="89" y="46"/>
                    <a:pt x="90" y="45"/>
                  </a:cubicBezTo>
                  <a:cubicBezTo>
                    <a:pt x="90" y="45"/>
                    <a:pt x="91" y="45"/>
                    <a:pt x="91" y="45"/>
                  </a:cubicBezTo>
                  <a:cubicBezTo>
                    <a:pt x="93" y="45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cubicBezTo>
                    <a:pt x="91" y="46"/>
                    <a:pt x="92" y="46"/>
                    <a:pt x="92" y="47"/>
                  </a:cubicBezTo>
                  <a:moveTo>
                    <a:pt x="86" y="37"/>
                  </a:moveTo>
                  <a:cubicBezTo>
                    <a:pt x="86" y="37"/>
                    <a:pt x="86" y="37"/>
                    <a:pt x="87" y="37"/>
                  </a:cubicBezTo>
                  <a:cubicBezTo>
                    <a:pt x="87" y="37"/>
                    <a:pt x="87" y="38"/>
                    <a:pt x="87" y="38"/>
                  </a:cubicBezTo>
                  <a:cubicBezTo>
                    <a:pt x="87" y="38"/>
                    <a:pt x="87" y="39"/>
                    <a:pt x="86" y="39"/>
                  </a:cubicBezTo>
                  <a:cubicBezTo>
                    <a:pt x="86" y="39"/>
                    <a:pt x="87" y="39"/>
                    <a:pt x="86" y="38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5" y="39"/>
                    <a:pt x="86" y="39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5" y="39"/>
                    <a:pt x="84" y="39"/>
                    <a:pt x="84" y="39"/>
                  </a:cubicBezTo>
                  <a:cubicBezTo>
                    <a:pt x="84" y="39"/>
                    <a:pt x="84" y="38"/>
                    <a:pt x="83" y="38"/>
                  </a:cubicBezTo>
                  <a:cubicBezTo>
                    <a:pt x="84" y="37"/>
                    <a:pt x="84" y="38"/>
                    <a:pt x="85" y="37"/>
                  </a:cubicBezTo>
                  <a:cubicBezTo>
                    <a:pt x="84" y="38"/>
                    <a:pt x="84" y="39"/>
                    <a:pt x="85" y="39"/>
                  </a:cubicBezTo>
                  <a:cubicBezTo>
                    <a:pt x="86" y="39"/>
                    <a:pt x="86" y="38"/>
                    <a:pt x="86" y="38"/>
                  </a:cubicBezTo>
                  <a:cubicBezTo>
                    <a:pt x="85" y="38"/>
                    <a:pt x="85" y="38"/>
                    <a:pt x="85" y="38"/>
                  </a:cubicBezTo>
                  <a:cubicBezTo>
                    <a:pt x="84" y="38"/>
                    <a:pt x="86" y="37"/>
                    <a:pt x="86" y="37"/>
                  </a:cubicBezTo>
                  <a:moveTo>
                    <a:pt x="92" y="50"/>
                  </a:moveTo>
                  <a:cubicBezTo>
                    <a:pt x="93" y="50"/>
                    <a:pt x="91" y="51"/>
                    <a:pt x="91" y="51"/>
                  </a:cubicBezTo>
                  <a:cubicBezTo>
                    <a:pt x="92" y="51"/>
                    <a:pt x="92" y="51"/>
                    <a:pt x="92" y="52"/>
                  </a:cubicBezTo>
                  <a:cubicBezTo>
                    <a:pt x="91" y="52"/>
                    <a:pt x="92" y="52"/>
                    <a:pt x="91" y="52"/>
                  </a:cubicBezTo>
                  <a:cubicBezTo>
                    <a:pt x="90" y="52"/>
                    <a:pt x="90" y="52"/>
                    <a:pt x="90" y="52"/>
                  </a:cubicBezTo>
                  <a:cubicBezTo>
                    <a:pt x="88" y="52"/>
                    <a:pt x="90" y="52"/>
                    <a:pt x="90" y="51"/>
                  </a:cubicBezTo>
                  <a:cubicBezTo>
                    <a:pt x="90" y="51"/>
                    <a:pt x="90" y="52"/>
                    <a:pt x="91" y="52"/>
                  </a:cubicBezTo>
                  <a:cubicBezTo>
                    <a:pt x="91" y="52"/>
                    <a:pt x="91" y="52"/>
                    <a:pt x="90" y="52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89" y="51"/>
                    <a:pt x="89" y="50"/>
                  </a:cubicBezTo>
                  <a:cubicBezTo>
                    <a:pt x="90" y="50"/>
                    <a:pt x="92" y="51"/>
                    <a:pt x="92" y="50"/>
                  </a:cubicBezTo>
                  <a:moveTo>
                    <a:pt x="87" y="32"/>
                  </a:moveTo>
                  <a:cubicBezTo>
                    <a:pt x="87" y="32"/>
                    <a:pt x="88" y="31"/>
                    <a:pt x="87" y="31"/>
                  </a:cubicBezTo>
                  <a:cubicBezTo>
                    <a:pt x="88" y="31"/>
                    <a:pt x="88" y="32"/>
                    <a:pt x="87" y="32"/>
                  </a:cubicBezTo>
                  <a:moveTo>
                    <a:pt x="24" y="29"/>
                  </a:moveTo>
                  <a:cubicBezTo>
                    <a:pt x="24" y="30"/>
                    <a:pt x="23" y="29"/>
                    <a:pt x="23" y="30"/>
                  </a:cubicBezTo>
                  <a:cubicBezTo>
                    <a:pt x="23" y="29"/>
                    <a:pt x="24" y="29"/>
                    <a:pt x="24" y="29"/>
                  </a:cubicBezTo>
                  <a:moveTo>
                    <a:pt x="86" y="32"/>
                  </a:moveTo>
                  <a:cubicBezTo>
                    <a:pt x="87" y="32"/>
                    <a:pt x="87" y="33"/>
                    <a:pt x="88" y="32"/>
                  </a:cubicBezTo>
                  <a:cubicBezTo>
                    <a:pt x="88" y="33"/>
                    <a:pt x="89" y="33"/>
                    <a:pt x="88" y="34"/>
                  </a:cubicBezTo>
                  <a:cubicBezTo>
                    <a:pt x="88" y="33"/>
                    <a:pt x="88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6" y="33"/>
                    <a:pt x="86" y="32"/>
                  </a:cubicBezTo>
                  <a:moveTo>
                    <a:pt x="15" y="16"/>
                  </a:moveTo>
                  <a:cubicBezTo>
                    <a:pt x="15" y="16"/>
                    <a:pt x="15" y="15"/>
                    <a:pt x="16" y="15"/>
                  </a:cubicBezTo>
                  <a:cubicBezTo>
                    <a:pt x="15" y="14"/>
                    <a:pt x="15" y="15"/>
                    <a:pt x="15" y="14"/>
                  </a:cubicBezTo>
                  <a:cubicBezTo>
                    <a:pt x="15" y="13"/>
                    <a:pt x="16" y="13"/>
                    <a:pt x="16" y="13"/>
                  </a:cubicBezTo>
                  <a:cubicBezTo>
                    <a:pt x="17" y="12"/>
                    <a:pt x="17" y="12"/>
                    <a:pt x="18" y="11"/>
                  </a:cubicBezTo>
                  <a:cubicBezTo>
                    <a:pt x="18" y="11"/>
                    <a:pt x="19" y="11"/>
                    <a:pt x="19" y="11"/>
                  </a:cubicBezTo>
                  <a:cubicBezTo>
                    <a:pt x="20" y="11"/>
                    <a:pt x="21" y="9"/>
                    <a:pt x="22" y="9"/>
                  </a:cubicBezTo>
                  <a:cubicBezTo>
                    <a:pt x="22" y="9"/>
                    <a:pt x="22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ubicBezTo>
                    <a:pt x="23" y="8"/>
                    <a:pt x="23" y="8"/>
                    <a:pt x="24" y="8"/>
                  </a:cubicBezTo>
                  <a:cubicBezTo>
                    <a:pt x="24" y="8"/>
                    <a:pt x="25" y="7"/>
                    <a:pt x="26" y="7"/>
                  </a:cubicBezTo>
                  <a:cubicBezTo>
                    <a:pt x="27" y="8"/>
                    <a:pt x="27" y="8"/>
                    <a:pt x="27" y="9"/>
                  </a:cubicBezTo>
                  <a:cubicBezTo>
                    <a:pt x="27" y="8"/>
                    <a:pt x="27" y="8"/>
                    <a:pt x="27" y="7"/>
                  </a:cubicBezTo>
                  <a:cubicBezTo>
                    <a:pt x="27" y="7"/>
                    <a:pt x="28" y="7"/>
                    <a:pt x="28" y="6"/>
                  </a:cubicBezTo>
                  <a:cubicBezTo>
                    <a:pt x="28" y="5"/>
                    <a:pt x="29" y="6"/>
                    <a:pt x="29" y="6"/>
                  </a:cubicBezTo>
                  <a:cubicBezTo>
                    <a:pt x="29" y="6"/>
                    <a:pt x="29" y="5"/>
                    <a:pt x="30" y="6"/>
                  </a:cubicBezTo>
                  <a:cubicBezTo>
                    <a:pt x="29" y="4"/>
                    <a:pt x="30" y="5"/>
                    <a:pt x="30" y="5"/>
                  </a:cubicBezTo>
                  <a:cubicBezTo>
                    <a:pt x="30" y="4"/>
                    <a:pt x="30" y="4"/>
                    <a:pt x="29" y="3"/>
                  </a:cubicBezTo>
                  <a:cubicBezTo>
                    <a:pt x="29" y="4"/>
                    <a:pt x="30" y="4"/>
                    <a:pt x="29" y="5"/>
                  </a:cubicBezTo>
                  <a:cubicBezTo>
                    <a:pt x="29" y="5"/>
                    <a:pt x="29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5"/>
                    <a:pt x="28" y="6"/>
                  </a:cubicBezTo>
                  <a:cubicBezTo>
                    <a:pt x="28" y="5"/>
                    <a:pt x="28" y="5"/>
                    <a:pt x="28" y="4"/>
                  </a:cubicBezTo>
                  <a:cubicBezTo>
                    <a:pt x="27" y="4"/>
                    <a:pt x="27" y="6"/>
                    <a:pt x="27" y="5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5"/>
                  </a:cubicBezTo>
                  <a:cubicBezTo>
                    <a:pt x="26" y="5"/>
                    <a:pt x="26" y="5"/>
                    <a:pt x="25" y="5"/>
                  </a:cubicBezTo>
                  <a:cubicBezTo>
                    <a:pt x="25" y="5"/>
                    <a:pt x="26" y="5"/>
                    <a:pt x="26" y="5"/>
                  </a:cubicBezTo>
                  <a:cubicBezTo>
                    <a:pt x="26" y="6"/>
                    <a:pt x="25" y="5"/>
                    <a:pt x="25" y="6"/>
                  </a:cubicBezTo>
                  <a:cubicBezTo>
                    <a:pt x="25" y="6"/>
                    <a:pt x="26" y="7"/>
                    <a:pt x="25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5"/>
                    <a:pt x="25" y="5"/>
                    <a:pt x="25" y="4"/>
                  </a:cubicBezTo>
                  <a:cubicBezTo>
                    <a:pt x="24" y="3"/>
                    <a:pt x="24" y="4"/>
                    <a:pt x="23" y="4"/>
                  </a:cubicBezTo>
                  <a:cubicBezTo>
                    <a:pt x="24" y="6"/>
                    <a:pt x="24" y="4"/>
                    <a:pt x="24" y="5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4" y="6"/>
                    <a:pt x="24" y="6"/>
                    <a:pt x="24" y="5"/>
                  </a:cubicBezTo>
                  <a:cubicBezTo>
                    <a:pt x="23" y="5"/>
                    <a:pt x="23" y="4"/>
                    <a:pt x="22" y="4"/>
                  </a:cubicBezTo>
                  <a:cubicBezTo>
                    <a:pt x="22" y="3"/>
                    <a:pt x="22" y="2"/>
                    <a:pt x="23" y="3"/>
                  </a:cubicBezTo>
                  <a:cubicBezTo>
                    <a:pt x="23" y="3"/>
                    <a:pt x="22" y="3"/>
                    <a:pt x="22" y="2"/>
                  </a:cubicBezTo>
                  <a:cubicBezTo>
                    <a:pt x="22" y="1"/>
                    <a:pt x="23" y="1"/>
                    <a:pt x="23" y="1"/>
                  </a:cubicBezTo>
                  <a:cubicBezTo>
                    <a:pt x="23" y="1"/>
                    <a:pt x="23" y="1"/>
                    <a:pt x="24" y="1"/>
                  </a:cubicBezTo>
                  <a:cubicBezTo>
                    <a:pt x="24" y="1"/>
                    <a:pt x="25" y="1"/>
                    <a:pt x="26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8" y="0"/>
                    <a:pt x="29" y="1"/>
                    <a:pt x="30" y="0"/>
                  </a:cubicBezTo>
                  <a:cubicBezTo>
                    <a:pt x="30" y="0"/>
                    <a:pt x="31" y="0"/>
                    <a:pt x="31" y="0"/>
                  </a:cubicBezTo>
                  <a:cubicBezTo>
                    <a:pt x="33" y="1"/>
                    <a:pt x="36" y="1"/>
                    <a:pt x="38" y="1"/>
                  </a:cubicBezTo>
                  <a:cubicBezTo>
                    <a:pt x="39" y="1"/>
                    <a:pt x="39" y="2"/>
                    <a:pt x="39" y="2"/>
                  </a:cubicBezTo>
                  <a:cubicBezTo>
                    <a:pt x="39" y="2"/>
                    <a:pt x="40" y="2"/>
                    <a:pt x="40" y="2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2" y="2"/>
                    <a:pt x="42" y="3"/>
                    <a:pt x="42" y="3"/>
                  </a:cubicBezTo>
                  <a:cubicBezTo>
                    <a:pt x="43" y="2"/>
                    <a:pt x="44" y="3"/>
                    <a:pt x="44" y="3"/>
                  </a:cubicBezTo>
                  <a:cubicBezTo>
                    <a:pt x="45" y="3"/>
                    <a:pt x="44" y="4"/>
                    <a:pt x="44" y="4"/>
                  </a:cubicBezTo>
                  <a:cubicBezTo>
                    <a:pt x="45" y="5"/>
                    <a:pt x="45" y="3"/>
                    <a:pt x="45" y="3"/>
                  </a:cubicBezTo>
                  <a:cubicBezTo>
                    <a:pt x="46" y="3"/>
                    <a:pt x="46" y="3"/>
                    <a:pt x="46" y="4"/>
                  </a:cubicBezTo>
                  <a:cubicBezTo>
                    <a:pt x="47" y="3"/>
                    <a:pt x="48" y="6"/>
                    <a:pt x="49" y="4"/>
                  </a:cubicBezTo>
                  <a:cubicBezTo>
                    <a:pt x="50" y="4"/>
                    <a:pt x="50" y="5"/>
                    <a:pt x="50" y="5"/>
                  </a:cubicBezTo>
                  <a:cubicBezTo>
                    <a:pt x="50" y="5"/>
                    <a:pt x="50" y="4"/>
                    <a:pt x="50" y="5"/>
                  </a:cubicBezTo>
                  <a:cubicBezTo>
                    <a:pt x="51" y="5"/>
                    <a:pt x="52" y="6"/>
                    <a:pt x="53" y="6"/>
                  </a:cubicBezTo>
                  <a:cubicBezTo>
                    <a:pt x="53" y="6"/>
                    <a:pt x="53" y="6"/>
                    <a:pt x="54" y="5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55" y="6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6" y="7"/>
                    <a:pt x="57" y="6"/>
                    <a:pt x="57" y="7"/>
                  </a:cubicBezTo>
                  <a:cubicBezTo>
                    <a:pt x="57" y="7"/>
                    <a:pt x="57" y="7"/>
                    <a:pt x="58" y="7"/>
                  </a:cubicBezTo>
                  <a:cubicBezTo>
                    <a:pt x="58" y="7"/>
                    <a:pt x="58" y="8"/>
                    <a:pt x="59" y="8"/>
                  </a:cubicBezTo>
                  <a:cubicBezTo>
                    <a:pt x="59" y="8"/>
                    <a:pt x="60" y="8"/>
                    <a:pt x="60" y="8"/>
                  </a:cubicBezTo>
                  <a:cubicBezTo>
                    <a:pt x="61" y="8"/>
                    <a:pt x="61" y="8"/>
                    <a:pt x="62" y="8"/>
                  </a:cubicBezTo>
                  <a:cubicBezTo>
                    <a:pt x="63" y="8"/>
                    <a:pt x="64" y="8"/>
                    <a:pt x="64" y="9"/>
                  </a:cubicBezTo>
                  <a:cubicBezTo>
                    <a:pt x="65" y="9"/>
                    <a:pt x="67" y="9"/>
                    <a:pt x="67" y="10"/>
                  </a:cubicBezTo>
                  <a:cubicBezTo>
                    <a:pt x="67" y="10"/>
                    <a:pt x="67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9" y="10"/>
                    <a:pt x="69" y="10"/>
                  </a:cubicBezTo>
                  <a:cubicBezTo>
                    <a:pt x="70" y="11"/>
                    <a:pt x="70" y="11"/>
                    <a:pt x="71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3" y="12"/>
                    <a:pt x="73" y="12"/>
                  </a:cubicBezTo>
                  <a:cubicBezTo>
                    <a:pt x="73" y="12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5" y="13"/>
                    <a:pt x="76" y="14"/>
                    <a:pt x="77" y="15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78" y="16"/>
                    <a:pt x="79" y="15"/>
                    <a:pt x="79" y="16"/>
                  </a:cubicBezTo>
                  <a:cubicBezTo>
                    <a:pt x="80" y="16"/>
                    <a:pt x="80" y="17"/>
                    <a:pt x="81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1" y="18"/>
                    <a:pt x="81" y="18"/>
                  </a:cubicBezTo>
                  <a:cubicBezTo>
                    <a:pt x="81" y="19"/>
                    <a:pt x="82" y="19"/>
                    <a:pt x="82" y="19"/>
                  </a:cubicBezTo>
                  <a:cubicBezTo>
                    <a:pt x="82" y="20"/>
                    <a:pt x="83" y="19"/>
                    <a:pt x="83" y="19"/>
                  </a:cubicBezTo>
                  <a:cubicBezTo>
                    <a:pt x="84" y="20"/>
                    <a:pt x="85" y="21"/>
                    <a:pt x="86" y="22"/>
                  </a:cubicBezTo>
                  <a:cubicBezTo>
                    <a:pt x="86" y="22"/>
                    <a:pt x="86" y="22"/>
                    <a:pt x="87" y="22"/>
                  </a:cubicBezTo>
                  <a:cubicBezTo>
                    <a:pt x="87" y="23"/>
                    <a:pt x="88" y="24"/>
                    <a:pt x="88" y="25"/>
                  </a:cubicBezTo>
                  <a:cubicBezTo>
                    <a:pt x="88" y="25"/>
                    <a:pt x="89" y="25"/>
                    <a:pt x="89" y="26"/>
                  </a:cubicBezTo>
                  <a:cubicBezTo>
                    <a:pt x="89" y="26"/>
                    <a:pt x="89" y="26"/>
                    <a:pt x="89" y="26"/>
                  </a:cubicBezTo>
                  <a:cubicBezTo>
                    <a:pt x="89" y="27"/>
                    <a:pt x="89" y="27"/>
                    <a:pt x="89" y="27"/>
                  </a:cubicBezTo>
                  <a:cubicBezTo>
                    <a:pt x="90" y="28"/>
                    <a:pt x="90" y="29"/>
                    <a:pt x="90" y="30"/>
                  </a:cubicBezTo>
                  <a:cubicBezTo>
                    <a:pt x="90" y="31"/>
                    <a:pt x="90" y="30"/>
                    <a:pt x="90" y="30"/>
                  </a:cubicBezTo>
                  <a:cubicBezTo>
                    <a:pt x="89" y="29"/>
                    <a:pt x="88" y="29"/>
                    <a:pt x="89" y="29"/>
                  </a:cubicBezTo>
                  <a:cubicBezTo>
                    <a:pt x="89" y="28"/>
                    <a:pt x="88" y="29"/>
                    <a:pt x="88" y="28"/>
                  </a:cubicBezTo>
                  <a:cubicBezTo>
                    <a:pt x="88" y="28"/>
                    <a:pt x="89" y="28"/>
                    <a:pt x="89" y="28"/>
                  </a:cubicBezTo>
                  <a:cubicBezTo>
                    <a:pt x="88" y="28"/>
                    <a:pt x="87" y="28"/>
                    <a:pt x="88" y="27"/>
                  </a:cubicBezTo>
                  <a:cubicBezTo>
                    <a:pt x="87" y="27"/>
                    <a:pt x="88" y="28"/>
                    <a:pt x="87" y="28"/>
                  </a:cubicBezTo>
                  <a:cubicBezTo>
                    <a:pt x="86" y="27"/>
                    <a:pt x="86" y="27"/>
                    <a:pt x="85" y="26"/>
                  </a:cubicBezTo>
                  <a:cubicBezTo>
                    <a:pt x="84" y="27"/>
                    <a:pt x="85" y="27"/>
                    <a:pt x="84" y="28"/>
                  </a:cubicBezTo>
                  <a:cubicBezTo>
                    <a:pt x="84" y="27"/>
                    <a:pt x="82" y="27"/>
                    <a:pt x="83" y="26"/>
                  </a:cubicBezTo>
                  <a:cubicBezTo>
                    <a:pt x="83" y="26"/>
                    <a:pt x="82" y="26"/>
                    <a:pt x="82" y="26"/>
                  </a:cubicBezTo>
                  <a:cubicBezTo>
                    <a:pt x="81" y="26"/>
                    <a:pt x="82" y="25"/>
                    <a:pt x="82" y="26"/>
                  </a:cubicBezTo>
                  <a:cubicBezTo>
                    <a:pt x="82" y="25"/>
                    <a:pt x="83" y="25"/>
                    <a:pt x="83" y="25"/>
                  </a:cubicBezTo>
                  <a:cubicBezTo>
                    <a:pt x="82" y="25"/>
                    <a:pt x="81" y="24"/>
                    <a:pt x="81" y="23"/>
                  </a:cubicBezTo>
                  <a:cubicBezTo>
                    <a:pt x="80" y="24"/>
                    <a:pt x="81" y="24"/>
                    <a:pt x="81" y="24"/>
                  </a:cubicBezTo>
                  <a:cubicBezTo>
                    <a:pt x="80" y="23"/>
                    <a:pt x="79" y="23"/>
                    <a:pt x="79" y="22"/>
                  </a:cubicBezTo>
                  <a:cubicBezTo>
                    <a:pt x="79" y="22"/>
                    <a:pt x="78" y="22"/>
                    <a:pt x="78" y="22"/>
                  </a:cubicBezTo>
                  <a:cubicBezTo>
                    <a:pt x="78" y="22"/>
                    <a:pt x="78" y="21"/>
                    <a:pt x="78" y="21"/>
                  </a:cubicBezTo>
                  <a:cubicBezTo>
                    <a:pt x="78" y="21"/>
                    <a:pt x="77" y="21"/>
                    <a:pt x="77" y="21"/>
                  </a:cubicBezTo>
                  <a:cubicBezTo>
                    <a:pt x="77" y="21"/>
                    <a:pt x="77" y="20"/>
                    <a:pt x="76" y="21"/>
                  </a:cubicBezTo>
                  <a:cubicBezTo>
                    <a:pt x="76" y="21"/>
                    <a:pt x="77" y="22"/>
                    <a:pt x="77" y="22"/>
                  </a:cubicBezTo>
                  <a:cubicBezTo>
                    <a:pt x="76" y="22"/>
                    <a:pt x="76" y="23"/>
                    <a:pt x="76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3"/>
                    <a:pt x="76" y="23"/>
                    <a:pt x="77" y="22"/>
                  </a:cubicBezTo>
                  <a:cubicBezTo>
                    <a:pt x="78" y="23"/>
                    <a:pt x="79" y="24"/>
                    <a:pt x="79" y="25"/>
                  </a:cubicBezTo>
                  <a:cubicBezTo>
                    <a:pt x="80" y="26"/>
                    <a:pt x="81" y="27"/>
                    <a:pt x="82" y="28"/>
                  </a:cubicBezTo>
                  <a:cubicBezTo>
                    <a:pt x="81" y="28"/>
                    <a:pt x="81" y="28"/>
                    <a:pt x="81" y="29"/>
                  </a:cubicBezTo>
                  <a:cubicBezTo>
                    <a:pt x="81" y="29"/>
                    <a:pt x="82" y="30"/>
                    <a:pt x="82" y="30"/>
                  </a:cubicBezTo>
                  <a:cubicBezTo>
                    <a:pt x="82" y="30"/>
                    <a:pt x="83" y="30"/>
                    <a:pt x="83" y="30"/>
                  </a:cubicBezTo>
                  <a:cubicBezTo>
                    <a:pt x="83" y="31"/>
                    <a:pt x="83" y="31"/>
                    <a:pt x="82" y="31"/>
                  </a:cubicBezTo>
                  <a:cubicBezTo>
                    <a:pt x="82" y="32"/>
                    <a:pt x="82" y="32"/>
                    <a:pt x="83" y="31"/>
                  </a:cubicBezTo>
                  <a:cubicBezTo>
                    <a:pt x="83" y="31"/>
                    <a:pt x="82" y="32"/>
                    <a:pt x="82" y="32"/>
                  </a:cubicBezTo>
                  <a:cubicBezTo>
                    <a:pt x="81" y="32"/>
                    <a:pt x="81" y="32"/>
                    <a:pt x="80" y="32"/>
                  </a:cubicBezTo>
                  <a:cubicBezTo>
                    <a:pt x="81" y="31"/>
                    <a:pt x="81" y="31"/>
                    <a:pt x="80" y="31"/>
                  </a:cubicBezTo>
                  <a:cubicBezTo>
                    <a:pt x="81" y="30"/>
                    <a:pt x="81" y="31"/>
                    <a:pt x="81" y="31"/>
                  </a:cubicBezTo>
                  <a:cubicBezTo>
                    <a:pt x="82" y="30"/>
                    <a:pt x="81" y="30"/>
                    <a:pt x="80" y="31"/>
                  </a:cubicBezTo>
                  <a:cubicBezTo>
                    <a:pt x="80" y="30"/>
                    <a:pt x="79" y="30"/>
                    <a:pt x="79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9" y="29"/>
                    <a:pt x="79" y="28"/>
                    <a:pt x="78" y="28"/>
                  </a:cubicBezTo>
                  <a:cubicBezTo>
                    <a:pt x="78" y="28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7" y="26"/>
                    <a:pt x="76" y="25"/>
                    <a:pt x="75" y="24"/>
                  </a:cubicBezTo>
                  <a:cubicBezTo>
                    <a:pt x="76" y="23"/>
                    <a:pt x="76" y="24"/>
                    <a:pt x="76" y="24"/>
                  </a:cubicBezTo>
                  <a:cubicBezTo>
                    <a:pt x="77" y="23"/>
                    <a:pt x="75" y="24"/>
                    <a:pt x="75" y="24"/>
                  </a:cubicBezTo>
                  <a:cubicBezTo>
                    <a:pt x="74" y="22"/>
                    <a:pt x="73" y="22"/>
                    <a:pt x="72" y="21"/>
                  </a:cubicBezTo>
                  <a:cubicBezTo>
                    <a:pt x="72" y="21"/>
                    <a:pt x="72" y="21"/>
                    <a:pt x="72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1" y="20"/>
                    <a:pt x="70" y="19"/>
                    <a:pt x="69" y="18"/>
                  </a:cubicBezTo>
                  <a:cubicBezTo>
                    <a:pt x="69" y="18"/>
                    <a:pt x="68" y="18"/>
                    <a:pt x="68" y="18"/>
                  </a:cubicBezTo>
                  <a:cubicBezTo>
                    <a:pt x="67" y="18"/>
                    <a:pt x="67" y="17"/>
                    <a:pt x="67" y="17"/>
                  </a:cubicBezTo>
                  <a:cubicBezTo>
                    <a:pt x="67" y="17"/>
                    <a:pt x="67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5" y="16"/>
                    <a:pt x="65" y="16"/>
                  </a:cubicBezTo>
                  <a:cubicBezTo>
                    <a:pt x="64" y="16"/>
                    <a:pt x="64" y="17"/>
                    <a:pt x="64" y="16"/>
                  </a:cubicBezTo>
                  <a:cubicBezTo>
                    <a:pt x="64" y="16"/>
                    <a:pt x="64" y="16"/>
                    <a:pt x="63" y="16"/>
                  </a:cubicBezTo>
                  <a:cubicBezTo>
                    <a:pt x="63" y="16"/>
                    <a:pt x="63" y="15"/>
                    <a:pt x="63" y="16"/>
                  </a:cubicBezTo>
                  <a:cubicBezTo>
                    <a:pt x="62" y="16"/>
                    <a:pt x="63" y="15"/>
                    <a:pt x="62" y="15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1" y="16"/>
                    <a:pt x="62" y="15"/>
                    <a:pt x="61" y="15"/>
                  </a:cubicBezTo>
                  <a:cubicBezTo>
                    <a:pt x="60" y="15"/>
                    <a:pt x="58" y="15"/>
                    <a:pt x="57" y="14"/>
                  </a:cubicBezTo>
                  <a:cubicBezTo>
                    <a:pt x="56" y="13"/>
                    <a:pt x="55" y="13"/>
                    <a:pt x="54" y="13"/>
                  </a:cubicBezTo>
                  <a:cubicBezTo>
                    <a:pt x="54" y="13"/>
                    <a:pt x="54" y="12"/>
                    <a:pt x="54" y="12"/>
                  </a:cubicBezTo>
                  <a:cubicBezTo>
                    <a:pt x="53" y="12"/>
                    <a:pt x="52" y="13"/>
                    <a:pt x="52" y="12"/>
                  </a:cubicBezTo>
                  <a:cubicBezTo>
                    <a:pt x="52" y="12"/>
                    <a:pt x="51" y="13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0" y="11"/>
                    <a:pt x="50" y="12"/>
                  </a:cubicBezTo>
                  <a:cubicBezTo>
                    <a:pt x="50" y="11"/>
                    <a:pt x="50" y="11"/>
                    <a:pt x="49" y="11"/>
                  </a:cubicBezTo>
                  <a:cubicBezTo>
                    <a:pt x="49" y="12"/>
                    <a:pt x="50" y="11"/>
                    <a:pt x="50" y="12"/>
                  </a:cubicBezTo>
                  <a:cubicBezTo>
                    <a:pt x="49" y="12"/>
                    <a:pt x="48" y="11"/>
                    <a:pt x="47" y="12"/>
                  </a:cubicBezTo>
                  <a:cubicBezTo>
                    <a:pt x="47" y="11"/>
                    <a:pt x="46" y="10"/>
                    <a:pt x="45" y="10"/>
                  </a:cubicBezTo>
                  <a:cubicBezTo>
                    <a:pt x="45" y="11"/>
                    <a:pt x="46" y="10"/>
                    <a:pt x="46" y="11"/>
                  </a:cubicBezTo>
                  <a:cubicBezTo>
                    <a:pt x="45" y="11"/>
                    <a:pt x="45" y="12"/>
                    <a:pt x="44" y="12"/>
                  </a:cubicBezTo>
                  <a:cubicBezTo>
                    <a:pt x="44" y="12"/>
                    <a:pt x="43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0"/>
                    <a:pt x="42" y="11"/>
                    <a:pt x="43" y="12"/>
                  </a:cubicBezTo>
                  <a:cubicBezTo>
                    <a:pt x="42" y="12"/>
                    <a:pt x="42" y="12"/>
                    <a:pt x="42" y="11"/>
                  </a:cubicBezTo>
                  <a:cubicBezTo>
                    <a:pt x="42" y="12"/>
                    <a:pt x="40" y="11"/>
                    <a:pt x="40" y="12"/>
                  </a:cubicBezTo>
                  <a:cubicBezTo>
                    <a:pt x="40" y="11"/>
                    <a:pt x="39" y="11"/>
                    <a:pt x="39" y="11"/>
                  </a:cubicBezTo>
                  <a:cubicBezTo>
                    <a:pt x="39" y="12"/>
                    <a:pt x="39" y="10"/>
                    <a:pt x="39" y="12"/>
                  </a:cubicBezTo>
                  <a:cubicBezTo>
                    <a:pt x="38" y="12"/>
                    <a:pt x="37" y="12"/>
                    <a:pt x="36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2"/>
                    <a:pt x="36" y="12"/>
                  </a:cubicBezTo>
                  <a:cubicBezTo>
                    <a:pt x="35" y="12"/>
                    <a:pt x="35" y="12"/>
                    <a:pt x="34" y="12"/>
                  </a:cubicBezTo>
                  <a:cubicBezTo>
                    <a:pt x="33" y="12"/>
                    <a:pt x="32" y="12"/>
                    <a:pt x="31" y="12"/>
                  </a:cubicBezTo>
                  <a:cubicBezTo>
                    <a:pt x="31" y="12"/>
                    <a:pt x="31" y="13"/>
                    <a:pt x="31" y="13"/>
                  </a:cubicBezTo>
                  <a:cubicBezTo>
                    <a:pt x="30" y="13"/>
                    <a:pt x="28" y="13"/>
                    <a:pt x="27" y="13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5"/>
                    <a:pt x="25" y="15"/>
                    <a:pt x="24" y="15"/>
                  </a:cubicBezTo>
                  <a:cubicBezTo>
                    <a:pt x="23" y="15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ubicBezTo>
                    <a:pt x="20" y="17"/>
                    <a:pt x="20" y="16"/>
                    <a:pt x="20" y="17"/>
                  </a:cubicBezTo>
                  <a:cubicBezTo>
                    <a:pt x="19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5" y="15"/>
                    <a:pt x="15" y="16"/>
                  </a:cubicBezTo>
                  <a:moveTo>
                    <a:pt x="77" y="24"/>
                  </a:moveTo>
                  <a:cubicBezTo>
                    <a:pt x="77" y="24"/>
                    <a:pt x="76" y="25"/>
                    <a:pt x="77" y="25"/>
                  </a:cubicBezTo>
                  <a:cubicBezTo>
                    <a:pt x="77" y="25"/>
                    <a:pt x="78" y="24"/>
                    <a:pt x="77" y="24"/>
                  </a:cubicBezTo>
                  <a:moveTo>
                    <a:pt x="84" y="26"/>
                  </a:moveTo>
                  <a:cubicBezTo>
                    <a:pt x="84" y="26"/>
                    <a:pt x="84" y="27"/>
                    <a:pt x="84" y="27"/>
                  </a:cubicBezTo>
                  <a:cubicBezTo>
                    <a:pt x="85" y="26"/>
                    <a:pt x="85" y="25"/>
                    <a:pt x="85" y="26"/>
                  </a:cubicBezTo>
                  <a:cubicBezTo>
                    <a:pt x="85" y="26"/>
                    <a:pt x="85" y="26"/>
                    <a:pt x="84" y="26"/>
                  </a:cubicBezTo>
                  <a:moveTo>
                    <a:pt x="86" y="23"/>
                  </a:moveTo>
                  <a:cubicBezTo>
                    <a:pt x="86" y="23"/>
                    <a:pt x="86" y="24"/>
                    <a:pt x="86" y="24"/>
                  </a:cubicBezTo>
                  <a:cubicBezTo>
                    <a:pt x="87" y="24"/>
                    <a:pt x="87" y="23"/>
                    <a:pt x="86" y="23"/>
                  </a:cubicBezTo>
                  <a:moveTo>
                    <a:pt x="82" y="20"/>
                  </a:moveTo>
                  <a:cubicBezTo>
                    <a:pt x="82" y="20"/>
                    <a:pt x="82" y="21"/>
                    <a:pt x="83" y="20"/>
                  </a:cubicBezTo>
                  <a:cubicBezTo>
                    <a:pt x="83" y="20"/>
                    <a:pt x="83" y="19"/>
                    <a:pt x="82" y="20"/>
                  </a:cubicBezTo>
                  <a:moveTo>
                    <a:pt x="75" y="22"/>
                  </a:moveTo>
                  <a:cubicBezTo>
                    <a:pt x="74" y="22"/>
                    <a:pt x="76" y="22"/>
                    <a:pt x="76" y="22"/>
                  </a:cubicBezTo>
                  <a:cubicBezTo>
                    <a:pt x="75" y="22"/>
                    <a:pt x="75" y="21"/>
                    <a:pt x="75" y="22"/>
                  </a:cubicBezTo>
                  <a:moveTo>
                    <a:pt x="70" y="12"/>
                  </a:moveTo>
                  <a:cubicBezTo>
                    <a:pt x="71" y="13"/>
                    <a:pt x="71" y="13"/>
                    <a:pt x="72" y="13"/>
                  </a:cubicBezTo>
                  <a:cubicBezTo>
                    <a:pt x="71" y="12"/>
                    <a:pt x="71" y="11"/>
                    <a:pt x="70" y="12"/>
                  </a:cubicBezTo>
                  <a:moveTo>
                    <a:pt x="66" y="11"/>
                  </a:moveTo>
                  <a:cubicBezTo>
                    <a:pt x="66" y="11"/>
                    <a:pt x="67" y="11"/>
                    <a:pt x="67" y="10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5" y="11"/>
                    <a:pt x="66" y="10"/>
                    <a:pt x="66" y="11"/>
                  </a:cubicBezTo>
                  <a:moveTo>
                    <a:pt x="48" y="8"/>
                  </a:moveTo>
                  <a:cubicBezTo>
                    <a:pt x="49" y="8"/>
                    <a:pt x="49" y="8"/>
                    <a:pt x="49" y="7"/>
                  </a:cubicBezTo>
                  <a:cubicBezTo>
                    <a:pt x="49" y="7"/>
                    <a:pt x="48" y="7"/>
                    <a:pt x="48" y="8"/>
                  </a:cubicBezTo>
                  <a:moveTo>
                    <a:pt x="47" y="11"/>
                  </a:moveTo>
                  <a:cubicBezTo>
                    <a:pt x="48" y="11"/>
                    <a:pt x="49" y="12"/>
                    <a:pt x="49" y="11"/>
                  </a:cubicBezTo>
                  <a:cubicBezTo>
                    <a:pt x="49" y="10"/>
                    <a:pt x="49" y="11"/>
                    <a:pt x="49" y="11"/>
                  </a:cubicBezTo>
                  <a:cubicBezTo>
                    <a:pt x="48" y="12"/>
                    <a:pt x="48" y="9"/>
                    <a:pt x="47" y="11"/>
                  </a:cubicBezTo>
                  <a:moveTo>
                    <a:pt x="44" y="11"/>
                  </a:moveTo>
                  <a:cubicBezTo>
                    <a:pt x="45" y="12"/>
                    <a:pt x="45" y="11"/>
                    <a:pt x="45" y="10"/>
                  </a:cubicBezTo>
                  <a:cubicBezTo>
                    <a:pt x="45" y="10"/>
                    <a:pt x="45" y="11"/>
                    <a:pt x="44" y="11"/>
                  </a:cubicBezTo>
                  <a:moveTo>
                    <a:pt x="44" y="11"/>
                  </a:moveTo>
                  <a:cubicBezTo>
                    <a:pt x="44" y="11"/>
                    <a:pt x="44" y="10"/>
                    <a:pt x="44" y="10"/>
                  </a:cubicBezTo>
                  <a:cubicBezTo>
                    <a:pt x="43" y="11"/>
                    <a:pt x="44" y="11"/>
                    <a:pt x="44" y="11"/>
                  </a:cubicBezTo>
                  <a:moveTo>
                    <a:pt x="39" y="3"/>
                  </a:moveTo>
                  <a:cubicBezTo>
                    <a:pt x="39" y="3"/>
                    <a:pt x="39" y="3"/>
                    <a:pt x="39" y="3"/>
                  </a:cubicBezTo>
                  <a:cubicBezTo>
                    <a:pt x="39" y="2"/>
                    <a:pt x="38" y="2"/>
                    <a:pt x="39" y="3"/>
                  </a:cubicBezTo>
                  <a:moveTo>
                    <a:pt x="37" y="4"/>
                  </a:moveTo>
                  <a:cubicBezTo>
                    <a:pt x="37" y="3"/>
                    <a:pt x="37" y="5"/>
                    <a:pt x="38" y="5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3"/>
                    <a:pt x="38" y="3"/>
                    <a:pt x="37" y="2"/>
                  </a:cubicBezTo>
                  <a:cubicBezTo>
                    <a:pt x="37" y="2"/>
                    <a:pt x="37" y="3"/>
                    <a:pt x="37" y="4"/>
                  </a:cubicBezTo>
                  <a:moveTo>
                    <a:pt x="32" y="1"/>
                  </a:moveTo>
                  <a:cubicBezTo>
                    <a:pt x="31" y="1"/>
                    <a:pt x="31" y="1"/>
                    <a:pt x="31" y="1"/>
                  </a:cubicBezTo>
                  <a:cubicBezTo>
                    <a:pt x="32" y="2"/>
                    <a:pt x="32" y="2"/>
                    <a:pt x="32" y="1"/>
                  </a:cubicBezTo>
                  <a:moveTo>
                    <a:pt x="32" y="4"/>
                  </a:moveTo>
                  <a:cubicBezTo>
                    <a:pt x="32" y="4"/>
                    <a:pt x="32" y="4"/>
                    <a:pt x="32" y="4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3"/>
                    <a:pt x="32" y="4"/>
                    <a:pt x="32" y="4"/>
                  </a:cubicBezTo>
                  <a:moveTo>
                    <a:pt x="24" y="3"/>
                  </a:moveTo>
                  <a:cubicBezTo>
                    <a:pt x="24" y="3"/>
                    <a:pt x="23" y="2"/>
                    <a:pt x="23" y="2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4"/>
                    <a:pt x="24" y="4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5" y="3"/>
                    <a:pt x="24" y="3"/>
                    <a:pt x="24" y="3"/>
                  </a:cubicBezTo>
                  <a:moveTo>
                    <a:pt x="25" y="2"/>
                  </a:move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4" y="1"/>
                    <a:pt x="25" y="2"/>
                  </a:cubicBezTo>
                  <a:moveTo>
                    <a:pt x="27" y="4"/>
                  </a:moveTo>
                  <a:cubicBezTo>
                    <a:pt x="26" y="3"/>
                    <a:pt x="26" y="4"/>
                    <a:pt x="25" y="3"/>
                  </a:cubicBezTo>
                  <a:cubicBezTo>
                    <a:pt x="26" y="4"/>
                    <a:pt x="25" y="3"/>
                    <a:pt x="25" y="4"/>
                  </a:cubicBezTo>
                  <a:cubicBezTo>
                    <a:pt x="26" y="4"/>
                    <a:pt x="26" y="4"/>
                    <a:pt x="27" y="4"/>
                  </a:cubicBezTo>
                  <a:moveTo>
                    <a:pt x="27" y="1"/>
                  </a:moveTo>
                  <a:cubicBezTo>
                    <a:pt x="27" y="1"/>
                    <a:pt x="27" y="2"/>
                    <a:pt x="26" y="2"/>
                  </a:cubicBezTo>
                  <a:cubicBezTo>
                    <a:pt x="26" y="2"/>
                    <a:pt x="25" y="1"/>
                    <a:pt x="26" y="2"/>
                  </a:cubicBezTo>
                  <a:cubicBezTo>
                    <a:pt x="26" y="3"/>
                    <a:pt x="27" y="2"/>
                    <a:pt x="27" y="1"/>
                  </a:cubicBezTo>
                  <a:moveTo>
                    <a:pt x="29" y="1"/>
                  </a:moveTo>
                  <a:cubicBezTo>
                    <a:pt x="29" y="2"/>
                    <a:pt x="29" y="2"/>
                    <a:pt x="29" y="3"/>
                  </a:cubicBezTo>
                  <a:cubicBezTo>
                    <a:pt x="29" y="2"/>
                    <a:pt x="30" y="2"/>
                    <a:pt x="29" y="1"/>
                  </a:cubicBezTo>
                  <a:moveTo>
                    <a:pt x="19" y="14"/>
                  </a:moveTo>
                  <a:cubicBezTo>
                    <a:pt x="20" y="14"/>
                    <a:pt x="20" y="15"/>
                    <a:pt x="20" y="15"/>
                  </a:cubicBezTo>
                  <a:cubicBezTo>
                    <a:pt x="20" y="14"/>
                    <a:pt x="20" y="14"/>
                    <a:pt x="20" y="13"/>
                  </a:cubicBezTo>
                  <a:cubicBezTo>
                    <a:pt x="19" y="13"/>
                    <a:pt x="20" y="14"/>
                    <a:pt x="19" y="14"/>
                  </a:cubicBezTo>
                  <a:moveTo>
                    <a:pt x="19" y="16"/>
                  </a:moveTo>
                  <a:cubicBezTo>
                    <a:pt x="19" y="16"/>
                    <a:pt x="19" y="16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6"/>
                    <a:pt x="20" y="17"/>
                    <a:pt x="20" y="17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6"/>
                    <a:pt x="18" y="16"/>
                    <a:pt x="19" y="16"/>
                  </a:cubicBezTo>
                  <a:moveTo>
                    <a:pt x="85" y="35"/>
                  </a:moveTo>
                  <a:cubicBezTo>
                    <a:pt x="85" y="35"/>
                    <a:pt x="86" y="35"/>
                    <a:pt x="87" y="36"/>
                  </a:cubicBezTo>
                  <a:cubicBezTo>
                    <a:pt x="86" y="36"/>
                    <a:pt x="86" y="37"/>
                    <a:pt x="85" y="37"/>
                  </a:cubicBezTo>
                  <a:cubicBezTo>
                    <a:pt x="84" y="37"/>
                    <a:pt x="84" y="37"/>
                    <a:pt x="83" y="36"/>
                  </a:cubicBezTo>
                  <a:cubicBezTo>
                    <a:pt x="84" y="36"/>
                    <a:pt x="84" y="36"/>
                    <a:pt x="84" y="37"/>
                  </a:cubicBezTo>
                  <a:cubicBezTo>
                    <a:pt x="85" y="37"/>
                    <a:pt x="85" y="36"/>
                    <a:pt x="85" y="36"/>
                  </a:cubicBezTo>
                  <a:cubicBezTo>
                    <a:pt x="84" y="36"/>
                    <a:pt x="81" y="36"/>
                    <a:pt x="84" y="35"/>
                  </a:cubicBezTo>
                  <a:cubicBezTo>
                    <a:pt x="84" y="35"/>
                    <a:pt x="83" y="35"/>
                    <a:pt x="84" y="35"/>
                  </a:cubicBezTo>
                  <a:cubicBezTo>
                    <a:pt x="85" y="34"/>
                    <a:pt x="83" y="34"/>
                    <a:pt x="84" y="33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2" y="34"/>
                    <a:pt x="83" y="34"/>
                    <a:pt x="83" y="35"/>
                  </a:cubicBezTo>
                  <a:cubicBezTo>
                    <a:pt x="82" y="35"/>
                    <a:pt x="81" y="34"/>
                    <a:pt x="82" y="34"/>
                  </a:cubicBezTo>
                  <a:cubicBezTo>
                    <a:pt x="82" y="34"/>
                    <a:pt x="82" y="33"/>
                    <a:pt x="82" y="33"/>
                  </a:cubicBezTo>
                  <a:cubicBezTo>
                    <a:pt x="82" y="33"/>
                    <a:pt x="82" y="33"/>
                    <a:pt x="83" y="33"/>
                  </a:cubicBezTo>
                  <a:cubicBezTo>
                    <a:pt x="83" y="33"/>
                    <a:pt x="82" y="33"/>
                    <a:pt x="82" y="34"/>
                  </a:cubicBezTo>
                  <a:cubicBezTo>
                    <a:pt x="82" y="34"/>
                    <a:pt x="83" y="33"/>
                    <a:pt x="83" y="33"/>
                  </a:cubicBezTo>
                  <a:cubicBezTo>
                    <a:pt x="84" y="33"/>
                    <a:pt x="83" y="33"/>
                    <a:pt x="83" y="33"/>
                  </a:cubicBezTo>
                  <a:cubicBezTo>
                    <a:pt x="85" y="32"/>
                    <a:pt x="85" y="33"/>
                    <a:pt x="85" y="33"/>
                  </a:cubicBezTo>
                  <a:cubicBezTo>
                    <a:pt x="86" y="34"/>
                    <a:pt x="85" y="34"/>
                    <a:pt x="85" y="35"/>
                  </a:cubicBezTo>
                  <a:moveTo>
                    <a:pt x="89" y="33"/>
                  </a:moveTo>
                  <a:cubicBezTo>
                    <a:pt x="89" y="34"/>
                    <a:pt x="89" y="34"/>
                    <a:pt x="89" y="34"/>
                  </a:cubicBezTo>
                  <a:cubicBezTo>
                    <a:pt x="88" y="34"/>
                    <a:pt x="88" y="34"/>
                    <a:pt x="87" y="34"/>
                  </a:cubicBezTo>
                  <a:cubicBezTo>
                    <a:pt x="87" y="34"/>
                    <a:pt x="88" y="34"/>
                    <a:pt x="89" y="33"/>
                  </a:cubicBezTo>
                  <a:moveTo>
                    <a:pt x="86" y="32"/>
                  </a:moveTo>
                  <a:cubicBezTo>
                    <a:pt x="86" y="31"/>
                    <a:pt x="86" y="32"/>
                    <a:pt x="86" y="31"/>
                  </a:cubicBezTo>
                  <a:cubicBezTo>
                    <a:pt x="86" y="31"/>
                    <a:pt x="87" y="32"/>
                    <a:pt x="86" y="32"/>
                  </a:cubicBezTo>
                </a:path>
              </a:pathLst>
            </a:custGeom>
            <a:solidFill>
              <a:srgbClr val="E0D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6491288" y="1900238"/>
              <a:ext cx="627063" cy="100013"/>
            </a:xfrm>
            <a:custGeom>
              <a:avLst/>
              <a:gdLst>
                <a:gd name="T0" fmla="*/ 44 w 62"/>
                <a:gd name="T1" fmla="*/ 3 h 10"/>
                <a:gd name="T2" fmla="*/ 42 w 62"/>
                <a:gd name="T3" fmla="*/ 3 h 10"/>
                <a:gd name="T4" fmla="*/ 32 w 62"/>
                <a:gd name="T5" fmla="*/ 5 h 10"/>
                <a:gd name="T6" fmla="*/ 35 w 62"/>
                <a:gd name="T7" fmla="*/ 5 h 10"/>
                <a:gd name="T8" fmla="*/ 29 w 62"/>
                <a:gd name="T9" fmla="*/ 6 h 10"/>
                <a:gd name="T10" fmla="*/ 35 w 62"/>
                <a:gd name="T11" fmla="*/ 5 h 10"/>
                <a:gd name="T12" fmla="*/ 30 w 62"/>
                <a:gd name="T13" fmla="*/ 5 h 10"/>
                <a:gd name="T14" fmla="*/ 12 w 62"/>
                <a:gd name="T15" fmla="*/ 8 h 10"/>
                <a:gd name="T16" fmla="*/ 25 w 62"/>
                <a:gd name="T17" fmla="*/ 6 h 10"/>
                <a:gd name="T18" fmla="*/ 24 w 62"/>
                <a:gd name="T19" fmla="*/ 6 h 10"/>
                <a:gd name="T20" fmla="*/ 19 w 62"/>
                <a:gd name="T21" fmla="*/ 7 h 10"/>
                <a:gd name="T22" fmla="*/ 49 w 62"/>
                <a:gd name="T23" fmla="*/ 2 h 10"/>
                <a:gd name="T24" fmla="*/ 48 w 62"/>
                <a:gd name="T25" fmla="*/ 2 h 10"/>
                <a:gd name="T26" fmla="*/ 49 w 62"/>
                <a:gd name="T27" fmla="*/ 2 h 10"/>
                <a:gd name="T28" fmla="*/ 17 w 62"/>
                <a:gd name="T29" fmla="*/ 8 h 10"/>
                <a:gd name="T30" fmla="*/ 21 w 62"/>
                <a:gd name="T31" fmla="*/ 7 h 10"/>
                <a:gd name="T32" fmla="*/ 18 w 62"/>
                <a:gd name="T33" fmla="*/ 7 h 10"/>
                <a:gd name="T34" fmla="*/ 14 w 62"/>
                <a:gd name="T35" fmla="*/ 8 h 10"/>
                <a:gd name="T36" fmla="*/ 15 w 62"/>
                <a:gd name="T37" fmla="*/ 8 h 10"/>
                <a:gd name="T38" fmla="*/ 40 w 62"/>
                <a:gd name="T39" fmla="*/ 4 h 10"/>
                <a:gd name="T40" fmla="*/ 37 w 62"/>
                <a:gd name="T41" fmla="*/ 4 h 10"/>
                <a:gd name="T42" fmla="*/ 44 w 62"/>
                <a:gd name="T43" fmla="*/ 3 h 10"/>
                <a:gd name="T44" fmla="*/ 37 w 62"/>
                <a:gd name="T45" fmla="*/ 4 h 10"/>
                <a:gd name="T46" fmla="*/ 35 w 62"/>
                <a:gd name="T47" fmla="*/ 5 h 10"/>
                <a:gd name="T48" fmla="*/ 29 w 62"/>
                <a:gd name="T49" fmla="*/ 6 h 10"/>
                <a:gd name="T50" fmla="*/ 25 w 62"/>
                <a:gd name="T51" fmla="*/ 6 h 10"/>
                <a:gd name="T52" fmla="*/ 42 w 62"/>
                <a:gd name="T53" fmla="*/ 3 h 10"/>
                <a:gd name="T54" fmla="*/ 16 w 62"/>
                <a:gd name="T55" fmla="*/ 8 h 10"/>
                <a:gd name="T56" fmla="*/ 20 w 62"/>
                <a:gd name="T57" fmla="*/ 7 h 10"/>
                <a:gd name="T58" fmla="*/ 30 w 62"/>
                <a:gd name="T59" fmla="*/ 5 h 10"/>
                <a:gd name="T60" fmla="*/ 29 w 62"/>
                <a:gd name="T61" fmla="*/ 6 h 10"/>
                <a:gd name="T62" fmla="*/ 21 w 62"/>
                <a:gd name="T63" fmla="*/ 7 h 10"/>
                <a:gd name="T64" fmla="*/ 24 w 62"/>
                <a:gd name="T65" fmla="*/ 6 h 10"/>
                <a:gd name="T66" fmla="*/ 29 w 62"/>
                <a:gd name="T67" fmla="*/ 5 h 10"/>
                <a:gd name="T68" fmla="*/ 37 w 62"/>
                <a:gd name="T69" fmla="*/ 4 h 10"/>
                <a:gd name="T70" fmla="*/ 38 w 62"/>
                <a:gd name="T71" fmla="*/ 4 h 10"/>
                <a:gd name="T72" fmla="*/ 41 w 62"/>
                <a:gd name="T73" fmla="*/ 4 h 10"/>
                <a:gd name="T74" fmla="*/ 45 w 62"/>
                <a:gd name="T75" fmla="*/ 3 h 10"/>
                <a:gd name="T76" fmla="*/ 31 w 62"/>
                <a:gd name="T77" fmla="*/ 5 h 10"/>
                <a:gd name="T78" fmla="*/ 36 w 62"/>
                <a:gd name="T79" fmla="*/ 4 h 10"/>
                <a:gd name="T80" fmla="*/ 36 w 62"/>
                <a:gd name="T81" fmla="*/ 4 h 10"/>
                <a:gd name="T82" fmla="*/ 31 w 62"/>
                <a:gd name="T83" fmla="*/ 5 h 10"/>
                <a:gd name="T84" fmla="*/ 37 w 62"/>
                <a:gd name="T85" fmla="*/ 4 h 10"/>
                <a:gd name="T86" fmla="*/ 29 w 62"/>
                <a:gd name="T87" fmla="*/ 6 h 10"/>
                <a:gd name="T88" fmla="*/ 24 w 62"/>
                <a:gd name="T89" fmla="*/ 6 h 10"/>
                <a:gd name="T90" fmla="*/ 41 w 62"/>
                <a:gd name="T91" fmla="*/ 4 h 10"/>
                <a:gd name="T92" fmla="*/ 29 w 62"/>
                <a:gd name="T93" fmla="*/ 6 h 10"/>
                <a:gd name="T94" fmla="*/ 13 w 62"/>
                <a:gd name="T95" fmla="*/ 8 h 10"/>
                <a:gd name="T96" fmla="*/ 44 w 62"/>
                <a:gd name="T97" fmla="*/ 3 h 10"/>
                <a:gd name="T98" fmla="*/ 33 w 62"/>
                <a:gd name="T99" fmla="*/ 5 h 10"/>
                <a:gd name="T100" fmla="*/ 36 w 62"/>
                <a:gd name="T101" fmla="*/ 5 h 10"/>
                <a:gd name="T102" fmla="*/ 50 w 62"/>
                <a:gd name="T103" fmla="*/ 2 h 10"/>
                <a:gd name="T104" fmla="*/ 37 w 62"/>
                <a:gd name="T105" fmla="*/ 4 h 10"/>
                <a:gd name="T106" fmla="*/ 15 w 62"/>
                <a:gd name="T107" fmla="*/ 8 h 10"/>
                <a:gd name="T108" fmla="*/ 43 w 62"/>
                <a:gd name="T109" fmla="*/ 3 h 10"/>
                <a:gd name="T110" fmla="*/ 49 w 62"/>
                <a:gd name="T111" fmla="*/ 2 h 10"/>
                <a:gd name="T112" fmla="*/ 46 w 62"/>
                <a:gd name="T113" fmla="*/ 3 h 10"/>
                <a:gd name="T114" fmla="*/ 54 w 62"/>
                <a:gd name="T115" fmla="*/ 1 h 10"/>
                <a:gd name="T116" fmla="*/ 52 w 62"/>
                <a:gd name="T117" fmla="*/ 2 h 10"/>
                <a:gd name="T118" fmla="*/ 46 w 62"/>
                <a:gd name="T119" fmla="*/ 3 h 10"/>
                <a:gd name="T120" fmla="*/ 45 w 62"/>
                <a:gd name="T121" fmla="*/ 3 h 10"/>
                <a:gd name="T122" fmla="*/ 47 w 62"/>
                <a:gd name="T123" fmla="*/ 3 h 10"/>
                <a:gd name="T124" fmla="*/ 46 w 62"/>
                <a:gd name="T12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" h="10">
                  <a:moveTo>
                    <a:pt x="46" y="3"/>
                  </a:moveTo>
                  <a:cubicBezTo>
                    <a:pt x="47" y="3"/>
                    <a:pt x="47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6" y="3"/>
                    <a:pt x="47" y="3"/>
                    <a:pt x="46" y="3"/>
                  </a:cubicBezTo>
                  <a:moveTo>
                    <a:pt x="44" y="3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3" y="3"/>
                    <a:pt x="43" y="3"/>
                    <a:pt x="44" y="3"/>
                  </a:cubicBezTo>
                  <a:cubicBezTo>
                    <a:pt x="43" y="3"/>
                    <a:pt x="43" y="3"/>
                    <a:pt x="42" y="4"/>
                  </a:cubicBezTo>
                  <a:cubicBezTo>
                    <a:pt x="42" y="4"/>
                    <a:pt x="42" y="4"/>
                    <a:pt x="41" y="4"/>
                  </a:cubicBezTo>
                  <a:cubicBezTo>
                    <a:pt x="41" y="4"/>
                    <a:pt x="42" y="3"/>
                    <a:pt x="42" y="3"/>
                  </a:cubicBezTo>
                  <a:cubicBezTo>
                    <a:pt x="42" y="3"/>
                    <a:pt x="42" y="3"/>
                    <a:pt x="42" y="4"/>
                  </a:cubicBezTo>
                  <a:cubicBezTo>
                    <a:pt x="42" y="4"/>
                    <a:pt x="42" y="4"/>
                    <a:pt x="43" y="3"/>
                  </a:cubicBezTo>
                  <a:cubicBezTo>
                    <a:pt x="44" y="3"/>
                    <a:pt x="42" y="3"/>
                    <a:pt x="42" y="3"/>
                  </a:cubicBezTo>
                  <a:cubicBezTo>
                    <a:pt x="42" y="3"/>
                    <a:pt x="42" y="3"/>
                    <a:pt x="43" y="3"/>
                  </a:cubicBezTo>
                  <a:cubicBezTo>
                    <a:pt x="42" y="4"/>
                    <a:pt x="42" y="3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2" y="3"/>
                    <a:pt x="44" y="3"/>
                    <a:pt x="44" y="3"/>
                  </a:cubicBezTo>
                  <a:cubicBezTo>
                    <a:pt x="44" y="3"/>
                    <a:pt x="42" y="3"/>
                    <a:pt x="42" y="3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3"/>
                    <a:pt x="43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moveTo>
                    <a:pt x="48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6" y="3"/>
                  </a:cubicBezTo>
                  <a:cubicBezTo>
                    <a:pt x="46" y="3"/>
                    <a:pt x="47" y="3"/>
                    <a:pt x="48" y="3"/>
                  </a:cubicBezTo>
                  <a:moveTo>
                    <a:pt x="44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5" y="3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moveTo>
                    <a:pt x="30" y="5"/>
                  </a:move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29" y="6"/>
                    <a:pt x="30" y="5"/>
                  </a:cubicBezTo>
                  <a:moveTo>
                    <a:pt x="26" y="6"/>
                  </a:moveTo>
                  <a:cubicBezTo>
                    <a:pt x="25" y="6"/>
                    <a:pt x="26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7" y="6"/>
                    <a:pt x="26" y="6"/>
                    <a:pt x="26" y="6"/>
                  </a:cubicBezTo>
                  <a:moveTo>
                    <a:pt x="25" y="6"/>
                  </a:move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5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7" y="6"/>
                    <a:pt x="26" y="6"/>
                    <a:pt x="26" y="6"/>
                  </a:cubicBezTo>
                  <a:cubicBezTo>
                    <a:pt x="25" y="6"/>
                    <a:pt x="26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moveTo>
                    <a:pt x="26" y="6"/>
                  </a:move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3" y="3"/>
                    <a:pt x="43" y="3"/>
                  </a:cubicBezTo>
                  <a:moveTo>
                    <a:pt x="24" y="6"/>
                  </a:moveTo>
                  <a:cubicBezTo>
                    <a:pt x="24" y="6"/>
                    <a:pt x="26" y="6"/>
                    <a:pt x="26" y="6"/>
                  </a:cubicBezTo>
                  <a:cubicBezTo>
                    <a:pt x="25" y="6"/>
                    <a:pt x="25" y="6"/>
                    <a:pt x="24" y="6"/>
                  </a:cubicBezTo>
                  <a:moveTo>
                    <a:pt x="26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8" y="3"/>
                    <a:pt x="47" y="3"/>
                  </a:cubicBezTo>
                  <a:moveTo>
                    <a:pt x="24" y="6"/>
                  </a:moveTo>
                  <a:cubicBezTo>
                    <a:pt x="23" y="7"/>
                    <a:pt x="23" y="6"/>
                    <a:pt x="22" y="7"/>
                  </a:cubicBezTo>
                  <a:cubicBezTo>
                    <a:pt x="23" y="7"/>
                    <a:pt x="22" y="7"/>
                    <a:pt x="23" y="7"/>
                  </a:cubicBezTo>
                  <a:cubicBezTo>
                    <a:pt x="24" y="6"/>
                    <a:pt x="23" y="7"/>
                    <a:pt x="23" y="7"/>
                  </a:cubicBezTo>
                  <a:cubicBezTo>
                    <a:pt x="23" y="6"/>
                    <a:pt x="24" y="6"/>
                    <a:pt x="24" y="6"/>
                  </a:cubicBezTo>
                  <a:moveTo>
                    <a:pt x="16" y="8"/>
                  </a:moveTo>
                  <a:cubicBezTo>
                    <a:pt x="14" y="8"/>
                    <a:pt x="15" y="8"/>
                    <a:pt x="15" y="8"/>
                  </a:cubicBezTo>
                  <a:cubicBezTo>
                    <a:pt x="16" y="8"/>
                    <a:pt x="15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moveTo>
                    <a:pt x="44" y="3"/>
                  </a:moveTo>
                  <a:cubicBezTo>
                    <a:pt x="44" y="3"/>
                    <a:pt x="46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moveTo>
                    <a:pt x="23" y="7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3" y="7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lose/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31" y="5"/>
                    <a:pt x="29" y="6"/>
                    <a:pt x="30" y="5"/>
                  </a:cubicBezTo>
                  <a:cubicBezTo>
                    <a:pt x="29" y="5"/>
                    <a:pt x="29" y="6"/>
                    <a:pt x="29" y="6"/>
                  </a:cubicBezTo>
                  <a:moveTo>
                    <a:pt x="29" y="5"/>
                  </a:moveTo>
                  <a:cubicBezTo>
                    <a:pt x="29" y="6"/>
                    <a:pt x="29" y="5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31" y="5"/>
                    <a:pt x="29" y="6"/>
                    <a:pt x="30" y="5"/>
                  </a:cubicBezTo>
                  <a:cubicBezTo>
                    <a:pt x="30" y="5"/>
                    <a:pt x="30" y="5"/>
                    <a:pt x="29" y="5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moveTo>
                    <a:pt x="34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4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5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5" y="5"/>
                  </a:cubicBezTo>
                  <a:moveTo>
                    <a:pt x="34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2" y="5"/>
                    <a:pt x="33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30" y="5"/>
                    <a:pt x="29" y="6"/>
                  </a:cubicBezTo>
                  <a:moveTo>
                    <a:pt x="30" y="5"/>
                  </a:moveTo>
                  <a:cubicBezTo>
                    <a:pt x="29" y="6"/>
                    <a:pt x="28" y="6"/>
                    <a:pt x="28" y="6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29" y="5"/>
                    <a:pt x="30" y="5"/>
                    <a:pt x="29" y="6"/>
                  </a:cubicBezTo>
                  <a:cubicBezTo>
                    <a:pt x="29" y="6"/>
                    <a:pt x="30" y="5"/>
                    <a:pt x="30" y="5"/>
                  </a:cubicBezTo>
                  <a:moveTo>
                    <a:pt x="27" y="6"/>
                  </a:moveTo>
                  <a:cubicBezTo>
                    <a:pt x="26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6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moveTo>
                    <a:pt x="32" y="5"/>
                  </a:moveTo>
                  <a:cubicBezTo>
                    <a:pt x="32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3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moveTo>
                    <a:pt x="30" y="5"/>
                  </a:moveTo>
                  <a:cubicBezTo>
                    <a:pt x="29" y="6"/>
                    <a:pt x="29" y="5"/>
                    <a:pt x="29" y="6"/>
                  </a:cubicBezTo>
                  <a:cubicBezTo>
                    <a:pt x="31" y="5"/>
                    <a:pt x="29" y="6"/>
                    <a:pt x="30" y="5"/>
                  </a:cubicBezTo>
                  <a:moveTo>
                    <a:pt x="35" y="5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4"/>
                    <a:pt x="39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8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moveTo>
                    <a:pt x="36" y="4"/>
                  </a:moveTo>
                  <a:cubicBezTo>
                    <a:pt x="36" y="4"/>
                    <a:pt x="37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7" y="4"/>
                    <a:pt x="37" y="4"/>
                    <a:pt x="36" y="4"/>
                  </a:cubicBezTo>
                  <a:moveTo>
                    <a:pt x="37" y="4"/>
                  </a:moveTo>
                  <a:cubicBezTo>
                    <a:pt x="37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7" y="4"/>
                    <a:pt x="38" y="4"/>
                    <a:pt x="37" y="4"/>
                  </a:cubicBezTo>
                  <a:moveTo>
                    <a:pt x="37" y="4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8" y="4"/>
                    <a:pt x="38" y="4"/>
                    <a:pt x="37" y="4"/>
                  </a:cubicBezTo>
                  <a:moveTo>
                    <a:pt x="39" y="4"/>
                  </a:move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moveTo>
                    <a:pt x="36" y="4"/>
                  </a:moveTo>
                  <a:cubicBezTo>
                    <a:pt x="34" y="5"/>
                    <a:pt x="36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moveTo>
                    <a:pt x="25" y="6"/>
                  </a:moveTo>
                  <a:cubicBezTo>
                    <a:pt x="25" y="6"/>
                    <a:pt x="24" y="6"/>
                    <a:pt x="24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6" y="6"/>
                    <a:pt x="26" y="6"/>
                    <a:pt x="25" y="6"/>
                  </a:cubicBezTo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moveTo>
                    <a:pt x="32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moveTo>
                    <a:pt x="35" y="5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29" y="6"/>
                  </a:cubicBezTo>
                  <a:moveTo>
                    <a:pt x="45" y="3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moveTo>
                    <a:pt x="32" y="5"/>
                  </a:moveTo>
                  <a:cubicBezTo>
                    <a:pt x="33" y="5"/>
                    <a:pt x="32" y="5"/>
                    <a:pt x="33" y="5"/>
                  </a:cubicBezTo>
                  <a:cubicBezTo>
                    <a:pt x="32" y="5"/>
                    <a:pt x="33" y="5"/>
                    <a:pt x="32" y="5"/>
                  </a:cubicBezTo>
                  <a:cubicBezTo>
                    <a:pt x="31" y="5"/>
                    <a:pt x="33" y="5"/>
                    <a:pt x="32" y="5"/>
                  </a:cubicBezTo>
                  <a:moveTo>
                    <a:pt x="35" y="5"/>
                  </a:moveTo>
                  <a:cubicBezTo>
                    <a:pt x="35" y="5"/>
                    <a:pt x="34" y="5"/>
                    <a:pt x="34" y="5"/>
                  </a:cubicBezTo>
                  <a:cubicBezTo>
                    <a:pt x="35" y="5"/>
                    <a:pt x="34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5" y="5"/>
                    <a:pt x="35" y="5"/>
                  </a:cubicBezTo>
                  <a:moveTo>
                    <a:pt x="11" y="9"/>
                  </a:moveTo>
                  <a:cubicBezTo>
                    <a:pt x="12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7" y="8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5" y="8"/>
                    <a:pt x="16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5" y="8"/>
                    <a:pt x="15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6" y="8"/>
                    <a:pt x="15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6" y="8"/>
                    <a:pt x="15" y="8"/>
                    <a:pt x="14" y="8"/>
                  </a:cubicBezTo>
                  <a:cubicBezTo>
                    <a:pt x="14" y="8"/>
                    <a:pt x="14" y="8"/>
                    <a:pt x="12" y="8"/>
                  </a:cubicBezTo>
                  <a:cubicBezTo>
                    <a:pt x="12" y="8"/>
                    <a:pt x="13" y="8"/>
                    <a:pt x="13" y="8"/>
                  </a:cubicBezTo>
                  <a:cubicBezTo>
                    <a:pt x="12" y="8"/>
                    <a:pt x="12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2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2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9"/>
                    <a:pt x="11" y="9"/>
                    <a:pt x="10" y="9"/>
                  </a:cubicBezTo>
                  <a:cubicBezTo>
                    <a:pt x="9" y="9"/>
                    <a:pt x="10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9"/>
                    <a:pt x="8" y="9"/>
                    <a:pt x="8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8" y="9"/>
                    <a:pt x="10" y="9"/>
                    <a:pt x="11" y="9"/>
                  </a:cubicBezTo>
                  <a:moveTo>
                    <a:pt x="1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4" y="8"/>
                    <a:pt x="13" y="8"/>
                    <a:pt x="14" y="8"/>
                  </a:cubicBezTo>
                  <a:moveTo>
                    <a:pt x="13" y="8"/>
                  </a:moveTo>
                  <a:cubicBezTo>
                    <a:pt x="13" y="8"/>
                    <a:pt x="13" y="8"/>
                    <a:pt x="11" y="8"/>
                  </a:cubicBezTo>
                  <a:cubicBezTo>
                    <a:pt x="11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5" y="8"/>
                    <a:pt x="13" y="8"/>
                  </a:cubicBezTo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3" y="8"/>
                    <a:pt x="12" y="8"/>
                  </a:cubicBezTo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3" y="8"/>
                    <a:pt x="14" y="8"/>
                    <a:pt x="14" y="8"/>
                  </a:cubicBezTo>
                  <a:moveTo>
                    <a:pt x="11" y="8"/>
                  </a:moveTo>
                  <a:cubicBezTo>
                    <a:pt x="11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lnTo>
                    <a:pt x="11" y="8"/>
                  </a:lnTo>
                  <a:close/>
                  <a:moveTo>
                    <a:pt x="10" y="9"/>
                  </a:moveTo>
                  <a:cubicBezTo>
                    <a:pt x="10" y="9"/>
                    <a:pt x="12" y="8"/>
                    <a:pt x="12" y="8"/>
                  </a:cubicBezTo>
                  <a:cubicBezTo>
                    <a:pt x="12" y="8"/>
                    <a:pt x="11" y="9"/>
                    <a:pt x="10" y="9"/>
                  </a:cubicBezTo>
                  <a:moveTo>
                    <a:pt x="9" y="9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10" y="9"/>
                    <a:pt x="9" y="9"/>
                  </a:cubicBezTo>
                  <a:moveTo>
                    <a:pt x="25" y="6"/>
                  </a:move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moveTo>
                    <a:pt x="24" y="6"/>
                  </a:moveTo>
                  <a:cubicBezTo>
                    <a:pt x="24" y="6"/>
                    <a:pt x="24" y="6"/>
                    <a:pt x="23" y="6"/>
                  </a:cubicBezTo>
                  <a:cubicBezTo>
                    <a:pt x="24" y="6"/>
                    <a:pt x="23" y="6"/>
                    <a:pt x="24" y="6"/>
                  </a:cubicBezTo>
                  <a:moveTo>
                    <a:pt x="24" y="6"/>
                  </a:moveTo>
                  <a:cubicBezTo>
                    <a:pt x="24" y="6"/>
                    <a:pt x="26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7"/>
                    <a:pt x="26" y="6"/>
                    <a:pt x="23" y="6"/>
                  </a:cubicBezTo>
                  <a:cubicBezTo>
                    <a:pt x="23" y="6"/>
                    <a:pt x="24" y="6"/>
                    <a:pt x="24" y="6"/>
                  </a:cubicBezTo>
                  <a:moveTo>
                    <a:pt x="25" y="6"/>
                  </a:move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moveTo>
                    <a:pt x="27" y="6"/>
                  </a:moveTo>
                  <a:cubicBezTo>
                    <a:pt x="26" y="6"/>
                    <a:pt x="27" y="6"/>
                    <a:pt x="26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5" y="6"/>
                    <a:pt x="27" y="6"/>
                  </a:cubicBezTo>
                  <a:moveTo>
                    <a:pt x="27" y="6"/>
                  </a:moveTo>
                  <a:cubicBezTo>
                    <a:pt x="27" y="6"/>
                    <a:pt x="26" y="6"/>
                    <a:pt x="26" y="6"/>
                  </a:cubicBezTo>
                  <a:cubicBezTo>
                    <a:pt x="27" y="6"/>
                    <a:pt x="27" y="6"/>
                    <a:pt x="27" y="6"/>
                  </a:cubicBezTo>
                  <a:close/>
                  <a:moveTo>
                    <a:pt x="26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moveTo>
                    <a:pt x="22" y="7"/>
                  </a:moveTo>
                  <a:cubicBezTo>
                    <a:pt x="22" y="7"/>
                    <a:pt x="21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moveTo>
                    <a:pt x="26" y="6"/>
                  </a:move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6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22" y="7"/>
                  </a:moveTo>
                  <a:cubicBezTo>
                    <a:pt x="21" y="7"/>
                    <a:pt x="22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moveTo>
                    <a:pt x="24" y="6"/>
                  </a:moveTo>
                  <a:cubicBezTo>
                    <a:pt x="25" y="6"/>
                    <a:pt x="24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5" y="6"/>
                    <a:pt x="25" y="6"/>
                    <a:pt x="24" y="6"/>
                  </a:cubicBezTo>
                  <a:moveTo>
                    <a:pt x="25" y="6"/>
                  </a:moveTo>
                  <a:cubicBezTo>
                    <a:pt x="24" y="6"/>
                    <a:pt x="24" y="6"/>
                    <a:pt x="24" y="6"/>
                  </a:cubicBezTo>
                  <a:cubicBezTo>
                    <a:pt x="23" y="7"/>
                    <a:pt x="24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1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moveTo>
                    <a:pt x="27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7" y="6"/>
                    <a:pt x="26" y="6"/>
                    <a:pt x="27" y="6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28" y="6"/>
                  </a:moveTo>
                  <a:cubicBezTo>
                    <a:pt x="29" y="6"/>
                    <a:pt x="29" y="6"/>
                    <a:pt x="30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moveTo>
                    <a:pt x="29" y="6"/>
                  </a:moveTo>
                  <a:cubicBezTo>
                    <a:pt x="29" y="6"/>
                    <a:pt x="30" y="5"/>
                    <a:pt x="31" y="5"/>
                  </a:cubicBezTo>
                  <a:cubicBezTo>
                    <a:pt x="30" y="5"/>
                    <a:pt x="30" y="5"/>
                    <a:pt x="29" y="6"/>
                  </a:cubicBezTo>
                  <a:close/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1" y="7"/>
                    <a:pt x="19" y="7"/>
                    <a:pt x="21" y="7"/>
                  </a:cubicBezTo>
                  <a:cubicBezTo>
                    <a:pt x="20" y="7"/>
                    <a:pt x="20" y="7"/>
                    <a:pt x="19" y="7"/>
                  </a:cubicBezTo>
                  <a:moveTo>
                    <a:pt x="19" y="7"/>
                  </a:move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7"/>
                    <a:pt x="20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moveTo>
                    <a:pt x="32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3" y="5"/>
                    <a:pt x="32" y="5"/>
                  </a:cubicBezTo>
                  <a:moveTo>
                    <a:pt x="28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30" y="5"/>
                  </a:cubicBezTo>
                  <a:cubicBezTo>
                    <a:pt x="29" y="6"/>
                    <a:pt x="31" y="5"/>
                    <a:pt x="28" y="6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2" y="7"/>
                    <a:pt x="21" y="7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4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2" y="3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8" y="2"/>
                  </a:moveTo>
                  <a:cubicBezTo>
                    <a:pt x="48" y="2"/>
                    <a:pt x="49" y="2"/>
                    <a:pt x="49" y="2"/>
                  </a:cubicBezTo>
                  <a:cubicBezTo>
                    <a:pt x="50" y="2"/>
                    <a:pt x="49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moveTo>
                    <a:pt x="42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3" y="3"/>
                    <a:pt x="42" y="3"/>
                  </a:cubicBezTo>
                  <a:moveTo>
                    <a:pt x="46" y="3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4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6" y="3"/>
                  </a:moveTo>
                  <a:cubicBezTo>
                    <a:pt x="46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6" y="3"/>
                  </a:cubicBezTo>
                  <a:moveTo>
                    <a:pt x="42" y="3"/>
                  </a:moveTo>
                  <a:cubicBezTo>
                    <a:pt x="42" y="3"/>
                    <a:pt x="42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7" y="3"/>
                  </a:moveTo>
                  <a:cubicBezTo>
                    <a:pt x="47" y="3"/>
                    <a:pt x="46" y="3"/>
                    <a:pt x="45" y="3"/>
                  </a:cubicBezTo>
                  <a:cubicBezTo>
                    <a:pt x="45" y="3"/>
                    <a:pt x="46" y="3"/>
                    <a:pt x="47" y="3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moveTo>
                    <a:pt x="50" y="2"/>
                  </a:moveTo>
                  <a:cubicBezTo>
                    <a:pt x="51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7" y="3"/>
                    <a:pt x="49" y="2"/>
                    <a:pt x="49" y="2"/>
                  </a:cubicBezTo>
                  <a:cubicBezTo>
                    <a:pt x="48" y="2"/>
                    <a:pt x="48" y="3"/>
                    <a:pt x="47" y="3"/>
                  </a:cubicBezTo>
                  <a:cubicBezTo>
                    <a:pt x="48" y="2"/>
                    <a:pt x="48" y="3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moveTo>
                    <a:pt x="42" y="3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4" y="3"/>
                  </a:moveTo>
                  <a:cubicBezTo>
                    <a:pt x="43" y="3"/>
                    <a:pt x="44" y="3"/>
                    <a:pt x="43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1" y="4"/>
                  </a:move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moveTo>
                    <a:pt x="42" y="4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4"/>
                    <a:pt x="41" y="4"/>
                  </a:cubicBezTo>
                  <a:cubicBezTo>
                    <a:pt x="41" y="4"/>
                    <a:pt x="42" y="4"/>
                    <a:pt x="42" y="4"/>
                  </a:cubicBezTo>
                  <a:moveTo>
                    <a:pt x="36" y="4"/>
                  </a:moveTo>
                  <a:cubicBezTo>
                    <a:pt x="38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7" y="4"/>
                  </a:cubicBezTo>
                  <a:moveTo>
                    <a:pt x="40" y="4"/>
                  </a:move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cubicBezTo>
                    <a:pt x="40" y="4"/>
                    <a:pt x="41" y="4"/>
                    <a:pt x="40" y="4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4" y="3"/>
                    <a:pt x="43" y="3"/>
                    <a:pt x="43" y="3"/>
                  </a:cubicBezTo>
                  <a:moveTo>
                    <a:pt x="48" y="3"/>
                  </a:move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50" y="2"/>
                    <a:pt x="49" y="2"/>
                    <a:pt x="50" y="2"/>
                  </a:cubicBezTo>
                  <a:cubicBezTo>
                    <a:pt x="50" y="2"/>
                    <a:pt x="49" y="2"/>
                    <a:pt x="49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8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8" y="3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41" y="4"/>
                    <a:pt x="16" y="8"/>
                    <a:pt x="15" y="8"/>
                  </a:cubicBezTo>
                  <a:cubicBezTo>
                    <a:pt x="15" y="8"/>
                    <a:pt x="15" y="8"/>
                    <a:pt x="16" y="8"/>
                  </a:cubicBezTo>
                  <a:cubicBezTo>
                    <a:pt x="16" y="8"/>
                    <a:pt x="15" y="8"/>
                    <a:pt x="16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5" y="8"/>
                    <a:pt x="17" y="8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7" y="8"/>
                    <a:pt x="17" y="8"/>
                  </a:cubicBezTo>
                  <a:cubicBezTo>
                    <a:pt x="18" y="7"/>
                    <a:pt x="18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19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2" y="7"/>
                    <a:pt x="21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19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8" y="7"/>
                    <a:pt x="19" y="7"/>
                  </a:cubicBezTo>
                  <a:cubicBezTo>
                    <a:pt x="20" y="7"/>
                    <a:pt x="19" y="7"/>
                    <a:pt x="18" y="7"/>
                  </a:cubicBezTo>
                  <a:cubicBezTo>
                    <a:pt x="19" y="7"/>
                    <a:pt x="18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1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19" y="7"/>
                    <a:pt x="19" y="7"/>
                  </a:cubicBezTo>
                  <a:cubicBezTo>
                    <a:pt x="19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1" y="7"/>
                    <a:pt x="20" y="7"/>
                  </a:cubicBezTo>
                  <a:cubicBezTo>
                    <a:pt x="19" y="7"/>
                    <a:pt x="20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19" y="7"/>
                    <a:pt x="18" y="7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7" y="7"/>
                    <a:pt x="20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cubicBezTo>
                    <a:pt x="18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8" y="7"/>
                    <a:pt x="19" y="7"/>
                  </a:cubicBezTo>
                  <a:cubicBezTo>
                    <a:pt x="19" y="7"/>
                    <a:pt x="18" y="7"/>
                    <a:pt x="17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0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8" y="7"/>
                    <a:pt x="17" y="7"/>
                    <a:pt x="18" y="7"/>
                  </a:cubicBezTo>
                  <a:cubicBezTo>
                    <a:pt x="18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7"/>
                    <a:pt x="17" y="7"/>
                  </a:cubicBezTo>
                  <a:cubicBezTo>
                    <a:pt x="16" y="8"/>
                    <a:pt x="17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7" y="7"/>
                    <a:pt x="17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7"/>
                  </a:cubicBezTo>
                  <a:cubicBezTo>
                    <a:pt x="17" y="7"/>
                    <a:pt x="17" y="8"/>
                    <a:pt x="17" y="8"/>
                  </a:cubicBezTo>
                  <a:cubicBezTo>
                    <a:pt x="16" y="8"/>
                    <a:pt x="18" y="7"/>
                    <a:pt x="16" y="8"/>
                  </a:cubicBezTo>
                  <a:cubicBezTo>
                    <a:pt x="16" y="8"/>
                    <a:pt x="17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2" y="8"/>
                    <a:pt x="12" y="8"/>
                  </a:cubicBezTo>
                  <a:cubicBezTo>
                    <a:pt x="13" y="8"/>
                    <a:pt x="13" y="8"/>
                    <a:pt x="14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3" y="8"/>
                    <a:pt x="12" y="8"/>
                    <a:pt x="11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3" y="8"/>
                    <a:pt x="13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4" y="8"/>
                    <a:pt x="15" y="8"/>
                    <a:pt x="16" y="8"/>
                  </a:cubicBezTo>
                  <a:cubicBezTo>
                    <a:pt x="15" y="8"/>
                    <a:pt x="16" y="8"/>
                    <a:pt x="15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5" y="8"/>
                    <a:pt x="14" y="8"/>
                  </a:cubicBezTo>
                  <a:cubicBezTo>
                    <a:pt x="14" y="8"/>
                    <a:pt x="15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3" y="8"/>
                    <a:pt x="12" y="8"/>
                  </a:cubicBezTo>
                  <a:cubicBezTo>
                    <a:pt x="12" y="8"/>
                    <a:pt x="13" y="8"/>
                    <a:pt x="12" y="8"/>
                  </a:cubicBezTo>
                  <a:cubicBezTo>
                    <a:pt x="12" y="8"/>
                    <a:pt x="11" y="8"/>
                    <a:pt x="11" y="8"/>
                  </a:cubicBezTo>
                  <a:cubicBezTo>
                    <a:pt x="11" y="8"/>
                    <a:pt x="12" y="8"/>
                    <a:pt x="11" y="8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7" y="8"/>
                    <a:pt x="18" y="7"/>
                  </a:cubicBezTo>
                  <a:cubicBezTo>
                    <a:pt x="17" y="7"/>
                    <a:pt x="17" y="7"/>
                    <a:pt x="17" y="8"/>
                  </a:cubicBezTo>
                  <a:cubicBezTo>
                    <a:pt x="17" y="8"/>
                    <a:pt x="17" y="7"/>
                    <a:pt x="17" y="7"/>
                  </a:cubicBezTo>
                  <a:cubicBezTo>
                    <a:pt x="17" y="8"/>
                    <a:pt x="17" y="7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6" y="8"/>
                    <a:pt x="16" y="8"/>
                    <a:pt x="17" y="7"/>
                  </a:cubicBezTo>
                  <a:cubicBezTo>
                    <a:pt x="18" y="7"/>
                    <a:pt x="20" y="7"/>
                    <a:pt x="20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3" y="6"/>
                    <a:pt x="24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2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2" y="5"/>
                    <a:pt x="33" y="5"/>
                    <a:pt x="34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2" y="3"/>
                    <a:pt x="41" y="4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1" y="4"/>
                    <a:pt x="43" y="3"/>
                    <a:pt x="41" y="4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1" y="4"/>
                    <a:pt x="42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2" y="3"/>
                    <a:pt x="41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2" y="3"/>
                    <a:pt x="40" y="4"/>
                    <a:pt x="42" y="3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4"/>
                    <a:pt x="42" y="3"/>
                    <a:pt x="41" y="4"/>
                  </a:cubicBezTo>
                  <a:cubicBezTo>
                    <a:pt x="41" y="4"/>
                    <a:pt x="42" y="4"/>
                    <a:pt x="42" y="3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2" y="3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7" y="4"/>
                    <a:pt x="36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2" y="3"/>
                    <a:pt x="41" y="4"/>
                    <a:pt x="41" y="4"/>
                  </a:cubicBezTo>
                  <a:cubicBezTo>
                    <a:pt x="41" y="4"/>
                    <a:pt x="42" y="4"/>
                    <a:pt x="42" y="4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3"/>
                  </a:cubicBezTo>
                  <a:cubicBezTo>
                    <a:pt x="42" y="4"/>
                    <a:pt x="41" y="4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2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3" y="3"/>
                    <a:pt x="44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1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4"/>
                    <a:pt x="40" y="4"/>
                    <a:pt x="41" y="4"/>
                  </a:cubicBezTo>
                  <a:cubicBezTo>
                    <a:pt x="41" y="4"/>
                    <a:pt x="40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ubicBezTo>
                    <a:pt x="40" y="4"/>
                    <a:pt x="39" y="4"/>
                    <a:pt x="39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8" y="4"/>
                    <a:pt x="37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5" y="5"/>
                    <a:pt x="34" y="5"/>
                  </a:cubicBezTo>
                  <a:cubicBezTo>
                    <a:pt x="35" y="5"/>
                    <a:pt x="35" y="5"/>
                    <a:pt x="36" y="5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6" y="4"/>
                    <a:pt x="36" y="5"/>
                  </a:cubicBezTo>
                  <a:cubicBezTo>
                    <a:pt x="36" y="5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7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5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5" y="5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6" y="5"/>
                    <a:pt x="36" y="4"/>
                  </a:cubicBezTo>
                  <a:cubicBezTo>
                    <a:pt x="36" y="5"/>
                    <a:pt x="36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5"/>
                    <a:pt x="36" y="5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8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5" y="5"/>
                    <a:pt x="36" y="5"/>
                    <a:pt x="35" y="5"/>
                  </a:cubicBezTo>
                  <a:cubicBezTo>
                    <a:pt x="35" y="5"/>
                    <a:pt x="34" y="5"/>
                    <a:pt x="34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5"/>
                    <a:pt x="36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6" y="5"/>
                    <a:pt x="35" y="5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0" y="5"/>
                    <a:pt x="36" y="4"/>
                  </a:cubicBezTo>
                  <a:cubicBezTo>
                    <a:pt x="27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2" y="5"/>
                    <a:pt x="31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30" y="5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1" y="5"/>
                    <a:pt x="30" y="5"/>
                  </a:cubicBezTo>
                  <a:cubicBezTo>
                    <a:pt x="31" y="5"/>
                    <a:pt x="30" y="5"/>
                    <a:pt x="31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1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1" y="5"/>
                    <a:pt x="29" y="6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29" y="6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9" y="6"/>
                    <a:pt x="28" y="6"/>
                  </a:cubicBezTo>
                  <a:cubicBezTo>
                    <a:pt x="29" y="6"/>
                    <a:pt x="28" y="6"/>
                    <a:pt x="29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9" y="6"/>
                    <a:pt x="29" y="6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29" y="6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9" y="6"/>
                    <a:pt x="28" y="6"/>
                    <a:pt x="29" y="6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8" y="6"/>
                    <a:pt x="29" y="6"/>
                    <a:pt x="28" y="6"/>
                  </a:cubicBezTo>
                  <a:cubicBezTo>
                    <a:pt x="27" y="6"/>
                    <a:pt x="28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6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7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6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3" y="7"/>
                    <a:pt x="23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2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1" y="7"/>
                    <a:pt x="22" y="7"/>
                  </a:cubicBezTo>
                  <a:cubicBezTo>
                    <a:pt x="23" y="7"/>
                    <a:pt x="22" y="7"/>
                    <a:pt x="23" y="7"/>
                  </a:cubicBezTo>
                  <a:cubicBezTo>
                    <a:pt x="23" y="6"/>
                    <a:pt x="23" y="7"/>
                    <a:pt x="23" y="7"/>
                  </a:cubicBezTo>
                  <a:cubicBezTo>
                    <a:pt x="23" y="7"/>
                    <a:pt x="24" y="6"/>
                    <a:pt x="24" y="6"/>
                  </a:cubicBezTo>
                  <a:cubicBezTo>
                    <a:pt x="24" y="6"/>
                    <a:pt x="24" y="6"/>
                    <a:pt x="23" y="7"/>
                  </a:cubicBezTo>
                  <a:cubicBezTo>
                    <a:pt x="23" y="6"/>
                    <a:pt x="23" y="7"/>
                    <a:pt x="23" y="7"/>
                  </a:cubicBezTo>
                  <a:cubicBezTo>
                    <a:pt x="23" y="7"/>
                    <a:pt x="24" y="6"/>
                    <a:pt x="24" y="6"/>
                  </a:cubicBezTo>
                  <a:cubicBezTo>
                    <a:pt x="25" y="6"/>
                    <a:pt x="23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3" y="6"/>
                    <a:pt x="24" y="6"/>
                    <a:pt x="23" y="7"/>
                  </a:cubicBezTo>
                  <a:cubicBezTo>
                    <a:pt x="27" y="6"/>
                    <a:pt x="38" y="4"/>
                    <a:pt x="42" y="4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2" y="4"/>
                    <a:pt x="43" y="3"/>
                    <a:pt x="41" y="4"/>
                  </a:cubicBezTo>
                  <a:cubicBezTo>
                    <a:pt x="41" y="4"/>
                    <a:pt x="42" y="4"/>
                    <a:pt x="41" y="4"/>
                  </a:cubicBezTo>
                  <a:cubicBezTo>
                    <a:pt x="41" y="4"/>
                    <a:pt x="42" y="4"/>
                    <a:pt x="42" y="3"/>
                  </a:cubicBezTo>
                  <a:cubicBezTo>
                    <a:pt x="42" y="3"/>
                    <a:pt x="42" y="3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2" y="3"/>
                    <a:pt x="42" y="3"/>
                  </a:cubicBezTo>
                  <a:cubicBezTo>
                    <a:pt x="42" y="3"/>
                    <a:pt x="42" y="3"/>
                    <a:pt x="41" y="4"/>
                  </a:cubicBezTo>
                  <a:cubicBezTo>
                    <a:pt x="42" y="3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2" y="3"/>
                    <a:pt x="41" y="4"/>
                    <a:pt x="42" y="3"/>
                  </a:cubicBezTo>
                  <a:cubicBezTo>
                    <a:pt x="42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2" y="3"/>
                  </a:cubicBezTo>
                  <a:cubicBezTo>
                    <a:pt x="43" y="3"/>
                    <a:pt x="44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8" y="3"/>
                    <a:pt x="48" y="3"/>
                  </a:cubicBezTo>
                  <a:cubicBezTo>
                    <a:pt x="48" y="3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8" y="3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42" y="4"/>
                    <a:pt x="22" y="7"/>
                    <a:pt x="17" y="7"/>
                  </a:cubicBezTo>
                  <a:cubicBezTo>
                    <a:pt x="17" y="7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7" y="8"/>
                    <a:pt x="17" y="8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7" y="8"/>
                    <a:pt x="17" y="7"/>
                  </a:cubicBezTo>
                  <a:cubicBezTo>
                    <a:pt x="17" y="8"/>
                    <a:pt x="17" y="7"/>
                    <a:pt x="16" y="8"/>
                  </a:cubicBezTo>
                  <a:cubicBezTo>
                    <a:pt x="16" y="8"/>
                    <a:pt x="16" y="8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5" y="8"/>
                    <a:pt x="16" y="8"/>
                    <a:pt x="16" y="8"/>
                  </a:cubicBezTo>
                  <a:cubicBezTo>
                    <a:pt x="17" y="8"/>
                    <a:pt x="18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7"/>
                  </a:cubicBezTo>
                  <a:cubicBezTo>
                    <a:pt x="17" y="7"/>
                    <a:pt x="17" y="8"/>
                    <a:pt x="16" y="8"/>
                  </a:cubicBezTo>
                  <a:cubicBezTo>
                    <a:pt x="16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7" y="8"/>
                    <a:pt x="17" y="8"/>
                    <a:pt x="18" y="7"/>
                  </a:cubicBezTo>
                  <a:cubicBezTo>
                    <a:pt x="18" y="7"/>
                    <a:pt x="18" y="7"/>
                    <a:pt x="17" y="8"/>
                  </a:cubicBezTo>
                  <a:cubicBezTo>
                    <a:pt x="17" y="7"/>
                    <a:pt x="17" y="8"/>
                    <a:pt x="17" y="8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8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9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0" y="7"/>
                    <a:pt x="21" y="7"/>
                    <a:pt x="21" y="7"/>
                  </a:cubicBezTo>
                  <a:cubicBezTo>
                    <a:pt x="20" y="7"/>
                    <a:pt x="19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8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2" y="7"/>
                    <a:pt x="21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3" y="7"/>
                    <a:pt x="22" y="7"/>
                    <a:pt x="21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7"/>
                    <a:pt x="24" y="6"/>
                  </a:cubicBezTo>
                  <a:cubicBezTo>
                    <a:pt x="23" y="6"/>
                    <a:pt x="23" y="6"/>
                    <a:pt x="23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3" y="6"/>
                    <a:pt x="23" y="7"/>
                  </a:cubicBezTo>
                  <a:cubicBezTo>
                    <a:pt x="23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6" y="6"/>
                    <a:pt x="26" y="6"/>
                    <a:pt x="25" y="6"/>
                  </a:cubicBezTo>
                  <a:cubicBezTo>
                    <a:pt x="26" y="6"/>
                    <a:pt x="26" y="6"/>
                    <a:pt x="27" y="6"/>
                  </a:cubicBezTo>
                  <a:cubicBezTo>
                    <a:pt x="27" y="6"/>
                    <a:pt x="28" y="6"/>
                    <a:pt x="26" y="6"/>
                  </a:cubicBezTo>
                  <a:cubicBezTo>
                    <a:pt x="26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6" y="6"/>
                    <a:pt x="28" y="6"/>
                  </a:cubicBezTo>
                  <a:cubicBezTo>
                    <a:pt x="27" y="6"/>
                    <a:pt x="27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9" y="6"/>
                    <a:pt x="30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9" y="6"/>
                    <a:pt x="28" y="6"/>
                    <a:pt x="29" y="6"/>
                  </a:cubicBezTo>
                  <a:cubicBezTo>
                    <a:pt x="29" y="6"/>
                    <a:pt x="30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2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1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0" y="5"/>
                    <a:pt x="32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30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8" y="6"/>
                    <a:pt x="27" y="6"/>
                  </a:cubicBezTo>
                  <a:cubicBezTo>
                    <a:pt x="26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3" y="7"/>
                    <a:pt x="24" y="6"/>
                    <a:pt x="23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3" y="7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1" y="7"/>
                    <a:pt x="19" y="7"/>
                    <a:pt x="21" y="7"/>
                  </a:cubicBezTo>
                  <a:cubicBezTo>
                    <a:pt x="21" y="7"/>
                    <a:pt x="20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19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7"/>
                    <a:pt x="20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0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0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2" y="7"/>
                    <a:pt x="22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1" y="7"/>
                    <a:pt x="21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1" y="7"/>
                  </a:cubicBezTo>
                  <a:cubicBezTo>
                    <a:pt x="22" y="7"/>
                    <a:pt x="21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1" y="7"/>
                    <a:pt x="20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1" y="7"/>
                    <a:pt x="22" y="7"/>
                    <a:pt x="20" y="7"/>
                  </a:cubicBezTo>
                  <a:cubicBezTo>
                    <a:pt x="21" y="7"/>
                    <a:pt x="20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3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3" y="6"/>
                    <a:pt x="23" y="6"/>
                  </a:cubicBezTo>
                  <a:cubicBezTo>
                    <a:pt x="22" y="7"/>
                    <a:pt x="23" y="7"/>
                    <a:pt x="22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1" y="7"/>
                    <a:pt x="22" y="7"/>
                  </a:cubicBezTo>
                  <a:cubicBezTo>
                    <a:pt x="22" y="7"/>
                    <a:pt x="21" y="7"/>
                    <a:pt x="21" y="7"/>
                  </a:cubicBezTo>
                  <a:cubicBezTo>
                    <a:pt x="22" y="7"/>
                    <a:pt x="24" y="6"/>
                    <a:pt x="24" y="6"/>
                  </a:cubicBezTo>
                  <a:cubicBezTo>
                    <a:pt x="24" y="6"/>
                    <a:pt x="25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5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4" y="6"/>
                    <a:pt x="25" y="6"/>
                    <a:pt x="24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6"/>
                    <a:pt x="26" y="6"/>
                    <a:pt x="26" y="6"/>
                  </a:cubicBezTo>
                  <a:cubicBezTo>
                    <a:pt x="26" y="6"/>
                    <a:pt x="27" y="6"/>
                    <a:pt x="27" y="6"/>
                  </a:cubicBezTo>
                  <a:cubicBezTo>
                    <a:pt x="27" y="6"/>
                    <a:pt x="27" y="6"/>
                    <a:pt x="28" y="6"/>
                  </a:cubicBezTo>
                  <a:cubicBezTo>
                    <a:pt x="29" y="6"/>
                    <a:pt x="29" y="6"/>
                    <a:pt x="30" y="5"/>
                  </a:cubicBezTo>
                  <a:cubicBezTo>
                    <a:pt x="29" y="6"/>
                    <a:pt x="29" y="5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9" y="6"/>
                    <a:pt x="30" y="5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9" y="6"/>
                    <a:pt x="29" y="6"/>
                    <a:pt x="29" y="5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9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3" y="5"/>
                    <a:pt x="32" y="5"/>
                    <a:pt x="33" y="5"/>
                  </a:cubicBezTo>
                  <a:cubicBezTo>
                    <a:pt x="33" y="5"/>
                    <a:pt x="34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9" y="6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28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3" y="5"/>
                    <a:pt x="33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8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7" y="4"/>
                    <a:pt x="38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40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8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40" y="4"/>
                    <a:pt x="38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38" y="4"/>
                    <a:pt x="40" y="4"/>
                    <a:pt x="39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2" y="4"/>
                    <a:pt x="41" y="4"/>
                    <a:pt x="43" y="3"/>
                  </a:cubicBezTo>
                  <a:cubicBezTo>
                    <a:pt x="43" y="3"/>
                    <a:pt x="42" y="3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2" y="4"/>
                    <a:pt x="41" y="4"/>
                  </a:cubicBezTo>
                  <a:cubicBezTo>
                    <a:pt x="43" y="3"/>
                    <a:pt x="41" y="4"/>
                    <a:pt x="43" y="3"/>
                  </a:cubicBezTo>
                  <a:cubicBezTo>
                    <a:pt x="43" y="3"/>
                    <a:pt x="41" y="4"/>
                    <a:pt x="42" y="3"/>
                  </a:cubicBezTo>
                  <a:cubicBezTo>
                    <a:pt x="41" y="4"/>
                    <a:pt x="42" y="4"/>
                    <a:pt x="41" y="4"/>
                  </a:cubicBezTo>
                  <a:cubicBezTo>
                    <a:pt x="40" y="4"/>
                    <a:pt x="41" y="4"/>
                    <a:pt x="41" y="4"/>
                  </a:cubicBezTo>
                  <a:cubicBezTo>
                    <a:pt x="42" y="4"/>
                    <a:pt x="42" y="4"/>
                    <a:pt x="43" y="3"/>
                  </a:cubicBezTo>
                  <a:cubicBezTo>
                    <a:pt x="43" y="3"/>
                    <a:pt x="42" y="3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2" y="3"/>
                    <a:pt x="42" y="3"/>
                    <a:pt x="43" y="3"/>
                  </a:cubicBezTo>
                  <a:cubicBezTo>
                    <a:pt x="42" y="3"/>
                    <a:pt x="42" y="3"/>
                    <a:pt x="41" y="4"/>
                  </a:cubicBezTo>
                  <a:cubicBezTo>
                    <a:pt x="41" y="4"/>
                    <a:pt x="42" y="3"/>
                    <a:pt x="43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1" y="4"/>
                    <a:pt x="42" y="4"/>
                    <a:pt x="42" y="4"/>
                  </a:cubicBezTo>
                  <a:cubicBezTo>
                    <a:pt x="42" y="4"/>
                    <a:pt x="42" y="4"/>
                    <a:pt x="41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3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3" y="3"/>
                    <a:pt x="43" y="3"/>
                    <a:pt x="44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4" y="3"/>
                    <a:pt x="43" y="3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4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8" y="2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48" y="2"/>
                    <a:pt x="48" y="3"/>
                  </a:cubicBezTo>
                  <a:cubicBezTo>
                    <a:pt x="47" y="3"/>
                    <a:pt x="48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5" y="3"/>
                    <a:pt x="44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6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8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6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6" y="3"/>
                    <a:pt x="47" y="3"/>
                    <a:pt x="47" y="3"/>
                  </a:cubicBezTo>
                  <a:cubicBezTo>
                    <a:pt x="48" y="3"/>
                    <a:pt x="47" y="3"/>
                    <a:pt x="48" y="3"/>
                  </a:cubicBezTo>
                  <a:cubicBezTo>
                    <a:pt x="48" y="2"/>
                    <a:pt x="47" y="3"/>
                    <a:pt x="49" y="2"/>
                  </a:cubicBezTo>
                  <a:cubicBezTo>
                    <a:pt x="49" y="2"/>
                    <a:pt x="48" y="2"/>
                    <a:pt x="48" y="3"/>
                  </a:cubicBezTo>
                  <a:close/>
                  <a:moveTo>
                    <a:pt x="50" y="2"/>
                  </a:moveTo>
                  <a:cubicBezTo>
                    <a:pt x="49" y="2"/>
                    <a:pt x="48" y="2"/>
                    <a:pt x="48" y="2"/>
                  </a:cubicBezTo>
                  <a:cubicBezTo>
                    <a:pt x="50" y="2"/>
                    <a:pt x="50" y="2"/>
                    <a:pt x="50" y="2"/>
                  </a:cubicBezTo>
                  <a:close/>
                  <a:moveTo>
                    <a:pt x="46" y="3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8" y="3"/>
                    <a:pt x="48" y="3"/>
                  </a:cubicBezTo>
                  <a:cubicBezTo>
                    <a:pt x="46" y="3"/>
                    <a:pt x="47" y="3"/>
                    <a:pt x="46" y="3"/>
                  </a:cubicBezTo>
                  <a:moveTo>
                    <a:pt x="45" y="3"/>
                  </a:move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1" y="5"/>
                    <a:pt x="32" y="5"/>
                    <a:pt x="32" y="5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moveTo>
                    <a:pt x="34" y="5"/>
                  </a:moveTo>
                  <a:cubicBezTo>
                    <a:pt x="35" y="5"/>
                    <a:pt x="36" y="4"/>
                    <a:pt x="36" y="4"/>
                  </a:cubicBezTo>
                  <a:cubicBezTo>
                    <a:pt x="36" y="4"/>
                    <a:pt x="35" y="5"/>
                    <a:pt x="34" y="5"/>
                  </a:cubicBezTo>
                  <a:moveTo>
                    <a:pt x="33" y="5"/>
                  </a:moveTo>
                  <a:cubicBezTo>
                    <a:pt x="34" y="5"/>
                    <a:pt x="35" y="5"/>
                    <a:pt x="35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moveTo>
                    <a:pt x="34" y="5"/>
                  </a:move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4" y="5"/>
                  </a:cubicBezTo>
                  <a:moveTo>
                    <a:pt x="30" y="5"/>
                  </a:moveTo>
                  <a:cubicBezTo>
                    <a:pt x="31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1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moveTo>
                    <a:pt x="25" y="6"/>
                  </a:move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lnTo>
                    <a:pt x="25" y="6"/>
                  </a:ln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moveTo>
                    <a:pt x="24" y="6"/>
                  </a:moveTo>
                  <a:cubicBezTo>
                    <a:pt x="24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moveTo>
                    <a:pt x="24" y="6"/>
                  </a:moveTo>
                  <a:cubicBezTo>
                    <a:pt x="25" y="6"/>
                    <a:pt x="23" y="7"/>
                    <a:pt x="24" y="6"/>
                  </a:cubicBezTo>
                  <a:cubicBezTo>
                    <a:pt x="23" y="7"/>
                    <a:pt x="24" y="6"/>
                    <a:pt x="24" y="6"/>
                  </a:cubicBezTo>
                  <a:moveTo>
                    <a:pt x="21" y="7"/>
                  </a:moveTo>
                  <a:cubicBezTo>
                    <a:pt x="21" y="7"/>
                    <a:pt x="22" y="7"/>
                    <a:pt x="21" y="7"/>
                  </a:cubicBezTo>
                  <a:cubicBezTo>
                    <a:pt x="21" y="7"/>
                    <a:pt x="20" y="7"/>
                    <a:pt x="21" y="7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4" y="5"/>
                    <a:pt x="34" y="5"/>
                  </a:cubicBezTo>
                  <a:moveTo>
                    <a:pt x="29" y="6"/>
                  </a:moveTo>
                  <a:cubicBezTo>
                    <a:pt x="30" y="5"/>
                    <a:pt x="29" y="6"/>
                    <a:pt x="29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29" y="6"/>
                    <a:pt x="29" y="6"/>
                    <a:pt x="29" y="6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moveTo>
                    <a:pt x="35" y="5"/>
                  </a:moveTo>
                  <a:cubicBezTo>
                    <a:pt x="35" y="5"/>
                    <a:pt x="34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5" y="5"/>
                    <a:pt x="36" y="4"/>
                    <a:pt x="35" y="5"/>
                  </a:cubicBezTo>
                  <a:moveTo>
                    <a:pt x="34" y="5"/>
                  </a:moveTo>
                  <a:cubicBezTo>
                    <a:pt x="32" y="5"/>
                    <a:pt x="34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5"/>
                    <a:pt x="32" y="5"/>
                    <a:pt x="34" y="5"/>
                  </a:cubicBezTo>
                  <a:moveTo>
                    <a:pt x="38" y="4"/>
                  </a:moveTo>
                  <a:cubicBezTo>
                    <a:pt x="38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6" y="4"/>
                    <a:pt x="38" y="4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moveTo>
                    <a:pt x="35" y="5"/>
                  </a:moveTo>
                  <a:cubicBezTo>
                    <a:pt x="35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4" y="5"/>
                    <a:pt x="35" y="5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7" y="4"/>
                    <a:pt x="36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8" y="4"/>
                    <a:pt x="38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4"/>
                    <a:pt x="35" y="5"/>
                    <a:pt x="35" y="5"/>
                  </a:cubicBezTo>
                  <a:cubicBezTo>
                    <a:pt x="36" y="4"/>
                    <a:pt x="36" y="5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2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moveTo>
                    <a:pt x="36" y="4"/>
                  </a:moveTo>
                  <a:cubicBezTo>
                    <a:pt x="35" y="5"/>
                    <a:pt x="35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lose/>
                  <a:moveTo>
                    <a:pt x="32" y="5"/>
                  </a:move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1" y="5"/>
                    <a:pt x="32" y="5"/>
                  </a:cubicBezTo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moveTo>
                    <a:pt x="33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moveTo>
                    <a:pt x="31" y="5"/>
                  </a:moveTo>
                  <a:cubicBezTo>
                    <a:pt x="31" y="5"/>
                    <a:pt x="32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moveTo>
                    <a:pt x="32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moveTo>
                    <a:pt x="37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6" y="4"/>
                    <a:pt x="38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lose/>
                  <a:moveTo>
                    <a:pt x="37" y="4"/>
                  </a:move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0" y="5"/>
                    <a:pt x="31" y="5"/>
                  </a:cubicBezTo>
                  <a:moveTo>
                    <a:pt x="37" y="4"/>
                  </a:moveTo>
                  <a:cubicBezTo>
                    <a:pt x="37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lose/>
                  <a:moveTo>
                    <a:pt x="31" y="5"/>
                  </a:moveTo>
                  <a:cubicBezTo>
                    <a:pt x="31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30" y="5"/>
                    <a:pt x="30" y="5"/>
                    <a:pt x="31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moveTo>
                    <a:pt x="35" y="5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7" y="4"/>
                    <a:pt x="36" y="4"/>
                  </a:cubicBezTo>
                  <a:cubicBezTo>
                    <a:pt x="36" y="5"/>
                    <a:pt x="35" y="5"/>
                    <a:pt x="35" y="5"/>
                  </a:cubicBezTo>
                  <a:cubicBezTo>
                    <a:pt x="37" y="4"/>
                    <a:pt x="38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4" y="5"/>
                    <a:pt x="35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moveTo>
                    <a:pt x="31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32" y="5"/>
                    <a:pt x="32" y="5"/>
                    <a:pt x="33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30" y="5"/>
                    <a:pt x="30" y="5"/>
                    <a:pt x="31" y="5"/>
                  </a:cubicBezTo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2" y="5"/>
                    <a:pt x="33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5"/>
                    <a:pt x="36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4" y="5"/>
                    <a:pt x="35" y="5"/>
                  </a:cubicBezTo>
                  <a:moveTo>
                    <a:pt x="32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3" y="5"/>
                    <a:pt x="32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4" y="5"/>
                    <a:pt x="33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6" y="4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5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33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2" y="5"/>
                    <a:pt x="31" y="5"/>
                    <a:pt x="31" y="5"/>
                  </a:cubicBezTo>
                  <a:lnTo>
                    <a:pt x="33" y="5"/>
                  </a:lnTo>
                  <a:close/>
                  <a:moveTo>
                    <a:pt x="32" y="5"/>
                  </a:move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moveTo>
                    <a:pt x="35" y="5"/>
                  </a:moveTo>
                  <a:cubicBezTo>
                    <a:pt x="34" y="5"/>
                    <a:pt x="35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33" y="5"/>
                  </a:move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moveTo>
                    <a:pt x="29" y="6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moveTo>
                    <a:pt x="31" y="5"/>
                  </a:move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5"/>
                    <a:pt x="30" y="5"/>
                  </a:cubicBezTo>
                  <a:cubicBezTo>
                    <a:pt x="30" y="5"/>
                    <a:pt x="30" y="5"/>
                    <a:pt x="31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moveTo>
                    <a:pt x="33" y="5"/>
                  </a:moveTo>
                  <a:cubicBezTo>
                    <a:pt x="32" y="5"/>
                    <a:pt x="33" y="5"/>
                    <a:pt x="32" y="5"/>
                  </a:cubicBezTo>
                  <a:cubicBezTo>
                    <a:pt x="32" y="5"/>
                    <a:pt x="32" y="5"/>
                    <a:pt x="33" y="5"/>
                  </a:cubicBezTo>
                  <a:moveTo>
                    <a:pt x="26" y="6"/>
                  </a:moveTo>
                  <a:cubicBezTo>
                    <a:pt x="26" y="6"/>
                    <a:pt x="26" y="6"/>
                    <a:pt x="27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26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6"/>
                    <a:pt x="25" y="6"/>
                  </a:cubicBezTo>
                  <a:cubicBezTo>
                    <a:pt x="25" y="6"/>
                    <a:pt x="25" y="6"/>
                    <a:pt x="26" y="6"/>
                  </a:cubicBezTo>
                  <a:moveTo>
                    <a:pt x="23" y="7"/>
                  </a:moveTo>
                  <a:cubicBezTo>
                    <a:pt x="24" y="6"/>
                    <a:pt x="25" y="6"/>
                    <a:pt x="25" y="6"/>
                  </a:cubicBezTo>
                  <a:cubicBezTo>
                    <a:pt x="23" y="6"/>
                    <a:pt x="23" y="6"/>
                    <a:pt x="23" y="7"/>
                  </a:cubicBezTo>
                  <a:moveTo>
                    <a:pt x="24" y="6"/>
                  </a:moveTo>
                  <a:cubicBezTo>
                    <a:pt x="25" y="6"/>
                    <a:pt x="26" y="6"/>
                    <a:pt x="26" y="6"/>
                  </a:cubicBezTo>
                  <a:cubicBezTo>
                    <a:pt x="25" y="6"/>
                    <a:pt x="25" y="6"/>
                    <a:pt x="24" y="6"/>
                  </a:cubicBezTo>
                  <a:moveTo>
                    <a:pt x="25" y="6"/>
                  </a:moveTo>
                  <a:cubicBezTo>
                    <a:pt x="25" y="6"/>
                    <a:pt x="25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moveTo>
                    <a:pt x="21" y="7"/>
                  </a:moveTo>
                  <a:cubicBezTo>
                    <a:pt x="22" y="7"/>
                    <a:pt x="22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7"/>
                    <a:pt x="24" y="6"/>
                  </a:cubicBezTo>
                  <a:cubicBezTo>
                    <a:pt x="24" y="6"/>
                    <a:pt x="23" y="6"/>
                    <a:pt x="24" y="6"/>
                  </a:cubicBezTo>
                  <a:cubicBezTo>
                    <a:pt x="24" y="6"/>
                    <a:pt x="25" y="6"/>
                    <a:pt x="25" y="6"/>
                  </a:cubicBezTo>
                  <a:cubicBezTo>
                    <a:pt x="25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6" y="6"/>
                    <a:pt x="25" y="6"/>
                  </a:cubicBezTo>
                  <a:cubicBezTo>
                    <a:pt x="25" y="6"/>
                    <a:pt x="25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7"/>
                    <a:pt x="23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3" y="6"/>
                    <a:pt x="24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7"/>
                    <a:pt x="23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moveTo>
                    <a:pt x="28" y="6"/>
                  </a:moveTo>
                  <a:cubicBezTo>
                    <a:pt x="29" y="6"/>
                    <a:pt x="29" y="6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29" y="6"/>
                    <a:pt x="28" y="6"/>
                  </a:cubicBezTo>
                  <a:close/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31" y="5"/>
                    <a:pt x="30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cubicBezTo>
                    <a:pt x="29" y="6"/>
                    <a:pt x="27" y="6"/>
                    <a:pt x="29" y="6"/>
                  </a:cubicBezTo>
                  <a:moveTo>
                    <a:pt x="20" y="7"/>
                  </a:moveTo>
                  <a:cubicBezTo>
                    <a:pt x="20" y="7"/>
                    <a:pt x="21" y="7"/>
                    <a:pt x="20" y="7"/>
                  </a:cubicBezTo>
                  <a:cubicBezTo>
                    <a:pt x="19" y="7"/>
                    <a:pt x="20" y="7"/>
                    <a:pt x="20" y="7"/>
                  </a:cubicBezTo>
                  <a:close/>
                  <a:moveTo>
                    <a:pt x="26" y="6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29" y="6"/>
                  </a:moveTo>
                  <a:cubicBezTo>
                    <a:pt x="29" y="6"/>
                    <a:pt x="30" y="5"/>
                    <a:pt x="30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30" y="5"/>
                    <a:pt x="28" y="6"/>
                    <a:pt x="29" y="6"/>
                  </a:cubicBezTo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9" y="6"/>
                    <a:pt x="30" y="5"/>
                    <a:pt x="30" y="5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48" y="2"/>
                  </a:cubicBezTo>
                  <a:cubicBezTo>
                    <a:pt x="48" y="2"/>
                    <a:pt x="47" y="3"/>
                    <a:pt x="47" y="3"/>
                  </a:cubicBezTo>
                  <a:cubicBezTo>
                    <a:pt x="47" y="3"/>
                    <a:pt x="48" y="3"/>
                    <a:pt x="49" y="2"/>
                  </a:cubicBezTo>
                  <a:moveTo>
                    <a:pt x="41" y="4"/>
                  </a:move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moveTo>
                    <a:pt x="48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moveTo>
                    <a:pt x="49" y="2"/>
                  </a:moveTo>
                  <a:cubicBezTo>
                    <a:pt x="48" y="2"/>
                    <a:pt x="49" y="2"/>
                    <a:pt x="48" y="2"/>
                  </a:cubicBezTo>
                  <a:cubicBezTo>
                    <a:pt x="48" y="2"/>
                    <a:pt x="48" y="2"/>
                    <a:pt x="49" y="2"/>
                  </a:cubicBezTo>
                  <a:moveTo>
                    <a:pt x="18" y="7"/>
                  </a:moveTo>
                  <a:cubicBezTo>
                    <a:pt x="18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moveTo>
                    <a:pt x="24" y="6"/>
                  </a:move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5" y="6"/>
                  </a:cubicBezTo>
                  <a:cubicBezTo>
                    <a:pt x="25" y="6"/>
                    <a:pt x="25" y="6"/>
                    <a:pt x="24" y="6"/>
                  </a:cubicBezTo>
                  <a:moveTo>
                    <a:pt x="17" y="8"/>
                  </a:moveTo>
                  <a:cubicBezTo>
                    <a:pt x="17" y="8"/>
                    <a:pt x="16" y="8"/>
                    <a:pt x="16" y="8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8" y="7"/>
                    <a:pt x="17" y="8"/>
                  </a:cubicBezTo>
                  <a:moveTo>
                    <a:pt x="18" y="7"/>
                  </a:move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8" y="7"/>
                  </a:cubicBezTo>
                  <a:moveTo>
                    <a:pt x="24" y="6"/>
                  </a:moveTo>
                  <a:cubicBezTo>
                    <a:pt x="24" y="6"/>
                    <a:pt x="24" y="6"/>
                    <a:pt x="24" y="6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1" y="7"/>
                    <a:pt x="20" y="7"/>
                  </a:cubicBezTo>
                  <a:moveTo>
                    <a:pt x="21" y="7"/>
                  </a:moveTo>
                  <a:cubicBezTo>
                    <a:pt x="21" y="7"/>
                    <a:pt x="22" y="7"/>
                    <a:pt x="22" y="7"/>
                  </a:cubicBezTo>
                  <a:cubicBezTo>
                    <a:pt x="22" y="7"/>
                    <a:pt x="23" y="7"/>
                    <a:pt x="21" y="7"/>
                  </a:cubicBezTo>
                  <a:moveTo>
                    <a:pt x="26" y="6"/>
                  </a:moveTo>
                  <a:cubicBezTo>
                    <a:pt x="25" y="6"/>
                    <a:pt x="24" y="6"/>
                    <a:pt x="24" y="6"/>
                  </a:cubicBezTo>
                  <a:cubicBezTo>
                    <a:pt x="26" y="6"/>
                    <a:pt x="26" y="6"/>
                    <a:pt x="26" y="6"/>
                  </a:cubicBezTo>
                  <a:moveTo>
                    <a:pt x="20" y="7"/>
                  </a:moveTo>
                  <a:cubicBezTo>
                    <a:pt x="19" y="7"/>
                    <a:pt x="20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moveTo>
                    <a:pt x="28" y="6"/>
                  </a:moveTo>
                  <a:cubicBezTo>
                    <a:pt x="29" y="6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8" y="6"/>
                  </a:cubicBezTo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0" y="5"/>
                    <a:pt x="30" y="5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9" y="6"/>
                    <a:pt x="30" y="5"/>
                    <a:pt x="30" y="5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6"/>
                    <a:pt x="29" y="6"/>
                    <a:pt x="29" y="6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lose/>
                  <a:moveTo>
                    <a:pt x="29" y="6"/>
                  </a:moveTo>
                  <a:cubicBezTo>
                    <a:pt x="30" y="5"/>
                    <a:pt x="31" y="5"/>
                    <a:pt x="31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close/>
                  <a:moveTo>
                    <a:pt x="31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29" y="6"/>
                    <a:pt x="29" y="6"/>
                  </a:cubicBezTo>
                  <a:lnTo>
                    <a:pt x="31" y="5"/>
                  </a:lnTo>
                  <a:close/>
                  <a:moveTo>
                    <a:pt x="41" y="4"/>
                  </a:moveTo>
                  <a:cubicBezTo>
                    <a:pt x="41" y="4"/>
                    <a:pt x="42" y="4"/>
                    <a:pt x="42" y="3"/>
                  </a:cubicBezTo>
                  <a:cubicBezTo>
                    <a:pt x="42" y="3"/>
                    <a:pt x="42" y="3"/>
                    <a:pt x="43" y="3"/>
                  </a:cubicBezTo>
                  <a:cubicBezTo>
                    <a:pt x="42" y="3"/>
                    <a:pt x="41" y="4"/>
                    <a:pt x="41" y="4"/>
                  </a:cubicBezTo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moveTo>
                    <a:pt x="39" y="4"/>
                  </a:move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lose/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36" y="4"/>
                  </a:moveTo>
                  <a:cubicBezTo>
                    <a:pt x="36" y="4"/>
                    <a:pt x="35" y="5"/>
                    <a:pt x="35" y="5"/>
                  </a:cubicBezTo>
                  <a:lnTo>
                    <a:pt x="36" y="4"/>
                  </a:lnTo>
                  <a:close/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7" y="4"/>
                    <a:pt x="37" y="4"/>
                  </a:cubicBezTo>
                  <a:moveTo>
                    <a:pt x="13" y="8"/>
                  </a:moveTo>
                  <a:cubicBezTo>
                    <a:pt x="14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moveTo>
                    <a:pt x="13" y="8"/>
                  </a:moveTo>
                  <a:cubicBezTo>
                    <a:pt x="13" y="8"/>
                    <a:pt x="13" y="8"/>
                    <a:pt x="14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5" y="8"/>
                    <a:pt x="15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moveTo>
                    <a:pt x="41" y="4"/>
                  </a:moveTo>
                  <a:cubicBezTo>
                    <a:pt x="41" y="4"/>
                    <a:pt x="41" y="4"/>
                    <a:pt x="40" y="4"/>
                  </a:cubicBezTo>
                  <a:cubicBezTo>
                    <a:pt x="41" y="4"/>
                    <a:pt x="40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4"/>
                    <a:pt x="40" y="4"/>
                    <a:pt x="41" y="4"/>
                  </a:cubicBezTo>
                  <a:moveTo>
                    <a:pt x="15" y="8"/>
                  </a:moveTo>
                  <a:cubicBezTo>
                    <a:pt x="15" y="8"/>
                    <a:pt x="15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5" y="8"/>
                    <a:pt x="15" y="8"/>
                  </a:cubicBezTo>
                  <a:moveTo>
                    <a:pt x="17" y="8"/>
                  </a:moveTo>
                  <a:cubicBezTo>
                    <a:pt x="16" y="8"/>
                    <a:pt x="16" y="8"/>
                    <a:pt x="15" y="8"/>
                  </a:cubicBezTo>
                  <a:cubicBezTo>
                    <a:pt x="15" y="8"/>
                    <a:pt x="16" y="8"/>
                    <a:pt x="17" y="8"/>
                  </a:cubicBezTo>
                  <a:moveTo>
                    <a:pt x="40" y="4"/>
                  </a:moveTo>
                  <a:cubicBezTo>
                    <a:pt x="40" y="4"/>
                    <a:pt x="40" y="4"/>
                    <a:pt x="39" y="4"/>
                  </a:cubicBezTo>
                  <a:cubicBezTo>
                    <a:pt x="40" y="4"/>
                    <a:pt x="40" y="4"/>
                    <a:pt x="40" y="4"/>
                  </a:cubicBezTo>
                  <a:moveTo>
                    <a:pt x="32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moveTo>
                    <a:pt x="33" y="5"/>
                  </a:move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2" y="5"/>
                    <a:pt x="33" y="5"/>
                  </a:cubicBezTo>
                  <a:moveTo>
                    <a:pt x="30" y="5"/>
                  </a:move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lose/>
                  <a:moveTo>
                    <a:pt x="31" y="5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30" y="5"/>
                    <a:pt x="31" y="5"/>
                    <a:pt x="31" y="5"/>
                  </a:cubicBezTo>
                  <a:cubicBezTo>
                    <a:pt x="31" y="5"/>
                    <a:pt x="30" y="5"/>
                    <a:pt x="31" y="5"/>
                  </a:cubicBezTo>
                  <a:moveTo>
                    <a:pt x="32" y="5"/>
                  </a:move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moveTo>
                    <a:pt x="44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42" y="4"/>
                  </a:moveTo>
                  <a:cubicBezTo>
                    <a:pt x="42" y="3"/>
                    <a:pt x="43" y="3"/>
                    <a:pt x="43" y="3"/>
                  </a:cubicBezTo>
                  <a:cubicBezTo>
                    <a:pt x="42" y="3"/>
                    <a:pt x="43" y="3"/>
                    <a:pt x="42" y="4"/>
                  </a:cubicBezTo>
                  <a:moveTo>
                    <a:pt x="40" y="4"/>
                  </a:moveTo>
                  <a:cubicBezTo>
                    <a:pt x="40" y="4"/>
                    <a:pt x="41" y="4"/>
                    <a:pt x="41" y="4"/>
                  </a:cubicBezTo>
                  <a:cubicBezTo>
                    <a:pt x="41" y="4"/>
                    <a:pt x="41" y="4"/>
                    <a:pt x="40" y="4"/>
                  </a:cubicBezTo>
                  <a:moveTo>
                    <a:pt x="33" y="5"/>
                  </a:moveTo>
                  <a:cubicBezTo>
                    <a:pt x="32" y="5"/>
                    <a:pt x="32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3" y="5"/>
                    <a:pt x="33" y="5"/>
                  </a:cubicBezTo>
                  <a:moveTo>
                    <a:pt x="19" y="7"/>
                  </a:moveTo>
                  <a:cubicBezTo>
                    <a:pt x="18" y="7"/>
                    <a:pt x="19" y="7"/>
                    <a:pt x="18" y="7"/>
                  </a:cubicBezTo>
                  <a:cubicBezTo>
                    <a:pt x="18" y="7"/>
                    <a:pt x="18" y="7"/>
                    <a:pt x="19" y="7"/>
                  </a:cubicBezTo>
                  <a:moveTo>
                    <a:pt x="19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19" y="7"/>
                    <a:pt x="19" y="7"/>
                    <a:pt x="18" y="7"/>
                  </a:cubicBezTo>
                  <a:cubicBezTo>
                    <a:pt x="19" y="7"/>
                    <a:pt x="18" y="7"/>
                    <a:pt x="19" y="7"/>
                  </a:cubicBezTo>
                  <a:moveTo>
                    <a:pt x="20" y="7"/>
                  </a:moveTo>
                  <a:cubicBezTo>
                    <a:pt x="20" y="7"/>
                    <a:pt x="20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moveTo>
                    <a:pt x="36" y="4"/>
                  </a:moveTo>
                  <a:cubicBezTo>
                    <a:pt x="36" y="5"/>
                    <a:pt x="36" y="5"/>
                    <a:pt x="36" y="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5"/>
                    <a:pt x="36" y="4"/>
                    <a:pt x="35" y="5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7" y="4"/>
                    <a:pt x="37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6" y="4"/>
                    <a:pt x="36" y="4"/>
                  </a:cubicBezTo>
                  <a:cubicBezTo>
                    <a:pt x="36" y="5"/>
                    <a:pt x="35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1" y="5"/>
                    <a:pt x="33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2" y="5"/>
                    <a:pt x="32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3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3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4" y="5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4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7" y="4"/>
                    <a:pt x="37" y="4"/>
                    <a:pt x="36" y="4"/>
                  </a:cubicBezTo>
                  <a:moveTo>
                    <a:pt x="37" y="4"/>
                  </a:moveTo>
                  <a:cubicBezTo>
                    <a:pt x="36" y="4"/>
                    <a:pt x="37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2" y="3"/>
                    <a:pt x="42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moveTo>
                    <a:pt x="39" y="4"/>
                  </a:move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9" y="4"/>
                    <a:pt x="39" y="4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moveTo>
                    <a:pt x="20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moveTo>
                    <a:pt x="36" y="4"/>
                  </a:moveTo>
                  <a:cubicBezTo>
                    <a:pt x="36" y="4"/>
                    <a:pt x="36" y="5"/>
                    <a:pt x="35" y="5"/>
                  </a:cubicBezTo>
                  <a:cubicBezTo>
                    <a:pt x="36" y="4"/>
                    <a:pt x="37" y="4"/>
                    <a:pt x="36" y="5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5"/>
                    <a:pt x="35" y="5"/>
                    <a:pt x="36" y="4"/>
                  </a:cubicBezTo>
                  <a:moveTo>
                    <a:pt x="21" y="7"/>
                  </a:moveTo>
                  <a:cubicBezTo>
                    <a:pt x="21" y="7"/>
                    <a:pt x="21" y="7"/>
                    <a:pt x="22" y="7"/>
                  </a:cubicBezTo>
                  <a:cubicBezTo>
                    <a:pt x="21" y="7"/>
                    <a:pt x="21" y="7"/>
                    <a:pt x="20" y="7"/>
                  </a:cubicBezTo>
                  <a:cubicBezTo>
                    <a:pt x="20" y="7"/>
                    <a:pt x="21" y="7"/>
                    <a:pt x="21" y="7"/>
                  </a:cubicBezTo>
                  <a:moveTo>
                    <a:pt x="37" y="4"/>
                  </a:moveTo>
                  <a:cubicBezTo>
                    <a:pt x="37" y="4"/>
                    <a:pt x="37" y="4"/>
                    <a:pt x="37" y="4"/>
                  </a:cubicBezTo>
                  <a:cubicBezTo>
                    <a:pt x="36" y="4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6" y="4"/>
                    <a:pt x="36" y="4"/>
                    <a:pt x="37" y="4"/>
                  </a:cubicBezTo>
                  <a:moveTo>
                    <a:pt x="35" y="5"/>
                  </a:moveTo>
                  <a:cubicBezTo>
                    <a:pt x="35" y="5"/>
                    <a:pt x="34" y="5"/>
                    <a:pt x="33" y="5"/>
                  </a:cubicBezTo>
                  <a:cubicBezTo>
                    <a:pt x="33" y="5"/>
                    <a:pt x="34" y="5"/>
                    <a:pt x="35" y="5"/>
                  </a:cubicBezTo>
                  <a:moveTo>
                    <a:pt x="34" y="5"/>
                  </a:moveTo>
                  <a:cubicBezTo>
                    <a:pt x="34" y="5"/>
                    <a:pt x="34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4" y="5"/>
                    <a:pt x="33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6" y="5"/>
                    <a:pt x="36" y="5"/>
                    <a:pt x="35" y="5"/>
                  </a:cubicBezTo>
                  <a:cubicBezTo>
                    <a:pt x="35" y="5"/>
                    <a:pt x="36" y="5"/>
                    <a:pt x="36" y="4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7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5" y="5"/>
                    <a:pt x="36" y="4"/>
                    <a:pt x="35" y="5"/>
                  </a:cubicBezTo>
                  <a:cubicBezTo>
                    <a:pt x="36" y="4"/>
                    <a:pt x="36" y="5"/>
                    <a:pt x="36" y="4"/>
                  </a:cubicBezTo>
                  <a:moveTo>
                    <a:pt x="50" y="2"/>
                  </a:moveTo>
                  <a:cubicBezTo>
                    <a:pt x="48" y="3"/>
                    <a:pt x="62" y="0"/>
                    <a:pt x="16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28" y="6"/>
                    <a:pt x="0" y="10"/>
                    <a:pt x="50" y="2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1" y="2"/>
                    <a:pt x="50" y="2"/>
                  </a:cubicBezTo>
                  <a:moveTo>
                    <a:pt x="39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moveTo>
                    <a:pt x="41" y="4"/>
                  </a:moveTo>
                  <a:cubicBezTo>
                    <a:pt x="41" y="4"/>
                    <a:pt x="41" y="4"/>
                    <a:pt x="42" y="4"/>
                  </a:cubicBezTo>
                  <a:cubicBezTo>
                    <a:pt x="42" y="3"/>
                    <a:pt x="43" y="3"/>
                    <a:pt x="43" y="3"/>
                  </a:cubicBezTo>
                  <a:cubicBezTo>
                    <a:pt x="41" y="4"/>
                    <a:pt x="42" y="4"/>
                    <a:pt x="41" y="4"/>
                  </a:cubicBezTo>
                  <a:moveTo>
                    <a:pt x="42" y="3"/>
                  </a:moveTo>
                  <a:cubicBezTo>
                    <a:pt x="42" y="3"/>
                    <a:pt x="42" y="3"/>
                    <a:pt x="42" y="4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7" y="3"/>
                    <a:pt x="47" y="3"/>
                    <a:pt x="47" y="3"/>
                  </a:cubicBezTo>
                  <a:moveTo>
                    <a:pt x="48" y="2"/>
                  </a:moveTo>
                  <a:cubicBezTo>
                    <a:pt x="48" y="3"/>
                    <a:pt x="47" y="3"/>
                    <a:pt x="47" y="3"/>
                  </a:cubicBezTo>
                  <a:cubicBezTo>
                    <a:pt x="47" y="3"/>
                    <a:pt x="48" y="2"/>
                    <a:pt x="48" y="2"/>
                  </a:cubicBezTo>
                  <a:moveTo>
                    <a:pt x="42" y="3"/>
                  </a:moveTo>
                  <a:cubicBezTo>
                    <a:pt x="43" y="3"/>
                    <a:pt x="42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4" y="3"/>
                    <a:pt x="42" y="3"/>
                  </a:cubicBezTo>
                  <a:moveTo>
                    <a:pt x="45" y="3"/>
                  </a:moveTo>
                  <a:cubicBezTo>
                    <a:pt x="45" y="3"/>
                    <a:pt x="45" y="3"/>
                    <a:pt x="44" y="3"/>
                  </a:cubicBezTo>
                  <a:cubicBezTo>
                    <a:pt x="44" y="3"/>
                    <a:pt x="44" y="3"/>
                    <a:pt x="43" y="3"/>
                  </a:cubicBezTo>
                  <a:lnTo>
                    <a:pt x="45" y="3"/>
                  </a:lnTo>
                  <a:close/>
                  <a:moveTo>
                    <a:pt x="47" y="3"/>
                  </a:moveTo>
                  <a:cubicBezTo>
                    <a:pt x="47" y="3"/>
                    <a:pt x="47" y="3"/>
                    <a:pt x="47" y="3"/>
                  </a:cubicBezTo>
                  <a:cubicBezTo>
                    <a:pt x="48" y="3"/>
                    <a:pt x="48" y="3"/>
                    <a:pt x="48" y="2"/>
                  </a:cubicBezTo>
                  <a:cubicBezTo>
                    <a:pt x="48" y="3"/>
                    <a:pt x="47" y="3"/>
                    <a:pt x="47" y="3"/>
                  </a:cubicBezTo>
                  <a:moveTo>
                    <a:pt x="48" y="3"/>
                  </a:moveTo>
                  <a:cubicBezTo>
                    <a:pt x="48" y="3"/>
                    <a:pt x="48" y="3"/>
                    <a:pt x="48" y="2"/>
                  </a:cubicBezTo>
                  <a:cubicBezTo>
                    <a:pt x="48" y="2"/>
                    <a:pt x="49" y="2"/>
                    <a:pt x="48" y="3"/>
                  </a:cubicBezTo>
                  <a:moveTo>
                    <a:pt x="47" y="3"/>
                  </a:moveTo>
                  <a:cubicBezTo>
                    <a:pt x="46" y="3"/>
                    <a:pt x="47" y="3"/>
                    <a:pt x="47" y="3"/>
                  </a:cubicBezTo>
                  <a:cubicBezTo>
                    <a:pt x="47" y="3"/>
                    <a:pt x="47" y="3"/>
                    <a:pt x="48" y="3"/>
                  </a:cubicBezTo>
                  <a:cubicBezTo>
                    <a:pt x="48" y="3"/>
                    <a:pt x="47" y="3"/>
                    <a:pt x="47" y="3"/>
                  </a:cubicBezTo>
                  <a:moveTo>
                    <a:pt x="36" y="4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5" y="5"/>
                    <a:pt x="36" y="5"/>
                  </a:cubicBezTo>
                  <a:cubicBezTo>
                    <a:pt x="36" y="4"/>
                    <a:pt x="36" y="4"/>
                    <a:pt x="36" y="4"/>
                  </a:cubicBezTo>
                  <a:moveTo>
                    <a:pt x="27" y="6"/>
                  </a:move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moveTo>
                    <a:pt x="37" y="4"/>
                  </a:moveTo>
                  <a:cubicBezTo>
                    <a:pt x="38" y="4"/>
                    <a:pt x="38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4"/>
                    <a:pt x="37" y="4"/>
                    <a:pt x="37" y="4"/>
                  </a:cubicBezTo>
                  <a:moveTo>
                    <a:pt x="30" y="5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30" y="5"/>
                    <a:pt x="30" y="5"/>
                    <a:pt x="30" y="5"/>
                  </a:cubicBezTo>
                  <a:moveTo>
                    <a:pt x="44" y="3"/>
                  </a:moveTo>
                  <a:cubicBezTo>
                    <a:pt x="46" y="3"/>
                    <a:pt x="45" y="3"/>
                    <a:pt x="44" y="3"/>
                  </a:cubicBezTo>
                  <a:cubicBezTo>
                    <a:pt x="44" y="3"/>
                    <a:pt x="45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moveTo>
                    <a:pt x="35" y="5"/>
                  </a:move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3" y="5"/>
                    <a:pt x="32" y="5"/>
                  </a:cubicBezTo>
                  <a:cubicBezTo>
                    <a:pt x="33" y="5"/>
                    <a:pt x="33" y="5"/>
                    <a:pt x="35" y="5"/>
                  </a:cubicBezTo>
                  <a:moveTo>
                    <a:pt x="45" y="3"/>
                  </a:moveTo>
                  <a:cubicBezTo>
                    <a:pt x="46" y="3"/>
                    <a:pt x="45" y="3"/>
                    <a:pt x="45" y="3"/>
                  </a:cubicBezTo>
                  <a:cubicBezTo>
                    <a:pt x="44" y="3"/>
                    <a:pt x="45" y="3"/>
                    <a:pt x="45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5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6" y="4"/>
                  </a:cubicBezTo>
                  <a:close/>
                  <a:moveTo>
                    <a:pt x="35" y="5"/>
                  </a:moveTo>
                  <a:cubicBezTo>
                    <a:pt x="36" y="4"/>
                    <a:pt x="36" y="4"/>
                    <a:pt x="36" y="4"/>
                  </a:cubicBezTo>
                  <a:cubicBezTo>
                    <a:pt x="35" y="5"/>
                    <a:pt x="35" y="5"/>
                    <a:pt x="35" y="5"/>
                  </a:cubicBezTo>
                  <a:moveTo>
                    <a:pt x="36" y="4"/>
                  </a:moveTo>
                  <a:cubicBezTo>
                    <a:pt x="36" y="4"/>
                    <a:pt x="36" y="4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5"/>
                    <a:pt x="36" y="4"/>
                    <a:pt x="36" y="4"/>
                  </a:cubicBezTo>
                  <a:moveTo>
                    <a:pt x="29" y="6"/>
                  </a:move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moveTo>
                    <a:pt x="44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4" y="3"/>
                  </a:cubicBezTo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6" y="8"/>
                  </a:cubicBezTo>
                  <a:cubicBezTo>
                    <a:pt x="15" y="8"/>
                    <a:pt x="17" y="8"/>
                    <a:pt x="15" y="8"/>
                  </a:cubicBezTo>
                  <a:moveTo>
                    <a:pt x="16" y="8"/>
                  </a:move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7"/>
                    <a:pt x="16" y="8"/>
                    <a:pt x="16" y="8"/>
                  </a:cubicBezTo>
                  <a:moveTo>
                    <a:pt x="18" y="7"/>
                  </a:moveTo>
                  <a:cubicBezTo>
                    <a:pt x="18" y="7"/>
                    <a:pt x="18" y="7"/>
                    <a:pt x="19" y="7"/>
                  </a:cubicBezTo>
                  <a:cubicBezTo>
                    <a:pt x="19" y="7"/>
                    <a:pt x="19" y="7"/>
                    <a:pt x="18" y="7"/>
                  </a:cubicBezTo>
                  <a:moveTo>
                    <a:pt x="17" y="7"/>
                  </a:moveTo>
                  <a:cubicBezTo>
                    <a:pt x="17" y="8"/>
                    <a:pt x="18" y="7"/>
                    <a:pt x="17" y="8"/>
                  </a:cubicBezTo>
                  <a:cubicBezTo>
                    <a:pt x="18" y="7"/>
                    <a:pt x="17" y="8"/>
                    <a:pt x="18" y="7"/>
                  </a:cubicBezTo>
                  <a:cubicBezTo>
                    <a:pt x="18" y="7"/>
                    <a:pt x="17" y="7"/>
                    <a:pt x="17" y="7"/>
                  </a:cubicBezTo>
                  <a:moveTo>
                    <a:pt x="17" y="7"/>
                  </a:moveTo>
                  <a:cubicBezTo>
                    <a:pt x="17" y="7"/>
                    <a:pt x="18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moveTo>
                    <a:pt x="19" y="7"/>
                  </a:moveTo>
                  <a:cubicBezTo>
                    <a:pt x="19" y="7"/>
                    <a:pt x="19" y="7"/>
                    <a:pt x="20" y="7"/>
                  </a:cubicBezTo>
                  <a:cubicBezTo>
                    <a:pt x="19" y="7"/>
                    <a:pt x="20" y="7"/>
                    <a:pt x="19" y="7"/>
                  </a:cubicBezTo>
                  <a:moveTo>
                    <a:pt x="20" y="7"/>
                  </a:moveTo>
                  <a:cubicBezTo>
                    <a:pt x="19" y="7"/>
                    <a:pt x="19" y="7"/>
                    <a:pt x="18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0" y="7"/>
                    <a:pt x="20" y="7"/>
                    <a:pt x="20" y="7"/>
                  </a:cubicBezTo>
                  <a:moveTo>
                    <a:pt x="43" y="3"/>
                  </a:move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5" y="3"/>
                    <a:pt x="43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3" y="3"/>
                  </a:move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3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3" y="3"/>
                    <a:pt x="43" y="3"/>
                  </a:cubicBezTo>
                  <a:moveTo>
                    <a:pt x="41" y="4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1" y="4"/>
                    <a:pt x="42" y="4"/>
                    <a:pt x="42" y="4"/>
                  </a:cubicBezTo>
                  <a:cubicBezTo>
                    <a:pt x="42" y="4"/>
                    <a:pt x="41" y="4"/>
                    <a:pt x="41" y="4"/>
                  </a:cubicBezTo>
                  <a:moveTo>
                    <a:pt x="43" y="3"/>
                  </a:moveTo>
                  <a:cubicBezTo>
                    <a:pt x="44" y="3"/>
                    <a:pt x="44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moveTo>
                    <a:pt x="42" y="3"/>
                  </a:moveTo>
                  <a:cubicBezTo>
                    <a:pt x="43" y="3"/>
                    <a:pt x="43" y="3"/>
                    <a:pt x="43" y="3"/>
                  </a:cubicBezTo>
                  <a:cubicBezTo>
                    <a:pt x="42" y="3"/>
                    <a:pt x="43" y="3"/>
                    <a:pt x="42" y="3"/>
                  </a:cubicBezTo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5" y="8"/>
                    <a:pt x="15" y="8"/>
                  </a:cubicBezTo>
                  <a:moveTo>
                    <a:pt x="47" y="3"/>
                  </a:moveTo>
                  <a:cubicBezTo>
                    <a:pt x="48" y="3"/>
                    <a:pt x="48" y="3"/>
                    <a:pt x="48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8" y="3"/>
                    <a:pt x="47" y="3"/>
                  </a:cubicBezTo>
                  <a:moveTo>
                    <a:pt x="48" y="2"/>
                  </a:move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moveTo>
                    <a:pt x="52" y="2"/>
                  </a:moveTo>
                  <a:cubicBezTo>
                    <a:pt x="52" y="2"/>
                    <a:pt x="52" y="2"/>
                    <a:pt x="51" y="2"/>
                  </a:cubicBezTo>
                  <a:cubicBezTo>
                    <a:pt x="51" y="2"/>
                    <a:pt x="50" y="2"/>
                    <a:pt x="52" y="2"/>
                  </a:cubicBezTo>
                  <a:moveTo>
                    <a:pt x="51" y="2"/>
                  </a:moveTo>
                  <a:cubicBezTo>
                    <a:pt x="51" y="2"/>
                    <a:pt x="51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1" y="2"/>
                    <a:pt x="51" y="2"/>
                  </a:cubicBezTo>
                  <a:moveTo>
                    <a:pt x="49" y="2"/>
                  </a:moveTo>
                  <a:cubicBezTo>
                    <a:pt x="50" y="2"/>
                    <a:pt x="49" y="2"/>
                    <a:pt x="49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1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8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moveTo>
                    <a:pt x="49" y="2"/>
                  </a:moveTo>
                  <a:cubicBezTo>
                    <a:pt x="49" y="2"/>
                    <a:pt x="50" y="2"/>
                    <a:pt x="50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3"/>
                    <a:pt x="48" y="3"/>
                    <a:pt x="49" y="2"/>
                  </a:cubicBezTo>
                  <a:cubicBezTo>
                    <a:pt x="48" y="2"/>
                    <a:pt x="48" y="3"/>
                    <a:pt x="47" y="3"/>
                  </a:cubicBezTo>
                  <a:cubicBezTo>
                    <a:pt x="48" y="3"/>
                    <a:pt x="48" y="3"/>
                    <a:pt x="46" y="3"/>
                  </a:cubicBezTo>
                  <a:cubicBezTo>
                    <a:pt x="46" y="3"/>
                    <a:pt x="47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7" y="3"/>
                    <a:pt x="47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8" y="3"/>
                    <a:pt x="48" y="3"/>
                  </a:cubicBezTo>
                  <a:cubicBezTo>
                    <a:pt x="48" y="3"/>
                    <a:pt x="48" y="3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moveTo>
                    <a:pt x="54" y="2"/>
                  </a:moveTo>
                  <a:cubicBezTo>
                    <a:pt x="54" y="2"/>
                    <a:pt x="55" y="1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6" y="1"/>
                    <a:pt x="56" y="1"/>
                    <a:pt x="57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4" y="1"/>
                    <a:pt x="55" y="1"/>
                    <a:pt x="53" y="2"/>
                  </a:cubicBezTo>
                  <a:cubicBezTo>
                    <a:pt x="53" y="2"/>
                    <a:pt x="54" y="2"/>
                    <a:pt x="53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2" y="2"/>
                    <a:pt x="51" y="2"/>
                    <a:pt x="51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3" y="2"/>
                    <a:pt x="54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4" y="2"/>
                    <a:pt x="53" y="2"/>
                  </a:cubicBezTo>
                  <a:cubicBezTo>
                    <a:pt x="54" y="2"/>
                    <a:pt x="54" y="2"/>
                    <a:pt x="54" y="2"/>
                  </a:cubicBezTo>
                  <a:moveTo>
                    <a:pt x="54" y="1"/>
                  </a:moveTo>
                  <a:cubicBezTo>
                    <a:pt x="54" y="2"/>
                    <a:pt x="54" y="2"/>
                    <a:pt x="54" y="2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1"/>
                    <a:pt x="54" y="1"/>
                    <a:pt x="54" y="1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8" y="2"/>
                    <a:pt x="48" y="3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1" y="2"/>
                    <a:pt x="50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50" y="2"/>
                    <a:pt x="50" y="2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7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3" y="3"/>
                    <a:pt x="44" y="3"/>
                    <a:pt x="43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6" y="3"/>
                    <a:pt x="46" y="3"/>
                  </a:cubicBezTo>
                  <a:moveTo>
                    <a:pt x="50" y="2"/>
                  </a:moveTo>
                  <a:cubicBezTo>
                    <a:pt x="51" y="2"/>
                    <a:pt x="49" y="2"/>
                    <a:pt x="49" y="2"/>
                  </a:cubicBezTo>
                  <a:cubicBezTo>
                    <a:pt x="50" y="2"/>
                    <a:pt x="50" y="2"/>
                    <a:pt x="51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9" y="2"/>
                    <a:pt x="48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8" y="3"/>
                    <a:pt x="48" y="3"/>
                  </a:cubicBezTo>
                  <a:cubicBezTo>
                    <a:pt x="49" y="2"/>
                    <a:pt x="50" y="2"/>
                    <a:pt x="50" y="2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moveTo>
                    <a:pt x="33" y="5"/>
                  </a:moveTo>
                  <a:cubicBezTo>
                    <a:pt x="32" y="5"/>
                    <a:pt x="33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moveTo>
                    <a:pt x="48" y="2"/>
                  </a:move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8" y="2"/>
                    <a:pt x="49" y="2"/>
                    <a:pt x="48" y="2"/>
                  </a:cubicBezTo>
                  <a:moveTo>
                    <a:pt x="48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1" y="2"/>
                    <a:pt x="51" y="2"/>
                    <a:pt x="50" y="2"/>
                  </a:cubicBezTo>
                  <a:cubicBezTo>
                    <a:pt x="51" y="2"/>
                    <a:pt x="51" y="2"/>
                    <a:pt x="52" y="2"/>
                  </a:cubicBezTo>
                  <a:cubicBezTo>
                    <a:pt x="52" y="2"/>
                    <a:pt x="52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2" y="2"/>
                  </a:cubicBezTo>
                  <a:cubicBezTo>
                    <a:pt x="54" y="1"/>
                    <a:pt x="53" y="2"/>
                    <a:pt x="54" y="2"/>
                  </a:cubicBezTo>
                  <a:cubicBezTo>
                    <a:pt x="54" y="1"/>
                    <a:pt x="55" y="1"/>
                    <a:pt x="55" y="1"/>
                  </a:cubicBezTo>
                  <a:cubicBezTo>
                    <a:pt x="55" y="1"/>
                    <a:pt x="54" y="1"/>
                    <a:pt x="53" y="2"/>
                  </a:cubicBezTo>
                  <a:cubicBezTo>
                    <a:pt x="53" y="2"/>
                    <a:pt x="54" y="2"/>
                    <a:pt x="54" y="2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1"/>
                    <a:pt x="53" y="2"/>
                    <a:pt x="53" y="2"/>
                  </a:cubicBezTo>
                  <a:cubicBezTo>
                    <a:pt x="54" y="2"/>
                    <a:pt x="54" y="2"/>
                    <a:pt x="54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4" y="2"/>
                    <a:pt x="54" y="2"/>
                  </a:cubicBezTo>
                  <a:cubicBezTo>
                    <a:pt x="54" y="1"/>
                    <a:pt x="54" y="1"/>
                    <a:pt x="55" y="1"/>
                  </a:cubicBezTo>
                  <a:cubicBezTo>
                    <a:pt x="55" y="1"/>
                    <a:pt x="54" y="1"/>
                    <a:pt x="54" y="1"/>
                  </a:cubicBezTo>
                  <a:cubicBezTo>
                    <a:pt x="54" y="2"/>
                    <a:pt x="54" y="1"/>
                    <a:pt x="54" y="2"/>
                  </a:cubicBezTo>
                  <a:cubicBezTo>
                    <a:pt x="54" y="2"/>
                    <a:pt x="54" y="2"/>
                    <a:pt x="53" y="2"/>
                  </a:cubicBezTo>
                  <a:cubicBezTo>
                    <a:pt x="54" y="1"/>
                    <a:pt x="54" y="2"/>
                    <a:pt x="54" y="2"/>
                  </a:cubicBezTo>
                  <a:cubicBezTo>
                    <a:pt x="54" y="1"/>
                    <a:pt x="55" y="1"/>
                    <a:pt x="55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4" y="1"/>
                    <a:pt x="55" y="1"/>
                    <a:pt x="55" y="1"/>
                  </a:cubicBezTo>
                  <a:cubicBezTo>
                    <a:pt x="53" y="2"/>
                    <a:pt x="54" y="1"/>
                    <a:pt x="53" y="2"/>
                  </a:cubicBezTo>
                  <a:cubicBezTo>
                    <a:pt x="54" y="2"/>
                    <a:pt x="54" y="2"/>
                    <a:pt x="55" y="1"/>
                  </a:cubicBezTo>
                  <a:cubicBezTo>
                    <a:pt x="55" y="1"/>
                    <a:pt x="56" y="1"/>
                    <a:pt x="56" y="1"/>
                  </a:cubicBezTo>
                  <a:cubicBezTo>
                    <a:pt x="57" y="1"/>
                    <a:pt x="56" y="1"/>
                    <a:pt x="57" y="1"/>
                  </a:cubicBezTo>
                  <a:cubicBezTo>
                    <a:pt x="57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9" y="1"/>
                    <a:pt x="59" y="1"/>
                  </a:cubicBezTo>
                  <a:cubicBezTo>
                    <a:pt x="59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7" y="1"/>
                    <a:pt x="56" y="1"/>
                  </a:cubicBezTo>
                  <a:cubicBezTo>
                    <a:pt x="56" y="1"/>
                    <a:pt x="55" y="1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1"/>
                    <a:pt x="54" y="1"/>
                    <a:pt x="54" y="1"/>
                  </a:cubicBezTo>
                  <a:cubicBezTo>
                    <a:pt x="55" y="1"/>
                    <a:pt x="54" y="2"/>
                    <a:pt x="54" y="1"/>
                  </a:cubicBezTo>
                  <a:cubicBezTo>
                    <a:pt x="54" y="1"/>
                    <a:pt x="54" y="2"/>
                    <a:pt x="53" y="2"/>
                  </a:cubicBezTo>
                  <a:cubicBezTo>
                    <a:pt x="54" y="2"/>
                    <a:pt x="54" y="1"/>
                    <a:pt x="54" y="1"/>
                  </a:cubicBezTo>
                  <a:cubicBezTo>
                    <a:pt x="54" y="2"/>
                    <a:pt x="54" y="2"/>
                    <a:pt x="53" y="2"/>
                  </a:cubicBezTo>
                  <a:cubicBezTo>
                    <a:pt x="54" y="1"/>
                    <a:pt x="52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1" y="2"/>
                    <a:pt x="52" y="2"/>
                    <a:pt x="52" y="2"/>
                  </a:cubicBezTo>
                  <a:cubicBezTo>
                    <a:pt x="51" y="2"/>
                    <a:pt x="52" y="2"/>
                    <a:pt x="51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1" y="2"/>
                    <a:pt x="51" y="2"/>
                  </a:cubicBezTo>
                  <a:cubicBezTo>
                    <a:pt x="51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3" y="2"/>
                    <a:pt x="52" y="2"/>
                  </a:cubicBezTo>
                  <a:cubicBezTo>
                    <a:pt x="52" y="2"/>
                    <a:pt x="52" y="2"/>
                    <a:pt x="53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53" y="2"/>
                    <a:pt x="52" y="2"/>
                    <a:pt x="52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53" y="2"/>
                    <a:pt x="52" y="2"/>
                    <a:pt x="52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2" y="2"/>
                    <a:pt x="53" y="2"/>
                  </a:cubicBezTo>
                  <a:cubicBezTo>
                    <a:pt x="53" y="2"/>
                    <a:pt x="52" y="2"/>
                    <a:pt x="52" y="2"/>
                  </a:cubicBezTo>
                  <a:cubicBezTo>
                    <a:pt x="53" y="2"/>
                    <a:pt x="54" y="2"/>
                    <a:pt x="53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2" y="2"/>
                    <a:pt x="53" y="2"/>
                    <a:pt x="52" y="2"/>
                  </a:cubicBezTo>
                  <a:cubicBezTo>
                    <a:pt x="52" y="2"/>
                    <a:pt x="52" y="2"/>
                    <a:pt x="53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3" y="2"/>
                    <a:pt x="54" y="2"/>
                    <a:pt x="54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3" y="2"/>
                    <a:pt x="54" y="2"/>
                    <a:pt x="54" y="2"/>
                  </a:cubicBezTo>
                  <a:cubicBezTo>
                    <a:pt x="54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1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1" y="2"/>
                    <a:pt x="52" y="2"/>
                    <a:pt x="51" y="2"/>
                  </a:cubicBezTo>
                  <a:cubicBezTo>
                    <a:pt x="50" y="2"/>
                    <a:pt x="51" y="2"/>
                    <a:pt x="50" y="2"/>
                  </a:cubicBezTo>
                  <a:cubicBezTo>
                    <a:pt x="49" y="2"/>
                    <a:pt x="50" y="2"/>
                    <a:pt x="49" y="2"/>
                  </a:cubicBezTo>
                  <a:cubicBezTo>
                    <a:pt x="49" y="2"/>
                    <a:pt x="47" y="3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9" y="2"/>
                    <a:pt x="49" y="2"/>
                  </a:cubicBezTo>
                  <a:cubicBezTo>
                    <a:pt x="49" y="2"/>
                    <a:pt x="48" y="2"/>
                    <a:pt x="49" y="2"/>
                  </a:cubicBezTo>
                  <a:cubicBezTo>
                    <a:pt x="48" y="2"/>
                    <a:pt x="49" y="2"/>
                    <a:pt x="48" y="2"/>
                  </a:cubicBezTo>
                  <a:cubicBezTo>
                    <a:pt x="48" y="2"/>
                    <a:pt x="48" y="3"/>
                    <a:pt x="49" y="2"/>
                  </a:cubicBezTo>
                  <a:cubicBezTo>
                    <a:pt x="48" y="2"/>
                    <a:pt x="48" y="3"/>
                    <a:pt x="48" y="3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3"/>
                  </a:cubicBezTo>
                  <a:cubicBezTo>
                    <a:pt x="48" y="3"/>
                    <a:pt x="48" y="3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7" y="3"/>
                    <a:pt x="47" y="3"/>
                  </a:cubicBezTo>
                  <a:cubicBezTo>
                    <a:pt x="46" y="3"/>
                    <a:pt x="47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5" y="3"/>
                    <a:pt x="44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4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5" y="3"/>
                    <a:pt x="46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7" y="3"/>
                    <a:pt x="47" y="3"/>
                  </a:cubicBezTo>
                  <a:cubicBezTo>
                    <a:pt x="46" y="3"/>
                    <a:pt x="47" y="3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7" y="3"/>
                    <a:pt x="48" y="3"/>
                  </a:cubicBezTo>
                  <a:cubicBezTo>
                    <a:pt x="48" y="3"/>
                    <a:pt x="47" y="3"/>
                    <a:pt x="47" y="3"/>
                  </a:cubicBezTo>
                  <a:cubicBezTo>
                    <a:pt x="47" y="3"/>
                    <a:pt x="48" y="3"/>
                    <a:pt x="48" y="3"/>
                  </a:cubicBezTo>
                  <a:cubicBezTo>
                    <a:pt x="48" y="3"/>
                    <a:pt x="47" y="3"/>
                    <a:pt x="47" y="3"/>
                  </a:cubicBezTo>
                  <a:cubicBezTo>
                    <a:pt x="47" y="3"/>
                    <a:pt x="48" y="3"/>
                    <a:pt x="48" y="2"/>
                  </a:cubicBezTo>
                  <a:moveTo>
                    <a:pt x="46" y="3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6" y="3"/>
                  </a:cubicBezTo>
                  <a:moveTo>
                    <a:pt x="50" y="2"/>
                  </a:moveTo>
                  <a:cubicBezTo>
                    <a:pt x="49" y="2"/>
                    <a:pt x="49" y="2"/>
                    <a:pt x="49" y="2"/>
                  </a:cubicBezTo>
                  <a:cubicBezTo>
                    <a:pt x="50" y="2"/>
                    <a:pt x="50" y="2"/>
                    <a:pt x="51" y="2"/>
                  </a:cubicBezTo>
                  <a:cubicBezTo>
                    <a:pt x="51" y="2"/>
                    <a:pt x="50" y="2"/>
                    <a:pt x="50" y="2"/>
                  </a:cubicBezTo>
                  <a:moveTo>
                    <a:pt x="53" y="2"/>
                  </a:moveTo>
                  <a:cubicBezTo>
                    <a:pt x="53" y="2"/>
                    <a:pt x="53" y="2"/>
                    <a:pt x="53" y="2"/>
                  </a:cubicBezTo>
                  <a:cubicBezTo>
                    <a:pt x="53" y="2"/>
                    <a:pt x="53" y="2"/>
                    <a:pt x="53" y="2"/>
                  </a:cubicBezTo>
                  <a:moveTo>
                    <a:pt x="52" y="2"/>
                  </a:moveTo>
                  <a:cubicBezTo>
                    <a:pt x="53" y="2"/>
                    <a:pt x="52" y="2"/>
                    <a:pt x="53" y="2"/>
                  </a:cubicBezTo>
                  <a:cubicBezTo>
                    <a:pt x="53" y="2"/>
                    <a:pt x="53" y="2"/>
                    <a:pt x="52" y="2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7" y="3"/>
                    <a:pt x="46" y="3"/>
                  </a:cubicBezTo>
                  <a:moveTo>
                    <a:pt x="51" y="2"/>
                  </a:move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1" y="2"/>
                  </a:cubicBezTo>
                  <a:moveTo>
                    <a:pt x="51" y="2"/>
                  </a:moveTo>
                  <a:cubicBezTo>
                    <a:pt x="51" y="2"/>
                    <a:pt x="51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1" y="2"/>
                    <a:pt x="51" y="2"/>
                    <a:pt x="51" y="2"/>
                  </a:cubicBezTo>
                  <a:moveTo>
                    <a:pt x="49" y="2"/>
                  </a:moveTo>
                  <a:cubicBezTo>
                    <a:pt x="49" y="2"/>
                    <a:pt x="49" y="2"/>
                    <a:pt x="50" y="2"/>
                  </a:cubicBezTo>
                  <a:cubicBezTo>
                    <a:pt x="50" y="2"/>
                    <a:pt x="50" y="2"/>
                    <a:pt x="49" y="2"/>
                  </a:cubicBezTo>
                  <a:moveTo>
                    <a:pt x="46" y="3"/>
                  </a:moveTo>
                  <a:cubicBezTo>
                    <a:pt x="47" y="3"/>
                    <a:pt x="45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6" y="3"/>
                  </a:moveTo>
                  <a:cubicBezTo>
                    <a:pt x="46" y="3"/>
                    <a:pt x="47" y="3"/>
                    <a:pt x="47" y="3"/>
                  </a:cubicBezTo>
                  <a:cubicBezTo>
                    <a:pt x="47" y="3"/>
                    <a:pt x="47" y="3"/>
                    <a:pt x="46" y="3"/>
                  </a:cubicBezTo>
                  <a:moveTo>
                    <a:pt x="54" y="2"/>
                  </a:moveTo>
                  <a:cubicBezTo>
                    <a:pt x="54" y="2"/>
                    <a:pt x="54" y="2"/>
                    <a:pt x="54" y="2"/>
                  </a:cubicBezTo>
                  <a:cubicBezTo>
                    <a:pt x="54" y="2"/>
                    <a:pt x="54" y="2"/>
                    <a:pt x="54" y="2"/>
                  </a:cubicBezTo>
                  <a:moveTo>
                    <a:pt x="53" y="2"/>
                  </a:moveTo>
                  <a:cubicBezTo>
                    <a:pt x="53" y="2"/>
                    <a:pt x="52" y="2"/>
                    <a:pt x="52" y="2"/>
                  </a:cubicBezTo>
                  <a:cubicBezTo>
                    <a:pt x="53" y="2"/>
                    <a:pt x="53" y="2"/>
                    <a:pt x="54" y="2"/>
                  </a:cubicBezTo>
                  <a:cubicBezTo>
                    <a:pt x="55" y="1"/>
                    <a:pt x="54" y="2"/>
                    <a:pt x="55" y="1"/>
                  </a:cubicBezTo>
                  <a:cubicBezTo>
                    <a:pt x="55" y="1"/>
                    <a:pt x="54" y="1"/>
                    <a:pt x="53" y="2"/>
                  </a:cubicBezTo>
                  <a:moveTo>
                    <a:pt x="57" y="1"/>
                  </a:move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moveTo>
                    <a:pt x="54" y="2"/>
                  </a:moveTo>
                  <a:cubicBezTo>
                    <a:pt x="54" y="2"/>
                    <a:pt x="54" y="2"/>
                    <a:pt x="54" y="1"/>
                  </a:cubicBezTo>
                  <a:cubicBezTo>
                    <a:pt x="54" y="1"/>
                    <a:pt x="55" y="1"/>
                    <a:pt x="55" y="1"/>
                  </a:cubicBezTo>
                  <a:cubicBezTo>
                    <a:pt x="55" y="1"/>
                    <a:pt x="54" y="1"/>
                    <a:pt x="54" y="2"/>
                  </a:cubicBezTo>
                  <a:moveTo>
                    <a:pt x="56" y="1"/>
                  </a:moveTo>
                  <a:cubicBezTo>
                    <a:pt x="57" y="1"/>
                    <a:pt x="58" y="1"/>
                    <a:pt x="58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7" y="1"/>
                    <a:pt x="56" y="1"/>
                    <a:pt x="56" y="1"/>
                  </a:cubicBezTo>
                  <a:moveTo>
                    <a:pt x="57" y="1"/>
                  </a:moveTo>
                  <a:cubicBezTo>
                    <a:pt x="57" y="1"/>
                    <a:pt x="57" y="1"/>
                    <a:pt x="57" y="1"/>
                  </a:cubicBezTo>
                  <a:close/>
                  <a:moveTo>
                    <a:pt x="55" y="1"/>
                  </a:moveTo>
                  <a:cubicBezTo>
                    <a:pt x="57" y="1"/>
                    <a:pt x="55" y="1"/>
                    <a:pt x="56" y="1"/>
                  </a:cubicBezTo>
                  <a:cubicBezTo>
                    <a:pt x="56" y="1"/>
                    <a:pt x="56" y="1"/>
                    <a:pt x="55" y="1"/>
                  </a:cubicBezTo>
                  <a:cubicBezTo>
                    <a:pt x="55" y="1"/>
                    <a:pt x="55" y="1"/>
                    <a:pt x="55" y="1"/>
                  </a:cubicBezTo>
                  <a:moveTo>
                    <a:pt x="58" y="1"/>
                  </a:move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1"/>
                    <a:pt x="58" y="1"/>
                  </a:cubicBezTo>
                  <a:moveTo>
                    <a:pt x="57" y="1"/>
                  </a:moveTo>
                  <a:cubicBezTo>
                    <a:pt x="57" y="1"/>
                    <a:pt x="57" y="1"/>
                    <a:pt x="56" y="1"/>
                  </a:cubicBezTo>
                  <a:cubicBezTo>
                    <a:pt x="56" y="1"/>
                    <a:pt x="56" y="1"/>
                    <a:pt x="57" y="1"/>
                  </a:cubicBezTo>
                  <a:moveTo>
                    <a:pt x="48" y="2"/>
                  </a:moveTo>
                  <a:cubicBezTo>
                    <a:pt x="48" y="3"/>
                    <a:pt x="47" y="3"/>
                    <a:pt x="47" y="3"/>
                  </a:cubicBezTo>
                  <a:cubicBezTo>
                    <a:pt x="48" y="3"/>
                    <a:pt x="48" y="2"/>
                    <a:pt x="49" y="2"/>
                  </a:cubicBezTo>
                  <a:cubicBezTo>
                    <a:pt x="49" y="2"/>
                    <a:pt x="48" y="2"/>
                    <a:pt x="48" y="2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moveTo>
                    <a:pt x="46" y="3"/>
                  </a:moveTo>
                  <a:cubicBezTo>
                    <a:pt x="46" y="3"/>
                    <a:pt x="46" y="3"/>
                    <a:pt x="47" y="3"/>
                  </a:cubicBezTo>
                  <a:cubicBezTo>
                    <a:pt x="47" y="3"/>
                    <a:pt x="46" y="3"/>
                    <a:pt x="45" y="3"/>
                  </a:cubicBezTo>
                  <a:cubicBezTo>
                    <a:pt x="44" y="3"/>
                    <a:pt x="44" y="3"/>
                    <a:pt x="43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2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4" y="3"/>
                    <a:pt x="45" y="3"/>
                  </a:cubicBezTo>
                  <a:cubicBezTo>
                    <a:pt x="45" y="3"/>
                    <a:pt x="44" y="3"/>
                    <a:pt x="44" y="3"/>
                  </a:cubicBezTo>
                  <a:cubicBezTo>
                    <a:pt x="44" y="3"/>
                    <a:pt x="45" y="3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3"/>
                    <a:pt x="46" y="3"/>
                    <a:pt x="46" y="3"/>
                  </a:cubicBezTo>
                  <a:moveTo>
                    <a:pt x="50" y="2"/>
                  </a:moveTo>
                  <a:cubicBezTo>
                    <a:pt x="50" y="2"/>
                    <a:pt x="50" y="2"/>
                    <a:pt x="50" y="2"/>
                  </a:cubicBezTo>
                  <a:cubicBezTo>
                    <a:pt x="49" y="2"/>
                    <a:pt x="49" y="2"/>
                    <a:pt x="48" y="2"/>
                  </a:cubicBezTo>
                  <a:cubicBezTo>
                    <a:pt x="48" y="2"/>
                    <a:pt x="49" y="2"/>
                    <a:pt x="50" y="2"/>
                  </a:cubicBezTo>
                  <a:moveTo>
                    <a:pt x="48" y="2"/>
                  </a:move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8" y="2"/>
                    <a:pt x="48" y="2"/>
                  </a:cubicBezTo>
                </a:path>
              </a:pathLst>
            </a:custGeom>
            <a:solidFill>
              <a:srgbClr val="E0D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  <p:sp>
          <p:nvSpPr>
            <p:cNvPr id="23" name="Freeform 13"/>
            <p:cNvSpPr>
              <a:spLocks noEditPoints="1"/>
            </p:cNvSpPr>
            <p:nvPr/>
          </p:nvSpPr>
          <p:spPr bwMode="auto">
            <a:xfrm>
              <a:off x="5680075" y="1233488"/>
              <a:ext cx="1995488" cy="2776538"/>
            </a:xfrm>
            <a:custGeom>
              <a:avLst/>
              <a:gdLst>
                <a:gd name="T0" fmla="*/ 97 w 197"/>
                <a:gd name="T1" fmla="*/ 265 h 275"/>
                <a:gd name="T2" fmla="*/ 15 w 197"/>
                <a:gd name="T3" fmla="*/ 81 h 275"/>
                <a:gd name="T4" fmla="*/ 66 w 197"/>
                <a:gd name="T5" fmla="*/ 17 h 275"/>
                <a:gd name="T6" fmla="*/ 57 w 197"/>
                <a:gd name="T7" fmla="*/ 15 h 275"/>
                <a:gd name="T8" fmla="*/ 111 w 197"/>
                <a:gd name="T9" fmla="*/ 32 h 275"/>
                <a:gd name="T10" fmla="*/ 100 w 197"/>
                <a:gd name="T11" fmla="*/ 27 h 275"/>
                <a:gd name="T12" fmla="*/ 159 w 197"/>
                <a:gd name="T13" fmla="*/ 35 h 275"/>
                <a:gd name="T14" fmla="*/ 134 w 197"/>
                <a:gd name="T15" fmla="*/ 15 h 275"/>
                <a:gd name="T16" fmla="*/ 7 w 197"/>
                <a:gd name="T17" fmla="*/ 52 h 275"/>
                <a:gd name="T18" fmla="*/ 5 w 197"/>
                <a:gd name="T19" fmla="*/ 56 h 275"/>
                <a:gd name="T20" fmla="*/ 78 w 197"/>
                <a:gd name="T21" fmla="*/ 5 h 275"/>
                <a:gd name="T22" fmla="*/ 43 w 197"/>
                <a:gd name="T23" fmla="*/ 136 h 275"/>
                <a:gd name="T24" fmla="*/ 48 w 197"/>
                <a:gd name="T25" fmla="*/ 261 h 275"/>
                <a:gd name="T26" fmla="*/ 41 w 197"/>
                <a:gd name="T27" fmla="*/ 230 h 275"/>
                <a:gd name="T28" fmla="*/ 121 w 197"/>
                <a:gd name="T29" fmla="*/ 233 h 275"/>
                <a:gd name="T30" fmla="*/ 154 w 197"/>
                <a:gd name="T31" fmla="*/ 209 h 275"/>
                <a:gd name="T32" fmla="*/ 166 w 197"/>
                <a:gd name="T33" fmla="*/ 156 h 275"/>
                <a:gd name="T34" fmla="*/ 102 w 197"/>
                <a:gd name="T35" fmla="*/ 106 h 275"/>
                <a:gd name="T36" fmla="*/ 125 w 197"/>
                <a:gd name="T37" fmla="*/ 58 h 275"/>
                <a:gd name="T38" fmla="*/ 155 w 197"/>
                <a:gd name="T39" fmla="*/ 64 h 275"/>
                <a:gd name="T40" fmla="*/ 167 w 197"/>
                <a:gd name="T41" fmla="*/ 114 h 275"/>
                <a:gd name="T42" fmla="*/ 189 w 197"/>
                <a:gd name="T43" fmla="*/ 143 h 275"/>
                <a:gd name="T44" fmla="*/ 132 w 197"/>
                <a:gd name="T45" fmla="*/ 254 h 275"/>
                <a:gd name="T46" fmla="*/ 98 w 197"/>
                <a:gd name="T47" fmla="*/ 257 h 275"/>
                <a:gd name="T48" fmla="*/ 34 w 197"/>
                <a:gd name="T49" fmla="*/ 252 h 275"/>
                <a:gd name="T50" fmla="*/ 21 w 197"/>
                <a:gd name="T51" fmla="*/ 187 h 275"/>
                <a:gd name="T52" fmla="*/ 15 w 197"/>
                <a:gd name="T53" fmla="*/ 230 h 275"/>
                <a:gd name="T54" fmla="*/ 86 w 197"/>
                <a:gd name="T55" fmla="*/ 269 h 275"/>
                <a:gd name="T56" fmla="*/ 7 w 197"/>
                <a:gd name="T57" fmla="*/ 225 h 275"/>
                <a:gd name="T58" fmla="*/ 17 w 197"/>
                <a:gd name="T59" fmla="*/ 106 h 275"/>
                <a:gd name="T60" fmla="*/ 20 w 197"/>
                <a:gd name="T61" fmla="*/ 83 h 275"/>
                <a:gd name="T62" fmla="*/ 3 w 197"/>
                <a:gd name="T63" fmla="*/ 40 h 275"/>
                <a:gd name="T64" fmla="*/ 28 w 197"/>
                <a:gd name="T65" fmla="*/ 8 h 275"/>
                <a:gd name="T66" fmla="*/ 21 w 197"/>
                <a:gd name="T67" fmla="*/ 17 h 275"/>
                <a:gd name="T68" fmla="*/ 43 w 197"/>
                <a:gd name="T69" fmla="*/ 17 h 275"/>
                <a:gd name="T70" fmla="*/ 19 w 197"/>
                <a:gd name="T71" fmla="*/ 49 h 275"/>
                <a:gd name="T72" fmla="*/ 30 w 197"/>
                <a:gd name="T73" fmla="*/ 217 h 275"/>
                <a:gd name="T74" fmla="*/ 40 w 197"/>
                <a:gd name="T75" fmla="*/ 153 h 275"/>
                <a:gd name="T76" fmla="*/ 44 w 197"/>
                <a:gd name="T77" fmla="*/ 170 h 275"/>
                <a:gd name="T78" fmla="*/ 21 w 197"/>
                <a:gd name="T79" fmla="*/ 16 h 275"/>
                <a:gd name="T80" fmla="*/ 22 w 197"/>
                <a:gd name="T81" fmla="*/ 31 h 275"/>
                <a:gd name="T82" fmla="*/ 13 w 197"/>
                <a:gd name="T83" fmla="*/ 47 h 275"/>
                <a:gd name="T84" fmla="*/ 22 w 197"/>
                <a:gd name="T85" fmla="*/ 66 h 275"/>
                <a:gd name="T86" fmla="*/ 24 w 197"/>
                <a:gd name="T87" fmla="*/ 78 h 275"/>
                <a:gd name="T88" fmla="*/ 20 w 197"/>
                <a:gd name="T89" fmla="*/ 121 h 275"/>
                <a:gd name="T90" fmla="*/ 16 w 197"/>
                <a:gd name="T91" fmla="*/ 145 h 275"/>
                <a:gd name="T92" fmla="*/ 14 w 197"/>
                <a:gd name="T93" fmla="*/ 176 h 275"/>
                <a:gd name="T94" fmla="*/ 165 w 197"/>
                <a:gd name="T95" fmla="*/ 114 h 275"/>
                <a:gd name="T96" fmla="*/ 175 w 197"/>
                <a:gd name="T97" fmla="*/ 131 h 275"/>
                <a:gd name="T98" fmla="*/ 174 w 197"/>
                <a:gd name="T99" fmla="*/ 214 h 275"/>
                <a:gd name="T100" fmla="*/ 150 w 197"/>
                <a:gd name="T101" fmla="*/ 244 h 275"/>
                <a:gd name="T102" fmla="*/ 79 w 197"/>
                <a:gd name="T103" fmla="*/ 260 h 275"/>
                <a:gd name="T104" fmla="*/ 43 w 197"/>
                <a:gd name="T105" fmla="*/ 177 h 275"/>
                <a:gd name="T106" fmla="*/ 193 w 197"/>
                <a:gd name="T107" fmla="*/ 147 h 275"/>
                <a:gd name="T108" fmla="*/ 196 w 197"/>
                <a:gd name="T109" fmla="*/ 171 h 275"/>
                <a:gd name="T110" fmla="*/ 42 w 197"/>
                <a:gd name="T111" fmla="*/ 145 h 275"/>
                <a:gd name="T112" fmla="*/ 41 w 197"/>
                <a:gd name="T113" fmla="*/ 115 h 275"/>
                <a:gd name="T114" fmla="*/ 92 w 197"/>
                <a:gd name="T115" fmla="*/ 41 h 275"/>
                <a:gd name="T116" fmla="*/ 34 w 197"/>
                <a:gd name="T117" fmla="*/ 41 h 275"/>
                <a:gd name="T118" fmla="*/ 35 w 197"/>
                <a:gd name="T119" fmla="*/ 74 h 275"/>
                <a:gd name="T120" fmla="*/ 54 w 197"/>
                <a:gd name="T121" fmla="*/ 28 h 275"/>
                <a:gd name="T122" fmla="*/ 33 w 197"/>
                <a:gd name="T123" fmla="*/ 41 h 275"/>
                <a:gd name="T124" fmla="*/ 119 w 197"/>
                <a:gd name="T125" fmla="*/ 4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7" h="275">
                  <a:moveTo>
                    <a:pt x="91" y="269"/>
                  </a:moveTo>
                  <a:cubicBezTo>
                    <a:pt x="91" y="270"/>
                    <a:pt x="90" y="270"/>
                    <a:pt x="90" y="270"/>
                  </a:cubicBezTo>
                  <a:cubicBezTo>
                    <a:pt x="89" y="271"/>
                    <a:pt x="89" y="271"/>
                    <a:pt x="89" y="271"/>
                  </a:cubicBezTo>
                  <a:cubicBezTo>
                    <a:pt x="89" y="270"/>
                    <a:pt x="90" y="270"/>
                    <a:pt x="89" y="270"/>
                  </a:cubicBezTo>
                  <a:cubicBezTo>
                    <a:pt x="89" y="269"/>
                    <a:pt x="90" y="269"/>
                    <a:pt x="91" y="269"/>
                  </a:cubicBezTo>
                  <a:moveTo>
                    <a:pt x="95" y="266"/>
                  </a:moveTo>
                  <a:cubicBezTo>
                    <a:pt x="95" y="266"/>
                    <a:pt x="94" y="266"/>
                    <a:pt x="94" y="267"/>
                  </a:cubicBezTo>
                  <a:cubicBezTo>
                    <a:pt x="93" y="267"/>
                    <a:pt x="93" y="266"/>
                    <a:pt x="93" y="266"/>
                  </a:cubicBezTo>
                  <a:cubicBezTo>
                    <a:pt x="93" y="266"/>
                    <a:pt x="91" y="267"/>
                    <a:pt x="91" y="266"/>
                  </a:cubicBezTo>
                  <a:cubicBezTo>
                    <a:pt x="93" y="266"/>
                    <a:pt x="94" y="266"/>
                    <a:pt x="95" y="266"/>
                  </a:cubicBezTo>
                  <a:moveTo>
                    <a:pt x="91" y="270"/>
                  </a:moveTo>
                  <a:cubicBezTo>
                    <a:pt x="92" y="269"/>
                    <a:pt x="92" y="269"/>
                    <a:pt x="92" y="269"/>
                  </a:cubicBezTo>
                  <a:cubicBezTo>
                    <a:pt x="93" y="270"/>
                    <a:pt x="91" y="271"/>
                    <a:pt x="91" y="270"/>
                  </a:cubicBezTo>
                  <a:moveTo>
                    <a:pt x="109" y="260"/>
                  </a:moveTo>
                  <a:cubicBezTo>
                    <a:pt x="108" y="261"/>
                    <a:pt x="108" y="261"/>
                    <a:pt x="107" y="261"/>
                  </a:cubicBezTo>
                  <a:cubicBezTo>
                    <a:pt x="106" y="261"/>
                    <a:pt x="107" y="262"/>
                    <a:pt x="107" y="263"/>
                  </a:cubicBezTo>
                  <a:cubicBezTo>
                    <a:pt x="103" y="263"/>
                    <a:pt x="103" y="263"/>
                    <a:pt x="103" y="263"/>
                  </a:cubicBezTo>
                  <a:cubicBezTo>
                    <a:pt x="102" y="263"/>
                    <a:pt x="104" y="263"/>
                    <a:pt x="104" y="263"/>
                  </a:cubicBezTo>
                  <a:cubicBezTo>
                    <a:pt x="104" y="262"/>
                    <a:pt x="103" y="263"/>
                    <a:pt x="103" y="262"/>
                  </a:cubicBezTo>
                  <a:cubicBezTo>
                    <a:pt x="102" y="262"/>
                    <a:pt x="103" y="263"/>
                    <a:pt x="103" y="263"/>
                  </a:cubicBezTo>
                  <a:cubicBezTo>
                    <a:pt x="101" y="264"/>
                    <a:pt x="100" y="263"/>
                    <a:pt x="99" y="262"/>
                  </a:cubicBezTo>
                  <a:cubicBezTo>
                    <a:pt x="98" y="263"/>
                    <a:pt x="97" y="263"/>
                    <a:pt x="96" y="262"/>
                  </a:cubicBezTo>
                  <a:cubicBezTo>
                    <a:pt x="98" y="261"/>
                    <a:pt x="100" y="262"/>
                    <a:pt x="102" y="262"/>
                  </a:cubicBezTo>
                  <a:cubicBezTo>
                    <a:pt x="102" y="262"/>
                    <a:pt x="101" y="262"/>
                    <a:pt x="101" y="261"/>
                  </a:cubicBezTo>
                  <a:cubicBezTo>
                    <a:pt x="102" y="261"/>
                    <a:pt x="104" y="261"/>
                    <a:pt x="104" y="262"/>
                  </a:cubicBezTo>
                  <a:cubicBezTo>
                    <a:pt x="106" y="262"/>
                    <a:pt x="107" y="260"/>
                    <a:pt x="108" y="259"/>
                  </a:cubicBezTo>
                  <a:cubicBezTo>
                    <a:pt x="108" y="260"/>
                    <a:pt x="109" y="260"/>
                    <a:pt x="109" y="260"/>
                  </a:cubicBezTo>
                  <a:cubicBezTo>
                    <a:pt x="109" y="259"/>
                    <a:pt x="108" y="260"/>
                    <a:pt x="108" y="258"/>
                  </a:cubicBezTo>
                  <a:cubicBezTo>
                    <a:pt x="109" y="259"/>
                    <a:pt x="109" y="258"/>
                    <a:pt x="110" y="257"/>
                  </a:cubicBezTo>
                  <a:cubicBezTo>
                    <a:pt x="111" y="257"/>
                    <a:pt x="111" y="258"/>
                    <a:pt x="112" y="257"/>
                  </a:cubicBezTo>
                  <a:cubicBezTo>
                    <a:pt x="112" y="257"/>
                    <a:pt x="112" y="257"/>
                    <a:pt x="112" y="258"/>
                  </a:cubicBezTo>
                  <a:cubicBezTo>
                    <a:pt x="111" y="259"/>
                    <a:pt x="112" y="261"/>
                    <a:pt x="110" y="261"/>
                  </a:cubicBezTo>
                  <a:cubicBezTo>
                    <a:pt x="111" y="261"/>
                    <a:pt x="110" y="259"/>
                    <a:pt x="111" y="259"/>
                  </a:cubicBezTo>
                  <a:cubicBezTo>
                    <a:pt x="111" y="258"/>
                    <a:pt x="110" y="259"/>
                    <a:pt x="110" y="259"/>
                  </a:cubicBezTo>
                  <a:cubicBezTo>
                    <a:pt x="110" y="260"/>
                    <a:pt x="109" y="260"/>
                    <a:pt x="110" y="261"/>
                  </a:cubicBezTo>
                  <a:cubicBezTo>
                    <a:pt x="109" y="261"/>
                    <a:pt x="109" y="261"/>
                    <a:pt x="109" y="260"/>
                  </a:cubicBezTo>
                  <a:moveTo>
                    <a:pt x="98" y="268"/>
                  </a:moveTo>
                  <a:cubicBezTo>
                    <a:pt x="98" y="269"/>
                    <a:pt x="97" y="269"/>
                    <a:pt x="96" y="269"/>
                  </a:cubicBezTo>
                  <a:cubicBezTo>
                    <a:pt x="96" y="268"/>
                    <a:pt x="97" y="268"/>
                    <a:pt x="98" y="268"/>
                  </a:cubicBezTo>
                  <a:moveTo>
                    <a:pt x="105" y="266"/>
                  </a:moveTo>
                  <a:cubicBezTo>
                    <a:pt x="104" y="266"/>
                    <a:pt x="104" y="266"/>
                    <a:pt x="104" y="266"/>
                  </a:cubicBezTo>
                  <a:cubicBezTo>
                    <a:pt x="103" y="267"/>
                    <a:pt x="103" y="266"/>
                    <a:pt x="103" y="266"/>
                  </a:cubicBezTo>
                  <a:cubicBezTo>
                    <a:pt x="99" y="266"/>
                    <a:pt x="103" y="266"/>
                    <a:pt x="103" y="265"/>
                  </a:cubicBezTo>
                  <a:cubicBezTo>
                    <a:pt x="104" y="265"/>
                    <a:pt x="105" y="265"/>
                    <a:pt x="105" y="266"/>
                  </a:cubicBezTo>
                  <a:moveTo>
                    <a:pt x="100" y="268"/>
                  </a:moveTo>
                  <a:cubicBezTo>
                    <a:pt x="99" y="268"/>
                    <a:pt x="99" y="268"/>
                    <a:pt x="99" y="268"/>
                  </a:cubicBezTo>
                  <a:cubicBezTo>
                    <a:pt x="99" y="267"/>
                    <a:pt x="100" y="267"/>
                    <a:pt x="100" y="266"/>
                  </a:cubicBezTo>
                  <a:cubicBezTo>
                    <a:pt x="100" y="266"/>
                    <a:pt x="100" y="268"/>
                    <a:pt x="100" y="268"/>
                  </a:cubicBezTo>
                  <a:moveTo>
                    <a:pt x="95" y="266"/>
                  </a:moveTo>
                  <a:cubicBezTo>
                    <a:pt x="94" y="266"/>
                    <a:pt x="95" y="265"/>
                    <a:pt x="96" y="265"/>
                  </a:cubicBezTo>
                  <a:cubicBezTo>
                    <a:pt x="95" y="264"/>
                    <a:pt x="93" y="266"/>
                    <a:pt x="93" y="265"/>
                  </a:cubicBezTo>
                  <a:cubicBezTo>
                    <a:pt x="94" y="264"/>
                    <a:pt x="94" y="265"/>
                    <a:pt x="95" y="264"/>
                  </a:cubicBezTo>
                  <a:cubicBezTo>
                    <a:pt x="96" y="265"/>
                    <a:pt x="97" y="264"/>
                    <a:pt x="97" y="265"/>
                  </a:cubicBezTo>
                  <a:cubicBezTo>
                    <a:pt x="96" y="266"/>
                    <a:pt x="95" y="265"/>
                    <a:pt x="95" y="266"/>
                  </a:cubicBezTo>
                  <a:moveTo>
                    <a:pt x="88" y="268"/>
                  </a:moveTo>
                  <a:cubicBezTo>
                    <a:pt x="88" y="267"/>
                    <a:pt x="91" y="266"/>
                    <a:pt x="91" y="267"/>
                  </a:cubicBezTo>
                  <a:cubicBezTo>
                    <a:pt x="90" y="267"/>
                    <a:pt x="89" y="267"/>
                    <a:pt x="88" y="268"/>
                  </a:cubicBezTo>
                  <a:moveTo>
                    <a:pt x="22" y="98"/>
                  </a:moveTo>
                  <a:cubicBezTo>
                    <a:pt x="23" y="98"/>
                    <a:pt x="22" y="96"/>
                    <a:pt x="22" y="96"/>
                  </a:cubicBezTo>
                  <a:cubicBezTo>
                    <a:pt x="23" y="96"/>
                    <a:pt x="24" y="97"/>
                    <a:pt x="23" y="97"/>
                  </a:cubicBezTo>
                  <a:cubicBezTo>
                    <a:pt x="23" y="98"/>
                    <a:pt x="24" y="98"/>
                    <a:pt x="24" y="98"/>
                  </a:cubicBezTo>
                  <a:cubicBezTo>
                    <a:pt x="24" y="99"/>
                    <a:pt x="24" y="100"/>
                    <a:pt x="24" y="101"/>
                  </a:cubicBezTo>
                  <a:cubicBezTo>
                    <a:pt x="24" y="101"/>
                    <a:pt x="23" y="101"/>
                    <a:pt x="23" y="101"/>
                  </a:cubicBezTo>
                  <a:cubicBezTo>
                    <a:pt x="23" y="101"/>
                    <a:pt x="24" y="103"/>
                    <a:pt x="23" y="102"/>
                  </a:cubicBezTo>
                  <a:cubicBezTo>
                    <a:pt x="22" y="101"/>
                    <a:pt x="23" y="101"/>
                    <a:pt x="23" y="100"/>
                  </a:cubicBezTo>
                  <a:cubicBezTo>
                    <a:pt x="23" y="99"/>
                    <a:pt x="23" y="99"/>
                    <a:pt x="22" y="98"/>
                  </a:cubicBezTo>
                  <a:cubicBezTo>
                    <a:pt x="21" y="99"/>
                    <a:pt x="23" y="99"/>
                    <a:pt x="23" y="100"/>
                  </a:cubicBezTo>
                  <a:cubicBezTo>
                    <a:pt x="22" y="101"/>
                    <a:pt x="22" y="102"/>
                    <a:pt x="23" y="104"/>
                  </a:cubicBezTo>
                  <a:cubicBezTo>
                    <a:pt x="23" y="105"/>
                    <a:pt x="23" y="107"/>
                    <a:pt x="23" y="108"/>
                  </a:cubicBezTo>
                  <a:cubicBezTo>
                    <a:pt x="22" y="104"/>
                    <a:pt x="21" y="98"/>
                    <a:pt x="21" y="93"/>
                  </a:cubicBezTo>
                  <a:cubicBezTo>
                    <a:pt x="22" y="94"/>
                    <a:pt x="21" y="97"/>
                    <a:pt x="22" y="98"/>
                  </a:cubicBezTo>
                  <a:moveTo>
                    <a:pt x="16" y="88"/>
                  </a:moveTo>
                  <a:cubicBezTo>
                    <a:pt x="15" y="88"/>
                    <a:pt x="16" y="86"/>
                    <a:pt x="15" y="86"/>
                  </a:cubicBezTo>
                  <a:cubicBezTo>
                    <a:pt x="15" y="85"/>
                    <a:pt x="15" y="85"/>
                    <a:pt x="15" y="84"/>
                  </a:cubicBezTo>
                  <a:cubicBezTo>
                    <a:pt x="17" y="83"/>
                    <a:pt x="16" y="88"/>
                    <a:pt x="16" y="88"/>
                  </a:cubicBezTo>
                  <a:moveTo>
                    <a:pt x="16" y="91"/>
                  </a:moveTo>
                  <a:cubicBezTo>
                    <a:pt x="16" y="91"/>
                    <a:pt x="17" y="91"/>
                    <a:pt x="17" y="91"/>
                  </a:cubicBezTo>
                  <a:cubicBezTo>
                    <a:pt x="17" y="90"/>
                    <a:pt x="16" y="90"/>
                    <a:pt x="16" y="91"/>
                  </a:cubicBezTo>
                  <a:cubicBezTo>
                    <a:pt x="15" y="90"/>
                    <a:pt x="16" y="89"/>
                    <a:pt x="16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7" y="89"/>
                    <a:pt x="17" y="90"/>
                    <a:pt x="18" y="91"/>
                  </a:cubicBezTo>
                  <a:cubicBezTo>
                    <a:pt x="18" y="92"/>
                    <a:pt x="19" y="93"/>
                    <a:pt x="19" y="94"/>
                  </a:cubicBezTo>
                  <a:cubicBezTo>
                    <a:pt x="19" y="96"/>
                    <a:pt x="18" y="96"/>
                    <a:pt x="19" y="97"/>
                  </a:cubicBezTo>
                  <a:cubicBezTo>
                    <a:pt x="19" y="98"/>
                    <a:pt x="18" y="97"/>
                    <a:pt x="18" y="97"/>
                  </a:cubicBezTo>
                  <a:cubicBezTo>
                    <a:pt x="17" y="98"/>
                    <a:pt x="18" y="99"/>
                    <a:pt x="17" y="100"/>
                  </a:cubicBezTo>
                  <a:cubicBezTo>
                    <a:pt x="16" y="100"/>
                    <a:pt x="17" y="97"/>
                    <a:pt x="17" y="98"/>
                  </a:cubicBezTo>
                  <a:cubicBezTo>
                    <a:pt x="16" y="98"/>
                    <a:pt x="17" y="97"/>
                    <a:pt x="18" y="97"/>
                  </a:cubicBezTo>
                  <a:cubicBezTo>
                    <a:pt x="17" y="96"/>
                    <a:pt x="18" y="96"/>
                    <a:pt x="18" y="96"/>
                  </a:cubicBezTo>
                  <a:cubicBezTo>
                    <a:pt x="18" y="95"/>
                    <a:pt x="18" y="95"/>
                    <a:pt x="18" y="94"/>
                  </a:cubicBezTo>
                  <a:cubicBezTo>
                    <a:pt x="18" y="94"/>
                    <a:pt x="19" y="94"/>
                    <a:pt x="18" y="94"/>
                  </a:cubicBezTo>
                  <a:cubicBezTo>
                    <a:pt x="18" y="93"/>
                    <a:pt x="18" y="93"/>
                    <a:pt x="18" y="94"/>
                  </a:cubicBezTo>
                  <a:cubicBezTo>
                    <a:pt x="17" y="94"/>
                    <a:pt x="18" y="94"/>
                    <a:pt x="17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17" y="96"/>
                    <a:pt x="18" y="97"/>
                    <a:pt x="16" y="97"/>
                  </a:cubicBezTo>
                  <a:cubicBezTo>
                    <a:pt x="16" y="94"/>
                    <a:pt x="16" y="93"/>
                    <a:pt x="16" y="91"/>
                  </a:cubicBezTo>
                  <a:moveTo>
                    <a:pt x="17" y="91"/>
                  </a:moveTo>
                  <a:cubicBezTo>
                    <a:pt x="17" y="92"/>
                    <a:pt x="16" y="92"/>
                    <a:pt x="17" y="93"/>
                  </a:cubicBezTo>
                  <a:cubicBezTo>
                    <a:pt x="18" y="93"/>
                    <a:pt x="18" y="92"/>
                    <a:pt x="17" y="91"/>
                  </a:cubicBezTo>
                  <a:moveTo>
                    <a:pt x="92" y="265"/>
                  </a:moveTo>
                  <a:cubicBezTo>
                    <a:pt x="91" y="265"/>
                    <a:pt x="91" y="264"/>
                    <a:pt x="89" y="265"/>
                  </a:cubicBezTo>
                  <a:cubicBezTo>
                    <a:pt x="90" y="264"/>
                    <a:pt x="91" y="264"/>
                    <a:pt x="92" y="264"/>
                  </a:cubicBezTo>
                  <a:cubicBezTo>
                    <a:pt x="92" y="263"/>
                    <a:pt x="94" y="263"/>
                    <a:pt x="95" y="263"/>
                  </a:cubicBezTo>
                  <a:cubicBezTo>
                    <a:pt x="96" y="264"/>
                    <a:pt x="94" y="263"/>
                    <a:pt x="93" y="264"/>
                  </a:cubicBezTo>
                  <a:cubicBezTo>
                    <a:pt x="92" y="264"/>
                    <a:pt x="93" y="265"/>
                    <a:pt x="92" y="265"/>
                  </a:cubicBezTo>
                  <a:moveTo>
                    <a:pt x="13" y="82"/>
                  </a:moveTo>
                  <a:cubicBezTo>
                    <a:pt x="13" y="81"/>
                    <a:pt x="14" y="79"/>
                    <a:pt x="15" y="81"/>
                  </a:cubicBezTo>
                  <a:cubicBezTo>
                    <a:pt x="14" y="80"/>
                    <a:pt x="15" y="82"/>
                    <a:pt x="13" y="82"/>
                  </a:cubicBezTo>
                  <a:moveTo>
                    <a:pt x="16" y="84"/>
                  </a:moveTo>
                  <a:cubicBezTo>
                    <a:pt x="16" y="82"/>
                    <a:pt x="16" y="82"/>
                    <a:pt x="16" y="82"/>
                  </a:cubicBezTo>
                  <a:cubicBezTo>
                    <a:pt x="17" y="82"/>
                    <a:pt x="17" y="84"/>
                    <a:pt x="16" y="84"/>
                  </a:cubicBezTo>
                  <a:moveTo>
                    <a:pt x="87" y="270"/>
                  </a:moveTo>
                  <a:cubicBezTo>
                    <a:pt x="88" y="270"/>
                    <a:pt x="88" y="270"/>
                    <a:pt x="88" y="270"/>
                  </a:cubicBezTo>
                  <a:cubicBezTo>
                    <a:pt x="89" y="271"/>
                    <a:pt x="89" y="271"/>
                    <a:pt x="89" y="271"/>
                  </a:cubicBezTo>
                  <a:cubicBezTo>
                    <a:pt x="88" y="271"/>
                    <a:pt x="88" y="271"/>
                    <a:pt x="88" y="271"/>
                  </a:cubicBezTo>
                  <a:cubicBezTo>
                    <a:pt x="88" y="270"/>
                    <a:pt x="88" y="271"/>
                    <a:pt x="87" y="270"/>
                  </a:cubicBezTo>
                  <a:moveTo>
                    <a:pt x="17" y="101"/>
                  </a:moveTo>
                  <a:cubicBezTo>
                    <a:pt x="16" y="101"/>
                    <a:pt x="16" y="100"/>
                    <a:pt x="15" y="100"/>
                  </a:cubicBezTo>
                  <a:cubicBezTo>
                    <a:pt x="15" y="97"/>
                    <a:pt x="14" y="95"/>
                    <a:pt x="14" y="93"/>
                  </a:cubicBezTo>
                  <a:cubicBezTo>
                    <a:pt x="15" y="95"/>
                    <a:pt x="15" y="97"/>
                    <a:pt x="15" y="99"/>
                  </a:cubicBezTo>
                  <a:cubicBezTo>
                    <a:pt x="16" y="100"/>
                    <a:pt x="16" y="100"/>
                    <a:pt x="17" y="101"/>
                  </a:cubicBezTo>
                  <a:moveTo>
                    <a:pt x="7" y="205"/>
                  </a:moveTo>
                  <a:cubicBezTo>
                    <a:pt x="6" y="203"/>
                    <a:pt x="6" y="201"/>
                    <a:pt x="7" y="199"/>
                  </a:cubicBezTo>
                  <a:cubicBezTo>
                    <a:pt x="8" y="199"/>
                    <a:pt x="7" y="201"/>
                    <a:pt x="7" y="202"/>
                  </a:cubicBezTo>
                  <a:cubicBezTo>
                    <a:pt x="7" y="203"/>
                    <a:pt x="7" y="204"/>
                    <a:pt x="7" y="205"/>
                  </a:cubicBezTo>
                  <a:moveTo>
                    <a:pt x="113" y="261"/>
                  </a:moveTo>
                  <a:cubicBezTo>
                    <a:pt x="111" y="261"/>
                    <a:pt x="114" y="262"/>
                    <a:pt x="112" y="262"/>
                  </a:cubicBezTo>
                  <a:cubicBezTo>
                    <a:pt x="112" y="262"/>
                    <a:pt x="113" y="262"/>
                    <a:pt x="113" y="263"/>
                  </a:cubicBezTo>
                  <a:cubicBezTo>
                    <a:pt x="112" y="263"/>
                    <a:pt x="112" y="263"/>
                    <a:pt x="111" y="263"/>
                  </a:cubicBezTo>
                  <a:cubicBezTo>
                    <a:pt x="111" y="263"/>
                    <a:pt x="109" y="264"/>
                    <a:pt x="109" y="263"/>
                  </a:cubicBezTo>
                  <a:cubicBezTo>
                    <a:pt x="110" y="263"/>
                    <a:pt x="111" y="263"/>
                    <a:pt x="111" y="263"/>
                  </a:cubicBezTo>
                  <a:cubicBezTo>
                    <a:pt x="112" y="263"/>
                    <a:pt x="111" y="262"/>
                    <a:pt x="111" y="262"/>
                  </a:cubicBezTo>
                  <a:cubicBezTo>
                    <a:pt x="111" y="261"/>
                    <a:pt x="112" y="261"/>
                    <a:pt x="112" y="260"/>
                  </a:cubicBezTo>
                  <a:cubicBezTo>
                    <a:pt x="113" y="261"/>
                    <a:pt x="113" y="259"/>
                    <a:pt x="114" y="260"/>
                  </a:cubicBezTo>
                  <a:cubicBezTo>
                    <a:pt x="114" y="260"/>
                    <a:pt x="114" y="260"/>
                    <a:pt x="114" y="260"/>
                  </a:cubicBezTo>
                  <a:cubicBezTo>
                    <a:pt x="114" y="260"/>
                    <a:pt x="113" y="261"/>
                    <a:pt x="113" y="261"/>
                  </a:cubicBezTo>
                  <a:moveTo>
                    <a:pt x="16" y="107"/>
                  </a:moveTo>
                  <a:cubicBezTo>
                    <a:pt x="15" y="107"/>
                    <a:pt x="16" y="106"/>
                    <a:pt x="16" y="105"/>
                  </a:cubicBezTo>
                  <a:cubicBezTo>
                    <a:pt x="16" y="105"/>
                    <a:pt x="16" y="105"/>
                    <a:pt x="15" y="105"/>
                  </a:cubicBezTo>
                  <a:cubicBezTo>
                    <a:pt x="16" y="104"/>
                    <a:pt x="15" y="104"/>
                    <a:pt x="15" y="103"/>
                  </a:cubicBezTo>
                  <a:cubicBezTo>
                    <a:pt x="15" y="102"/>
                    <a:pt x="14" y="101"/>
                    <a:pt x="15" y="101"/>
                  </a:cubicBezTo>
                  <a:cubicBezTo>
                    <a:pt x="15" y="103"/>
                    <a:pt x="16" y="103"/>
                    <a:pt x="17" y="104"/>
                  </a:cubicBezTo>
                  <a:cubicBezTo>
                    <a:pt x="17" y="105"/>
                    <a:pt x="16" y="106"/>
                    <a:pt x="16" y="107"/>
                  </a:cubicBezTo>
                  <a:moveTo>
                    <a:pt x="89" y="18"/>
                  </a:moveTo>
                  <a:cubicBezTo>
                    <a:pt x="89" y="19"/>
                    <a:pt x="86" y="19"/>
                    <a:pt x="86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8"/>
                    <a:pt x="87" y="18"/>
                    <a:pt x="87" y="17"/>
                  </a:cubicBezTo>
                  <a:cubicBezTo>
                    <a:pt x="86" y="17"/>
                    <a:pt x="86" y="19"/>
                    <a:pt x="84" y="18"/>
                  </a:cubicBezTo>
                  <a:cubicBezTo>
                    <a:pt x="85" y="17"/>
                    <a:pt x="86" y="17"/>
                    <a:pt x="87" y="17"/>
                  </a:cubicBezTo>
                  <a:cubicBezTo>
                    <a:pt x="88" y="17"/>
                    <a:pt x="88" y="18"/>
                    <a:pt x="89" y="18"/>
                  </a:cubicBezTo>
                  <a:moveTo>
                    <a:pt x="62" y="13"/>
                  </a:moveTo>
                  <a:cubicBezTo>
                    <a:pt x="61" y="13"/>
                    <a:pt x="59" y="14"/>
                    <a:pt x="60" y="12"/>
                  </a:cubicBezTo>
                  <a:cubicBezTo>
                    <a:pt x="60" y="13"/>
                    <a:pt x="60" y="13"/>
                    <a:pt x="61" y="13"/>
                  </a:cubicBezTo>
                  <a:cubicBezTo>
                    <a:pt x="62" y="12"/>
                    <a:pt x="60" y="13"/>
                    <a:pt x="60" y="12"/>
                  </a:cubicBezTo>
                  <a:cubicBezTo>
                    <a:pt x="61" y="12"/>
                    <a:pt x="64" y="13"/>
                    <a:pt x="63" y="12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4" y="13"/>
                    <a:pt x="64" y="12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2" y="13"/>
                    <a:pt x="62" y="13"/>
                  </a:cubicBezTo>
                  <a:moveTo>
                    <a:pt x="66" y="17"/>
                  </a:moveTo>
                  <a:cubicBezTo>
                    <a:pt x="65" y="18"/>
                    <a:pt x="63" y="17"/>
                    <a:pt x="61" y="17"/>
                  </a:cubicBezTo>
                  <a:cubicBezTo>
                    <a:pt x="62" y="17"/>
                    <a:pt x="62" y="16"/>
                    <a:pt x="62" y="15"/>
                  </a:cubicBezTo>
                  <a:cubicBezTo>
                    <a:pt x="63" y="15"/>
                    <a:pt x="63" y="16"/>
                    <a:pt x="63" y="17"/>
                  </a:cubicBezTo>
                  <a:cubicBezTo>
                    <a:pt x="64" y="17"/>
                    <a:pt x="63" y="16"/>
                    <a:pt x="64" y="16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64" y="16"/>
                    <a:pt x="64" y="15"/>
                    <a:pt x="64" y="15"/>
                  </a:cubicBezTo>
                  <a:cubicBezTo>
                    <a:pt x="64" y="15"/>
                    <a:pt x="63" y="15"/>
                    <a:pt x="64" y="15"/>
                  </a:cubicBezTo>
                  <a:cubicBezTo>
                    <a:pt x="63" y="15"/>
                    <a:pt x="62" y="14"/>
                    <a:pt x="62" y="14"/>
                  </a:cubicBezTo>
                  <a:cubicBezTo>
                    <a:pt x="62" y="13"/>
                    <a:pt x="63" y="13"/>
                    <a:pt x="64" y="14"/>
                  </a:cubicBezTo>
                  <a:cubicBezTo>
                    <a:pt x="65" y="14"/>
                    <a:pt x="65" y="13"/>
                    <a:pt x="67" y="14"/>
                  </a:cubicBezTo>
                  <a:cubicBezTo>
                    <a:pt x="67" y="15"/>
                    <a:pt x="66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6" y="15"/>
                    <a:pt x="66" y="14"/>
                    <a:pt x="68" y="15"/>
                  </a:cubicBezTo>
                  <a:cubicBezTo>
                    <a:pt x="68" y="15"/>
                    <a:pt x="68" y="15"/>
                    <a:pt x="68" y="14"/>
                  </a:cubicBezTo>
                  <a:cubicBezTo>
                    <a:pt x="69" y="14"/>
                    <a:pt x="69" y="15"/>
                    <a:pt x="69" y="15"/>
                  </a:cubicBezTo>
                  <a:cubicBezTo>
                    <a:pt x="70" y="15"/>
                    <a:pt x="70" y="14"/>
                    <a:pt x="71" y="15"/>
                  </a:cubicBezTo>
                  <a:cubicBezTo>
                    <a:pt x="71" y="16"/>
                    <a:pt x="70" y="16"/>
                    <a:pt x="69" y="16"/>
                  </a:cubicBezTo>
                  <a:cubicBezTo>
                    <a:pt x="68" y="16"/>
                    <a:pt x="68" y="17"/>
                    <a:pt x="68" y="18"/>
                  </a:cubicBezTo>
                  <a:cubicBezTo>
                    <a:pt x="66" y="18"/>
                    <a:pt x="68" y="16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moveTo>
                    <a:pt x="85" y="14"/>
                  </a:moveTo>
                  <a:cubicBezTo>
                    <a:pt x="86" y="13"/>
                    <a:pt x="86" y="14"/>
                    <a:pt x="87" y="14"/>
                  </a:cubicBezTo>
                  <a:cubicBezTo>
                    <a:pt x="87" y="14"/>
                    <a:pt x="88" y="14"/>
                    <a:pt x="88" y="14"/>
                  </a:cubicBezTo>
                  <a:cubicBezTo>
                    <a:pt x="89" y="15"/>
                    <a:pt x="89" y="15"/>
                    <a:pt x="90" y="16"/>
                  </a:cubicBezTo>
                  <a:cubicBezTo>
                    <a:pt x="89" y="17"/>
                    <a:pt x="88" y="14"/>
                    <a:pt x="87" y="15"/>
                  </a:cubicBezTo>
                  <a:cubicBezTo>
                    <a:pt x="86" y="14"/>
                    <a:pt x="86" y="14"/>
                    <a:pt x="85" y="14"/>
                  </a:cubicBezTo>
                  <a:moveTo>
                    <a:pt x="81" y="14"/>
                  </a:moveTo>
                  <a:cubicBezTo>
                    <a:pt x="81" y="13"/>
                    <a:pt x="82" y="13"/>
                    <a:pt x="82" y="14"/>
                  </a:cubicBezTo>
                  <a:cubicBezTo>
                    <a:pt x="83" y="13"/>
                    <a:pt x="84" y="13"/>
                    <a:pt x="85" y="13"/>
                  </a:cubicBezTo>
                  <a:cubicBezTo>
                    <a:pt x="83" y="13"/>
                    <a:pt x="84" y="14"/>
                    <a:pt x="86" y="15"/>
                  </a:cubicBezTo>
                  <a:cubicBezTo>
                    <a:pt x="84" y="16"/>
                    <a:pt x="83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moveTo>
                    <a:pt x="50" y="13"/>
                  </a:moveTo>
                  <a:cubicBezTo>
                    <a:pt x="52" y="13"/>
                    <a:pt x="52" y="13"/>
                    <a:pt x="52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4"/>
                    <a:pt x="51" y="14"/>
                    <a:pt x="50" y="13"/>
                  </a:cubicBezTo>
                  <a:moveTo>
                    <a:pt x="51" y="17"/>
                  </a:moveTo>
                  <a:cubicBezTo>
                    <a:pt x="52" y="17"/>
                    <a:pt x="52" y="18"/>
                    <a:pt x="53" y="18"/>
                  </a:cubicBezTo>
                  <a:cubicBezTo>
                    <a:pt x="53" y="18"/>
                    <a:pt x="53" y="17"/>
                    <a:pt x="54" y="17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3" y="18"/>
                    <a:pt x="51" y="19"/>
                    <a:pt x="51" y="17"/>
                  </a:cubicBezTo>
                  <a:moveTo>
                    <a:pt x="54" y="18"/>
                  </a:moveTo>
                  <a:cubicBezTo>
                    <a:pt x="55" y="16"/>
                    <a:pt x="56" y="18"/>
                    <a:pt x="57" y="17"/>
                  </a:cubicBezTo>
                  <a:cubicBezTo>
                    <a:pt x="57" y="16"/>
                    <a:pt x="59" y="18"/>
                    <a:pt x="61" y="17"/>
                  </a:cubicBezTo>
                  <a:cubicBezTo>
                    <a:pt x="61" y="18"/>
                    <a:pt x="59" y="18"/>
                    <a:pt x="58" y="18"/>
                  </a:cubicBezTo>
                  <a:cubicBezTo>
                    <a:pt x="57" y="18"/>
                    <a:pt x="55" y="18"/>
                    <a:pt x="54" y="18"/>
                  </a:cubicBezTo>
                  <a:moveTo>
                    <a:pt x="54" y="16"/>
                  </a:move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6" y="15"/>
                    <a:pt x="54" y="14"/>
                  </a:cubicBezTo>
                  <a:cubicBezTo>
                    <a:pt x="54" y="13"/>
                    <a:pt x="55" y="14"/>
                    <a:pt x="56" y="14"/>
                  </a:cubicBezTo>
                  <a:cubicBezTo>
                    <a:pt x="56" y="14"/>
                    <a:pt x="57" y="14"/>
                    <a:pt x="57" y="14"/>
                  </a:cubicBezTo>
                  <a:cubicBezTo>
                    <a:pt x="57" y="14"/>
                    <a:pt x="57" y="15"/>
                    <a:pt x="57" y="15"/>
                  </a:cubicBezTo>
                  <a:cubicBezTo>
                    <a:pt x="58" y="15"/>
                    <a:pt x="58" y="15"/>
                    <a:pt x="58" y="16"/>
                  </a:cubicBezTo>
                  <a:cubicBezTo>
                    <a:pt x="59" y="16"/>
                    <a:pt x="60" y="15"/>
                    <a:pt x="60" y="16"/>
                  </a:cubicBezTo>
                  <a:cubicBezTo>
                    <a:pt x="59" y="16"/>
                    <a:pt x="58" y="16"/>
                    <a:pt x="57" y="16"/>
                  </a:cubicBezTo>
                  <a:cubicBezTo>
                    <a:pt x="56" y="15"/>
                    <a:pt x="55" y="14"/>
                    <a:pt x="55" y="15"/>
                  </a:cubicBezTo>
                  <a:cubicBezTo>
                    <a:pt x="55" y="16"/>
                    <a:pt x="57" y="15"/>
                    <a:pt x="57" y="16"/>
                  </a:cubicBezTo>
                  <a:cubicBezTo>
                    <a:pt x="55" y="17"/>
                    <a:pt x="55" y="15"/>
                    <a:pt x="54" y="16"/>
                  </a:cubicBezTo>
                  <a:moveTo>
                    <a:pt x="90" y="15"/>
                  </a:moveTo>
                  <a:cubicBezTo>
                    <a:pt x="89" y="15"/>
                    <a:pt x="89" y="15"/>
                    <a:pt x="90" y="15"/>
                  </a:cubicBezTo>
                  <a:cubicBezTo>
                    <a:pt x="91" y="15"/>
                    <a:pt x="94" y="16"/>
                    <a:pt x="97" y="16"/>
                  </a:cubicBezTo>
                  <a:cubicBezTo>
                    <a:pt x="98" y="16"/>
                    <a:pt x="98" y="17"/>
                    <a:pt x="97" y="17"/>
                  </a:cubicBezTo>
                  <a:cubicBezTo>
                    <a:pt x="94" y="16"/>
                    <a:pt x="92" y="16"/>
                    <a:pt x="90" y="15"/>
                  </a:cubicBezTo>
                  <a:moveTo>
                    <a:pt x="56" y="12"/>
                  </a:moveTo>
                  <a:cubicBezTo>
                    <a:pt x="56" y="12"/>
                    <a:pt x="56" y="11"/>
                    <a:pt x="57" y="11"/>
                  </a:cubicBezTo>
                  <a:cubicBezTo>
                    <a:pt x="56" y="11"/>
                    <a:pt x="58" y="12"/>
                    <a:pt x="57" y="12"/>
                  </a:cubicBezTo>
                  <a:cubicBezTo>
                    <a:pt x="57" y="13"/>
                    <a:pt x="58" y="12"/>
                    <a:pt x="58" y="13"/>
                  </a:cubicBezTo>
                  <a:cubicBezTo>
                    <a:pt x="57" y="12"/>
                    <a:pt x="55" y="13"/>
                    <a:pt x="53" y="13"/>
                  </a:cubicBezTo>
                  <a:cubicBezTo>
                    <a:pt x="54" y="12"/>
                    <a:pt x="53" y="13"/>
                    <a:pt x="53" y="12"/>
                  </a:cubicBezTo>
                  <a:cubicBezTo>
                    <a:pt x="54" y="11"/>
                    <a:pt x="54" y="12"/>
                    <a:pt x="56" y="12"/>
                  </a:cubicBezTo>
                  <a:moveTo>
                    <a:pt x="56" y="9"/>
                  </a:moveTo>
                  <a:cubicBezTo>
                    <a:pt x="55" y="8"/>
                    <a:pt x="59" y="9"/>
                    <a:pt x="59" y="8"/>
                  </a:cubicBezTo>
                  <a:cubicBezTo>
                    <a:pt x="60" y="9"/>
                    <a:pt x="60" y="8"/>
                    <a:pt x="61" y="9"/>
                  </a:cubicBezTo>
                  <a:cubicBezTo>
                    <a:pt x="60" y="9"/>
                    <a:pt x="58" y="10"/>
                    <a:pt x="57" y="10"/>
                  </a:cubicBezTo>
                  <a:cubicBezTo>
                    <a:pt x="58" y="9"/>
                    <a:pt x="58" y="9"/>
                    <a:pt x="56" y="9"/>
                  </a:cubicBezTo>
                  <a:moveTo>
                    <a:pt x="80" y="16"/>
                  </a:moveTo>
                  <a:cubicBezTo>
                    <a:pt x="80" y="16"/>
                    <a:pt x="80" y="15"/>
                    <a:pt x="81" y="15"/>
                  </a:cubicBezTo>
                  <a:cubicBezTo>
                    <a:pt x="81" y="16"/>
                    <a:pt x="81" y="16"/>
                    <a:pt x="82" y="17"/>
                  </a:cubicBezTo>
                  <a:cubicBezTo>
                    <a:pt x="81" y="17"/>
                    <a:pt x="82" y="18"/>
                    <a:pt x="80" y="18"/>
                  </a:cubicBezTo>
                  <a:cubicBezTo>
                    <a:pt x="80" y="17"/>
                    <a:pt x="81" y="17"/>
                    <a:pt x="81" y="16"/>
                  </a:cubicBezTo>
                  <a:cubicBezTo>
                    <a:pt x="80" y="16"/>
                    <a:pt x="79" y="17"/>
                    <a:pt x="80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8" y="17"/>
                    <a:pt x="80" y="17"/>
                    <a:pt x="79" y="16"/>
                  </a:cubicBezTo>
                  <a:cubicBezTo>
                    <a:pt x="78" y="16"/>
                    <a:pt x="78" y="17"/>
                    <a:pt x="76" y="16"/>
                  </a:cubicBezTo>
                  <a:cubicBezTo>
                    <a:pt x="77" y="15"/>
                    <a:pt x="77" y="15"/>
                    <a:pt x="78" y="15"/>
                  </a:cubicBezTo>
                  <a:cubicBezTo>
                    <a:pt x="79" y="15"/>
                    <a:pt x="79" y="16"/>
                    <a:pt x="80" y="16"/>
                  </a:cubicBezTo>
                  <a:moveTo>
                    <a:pt x="118" y="25"/>
                  </a:moveTo>
                  <a:cubicBezTo>
                    <a:pt x="118" y="25"/>
                    <a:pt x="119" y="25"/>
                    <a:pt x="120" y="25"/>
                  </a:cubicBezTo>
                  <a:cubicBezTo>
                    <a:pt x="121" y="26"/>
                    <a:pt x="121" y="26"/>
                    <a:pt x="122" y="27"/>
                  </a:cubicBezTo>
                  <a:cubicBezTo>
                    <a:pt x="121" y="28"/>
                    <a:pt x="120" y="26"/>
                    <a:pt x="118" y="25"/>
                  </a:cubicBezTo>
                  <a:moveTo>
                    <a:pt x="104" y="26"/>
                  </a:moveTo>
                  <a:cubicBezTo>
                    <a:pt x="104" y="26"/>
                    <a:pt x="105" y="27"/>
                    <a:pt x="106" y="27"/>
                  </a:cubicBezTo>
                  <a:cubicBezTo>
                    <a:pt x="106" y="28"/>
                    <a:pt x="104" y="27"/>
                    <a:pt x="104" y="27"/>
                  </a:cubicBezTo>
                  <a:cubicBezTo>
                    <a:pt x="104" y="27"/>
                    <a:pt x="103" y="26"/>
                    <a:pt x="102" y="27"/>
                  </a:cubicBezTo>
                  <a:cubicBezTo>
                    <a:pt x="103" y="28"/>
                    <a:pt x="105" y="28"/>
                    <a:pt x="106" y="28"/>
                  </a:cubicBezTo>
                  <a:cubicBezTo>
                    <a:pt x="106" y="28"/>
                    <a:pt x="106" y="28"/>
                    <a:pt x="105" y="28"/>
                  </a:cubicBezTo>
                  <a:cubicBezTo>
                    <a:pt x="106" y="28"/>
                    <a:pt x="107" y="28"/>
                    <a:pt x="107" y="28"/>
                  </a:cubicBezTo>
                  <a:cubicBezTo>
                    <a:pt x="108" y="28"/>
                    <a:pt x="108" y="28"/>
                    <a:pt x="108" y="29"/>
                  </a:cubicBezTo>
                  <a:cubicBezTo>
                    <a:pt x="109" y="29"/>
                    <a:pt x="110" y="29"/>
                    <a:pt x="110" y="29"/>
                  </a:cubicBezTo>
                  <a:cubicBezTo>
                    <a:pt x="111" y="29"/>
                    <a:pt x="109" y="31"/>
                    <a:pt x="111" y="31"/>
                  </a:cubicBezTo>
                  <a:cubicBezTo>
                    <a:pt x="111" y="31"/>
                    <a:pt x="111" y="30"/>
                    <a:pt x="111" y="30"/>
                  </a:cubicBezTo>
                  <a:cubicBezTo>
                    <a:pt x="111" y="29"/>
                    <a:pt x="112" y="31"/>
                    <a:pt x="113" y="31"/>
                  </a:cubicBezTo>
                  <a:cubicBezTo>
                    <a:pt x="113" y="31"/>
                    <a:pt x="112" y="31"/>
                    <a:pt x="111" y="31"/>
                  </a:cubicBezTo>
                  <a:cubicBezTo>
                    <a:pt x="111" y="31"/>
                    <a:pt x="111" y="31"/>
                    <a:pt x="111" y="32"/>
                  </a:cubicBezTo>
                  <a:cubicBezTo>
                    <a:pt x="112" y="32"/>
                    <a:pt x="113" y="31"/>
                    <a:pt x="113" y="31"/>
                  </a:cubicBezTo>
                  <a:cubicBezTo>
                    <a:pt x="112" y="32"/>
                    <a:pt x="115" y="33"/>
                    <a:pt x="116" y="34"/>
                  </a:cubicBezTo>
                  <a:cubicBezTo>
                    <a:pt x="115" y="34"/>
                    <a:pt x="114" y="34"/>
                    <a:pt x="113" y="34"/>
                  </a:cubicBezTo>
                  <a:cubicBezTo>
                    <a:pt x="113" y="34"/>
                    <a:pt x="114" y="34"/>
                    <a:pt x="114" y="34"/>
                  </a:cubicBezTo>
                  <a:cubicBezTo>
                    <a:pt x="113" y="35"/>
                    <a:pt x="110" y="34"/>
                    <a:pt x="108" y="33"/>
                  </a:cubicBezTo>
                  <a:cubicBezTo>
                    <a:pt x="108" y="33"/>
                    <a:pt x="108" y="32"/>
                    <a:pt x="108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7" y="32"/>
                    <a:pt x="107" y="31"/>
                  </a:cubicBezTo>
                  <a:cubicBezTo>
                    <a:pt x="106" y="31"/>
                    <a:pt x="106" y="32"/>
                    <a:pt x="106" y="32"/>
                  </a:cubicBezTo>
                  <a:cubicBezTo>
                    <a:pt x="105" y="32"/>
                    <a:pt x="104" y="31"/>
                    <a:pt x="103" y="30"/>
                  </a:cubicBezTo>
                  <a:cubicBezTo>
                    <a:pt x="102" y="30"/>
                    <a:pt x="101" y="30"/>
                    <a:pt x="99" y="29"/>
                  </a:cubicBezTo>
                  <a:cubicBezTo>
                    <a:pt x="98" y="29"/>
                    <a:pt x="97" y="28"/>
                    <a:pt x="96" y="27"/>
                  </a:cubicBezTo>
                  <a:cubicBezTo>
                    <a:pt x="96" y="27"/>
                    <a:pt x="95" y="27"/>
                    <a:pt x="95" y="27"/>
                  </a:cubicBezTo>
                  <a:cubicBezTo>
                    <a:pt x="93" y="27"/>
                    <a:pt x="91" y="25"/>
                    <a:pt x="89" y="25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9" y="24"/>
                    <a:pt x="91" y="25"/>
                    <a:pt x="90" y="24"/>
                  </a:cubicBezTo>
                  <a:cubicBezTo>
                    <a:pt x="89" y="24"/>
                    <a:pt x="88" y="24"/>
                    <a:pt x="88" y="25"/>
                  </a:cubicBezTo>
                  <a:cubicBezTo>
                    <a:pt x="86" y="23"/>
                    <a:pt x="84" y="24"/>
                    <a:pt x="82" y="23"/>
                  </a:cubicBezTo>
                  <a:cubicBezTo>
                    <a:pt x="81" y="23"/>
                    <a:pt x="81" y="22"/>
                    <a:pt x="80" y="22"/>
                  </a:cubicBezTo>
                  <a:cubicBezTo>
                    <a:pt x="80" y="21"/>
                    <a:pt x="79" y="21"/>
                    <a:pt x="78" y="20"/>
                  </a:cubicBezTo>
                  <a:cubicBezTo>
                    <a:pt x="79" y="19"/>
                    <a:pt x="80" y="20"/>
                    <a:pt x="81" y="21"/>
                  </a:cubicBezTo>
                  <a:cubicBezTo>
                    <a:pt x="82" y="21"/>
                    <a:pt x="83" y="21"/>
                    <a:pt x="84" y="21"/>
                  </a:cubicBezTo>
                  <a:cubicBezTo>
                    <a:pt x="84" y="21"/>
                    <a:pt x="85" y="21"/>
                    <a:pt x="85" y="21"/>
                  </a:cubicBezTo>
                  <a:cubicBezTo>
                    <a:pt x="85" y="21"/>
                    <a:pt x="85" y="22"/>
                    <a:pt x="85" y="22"/>
                  </a:cubicBezTo>
                  <a:cubicBezTo>
                    <a:pt x="86" y="22"/>
                    <a:pt x="87" y="22"/>
                    <a:pt x="87" y="22"/>
                  </a:cubicBezTo>
                  <a:cubicBezTo>
                    <a:pt x="88" y="22"/>
                    <a:pt x="88" y="22"/>
                    <a:pt x="90" y="22"/>
                  </a:cubicBezTo>
                  <a:cubicBezTo>
                    <a:pt x="89" y="23"/>
                    <a:pt x="88" y="23"/>
                    <a:pt x="89" y="24"/>
                  </a:cubicBezTo>
                  <a:cubicBezTo>
                    <a:pt x="90" y="24"/>
                    <a:pt x="89" y="23"/>
                    <a:pt x="89" y="23"/>
                  </a:cubicBezTo>
                  <a:cubicBezTo>
                    <a:pt x="90" y="23"/>
                    <a:pt x="91" y="23"/>
                    <a:pt x="92" y="22"/>
                  </a:cubicBezTo>
                  <a:cubicBezTo>
                    <a:pt x="94" y="23"/>
                    <a:pt x="96" y="23"/>
                    <a:pt x="97" y="25"/>
                  </a:cubicBezTo>
                  <a:cubicBezTo>
                    <a:pt x="99" y="25"/>
                    <a:pt x="100" y="24"/>
                    <a:pt x="100" y="24"/>
                  </a:cubicBezTo>
                  <a:cubicBezTo>
                    <a:pt x="101" y="24"/>
                    <a:pt x="102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6"/>
                    <a:pt x="104" y="26"/>
                    <a:pt x="104" y="26"/>
                  </a:cubicBezTo>
                  <a:moveTo>
                    <a:pt x="93" y="23"/>
                  </a:moveTo>
                  <a:cubicBezTo>
                    <a:pt x="93" y="23"/>
                    <a:pt x="93" y="23"/>
                    <a:pt x="93" y="24"/>
                  </a:cubicBezTo>
                  <a:cubicBezTo>
                    <a:pt x="94" y="22"/>
                    <a:pt x="92" y="23"/>
                    <a:pt x="91" y="23"/>
                  </a:cubicBezTo>
                  <a:cubicBezTo>
                    <a:pt x="92" y="23"/>
                    <a:pt x="91" y="24"/>
                    <a:pt x="92" y="24"/>
                  </a:cubicBezTo>
                  <a:cubicBezTo>
                    <a:pt x="92" y="24"/>
                    <a:pt x="92" y="23"/>
                    <a:pt x="93" y="23"/>
                  </a:cubicBezTo>
                  <a:moveTo>
                    <a:pt x="95" y="24"/>
                  </a:moveTo>
                  <a:cubicBezTo>
                    <a:pt x="94" y="24"/>
                    <a:pt x="94" y="25"/>
                    <a:pt x="93" y="25"/>
                  </a:cubicBezTo>
                  <a:cubicBezTo>
                    <a:pt x="93" y="24"/>
                    <a:pt x="93" y="24"/>
                    <a:pt x="92" y="24"/>
                  </a:cubicBezTo>
                  <a:cubicBezTo>
                    <a:pt x="94" y="24"/>
                    <a:pt x="93" y="26"/>
                    <a:pt x="94" y="26"/>
                  </a:cubicBezTo>
                  <a:cubicBezTo>
                    <a:pt x="94" y="24"/>
                    <a:pt x="95" y="25"/>
                    <a:pt x="95" y="24"/>
                  </a:cubicBezTo>
                  <a:moveTo>
                    <a:pt x="97" y="25"/>
                  </a:moveTo>
                  <a:cubicBezTo>
                    <a:pt x="97" y="24"/>
                    <a:pt x="96" y="24"/>
                    <a:pt x="95" y="24"/>
                  </a:cubicBezTo>
                  <a:cubicBezTo>
                    <a:pt x="95" y="24"/>
                    <a:pt x="95" y="24"/>
                    <a:pt x="95" y="25"/>
                  </a:cubicBezTo>
                  <a:cubicBezTo>
                    <a:pt x="96" y="25"/>
                    <a:pt x="96" y="25"/>
                    <a:pt x="97" y="25"/>
                  </a:cubicBezTo>
                  <a:moveTo>
                    <a:pt x="109" y="32"/>
                  </a:moveTo>
                  <a:cubicBezTo>
                    <a:pt x="109" y="32"/>
                    <a:pt x="109" y="32"/>
                    <a:pt x="109" y="32"/>
                  </a:cubicBezTo>
                  <a:cubicBezTo>
                    <a:pt x="110" y="33"/>
                    <a:pt x="110" y="33"/>
                    <a:pt x="111" y="32"/>
                  </a:cubicBezTo>
                  <a:cubicBezTo>
                    <a:pt x="110" y="32"/>
                    <a:pt x="109" y="31"/>
                    <a:pt x="109" y="32"/>
                  </a:cubicBezTo>
                  <a:moveTo>
                    <a:pt x="100" y="27"/>
                  </a:moveTo>
                  <a:cubicBezTo>
                    <a:pt x="99" y="27"/>
                    <a:pt x="98" y="26"/>
                    <a:pt x="98" y="27"/>
                  </a:cubicBezTo>
                  <a:cubicBezTo>
                    <a:pt x="98" y="27"/>
                    <a:pt x="101" y="28"/>
                    <a:pt x="100" y="27"/>
                  </a:cubicBezTo>
                  <a:moveTo>
                    <a:pt x="102" y="26"/>
                  </a:moveTo>
                  <a:cubicBezTo>
                    <a:pt x="102" y="24"/>
                    <a:pt x="99" y="25"/>
                    <a:pt x="98" y="26"/>
                  </a:cubicBezTo>
                  <a:cubicBezTo>
                    <a:pt x="100" y="26"/>
                    <a:pt x="100" y="25"/>
                    <a:pt x="102" y="26"/>
                  </a:cubicBezTo>
                  <a:moveTo>
                    <a:pt x="14" y="80"/>
                  </a:moveTo>
                  <a:cubicBezTo>
                    <a:pt x="14" y="78"/>
                    <a:pt x="12" y="79"/>
                    <a:pt x="12" y="78"/>
                  </a:cubicBezTo>
                  <a:cubicBezTo>
                    <a:pt x="13" y="78"/>
                    <a:pt x="13" y="79"/>
                    <a:pt x="15" y="79"/>
                  </a:cubicBezTo>
                  <a:cubicBezTo>
                    <a:pt x="15" y="79"/>
                    <a:pt x="14" y="80"/>
                    <a:pt x="14" y="80"/>
                  </a:cubicBezTo>
                  <a:moveTo>
                    <a:pt x="141" y="48"/>
                  </a:moveTo>
                  <a:cubicBezTo>
                    <a:pt x="139" y="49"/>
                    <a:pt x="140" y="47"/>
                    <a:pt x="139" y="46"/>
                  </a:cubicBezTo>
                  <a:cubicBezTo>
                    <a:pt x="139" y="45"/>
                    <a:pt x="139" y="46"/>
                    <a:pt x="140" y="46"/>
                  </a:cubicBezTo>
                  <a:cubicBezTo>
                    <a:pt x="140" y="47"/>
                    <a:pt x="141" y="48"/>
                    <a:pt x="141" y="48"/>
                  </a:cubicBezTo>
                  <a:moveTo>
                    <a:pt x="90" y="18"/>
                  </a:moveTo>
                  <a:cubicBezTo>
                    <a:pt x="91" y="18"/>
                    <a:pt x="90" y="19"/>
                    <a:pt x="91" y="19"/>
                  </a:cubicBezTo>
                  <a:cubicBezTo>
                    <a:pt x="90" y="20"/>
                    <a:pt x="90" y="18"/>
                    <a:pt x="89" y="19"/>
                  </a:cubicBezTo>
                  <a:cubicBezTo>
                    <a:pt x="88" y="19"/>
                    <a:pt x="90" y="19"/>
                    <a:pt x="90" y="18"/>
                  </a:cubicBezTo>
                  <a:moveTo>
                    <a:pt x="91" y="22"/>
                  </a:moveTo>
                  <a:cubicBezTo>
                    <a:pt x="91" y="22"/>
                    <a:pt x="90" y="22"/>
                    <a:pt x="90" y="22"/>
                  </a:cubicBezTo>
                  <a:cubicBezTo>
                    <a:pt x="89" y="22"/>
                    <a:pt x="89" y="22"/>
                    <a:pt x="88" y="22"/>
                  </a:cubicBezTo>
                  <a:cubicBezTo>
                    <a:pt x="89" y="20"/>
                    <a:pt x="90" y="22"/>
                    <a:pt x="91" y="22"/>
                  </a:cubicBezTo>
                  <a:moveTo>
                    <a:pt x="100" y="17"/>
                  </a:move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9"/>
                  </a:cubicBezTo>
                  <a:cubicBezTo>
                    <a:pt x="101" y="19"/>
                    <a:pt x="101" y="19"/>
                    <a:pt x="101" y="19"/>
                  </a:cubicBezTo>
                  <a:cubicBezTo>
                    <a:pt x="102" y="19"/>
                    <a:pt x="102" y="18"/>
                    <a:pt x="101" y="18"/>
                  </a:cubicBezTo>
                  <a:cubicBezTo>
                    <a:pt x="102" y="17"/>
                    <a:pt x="103" y="19"/>
                    <a:pt x="103" y="19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9"/>
                    <a:pt x="104" y="19"/>
                    <a:pt x="106" y="19"/>
                  </a:cubicBezTo>
                  <a:cubicBezTo>
                    <a:pt x="106" y="20"/>
                    <a:pt x="104" y="19"/>
                    <a:pt x="104" y="20"/>
                  </a:cubicBezTo>
                  <a:cubicBezTo>
                    <a:pt x="104" y="20"/>
                    <a:pt x="104" y="19"/>
                    <a:pt x="104" y="19"/>
                  </a:cubicBezTo>
                  <a:cubicBezTo>
                    <a:pt x="103" y="19"/>
                    <a:pt x="103" y="20"/>
                    <a:pt x="103" y="20"/>
                  </a:cubicBezTo>
                  <a:cubicBezTo>
                    <a:pt x="102" y="19"/>
                    <a:pt x="102" y="19"/>
                    <a:pt x="100" y="19"/>
                  </a:cubicBezTo>
                  <a:cubicBezTo>
                    <a:pt x="100" y="18"/>
                    <a:pt x="99" y="18"/>
                    <a:pt x="100" y="17"/>
                  </a:cubicBezTo>
                  <a:moveTo>
                    <a:pt x="119" y="260"/>
                  </a:moveTo>
                  <a:cubicBezTo>
                    <a:pt x="119" y="260"/>
                    <a:pt x="118" y="261"/>
                    <a:pt x="117" y="261"/>
                  </a:cubicBezTo>
                  <a:cubicBezTo>
                    <a:pt x="117" y="260"/>
                    <a:pt x="118" y="260"/>
                    <a:pt x="119" y="260"/>
                  </a:cubicBezTo>
                  <a:moveTo>
                    <a:pt x="97" y="19"/>
                  </a:moveTo>
                  <a:cubicBezTo>
                    <a:pt x="98" y="20"/>
                    <a:pt x="99" y="21"/>
                    <a:pt x="100" y="20"/>
                  </a:cubicBezTo>
                  <a:cubicBezTo>
                    <a:pt x="101" y="20"/>
                    <a:pt x="100" y="21"/>
                    <a:pt x="102" y="21"/>
                  </a:cubicBezTo>
                  <a:cubicBezTo>
                    <a:pt x="103" y="22"/>
                    <a:pt x="104" y="21"/>
                    <a:pt x="104" y="22"/>
                  </a:cubicBezTo>
                  <a:cubicBezTo>
                    <a:pt x="104" y="22"/>
                    <a:pt x="103" y="22"/>
                    <a:pt x="101" y="22"/>
                  </a:cubicBezTo>
                  <a:cubicBezTo>
                    <a:pt x="100" y="21"/>
                    <a:pt x="97" y="21"/>
                    <a:pt x="97" y="19"/>
                  </a:cubicBezTo>
                  <a:moveTo>
                    <a:pt x="96" y="19"/>
                  </a:moveTo>
                  <a:cubicBezTo>
                    <a:pt x="95" y="22"/>
                    <a:pt x="93" y="19"/>
                    <a:pt x="92" y="19"/>
                  </a:cubicBezTo>
                  <a:cubicBezTo>
                    <a:pt x="92" y="18"/>
                    <a:pt x="92" y="19"/>
                    <a:pt x="91" y="18"/>
                  </a:cubicBezTo>
                  <a:cubicBezTo>
                    <a:pt x="93" y="17"/>
                    <a:pt x="94" y="20"/>
                    <a:pt x="96" y="19"/>
                  </a:cubicBezTo>
                  <a:moveTo>
                    <a:pt x="98" y="23"/>
                  </a:moveTo>
                  <a:cubicBezTo>
                    <a:pt x="98" y="23"/>
                    <a:pt x="99" y="23"/>
                    <a:pt x="99" y="23"/>
                  </a:cubicBezTo>
                  <a:cubicBezTo>
                    <a:pt x="99" y="24"/>
                    <a:pt x="98" y="23"/>
                    <a:pt x="98" y="23"/>
                  </a:cubicBezTo>
                  <a:cubicBezTo>
                    <a:pt x="96" y="23"/>
                    <a:pt x="95" y="22"/>
                    <a:pt x="93" y="21"/>
                  </a:cubicBezTo>
                  <a:cubicBezTo>
                    <a:pt x="93" y="20"/>
                    <a:pt x="97" y="22"/>
                    <a:pt x="98" y="23"/>
                  </a:cubicBezTo>
                  <a:moveTo>
                    <a:pt x="159" y="35"/>
                  </a:moveTo>
                  <a:cubicBezTo>
                    <a:pt x="158" y="35"/>
                    <a:pt x="158" y="35"/>
                    <a:pt x="157" y="35"/>
                  </a:cubicBezTo>
                  <a:cubicBezTo>
                    <a:pt x="156" y="35"/>
                    <a:pt x="155" y="34"/>
                    <a:pt x="154" y="34"/>
                  </a:cubicBezTo>
                  <a:cubicBezTo>
                    <a:pt x="153" y="33"/>
                    <a:pt x="152" y="32"/>
                    <a:pt x="152" y="32"/>
                  </a:cubicBezTo>
                  <a:cubicBezTo>
                    <a:pt x="151" y="31"/>
                    <a:pt x="149" y="30"/>
                    <a:pt x="148" y="29"/>
                  </a:cubicBezTo>
                  <a:cubicBezTo>
                    <a:pt x="148" y="28"/>
                    <a:pt x="147" y="28"/>
                    <a:pt x="146" y="28"/>
                  </a:cubicBezTo>
                  <a:cubicBezTo>
                    <a:pt x="142" y="23"/>
                    <a:pt x="138" y="22"/>
                    <a:pt x="135" y="19"/>
                  </a:cubicBezTo>
                  <a:cubicBezTo>
                    <a:pt x="136" y="19"/>
                    <a:pt x="136" y="19"/>
                    <a:pt x="136" y="19"/>
                  </a:cubicBezTo>
                  <a:cubicBezTo>
                    <a:pt x="137" y="18"/>
                    <a:pt x="136" y="18"/>
                    <a:pt x="135" y="18"/>
                  </a:cubicBezTo>
                  <a:cubicBezTo>
                    <a:pt x="135" y="17"/>
                    <a:pt x="134" y="15"/>
                    <a:pt x="133" y="15"/>
                  </a:cubicBezTo>
                  <a:cubicBezTo>
                    <a:pt x="133" y="16"/>
                    <a:pt x="134" y="18"/>
                    <a:pt x="135" y="18"/>
                  </a:cubicBezTo>
                  <a:cubicBezTo>
                    <a:pt x="133" y="18"/>
                    <a:pt x="133" y="17"/>
                    <a:pt x="131" y="16"/>
                  </a:cubicBezTo>
                  <a:cubicBezTo>
                    <a:pt x="132" y="16"/>
                    <a:pt x="130" y="15"/>
                    <a:pt x="132" y="15"/>
                  </a:cubicBezTo>
                  <a:cubicBezTo>
                    <a:pt x="132" y="15"/>
                    <a:pt x="131" y="14"/>
                    <a:pt x="130" y="14"/>
                  </a:cubicBezTo>
                  <a:cubicBezTo>
                    <a:pt x="130" y="15"/>
                    <a:pt x="131" y="15"/>
                    <a:pt x="130" y="16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31" y="16"/>
                    <a:pt x="129" y="13"/>
                    <a:pt x="128" y="14"/>
                  </a:cubicBezTo>
                  <a:cubicBezTo>
                    <a:pt x="127" y="14"/>
                    <a:pt x="128" y="14"/>
                    <a:pt x="128" y="14"/>
                  </a:cubicBezTo>
                  <a:cubicBezTo>
                    <a:pt x="129" y="15"/>
                    <a:pt x="126" y="13"/>
                    <a:pt x="125" y="13"/>
                  </a:cubicBezTo>
                  <a:cubicBezTo>
                    <a:pt x="125" y="13"/>
                    <a:pt x="125" y="13"/>
                    <a:pt x="125" y="12"/>
                  </a:cubicBezTo>
                  <a:cubicBezTo>
                    <a:pt x="124" y="12"/>
                    <a:pt x="123" y="11"/>
                    <a:pt x="122" y="10"/>
                  </a:cubicBezTo>
                  <a:cubicBezTo>
                    <a:pt x="124" y="10"/>
                    <a:pt x="126" y="11"/>
                    <a:pt x="127" y="10"/>
                  </a:cubicBezTo>
                  <a:cubicBezTo>
                    <a:pt x="127" y="10"/>
                    <a:pt x="127" y="10"/>
                    <a:pt x="127" y="10"/>
                  </a:cubicBezTo>
                  <a:cubicBezTo>
                    <a:pt x="129" y="11"/>
                    <a:pt x="127" y="10"/>
                    <a:pt x="128" y="9"/>
                  </a:cubicBezTo>
                  <a:cubicBezTo>
                    <a:pt x="129" y="10"/>
                    <a:pt x="130" y="10"/>
                    <a:pt x="131" y="11"/>
                  </a:cubicBezTo>
                  <a:cubicBezTo>
                    <a:pt x="131" y="12"/>
                    <a:pt x="130" y="11"/>
                    <a:pt x="129" y="10"/>
                  </a:cubicBezTo>
                  <a:cubicBezTo>
                    <a:pt x="128" y="11"/>
                    <a:pt x="131" y="12"/>
                    <a:pt x="132" y="12"/>
                  </a:cubicBezTo>
                  <a:cubicBezTo>
                    <a:pt x="133" y="13"/>
                    <a:pt x="133" y="13"/>
                    <a:pt x="134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3"/>
                    <a:pt x="134" y="13"/>
                    <a:pt x="134" y="13"/>
                  </a:cubicBezTo>
                  <a:cubicBezTo>
                    <a:pt x="134" y="13"/>
                    <a:pt x="134" y="12"/>
                    <a:pt x="134" y="12"/>
                  </a:cubicBezTo>
                  <a:cubicBezTo>
                    <a:pt x="133" y="11"/>
                    <a:pt x="132" y="11"/>
                    <a:pt x="131" y="10"/>
                  </a:cubicBezTo>
                  <a:cubicBezTo>
                    <a:pt x="134" y="12"/>
                    <a:pt x="138" y="13"/>
                    <a:pt x="141" y="16"/>
                  </a:cubicBezTo>
                  <a:cubicBezTo>
                    <a:pt x="140" y="16"/>
                    <a:pt x="139" y="17"/>
                    <a:pt x="139" y="18"/>
                  </a:cubicBezTo>
                  <a:cubicBezTo>
                    <a:pt x="140" y="19"/>
                    <a:pt x="141" y="18"/>
                    <a:pt x="142" y="19"/>
                  </a:cubicBezTo>
                  <a:cubicBezTo>
                    <a:pt x="143" y="20"/>
                    <a:pt x="141" y="18"/>
                    <a:pt x="142" y="18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5" y="18"/>
                    <a:pt x="144" y="17"/>
                    <a:pt x="142" y="17"/>
                  </a:cubicBezTo>
                  <a:cubicBezTo>
                    <a:pt x="144" y="16"/>
                    <a:pt x="146" y="19"/>
                    <a:pt x="148" y="20"/>
                  </a:cubicBezTo>
                  <a:cubicBezTo>
                    <a:pt x="148" y="20"/>
                    <a:pt x="148" y="20"/>
                    <a:pt x="147" y="20"/>
                  </a:cubicBezTo>
                  <a:cubicBezTo>
                    <a:pt x="148" y="21"/>
                    <a:pt x="149" y="21"/>
                    <a:pt x="150" y="22"/>
                  </a:cubicBezTo>
                  <a:cubicBezTo>
                    <a:pt x="150" y="21"/>
                    <a:pt x="150" y="21"/>
                    <a:pt x="149" y="21"/>
                  </a:cubicBezTo>
                  <a:cubicBezTo>
                    <a:pt x="151" y="21"/>
                    <a:pt x="154" y="24"/>
                    <a:pt x="157" y="27"/>
                  </a:cubicBezTo>
                  <a:cubicBezTo>
                    <a:pt x="156" y="26"/>
                    <a:pt x="156" y="27"/>
                    <a:pt x="156" y="28"/>
                  </a:cubicBezTo>
                  <a:cubicBezTo>
                    <a:pt x="157" y="29"/>
                    <a:pt x="159" y="29"/>
                    <a:pt x="158" y="28"/>
                  </a:cubicBezTo>
                  <a:cubicBezTo>
                    <a:pt x="159" y="27"/>
                    <a:pt x="160" y="30"/>
                    <a:pt x="160" y="30"/>
                  </a:cubicBezTo>
                  <a:cubicBezTo>
                    <a:pt x="160" y="32"/>
                    <a:pt x="159" y="33"/>
                    <a:pt x="159" y="35"/>
                  </a:cubicBezTo>
                  <a:moveTo>
                    <a:pt x="133" y="14"/>
                  </a:moveTo>
                  <a:cubicBezTo>
                    <a:pt x="133" y="14"/>
                    <a:pt x="131" y="12"/>
                    <a:pt x="130" y="13"/>
                  </a:cubicBezTo>
                  <a:cubicBezTo>
                    <a:pt x="131" y="13"/>
                    <a:pt x="131" y="13"/>
                    <a:pt x="133" y="14"/>
                  </a:cubicBezTo>
                  <a:moveTo>
                    <a:pt x="139" y="18"/>
                  </a:moveTo>
                  <a:cubicBezTo>
                    <a:pt x="139" y="17"/>
                    <a:pt x="138" y="17"/>
                    <a:pt x="140" y="16"/>
                  </a:cubicBezTo>
                  <a:cubicBezTo>
                    <a:pt x="138" y="14"/>
                    <a:pt x="138" y="17"/>
                    <a:pt x="137" y="16"/>
                  </a:cubicBezTo>
                  <a:cubicBezTo>
                    <a:pt x="137" y="15"/>
                    <a:pt x="135" y="13"/>
                    <a:pt x="134" y="15"/>
                  </a:cubicBezTo>
                  <a:cubicBezTo>
                    <a:pt x="135" y="16"/>
                    <a:pt x="135" y="15"/>
                    <a:pt x="136" y="15"/>
                  </a:cubicBezTo>
                  <a:cubicBezTo>
                    <a:pt x="137" y="16"/>
                    <a:pt x="137" y="18"/>
                    <a:pt x="139" y="18"/>
                  </a:cubicBezTo>
                  <a:moveTo>
                    <a:pt x="148" y="23"/>
                  </a:moveTo>
                  <a:cubicBezTo>
                    <a:pt x="147" y="21"/>
                    <a:pt x="146" y="21"/>
                    <a:pt x="145" y="21"/>
                  </a:cubicBezTo>
                  <a:cubicBezTo>
                    <a:pt x="144" y="21"/>
                    <a:pt x="143" y="19"/>
                    <a:pt x="143" y="20"/>
                  </a:cubicBezTo>
                  <a:cubicBezTo>
                    <a:pt x="143" y="21"/>
                    <a:pt x="144" y="21"/>
                    <a:pt x="144" y="22"/>
                  </a:cubicBezTo>
                  <a:cubicBezTo>
                    <a:pt x="146" y="21"/>
                    <a:pt x="146" y="23"/>
                    <a:pt x="148" y="23"/>
                  </a:cubicBezTo>
                  <a:moveTo>
                    <a:pt x="146" y="24"/>
                  </a:moveTo>
                  <a:cubicBezTo>
                    <a:pt x="145" y="24"/>
                    <a:pt x="146" y="25"/>
                    <a:pt x="146" y="26"/>
                  </a:cubicBezTo>
                  <a:cubicBezTo>
                    <a:pt x="148" y="25"/>
                    <a:pt x="147" y="24"/>
                    <a:pt x="146" y="24"/>
                  </a:cubicBezTo>
                  <a:moveTo>
                    <a:pt x="150" y="24"/>
                  </a:moveTo>
                  <a:cubicBezTo>
                    <a:pt x="149" y="23"/>
                    <a:pt x="148" y="23"/>
                    <a:pt x="148" y="23"/>
                  </a:cubicBezTo>
                  <a:cubicBezTo>
                    <a:pt x="148" y="24"/>
                    <a:pt x="148" y="24"/>
                    <a:pt x="149" y="25"/>
                  </a:cubicBezTo>
                  <a:lnTo>
                    <a:pt x="150" y="24"/>
                  </a:lnTo>
                  <a:close/>
                  <a:moveTo>
                    <a:pt x="152" y="25"/>
                  </a:moveTo>
                  <a:cubicBezTo>
                    <a:pt x="151" y="24"/>
                    <a:pt x="149" y="25"/>
                    <a:pt x="151" y="26"/>
                  </a:cubicBezTo>
                  <a:cubicBezTo>
                    <a:pt x="151" y="27"/>
                    <a:pt x="153" y="25"/>
                    <a:pt x="152" y="25"/>
                  </a:cubicBezTo>
                  <a:moveTo>
                    <a:pt x="157" y="30"/>
                  </a:moveTo>
                  <a:cubicBezTo>
                    <a:pt x="158" y="30"/>
                    <a:pt x="158" y="30"/>
                    <a:pt x="157" y="29"/>
                  </a:cubicBezTo>
                  <a:cubicBezTo>
                    <a:pt x="156" y="29"/>
                    <a:pt x="157" y="30"/>
                    <a:pt x="157" y="32"/>
                  </a:cubicBezTo>
                  <a:cubicBezTo>
                    <a:pt x="159" y="31"/>
                    <a:pt x="157" y="30"/>
                    <a:pt x="157" y="30"/>
                  </a:cubicBezTo>
                  <a:moveTo>
                    <a:pt x="8" y="56"/>
                  </a:moveTo>
                  <a:cubicBezTo>
                    <a:pt x="8" y="57"/>
                    <a:pt x="9" y="58"/>
                    <a:pt x="8" y="59"/>
                  </a:cubicBezTo>
                  <a:cubicBezTo>
                    <a:pt x="7" y="57"/>
                    <a:pt x="8" y="57"/>
                    <a:pt x="7" y="55"/>
                  </a:cubicBezTo>
                  <a:cubicBezTo>
                    <a:pt x="7" y="55"/>
                    <a:pt x="8" y="56"/>
                    <a:pt x="8" y="56"/>
                  </a:cubicBezTo>
                  <a:moveTo>
                    <a:pt x="7" y="57"/>
                  </a:moveTo>
                  <a:cubicBezTo>
                    <a:pt x="7" y="58"/>
                    <a:pt x="5" y="56"/>
                    <a:pt x="6" y="55"/>
                  </a:cubicBezTo>
                  <a:cubicBezTo>
                    <a:pt x="7" y="56"/>
                    <a:pt x="6" y="57"/>
                    <a:pt x="7" y="57"/>
                  </a:cubicBezTo>
                  <a:moveTo>
                    <a:pt x="4" y="44"/>
                  </a:moveTo>
                  <a:cubicBezTo>
                    <a:pt x="5" y="44"/>
                    <a:pt x="5" y="45"/>
                    <a:pt x="5" y="46"/>
                  </a:cubicBezTo>
                  <a:cubicBezTo>
                    <a:pt x="6" y="47"/>
                    <a:pt x="6" y="48"/>
                    <a:pt x="5" y="49"/>
                  </a:cubicBezTo>
                  <a:cubicBezTo>
                    <a:pt x="6" y="50"/>
                    <a:pt x="6" y="51"/>
                    <a:pt x="6" y="52"/>
                  </a:cubicBezTo>
                  <a:cubicBezTo>
                    <a:pt x="6" y="52"/>
                    <a:pt x="6" y="51"/>
                    <a:pt x="6" y="51"/>
                  </a:cubicBezTo>
                  <a:cubicBezTo>
                    <a:pt x="6" y="51"/>
                    <a:pt x="6" y="51"/>
                    <a:pt x="6" y="52"/>
                  </a:cubicBezTo>
                  <a:cubicBezTo>
                    <a:pt x="5" y="51"/>
                    <a:pt x="5" y="50"/>
                    <a:pt x="5" y="48"/>
                  </a:cubicBezTo>
                  <a:cubicBezTo>
                    <a:pt x="5" y="47"/>
                    <a:pt x="5" y="46"/>
                    <a:pt x="4" y="46"/>
                  </a:cubicBezTo>
                  <a:cubicBezTo>
                    <a:pt x="4" y="45"/>
                    <a:pt x="4" y="45"/>
                    <a:pt x="4" y="44"/>
                  </a:cubicBezTo>
                  <a:moveTo>
                    <a:pt x="8" y="60"/>
                  </a:moveTo>
                  <a:cubicBezTo>
                    <a:pt x="8" y="61"/>
                    <a:pt x="9" y="61"/>
                    <a:pt x="10" y="63"/>
                  </a:cubicBezTo>
                  <a:cubicBezTo>
                    <a:pt x="8" y="63"/>
                    <a:pt x="8" y="61"/>
                    <a:pt x="7" y="60"/>
                  </a:cubicBezTo>
                  <a:cubicBezTo>
                    <a:pt x="8" y="60"/>
                    <a:pt x="8" y="58"/>
                    <a:pt x="9" y="59"/>
                  </a:cubicBezTo>
                  <a:cubicBezTo>
                    <a:pt x="10" y="59"/>
                    <a:pt x="8" y="58"/>
                    <a:pt x="9" y="58"/>
                  </a:cubicBezTo>
                  <a:cubicBezTo>
                    <a:pt x="10" y="58"/>
                    <a:pt x="10" y="59"/>
                    <a:pt x="10" y="60"/>
                  </a:cubicBezTo>
                  <a:cubicBezTo>
                    <a:pt x="9" y="60"/>
                    <a:pt x="9" y="60"/>
                    <a:pt x="8" y="60"/>
                  </a:cubicBezTo>
                  <a:moveTo>
                    <a:pt x="8" y="50"/>
                  </a:moveTo>
                  <a:cubicBezTo>
                    <a:pt x="8" y="51"/>
                    <a:pt x="8" y="52"/>
                    <a:pt x="8" y="53"/>
                  </a:cubicBezTo>
                  <a:cubicBezTo>
                    <a:pt x="8" y="53"/>
                    <a:pt x="8" y="54"/>
                    <a:pt x="9" y="54"/>
                  </a:cubicBezTo>
                  <a:cubicBezTo>
                    <a:pt x="9" y="54"/>
                    <a:pt x="9" y="55"/>
                    <a:pt x="9" y="55"/>
                  </a:cubicBezTo>
                  <a:cubicBezTo>
                    <a:pt x="9" y="55"/>
                    <a:pt x="9" y="55"/>
                    <a:pt x="9" y="56"/>
                  </a:cubicBezTo>
                  <a:cubicBezTo>
                    <a:pt x="8" y="56"/>
                    <a:pt x="8" y="56"/>
                    <a:pt x="7" y="55"/>
                  </a:cubicBezTo>
                  <a:cubicBezTo>
                    <a:pt x="7" y="54"/>
                    <a:pt x="6" y="54"/>
                    <a:pt x="6" y="52"/>
                  </a:cubicBezTo>
                  <a:cubicBezTo>
                    <a:pt x="7" y="52"/>
                    <a:pt x="7" y="54"/>
                    <a:pt x="7" y="54"/>
                  </a:cubicBezTo>
                  <a:cubicBezTo>
                    <a:pt x="8" y="53"/>
                    <a:pt x="7" y="52"/>
                    <a:pt x="7" y="52"/>
                  </a:cubicBezTo>
                  <a:cubicBezTo>
                    <a:pt x="7" y="51"/>
                    <a:pt x="7" y="50"/>
                    <a:pt x="8" y="50"/>
                  </a:cubicBezTo>
                  <a:moveTo>
                    <a:pt x="65" y="10"/>
                  </a:moveTo>
                  <a:cubicBezTo>
                    <a:pt x="65" y="9"/>
                    <a:pt x="66" y="9"/>
                    <a:pt x="65" y="9"/>
                  </a:cubicBezTo>
                  <a:cubicBezTo>
                    <a:pt x="66" y="8"/>
                    <a:pt x="67" y="9"/>
                    <a:pt x="67" y="10"/>
                  </a:cubicBezTo>
                  <a:lnTo>
                    <a:pt x="65" y="10"/>
                  </a:lnTo>
                  <a:close/>
                  <a:moveTo>
                    <a:pt x="11" y="65"/>
                  </a:moveTo>
                  <a:cubicBezTo>
                    <a:pt x="10" y="64"/>
                    <a:pt x="11" y="63"/>
                    <a:pt x="10" y="61"/>
                  </a:cubicBezTo>
                  <a:cubicBezTo>
                    <a:pt x="11" y="61"/>
                    <a:pt x="11" y="63"/>
                    <a:pt x="11" y="62"/>
                  </a:cubicBezTo>
                  <a:cubicBezTo>
                    <a:pt x="11" y="63"/>
                    <a:pt x="12" y="64"/>
                    <a:pt x="11" y="65"/>
                  </a:cubicBezTo>
                  <a:moveTo>
                    <a:pt x="10" y="78"/>
                  </a:moveTo>
                  <a:cubicBezTo>
                    <a:pt x="10" y="78"/>
                    <a:pt x="9" y="75"/>
                    <a:pt x="9" y="74"/>
                  </a:cubicBezTo>
                  <a:cubicBezTo>
                    <a:pt x="10" y="73"/>
                    <a:pt x="10" y="74"/>
                    <a:pt x="10" y="75"/>
                  </a:cubicBezTo>
                  <a:cubicBezTo>
                    <a:pt x="10" y="75"/>
                    <a:pt x="11" y="77"/>
                    <a:pt x="10" y="78"/>
                  </a:cubicBezTo>
                  <a:moveTo>
                    <a:pt x="7" y="45"/>
                  </a:moveTo>
                  <a:cubicBezTo>
                    <a:pt x="7" y="42"/>
                    <a:pt x="5" y="45"/>
                    <a:pt x="5" y="42"/>
                  </a:cubicBezTo>
                  <a:cubicBezTo>
                    <a:pt x="6" y="42"/>
                    <a:pt x="6" y="43"/>
                    <a:pt x="7" y="43"/>
                  </a:cubicBezTo>
                  <a:cubicBezTo>
                    <a:pt x="7" y="44"/>
                    <a:pt x="7" y="45"/>
                    <a:pt x="8" y="46"/>
                  </a:cubicBezTo>
                  <a:cubicBezTo>
                    <a:pt x="8" y="47"/>
                    <a:pt x="8" y="47"/>
                    <a:pt x="7" y="48"/>
                  </a:cubicBezTo>
                  <a:cubicBezTo>
                    <a:pt x="7" y="47"/>
                    <a:pt x="7" y="46"/>
                    <a:pt x="6" y="46"/>
                  </a:cubicBezTo>
                  <a:cubicBezTo>
                    <a:pt x="6" y="45"/>
                    <a:pt x="6" y="45"/>
                    <a:pt x="7" y="45"/>
                  </a:cubicBezTo>
                  <a:moveTo>
                    <a:pt x="8" y="72"/>
                  </a:moveTo>
                  <a:cubicBezTo>
                    <a:pt x="8" y="72"/>
                    <a:pt x="8" y="69"/>
                    <a:pt x="7" y="68"/>
                  </a:cubicBezTo>
                  <a:cubicBezTo>
                    <a:pt x="8" y="69"/>
                    <a:pt x="9" y="71"/>
                    <a:pt x="8" y="72"/>
                  </a:cubicBezTo>
                  <a:moveTo>
                    <a:pt x="10" y="68"/>
                  </a:moveTo>
                  <a:cubicBezTo>
                    <a:pt x="11" y="67"/>
                    <a:pt x="10" y="67"/>
                    <a:pt x="10" y="66"/>
                  </a:cubicBezTo>
                  <a:cubicBezTo>
                    <a:pt x="11" y="66"/>
                    <a:pt x="11" y="67"/>
                    <a:pt x="11" y="67"/>
                  </a:cubicBezTo>
                  <a:cubicBezTo>
                    <a:pt x="11" y="68"/>
                    <a:pt x="11" y="68"/>
                    <a:pt x="10" y="68"/>
                  </a:cubicBezTo>
                  <a:moveTo>
                    <a:pt x="13" y="76"/>
                  </a:moveTo>
                  <a:cubicBezTo>
                    <a:pt x="12" y="76"/>
                    <a:pt x="12" y="77"/>
                    <a:pt x="13" y="78"/>
                  </a:cubicBezTo>
                  <a:cubicBezTo>
                    <a:pt x="11" y="77"/>
                    <a:pt x="12" y="75"/>
                    <a:pt x="11" y="74"/>
                  </a:cubicBezTo>
                  <a:cubicBezTo>
                    <a:pt x="11" y="73"/>
                    <a:pt x="12" y="73"/>
                    <a:pt x="12" y="73"/>
                  </a:cubicBezTo>
                  <a:cubicBezTo>
                    <a:pt x="12" y="72"/>
                    <a:pt x="11" y="73"/>
                    <a:pt x="11" y="73"/>
                  </a:cubicBezTo>
                  <a:cubicBezTo>
                    <a:pt x="11" y="73"/>
                    <a:pt x="11" y="72"/>
                    <a:pt x="11" y="72"/>
                  </a:cubicBezTo>
                  <a:cubicBezTo>
                    <a:pt x="11" y="71"/>
                    <a:pt x="12" y="72"/>
                    <a:pt x="12" y="71"/>
                  </a:cubicBezTo>
                  <a:cubicBezTo>
                    <a:pt x="13" y="71"/>
                    <a:pt x="13" y="73"/>
                    <a:pt x="13" y="73"/>
                  </a:cubicBezTo>
                  <a:cubicBezTo>
                    <a:pt x="13" y="74"/>
                    <a:pt x="14" y="73"/>
                    <a:pt x="14" y="74"/>
                  </a:cubicBezTo>
                  <a:cubicBezTo>
                    <a:pt x="13" y="75"/>
                    <a:pt x="13" y="74"/>
                    <a:pt x="13" y="73"/>
                  </a:cubicBezTo>
                  <a:cubicBezTo>
                    <a:pt x="12" y="73"/>
                    <a:pt x="12" y="74"/>
                    <a:pt x="12" y="74"/>
                  </a:cubicBezTo>
                  <a:cubicBezTo>
                    <a:pt x="13" y="75"/>
                    <a:pt x="14" y="75"/>
                    <a:pt x="15" y="77"/>
                  </a:cubicBezTo>
                  <a:cubicBezTo>
                    <a:pt x="13" y="76"/>
                    <a:pt x="14" y="77"/>
                    <a:pt x="15" y="78"/>
                  </a:cubicBezTo>
                  <a:cubicBezTo>
                    <a:pt x="14" y="78"/>
                    <a:pt x="14" y="78"/>
                    <a:pt x="13" y="78"/>
                  </a:cubicBezTo>
                  <a:cubicBezTo>
                    <a:pt x="13" y="77"/>
                    <a:pt x="14" y="77"/>
                    <a:pt x="13" y="76"/>
                  </a:cubicBezTo>
                  <a:moveTo>
                    <a:pt x="6" y="65"/>
                  </a:moveTo>
                  <a:cubicBezTo>
                    <a:pt x="6" y="64"/>
                    <a:pt x="5" y="63"/>
                    <a:pt x="5" y="62"/>
                  </a:cubicBezTo>
                  <a:cubicBezTo>
                    <a:pt x="5" y="62"/>
                    <a:pt x="5" y="61"/>
                    <a:pt x="5" y="61"/>
                  </a:cubicBezTo>
                  <a:cubicBezTo>
                    <a:pt x="5" y="60"/>
                    <a:pt x="5" y="60"/>
                    <a:pt x="4" y="60"/>
                  </a:cubicBezTo>
                  <a:cubicBezTo>
                    <a:pt x="4" y="59"/>
                    <a:pt x="4" y="58"/>
                    <a:pt x="4" y="58"/>
                  </a:cubicBezTo>
                  <a:cubicBezTo>
                    <a:pt x="4" y="57"/>
                    <a:pt x="4" y="56"/>
                    <a:pt x="3" y="55"/>
                  </a:cubicBezTo>
                  <a:cubicBezTo>
                    <a:pt x="3" y="53"/>
                    <a:pt x="2" y="51"/>
                    <a:pt x="2" y="48"/>
                  </a:cubicBezTo>
                  <a:cubicBezTo>
                    <a:pt x="4" y="48"/>
                    <a:pt x="3" y="51"/>
                    <a:pt x="3" y="53"/>
                  </a:cubicBezTo>
                  <a:cubicBezTo>
                    <a:pt x="4" y="54"/>
                    <a:pt x="5" y="54"/>
                    <a:pt x="4" y="55"/>
                  </a:cubicBezTo>
                  <a:cubicBezTo>
                    <a:pt x="4" y="56"/>
                    <a:pt x="5" y="56"/>
                    <a:pt x="5" y="55"/>
                  </a:cubicBezTo>
                  <a:cubicBezTo>
                    <a:pt x="5" y="55"/>
                    <a:pt x="5" y="56"/>
                    <a:pt x="5" y="56"/>
                  </a:cubicBezTo>
                  <a:cubicBezTo>
                    <a:pt x="5" y="57"/>
                    <a:pt x="5" y="57"/>
                    <a:pt x="4" y="57"/>
                  </a:cubicBezTo>
                  <a:cubicBezTo>
                    <a:pt x="5" y="60"/>
                    <a:pt x="5" y="62"/>
                    <a:pt x="7" y="63"/>
                  </a:cubicBezTo>
                  <a:cubicBezTo>
                    <a:pt x="6" y="64"/>
                    <a:pt x="7" y="65"/>
                    <a:pt x="6" y="65"/>
                  </a:cubicBezTo>
                  <a:moveTo>
                    <a:pt x="68" y="9"/>
                  </a:moveTo>
                  <a:cubicBezTo>
                    <a:pt x="68" y="8"/>
                    <a:pt x="71" y="8"/>
                    <a:pt x="71" y="9"/>
                  </a:cubicBezTo>
                  <a:cubicBezTo>
                    <a:pt x="71" y="10"/>
                    <a:pt x="69" y="8"/>
                    <a:pt x="68" y="9"/>
                  </a:cubicBezTo>
                  <a:moveTo>
                    <a:pt x="72" y="17"/>
                  </a:moveTo>
                  <a:cubicBezTo>
                    <a:pt x="71" y="17"/>
                    <a:pt x="70" y="16"/>
                    <a:pt x="70" y="16"/>
                  </a:cubicBezTo>
                  <a:cubicBezTo>
                    <a:pt x="70" y="15"/>
                    <a:pt x="72" y="17"/>
                    <a:pt x="72" y="17"/>
                  </a:cubicBezTo>
                  <a:cubicBezTo>
                    <a:pt x="72" y="17"/>
                    <a:pt x="73" y="17"/>
                    <a:pt x="74" y="17"/>
                  </a:cubicBezTo>
                  <a:cubicBezTo>
                    <a:pt x="75" y="17"/>
                    <a:pt x="76" y="18"/>
                    <a:pt x="77" y="17"/>
                  </a:cubicBezTo>
                  <a:cubicBezTo>
                    <a:pt x="77" y="18"/>
                    <a:pt x="77" y="18"/>
                    <a:pt x="78" y="18"/>
                  </a:cubicBezTo>
                  <a:cubicBezTo>
                    <a:pt x="77" y="19"/>
                    <a:pt x="76" y="18"/>
                    <a:pt x="74" y="17"/>
                  </a:cubicBezTo>
                  <a:cubicBezTo>
                    <a:pt x="73" y="17"/>
                    <a:pt x="72" y="18"/>
                    <a:pt x="72" y="17"/>
                  </a:cubicBezTo>
                  <a:moveTo>
                    <a:pt x="69" y="11"/>
                  </a:moveTo>
                  <a:cubicBezTo>
                    <a:pt x="69" y="12"/>
                    <a:pt x="68" y="11"/>
                    <a:pt x="68" y="13"/>
                  </a:cubicBezTo>
                  <a:cubicBezTo>
                    <a:pt x="68" y="13"/>
                    <a:pt x="68" y="12"/>
                    <a:pt x="67" y="12"/>
                  </a:cubicBezTo>
                  <a:cubicBezTo>
                    <a:pt x="68" y="12"/>
                    <a:pt x="68" y="11"/>
                    <a:pt x="69" y="11"/>
                  </a:cubicBezTo>
                  <a:moveTo>
                    <a:pt x="67" y="12"/>
                  </a:moveTo>
                  <a:cubicBezTo>
                    <a:pt x="67" y="12"/>
                    <a:pt x="68" y="14"/>
                    <a:pt x="66" y="13"/>
                  </a:cubicBezTo>
                  <a:cubicBezTo>
                    <a:pt x="66" y="13"/>
                    <a:pt x="67" y="12"/>
                    <a:pt x="66" y="12"/>
                  </a:cubicBezTo>
                  <a:cubicBezTo>
                    <a:pt x="67" y="11"/>
                    <a:pt x="67" y="11"/>
                    <a:pt x="67" y="12"/>
                  </a:cubicBezTo>
                  <a:moveTo>
                    <a:pt x="68" y="17"/>
                  </a:moveTo>
                  <a:cubicBezTo>
                    <a:pt x="69" y="17"/>
                    <a:pt x="70" y="18"/>
                    <a:pt x="70" y="17"/>
                  </a:cubicBezTo>
                  <a:cubicBezTo>
                    <a:pt x="71" y="18"/>
                    <a:pt x="68" y="19"/>
                    <a:pt x="68" y="17"/>
                  </a:cubicBezTo>
                  <a:moveTo>
                    <a:pt x="7" y="21"/>
                  </a:moveTo>
                  <a:cubicBezTo>
                    <a:pt x="8" y="19"/>
                    <a:pt x="9" y="20"/>
                    <a:pt x="9" y="18"/>
                  </a:cubicBezTo>
                  <a:cubicBezTo>
                    <a:pt x="11" y="19"/>
                    <a:pt x="7" y="20"/>
                    <a:pt x="9" y="21"/>
                  </a:cubicBezTo>
                  <a:cubicBezTo>
                    <a:pt x="8" y="22"/>
                    <a:pt x="8" y="21"/>
                    <a:pt x="7" y="21"/>
                  </a:cubicBezTo>
                  <a:moveTo>
                    <a:pt x="50" y="2"/>
                  </a:moveTo>
                  <a:cubicBezTo>
                    <a:pt x="52" y="1"/>
                    <a:pt x="55" y="2"/>
                    <a:pt x="57" y="1"/>
                  </a:cubicBezTo>
                  <a:cubicBezTo>
                    <a:pt x="59" y="1"/>
                    <a:pt x="60" y="0"/>
                    <a:pt x="61" y="1"/>
                  </a:cubicBezTo>
                  <a:cubicBezTo>
                    <a:pt x="61" y="2"/>
                    <a:pt x="59" y="1"/>
                    <a:pt x="58" y="1"/>
                  </a:cubicBezTo>
                  <a:cubicBezTo>
                    <a:pt x="58" y="2"/>
                    <a:pt x="57" y="2"/>
                    <a:pt x="57" y="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5" y="2"/>
                    <a:pt x="54" y="3"/>
                    <a:pt x="54" y="1"/>
                  </a:cubicBezTo>
                  <a:cubicBezTo>
                    <a:pt x="52" y="2"/>
                    <a:pt x="52" y="2"/>
                    <a:pt x="50" y="2"/>
                  </a:cubicBezTo>
                  <a:moveTo>
                    <a:pt x="74" y="16"/>
                  </a:moveTo>
                  <a:cubicBezTo>
                    <a:pt x="73" y="16"/>
                    <a:pt x="72" y="16"/>
                    <a:pt x="72" y="16"/>
                  </a:cubicBezTo>
                  <a:cubicBezTo>
                    <a:pt x="72" y="15"/>
                    <a:pt x="73" y="15"/>
                    <a:pt x="74" y="16"/>
                  </a:cubicBezTo>
                  <a:moveTo>
                    <a:pt x="77" y="12"/>
                  </a:moveTo>
                  <a:cubicBezTo>
                    <a:pt x="78" y="12"/>
                    <a:pt x="79" y="13"/>
                    <a:pt x="79" y="13"/>
                  </a:cubicBezTo>
                  <a:cubicBezTo>
                    <a:pt x="78" y="15"/>
                    <a:pt x="75" y="14"/>
                    <a:pt x="73" y="13"/>
                  </a:cubicBezTo>
                  <a:cubicBezTo>
                    <a:pt x="72" y="13"/>
                    <a:pt x="72" y="14"/>
                    <a:pt x="72" y="14"/>
                  </a:cubicBezTo>
                  <a:cubicBezTo>
                    <a:pt x="72" y="13"/>
                    <a:pt x="71" y="14"/>
                    <a:pt x="69" y="14"/>
                  </a:cubicBezTo>
                  <a:cubicBezTo>
                    <a:pt x="68" y="14"/>
                    <a:pt x="68" y="13"/>
                    <a:pt x="68" y="13"/>
                  </a:cubicBezTo>
                  <a:cubicBezTo>
                    <a:pt x="69" y="13"/>
                    <a:pt x="70" y="14"/>
                    <a:pt x="71" y="13"/>
                  </a:cubicBezTo>
                  <a:cubicBezTo>
                    <a:pt x="72" y="13"/>
                    <a:pt x="72" y="12"/>
                    <a:pt x="73" y="12"/>
                  </a:cubicBezTo>
                  <a:cubicBezTo>
                    <a:pt x="73" y="12"/>
                    <a:pt x="73" y="12"/>
                    <a:pt x="73" y="13"/>
                  </a:cubicBezTo>
                  <a:cubicBezTo>
                    <a:pt x="75" y="13"/>
                    <a:pt x="77" y="14"/>
                    <a:pt x="77" y="12"/>
                  </a:cubicBezTo>
                  <a:moveTo>
                    <a:pt x="72" y="4"/>
                  </a:moveTo>
                  <a:cubicBezTo>
                    <a:pt x="73" y="3"/>
                    <a:pt x="74" y="3"/>
                    <a:pt x="75" y="4"/>
                  </a:cubicBezTo>
                  <a:cubicBezTo>
                    <a:pt x="76" y="3"/>
                    <a:pt x="79" y="3"/>
                    <a:pt x="78" y="5"/>
                  </a:cubicBezTo>
                  <a:cubicBezTo>
                    <a:pt x="76" y="4"/>
                    <a:pt x="73" y="5"/>
                    <a:pt x="72" y="4"/>
                  </a:cubicBezTo>
                  <a:moveTo>
                    <a:pt x="177" y="121"/>
                  </a:moveTo>
                  <a:cubicBezTo>
                    <a:pt x="179" y="122"/>
                    <a:pt x="180" y="124"/>
                    <a:pt x="182" y="126"/>
                  </a:cubicBezTo>
                  <a:cubicBezTo>
                    <a:pt x="180" y="125"/>
                    <a:pt x="179" y="122"/>
                    <a:pt x="177" y="121"/>
                  </a:cubicBezTo>
                  <a:moveTo>
                    <a:pt x="37" y="96"/>
                  </a:moveTo>
                  <a:cubicBezTo>
                    <a:pt x="36" y="96"/>
                    <a:pt x="36" y="95"/>
                    <a:pt x="36" y="94"/>
                  </a:cubicBezTo>
                  <a:cubicBezTo>
                    <a:pt x="37" y="94"/>
                    <a:pt x="37" y="95"/>
                    <a:pt x="37" y="96"/>
                  </a:cubicBezTo>
                  <a:moveTo>
                    <a:pt x="35" y="94"/>
                  </a:moveTo>
                  <a:cubicBezTo>
                    <a:pt x="35" y="97"/>
                    <a:pt x="35" y="97"/>
                    <a:pt x="35" y="97"/>
                  </a:cubicBezTo>
                  <a:cubicBezTo>
                    <a:pt x="35" y="97"/>
                    <a:pt x="34" y="94"/>
                    <a:pt x="35" y="94"/>
                  </a:cubicBezTo>
                  <a:moveTo>
                    <a:pt x="38" y="94"/>
                  </a:moveTo>
                  <a:cubicBezTo>
                    <a:pt x="39" y="94"/>
                    <a:pt x="38" y="95"/>
                    <a:pt x="38" y="96"/>
                  </a:cubicBezTo>
                  <a:cubicBezTo>
                    <a:pt x="38" y="96"/>
                    <a:pt x="38" y="94"/>
                    <a:pt x="38" y="94"/>
                  </a:cubicBezTo>
                  <a:moveTo>
                    <a:pt x="37" y="115"/>
                  </a:moveTo>
                  <a:cubicBezTo>
                    <a:pt x="38" y="115"/>
                    <a:pt x="37" y="117"/>
                    <a:pt x="38" y="117"/>
                  </a:cubicBezTo>
                  <a:cubicBezTo>
                    <a:pt x="36" y="117"/>
                    <a:pt x="37" y="116"/>
                    <a:pt x="37" y="115"/>
                  </a:cubicBezTo>
                  <a:moveTo>
                    <a:pt x="41" y="93"/>
                  </a:moveTo>
                  <a:cubicBezTo>
                    <a:pt x="40" y="90"/>
                    <a:pt x="40" y="89"/>
                    <a:pt x="40" y="87"/>
                  </a:cubicBezTo>
                  <a:cubicBezTo>
                    <a:pt x="41" y="88"/>
                    <a:pt x="39" y="86"/>
                    <a:pt x="41" y="86"/>
                  </a:cubicBezTo>
                  <a:cubicBezTo>
                    <a:pt x="41" y="87"/>
                    <a:pt x="41" y="88"/>
                    <a:pt x="41" y="89"/>
                  </a:cubicBezTo>
                  <a:cubicBezTo>
                    <a:pt x="41" y="89"/>
                    <a:pt x="40" y="89"/>
                    <a:pt x="40" y="89"/>
                  </a:cubicBezTo>
                  <a:cubicBezTo>
                    <a:pt x="40" y="90"/>
                    <a:pt x="41" y="91"/>
                    <a:pt x="41" y="91"/>
                  </a:cubicBezTo>
                  <a:cubicBezTo>
                    <a:pt x="41" y="92"/>
                    <a:pt x="41" y="91"/>
                    <a:pt x="42" y="91"/>
                  </a:cubicBezTo>
                  <a:cubicBezTo>
                    <a:pt x="41" y="92"/>
                    <a:pt x="42" y="93"/>
                    <a:pt x="42" y="94"/>
                  </a:cubicBezTo>
                  <a:cubicBezTo>
                    <a:pt x="42" y="95"/>
                    <a:pt x="42" y="95"/>
                    <a:pt x="42" y="94"/>
                  </a:cubicBezTo>
                  <a:cubicBezTo>
                    <a:pt x="43" y="95"/>
                    <a:pt x="42" y="95"/>
                    <a:pt x="42" y="96"/>
                  </a:cubicBezTo>
                  <a:cubicBezTo>
                    <a:pt x="41" y="96"/>
                    <a:pt x="41" y="94"/>
                    <a:pt x="41" y="95"/>
                  </a:cubicBezTo>
                  <a:cubicBezTo>
                    <a:pt x="40" y="94"/>
                    <a:pt x="41" y="93"/>
                    <a:pt x="42" y="94"/>
                  </a:cubicBezTo>
                  <a:cubicBezTo>
                    <a:pt x="41" y="93"/>
                    <a:pt x="41" y="92"/>
                    <a:pt x="41" y="93"/>
                  </a:cubicBezTo>
                  <a:moveTo>
                    <a:pt x="33" y="87"/>
                  </a:moveTo>
                  <a:cubicBezTo>
                    <a:pt x="34" y="87"/>
                    <a:pt x="34" y="88"/>
                    <a:pt x="34" y="88"/>
                  </a:cubicBezTo>
                  <a:cubicBezTo>
                    <a:pt x="34" y="89"/>
                    <a:pt x="34" y="90"/>
                    <a:pt x="34" y="91"/>
                  </a:cubicBezTo>
                  <a:cubicBezTo>
                    <a:pt x="33" y="90"/>
                    <a:pt x="34" y="88"/>
                    <a:pt x="33" y="87"/>
                  </a:cubicBezTo>
                  <a:moveTo>
                    <a:pt x="42" y="120"/>
                  </a:moveTo>
                  <a:cubicBezTo>
                    <a:pt x="41" y="120"/>
                    <a:pt x="41" y="121"/>
                    <a:pt x="41" y="121"/>
                  </a:cubicBezTo>
                  <a:cubicBezTo>
                    <a:pt x="41" y="122"/>
                    <a:pt x="41" y="122"/>
                    <a:pt x="42" y="122"/>
                  </a:cubicBezTo>
                  <a:cubicBezTo>
                    <a:pt x="42" y="123"/>
                    <a:pt x="41" y="123"/>
                    <a:pt x="41" y="124"/>
                  </a:cubicBezTo>
                  <a:cubicBezTo>
                    <a:pt x="41" y="124"/>
                    <a:pt x="40" y="124"/>
                    <a:pt x="40" y="123"/>
                  </a:cubicBezTo>
                  <a:cubicBezTo>
                    <a:pt x="40" y="122"/>
                    <a:pt x="40" y="123"/>
                    <a:pt x="41" y="123"/>
                  </a:cubicBezTo>
                  <a:cubicBezTo>
                    <a:pt x="41" y="122"/>
                    <a:pt x="40" y="122"/>
                    <a:pt x="40" y="120"/>
                  </a:cubicBezTo>
                  <a:cubicBezTo>
                    <a:pt x="42" y="120"/>
                    <a:pt x="41" y="120"/>
                    <a:pt x="41" y="118"/>
                  </a:cubicBezTo>
                  <a:cubicBezTo>
                    <a:pt x="42" y="118"/>
                    <a:pt x="42" y="119"/>
                    <a:pt x="42" y="121"/>
                  </a:cubicBezTo>
                  <a:cubicBezTo>
                    <a:pt x="42" y="121"/>
                    <a:pt x="42" y="121"/>
                    <a:pt x="42" y="120"/>
                  </a:cubicBezTo>
                  <a:moveTo>
                    <a:pt x="38" y="87"/>
                  </a:moveTo>
                  <a:cubicBezTo>
                    <a:pt x="37" y="87"/>
                    <a:pt x="38" y="85"/>
                    <a:pt x="37" y="84"/>
                  </a:cubicBezTo>
                  <a:cubicBezTo>
                    <a:pt x="38" y="84"/>
                    <a:pt x="38" y="86"/>
                    <a:pt x="38" y="87"/>
                  </a:cubicBezTo>
                  <a:moveTo>
                    <a:pt x="43" y="90"/>
                  </a:moveTo>
                  <a:cubicBezTo>
                    <a:pt x="43" y="90"/>
                    <a:pt x="43" y="91"/>
                    <a:pt x="43" y="92"/>
                  </a:cubicBezTo>
                  <a:cubicBezTo>
                    <a:pt x="42" y="92"/>
                    <a:pt x="42" y="91"/>
                    <a:pt x="43" y="90"/>
                  </a:cubicBezTo>
                  <a:moveTo>
                    <a:pt x="43" y="127"/>
                  </a:moveTo>
                  <a:cubicBezTo>
                    <a:pt x="43" y="127"/>
                    <a:pt x="44" y="128"/>
                    <a:pt x="44" y="129"/>
                  </a:cubicBezTo>
                  <a:cubicBezTo>
                    <a:pt x="43" y="129"/>
                    <a:pt x="43" y="128"/>
                    <a:pt x="43" y="127"/>
                  </a:cubicBezTo>
                  <a:moveTo>
                    <a:pt x="43" y="136"/>
                  </a:moveTo>
                  <a:cubicBezTo>
                    <a:pt x="43" y="136"/>
                    <a:pt x="43" y="136"/>
                    <a:pt x="43" y="135"/>
                  </a:cubicBezTo>
                  <a:cubicBezTo>
                    <a:pt x="43" y="136"/>
                    <a:pt x="44" y="136"/>
                    <a:pt x="44" y="137"/>
                  </a:cubicBezTo>
                  <a:cubicBezTo>
                    <a:pt x="43" y="137"/>
                    <a:pt x="43" y="137"/>
                    <a:pt x="43" y="136"/>
                  </a:cubicBezTo>
                  <a:moveTo>
                    <a:pt x="33" y="86"/>
                  </a:moveTo>
                  <a:cubicBezTo>
                    <a:pt x="32" y="81"/>
                    <a:pt x="32" y="80"/>
                    <a:pt x="31" y="75"/>
                  </a:cubicBezTo>
                  <a:cubicBezTo>
                    <a:pt x="31" y="74"/>
                    <a:pt x="32" y="76"/>
                    <a:pt x="32" y="77"/>
                  </a:cubicBezTo>
                  <a:cubicBezTo>
                    <a:pt x="32" y="80"/>
                    <a:pt x="33" y="84"/>
                    <a:pt x="34" y="86"/>
                  </a:cubicBezTo>
                  <a:cubicBezTo>
                    <a:pt x="33" y="86"/>
                    <a:pt x="33" y="86"/>
                    <a:pt x="33" y="86"/>
                  </a:cubicBezTo>
                  <a:moveTo>
                    <a:pt x="43" y="151"/>
                  </a:moveTo>
                  <a:cubicBezTo>
                    <a:pt x="43" y="152"/>
                    <a:pt x="43" y="152"/>
                    <a:pt x="42" y="152"/>
                  </a:cubicBezTo>
                  <a:cubicBezTo>
                    <a:pt x="42" y="151"/>
                    <a:pt x="43" y="151"/>
                    <a:pt x="43" y="151"/>
                  </a:cubicBezTo>
                  <a:moveTo>
                    <a:pt x="46" y="167"/>
                  </a:moveTo>
                  <a:cubicBezTo>
                    <a:pt x="46" y="168"/>
                    <a:pt x="45" y="169"/>
                    <a:pt x="45" y="168"/>
                  </a:cubicBezTo>
                  <a:cubicBezTo>
                    <a:pt x="45" y="168"/>
                    <a:pt x="45" y="167"/>
                    <a:pt x="46" y="167"/>
                  </a:cubicBezTo>
                  <a:moveTo>
                    <a:pt x="47" y="153"/>
                  </a:moveTo>
                  <a:cubicBezTo>
                    <a:pt x="47" y="154"/>
                    <a:pt x="47" y="155"/>
                    <a:pt x="47" y="157"/>
                  </a:cubicBezTo>
                  <a:cubicBezTo>
                    <a:pt x="47" y="158"/>
                    <a:pt x="46" y="159"/>
                    <a:pt x="46" y="160"/>
                  </a:cubicBezTo>
                  <a:cubicBezTo>
                    <a:pt x="46" y="162"/>
                    <a:pt x="47" y="161"/>
                    <a:pt x="46" y="163"/>
                  </a:cubicBezTo>
                  <a:cubicBezTo>
                    <a:pt x="46" y="163"/>
                    <a:pt x="46" y="162"/>
                    <a:pt x="46" y="162"/>
                  </a:cubicBezTo>
                  <a:cubicBezTo>
                    <a:pt x="45" y="164"/>
                    <a:pt x="46" y="165"/>
                    <a:pt x="46" y="166"/>
                  </a:cubicBezTo>
                  <a:cubicBezTo>
                    <a:pt x="44" y="166"/>
                    <a:pt x="44" y="167"/>
                    <a:pt x="44" y="168"/>
                  </a:cubicBezTo>
                  <a:cubicBezTo>
                    <a:pt x="42" y="167"/>
                    <a:pt x="44" y="165"/>
                    <a:pt x="45" y="164"/>
                  </a:cubicBezTo>
                  <a:cubicBezTo>
                    <a:pt x="44" y="164"/>
                    <a:pt x="43" y="162"/>
                    <a:pt x="43" y="161"/>
                  </a:cubicBezTo>
                  <a:cubicBezTo>
                    <a:pt x="44" y="161"/>
                    <a:pt x="44" y="162"/>
                    <a:pt x="44" y="162"/>
                  </a:cubicBezTo>
                  <a:cubicBezTo>
                    <a:pt x="45" y="162"/>
                    <a:pt x="44" y="161"/>
                    <a:pt x="44" y="161"/>
                  </a:cubicBezTo>
                  <a:cubicBezTo>
                    <a:pt x="44" y="161"/>
                    <a:pt x="44" y="159"/>
                    <a:pt x="44" y="159"/>
                  </a:cubicBezTo>
                  <a:cubicBezTo>
                    <a:pt x="44" y="159"/>
                    <a:pt x="45" y="159"/>
                    <a:pt x="45" y="159"/>
                  </a:cubicBezTo>
                  <a:cubicBezTo>
                    <a:pt x="45" y="158"/>
                    <a:pt x="44" y="158"/>
                    <a:pt x="44" y="157"/>
                  </a:cubicBezTo>
                  <a:cubicBezTo>
                    <a:pt x="44" y="157"/>
                    <a:pt x="45" y="157"/>
                    <a:pt x="45" y="157"/>
                  </a:cubicBezTo>
                  <a:cubicBezTo>
                    <a:pt x="45" y="156"/>
                    <a:pt x="44" y="155"/>
                    <a:pt x="45" y="155"/>
                  </a:cubicBezTo>
                  <a:cubicBezTo>
                    <a:pt x="45" y="155"/>
                    <a:pt x="45" y="154"/>
                    <a:pt x="45" y="154"/>
                  </a:cubicBezTo>
                  <a:cubicBezTo>
                    <a:pt x="46" y="154"/>
                    <a:pt x="47" y="155"/>
                    <a:pt x="47" y="153"/>
                  </a:cubicBezTo>
                  <a:moveTo>
                    <a:pt x="46" y="154"/>
                  </a:moveTo>
                  <a:cubicBezTo>
                    <a:pt x="46" y="155"/>
                    <a:pt x="45" y="156"/>
                    <a:pt x="45" y="156"/>
                  </a:cubicBezTo>
                  <a:cubicBezTo>
                    <a:pt x="45" y="157"/>
                    <a:pt x="45" y="157"/>
                    <a:pt x="46" y="157"/>
                  </a:cubicBezTo>
                  <a:cubicBezTo>
                    <a:pt x="46" y="156"/>
                    <a:pt x="47" y="154"/>
                    <a:pt x="46" y="154"/>
                  </a:cubicBezTo>
                  <a:moveTo>
                    <a:pt x="38" y="126"/>
                  </a:moveTo>
                  <a:cubicBezTo>
                    <a:pt x="37" y="125"/>
                    <a:pt x="38" y="124"/>
                    <a:pt x="38" y="123"/>
                  </a:cubicBezTo>
                  <a:cubicBezTo>
                    <a:pt x="38" y="123"/>
                    <a:pt x="38" y="125"/>
                    <a:pt x="38" y="126"/>
                  </a:cubicBezTo>
                  <a:moveTo>
                    <a:pt x="40" y="126"/>
                  </a:moveTo>
                  <a:cubicBezTo>
                    <a:pt x="39" y="125"/>
                    <a:pt x="39" y="123"/>
                    <a:pt x="39" y="122"/>
                  </a:cubicBezTo>
                  <a:cubicBezTo>
                    <a:pt x="40" y="123"/>
                    <a:pt x="39" y="125"/>
                    <a:pt x="40" y="126"/>
                  </a:cubicBezTo>
                  <a:moveTo>
                    <a:pt x="36" y="173"/>
                  </a:moveTo>
                  <a:cubicBezTo>
                    <a:pt x="37" y="173"/>
                    <a:pt x="36" y="174"/>
                    <a:pt x="36" y="175"/>
                  </a:cubicBezTo>
                  <a:cubicBezTo>
                    <a:pt x="35" y="176"/>
                    <a:pt x="36" y="173"/>
                    <a:pt x="36" y="173"/>
                  </a:cubicBezTo>
                  <a:moveTo>
                    <a:pt x="37" y="161"/>
                  </a:moveTo>
                  <a:cubicBezTo>
                    <a:pt x="38" y="163"/>
                    <a:pt x="37" y="164"/>
                    <a:pt x="37" y="166"/>
                  </a:cubicBezTo>
                  <a:cubicBezTo>
                    <a:pt x="37" y="168"/>
                    <a:pt x="36" y="173"/>
                    <a:pt x="36" y="170"/>
                  </a:cubicBezTo>
                  <a:cubicBezTo>
                    <a:pt x="37" y="168"/>
                    <a:pt x="37" y="164"/>
                    <a:pt x="37" y="161"/>
                  </a:cubicBezTo>
                  <a:moveTo>
                    <a:pt x="48" y="261"/>
                  </a:moveTo>
                  <a:cubicBezTo>
                    <a:pt x="49" y="262"/>
                    <a:pt x="46" y="260"/>
                    <a:pt x="44" y="260"/>
                  </a:cubicBezTo>
                  <a:cubicBezTo>
                    <a:pt x="45" y="260"/>
                    <a:pt x="47" y="260"/>
                    <a:pt x="47" y="261"/>
                  </a:cubicBezTo>
                  <a:cubicBezTo>
                    <a:pt x="48" y="261"/>
                    <a:pt x="48" y="261"/>
                    <a:pt x="48" y="261"/>
                  </a:cubicBezTo>
                  <a:moveTo>
                    <a:pt x="53" y="263"/>
                  </a:moveTo>
                  <a:cubicBezTo>
                    <a:pt x="52" y="262"/>
                    <a:pt x="51" y="262"/>
                    <a:pt x="49" y="262"/>
                  </a:cubicBezTo>
                  <a:cubicBezTo>
                    <a:pt x="50" y="261"/>
                    <a:pt x="53" y="261"/>
                    <a:pt x="53" y="263"/>
                  </a:cubicBezTo>
                  <a:moveTo>
                    <a:pt x="56" y="265"/>
                  </a:moveTo>
                  <a:cubicBezTo>
                    <a:pt x="57" y="265"/>
                    <a:pt x="56" y="266"/>
                    <a:pt x="56" y="267"/>
                  </a:cubicBezTo>
                  <a:cubicBezTo>
                    <a:pt x="55" y="266"/>
                    <a:pt x="54" y="266"/>
                    <a:pt x="54" y="266"/>
                  </a:cubicBezTo>
                  <a:cubicBezTo>
                    <a:pt x="54" y="265"/>
                    <a:pt x="55" y="267"/>
                    <a:pt x="56" y="265"/>
                  </a:cubicBezTo>
                  <a:moveTo>
                    <a:pt x="31" y="73"/>
                  </a:moveTo>
                  <a:cubicBezTo>
                    <a:pt x="30" y="72"/>
                    <a:pt x="30" y="69"/>
                    <a:pt x="30" y="68"/>
                  </a:cubicBezTo>
                  <a:cubicBezTo>
                    <a:pt x="31" y="69"/>
                    <a:pt x="31" y="72"/>
                    <a:pt x="31" y="73"/>
                  </a:cubicBezTo>
                  <a:moveTo>
                    <a:pt x="43" y="168"/>
                  </a:moveTo>
                  <a:cubicBezTo>
                    <a:pt x="45" y="168"/>
                    <a:pt x="45" y="171"/>
                    <a:pt x="44" y="173"/>
                  </a:cubicBezTo>
                  <a:cubicBezTo>
                    <a:pt x="44" y="174"/>
                    <a:pt x="44" y="173"/>
                    <a:pt x="44" y="173"/>
                  </a:cubicBezTo>
                  <a:cubicBezTo>
                    <a:pt x="45" y="174"/>
                    <a:pt x="44" y="175"/>
                    <a:pt x="43" y="176"/>
                  </a:cubicBezTo>
                  <a:cubicBezTo>
                    <a:pt x="43" y="176"/>
                    <a:pt x="44" y="176"/>
                    <a:pt x="44" y="176"/>
                  </a:cubicBezTo>
                  <a:cubicBezTo>
                    <a:pt x="44" y="177"/>
                    <a:pt x="44" y="179"/>
                    <a:pt x="43" y="179"/>
                  </a:cubicBezTo>
                  <a:cubicBezTo>
                    <a:pt x="43" y="180"/>
                    <a:pt x="43" y="181"/>
                    <a:pt x="44" y="181"/>
                  </a:cubicBezTo>
                  <a:cubicBezTo>
                    <a:pt x="43" y="182"/>
                    <a:pt x="43" y="184"/>
                    <a:pt x="43" y="186"/>
                  </a:cubicBezTo>
                  <a:cubicBezTo>
                    <a:pt x="42" y="186"/>
                    <a:pt x="41" y="186"/>
                    <a:pt x="41" y="187"/>
                  </a:cubicBezTo>
                  <a:cubicBezTo>
                    <a:pt x="42" y="188"/>
                    <a:pt x="42" y="186"/>
                    <a:pt x="43" y="187"/>
                  </a:cubicBezTo>
                  <a:cubicBezTo>
                    <a:pt x="43" y="188"/>
                    <a:pt x="43" y="188"/>
                    <a:pt x="42" y="188"/>
                  </a:cubicBezTo>
                  <a:cubicBezTo>
                    <a:pt x="42" y="190"/>
                    <a:pt x="41" y="193"/>
                    <a:pt x="42" y="194"/>
                  </a:cubicBezTo>
                  <a:cubicBezTo>
                    <a:pt x="42" y="195"/>
                    <a:pt x="41" y="195"/>
                    <a:pt x="41" y="195"/>
                  </a:cubicBezTo>
                  <a:cubicBezTo>
                    <a:pt x="42" y="196"/>
                    <a:pt x="42" y="198"/>
                    <a:pt x="41" y="199"/>
                  </a:cubicBezTo>
                  <a:cubicBezTo>
                    <a:pt x="42" y="199"/>
                    <a:pt x="41" y="201"/>
                    <a:pt x="42" y="202"/>
                  </a:cubicBezTo>
                  <a:cubicBezTo>
                    <a:pt x="41" y="202"/>
                    <a:pt x="41" y="201"/>
                    <a:pt x="41" y="201"/>
                  </a:cubicBezTo>
                  <a:cubicBezTo>
                    <a:pt x="40" y="201"/>
                    <a:pt x="41" y="203"/>
                    <a:pt x="41" y="203"/>
                  </a:cubicBezTo>
                  <a:cubicBezTo>
                    <a:pt x="41" y="204"/>
                    <a:pt x="41" y="203"/>
                    <a:pt x="41" y="203"/>
                  </a:cubicBezTo>
                  <a:cubicBezTo>
                    <a:pt x="42" y="204"/>
                    <a:pt x="41" y="204"/>
                    <a:pt x="41" y="204"/>
                  </a:cubicBezTo>
                  <a:cubicBezTo>
                    <a:pt x="41" y="204"/>
                    <a:pt x="41" y="206"/>
                    <a:pt x="40" y="206"/>
                  </a:cubicBezTo>
                  <a:cubicBezTo>
                    <a:pt x="40" y="206"/>
                    <a:pt x="41" y="207"/>
                    <a:pt x="40" y="207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40" y="208"/>
                    <a:pt x="40" y="209"/>
                    <a:pt x="41" y="209"/>
                  </a:cubicBezTo>
                  <a:cubicBezTo>
                    <a:pt x="41" y="210"/>
                    <a:pt x="40" y="210"/>
                    <a:pt x="40" y="210"/>
                  </a:cubicBezTo>
                  <a:cubicBezTo>
                    <a:pt x="40" y="210"/>
                    <a:pt x="41" y="211"/>
                    <a:pt x="41" y="211"/>
                  </a:cubicBezTo>
                  <a:cubicBezTo>
                    <a:pt x="40" y="212"/>
                    <a:pt x="40" y="213"/>
                    <a:pt x="40" y="213"/>
                  </a:cubicBezTo>
                  <a:cubicBezTo>
                    <a:pt x="40" y="214"/>
                    <a:pt x="41" y="213"/>
                    <a:pt x="41" y="213"/>
                  </a:cubicBezTo>
                  <a:cubicBezTo>
                    <a:pt x="41" y="214"/>
                    <a:pt x="40" y="215"/>
                    <a:pt x="40" y="217"/>
                  </a:cubicBezTo>
                  <a:cubicBezTo>
                    <a:pt x="40" y="217"/>
                    <a:pt x="41" y="218"/>
                    <a:pt x="41" y="218"/>
                  </a:cubicBezTo>
                  <a:cubicBezTo>
                    <a:pt x="41" y="218"/>
                    <a:pt x="40" y="219"/>
                    <a:pt x="40" y="219"/>
                  </a:cubicBezTo>
                  <a:cubicBezTo>
                    <a:pt x="40" y="220"/>
                    <a:pt x="41" y="219"/>
                    <a:pt x="41" y="219"/>
                  </a:cubicBezTo>
                  <a:cubicBezTo>
                    <a:pt x="41" y="220"/>
                    <a:pt x="41" y="221"/>
                    <a:pt x="41" y="221"/>
                  </a:cubicBezTo>
                  <a:cubicBezTo>
                    <a:pt x="40" y="221"/>
                    <a:pt x="40" y="221"/>
                    <a:pt x="40" y="220"/>
                  </a:cubicBezTo>
                  <a:cubicBezTo>
                    <a:pt x="40" y="221"/>
                    <a:pt x="39" y="220"/>
                    <a:pt x="39" y="221"/>
                  </a:cubicBezTo>
                  <a:cubicBezTo>
                    <a:pt x="39" y="221"/>
                    <a:pt x="39" y="221"/>
                    <a:pt x="39" y="221"/>
                  </a:cubicBezTo>
                  <a:cubicBezTo>
                    <a:pt x="39" y="222"/>
                    <a:pt x="40" y="221"/>
                    <a:pt x="40" y="221"/>
                  </a:cubicBezTo>
                  <a:cubicBezTo>
                    <a:pt x="41" y="221"/>
                    <a:pt x="40" y="222"/>
                    <a:pt x="40" y="222"/>
                  </a:cubicBezTo>
                  <a:cubicBezTo>
                    <a:pt x="40" y="222"/>
                    <a:pt x="41" y="223"/>
                    <a:pt x="41" y="223"/>
                  </a:cubicBezTo>
                  <a:cubicBezTo>
                    <a:pt x="41" y="223"/>
                    <a:pt x="40" y="224"/>
                    <a:pt x="41" y="224"/>
                  </a:cubicBezTo>
                  <a:cubicBezTo>
                    <a:pt x="41" y="225"/>
                    <a:pt x="41" y="224"/>
                    <a:pt x="41" y="225"/>
                  </a:cubicBezTo>
                  <a:cubicBezTo>
                    <a:pt x="41" y="225"/>
                    <a:pt x="41" y="225"/>
                    <a:pt x="41" y="225"/>
                  </a:cubicBezTo>
                  <a:cubicBezTo>
                    <a:pt x="41" y="226"/>
                    <a:pt x="41" y="227"/>
                    <a:pt x="42" y="228"/>
                  </a:cubicBezTo>
                  <a:cubicBezTo>
                    <a:pt x="42" y="229"/>
                    <a:pt x="41" y="230"/>
                    <a:pt x="41" y="230"/>
                  </a:cubicBezTo>
                  <a:cubicBezTo>
                    <a:pt x="42" y="230"/>
                    <a:pt x="42" y="230"/>
                    <a:pt x="42" y="230"/>
                  </a:cubicBezTo>
                  <a:cubicBezTo>
                    <a:pt x="42" y="230"/>
                    <a:pt x="42" y="231"/>
                    <a:pt x="43" y="231"/>
                  </a:cubicBezTo>
                  <a:cubicBezTo>
                    <a:pt x="43" y="232"/>
                    <a:pt x="44" y="231"/>
                    <a:pt x="44" y="231"/>
                  </a:cubicBezTo>
                  <a:cubicBezTo>
                    <a:pt x="44" y="232"/>
                    <a:pt x="45" y="232"/>
                    <a:pt x="45" y="232"/>
                  </a:cubicBezTo>
                  <a:cubicBezTo>
                    <a:pt x="45" y="232"/>
                    <a:pt x="45" y="232"/>
                    <a:pt x="45" y="233"/>
                  </a:cubicBezTo>
                  <a:cubicBezTo>
                    <a:pt x="45" y="233"/>
                    <a:pt x="45" y="233"/>
                    <a:pt x="45" y="233"/>
                  </a:cubicBezTo>
                  <a:cubicBezTo>
                    <a:pt x="46" y="233"/>
                    <a:pt x="46" y="234"/>
                    <a:pt x="46" y="234"/>
                  </a:cubicBezTo>
                  <a:cubicBezTo>
                    <a:pt x="46" y="234"/>
                    <a:pt x="46" y="235"/>
                    <a:pt x="46" y="235"/>
                  </a:cubicBezTo>
                  <a:cubicBezTo>
                    <a:pt x="47" y="235"/>
                    <a:pt x="47" y="235"/>
                    <a:pt x="47" y="236"/>
                  </a:cubicBezTo>
                  <a:cubicBezTo>
                    <a:pt x="47" y="236"/>
                    <a:pt x="47" y="236"/>
                    <a:pt x="47" y="236"/>
                  </a:cubicBezTo>
                  <a:cubicBezTo>
                    <a:pt x="47" y="237"/>
                    <a:pt x="48" y="236"/>
                    <a:pt x="47" y="237"/>
                  </a:cubicBezTo>
                  <a:cubicBezTo>
                    <a:pt x="48" y="238"/>
                    <a:pt x="48" y="237"/>
                    <a:pt x="48" y="237"/>
                  </a:cubicBezTo>
                  <a:cubicBezTo>
                    <a:pt x="48" y="237"/>
                    <a:pt x="48" y="237"/>
                    <a:pt x="49" y="238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9" y="238"/>
                    <a:pt x="50" y="238"/>
                    <a:pt x="50" y="238"/>
                  </a:cubicBezTo>
                  <a:cubicBezTo>
                    <a:pt x="50" y="238"/>
                    <a:pt x="50" y="239"/>
                    <a:pt x="50" y="239"/>
                  </a:cubicBezTo>
                  <a:cubicBezTo>
                    <a:pt x="50" y="239"/>
                    <a:pt x="50" y="239"/>
                    <a:pt x="51" y="239"/>
                  </a:cubicBezTo>
                  <a:cubicBezTo>
                    <a:pt x="50" y="240"/>
                    <a:pt x="50" y="238"/>
                    <a:pt x="49" y="239"/>
                  </a:cubicBezTo>
                  <a:cubicBezTo>
                    <a:pt x="48" y="240"/>
                    <a:pt x="49" y="239"/>
                    <a:pt x="49" y="240"/>
                  </a:cubicBezTo>
                  <a:cubicBezTo>
                    <a:pt x="49" y="240"/>
                    <a:pt x="50" y="240"/>
                    <a:pt x="50" y="240"/>
                  </a:cubicBezTo>
                  <a:cubicBezTo>
                    <a:pt x="50" y="240"/>
                    <a:pt x="50" y="240"/>
                    <a:pt x="51" y="240"/>
                  </a:cubicBezTo>
                  <a:cubicBezTo>
                    <a:pt x="51" y="240"/>
                    <a:pt x="51" y="240"/>
                    <a:pt x="51" y="241"/>
                  </a:cubicBezTo>
                  <a:cubicBezTo>
                    <a:pt x="51" y="241"/>
                    <a:pt x="52" y="241"/>
                    <a:pt x="52" y="241"/>
                  </a:cubicBezTo>
                  <a:cubicBezTo>
                    <a:pt x="52" y="241"/>
                    <a:pt x="53" y="241"/>
                    <a:pt x="53" y="240"/>
                  </a:cubicBezTo>
                  <a:cubicBezTo>
                    <a:pt x="54" y="241"/>
                    <a:pt x="55" y="241"/>
                    <a:pt x="56" y="241"/>
                  </a:cubicBezTo>
                  <a:cubicBezTo>
                    <a:pt x="57" y="241"/>
                    <a:pt x="57" y="241"/>
                    <a:pt x="58" y="242"/>
                  </a:cubicBezTo>
                  <a:cubicBezTo>
                    <a:pt x="59" y="241"/>
                    <a:pt x="60" y="241"/>
                    <a:pt x="61" y="242"/>
                  </a:cubicBezTo>
                  <a:cubicBezTo>
                    <a:pt x="62" y="242"/>
                    <a:pt x="63" y="242"/>
                    <a:pt x="64" y="242"/>
                  </a:cubicBezTo>
                  <a:cubicBezTo>
                    <a:pt x="65" y="241"/>
                    <a:pt x="67" y="242"/>
                    <a:pt x="69" y="242"/>
                  </a:cubicBezTo>
                  <a:cubicBezTo>
                    <a:pt x="70" y="242"/>
                    <a:pt x="72" y="241"/>
                    <a:pt x="73" y="241"/>
                  </a:cubicBezTo>
                  <a:cubicBezTo>
                    <a:pt x="75" y="241"/>
                    <a:pt x="77" y="240"/>
                    <a:pt x="78" y="240"/>
                  </a:cubicBezTo>
                  <a:cubicBezTo>
                    <a:pt x="80" y="240"/>
                    <a:pt x="82" y="240"/>
                    <a:pt x="83" y="239"/>
                  </a:cubicBezTo>
                  <a:cubicBezTo>
                    <a:pt x="83" y="240"/>
                    <a:pt x="84" y="239"/>
                    <a:pt x="85" y="239"/>
                  </a:cubicBezTo>
                  <a:cubicBezTo>
                    <a:pt x="85" y="238"/>
                    <a:pt x="85" y="239"/>
                    <a:pt x="86" y="239"/>
                  </a:cubicBezTo>
                  <a:cubicBezTo>
                    <a:pt x="87" y="238"/>
                    <a:pt x="89" y="237"/>
                    <a:pt x="91" y="237"/>
                  </a:cubicBezTo>
                  <a:cubicBezTo>
                    <a:pt x="92" y="237"/>
                    <a:pt x="93" y="237"/>
                    <a:pt x="94" y="236"/>
                  </a:cubicBezTo>
                  <a:cubicBezTo>
                    <a:pt x="95" y="236"/>
                    <a:pt x="95" y="236"/>
                    <a:pt x="96" y="235"/>
                  </a:cubicBezTo>
                  <a:cubicBezTo>
                    <a:pt x="96" y="235"/>
                    <a:pt x="97" y="235"/>
                    <a:pt x="98" y="235"/>
                  </a:cubicBezTo>
                  <a:cubicBezTo>
                    <a:pt x="99" y="235"/>
                    <a:pt x="100" y="234"/>
                    <a:pt x="101" y="234"/>
                  </a:cubicBezTo>
                  <a:cubicBezTo>
                    <a:pt x="101" y="234"/>
                    <a:pt x="101" y="234"/>
                    <a:pt x="101" y="233"/>
                  </a:cubicBezTo>
                  <a:cubicBezTo>
                    <a:pt x="102" y="233"/>
                    <a:pt x="102" y="233"/>
                    <a:pt x="103" y="233"/>
                  </a:cubicBezTo>
                  <a:cubicBezTo>
                    <a:pt x="104" y="233"/>
                    <a:pt x="105" y="234"/>
                    <a:pt x="107" y="233"/>
                  </a:cubicBezTo>
                  <a:cubicBezTo>
                    <a:pt x="108" y="234"/>
                    <a:pt x="106" y="235"/>
                    <a:pt x="107" y="236"/>
                  </a:cubicBezTo>
                  <a:cubicBezTo>
                    <a:pt x="108" y="237"/>
                    <a:pt x="109" y="236"/>
                    <a:pt x="109" y="236"/>
                  </a:cubicBezTo>
                  <a:cubicBezTo>
                    <a:pt x="110" y="235"/>
                    <a:pt x="109" y="235"/>
                    <a:pt x="109" y="235"/>
                  </a:cubicBezTo>
                  <a:cubicBezTo>
                    <a:pt x="110" y="234"/>
                    <a:pt x="110" y="235"/>
                    <a:pt x="111" y="235"/>
                  </a:cubicBezTo>
                  <a:cubicBezTo>
                    <a:pt x="112" y="235"/>
                    <a:pt x="112" y="234"/>
                    <a:pt x="113" y="234"/>
                  </a:cubicBezTo>
                  <a:cubicBezTo>
                    <a:pt x="113" y="235"/>
                    <a:pt x="113" y="234"/>
                    <a:pt x="113" y="235"/>
                  </a:cubicBezTo>
                  <a:cubicBezTo>
                    <a:pt x="114" y="235"/>
                    <a:pt x="114" y="234"/>
                    <a:pt x="115" y="234"/>
                  </a:cubicBezTo>
                  <a:cubicBezTo>
                    <a:pt x="115" y="234"/>
                    <a:pt x="115" y="235"/>
                    <a:pt x="115" y="235"/>
                  </a:cubicBezTo>
                  <a:cubicBezTo>
                    <a:pt x="116" y="234"/>
                    <a:pt x="117" y="234"/>
                    <a:pt x="118" y="234"/>
                  </a:cubicBezTo>
                  <a:cubicBezTo>
                    <a:pt x="118" y="234"/>
                    <a:pt x="118" y="234"/>
                    <a:pt x="118" y="234"/>
                  </a:cubicBezTo>
                  <a:cubicBezTo>
                    <a:pt x="119" y="233"/>
                    <a:pt x="121" y="233"/>
                    <a:pt x="121" y="233"/>
                  </a:cubicBezTo>
                  <a:cubicBezTo>
                    <a:pt x="122" y="232"/>
                    <a:pt x="121" y="232"/>
                    <a:pt x="122" y="232"/>
                  </a:cubicBezTo>
                  <a:cubicBezTo>
                    <a:pt x="123" y="232"/>
                    <a:pt x="123" y="231"/>
                    <a:pt x="124" y="230"/>
                  </a:cubicBezTo>
                  <a:cubicBezTo>
                    <a:pt x="124" y="231"/>
                    <a:pt x="124" y="231"/>
                    <a:pt x="125" y="231"/>
                  </a:cubicBezTo>
                  <a:cubicBezTo>
                    <a:pt x="125" y="231"/>
                    <a:pt x="125" y="231"/>
                    <a:pt x="126" y="231"/>
                  </a:cubicBezTo>
                  <a:cubicBezTo>
                    <a:pt x="125" y="230"/>
                    <a:pt x="125" y="230"/>
                    <a:pt x="125" y="229"/>
                  </a:cubicBezTo>
                  <a:cubicBezTo>
                    <a:pt x="125" y="229"/>
                    <a:pt x="125" y="229"/>
                    <a:pt x="125" y="229"/>
                  </a:cubicBezTo>
                  <a:cubicBezTo>
                    <a:pt x="126" y="229"/>
                    <a:pt x="126" y="229"/>
                    <a:pt x="126" y="229"/>
                  </a:cubicBezTo>
                  <a:cubicBezTo>
                    <a:pt x="127" y="228"/>
                    <a:pt x="129" y="230"/>
                    <a:pt x="129" y="228"/>
                  </a:cubicBezTo>
                  <a:cubicBezTo>
                    <a:pt x="128" y="228"/>
                    <a:pt x="128" y="228"/>
                    <a:pt x="128" y="229"/>
                  </a:cubicBezTo>
                  <a:cubicBezTo>
                    <a:pt x="127" y="229"/>
                    <a:pt x="127" y="228"/>
                    <a:pt x="127" y="227"/>
                  </a:cubicBezTo>
                  <a:cubicBezTo>
                    <a:pt x="127" y="227"/>
                    <a:pt x="128" y="226"/>
                    <a:pt x="129" y="226"/>
                  </a:cubicBezTo>
                  <a:cubicBezTo>
                    <a:pt x="129" y="227"/>
                    <a:pt x="127" y="227"/>
                    <a:pt x="128" y="227"/>
                  </a:cubicBezTo>
                  <a:cubicBezTo>
                    <a:pt x="129" y="228"/>
                    <a:pt x="131" y="226"/>
                    <a:pt x="131" y="225"/>
                  </a:cubicBezTo>
                  <a:cubicBezTo>
                    <a:pt x="132" y="225"/>
                    <a:pt x="133" y="223"/>
                    <a:pt x="134" y="225"/>
                  </a:cubicBezTo>
                  <a:cubicBezTo>
                    <a:pt x="135" y="225"/>
                    <a:pt x="134" y="224"/>
                    <a:pt x="135" y="223"/>
                  </a:cubicBezTo>
                  <a:cubicBezTo>
                    <a:pt x="136" y="223"/>
                    <a:pt x="135" y="224"/>
                    <a:pt x="135" y="224"/>
                  </a:cubicBezTo>
                  <a:cubicBezTo>
                    <a:pt x="135" y="225"/>
                    <a:pt x="137" y="224"/>
                    <a:pt x="137" y="226"/>
                  </a:cubicBezTo>
                  <a:cubicBezTo>
                    <a:pt x="137" y="226"/>
                    <a:pt x="139" y="225"/>
                    <a:pt x="139" y="225"/>
                  </a:cubicBezTo>
                  <a:cubicBezTo>
                    <a:pt x="138" y="225"/>
                    <a:pt x="138" y="225"/>
                    <a:pt x="137" y="225"/>
                  </a:cubicBezTo>
                  <a:cubicBezTo>
                    <a:pt x="137" y="224"/>
                    <a:pt x="136" y="224"/>
                    <a:pt x="137" y="223"/>
                  </a:cubicBezTo>
                  <a:cubicBezTo>
                    <a:pt x="138" y="222"/>
                    <a:pt x="137" y="223"/>
                    <a:pt x="138" y="224"/>
                  </a:cubicBezTo>
                  <a:cubicBezTo>
                    <a:pt x="138" y="224"/>
                    <a:pt x="138" y="223"/>
                    <a:pt x="139" y="223"/>
                  </a:cubicBezTo>
                  <a:cubicBezTo>
                    <a:pt x="140" y="223"/>
                    <a:pt x="139" y="223"/>
                    <a:pt x="139" y="222"/>
                  </a:cubicBezTo>
                  <a:cubicBezTo>
                    <a:pt x="139" y="222"/>
                    <a:pt x="140" y="221"/>
                    <a:pt x="141" y="221"/>
                  </a:cubicBezTo>
                  <a:cubicBezTo>
                    <a:pt x="142" y="221"/>
                    <a:pt x="142" y="222"/>
                    <a:pt x="143" y="222"/>
                  </a:cubicBezTo>
                  <a:cubicBezTo>
                    <a:pt x="143" y="222"/>
                    <a:pt x="143" y="221"/>
                    <a:pt x="143" y="221"/>
                  </a:cubicBezTo>
                  <a:cubicBezTo>
                    <a:pt x="143" y="221"/>
                    <a:pt x="142" y="221"/>
                    <a:pt x="142" y="221"/>
                  </a:cubicBezTo>
                  <a:cubicBezTo>
                    <a:pt x="141" y="220"/>
                    <a:pt x="143" y="220"/>
                    <a:pt x="143" y="220"/>
                  </a:cubicBezTo>
                  <a:cubicBezTo>
                    <a:pt x="142" y="219"/>
                    <a:pt x="142" y="220"/>
                    <a:pt x="141" y="220"/>
                  </a:cubicBezTo>
                  <a:cubicBezTo>
                    <a:pt x="141" y="219"/>
                    <a:pt x="143" y="219"/>
                    <a:pt x="144" y="218"/>
                  </a:cubicBezTo>
                  <a:cubicBezTo>
                    <a:pt x="144" y="219"/>
                    <a:pt x="143" y="219"/>
                    <a:pt x="144" y="219"/>
                  </a:cubicBezTo>
                  <a:cubicBezTo>
                    <a:pt x="145" y="218"/>
                    <a:pt x="146" y="219"/>
                    <a:pt x="147" y="219"/>
                  </a:cubicBezTo>
                  <a:cubicBezTo>
                    <a:pt x="147" y="219"/>
                    <a:pt x="147" y="219"/>
                    <a:pt x="147" y="219"/>
                  </a:cubicBezTo>
                  <a:cubicBezTo>
                    <a:pt x="146" y="218"/>
                    <a:pt x="145" y="218"/>
                    <a:pt x="144" y="217"/>
                  </a:cubicBezTo>
                  <a:cubicBezTo>
                    <a:pt x="145" y="217"/>
                    <a:pt x="145" y="217"/>
                    <a:pt x="146" y="218"/>
                  </a:cubicBezTo>
                  <a:cubicBezTo>
                    <a:pt x="147" y="218"/>
                    <a:pt x="147" y="217"/>
                    <a:pt x="146" y="216"/>
                  </a:cubicBezTo>
                  <a:cubicBezTo>
                    <a:pt x="147" y="216"/>
                    <a:pt x="147" y="217"/>
                    <a:pt x="148" y="217"/>
                  </a:cubicBezTo>
                  <a:cubicBezTo>
                    <a:pt x="148" y="216"/>
                    <a:pt x="147" y="216"/>
                    <a:pt x="149" y="216"/>
                  </a:cubicBezTo>
                  <a:cubicBezTo>
                    <a:pt x="149" y="216"/>
                    <a:pt x="150" y="215"/>
                    <a:pt x="150" y="216"/>
                  </a:cubicBezTo>
                  <a:cubicBezTo>
                    <a:pt x="151" y="215"/>
                    <a:pt x="149" y="215"/>
                    <a:pt x="150" y="214"/>
                  </a:cubicBezTo>
                  <a:cubicBezTo>
                    <a:pt x="149" y="215"/>
                    <a:pt x="149" y="215"/>
                    <a:pt x="149" y="215"/>
                  </a:cubicBezTo>
                  <a:cubicBezTo>
                    <a:pt x="149" y="214"/>
                    <a:pt x="149" y="214"/>
                    <a:pt x="150" y="214"/>
                  </a:cubicBezTo>
                  <a:cubicBezTo>
                    <a:pt x="150" y="214"/>
                    <a:pt x="151" y="214"/>
                    <a:pt x="151" y="214"/>
                  </a:cubicBezTo>
                  <a:cubicBezTo>
                    <a:pt x="152" y="213"/>
                    <a:pt x="152" y="213"/>
                    <a:pt x="153" y="213"/>
                  </a:cubicBezTo>
                  <a:cubicBezTo>
                    <a:pt x="152" y="213"/>
                    <a:pt x="150" y="214"/>
                    <a:pt x="150" y="213"/>
                  </a:cubicBezTo>
                  <a:cubicBezTo>
                    <a:pt x="151" y="212"/>
                    <a:pt x="151" y="213"/>
                    <a:pt x="152" y="212"/>
                  </a:cubicBezTo>
                  <a:cubicBezTo>
                    <a:pt x="152" y="212"/>
                    <a:pt x="152" y="212"/>
                    <a:pt x="152" y="212"/>
                  </a:cubicBezTo>
                  <a:cubicBezTo>
                    <a:pt x="152" y="211"/>
                    <a:pt x="151" y="212"/>
                    <a:pt x="151" y="211"/>
                  </a:cubicBezTo>
                  <a:cubicBezTo>
                    <a:pt x="151" y="211"/>
                    <a:pt x="151" y="212"/>
                    <a:pt x="150" y="212"/>
                  </a:cubicBezTo>
                  <a:cubicBezTo>
                    <a:pt x="150" y="212"/>
                    <a:pt x="151" y="211"/>
                    <a:pt x="152" y="211"/>
                  </a:cubicBezTo>
                  <a:cubicBezTo>
                    <a:pt x="152" y="211"/>
                    <a:pt x="152" y="211"/>
                    <a:pt x="153" y="212"/>
                  </a:cubicBezTo>
                  <a:cubicBezTo>
                    <a:pt x="153" y="211"/>
                    <a:pt x="154" y="209"/>
                    <a:pt x="155" y="210"/>
                  </a:cubicBezTo>
                  <a:cubicBezTo>
                    <a:pt x="155" y="209"/>
                    <a:pt x="155" y="209"/>
                    <a:pt x="154" y="209"/>
                  </a:cubicBezTo>
                  <a:cubicBezTo>
                    <a:pt x="154" y="208"/>
                    <a:pt x="157" y="208"/>
                    <a:pt x="158" y="206"/>
                  </a:cubicBezTo>
                  <a:cubicBezTo>
                    <a:pt x="158" y="206"/>
                    <a:pt x="159" y="207"/>
                    <a:pt x="159" y="206"/>
                  </a:cubicBezTo>
                  <a:cubicBezTo>
                    <a:pt x="160" y="205"/>
                    <a:pt x="159" y="205"/>
                    <a:pt x="159" y="204"/>
                  </a:cubicBezTo>
                  <a:cubicBezTo>
                    <a:pt x="160" y="204"/>
                    <a:pt x="160" y="203"/>
                    <a:pt x="162" y="203"/>
                  </a:cubicBezTo>
                  <a:cubicBezTo>
                    <a:pt x="162" y="202"/>
                    <a:pt x="161" y="202"/>
                    <a:pt x="162" y="202"/>
                  </a:cubicBezTo>
                  <a:cubicBezTo>
                    <a:pt x="162" y="201"/>
                    <a:pt x="161" y="201"/>
                    <a:pt x="161" y="200"/>
                  </a:cubicBezTo>
                  <a:cubicBezTo>
                    <a:pt x="161" y="200"/>
                    <a:pt x="160" y="200"/>
                    <a:pt x="161" y="200"/>
                  </a:cubicBezTo>
                  <a:cubicBezTo>
                    <a:pt x="161" y="200"/>
                    <a:pt x="162" y="201"/>
                    <a:pt x="163" y="201"/>
                  </a:cubicBezTo>
                  <a:cubicBezTo>
                    <a:pt x="163" y="200"/>
                    <a:pt x="162" y="201"/>
                    <a:pt x="162" y="200"/>
                  </a:cubicBezTo>
                  <a:cubicBezTo>
                    <a:pt x="162" y="199"/>
                    <a:pt x="162" y="198"/>
                    <a:pt x="162" y="198"/>
                  </a:cubicBezTo>
                  <a:cubicBezTo>
                    <a:pt x="163" y="197"/>
                    <a:pt x="164" y="197"/>
                    <a:pt x="165" y="196"/>
                  </a:cubicBezTo>
                  <a:cubicBezTo>
                    <a:pt x="165" y="195"/>
                    <a:pt x="163" y="195"/>
                    <a:pt x="164" y="195"/>
                  </a:cubicBezTo>
                  <a:cubicBezTo>
                    <a:pt x="165" y="194"/>
                    <a:pt x="165" y="195"/>
                    <a:pt x="165" y="195"/>
                  </a:cubicBezTo>
                  <a:cubicBezTo>
                    <a:pt x="165" y="195"/>
                    <a:pt x="165" y="194"/>
                    <a:pt x="166" y="194"/>
                  </a:cubicBezTo>
                  <a:cubicBezTo>
                    <a:pt x="166" y="193"/>
                    <a:pt x="165" y="194"/>
                    <a:pt x="165" y="193"/>
                  </a:cubicBezTo>
                  <a:cubicBezTo>
                    <a:pt x="166" y="192"/>
                    <a:pt x="166" y="191"/>
                    <a:pt x="166" y="190"/>
                  </a:cubicBezTo>
                  <a:cubicBezTo>
                    <a:pt x="167" y="190"/>
                    <a:pt x="167" y="191"/>
                    <a:pt x="167" y="191"/>
                  </a:cubicBezTo>
                  <a:cubicBezTo>
                    <a:pt x="168" y="191"/>
                    <a:pt x="168" y="191"/>
                    <a:pt x="168" y="190"/>
                  </a:cubicBezTo>
                  <a:cubicBezTo>
                    <a:pt x="168" y="190"/>
                    <a:pt x="168" y="189"/>
                    <a:pt x="168" y="189"/>
                  </a:cubicBezTo>
                  <a:cubicBezTo>
                    <a:pt x="169" y="189"/>
                    <a:pt x="169" y="189"/>
                    <a:pt x="169" y="190"/>
                  </a:cubicBezTo>
                  <a:cubicBezTo>
                    <a:pt x="170" y="190"/>
                    <a:pt x="170" y="190"/>
                    <a:pt x="170" y="189"/>
                  </a:cubicBezTo>
                  <a:cubicBezTo>
                    <a:pt x="170" y="189"/>
                    <a:pt x="169" y="189"/>
                    <a:pt x="169" y="188"/>
                  </a:cubicBezTo>
                  <a:cubicBezTo>
                    <a:pt x="169" y="188"/>
                    <a:pt x="168" y="187"/>
                    <a:pt x="168" y="187"/>
                  </a:cubicBezTo>
                  <a:cubicBezTo>
                    <a:pt x="168" y="186"/>
                    <a:pt x="168" y="186"/>
                    <a:pt x="167" y="186"/>
                  </a:cubicBezTo>
                  <a:cubicBezTo>
                    <a:pt x="168" y="185"/>
                    <a:pt x="168" y="184"/>
                    <a:pt x="168" y="184"/>
                  </a:cubicBezTo>
                  <a:cubicBezTo>
                    <a:pt x="169" y="183"/>
                    <a:pt x="169" y="182"/>
                    <a:pt x="169" y="182"/>
                  </a:cubicBezTo>
                  <a:cubicBezTo>
                    <a:pt x="169" y="181"/>
                    <a:pt x="169" y="181"/>
                    <a:pt x="169" y="181"/>
                  </a:cubicBezTo>
                  <a:cubicBezTo>
                    <a:pt x="169" y="180"/>
                    <a:pt x="169" y="179"/>
                    <a:pt x="169" y="179"/>
                  </a:cubicBezTo>
                  <a:cubicBezTo>
                    <a:pt x="169" y="179"/>
                    <a:pt x="170" y="179"/>
                    <a:pt x="170" y="179"/>
                  </a:cubicBezTo>
                  <a:cubicBezTo>
                    <a:pt x="170" y="179"/>
                    <a:pt x="170" y="178"/>
                    <a:pt x="170" y="178"/>
                  </a:cubicBezTo>
                  <a:cubicBezTo>
                    <a:pt x="170" y="177"/>
                    <a:pt x="169" y="177"/>
                    <a:pt x="169" y="177"/>
                  </a:cubicBezTo>
                  <a:cubicBezTo>
                    <a:pt x="168" y="177"/>
                    <a:pt x="169" y="178"/>
                    <a:pt x="168" y="177"/>
                  </a:cubicBezTo>
                  <a:cubicBezTo>
                    <a:pt x="167" y="176"/>
                    <a:pt x="170" y="177"/>
                    <a:pt x="169" y="176"/>
                  </a:cubicBezTo>
                  <a:cubicBezTo>
                    <a:pt x="169" y="176"/>
                    <a:pt x="169" y="176"/>
                    <a:pt x="170" y="176"/>
                  </a:cubicBezTo>
                  <a:cubicBezTo>
                    <a:pt x="170" y="175"/>
                    <a:pt x="169" y="174"/>
                    <a:pt x="170" y="174"/>
                  </a:cubicBezTo>
                  <a:cubicBezTo>
                    <a:pt x="170" y="174"/>
                    <a:pt x="169" y="174"/>
                    <a:pt x="169" y="174"/>
                  </a:cubicBezTo>
                  <a:cubicBezTo>
                    <a:pt x="169" y="173"/>
                    <a:pt x="170" y="172"/>
                    <a:pt x="169" y="172"/>
                  </a:cubicBezTo>
                  <a:cubicBezTo>
                    <a:pt x="169" y="171"/>
                    <a:pt x="169" y="171"/>
                    <a:pt x="169" y="170"/>
                  </a:cubicBezTo>
                  <a:cubicBezTo>
                    <a:pt x="169" y="170"/>
                    <a:pt x="169" y="171"/>
                    <a:pt x="170" y="171"/>
                  </a:cubicBezTo>
                  <a:cubicBezTo>
                    <a:pt x="171" y="171"/>
                    <a:pt x="168" y="168"/>
                    <a:pt x="169" y="170"/>
                  </a:cubicBezTo>
                  <a:cubicBezTo>
                    <a:pt x="168" y="170"/>
                    <a:pt x="169" y="169"/>
                    <a:pt x="168" y="168"/>
                  </a:cubicBezTo>
                  <a:cubicBezTo>
                    <a:pt x="169" y="168"/>
                    <a:pt x="169" y="168"/>
                    <a:pt x="170" y="168"/>
                  </a:cubicBezTo>
                  <a:cubicBezTo>
                    <a:pt x="170" y="168"/>
                    <a:pt x="169" y="168"/>
                    <a:pt x="169" y="168"/>
                  </a:cubicBezTo>
                  <a:cubicBezTo>
                    <a:pt x="168" y="167"/>
                    <a:pt x="170" y="165"/>
                    <a:pt x="169" y="165"/>
                  </a:cubicBezTo>
                  <a:cubicBezTo>
                    <a:pt x="168" y="164"/>
                    <a:pt x="169" y="165"/>
                    <a:pt x="169" y="164"/>
                  </a:cubicBezTo>
                  <a:cubicBezTo>
                    <a:pt x="168" y="164"/>
                    <a:pt x="169" y="164"/>
                    <a:pt x="169" y="164"/>
                  </a:cubicBezTo>
                  <a:cubicBezTo>
                    <a:pt x="168" y="164"/>
                    <a:pt x="168" y="163"/>
                    <a:pt x="169" y="163"/>
                  </a:cubicBezTo>
                  <a:cubicBezTo>
                    <a:pt x="168" y="162"/>
                    <a:pt x="168" y="163"/>
                    <a:pt x="168" y="162"/>
                  </a:cubicBezTo>
                  <a:cubicBezTo>
                    <a:pt x="167" y="162"/>
                    <a:pt x="168" y="162"/>
                    <a:pt x="168" y="161"/>
                  </a:cubicBezTo>
                  <a:cubicBezTo>
                    <a:pt x="169" y="161"/>
                    <a:pt x="167" y="160"/>
                    <a:pt x="167" y="159"/>
                  </a:cubicBezTo>
                  <a:cubicBezTo>
                    <a:pt x="167" y="159"/>
                    <a:pt x="167" y="159"/>
                    <a:pt x="167" y="159"/>
                  </a:cubicBezTo>
                  <a:cubicBezTo>
                    <a:pt x="167" y="158"/>
                    <a:pt x="167" y="158"/>
                    <a:pt x="167" y="158"/>
                  </a:cubicBezTo>
                  <a:cubicBezTo>
                    <a:pt x="167" y="158"/>
                    <a:pt x="167" y="157"/>
                    <a:pt x="166" y="156"/>
                  </a:cubicBezTo>
                  <a:cubicBezTo>
                    <a:pt x="166" y="155"/>
                    <a:pt x="166" y="155"/>
                    <a:pt x="166" y="154"/>
                  </a:cubicBezTo>
                  <a:cubicBezTo>
                    <a:pt x="165" y="153"/>
                    <a:pt x="165" y="153"/>
                    <a:pt x="165" y="152"/>
                  </a:cubicBezTo>
                  <a:cubicBezTo>
                    <a:pt x="165" y="152"/>
                    <a:pt x="165" y="152"/>
                    <a:pt x="165" y="151"/>
                  </a:cubicBezTo>
                  <a:cubicBezTo>
                    <a:pt x="165" y="151"/>
                    <a:pt x="164" y="151"/>
                    <a:pt x="164" y="151"/>
                  </a:cubicBezTo>
                  <a:cubicBezTo>
                    <a:pt x="164" y="151"/>
                    <a:pt x="165" y="149"/>
                    <a:pt x="163" y="150"/>
                  </a:cubicBezTo>
                  <a:cubicBezTo>
                    <a:pt x="163" y="149"/>
                    <a:pt x="163" y="149"/>
                    <a:pt x="163" y="149"/>
                  </a:cubicBezTo>
                  <a:cubicBezTo>
                    <a:pt x="163" y="148"/>
                    <a:pt x="162" y="148"/>
                    <a:pt x="162" y="147"/>
                  </a:cubicBezTo>
                  <a:cubicBezTo>
                    <a:pt x="162" y="147"/>
                    <a:pt x="161" y="147"/>
                    <a:pt x="161" y="147"/>
                  </a:cubicBezTo>
                  <a:cubicBezTo>
                    <a:pt x="161" y="146"/>
                    <a:pt x="161" y="146"/>
                    <a:pt x="161" y="146"/>
                  </a:cubicBezTo>
                  <a:cubicBezTo>
                    <a:pt x="161" y="145"/>
                    <a:pt x="160" y="146"/>
                    <a:pt x="161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3"/>
                    <a:pt x="157" y="142"/>
                    <a:pt x="156" y="140"/>
                  </a:cubicBezTo>
                  <a:cubicBezTo>
                    <a:pt x="156" y="140"/>
                    <a:pt x="155" y="139"/>
                    <a:pt x="154" y="139"/>
                  </a:cubicBezTo>
                  <a:cubicBezTo>
                    <a:pt x="154" y="139"/>
                    <a:pt x="154" y="138"/>
                    <a:pt x="153" y="138"/>
                  </a:cubicBezTo>
                  <a:cubicBezTo>
                    <a:pt x="153" y="138"/>
                    <a:pt x="153" y="138"/>
                    <a:pt x="153" y="137"/>
                  </a:cubicBezTo>
                  <a:cubicBezTo>
                    <a:pt x="153" y="137"/>
                    <a:pt x="153" y="137"/>
                    <a:pt x="153" y="136"/>
                  </a:cubicBezTo>
                  <a:cubicBezTo>
                    <a:pt x="152" y="136"/>
                    <a:pt x="152" y="136"/>
                    <a:pt x="151" y="136"/>
                  </a:cubicBezTo>
                  <a:cubicBezTo>
                    <a:pt x="150" y="136"/>
                    <a:pt x="150" y="135"/>
                    <a:pt x="149" y="135"/>
                  </a:cubicBezTo>
                  <a:cubicBezTo>
                    <a:pt x="149" y="135"/>
                    <a:pt x="148" y="134"/>
                    <a:pt x="148" y="134"/>
                  </a:cubicBezTo>
                  <a:cubicBezTo>
                    <a:pt x="148" y="134"/>
                    <a:pt x="147" y="133"/>
                    <a:pt x="146" y="133"/>
                  </a:cubicBezTo>
                  <a:cubicBezTo>
                    <a:pt x="146" y="133"/>
                    <a:pt x="146" y="134"/>
                    <a:pt x="145" y="133"/>
                  </a:cubicBezTo>
                  <a:cubicBezTo>
                    <a:pt x="146" y="133"/>
                    <a:pt x="146" y="132"/>
                    <a:pt x="146" y="132"/>
                  </a:cubicBezTo>
                  <a:cubicBezTo>
                    <a:pt x="145" y="132"/>
                    <a:pt x="146" y="132"/>
                    <a:pt x="145" y="133"/>
                  </a:cubicBezTo>
                  <a:cubicBezTo>
                    <a:pt x="145" y="133"/>
                    <a:pt x="145" y="133"/>
                    <a:pt x="144" y="133"/>
                  </a:cubicBezTo>
                  <a:cubicBezTo>
                    <a:pt x="144" y="133"/>
                    <a:pt x="144" y="132"/>
                    <a:pt x="144" y="132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4" y="132"/>
                    <a:pt x="143" y="132"/>
                    <a:pt x="143" y="132"/>
                  </a:cubicBezTo>
                  <a:cubicBezTo>
                    <a:pt x="141" y="132"/>
                    <a:pt x="140" y="131"/>
                    <a:pt x="139" y="130"/>
                  </a:cubicBezTo>
                  <a:cubicBezTo>
                    <a:pt x="139" y="130"/>
                    <a:pt x="138" y="130"/>
                    <a:pt x="137" y="129"/>
                  </a:cubicBezTo>
                  <a:cubicBezTo>
                    <a:pt x="137" y="129"/>
                    <a:pt x="137" y="129"/>
                    <a:pt x="136" y="129"/>
                  </a:cubicBezTo>
                  <a:cubicBezTo>
                    <a:pt x="136" y="129"/>
                    <a:pt x="135" y="128"/>
                    <a:pt x="135" y="128"/>
                  </a:cubicBezTo>
                  <a:cubicBezTo>
                    <a:pt x="137" y="128"/>
                    <a:pt x="137" y="127"/>
                    <a:pt x="139" y="126"/>
                  </a:cubicBezTo>
                  <a:cubicBezTo>
                    <a:pt x="138" y="126"/>
                    <a:pt x="137" y="126"/>
                    <a:pt x="137" y="126"/>
                  </a:cubicBezTo>
                  <a:cubicBezTo>
                    <a:pt x="136" y="126"/>
                    <a:pt x="136" y="125"/>
                    <a:pt x="136" y="124"/>
                  </a:cubicBezTo>
                  <a:cubicBezTo>
                    <a:pt x="135" y="124"/>
                    <a:pt x="133" y="123"/>
                    <a:pt x="132" y="123"/>
                  </a:cubicBezTo>
                  <a:cubicBezTo>
                    <a:pt x="131" y="122"/>
                    <a:pt x="130" y="122"/>
                    <a:pt x="129" y="122"/>
                  </a:cubicBezTo>
                  <a:cubicBezTo>
                    <a:pt x="127" y="122"/>
                    <a:pt x="129" y="121"/>
                    <a:pt x="128" y="121"/>
                  </a:cubicBezTo>
                  <a:cubicBezTo>
                    <a:pt x="127" y="121"/>
                    <a:pt x="127" y="121"/>
                    <a:pt x="126" y="121"/>
                  </a:cubicBezTo>
                  <a:cubicBezTo>
                    <a:pt x="124" y="121"/>
                    <a:pt x="124" y="120"/>
                    <a:pt x="122" y="120"/>
                  </a:cubicBezTo>
                  <a:cubicBezTo>
                    <a:pt x="123" y="119"/>
                    <a:pt x="123" y="118"/>
                    <a:pt x="120" y="118"/>
                  </a:cubicBezTo>
                  <a:cubicBezTo>
                    <a:pt x="118" y="118"/>
                    <a:pt x="125" y="120"/>
                    <a:pt x="120" y="119"/>
                  </a:cubicBezTo>
                  <a:cubicBezTo>
                    <a:pt x="119" y="119"/>
                    <a:pt x="118" y="118"/>
                    <a:pt x="118" y="118"/>
                  </a:cubicBezTo>
                  <a:cubicBezTo>
                    <a:pt x="116" y="118"/>
                    <a:pt x="115" y="118"/>
                    <a:pt x="115" y="118"/>
                  </a:cubicBezTo>
                  <a:cubicBezTo>
                    <a:pt x="114" y="117"/>
                    <a:pt x="114" y="117"/>
                    <a:pt x="113" y="117"/>
                  </a:cubicBezTo>
                  <a:cubicBezTo>
                    <a:pt x="110" y="116"/>
                    <a:pt x="108" y="115"/>
                    <a:pt x="105" y="115"/>
                  </a:cubicBezTo>
                  <a:cubicBezTo>
                    <a:pt x="104" y="114"/>
                    <a:pt x="103" y="114"/>
                    <a:pt x="102" y="114"/>
                  </a:cubicBezTo>
                  <a:cubicBezTo>
                    <a:pt x="102" y="114"/>
                    <a:pt x="101" y="114"/>
                    <a:pt x="101" y="113"/>
                  </a:cubicBezTo>
                  <a:cubicBezTo>
                    <a:pt x="101" y="113"/>
                    <a:pt x="100" y="113"/>
                    <a:pt x="100" y="113"/>
                  </a:cubicBezTo>
                  <a:cubicBezTo>
                    <a:pt x="100" y="113"/>
                    <a:pt x="100" y="113"/>
                    <a:pt x="100" y="113"/>
                  </a:cubicBezTo>
                  <a:cubicBezTo>
                    <a:pt x="99" y="113"/>
                    <a:pt x="99" y="113"/>
                    <a:pt x="98" y="113"/>
                  </a:cubicBezTo>
                  <a:cubicBezTo>
                    <a:pt x="98" y="113"/>
                    <a:pt x="98" y="113"/>
                    <a:pt x="97" y="113"/>
                  </a:cubicBezTo>
                  <a:cubicBezTo>
                    <a:pt x="98" y="111"/>
                    <a:pt x="100" y="110"/>
                    <a:pt x="100" y="109"/>
                  </a:cubicBezTo>
                  <a:cubicBezTo>
                    <a:pt x="101" y="108"/>
                    <a:pt x="102" y="106"/>
                    <a:pt x="102" y="106"/>
                  </a:cubicBezTo>
                  <a:cubicBezTo>
                    <a:pt x="103" y="104"/>
                    <a:pt x="105" y="104"/>
                    <a:pt x="105" y="103"/>
                  </a:cubicBezTo>
                  <a:cubicBezTo>
                    <a:pt x="106" y="102"/>
                    <a:pt x="106" y="102"/>
                    <a:pt x="106" y="101"/>
                  </a:cubicBezTo>
                  <a:cubicBezTo>
                    <a:pt x="107" y="101"/>
                    <a:pt x="108" y="100"/>
                    <a:pt x="108" y="100"/>
                  </a:cubicBezTo>
                  <a:cubicBezTo>
                    <a:pt x="108" y="100"/>
                    <a:pt x="110" y="98"/>
                    <a:pt x="110" y="97"/>
                  </a:cubicBezTo>
                  <a:cubicBezTo>
                    <a:pt x="111" y="96"/>
                    <a:pt x="111" y="96"/>
                    <a:pt x="113" y="94"/>
                  </a:cubicBezTo>
                  <a:cubicBezTo>
                    <a:pt x="112" y="94"/>
                    <a:pt x="111" y="96"/>
                    <a:pt x="110" y="96"/>
                  </a:cubicBezTo>
                  <a:cubicBezTo>
                    <a:pt x="108" y="98"/>
                    <a:pt x="113" y="93"/>
                    <a:pt x="114" y="91"/>
                  </a:cubicBezTo>
                  <a:cubicBezTo>
                    <a:pt x="114" y="93"/>
                    <a:pt x="117" y="90"/>
                    <a:pt x="116" y="92"/>
                  </a:cubicBezTo>
                  <a:cubicBezTo>
                    <a:pt x="117" y="92"/>
                    <a:pt x="116" y="91"/>
                    <a:pt x="118" y="89"/>
                  </a:cubicBezTo>
                  <a:cubicBezTo>
                    <a:pt x="118" y="89"/>
                    <a:pt x="115" y="91"/>
                    <a:pt x="117" y="89"/>
                  </a:cubicBezTo>
                  <a:cubicBezTo>
                    <a:pt x="118" y="87"/>
                    <a:pt x="117" y="90"/>
                    <a:pt x="119" y="88"/>
                  </a:cubicBezTo>
                  <a:cubicBezTo>
                    <a:pt x="120" y="87"/>
                    <a:pt x="118" y="88"/>
                    <a:pt x="118" y="87"/>
                  </a:cubicBezTo>
                  <a:cubicBezTo>
                    <a:pt x="119" y="87"/>
                    <a:pt x="121" y="84"/>
                    <a:pt x="120" y="85"/>
                  </a:cubicBezTo>
                  <a:cubicBezTo>
                    <a:pt x="120" y="85"/>
                    <a:pt x="120" y="85"/>
                    <a:pt x="120" y="84"/>
                  </a:cubicBezTo>
                  <a:cubicBezTo>
                    <a:pt x="120" y="84"/>
                    <a:pt x="120" y="84"/>
                    <a:pt x="121" y="84"/>
                  </a:cubicBezTo>
                  <a:cubicBezTo>
                    <a:pt x="121" y="84"/>
                    <a:pt x="121" y="83"/>
                    <a:pt x="121" y="83"/>
                  </a:cubicBezTo>
                  <a:cubicBezTo>
                    <a:pt x="122" y="82"/>
                    <a:pt x="122" y="82"/>
                    <a:pt x="123" y="81"/>
                  </a:cubicBezTo>
                  <a:cubicBezTo>
                    <a:pt x="123" y="80"/>
                    <a:pt x="123" y="80"/>
                    <a:pt x="124" y="79"/>
                  </a:cubicBezTo>
                  <a:cubicBezTo>
                    <a:pt x="124" y="79"/>
                    <a:pt x="124" y="79"/>
                    <a:pt x="124" y="79"/>
                  </a:cubicBezTo>
                  <a:cubicBezTo>
                    <a:pt x="124" y="79"/>
                    <a:pt x="124" y="79"/>
                    <a:pt x="125" y="78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6" y="78"/>
                    <a:pt x="126" y="77"/>
                    <a:pt x="127" y="78"/>
                  </a:cubicBezTo>
                  <a:cubicBezTo>
                    <a:pt x="127" y="78"/>
                    <a:pt x="127" y="77"/>
                    <a:pt x="128" y="76"/>
                  </a:cubicBezTo>
                  <a:cubicBezTo>
                    <a:pt x="128" y="76"/>
                    <a:pt x="128" y="75"/>
                    <a:pt x="128" y="75"/>
                  </a:cubicBezTo>
                  <a:cubicBezTo>
                    <a:pt x="128" y="75"/>
                    <a:pt x="127" y="75"/>
                    <a:pt x="127" y="75"/>
                  </a:cubicBezTo>
                  <a:cubicBezTo>
                    <a:pt x="127" y="74"/>
                    <a:pt x="127" y="73"/>
                    <a:pt x="128" y="72"/>
                  </a:cubicBezTo>
                  <a:cubicBezTo>
                    <a:pt x="128" y="72"/>
                    <a:pt x="128" y="71"/>
                    <a:pt x="127" y="71"/>
                  </a:cubicBezTo>
                  <a:cubicBezTo>
                    <a:pt x="128" y="70"/>
                    <a:pt x="128" y="69"/>
                    <a:pt x="127" y="69"/>
                  </a:cubicBezTo>
                  <a:cubicBezTo>
                    <a:pt x="127" y="68"/>
                    <a:pt x="126" y="68"/>
                    <a:pt x="126" y="67"/>
                  </a:cubicBezTo>
                  <a:cubicBezTo>
                    <a:pt x="126" y="67"/>
                    <a:pt x="127" y="67"/>
                    <a:pt x="126" y="66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5" y="66"/>
                    <a:pt x="125" y="65"/>
                    <a:pt x="125" y="65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25" y="63"/>
                    <a:pt x="125" y="63"/>
                    <a:pt x="124" y="63"/>
                  </a:cubicBezTo>
                  <a:cubicBezTo>
                    <a:pt x="124" y="62"/>
                    <a:pt x="124" y="61"/>
                    <a:pt x="124" y="61"/>
                  </a:cubicBezTo>
                  <a:cubicBezTo>
                    <a:pt x="123" y="61"/>
                    <a:pt x="122" y="60"/>
                    <a:pt x="122" y="60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59"/>
                    <a:pt x="122" y="59"/>
                    <a:pt x="121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58"/>
                    <a:pt x="122" y="58"/>
                    <a:pt x="123" y="58"/>
                  </a:cubicBezTo>
                  <a:cubicBezTo>
                    <a:pt x="123" y="58"/>
                    <a:pt x="124" y="57"/>
                    <a:pt x="124" y="57"/>
                  </a:cubicBezTo>
                  <a:cubicBezTo>
                    <a:pt x="125" y="57"/>
                    <a:pt x="124" y="57"/>
                    <a:pt x="124" y="57"/>
                  </a:cubicBezTo>
                  <a:cubicBezTo>
                    <a:pt x="125" y="56"/>
                    <a:pt x="126" y="56"/>
                    <a:pt x="127" y="55"/>
                  </a:cubicBezTo>
                  <a:cubicBezTo>
                    <a:pt x="127" y="55"/>
                    <a:pt x="126" y="55"/>
                    <a:pt x="126" y="55"/>
                  </a:cubicBezTo>
                  <a:cubicBezTo>
                    <a:pt x="126" y="55"/>
                    <a:pt x="126" y="54"/>
                    <a:pt x="125" y="54"/>
                  </a:cubicBezTo>
                  <a:cubicBezTo>
                    <a:pt x="125" y="53"/>
                    <a:pt x="125" y="54"/>
                    <a:pt x="125" y="54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5" y="55"/>
                    <a:pt x="126" y="56"/>
                    <a:pt x="126" y="57"/>
                  </a:cubicBezTo>
                  <a:cubicBezTo>
                    <a:pt x="125" y="57"/>
                    <a:pt x="125" y="57"/>
                    <a:pt x="125" y="58"/>
                  </a:cubicBezTo>
                  <a:cubicBezTo>
                    <a:pt x="125" y="58"/>
                    <a:pt x="125" y="58"/>
                    <a:pt x="125" y="58"/>
                  </a:cubicBezTo>
                  <a:cubicBezTo>
                    <a:pt x="126" y="59"/>
                    <a:pt x="126" y="59"/>
                    <a:pt x="126" y="59"/>
                  </a:cubicBezTo>
                  <a:cubicBezTo>
                    <a:pt x="126" y="59"/>
                    <a:pt x="126" y="59"/>
                    <a:pt x="126" y="59"/>
                  </a:cubicBezTo>
                  <a:cubicBezTo>
                    <a:pt x="126" y="59"/>
                    <a:pt x="126" y="59"/>
                    <a:pt x="126" y="59"/>
                  </a:cubicBezTo>
                  <a:cubicBezTo>
                    <a:pt x="127" y="58"/>
                    <a:pt x="127" y="58"/>
                    <a:pt x="128" y="58"/>
                  </a:cubicBezTo>
                  <a:cubicBezTo>
                    <a:pt x="128" y="57"/>
                    <a:pt x="130" y="56"/>
                    <a:pt x="130" y="55"/>
                  </a:cubicBezTo>
                  <a:cubicBezTo>
                    <a:pt x="131" y="55"/>
                    <a:pt x="131" y="55"/>
                    <a:pt x="131" y="54"/>
                  </a:cubicBezTo>
                  <a:cubicBezTo>
                    <a:pt x="133" y="54"/>
                    <a:pt x="133" y="53"/>
                    <a:pt x="134" y="52"/>
                  </a:cubicBezTo>
                  <a:cubicBezTo>
                    <a:pt x="134" y="53"/>
                    <a:pt x="134" y="52"/>
                    <a:pt x="135" y="53"/>
                  </a:cubicBezTo>
                  <a:cubicBezTo>
                    <a:pt x="135" y="52"/>
                    <a:pt x="135" y="52"/>
                    <a:pt x="134" y="52"/>
                  </a:cubicBezTo>
                  <a:cubicBezTo>
                    <a:pt x="135" y="52"/>
                    <a:pt x="135" y="51"/>
                    <a:pt x="136" y="52"/>
                  </a:cubicBezTo>
                  <a:cubicBezTo>
                    <a:pt x="137" y="52"/>
                    <a:pt x="137" y="51"/>
                    <a:pt x="136" y="51"/>
                  </a:cubicBezTo>
                  <a:cubicBezTo>
                    <a:pt x="137" y="51"/>
                    <a:pt x="137" y="51"/>
                    <a:pt x="138" y="51"/>
                  </a:cubicBezTo>
                  <a:cubicBezTo>
                    <a:pt x="138" y="51"/>
                    <a:pt x="138" y="51"/>
                    <a:pt x="138" y="51"/>
                  </a:cubicBezTo>
                  <a:cubicBezTo>
                    <a:pt x="139" y="51"/>
                    <a:pt x="139" y="51"/>
                    <a:pt x="140" y="51"/>
                  </a:cubicBezTo>
                  <a:cubicBezTo>
                    <a:pt x="140" y="51"/>
                    <a:pt x="139" y="52"/>
                    <a:pt x="140" y="52"/>
                  </a:cubicBezTo>
                  <a:cubicBezTo>
                    <a:pt x="140" y="52"/>
                    <a:pt x="141" y="52"/>
                    <a:pt x="142" y="52"/>
                  </a:cubicBezTo>
                  <a:cubicBezTo>
                    <a:pt x="142" y="53"/>
                    <a:pt x="143" y="53"/>
                    <a:pt x="143" y="54"/>
                  </a:cubicBezTo>
                  <a:cubicBezTo>
                    <a:pt x="143" y="54"/>
                    <a:pt x="144" y="54"/>
                    <a:pt x="144" y="54"/>
                  </a:cubicBezTo>
                  <a:cubicBezTo>
                    <a:pt x="144" y="54"/>
                    <a:pt x="144" y="55"/>
                    <a:pt x="144" y="55"/>
                  </a:cubicBezTo>
                  <a:cubicBezTo>
                    <a:pt x="144" y="55"/>
                    <a:pt x="144" y="55"/>
                    <a:pt x="144" y="55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43" y="54"/>
                    <a:pt x="143" y="54"/>
                    <a:pt x="142" y="53"/>
                  </a:cubicBezTo>
                  <a:cubicBezTo>
                    <a:pt x="141" y="52"/>
                    <a:pt x="141" y="52"/>
                    <a:pt x="140" y="51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40" y="48"/>
                    <a:pt x="141" y="49"/>
                    <a:pt x="143" y="49"/>
                  </a:cubicBezTo>
                  <a:cubicBezTo>
                    <a:pt x="142" y="46"/>
                    <a:pt x="144" y="48"/>
                    <a:pt x="145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4" y="43"/>
                    <a:pt x="144" y="43"/>
                    <a:pt x="143" y="41"/>
                  </a:cubicBezTo>
                  <a:cubicBezTo>
                    <a:pt x="143" y="41"/>
                    <a:pt x="142" y="41"/>
                    <a:pt x="142" y="40"/>
                  </a:cubicBezTo>
                  <a:cubicBezTo>
                    <a:pt x="141" y="39"/>
                    <a:pt x="142" y="40"/>
                    <a:pt x="142" y="39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0" y="39"/>
                    <a:pt x="140" y="39"/>
                    <a:pt x="140" y="39"/>
                  </a:cubicBezTo>
                  <a:cubicBezTo>
                    <a:pt x="140" y="39"/>
                    <a:pt x="140" y="39"/>
                    <a:pt x="141" y="39"/>
                  </a:cubicBezTo>
                  <a:cubicBezTo>
                    <a:pt x="141" y="39"/>
                    <a:pt x="141" y="39"/>
                    <a:pt x="141" y="39"/>
                  </a:cubicBezTo>
                  <a:cubicBezTo>
                    <a:pt x="141" y="40"/>
                    <a:pt x="141" y="40"/>
                    <a:pt x="141" y="40"/>
                  </a:cubicBezTo>
                  <a:cubicBezTo>
                    <a:pt x="141" y="41"/>
                    <a:pt x="141" y="41"/>
                    <a:pt x="142" y="41"/>
                  </a:cubicBezTo>
                  <a:cubicBezTo>
                    <a:pt x="142" y="41"/>
                    <a:pt x="140" y="39"/>
                    <a:pt x="142" y="39"/>
                  </a:cubicBezTo>
                  <a:cubicBezTo>
                    <a:pt x="144" y="42"/>
                    <a:pt x="146" y="46"/>
                    <a:pt x="147" y="49"/>
                  </a:cubicBezTo>
                  <a:cubicBezTo>
                    <a:pt x="147" y="50"/>
                    <a:pt x="148" y="50"/>
                    <a:pt x="148" y="50"/>
                  </a:cubicBezTo>
                  <a:cubicBezTo>
                    <a:pt x="149" y="50"/>
                    <a:pt x="149" y="49"/>
                    <a:pt x="150" y="49"/>
                  </a:cubicBezTo>
                  <a:cubicBezTo>
                    <a:pt x="151" y="51"/>
                    <a:pt x="151" y="50"/>
                    <a:pt x="152" y="52"/>
                  </a:cubicBezTo>
                  <a:cubicBezTo>
                    <a:pt x="153" y="52"/>
                    <a:pt x="152" y="51"/>
                    <a:pt x="152" y="51"/>
                  </a:cubicBezTo>
                  <a:cubicBezTo>
                    <a:pt x="151" y="50"/>
                    <a:pt x="152" y="51"/>
                    <a:pt x="152" y="52"/>
                  </a:cubicBezTo>
                  <a:cubicBezTo>
                    <a:pt x="153" y="53"/>
                    <a:pt x="153" y="55"/>
                    <a:pt x="154" y="56"/>
                  </a:cubicBezTo>
                  <a:cubicBezTo>
                    <a:pt x="154" y="58"/>
                    <a:pt x="154" y="59"/>
                    <a:pt x="154" y="60"/>
                  </a:cubicBezTo>
                  <a:cubicBezTo>
                    <a:pt x="154" y="60"/>
                    <a:pt x="155" y="61"/>
                    <a:pt x="155" y="63"/>
                  </a:cubicBezTo>
                  <a:cubicBezTo>
                    <a:pt x="155" y="63"/>
                    <a:pt x="155" y="62"/>
                    <a:pt x="154" y="62"/>
                  </a:cubicBezTo>
                  <a:cubicBezTo>
                    <a:pt x="154" y="62"/>
                    <a:pt x="154" y="62"/>
                    <a:pt x="154" y="62"/>
                  </a:cubicBezTo>
                  <a:cubicBezTo>
                    <a:pt x="154" y="63"/>
                    <a:pt x="154" y="64"/>
                    <a:pt x="155" y="64"/>
                  </a:cubicBezTo>
                  <a:cubicBezTo>
                    <a:pt x="155" y="65"/>
                    <a:pt x="155" y="65"/>
                    <a:pt x="155" y="66"/>
                  </a:cubicBezTo>
                  <a:cubicBezTo>
                    <a:pt x="155" y="67"/>
                    <a:pt x="155" y="67"/>
                    <a:pt x="155" y="68"/>
                  </a:cubicBezTo>
                  <a:cubicBezTo>
                    <a:pt x="155" y="69"/>
                    <a:pt x="155" y="70"/>
                    <a:pt x="156" y="71"/>
                  </a:cubicBezTo>
                  <a:cubicBezTo>
                    <a:pt x="155" y="69"/>
                    <a:pt x="155" y="73"/>
                    <a:pt x="155" y="73"/>
                  </a:cubicBezTo>
                  <a:cubicBezTo>
                    <a:pt x="155" y="74"/>
                    <a:pt x="155" y="74"/>
                    <a:pt x="155" y="75"/>
                  </a:cubicBezTo>
                  <a:cubicBezTo>
                    <a:pt x="155" y="76"/>
                    <a:pt x="155" y="76"/>
                    <a:pt x="155" y="77"/>
                  </a:cubicBezTo>
                  <a:cubicBezTo>
                    <a:pt x="155" y="78"/>
                    <a:pt x="155" y="80"/>
                    <a:pt x="154" y="81"/>
                  </a:cubicBezTo>
                  <a:cubicBezTo>
                    <a:pt x="154" y="82"/>
                    <a:pt x="154" y="84"/>
                    <a:pt x="153" y="85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7"/>
                    <a:pt x="153" y="87"/>
                    <a:pt x="153" y="87"/>
                  </a:cubicBezTo>
                  <a:cubicBezTo>
                    <a:pt x="152" y="87"/>
                    <a:pt x="152" y="87"/>
                    <a:pt x="152" y="87"/>
                  </a:cubicBezTo>
                  <a:cubicBezTo>
                    <a:pt x="152" y="87"/>
                    <a:pt x="152" y="87"/>
                    <a:pt x="152" y="87"/>
                  </a:cubicBezTo>
                  <a:cubicBezTo>
                    <a:pt x="152" y="87"/>
                    <a:pt x="152" y="87"/>
                    <a:pt x="152" y="87"/>
                  </a:cubicBezTo>
                  <a:cubicBezTo>
                    <a:pt x="152" y="87"/>
                    <a:pt x="152" y="87"/>
                    <a:pt x="152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2" y="89"/>
                    <a:pt x="151" y="89"/>
                    <a:pt x="151" y="89"/>
                  </a:cubicBezTo>
                  <a:cubicBezTo>
                    <a:pt x="151" y="90"/>
                    <a:pt x="151" y="90"/>
                    <a:pt x="151" y="91"/>
                  </a:cubicBezTo>
                  <a:cubicBezTo>
                    <a:pt x="150" y="91"/>
                    <a:pt x="150" y="92"/>
                    <a:pt x="150" y="92"/>
                  </a:cubicBezTo>
                  <a:cubicBezTo>
                    <a:pt x="150" y="93"/>
                    <a:pt x="150" y="92"/>
                    <a:pt x="149" y="92"/>
                  </a:cubicBezTo>
                  <a:cubicBezTo>
                    <a:pt x="149" y="93"/>
                    <a:pt x="149" y="93"/>
                    <a:pt x="149" y="93"/>
                  </a:cubicBezTo>
                  <a:cubicBezTo>
                    <a:pt x="148" y="93"/>
                    <a:pt x="149" y="93"/>
                    <a:pt x="149" y="94"/>
                  </a:cubicBezTo>
                  <a:cubicBezTo>
                    <a:pt x="149" y="94"/>
                    <a:pt x="148" y="95"/>
                    <a:pt x="147" y="95"/>
                  </a:cubicBezTo>
                  <a:cubicBezTo>
                    <a:pt x="147" y="95"/>
                    <a:pt x="148" y="95"/>
                    <a:pt x="147" y="96"/>
                  </a:cubicBezTo>
                  <a:cubicBezTo>
                    <a:pt x="147" y="96"/>
                    <a:pt x="147" y="96"/>
                    <a:pt x="146" y="96"/>
                  </a:cubicBezTo>
                  <a:cubicBezTo>
                    <a:pt x="146" y="97"/>
                    <a:pt x="147" y="97"/>
                    <a:pt x="146" y="98"/>
                  </a:cubicBezTo>
                  <a:cubicBezTo>
                    <a:pt x="145" y="98"/>
                    <a:pt x="146" y="97"/>
                    <a:pt x="145" y="97"/>
                  </a:cubicBezTo>
                  <a:cubicBezTo>
                    <a:pt x="144" y="98"/>
                    <a:pt x="145" y="98"/>
                    <a:pt x="144" y="99"/>
                  </a:cubicBezTo>
                  <a:cubicBezTo>
                    <a:pt x="144" y="99"/>
                    <a:pt x="143" y="99"/>
                    <a:pt x="143" y="99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1" y="100"/>
                    <a:pt x="141" y="101"/>
                    <a:pt x="141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3" y="101"/>
                    <a:pt x="143" y="101"/>
                    <a:pt x="144" y="102"/>
                  </a:cubicBezTo>
                  <a:cubicBezTo>
                    <a:pt x="144" y="102"/>
                    <a:pt x="145" y="101"/>
                    <a:pt x="145" y="101"/>
                  </a:cubicBezTo>
                  <a:cubicBezTo>
                    <a:pt x="145" y="102"/>
                    <a:pt x="147" y="102"/>
                    <a:pt x="149" y="10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9" y="103"/>
                    <a:pt x="149" y="103"/>
                    <a:pt x="150" y="103"/>
                  </a:cubicBezTo>
                  <a:cubicBezTo>
                    <a:pt x="150" y="104"/>
                    <a:pt x="149" y="103"/>
                    <a:pt x="149" y="104"/>
                  </a:cubicBezTo>
                  <a:cubicBezTo>
                    <a:pt x="149" y="104"/>
                    <a:pt x="150" y="104"/>
                    <a:pt x="151" y="104"/>
                  </a:cubicBezTo>
                  <a:cubicBezTo>
                    <a:pt x="152" y="105"/>
                    <a:pt x="153" y="105"/>
                    <a:pt x="154" y="105"/>
                  </a:cubicBezTo>
                  <a:cubicBezTo>
                    <a:pt x="155" y="105"/>
                    <a:pt x="155" y="106"/>
                    <a:pt x="155" y="106"/>
                  </a:cubicBezTo>
                  <a:cubicBezTo>
                    <a:pt x="155" y="106"/>
                    <a:pt x="156" y="106"/>
                    <a:pt x="156" y="106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7" y="106"/>
                    <a:pt x="157" y="107"/>
                    <a:pt x="158" y="107"/>
                  </a:cubicBezTo>
                  <a:cubicBezTo>
                    <a:pt x="159" y="107"/>
                    <a:pt x="160" y="107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2" y="109"/>
                    <a:pt x="162" y="109"/>
                    <a:pt x="162" y="109"/>
                  </a:cubicBezTo>
                  <a:cubicBezTo>
                    <a:pt x="163" y="110"/>
                    <a:pt x="164" y="110"/>
                    <a:pt x="164" y="110"/>
                  </a:cubicBezTo>
                  <a:cubicBezTo>
                    <a:pt x="165" y="111"/>
                    <a:pt x="166" y="112"/>
                    <a:pt x="167" y="114"/>
                  </a:cubicBezTo>
                  <a:cubicBezTo>
                    <a:pt x="168" y="114"/>
                    <a:pt x="169" y="114"/>
                    <a:pt x="170" y="115"/>
                  </a:cubicBezTo>
                  <a:cubicBezTo>
                    <a:pt x="171" y="116"/>
                    <a:pt x="171" y="117"/>
                    <a:pt x="173" y="118"/>
                  </a:cubicBezTo>
                  <a:cubicBezTo>
                    <a:pt x="172" y="119"/>
                    <a:pt x="172" y="119"/>
                    <a:pt x="172" y="119"/>
                  </a:cubicBezTo>
                  <a:cubicBezTo>
                    <a:pt x="173" y="120"/>
                    <a:pt x="176" y="120"/>
                    <a:pt x="175" y="122"/>
                  </a:cubicBezTo>
                  <a:cubicBezTo>
                    <a:pt x="175" y="122"/>
                    <a:pt x="174" y="121"/>
                    <a:pt x="174" y="120"/>
                  </a:cubicBezTo>
                  <a:cubicBezTo>
                    <a:pt x="173" y="120"/>
                    <a:pt x="172" y="120"/>
                    <a:pt x="171" y="119"/>
                  </a:cubicBezTo>
                  <a:cubicBezTo>
                    <a:pt x="171" y="120"/>
                    <a:pt x="172" y="120"/>
                    <a:pt x="172" y="121"/>
                  </a:cubicBezTo>
                  <a:cubicBezTo>
                    <a:pt x="171" y="120"/>
                    <a:pt x="170" y="122"/>
                    <a:pt x="169" y="122"/>
                  </a:cubicBezTo>
                  <a:cubicBezTo>
                    <a:pt x="168" y="122"/>
                    <a:pt x="167" y="120"/>
                    <a:pt x="165" y="119"/>
                  </a:cubicBezTo>
                  <a:cubicBezTo>
                    <a:pt x="165" y="119"/>
                    <a:pt x="164" y="118"/>
                    <a:pt x="165" y="118"/>
                  </a:cubicBezTo>
                  <a:cubicBezTo>
                    <a:pt x="164" y="117"/>
                    <a:pt x="164" y="117"/>
                    <a:pt x="163" y="117"/>
                  </a:cubicBezTo>
                  <a:cubicBezTo>
                    <a:pt x="163" y="118"/>
                    <a:pt x="163" y="118"/>
                    <a:pt x="164" y="119"/>
                  </a:cubicBezTo>
                  <a:cubicBezTo>
                    <a:pt x="163" y="119"/>
                    <a:pt x="161" y="117"/>
                    <a:pt x="161" y="116"/>
                  </a:cubicBezTo>
                  <a:cubicBezTo>
                    <a:pt x="162" y="115"/>
                    <a:pt x="161" y="115"/>
                    <a:pt x="161" y="115"/>
                  </a:cubicBezTo>
                  <a:cubicBezTo>
                    <a:pt x="161" y="114"/>
                    <a:pt x="160" y="115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5"/>
                    <a:pt x="162" y="115"/>
                    <a:pt x="160" y="116"/>
                  </a:cubicBezTo>
                  <a:cubicBezTo>
                    <a:pt x="159" y="115"/>
                    <a:pt x="158" y="114"/>
                    <a:pt x="157" y="113"/>
                  </a:cubicBezTo>
                  <a:cubicBezTo>
                    <a:pt x="156" y="113"/>
                    <a:pt x="157" y="114"/>
                    <a:pt x="156" y="114"/>
                  </a:cubicBezTo>
                  <a:cubicBezTo>
                    <a:pt x="157" y="115"/>
                    <a:pt x="158" y="115"/>
                    <a:pt x="158" y="116"/>
                  </a:cubicBezTo>
                  <a:cubicBezTo>
                    <a:pt x="158" y="116"/>
                    <a:pt x="157" y="116"/>
                    <a:pt x="157" y="116"/>
                  </a:cubicBezTo>
                  <a:cubicBezTo>
                    <a:pt x="157" y="117"/>
                    <a:pt x="157" y="117"/>
                    <a:pt x="157" y="118"/>
                  </a:cubicBezTo>
                  <a:cubicBezTo>
                    <a:pt x="158" y="118"/>
                    <a:pt x="157" y="117"/>
                    <a:pt x="158" y="116"/>
                  </a:cubicBezTo>
                  <a:cubicBezTo>
                    <a:pt x="158" y="117"/>
                    <a:pt x="158" y="116"/>
                    <a:pt x="159" y="116"/>
                  </a:cubicBezTo>
                  <a:cubicBezTo>
                    <a:pt x="160" y="116"/>
                    <a:pt x="159" y="117"/>
                    <a:pt x="160" y="117"/>
                  </a:cubicBezTo>
                  <a:cubicBezTo>
                    <a:pt x="160" y="118"/>
                    <a:pt x="159" y="117"/>
                    <a:pt x="159" y="117"/>
                  </a:cubicBezTo>
                  <a:cubicBezTo>
                    <a:pt x="158" y="118"/>
                    <a:pt x="160" y="118"/>
                    <a:pt x="161" y="118"/>
                  </a:cubicBezTo>
                  <a:cubicBezTo>
                    <a:pt x="162" y="119"/>
                    <a:pt x="162" y="119"/>
                    <a:pt x="162" y="120"/>
                  </a:cubicBezTo>
                  <a:cubicBezTo>
                    <a:pt x="163" y="120"/>
                    <a:pt x="163" y="119"/>
                    <a:pt x="164" y="120"/>
                  </a:cubicBezTo>
                  <a:cubicBezTo>
                    <a:pt x="164" y="121"/>
                    <a:pt x="164" y="121"/>
                    <a:pt x="164" y="122"/>
                  </a:cubicBezTo>
                  <a:cubicBezTo>
                    <a:pt x="164" y="122"/>
                    <a:pt x="165" y="121"/>
                    <a:pt x="165" y="122"/>
                  </a:cubicBezTo>
                  <a:cubicBezTo>
                    <a:pt x="167" y="124"/>
                    <a:pt x="170" y="127"/>
                    <a:pt x="172" y="130"/>
                  </a:cubicBezTo>
                  <a:cubicBezTo>
                    <a:pt x="173" y="131"/>
                    <a:pt x="173" y="130"/>
                    <a:pt x="174" y="131"/>
                  </a:cubicBezTo>
                  <a:cubicBezTo>
                    <a:pt x="174" y="130"/>
                    <a:pt x="174" y="130"/>
                    <a:pt x="173" y="129"/>
                  </a:cubicBezTo>
                  <a:cubicBezTo>
                    <a:pt x="175" y="129"/>
                    <a:pt x="175" y="128"/>
                    <a:pt x="175" y="127"/>
                  </a:cubicBezTo>
                  <a:cubicBezTo>
                    <a:pt x="176" y="127"/>
                    <a:pt x="176" y="127"/>
                    <a:pt x="176" y="127"/>
                  </a:cubicBezTo>
                  <a:cubicBezTo>
                    <a:pt x="176" y="128"/>
                    <a:pt x="176" y="128"/>
                    <a:pt x="176" y="128"/>
                  </a:cubicBezTo>
                  <a:cubicBezTo>
                    <a:pt x="175" y="128"/>
                    <a:pt x="175" y="129"/>
                    <a:pt x="175" y="130"/>
                  </a:cubicBezTo>
                  <a:cubicBezTo>
                    <a:pt x="176" y="130"/>
                    <a:pt x="175" y="129"/>
                    <a:pt x="176" y="128"/>
                  </a:cubicBezTo>
                  <a:cubicBezTo>
                    <a:pt x="176" y="129"/>
                    <a:pt x="176" y="130"/>
                    <a:pt x="177" y="130"/>
                  </a:cubicBezTo>
                  <a:cubicBezTo>
                    <a:pt x="177" y="131"/>
                    <a:pt x="178" y="131"/>
                    <a:pt x="178" y="131"/>
                  </a:cubicBezTo>
                  <a:cubicBezTo>
                    <a:pt x="178" y="130"/>
                    <a:pt x="178" y="130"/>
                    <a:pt x="177" y="129"/>
                  </a:cubicBezTo>
                  <a:cubicBezTo>
                    <a:pt x="176" y="128"/>
                    <a:pt x="177" y="127"/>
                    <a:pt x="176" y="126"/>
                  </a:cubicBezTo>
                  <a:cubicBezTo>
                    <a:pt x="177" y="126"/>
                    <a:pt x="178" y="126"/>
                    <a:pt x="178" y="125"/>
                  </a:cubicBezTo>
                  <a:cubicBezTo>
                    <a:pt x="179" y="126"/>
                    <a:pt x="180" y="126"/>
                    <a:pt x="181" y="127"/>
                  </a:cubicBezTo>
                  <a:cubicBezTo>
                    <a:pt x="182" y="128"/>
                    <a:pt x="181" y="128"/>
                    <a:pt x="181" y="128"/>
                  </a:cubicBezTo>
                  <a:cubicBezTo>
                    <a:pt x="182" y="129"/>
                    <a:pt x="182" y="130"/>
                    <a:pt x="183" y="131"/>
                  </a:cubicBezTo>
                  <a:cubicBezTo>
                    <a:pt x="183" y="131"/>
                    <a:pt x="183" y="131"/>
                    <a:pt x="183" y="132"/>
                  </a:cubicBezTo>
                  <a:cubicBezTo>
                    <a:pt x="184" y="133"/>
                    <a:pt x="185" y="134"/>
                    <a:pt x="185" y="135"/>
                  </a:cubicBezTo>
                  <a:cubicBezTo>
                    <a:pt x="186" y="135"/>
                    <a:pt x="186" y="136"/>
                    <a:pt x="186" y="137"/>
                  </a:cubicBezTo>
                  <a:cubicBezTo>
                    <a:pt x="187" y="137"/>
                    <a:pt x="187" y="138"/>
                    <a:pt x="187" y="139"/>
                  </a:cubicBezTo>
                  <a:cubicBezTo>
                    <a:pt x="188" y="140"/>
                    <a:pt x="188" y="140"/>
                    <a:pt x="188" y="141"/>
                  </a:cubicBezTo>
                  <a:cubicBezTo>
                    <a:pt x="189" y="142"/>
                    <a:pt x="189" y="143"/>
                    <a:pt x="189" y="143"/>
                  </a:cubicBezTo>
                  <a:cubicBezTo>
                    <a:pt x="189" y="144"/>
                    <a:pt x="189" y="145"/>
                    <a:pt x="190" y="145"/>
                  </a:cubicBezTo>
                  <a:cubicBezTo>
                    <a:pt x="191" y="146"/>
                    <a:pt x="190" y="146"/>
                    <a:pt x="190" y="147"/>
                  </a:cubicBezTo>
                  <a:cubicBezTo>
                    <a:pt x="190" y="147"/>
                    <a:pt x="191" y="147"/>
                    <a:pt x="191" y="147"/>
                  </a:cubicBezTo>
                  <a:cubicBezTo>
                    <a:pt x="191" y="148"/>
                    <a:pt x="190" y="148"/>
                    <a:pt x="190" y="149"/>
                  </a:cubicBezTo>
                  <a:cubicBezTo>
                    <a:pt x="191" y="150"/>
                    <a:pt x="192" y="151"/>
                    <a:pt x="191" y="152"/>
                  </a:cubicBezTo>
                  <a:cubicBezTo>
                    <a:pt x="191" y="152"/>
                    <a:pt x="192" y="152"/>
                    <a:pt x="192" y="152"/>
                  </a:cubicBezTo>
                  <a:cubicBezTo>
                    <a:pt x="192" y="153"/>
                    <a:pt x="192" y="155"/>
                    <a:pt x="193" y="157"/>
                  </a:cubicBezTo>
                  <a:cubicBezTo>
                    <a:pt x="193" y="157"/>
                    <a:pt x="193" y="157"/>
                    <a:pt x="194" y="157"/>
                  </a:cubicBezTo>
                  <a:cubicBezTo>
                    <a:pt x="194" y="159"/>
                    <a:pt x="194" y="160"/>
                    <a:pt x="194" y="162"/>
                  </a:cubicBezTo>
                  <a:cubicBezTo>
                    <a:pt x="194" y="163"/>
                    <a:pt x="194" y="165"/>
                    <a:pt x="194" y="167"/>
                  </a:cubicBezTo>
                  <a:cubicBezTo>
                    <a:pt x="194" y="169"/>
                    <a:pt x="194" y="171"/>
                    <a:pt x="194" y="173"/>
                  </a:cubicBezTo>
                  <a:cubicBezTo>
                    <a:pt x="194" y="175"/>
                    <a:pt x="194" y="177"/>
                    <a:pt x="194" y="179"/>
                  </a:cubicBezTo>
                  <a:cubicBezTo>
                    <a:pt x="194" y="180"/>
                    <a:pt x="194" y="181"/>
                    <a:pt x="194" y="182"/>
                  </a:cubicBezTo>
                  <a:cubicBezTo>
                    <a:pt x="194" y="183"/>
                    <a:pt x="194" y="184"/>
                    <a:pt x="194" y="185"/>
                  </a:cubicBezTo>
                  <a:cubicBezTo>
                    <a:pt x="193" y="186"/>
                    <a:pt x="193" y="188"/>
                    <a:pt x="193" y="189"/>
                  </a:cubicBezTo>
                  <a:cubicBezTo>
                    <a:pt x="194" y="187"/>
                    <a:pt x="194" y="187"/>
                    <a:pt x="194" y="190"/>
                  </a:cubicBezTo>
                  <a:cubicBezTo>
                    <a:pt x="194" y="189"/>
                    <a:pt x="193" y="191"/>
                    <a:pt x="193" y="193"/>
                  </a:cubicBezTo>
                  <a:cubicBezTo>
                    <a:pt x="192" y="194"/>
                    <a:pt x="192" y="196"/>
                    <a:pt x="191" y="197"/>
                  </a:cubicBezTo>
                  <a:cubicBezTo>
                    <a:pt x="191" y="198"/>
                    <a:pt x="191" y="199"/>
                    <a:pt x="190" y="200"/>
                  </a:cubicBezTo>
                  <a:cubicBezTo>
                    <a:pt x="190" y="201"/>
                    <a:pt x="190" y="200"/>
                    <a:pt x="190" y="201"/>
                  </a:cubicBezTo>
                  <a:cubicBezTo>
                    <a:pt x="189" y="201"/>
                    <a:pt x="189" y="203"/>
                    <a:pt x="189" y="203"/>
                  </a:cubicBezTo>
                  <a:cubicBezTo>
                    <a:pt x="188" y="204"/>
                    <a:pt x="188" y="205"/>
                    <a:pt x="188" y="205"/>
                  </a:cubicBezTo>
                  <a:cubicBezTo>
                    <a:pt x="187" y="206"/>
                    <a:pt x="188" y="207"/>
                    <a:pt x="186" y="208"/>
                  </a:cubicBezTo>
                  <a:cubicBezTo>
                    <a:pt x="186" y="209"/>
                    <a:pt x="185" y="209"/>
                    <a:pt x="185" y="209"/>
                  </a:cubicBezTo>
                  <a:cubicBezTo>
                    <a:pt x="185" y="209"/>
                    <a:pt x="185" y="210"/>
                    <a:pt x="185" y="211"/>
                  </a:cubicBezTo>
                  <a:cubicBezTo>
                    <a:pt x="185" y="211"/>
                    <a:pt x="185" y="211"/>
                    <a:pt x="184" y="212"/>
                  </a:cubicBezTo>
                  <a:cubicBezTo>
                    <a:pt x="184" y="213"/>
                    <a:pt x="184" y="214"/>
                    <a:pt x="183" y="215"/>
                  </a:cubicBezTo>
                  <a:cubicBezTo>
                    <a:pt x="183" y="216"/>
                    <a:pt x="180" y="219"/>
                    <a:pt x="179" y="220"/>
                  </a:cubicBezTo>
                  <a:cubicBezTo>
                    <a:pt x="179" y="220"/>
                    <a:pt x="180" y="221"/>
                    <a:pt x="179" y="221"/>
                  </a:cubicBezTo>
                  <a:cubicBezTo>
                    <a:pt x="179" y="221"/>
                    <a:pt x="179" y="220"/>
                    <a:pt x="179" y="220"/>
                  </a:cubicBezTo>
                  <a:cubicBezTo>
                    <a:pt x="178" y="221"/>
                    <a:pt x="178" y="221"/>
                    <a:pt x="178" y="222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9" y="222"/>
                    <a:pt x="178" y="223"/>
                    <a:pt x="178" y="222"/>
                  </a:cubicBezTo>
                  <a:cubicBezTo>
                    <a:pt x="177" y="223"/>
                    <a:pt x="177" y="223"/>
                    <a:pt x="176" y="224"/>
                  </a:cubicBezTo>
                  <a:cubicBezTo>
                    <a:pt x="176" y="224"/>
                    <a:pt x="176" y="224"/>
                    <a:pt x="176" y="225"/>
                  </a:cubicBezTo>
                  <a:cubicBezTo>
                    <a:pt x="175" y="225"/>
                    <a:pt x="175" y="226"/>
                    <a:pt x="175" y="226"/>
                  </a:cubicBezTo>
                  <a:cubicBezTo>
                    <a:pt x="174" y="227"/>
                    <a:pt x="174" y="227"/>
                    <a:pt x="173" y="227"/>
                  </a:cubicBezTo>
                  <a:cubicBezTo>
                    <a:pt x="172" y="229"/>
                    <a:pt x="170" y="231"/>
                    <a:pt x="168" y="233"/>
                  </a:cubicBezTo>
                  <a:cubicBezTo>
                    <a:pt x="167" y="233"/>
                    <a:pt x="167" y="234"/>
                    <a:pt x="166" y="235"/>
                  </a:cubicBezTo>
                  <a:cubicBezTo>
                    <a:pt x="166" y="235"/>
                    <a:pt x="165" y="235"/>
                    <a:pt x="165" y="235"/>
                  </a:cubicBezTo>
                  <a:cubicBezTo>
                    <a:pt x="164" y="236"/>
                    <a:pt x="163" y="237"/>
                    <a:pt x="163" y="237"/>
                  </a:cubicBezTo>
                  <a:cubicBezTo>
                    <a:pt x="162" y="238"/>
                    <a:pt x="161" y="238"/>
                    <a:pt x="161" y="238"/>
                  </a:cubicBezTo>
                  <a:cubicBezTo>
                    <a:pt x="160" y="238"/>
                    <a:pt x="159" y="239"/>
                    <a:pt x="159" y="239"/>
                  </a:cubicBezTo>
                  <a:cubicBezTo>
                    <a:pt x="158" y="239"/>
                    <a:pt x="158" y="240"/>
                    <a:pt x="158" y="240"/>
                  </a:cubicBezTo>
                  <a:cubicBezTo>
                    <a:pt x="158" y="241"/>
                    <a:pt x="157" y="240"/>
                    <a:pt x="157" y="241"/>
                  </a:cubicBezTo>
                  <a:cubicBezTo>
                    <a:pt x="156" y="241"/>
                    <a:pt x="156" y="241"/>
                    <a:pt x="156" y="242"/>
                  </a:cubicBezTo>
                  <a:cubicBezTo>
                    <a:pt x="155" y="242"/>
                    <a:pt x="154" y="242"/>
                    <a:pt x="154" y="242"/>
                  </a:cubicBezTo>
                  <a:cubicBezTo>
                    <a:pt x="153" y="243"/>
                    <a:pt x="151" y="245"/>
                    <a:pt x="149" y="245"/>
                  </a:cubicBezTo>
                  <a:cubicBezTo>
                    <a:pt x="149" y="246"/>
                    <a:pt x="147" y="248"/>
                    <a:pt x="145" y="248"/>
                  </a:cubicBezTo>
                  <a:cubicBezTo>
                    <a:pt x="144" y="249"/>
                    <a:pt x="144" y="249"/>
                    <a:pt x="143" y="249"/>
                  </a:cubicBezTo>
                  <a:cubicBezTo>
                    <a:pt x="140" y="251"/>
                    <a:pt x="137" y="253"/>
                    <a:pt x="133" y="254"/>
                  </a:cubicBezTo>
                  <a:cubicBezTo>
                    <a:pt x="133" y="254"/>
                    <a:pt x="132" y="253"/>
                    <a:pt x="131" y="254"/>
                  </a:cubicBezTo>
                  <a:cubicBezTo>
                    <a:pt x="132" y="255"/>
                    <a:pt x="132" y="254"/>
                    <a:pt x="132" y="254"/>
                  </a:cubicBezTo>
                  <a:cubicBezTo>
                    <a:pt x="132" y="255"/>
                    <a:pt x="129" y="256"/>
                    <a:pt x="129" y="255"/>
                  </a:cubicBezTo>
                  <a:cubicBezTo>
                    <a:pt x="129" y="256"/>
                    <a:pt x="128" y="256"/>
                    <a:pt x="127" y="256"/>
                  </a:cubicBezTo>
                  <a:cubicBezTo>
                    <a:pt x="126" y="257"/>
                    <a:pt x="126" y="258"/>
                    <a:pt x="124" y="258"/>
                  </a:cubicBezTo>
                  <a:cubicBezTo>
                    <a:pt x="124" y="258"/>
                    <a:pt x="125" y="257"/>
                    <a:pt x="125" y="257"/>
                  </a:cubicBezTo>
                  <a:cubicBezTo>
                    <a:pt x="125" y="257"/>
                    <a:pt x="124" y="256"/>
                    <a:pt x="125" y="256"/>
                  </a:cubicBezTo>
                  <a:cubicBezTo>
                    <a:pt x="125" y="255"/>
                    <a:pt x="124" y="257"/>
                    <a:pt x="124" y="257"/>
                  </a:cubicBezTo>
                  <a:cubicBezTo>
                    <a:pt x="124" y="256"/>
                    <a:pt x="124" y="256"/>
                    <a:pt x="124" y="255"/>
                  </a:cubicBezTo>
                  <a:cubicBezTo>
                    <a:pt x="123" y="255"/>
                    <a:pt x="123" y="256"/>
                    <a:pt x="122" y="256"/>
                  </a:cubicBezTo>
                  <a:cubicBezTo>
                    <a:pt x="122" y="255"/>
                    <a:pt x="121" y="255"/>
                    <a:pt x="120" y="256"/>
                  </a:cubicBezTo>
                  <a:cubicBezTo>
                    <a:pt x="121" y="257"/>
                    <a:pt x="122" y="256"/>
                    <a:pt x="123" y="258"/>
                  </a:cubicBezTo>
                  <a:cubicBezTo>
                    <a:pt x="123" y="258"/>
                    <a:pt x="122" y="259"/>
                    <a:pt x="122" y="259"/>
                  </a:cubicBezTo>
                  <a:cubicBezTo>
                    <a:pt x="121" y="259"/>
                    <a:pt x="121" y="258"/>
                    <a:pt x="120" y="258"/>
                  </a:cubicBezTo>
                  <a:cubicBezTo>
                    <a:pt x="119" y="259"/>
                    <a:pt x="120" y="260"/>
                    <a:pt x="121" y="259"/>
                  </a:cubicBezTo>
                  <a:cubicBezTo>
                    <a:pt x="120" y="261"/>
                    <a:pt x="119" y="259"/>
                    <a:pt x="118" y="259"/>
                  </a:cubicBezTo>
                  <a:cubicBezTo>
                    <a:pt x="118" y="259"/>
                    <a:pt x="116" y="260"/>
                    <a:pt x="117" y="261"/>
                  </a:cubicBezTo>
                  <a:cubicBezTo>
                    <a:pt x="117" y="261"/>
                    <a:pt x="116" y="261"/>
                    <a:pt x="116" y="262"/>
                  </a:cubicBezTo>
                  <a:cubicBezTo>
                    <a:pt x="115" y="261"/>
                    <a:pt x="114" y="262"/>
                    <a:pt x="114" y="261"/>
                  </a:cubicBezTo>
                  <a:cubicBezTo>
                    <a:pt x="114" y="261"/>
                    <a:pt x="115" y="260"/>
                    <a:pt x="115" y="262"/>
                  </a:cubicBezTo>
                  <a:cubicBezTo>
                    <a:pt x="117" y="261"/>
                    <a:pt x="117" y="261"/>
                    <a:pt x="117" y="261"/>
                  </a:cubicBezTo>
                  <a:cubicBezTo>
                    <a:pt x="117" y="260"/>
                    <a:pt x="115" y="261"/>
                    <a:pt x="115" y="260"/>
                  </a:cubicBezTo>
                  <a:cubicBezTo>
                    <a:pt x="116" y="259"/>
                    <a:pt x="116" y="260"/>
                    <a:pt x="117" y="260"/>
                  </a:cubicBezTo>
                  <a:cubicBezTo>
                    <a:pt x="116" y="259"/>
                    <a:pt x="115" y="259"/>
                    <a:pt x="115" y="259"/>
                  </a:cubicBezTo>
                  <a:cubicBezTo>
                    <a:pt x="114" y="259"/>
                    <a:pt x="113" y="260"/>
                    <a:pt x="112" y="260"/>
                  </a:cubicBezTo>
                  <a:cubicBezTo>
                    <a:pt x="112" y="258"/>
                    <a:pt x="114" y="257"/>
                    <a:pt x="113" y="256"/>
                  </a:cubicBezTo>
                  <a:cubicBezTo>
                    <a:pt x="114" y="255"/>
                    <a:pt x="115" y="256"/>
                    <a:pt x="116" y="255"/>
                  </a:cubicBezTo>
                  <a:cubicBezTo>
                    <a:pt x="116" y="256"/>
                    <a:pt x="116" y="255"/>
                    <a:pt x="117" y="256"/>
                  </a:cubicBezTo>
                  <a:cubicBezTo>
                    <a:pt x="118" y="256"/>
                    <a:pt x="117" y="254"/>
                    <a:pt x="118" y="253"/>
                  </a:cubicBezTo>
                  <a:cubicBezTo>
                    <a:pt x="119" y="253"/>
                    <a:pt x="119" y="253"/>
                    <a:pt x="119" y="254"/>
                  </a:cubicBezTo>
                  <a:cubicBezTo>
                    <a:pt x="120" y="254"/>
                    <a:pt x="119" y="253"/>
                    <a:pt x="120" y="253"/>
                  </a:cubicBezTo>
                  <a:cubicBezTo>
                    <a:pt x="121" y="252"/>
                    <a:pt x="121" y="253"/>
                    <a:pt x="122" y="253"/>
                  </a:cubicBezTo>
                  <a:cubicBezTo>
                    <a:pt x="123" y="252"/>
                    <a:pt x="121" y="252"/>
                    <a:pt x="121" y="251"/>
                  </a:cubicBezTo>
                  <a:cubicBezTo>
                    <a:pt x="122" y="252"/>
                    <a:pt x="123" y="251"/>
                    <a:pt x="123" y="251"/>
                  </a:cubicBezTo>
                  <a:cubicBezTo>
                    <a:pt x="124" y="251"/>
                    <a:pt x="123" y="251"/>
                    <a:pt x="122" y="251"/>
                  </a:cubicBezTo>
                  <a:cubicBezTo>
                    <a:pt x="123" y="250"/>
                    <a:pt x="125" y="250"/>
                    <a:pt x="125" y="249"/>
                  </a:cubicBezTo>
                  <a:cubicBezTo>
                    <a:pt x="124" y="248"/>
                    <a:pt x="124" y="250"/>
                    <a:pt x="123" y="250"/>
                  </a:cubicBezTo>
                  <a:cubicBezTo>
                    <a:pt x="123" y="249"/>
                    <a:pt x="122" y="250"/>
                    <a:pt x="122" y="249"/>
                  </a:cubicBezTo>
                  <a:cubicBezTo>
                    <a:pt x="121" y="249"/>
                    <a:pt x="121" y="250"/>
                    <a:pt x="120" y="250"/>
                  </a:cubicBezTo>
                  <a:cubicBezTo>
                    <a:pt x="119" y="251"/>
                    <a:pt x="119" y="250"/>
                    <a:pt x="118" y="250"/>
                  </a:cubicBezTo>
                  <a:cubicBezTo>
                    <a:pt x="118" y="251"/>
                    <a:pt x="117" y="251"/>
                    <a:pt x="117" y="252"/>
                  </a:cubicBezTo>
                  <a:cubicBezTo>
                    <a:pt x="116" y="251"/>
                    <a:pt x="115" y="251"/>
                    <a:pt x="114" y="251"/>
                  </a:cubicBezTo>
                  <a:cubicBezTo>
                    <a:pt x="113" y="252"/>
                    <a:pt x="115" y="251"/>
                    <a:pt x="115" y="252"/>
                  </a:cubicBezTo>
                  <a:cubicBezTo>
                    <a:pt x="114" y="254"/>
                    <a:pt x="111" y="253"/>
                    <a:pt x="111" y="254"/>
                  </a:cubicBezTo>
                  <a:cubicBezTo>
                    <a:pt x="110" y="254"/>
                    <a:pt x="109" y="254"/>
                    <a:pt x="108" y="254"/>
                  </a:cubicBezTo>
                  <a:cubicBezTo>
                    <a:pt x="108" y="253"/>
                    <a:pt x="110" y="254"/>
                    <a:pt x="111" y="253"/>
                  </a:cubicBezTo>
                  <a:cubicBezTo>
                    <a:pt x="109" y="253"/>
                    <a:pt x="108" y="252"/>
                    <a:pt x="106" y="252"/>
                  </a:cubicBezTo>
                  <a:cubicBezTo>
                    <a:pt x="105" y="253"/>
                    <a:pt x="107" y="253"/>
                    <a:pt x="108" y="253"/>
                  </a:cubicBezTo>
                  <a:cubicBezTo>
                    <a:pt x="108" y="254"/>
                    <a:pt x="106" y="254"/>
                    <a:pt x="107" y="255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5" y="256"/>
                    <a:pt x="104" y="256"/>
                    <a:pt x="102" y="256"/>
                  </a:cubicBezTo>
                  <a:cubicBezTo>
                    <a:pt x="102" y="256"/>
                    <a:pt x="104" y="256"/>
                    <a:pt x="103" y="255"/>
                  </a:cubicBezTo>
                  <a:cubicBezTo>
                    <a:pt x="102" y="255"/>
                    <a:pt x="102" y="255"/>
                    <a:pt x="101" y="255"/>
                  </a:cubicBezTo>
                  <a:cubicBezTo>
                    <a:pt x="100" y="255"/>
                    <a:pt x="100" y="256"/>
                    <a:pt x="101" y="257"/>
                  </a:cubicBezTo>
                  <a:cubicBezTo>
                    <a:pt x="100" y="257"/>
                    <a:pt x="98" y="258"/>
                    <a:pt x="98" y="257"/>
                  </a:cubicBezTo>
                  <a:cubicBezTo>
                    <a:pt x="97" y="256"/>
                    <a:pt x="99" y="257"/>
                    <a:pt x="100" y="256"/>
                  </a:cubicBezTo>
                  <a:cubicBezTo>
                    <a:pt x="98" y="255"/>
                    <a:pt x="98" y="257"/>
                    <a:pt x="97" y="257"/>
                  </a:cubicBezTo>
                  <a:cubicBezTo>
                    <a:pt x="97" y="257"/>
                    <a:pt x="97" y="257"/>
                    <a:pt x="97" y="258"/>
                  </a:cubicBezTo>
                  <a:cubicBezTo>
                    <a:pt x="94" y="258"/>
                    <a:pt x="94" y="258"/>
                    <a:pt x="94" y="258"/>
                  </a:cubicBezTo>
                  <a:cubicBezTo>
                    <a:pt x="93" y="258"/>
                    <a:pt x="97" y="258"/>
                    <a:pt x="96" y="257"/>
                  </a:cubicBezTo>
                  <a:cubicBezTo>
                    <a:pt x="95" y="257"/>
                    <a:pt x="94" y="258"/>
                    <a:pt x="93" y="258"/>
                  </a:cubicBezTo>
                  <a:cubicBezTo>
                    <a:pt x="95" y="259"/>
                    <a:pt x="91" y="259"/>
                    <a:pt x="90" y="259"/>
                  </a:cubicBezTo>
                  <a:cubicBezTo>
                    <a:pt x="89" y="259"/>
                    <a:pt x="91" y="259"/>
                    <a:pt x="92" y="259"/>
                  </a:cubicBezTo>
                  <a:cubicBezTo>
                    <a:pt x="91" y="258"/>
                    <a:pt x="89" y="259"/>
                    <a:pt x="89" y="259"/>
                  </a:cubicBezTo>
                  <a:cubicBezTo>
                    <a:pt x="88" y="259"/>
                    <a:pt x="85" y="259"/>
                    <a:pt x="84" y="260"/>
                  </a:cubicBezTo>
                  <a:cubicBezTo>
                    <a:pt x="85" y="260"/>
                    <a:pt x="87" y="260"/>
                    <a:pt x="88" y="260"/>
                  </a:cubicBezTo>
                  <a:cubicBezTo>
                    <a:pt x="88" y="260"/>
                    <a:pt x="87" y="260"/>
                    <a:pt x="86" y="260"/>
                  </a:cubicBezTo>
                  <a:cubicBezTo>
                    <a:pt x="85" y="260"/>
                    <a:pt x="83" y="260"/>
                    <a:pt x="83" y="261"/>
                  </a:cubicBezTo>
                  <a:cubicBezTo>
                    <a:pt x="81" y="261"/>
                    <a:pt x="80" y="261"/>
                    <a:pt x="77" y="262"/>
                  </a:cubicBezTo>
                  <a:cubicBezTo>
                    <a:pt x="77" y="262"/>
                    <a:pt x="77" y="262"/>
                    <a:pt x="77" y="262"/>
                  </a:cubicBezTo>
                  <a:cubicBezTo>
                    <a:pt x="76" y="262"/>
                    <a:pt x="76" y="262"/>
                    <a:pt x="76" y="261"/>
                  </a:cubicBezTo>
                  <a:cubicBezTo>
                    <a:pt x="73" y="262"/>
                    <a:pt x="72" y="261"/>
                    <a:pt x="70" y="262"/>
                  </a:cubicBezTo>
                  <a:cubicBezTo>
                    <a:pt x="69" y="261"/>
                    <a:pt x="70" y="261"/>
                    <a:pt x="70" y="260"/>
                  </a:cubicBezTo>
                  <a:cubicBezTo>
                    <a:pt x="70" y="260"/>
                    <a:pt x="69" y="260"/>
                    <a:pt x="69" y="260"/>
                  </a:cubicBezTo>
                  <a:cubicBezTo>
                    <a:pt x="69" y="260"/>
                    <a:pt x="69" y="261"/>
                    <a:pt x="69" y="261"/>
                  </a:cubicBezTo>
                  <a:cubicBezTo>
                    <a:pt x="68" y="262"/>
                    <a:pt x="67" y="262"/>
                    <a:pt x="65" y="262"/>
                  </a:cubicBezTo>
                  <a:cubicBezTo>
                    <a:pt x="65" y="263"/>
                    <a:pt x="65" y="263"/>
                    <a:pt x="66" y="263"/>
                  </a:cubicBezTo>
                  <a:cubicBezTo>
                    <a:pt x="65" y="264"/>
                    <a:pt x="64" y="263"/>
                    <a:pt x="63" y="263"/>
                  </a:cubicBezTo>
                  <a:cubicBezTo>
                    <a:pt x="63" y="263"/>
                    <a:pt x="63" y="262"/>
                    <a:pt x="62" y="261"/>
                  </a:cubicBezTo>
                  <a:cubicBezTo>
                    <a:pt x="62" y="261"/>
                    <a:pt x="63" y="262"/>
                    <a:pt x="63" y="261"/>
                  </a:cubicBezTo>
                  <a:cubicBezTo>
                    <a:pt x="63" y="261"/>
                    <a:pt x="63" y="260"/>
                    <a:pt x="62" y="261"/>
                  </a:cubicBezTo>
                  <a:cubicBezTo>
                    <a:pt x="61" y="261"/>
                    <a:pt x="62" y="262"/>
                    <a:pt x="62" y="263"/>
                  </a:cubicBezTo>
                  <a:cubicBezTo>
                    <a:pt x="60" y="262"/>
                    <a:pt x="60" y="262"/>
                    <a:pt x="58" y="262"/>
                  </a:cubicBezTo>
                  <a:cubicBezTo>
                    <a:pt x="58" y="261"/>
                    <a:pt x="58" y="261"/>
                    <a:pt x="58" y="261"/>
                  </a:cubicBezTo>
                  <a:cubicBezTo>
                    <a:pt x="56" y="261"/>
                    <a:pt x="56" y="262"/>
                    <a:pt x="54" y="261"/>
                  </a:cubicBezTo>
                  <a:cubicBezTo>
                    <a:pt x="54" y="261"/>
                    <a:pt x="53" y="261"/>
                    <a:pt x="53" y="260"/>
                  </a:cubicBezTo>
                  <a:cubicBezTo>
                    <a:pt x="53" y="260"/>
                    <a:pt x="54" y="259"/>
                    <a:pt x="53" y="259"/>
                  </a:cubicBezTo>
                  <a:cubicBezTo>
                    <a:pt x="51" y="260"/>
                    <a:pt x="54" y="260"/>
                    <a:pt x="53" y="261"/>
                  </a:cubicBezTo>
                  <a:cubicBezTo>
                    <a:pt x="52" y="261"/>
                    <a:pt x="52" y="260"/>
                    <a:pt x="51" y="260"/>
                  </a:cubicBezTo>
                  <a:cubicBezTo>
                    <a:pt x="50" y="260"/>
                    <a:pt x="51" y="260"/>
                    <a:pt x="51" y="261"/>
                  </a:cubicBezTo>
                  <a:cubicBezTo>
                    <a:pt x="50" y="261"/>
                    <a:pt x="49" y="260"/>
                    <a:pt x="49" y="260"/>
                  </a:cubicBezTo>
                  <a:cubicBezTo>
                    <a:pt x="48" y="260"/>
                    <a:pt x="47" y="260"/>
                    <a:pt x="46" y="260"/>
                  </a:cubicBezTo>
                  <a:cubicBezTo>
                    <a:pt x="45" y="259"/>
                    <a:pt x="44" y="259"/>
                    <a:pt x="43" y="259"/>
                  </a:cubicBezTo>
                  <a:cubicBezTo>
                    <a:pt x="43" y="258"/>
                    <a:pt x="44" y="258"/>
                    <a:pt x="44" y="258"/>
                  </a:cubicBezTo>
                  <a:cubicBezTo>
                    <a:pt x="43" y="258"/>
                    <a:pt x="42" y="258"/>
                    <a:pt x="42" y="258"/>
                  </a:cubicBezTo>
                  <a:cubicBezTo>
                    <a:pt x="42" y="257"/>
                    <a:pt x="43" y="258"/>
                    <a:pt x="43" y="257"/>
                  </a:cubicBezTo>
                  <a:cubicBezTo>
                    <a:pt x="42" y="256"/>
                    <a:pt x="42" y="257"/>
                    <a:pt x="41" y="257"/>
                  </a:cubicBezTo>
                  <a:cubicBezTo>
                    <a:pt x="41" y="258"/>
                    <a:pt x="42" y="258"/>
                    <a:pt x="42" y="259"/>
                  </a:cubicBezTo>
                  <a:cubicBezTo>
                    <a:pt x="41" y="259"/>
                    <a:pt x="40" y="259"/>
                    <a:pt x="40" y="258"/>
                  </a:cubicBezTo>
                  <a:cubicBezTo>
                    <a:pt x="40" y="258"/>
                    <a:pt x="41" y="258"/>
                    <a:pt x="41" y="258"/>
                  </a:cubicBezTo>
                  <a:cubicBezTo>
                    <a:pt x="41" y="257"/>
                    <a:pt x="40" y="257"/>
                    <a:pt x="40" y="257"/>
                  </a:cubicBezTo>
                  <a:cubicBezTo>
                    <a:pt x="40" y="256"/>
                    <a:pt x="39" y="256"/>
                    <a:pt x="38" y="255"/>
                  </a:cubicBezTo>
                  <a:cubicBezTo>
                    <a:pt x="37" y="255"/>
                    <a:pt x="39" y="256"/>
                    <a:pt x="38" y="256"/>
                  </a:cubicBezTo>
                  <a:cubicBezTo>
                    <a:pt x="37" y="255"/>
                    <a:pt x="36" y="255"/>
                    <a:pt x="36" y="254"/>
                  </a:cubicBezTo>
                  <a:cubicBezTo>
                    <a:pt x="36" y="253"/>
                    <a:pt x="36" y="253"/>
                    <a:pt x="36" y="253"/>
                  </a:cubicBezTo>
                  <a:cubicBezTo>
                    <a:pt x="36" y="252"/>
                    <a:pt x="36" y="253"/>
                    <a:pt x="35" y="252"/>
                  </a:cubicBezTo>
                  <a:cubicBezTo>
                    <a:pt x="34" y="251"/>
                    <a:pt x="35" y="251"/>
                    <a:pt x="34" y="251"/>
                  </a:cubicBezTo>
                  <a:cubicBezTo>
                    <a:pt x="34" y="251"/>
                    <a:pt x="34" y="252"/>
                    <a:pt x="34" y="252"/>
                  </a:cubicBezTo>
                  <a:cubicBezTo>
                    <a:pt x="34" y="253"/>
                    <a:pt x="34" y="253"/>
                    <a:pt x="33" y="252"/>
                  </a:cubicBezTo>
                  <a:cubicBezTo>
                    <a:pt x="33" y="253"/>
                    <a:pt x="35" y="254"/>
                    <a:pt x="36" y="255"/>
                  </a:cubicBezTo>
                  <a:cubicBezTo>
                    <a:pt x="35" y="256"/>
                    <a:pt x="34" y="254"/>
                    <a:pt x="33" y="254"/>
                  </a:cubicBezTo>
                  <a:cubicBezTo>
                    <a:pt x="32" y="253"/>
                    <a:pt x="32" y="252"/>
                    <a:pt x="31" y="251"/>
                  </a:cubicBezTo>
                  <a:cubicBezTo>
                    <a:pt x="32" y="250"/>
                    <a:pt x="32" y="250"/>
                    <a:pt x="32" y="250"/>
                  </a:cubicBezTo>
                  <a:cubicBezTo>
                    <a:pt x="31" y="249"/>
                    <a:pt x="30" y="249"/>
                    <a:pt x="30" y="250"/>
                  </a:cubicBezTo>
                  <a:cubicBezTo>
                    <a:pt x="30" y="250"/>
                    <a:pt x="29" y="249"/>
                    <a:pt x="29" y="248"/>
                  </a:cubicBezTo>
                  <a:cubicBezTo>
                    <a:pt x="29" y="248"/>
                    <a:pt x="29" y="249"/>
                    <a:pt x="30" y="248"/>
                  </a:cubicBezTo>
                  <a:cubicBezTo>
                    <a:pt x="29" y="248"/>
                    <a:pt x="29" y="247"/>
                    <a:pt x="29" y="247"/>
                  </a:cubicBezTo>
                  <a:cubicBezTo>
                    <a:pt x="29" y="246"/>
                    <a:pt x="28" y="246"/>
                    <a:pt x="28" y="245"/>
                  </a:cubicBezTo>
                  <a:cubicBezTo>
                    <a:pt x="28" y="245"/>
                    <a:pt x="28" y="245"/>
                    <a:pt x="29" y="245"/>
                  </a:cubicBezTo>
                  <a:cubicBezTo>
                    <a:pt x="28" y="242"/>
                    <a:pt x="27" y="241"/>
                    <a:pt x="26" y="239"/>
                  </a:cubicBezTo>
                  <a:cubicBezTo>
                    <a:pt x="25" y="239"/>
                    <a:pt x="24" y="238"/>
                    <a:pt x="24" y="236"/>
                  </a:cubicBezTo>
                  <a:cubicBezTo>
                    <a:pt x="24" y="236"/>
                    <a:pt x="24" y="237"/>
                    <a:pt x="24" y="237"/>
                  </a:cubicBezTo>
                  <a:cubicBezTo>
                    <a:pt x="24" y="238"/>
                    <a:pt x="25" y="239"/>
                    <a:pt x="24" y="239"/>
                  </a:cubicBezTo>
                  <a:cubicBezTo>
                    <a:pt x="24" y="239"/>
                    <a:pt x="24" y="238"/>
                    <a:pt x="24" y="238"/>
                  </a:cubicBezTo>
                  <a:cubicBezTo>
                    <a:pt x="23" y="237"/>
                    <a:pt x="23" y="236"/>
                    <a:pt x="23" y="235"/>
                  </a:cubicBezTo>
                  <a:cubicBezTo>
                    <a:pt x="24" y="235"/>
                    <a:pt x="24" y="236"/>
                    <a:pt x="24" y="236"/>
                  </a:cubicBezTo>
                  <a:cubicBezTo>
                    <a:pt x="24" y="235"/>
                    <a:pt x="25" y="236"/>
                    <a:pt x="25" y="235"/>
                  </a:cubicBezTo>
                  <a:cubicBezTo>
                    <a:pt x="25" y="233"/>
                    <a:pt x="25" y="236"/>
                    <a:pt x="24" y="234"/>
                  </a:cubicBezTo>
                  <a:cubicBezTo>
                    <a:pt x="23" y="233"/>
                    <a:pt x="25" y="233"/>
                    <a:pt x="25" y="232"/>
                  </a:cubicBezTo>
                  <a:cubicBezTo>
                    <a:pt x="24" y="231"/>
                    <a:pt x="24" y="233"/>
                    <a:pt x="23" y="232"/>
                  </a:cubicBezTo>
                  <a:cubicBezTo>
                    <a:pt x="24" y="231"/>
                    <a:pt x="22" y="229"/>
                    <a:pt x="23" y="230"/>
                  </a:cubicBezTo>
                  <a:cubicBezTo>
                    <a:pt x="22" y="228"/>
                    <a:pt x="22" y="227"/>
                    <a:pt x="22" y="225"/>
                  </a:cubicBezTo>
                  <a:cubicBezTo>
                    <a:pt x="21" y="225"/>
                    <a:pt x="22" y="227"/>
                    <a:pt x="22" y="228"/>
                  </a:cubicBezTo>
                  <a:cubicBezTo>
                    <a:pt x="20" y="227"/>
                    <a:pt x="21" y="226"/>
                    <a:pt x="21" y="225"/>
                  </a:cubicBezTo>
                  <a:cubicBezTo>
                    <a:pt x="21" y="224"/>
                    <a:pt x="20" y="224"/>
                    <a:pt x="20" y="223"/>
                  </a:cubicBezTo>
                  <a:cubicBezTo>
                    <a:pt x="21" y="223"/>
                    <a:pt x="21" y="224"/>
                    <a:pt x="21" y="224"/>
                  </a:cubicBezTo>
                  <a:cubicBezTo>
                    <a:pt x="22" y="224"/>
                    <a:pt x="22" y="224"/>
                    <a:pt x="22" y="223"/>
                  </a:cubicBezTo>
                  <a:cubicBezTo>
                    <a:pt x="23" y="223"/>
                    <a:pt x="23" y="223"/>
                    <a:pt x="23" y="222"/>
                  </a:cubicBezTo>
                  <a:cubicBezTo>
                    <a:pt x="23" y="222"/>
                    <a:pt x="22" y="223"/>
                    <a:pt x="22" y="222"/>
                  </a:cubicBezTo>
                  <a:cubicBezTo>
                    <a:pt x="21" y="221"/>
                    <a:pt x="21" y="223"/>
                    <a:pt x="20" y="222"/>
                  </a:cubicBezTo>
                  <a:cubicBezTo>
                    <a:pt x="20" y="221"/>
                    <a:pt x="20" y="222"/>
                    <a:pt x="21" y="222"/>
                  </a:cubicBezTo>
                  <a:cubicBezTo>
                    <a:pt x="20" y="220"/>
                    <a:pt x="21" y="220"/>
                    <a:pt x="21" y="218"/>
                  </a:cubicBezTo>
                  <a:cubicBezTo>
                    <a:pt x="22" y="218"/>
                    <a:pt x="20" y="219"/>
                    <a:pt x="22" y="219"/>
                  </a:cubicBezTo>
                  <a:cubicBezTo>
                    <a:pt x="22" y="219"/>
                    <a:pt x="22" y="218"/>
                    <a:pt x="22" y="217"/>
                  </a:cubicBezTo>
                  <a:cubicBezTo>
                    <a:pt x="22" y="217"/>
                    <a:pt x="21" y="217"/>
                    <a:pt x="21" y="217"/>
                  </a:cubicBezTo>
                  <a:cubicBezTo>
                    <a:pt x="20" y="217"/>
                    <a:pt x="21" y="216"/>
                    <a:pt x="20" y="216"/>
                  </a:cubicBezTo>
                  <a:cubicBezTo>
                    <a:pt x="20" y="215"/>
                    <a:pt x="19" y="214"/>
                    <a:pt x="20" y="213"/>
                  </a:cubicBezTo>
                  <a:cubicBezTo>
                    <a:pt x="19" y="212"/>
                    <a:pt x="20" y="209"/>
                    <a:pt x="20" y="207"/>
                  </a:cubicBezTo>
                  <a:cubicBezTo>
                    <a:pt x="20" y="205"/>
                    <a:pt x="19" y="205"/>
                    <a:pt x="20" y="204"/>
                  </a:cubicBezTo>
                  <a:cubicBezTo>
                    <a:pt x="20" y="204"/>
                    <a:pt x="19" y="204"/>
                    <a:pt x="19" y="203"/>
                  </a:cubicBezTo>
                  <a:cubicBezTo>
                    <a:pt x="20" y="199"/>
                    <a:pt x="19" y="196"/>
                    <a:pt x="20" y="193"/>
                  </a:cubicBezTo>
                  <a:cubicBezTo>
                    <a:pt x="20" y="193"/>
                    <a:pt x="20" y="193"/>
                    <a:pt x="20" y="192"/>
                  </a:cubicBezTo>
                  <a:cubicBezTo>
                    <a:pt x="20" y="191"/>
                    <a:pt x="20" y="192"/>
                    <a:pt x="20" y="191"/>
                  </a:cubicBezTo>
                  <a:cubicBezTo>
                    <a:pt x="22" y="190"/>
                    <a:pt x="21" y="191"/>
                    <a:pt x="22" y="192"/>
                  </a:cubicBezTo>
                  <a:cubicBezTo>
                    <a:pt x="21" y="192"/>
                    <a:pt x="20" y="194"/>
                    <a:pt x="21" y="195"/>
                  </a:cubicBezTo>
                  <a:cubicBezTo>
                    <a:pt x="22" y="195"/>
                    <a:pt x="21" y="193"/>
                    <a:pt x="22" y="193"/>
                  </a:cubicBezTo>
                  <a:cubicBezTo>
                    <a:pt x="22" y="193"/>
                    <a:pt x="22" y="193"/>
                    <a:pt x="23" y="193"/>
                  </a:cubicBezTo>
                  <a:cubicBezTo>
                    <a:pt x="23" y="192"/>
                    <a:pt x="23" y="191"/>
                    <a:pt x="23" y="191"/>
                  </a:cubicBezTo>
                  <a:cubicBezTo>
                    <a:pt x="22" y="190"/>
                    <a:pt x="23" y="192"/>
                    <a:pt x="22" y="191"/>
                  </a:cubicBezTo>
                  <a:cubicBezTo>
                    <a:pt x="21" y="191"/>
                    <a:pt x="21" y="188"/>
                    <a:pt x="20" y="190"/>
                  </a:cubicBezTo>
                  <a:cubicBezTo>
                    <a:pt x="20" y="190"/>
                    <a:pt x="20" y="187"/>
                    <a:pt x="21" y="187"/>
                  </a:cubicBezTo>
                  <a:cubicBezTo>
                    <a:pt x="20" y="186"/>
                    <a:pt x="21" y="183"/>
                    <a:pt x="22" y="180"/>
                  </a:cubicBezTo>
                  <a:cubicBezTo>
                    <a:pt x="22" y="177"/>
                    <a:pt x="22" y="174"/>
                    <a:pt x="22" y="171"/>
                  </a:cubicBezTo>
                  <a:cubicBezTo>
                    <a:pt x="22" y="170"/>
                    <a:pt x="23" y="170"/>
                    <a:pt x="23" y="170"/>
                  </a:cubicBezTo>
                  <a:cubicBezTo>
                    <a:pt x="23" y="169"/>
                    <a:pt x="23" y="168"/>
                    <a:pt x="23" y="168"/>
                  </a:cubicBezTo>
                  <a:cubicBezTo>
                    <a:pt x="23" y="168"/>
                    <a:pt x="22" y="168"/>
                    <a:pt x="23" y="167"/>
                  </a:cubicBezTo>
                  <a:cubicBezTo>
                    <a:pt x="24" y="166"/>
                    <a:pt x="23" y="167"/>
                    <a:pt x="24" y="168"/>
                  </a:cubicBezTo>
                  <a:cubicBezTo>
                    <a:pt x="24" y="168"/>
                    <a:pt x="24" y="168"/>
                    <a:pt x="25" y="168"/>
                  </a:cubicBezTo>
                  <a:cubicBezTo>
                    <a:pt x="25" y="169"/>
                    <a:pt x="23" y="170"/>
                    <a:pt x="25" y="170"/>
                  </a:cubicBezTo>
                  <a:cubicBezTo>
                    <a:pt x="25" y="170"/>
                    <a:pt x="24" y="170"/>
                    <a:pt x="25" y="169"/>
                  </a:cubicBezTo>
                  <a:cubicBezTo>
                    <a:pt x="25" y="169"/>
                    <a:pt x="26" y="169"/>
                    <a:pt x="26" y="168"/>
                  </a:cubicBezTo>
                  <a:cubicBezTo>
                    <a:pt x="25" y="168"/>
                    <a:pt x="26" y="169"/>
                    <a:pt x="25" y="169"/>
                  </a:cubicBezTo>
                  <a:cubicBezTo>
                    <a:pt x="25" y="167"/>
                    <a:pt x="26" y="165"/>
                    <a:pt x="26" y="164"/>
                  </a:cubicBezTo>
                  <a:cubicBezTo>
                    <a:pt x="25" y="164"/>
                    <a:pt x="26" y="166"/>
                    <a:pt x="25" y="166"/>
                  </a:cubicBezTo>
                  <a:cubicBezTo>
                    <a:pt x="24" y="167"/>
                    <a:pt x="24" y="166"/>
                    <a:pt x="23" y="166"/>
                  </a:cubicBezTo>
                  <a:cubicBezTo>
                    <a:pt x="23" y="162"/>
                    <a:pt x="24" y="160"/>
                    <a:pt x="25" y="157"/>
                  </a:cubicBezTo>
                  <a:cubicBezTo>
                    <a:pt x="24" y="156"/>
                    <a:pt x="24" y="155"/>
                    <a:pt x="24" y="154"/>
                  </a:cubicBezTo>
                  <a:cubicBezTo>
                    <a:pt x="24" y="153"/>
                    <a:pt x="24" y="152"/>
                    <a:pt x="24" y="151"/>
                  </a:cubicBezTo>
                  <a:cubicBezTo>
                    <a:pt x="23" y="151"/>
                    <a:pt x="23" y="151"/>
                    <a:pt x="23" y="152"/>
                  </a:cubicBezTo>
                  <a:cubicBezTo>
                    <a:pt x="22" y="152"/>
                    <a:pt x="23" y="151"/>
                    <a:pt x="22" y="151"/>
                  </a:cubicBezTo>
                  <a:cubicBezTo>
                    <a:pt x="21" y="151"/>
                    <a:pt x="22" y="152"/>
                    <a:pt x="22" y="152"/>
                  </a:cubicBezTo>
                  <a:cubicBezTo>
                    <a:pt x="22" y="153"/>
                    <a:pt x="21" y="154"/>
                    <a:pt x="21" y="155"/>
                  </a:cubicBezTo>
                  <a:cubicBezTo>
                    <a:pt x="21" y="156"/>
                    <a:pt x="22" y="156"/>
                    <a:pt x="22" y="156"/>
                  </a:cubicBezTo>
                  <a:cubicBezTo>
                    <a:pt x="22" y="157"/>
                    <a:pt x="21" y="158"/>
                    <a:pt x="21" y="158"/>
                  </a:cubicBezTo>
                  <a:cubicBezTo>
                    <a:pt x="21" y="159"/>
                    <a:pt x="22" y="158"/>
                    <a:pt x="22" y="159"/>
                  </a:cubicBezTo>
                  <a:cubicBezTo>
                    <a:pt x="21" y="161"/>
                    <a:pt x="22" y="163"/>
                    <a:pt x="21" y="165"/>
                  </a:cubicBezTo>
                  <a:cubicBezTo>
                    <a:pt x="20" y="164"/>
                    <a:pt x="20" y="167"/>
                    <a:pt x="19" y="167"/>
                  </a:cubicBezTo>
                  <a:cubicBezTo>
                    <a:pt x="19" y="168"/>
                    <a:pt x="21" y="167"/>
                    <a:pt x="20" y="168"/>
                  </a:cubicBezTo>
                  <a:cubicBezTo>
                    <a:pt x="20" y="168"/>
                    <a:pt x="20" y="168"/>
                    <a:pt x="20" y="167"/>
                  </a:cubicBezTo>
                  <a:cubicBezTo>
                    <a:pt x="21" y="166"/>
                    <a:pt x="21" y="168"/>
                    <a:pt x="21" y="168"/>
                  </a:cubicBezTo>
                  <a:cubicBezTo>
                    <a:pt x="20" y="169"/>
                    <a:pt x="19" y="169"/>
                    <a:pt x="19" y="170"/>
                  </a:cubicBezTo>
                  <a:cubicBezTo>
                    <a:pt x="20" y="171"/>
                    <a:pt x="20" y="170"/>
                    <a:pt x="20" y="169"/>
                  </a:cubicBezTo>
                  <a:cubicBezTo>
                    <a:pt x="21" y="169"/>
                    <a:pt x="20" y="170"/>
                    <a:pt x="20" y="171"/>
                  </a:cubicBezTo>
                  <a:cubicBezTo>
                    <a:pt x="20" y="172"/>
                    <a:pt x="20" y="174"/>
                    <a:pt x="20" y="176"/>
                  </a:cubicBezTo>
                  <a:cubicBezTo>
                    <a:pt x="19" y="176"/>
                    <a:pt x="19" y="175"/>
                    <a:pt x="19" y="175"/>
                  </a:cubicBezTo>
                  <a:cubicBezTo>
                    <a:pt x="18" y="175"/>
                    <a:pt x="19" y="177"/>
                    <a:pt x="20" y="177"/>
                  </a:cubicBezTo>
                  <a:cubicBezTo>
                    <a:pt x="19" y="180"/>
                    <a:pt x="18" y="180"/>
                    <a:pt x="18" y="182"/>
                  </a:cubicBezTo>
                  <a:cubicBezTo>
                    <a:pt x="19" y="183"/>
                    <a:pt x="18" y="181"/>
                    <a:pt x="19" y="180"/>
                  </a:cubicBezTo>
                  <a:cubicBezTo>
                    <a:pt x="20" y="183"/>
                    <a:pt x="18" y="186"/>
                    <a:pt x="18" y="188"/>
                  </a:cubicBezTo>
                  <a:cubicBezTo>
                    <a:pt x="18" y="189"/>
                    <a:pt x="18" y="189"/>
                    <a:pt x="18" y="189"/>
                  </a:cubicBezTo>
                  <a:cubicBezTo>
                    <a:pt x="18" y="190"/>
                    <a:pt x="18" y="189"/>
                    <a:pt x="18" y="189"/>
                  </a:cubicBezTo>
                  <a:cubicBezTo>
                    <a:pt x="18" y="190"/>
                    <a:pt x="18" y="190"/>
                    <a:pt x="18" y="191"/>
                  </a:cubicBezTo>
                  <a:cubicBezTo>
                    <a:pt x="18" y="192"/>
                    <a:pt x="17" y="193"/>
                    <a:pt x="17" y="194"/>
                  </a:cubicBezTo>
                  <a:cubicBezTo>
                    <a:pt x="17" y="194"/>
                    <a:pt x="17" y="194"/>
                    <a:pt x="18" y="194"/>
                  </a:cubicBezTo>
                  <a:cubicBezTo>
                    <a:pt x="17" y="197"/>
                    <a:pt x="18" y="200"/>
                    <a:pt x="17" y="202"/>
                  </a:cubicBezTo>
                  <a:cubicBezTo>
                    <a:pt x="17" y="203"/>
                    <a:pt x="17" y="202"/>
                    <a:pt x="17" y="202"/>
                  </a:cubicBezTo>
                  <a:cubicBezTo>
                    <a:pt x="18" y="203"/>
                    <a:pt x="17" y="207"/>
                    <a:pt x="16" y="207"/>
                  </a:cubicBezTo>
                  <a:cubicBezTo>
                    <a:pt x="17" y="208"/>
                    <a:pt x="17" y="209"/>
                    <a:pt x="17" y="209"/>
                  </a:cubicBezTo>
                  <a:cubicBezTo>
                    <a:pt x="17" y="212"/>
                    <a:pt x="16" y="216"/>
                    <a:pt x="16" y="219"/>
                  </a:cubicBezTo>
                  <a:cubicBezTo>
                    <a:pt x="14" y="220"/>
                    <a:pt x="14" y="221"/>
                    <a:pt x="13" y="221"/>
                  </a:cubicBezTo>
                  <a:cubicBezTo>
                    <a:pt x="13" y="224"/>
                    <a:pt x="13" y="225"/>
                    <a:pt x="13" y="229"/>
                  </a:cubicBezTo>
                  <a:cubicBezTo>
                    <a:pt x="14" y="229"/>
                    <a:pt x="14" y="229"/>
                    <a:pt x="14" y="229"/>
                  </a:cubicBezTo>
                  <a:cubicBezTo>
                    <a:pt x="15" y="230"/>
                    <a:pt x="15" y="231"/>
                    <a:pt x="14" y="231"/>
                  </a:cubicBezTo>
                  <a:cubicBezTo>
                    <a:pt x="15" y="232"/>
                    <a:pt x="15" y="231"/>
                    <a:pt x="15" y="230"/>
                  </a:cubicBezTo>
                  <a:cubicBezTo>
                    <a:pt x="15" y="228"/>
                    <a:pt x="14" y="228"/>
                    <a:pt x="14" y="227"/>
                  </a:cubicBezTo>
                  <a:cubicBezTo>
                    <a:pt x="15" y="228"/>
                    <a:pt x="16" y="229"/>
                    <a:pt x="16" y="230"/>
                  </a:cubicBezTo>
                  <a:cubicBezTo>
                    <a:pt x="16" y="230"/>
                    <a:pt x="16" y="230"/>
                    <a:pt x="16" y="229"/>
                  </a:cubicBezTo>
                  <a:cubicBezTo>
                    <a:pt x="17" y="229"/>
                    <a:pt x="16" y="230"/>
                    <a:pt x="16" y="230"/>
                  </a:cubicBezTo>
                  <a:cubicBezTo>
                    <a:pt x="16" y="230"/>
                    <a:pt x="16" y="231"/>
                    <a:pt x="15" y="231"/>
                  </a:cubicBezTo>
                  <a:cubicBezTo>
                    <a:pt x="15" y="231"/>
                    <a:pt x="16" y="232"/>
                    <a:pt x="16" y="232"/>
                  </a:cubicBezTo>
                  <a:cubicBezTo>
                    <a:pt x="16" y="233"/>
                    <a:pt x="15" y="234"/>
                    <a:pt x="15" y="234"/>
                  </a:cubicBezTo>
                  <a:cubicBezTo>
                    <a:pt x="15" y="234"/>
                    <a:pt x="16" y="234"/>
                    <a:pt x="16" y="235"/>
                  </a:cubicBezTo>
                  <a:cubicBezTo>
                    <a:pt x="15" y="236"/>
                    <a:pt x="16" y="238"/>
                    <a:pt x="15" y="238"/>
                  </a:cubicBezTo>
                  <a:cubicBezTo>
                    <a:pt x="16" y="239"/>
                    <a:pt x="16" y="237"/>
                    <a:pt x="17" y="238"/>
                  </a:cubicBezTo>
                  <a:cubicBezTo>
                    <a:pt x="17" y="239"/>
                    <a:pt x="17" y="240"/>
                    <a:pt x="16" y="240"/>
                  </a:cubicBezTo>
                  <a:cubicBezTo>
                    <a:pt x="17" y="240"/>
                    <a:pt x="16" y="243"/>
                    <a:pt x="18" y="242"/>
                  </a:cubicBezTo>
                  <a:cubicBezTo>
                    <a:pt x="19" y="242"/>
                    <a:pt x="16" y="241"/>
                    <a:pt x="17" y="240"/>
                  </a:cubicBezTo>
                  <a:cubicBezTo>
                    <a:pt x="18" y="239"/>
                    <a:pt x="18" y="242"/>
                    <a:pt x="18" y="242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20" y="245"/>
                    <a:pt x="22" y="248"/>
                    <a:pt x="22" y="250"/>
                  </a:cubicBezTo>
                  <a:cubicBezTo>
                    <a:pt x="23" y="250"/>
                    <a:pt x="23" y="253"/>
                    <a:pt x="25" y="254"/>
                  </a:cubicBezTo>
                  <a:cubicBezTo>
                    <a:pt x="25" y="254"/>
                    <a:pt x="25" y="255"/>
                    <a:pt x="26" y="255"/>
                  </a:cubicBezTo>
                  <a:cubicBezTo>
                    <a:pt x="26" y="255"/>
                    <a:pt x="27" y="255"/>
                    <a:pt x="27" y="255"/>
                  </a:cubicBezTo>
                  <a:cubicBezTo>
                    <a:pt x="27" y="254"/>
                    <a:pt x="26" y="254"/>
                    <a:pt x="25" y="253"/>
                  </a:cubicBezTo>
                  <a:cubicBezTo>
                    <a:pt x="25" y="253"/>
                    <a:pt x="24" y="252"/>
                    <a:pt x="24" y="251"/>
                  </a:cubicBezTo>
                  <a:cubicBezTo>
                    <a:pt x="25" y="251"/>
                    <a:pt x="26" y="253"/>
                    <a:pt x="27" y="254"/>
                  </a:cubicBezTo>
                  <a:cubicBezTo>
                    <a:pt x="27" y="254"/>
                    <a:pt x="28" y="255"/>
                    <a:pt x="28" y="256"/>
                  </a:cubicBezTo>
                  <a:cubicBezTo>
                    <a:pt x="29" y="256"/>
                    <a:pt x="29" y="256"/>
                    <a:pt x="29" y="257"/>
                  </a:cubicBezTo>
                  <a:cubicBezTo>
                    <a:pt x="30" y="257"/>
                    <a:pt x="30" y="257"/>
                    <a:pt x="30" y="258"/>
                  </a:cubicBezTo>
                  <a:cubicBezTo>
                    <a:pt x="30" y="259"/>
                    <a:pt x="29" y="257"/>
                    <a:pt x="29" y="258"/>
                  </a:cubicBezTo>
                  <a:cubicBezTo>
                    <a:pt x="30" y="258"/>
                    <a:pt x="31" y="258"/>
                    <a:pt x="32" y="259"/>
                  </a:cubicBezTo>
                  <a:cubicBezTo>
                    <a:pt x="32" y="260"/>
                    <a:pt x="34" y="260"/>
                    <a:pt x="35" y="262"/>
                  </a:cubicBezTo>
                  <a:cubicBezTo>
                    <a:pt x="36" y="261"/>
                    <a:pt x="33" y="261"/>
                    <a:pt x="34" y="260"/>
                  </a:cubicBezTo>
                  <a:cubicBezTo>
                    <a:pt x="35" y="260"/>
                    <a:pt x="35" y="261"/>
                    <a:pt x="36" y="261"/>
                  </a:cubicBezTo>
                  <a:cubicBezTo>
                    <a:pt x="37" y="262"/>
                    <a:pt x="37" y="262"/>
                    <a:pt x="37" y="261"/>
                  </a:cubicBezTo>
                  <a:cubicBezTo>
                    <a:pt x="38" y="262"/>
                    <a:pt x="39" y="263"/>
                    <a:pt x="39" y="264"/>
                  </a:cubicBezTo>
                  <a:cubicBezTo>
                    <a:pt x="40" y="264"/>
                    <a:pt x="41" y="264"/>
                    <a:pt x="41" y="263"/>
                  </a:cubicBezTo>
                  <a:cubicBezTo>
                    <a:pt x="42" y="263"/>
                    <a:pt x="42" y="265"/>
                    <a:pt x="43" y="264"/>
                  </a:cubicBezTo>
                  <a:cubicBezTo>
                    <a:pt x="44" y="264"/>
                    <a:pt x="44" y="265"/>
                    <a:pt x="45" y="266"/>
                  </a:cubicBezTo>
                  <a:cubicBezTo>
                    <a:pt x="46" y="266"/>
                    <a:pt x="44" y="265"/>
                    <a:pt x="45" y="264"/>
                  </a:cubicBezTo>
                  <a:cubicBezTo>
                    <a:pt x="46" y="265"/>
                    <a:pt x="47" y="266"/>
                    <a:pt x="48" y="266"/>
                  </a:cubicBezTo>
                  <a:cubicBezTo>
                    <a:pt x="49" y="266"/>
                    <a:pt x="51" y="266"/>
                    <a:pt x="52" y="266"/>
                  </a:cubicBezTo>
                  <a:cubicBezTo>
                    <a:pt x="52" y="266"/>
                    <a:pt x="52" y="266"/>
                    <a:pt x="53" y="266"/>
                  </a:cubicBezTo>
                  <a:cubicBezTo>
                    <a:pt x="52" y="267"/>
                    <a:pt x="54" y="267"/>
                    <a:pt x="54" y="268"/>
                  </a:cubicBezTo>
                  <a:cubicBezTo>
                    <a:pt x="54" y="267"/>
                    <a:pt x="57" y="267"/>
                    <a:pt x="56" y="266"/>
                  </a:cubicBezTo>
                  <a:cubicBezTo>
                    <a:pt x="57" y="265"/>
                    <a:pt x="57" y="267"/>
                    <a:pt x="57" y="267"/>
                  </a:cubicBezTo>
                  <a:cubicBezTo>
                    <a:pt x="58" y="266"/>
                    <a:pt x="57" y="266"/>
                    <a:pt x="58" y="265"/>
                  </a:cubicBezTo>
                  <a:cubicBezTo>
                    <a:pt x="60" y="266"/>
                    <a:pt x="61" y="266"/>
                    <a:pt x="63" y="266"/>
                  </a:cubicBezTo>
                  <a:cubicBezTo>
                    <a:pt x="64" y="266"/>
                    <a:pt x="66" y="266"/>
                    <a:pt x="67" y="265"/>
                  </a:cubicBezTo>
                  <a:cubicBezTo>
                    <a:pt x="68" y="265"/>
                    <a:pt x="68" y="266"/>
                    <a:pt x="68" y="266"/>
                  </a:cubicBezTo>
                  <a:cubicBezTo>
                    <a:pt x="69" y="266"/>
                    <a:pt x="70" y="265"/>
                    <a:pt x="71" y="265"/>
                  </a:cubicBezTo>
                  <a:cubicBezTo>
                    <a:pt x="71" y="265"/>
                    <a:pt x="72" y="265"/>
                    <a:pt x="72" y="265"/>
                  </a:cubicBezTo>
                  <a:cubicBezTo>
                    <a:pt x="74" y="265"/>
                    <a:pt x="75" y="265"/>
                    <a:pt x="77" y="265"/>
                  </a:cubicBezTo>
                  <a:cubicBezTo>
                    <a:pt x="79" y="264"/>
                    <a:pt x="80" y="264"/>
                    <a:pt x="82" y="264"/>
                  </a:cubicBezTo>
                  <a:cubicBezTo>
                    <a:pt x="83" y="264"/>
                    <a:pt x="84" y="265"/>
                    <a:pt x="86" y="266"/>
                  </a:cubicBezTo>
                  <a:cubicBezTo>
                    <a:pt x="86" y="267"/>
                    <a:pt x="86" y="268"/>
                    <a:pt x="87" y="268"/>
                  </a:cubicBezTo>
                  <a:cubicBezTo>
                    <a:pt x="87" y="268"/>
                    <a:pt x="87" y="269"/>
                    <a:pt x="86" y="269"/>
                  </a:cubicBezTo>
                  <a:cubicBezTo>
                    <a:pt x="87" y="269"/>
                    <a:pt x="85" y="271"/>
                    <a:pt x="87" y="271"/>
                  </a:cubicBezTo>
                  <a:cubicBezTo>
                    <a:pt x="86" y="271"/>
                    <a:pt x="86" y="273"/>
                    <a:pt x="86" y="273"/>
                  </a:cubicBezTo>
                  <a:cubicBezTo>
                    <a:pt x="86" y="274"/>
                    <a:pt x="84" y="273"/>
                    <a:pt x="85" y="274"/>
                  </a:cubicBezTo>
                  <a:cubicBezTo>
                    <a:pt x="81" y="274"/>
                    <a:pt x="77" y="275"/>
                    <a:pt x="73" y="275"/>
                  </a:cubicBezTo>
                  <a:cubicBezTo>
                    <a:pt x="72" y="275"/>
                    <a:pt x="72" y="274"/>
                    <a:pt x="71" y="274"/>
                  </a:cubicBezTo>
                  <a:cubicBezTo>
                    <a:pt x="70" y="274"/>
                    <a:pt x="69" y="275"/>
                    <a:pt x="68" y="275"/>
                  </a:cubicBezTo>
                  <a:cubicBezTo>
                    <a:pt x="67" y="275"/>
                    <a:pt x="67" y="274"/>
                    <a:pt x="66" y="274"/>
                  </a:cubicBezTo>
                  <a:cubicBezTo>
                    <a:pt x="65" y="274"/>
                    <a:pt x="64" y="275"/>
                    <a:pt x="63" y="274"/>
                  </a:cubicBezTo>
                  <a:cubicBezTo>
                    <a:pt x="63" y="274"/>
                    <a:pt x="63" y="275"/>
                    <a:pt x="62" y="275"/>
                  </a:cubicBezTo>
                  <a:cubicBezTo>
                    <a:pt x="62" y="275"/>
                    <a:pt x="61" y="275"/>
                    <a:pt x="61" y="275"/>
                  </a:cubicBezTo>
                  <a:cubicBezTo>
                    <a:pt x="60" y="275"/>
                    <a:pt x="60" y="275"/>
                    <a:pt x="59" y="275"/>
                  </a:cubicBezTo>
                  <a:cubicBezTo>
                    <a:pt x="59" y="275"/>
                    <a:pt x="59" y="275"/>
                    <a:pt x="58" y="274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5"/>
                    <a:pt x="57" y="275"/>
                  </a:cubicBezTo>
                  <a:cubicBezTo>
                    <a:pt x="56" y="275"/>
                    <a:pt x="55" y="274"/>
                    <a:pt x="54" y="274"/>
                  </a:cubicBezTo>
                  <a:cubicBezTo>
                    <a:pt x="53" y="274"/>
                    <a:pt x="53" y="274"/>
                    <a:pt x="52" y="274"/>
                  </a:cubicBezTo>
                  <a:cubicBezTo>
                    <a:pt x="51" y="275"/>
                    <a:pt x="49" y="274"/>
                    <a:pt x="48" y="273"/>
                  </a:cubicBezTo>
                  <a:cubicBezTo>
                    <a:pt x="47" y="273"/>
                    <a:pt x="47" y="273"/>
                    <a:pt x="47" y="274"/>
                  </a:cubicBezTo>
                  <a:cubicBezTo>
                    <a:pt x="46" y="273"/>
                    <a:pt x="44" y="273"/>
                    <a:pt x="42" y="272"/>
                  </a:cubicBezTo>
                  <a:cubicBezTo>
                    <a:pt x="41" y="272"/>
                    <a:pt x="40" y="272"/>
                    <a:pt x="39" y="272"/>
                  </a:cubicBezTo>
                  <a:cubicBezTo>
                    <a:pt x="39" y="271"/>
                    <a:pt x="38" y="271"/>
                    <a:pt x="36" y="270"/>
                  </a:cubicBezTo>
                  <a:cubicBezTo>
                    <a:pt x="36" y="270"/>
                    <a:pt x="38" y="270"/>
                    <a:pt x="36" y="269"/>
                  </a:cubicBezTo>
                  <a:cubicBezTo>
                    <a:pt x="35" y="268"/>
                    <a:pt x="36" y="270"/>
                    <a:pt x="35" y="270"/>
                  </a:cubicBezTo>
                  <a:cubicBezTo>
                    <a:pt x="33" y="269"/>
                    <a:pt x="32" y="268"/>
                    <a:pt x="31" y="267"/>
                  </a:cubicBezTo>
                  <a:cubicBezTo>
                    <a:pt x="30" y="267"/>
                    <a:pt x="30" y="267"/>
                    <a:pt x="29" y="266"/>
                  </a:cubicBezTo>
                  <a:cubicBezTo>
                    <a:pt x="28" y="266"/>
                    <a:pt x="28" y="265"/>
                    <a:pt x="27" y="265"/>
                  </a:cubicBezTo>
                  <a:cubicBezTo>
                    <a:pt x="27" y="265"/>
                    <a:pt x="28" y="265"/>
                    <a:pt x="29" y="265"/>
                  </a:cubicBezTo>
                  <a:cubicBezTo>
                    <a:pt x="28" y="263"/>
                    <a:pt x="26" y="264"/>
                    <a:pt x="26" y="264"/>
                  </a:cubicBezTo>
                  <a:cubicBezTo>
                    <a:pt x="24" y="263"/>
                    <a:pt x="27" y="264"/>
                    <a:pt x="26" y="263"/>
                  </a:cubicBezTo>
                  <a:cubicBezTo>
                    <a:pt x="25" y="262"/>
                    <a:pt x="25" y="263"/>
                    <a:pt x="24" y="263"/>
                  </a:cubicBezTo>
                  <a:cubicBezTo>
                    <a:pt x="23" y="262"/>
                    <a:pt x="22" y="261"/>
                    <a:pt x="22" y="260"/>
                  </a:cubicBezTo>
                  <a:cubicBezTo>
                    <a:pt x="21" y="259"/>
                    <a:pt x="22" y="260"/>
                    <a:pt x="22" y="259"/>
                  </a:cubicBezTo>
                  <a:cubicBezTo>
                    <a:pt x="22" y="259"/>
                    <a:pt x="22" y="259"/>
                    <a:pt x="21" y="258"/>
                  </a:cubicBezTo>
                  <a:cubicBezTo>
                    <a:pt x="21" y="257"/>
                    <a:pt x="22" y="261"/>
                    <a:pt x="20" y="258"/>
                  </a:cubicBezTo>
                  <a:cubicBezTo>
                    <a:pt x="18" y="256"/>
                    <a:pt x="20" y="258"/>
                    <a:pt x="20" y="257"/>
                  </a:cubicBezTo>
                  <a:cubicBezTo>
                    <a:pt x="20" y="256"/>
                    <a:pt x="20" y="256"/>
                    <a:pt x="19" y="255"/>
                  </a:cubicBezTo>
                  <a:cubicBezTo>
                    <a:pt x="19" y="254"/>
                    <a:pt x="18" y="256"/>
                    <a:pt x="17" y="256"/>
                  </a:cubicBezTo>
                  <a:cubicBezTo>
                    <a:pt x="16" y="254"/>
                    <a:pt x="16" y="254"/>
                    <a:pt x="16" y="254"/>
                  </a:cubicBezTo>
                  <a:cubicBezTo>
                    <a:pt x="15" y="253"/>
                    <a:pt x="15" y="253"/>
                    <a:pt x="15" y="253"/>
                  </a:cubicBezTo>
                  <a:cubicBezTo>
                    <a:pt x="16" y="253"/>
                    <a:pt x="16" y="253"/>
                    <a:pt x="17" y="252"/>
                  </a:cubicBezTo>
                  <a:cubicBezTo>
                    <a:pt x="16" y="252"/>
                    <a:pt x="16" y="250"/>
                    <a:pt x="15" y="251"/>
                  </a:cubicBezTo>
                  <a:cubicBezTo>
                    <a:pt x="13" y="249"/>
                    <a:pt x="13" y="247"/>
                    <a:pt x="14" y="246"/>
                  </a:cubicBezTo>
                  <a:cubicBezTo>
                    <a:pt x="14" y="246"/>
                    <a:pt x="12" y="245"/>
                    <a:pt x="13" y="244"/>
                  </a:cubicBezTo>
                  <a:cubicBezTo>
                    <a:pt x="12" y="243"/>
                    <a:pt x="12" y="246"/>
                    <a:pt x="12" y="243"/>
                  </a:cubicBezTo>
                  <a:cubicBezTo>
                    <a:pt x="11" y="243"/>
                    <a:pt x="11" y="244"/>
                    <a:pt x="11" y="244"/>
                  </a:cubicBezTo>
                  <a:cubicBezTo>
                    <a:pt x="11" y="244"/>
                    <a:pt x="9" y="241"/>
                    <a:pt x="11" y="241"/>
                  </a:cubicBezTo>
                  <a:cubicBezTo>
                    <a:pt x="11" y="240"/>
                    <a:pt x="10" y="240"/>
                    <a:pt x="9" y="239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10" y="238"/>
                    <a:pt x="9" y="237"/>
                    <a:pt x="9" y="237"/>
                  </a:cubicBezTo>
                  <a:cubicBezTo>
                    <a:pt x="9" y="236"/>
                    <a:pt x="9" y="235"/>
                    <a:pt x="10" y="235"/>
                  </a:cubicBezTo>
                  <a:cubicBezTo>
                    <a:pt x="8" y="235"/>
                    <a:pt x="8" y="232"/>
                    <a:pt x="8" y="231"/>
                  </a:cubicBezTo>
                  <a:cubicBezTo>
                    <a:pt x="8" y="231"/>
                    <a:pt x="8" y="232"/>
                    <a:pt x="8" y="232"/>
                  </a:cubicBezTo>
                  <a:cubicBezTo>
                    <a:pt x="7" y="230"/>
                    <a:pt x="8" y="227"/>
                    <a:pt x="7" y="225"/>
                  </a:cubicBezTo>
                  <a:cubicBezTo>
                    <a:pt x="8" y="224"/>
                    <a:pt x="9" y="224"/>
                    <a:pt x="10" y="222"/>
                  </a:cubicBezTo>
                  <a:cubicBezTo>
                    <a:pt x="10" y="221"/>
                    <a:pt x="9" y="221"/>
                    <a:pt x="9" y="220"/>
                  </a:cubicBezTo>
                  <a:cubicBezTo>
                    <a:pt x="8" y="221"/>
                    <a:pt x="8" y="219"/>
                    <a:pt x="7" y="221"/>
                  </a:cubicBezTo>
                  <a:cubicBezTo>
                    <a:pt x="7" y="220"/>
                    <a:pt x="7" y="218"/>
                    <a:pt x="6" y="219"/>
                  </a:cubicBezTo>
                  <a:cubicBezTo>
                    <a:pt x="5" y="214"/>
                    <a:pt x="6" y="208"/>
                    <a:pt x="6" y="205"/>
                  </a:cubicBezTo>
                  <a:cubicBezTo>
                    <a:pt x="7" y="205"/>
                    <a:pt x="6" y="207"/>
                    <a:pt x="6" y="208"/>
                  </a:cubicBezTo>
                  <a:cubicBezTo>
                    <a:pt x="6" y="210"/>
                    <a:pt x="6" y="211"/>
                    <a:pt x="6" y="212"/>
                  </a:cubicBezTo>
                  <a:cubicBezTo>
                    <a:pt x="7" y="211"/>
                    <a:pt x="7" y="210"/>
                    <a:pt x="7" y="210"/>
                  </a:cubicBezTo>
                  <a:cubicBezTo>
                    <a:pt x="8" y="208"/>
                    <a:pt x="6" y="209"/>
                    <a:pt x="6" y="207"/>
                  </a:cubicBezTo>
                  <a:cubicBezTo>
                    <a:pt x="7" y="208"/>
                    <a:pt x="7" y="208"/>
                    <a:pt x="7" y="208"/>
                  </a:cubicBezTo>
                  <a:cubicBezTo>
                    <a:pt x="7" y="206"/>
                    <a:pt x="7" y="205"/>
                    <a:pt x="8" y="204"/>
                  </a:cubicBezTo>
                  <a:cubicBezTo>
                    <a:pt x="8" y="204"/>
                    <a:pt x="7" y="204"/>
                    <a:pt x="7" y="203"/>
                  </a:cubicBezTo>
                  <a:cubicBezTo>
                    <a:pt x="8" y="201"/>
                    <a:pt x="8" y="201"/>
                    <a:pt x="8" y="201"/>
                  </a:cubicBezTo>
                  <a:cubicBezTo>
                    <a:pt x="8" y="200"/>
                    <a:pt x="8" y="201"/>
                    <a:pt x="9" y="200"/>
                  </a:cubicBezTo>
                  <a:cubicBezTo>
                    <a:pt x="9" y="199"/>
                    <a:pt x="8" y="200"/>
                    <a:pt x="8" y="199"/>
                  </a:cubicBezTo>
                  <a:cubicBezTo>
                    <a:pt x="8" y="198"/>
                    <a:pt x="8" y="197"/>
                    <a:pt x="7" y="197"/>
                  </a:cubicBezTo>
                  <a:cubicBezTo>
                    <a:pt x="8" y="195"/>
                    <a:pt x="8" y="192"/>
                    <a:pt x="8" y="191"/>
                  </a:cubicBezTo>
                  <a:cubicBezTo>
                    <a:pt x="9" y="192"/>
                    <a:pt x="8" y="194"/>
                    <a:pt x="8" y="196"/>
                  </a:cubicBezTo>
                  <a:cubicBezTo>
                    <a:pt x="8" y="197"/>
                    <a:pt x="8" y="197"/>
                    <a:pt x="9" y="197"/>
                  </a:cubicBezTo>
                  <a:cubicBezTo>
                    <a:pt x="9" y="196"/>
                    <a:pt x="9" y="196"/>
                    <a:pt x="8" y="196"/>
                  </a:cubicBezTo>
                  <a:cubicBezTo>
                    <a:pt x="9" y="195"/>
                    <a:pt x="8" y="194"/>
                    <a:pt x="9" y="192"/>
                  </a:cubicBezTo>
                  <a:cubicBezTo>
                    <a:pt x="9" y="192"/>
                    <a:pt x="9" y="192"/>
                    <a:pt x="10" y="192"/>
                  </a:cubicBezTo>
                  <a:cubicBezTo>
                    <a:pt x="10" y="189"/>
                    <a:pt x="10" y="186"/>
                    <a:pt x="10" y="182"/>
                  </a:cubicBezTo>
                  <a:cubicBezTo>
                    <a:pt x="11" y="181"/>
                    <a:pt x="11" y="183"/>
                    <a:pt x="12" y="182"/>
                  </a:cubicBezTo>
                  <a:cubicBezTo>
                    <a:pt x="12" y="181"/>
                    <a:pt x="10" y="182"/>
                    <a:pt x="11" y="180"/>
                  </a:cubicBezTo>
                  <a:cubicBezTo>
                    <a:pt x="11" y="180"/>
                    <a:pt x="12" y="181"/>
                    <a:pt x="12" y="182"/>
                  </a:cubicBezTo>
                  <a:cubicBezTo>
                    <a:pt x="13" y="182"/>
                    <a:pt x="13" y="180"/>
                    <a:pt x="11" y="180"/>
                  </a:cubicBezTo>
                  <a:cubicBezTo>
                    <a:pt x="12" y="179"/>
                    <a:pt x="11" y="179"/>
                    <a:pt x="11" y="179"/>
                  </a:cubicBezTo>
                  <a:cubicBezTo>
                    <a:pt x="12" y="173"/>
                    <a:pt x="14" y="163"/>
                    <a:pt x="14" y="158"/>
                  </a:cubicBezTo>
                  <a:cubicBezTo>
                    <a:pt x="14" y="157"/>
                    <a:pt x="14" y="158"/>
                    <a:pt x="14" y="158"/>
                  </a:cubicBezTo>
                  <a:cubicBezTo>
                    <a:pt x="13" y="157"/>
                    <a:pt x="14" y="156"/>
                    <a:pt x="13" y="155"/>
                  </a:cubicBezTo>
                  <a:cubicBezTo>
                    <a:pt x="14" y="154"/>
                    <a:pt x="14" y="156"/>
                    <a:pt x="15" y="155"/>
                  </a:cubicBezTo>
                  <a:cubicBezTo>
                    <a:pt x="15" y="154"/>
                    <a:pt x="15" y="154"/>
                    <a:pt x="15" y="154"/>
                  </a:cubicBezTo>
                  <a:cubicBezTo>
                    <a:pt x="15" y="153"/>
                    <a:pt x="15" y="153"/>
                    <a:pt x="15" y="154"/>
                  </a:cubicBezTo>
                  <a:cubicBezTo>
                    <a:pt x="15" y="154"/>
                    <a:pt x="15" y="155"/>
                    <a:pt x="16" y="155"/>
                  </a:cubicBezTo>
                  <a:cubicBezTo>
                    <a:pt x="16" y="154"/>
                    <a:pt x="17" y="153"/>
                    <a:pt x="17" y="152"/>
                  </a:cubicBezTo>
                  <a:cubicBezTo>
                    <a:pt x="16" y="151"/>
                    <a:pt x="15" y="150"/>
                    <a:pt x="14" y="149"/>
                  </a:cubicBezTo>
                  <a:cubicBezTo>
                    <a:pt x="15" y="148"/>
                    <a:pt x="15" y="148"/>
                    <a:pt x="16" y="148"/>
                  </a:cubicBezTo>
                  <a:cubicBezTo>
                    <a:pt x="15" y="146"/>
                    <a:pt x="16" y="144"/>
                    <a:pt x="16" y="141"/>
                  </a:cubicBezTo>
                  <a:cubicBezTo>
                    <a:pt x="16" y="141"/>
                    <a:pt x="16" y="141"/>
                    <a:pt x="17" y="141"/>
                  </a:cubicBezTo>
                  <a:cubicBezTo>
                    <a:pt x="17" y="140"/>
                    <a:pt x="16" y="140"/>
                    <a:pt x="16" y="140"/>
                  </a:cubicBezTo>
                  <a:cubicBezTo>
                    <a:pt x="16" y="139"/>
                    <a:pt x="16" y="137"/>
                    <a:pt x="16" y="135"/>
                  </a:cubicBezTo>
                  <a:cubicBezTo>
                    <a:pt x="16" y="133"/>
                    <a:pt x="16" y="130"/>
                    <a:pt x="16" y="127"/>
                  </a:cubicBezTo>
                  <a:cubicBezTo>
                    <a:pt x="16" y="126"/>
                    <a:pt x="16" y="125"/>
                    <a:pt x="17" y="125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3"/>
                    <a:pt x="16" y="123"/>
                    <a:pt x="17" y="122"/>
                  </a:cubicBezTo>
                  <a:cubicBezTo>
                    <a:pt x="15" y="120"/>
                    <a:pt x="16" y="116"/>
                    <a:pt x="16" y="112"/>
                  </a:cubicBezTo>
                  <a:cubicBezTo>
                    <a:pt x="16" y="111"/>
                    <a:pt x="16" y="113"/>
                    <a:pt x="17" y="112"/>
                  </a:cubicBezTo>
                  <a:cubicBezTo>
                    <a:pt x="17" y="111"/>
                    <a:pt x="15" y="111"/>
                    <a:pt x="15" y="109"/>
                  </a:cubicBezTo>
                  <a:cubicBezTo>
                    <a:pt x="16" y="110"/>
                    <a:pt x="16" y="110"/>
                    <a:pt x="17" y="110"/>
                  </a:cubicBezTo>
                  <a:cubicBezTo>
                    <a:pt x="17" y="109"/>
                    <a:pt x="16" y="109"/>
                    <a:pt x="17" y="108"/>
                  </a:cubicBezTo>
                  <a:cubicBezTo>
                    <a:pt x="17" y="108"/>
                    <a:pt x="17" y="109"/>
                    <a:pt x="18" y="109"/>
                  </a:cubicBezTo>
                  <a:cubicBezTo>
                    <a:pt x="18" y="108"/>
                    <a:pt x="16" y="108"/>
                    <a:pt x="17" y="106"/>
                  </a:cubicBezTo>
                  <a:cubicBezTo>
                    <a:pt x="18" y="106"/>
                    <a:pt x="18" y="106"/>
                    <a:pt x="18" y="107"/>
                  </a:cubicBezTo>
                  <a:cubicBezTo>
                    <a:pt x="19" y="107"/>
                    <a:pt x="17" y="106"/>
                    <a:pt x="17" y="105"/>
                  </a:cubicBezTo>
                  <a:cubicBezTo>
                    <a:pt x="18" y="105"/>
                    <a:pt x="17" y="104"/>
                    <a:pt x="18" y="104"/>
                  </a:cubicBezTo>
                  <a:cubicBezTo>
                    <a:pt x="17" y="103"/>
                    <a:pt x="15" y="102"/>
                    <a:pt x="16" y="101"/>
                  </a:cubicBezTo>
                  <a:cubicBezTo>
                    <a:pt x="16" y="101"/>
                    <a:pt x="17" y="101"/>
                    <a:pt x="17" y="102"/>
                  </a:cubicBezTo>
                  <a:cubicBezTo>
                    <a:pt x="18" y="102"/>
                    <a:pt x="17" y="102"/>
                    <a:pt x="17" y="103"/>
                  </a:cubicBezTo>
                  <a:cubicBezTo>
                    <a:pt x="19" y="103"/>
                    <a:pt x="18" y="101"/>
                    <a:pt x="17" y="100"/>
                  </a:cubicBezTo>
                  <a:cubicBezTo>
                    <a:pt x="18" y="100"/>
                    <a:pt x="19" y="101"/>
                    <a:pt x="19" y="101"/>
                  </a:cubicBezTo>
                  <a:cubicBezTo>
                    <a:pt x="19" y="100"/>
                    <a:pt x="18" y="100"/>
                    <a:pt x="18" y="99"/>
                  </a:cubicBezTo>
                  <a:cubicBezTo>
                    <a:pt x="18" y="98"/>
                    <a:pt x="19" y="98"/>
                    <a:pt x="19" y="98"/>
                  </a:cubicBezTo>
                  <a:cubicBezTo>
                    <a:pt x="19" y="99"/>
                    <a:pt x="21" y="103"/>
                    <a:pt x="20" y="104"/>
                  </a:cubicBezTo>
                  <a:cubicBezTo>
                    <a:pt x="20" y="105"/>
                    <a:pt x="20" y="104"/>
                    <a:pt x="21" y="104"/>
                  </a:cubicBezTo>
                  <a:cubicBezTo>
                    <a:pt x="21" y="106"/>
                    <a:pt x="21" y="108"/>
                    <a:pt x="21" y="109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22" y="111"/>
                    <a:pt x="21" y="112"/>
                    <a:pt x="22" y="113"/>
                  </a:cubicBezTo>
                  <a:cubicBezTo>
                    <a:pt x="22" y="114"/>
                    <a:pt x="22" y="115"/>
                    <a:pt x="22" y="116"/>
                  </a:cubicBezTo>
                  <a:cubicBezTo>
                    <a:pt x="22" y="117"/>
                    <a:pt x="23" y="118"/>
                    <a:pt x="23" y="119"/>
                  </a:cubicBezTo>
                  <a:cubicBezTo>
                    <a:pt x="22" y="119"/>
                    <a:pt x="22" y="121"/>
                    <a:pt x="22" y="122"/>
                  </a:cubicBezTo>
                  <a:cubicBezTo>
                    <a:pt x="23" y="122"/>
                    <a:pt x="23" y="120"/>
                    <a:pt x="24" y="120"/>
                  </a:cubicBezTo>
                  <a:cubicBezTo>
                    <a:pt x="25" y="120"/>
                    <a:pt x="24" y="120"/>
                    <a:pt x="24" y="121"/>
                  </a:cubicBezTo>
                  <a:cubicBezTo>
                    <a:pt x="24" y="122"/>
                    <a:pt x="25" y="121"/>
                    <a:pt x="25" y="122"/>
                  </a:cubicBezTo>
                  <a:cubicBezTo>
                    <a:pt x="25" y="120"/>
                    <a:pt x="24" y="119"/>
                    <a:pt x="24" y="118"/>
                  </a:cubicBezTo>
                  <a:cubicBezTo>
                    <a:pt x="24" y="116"/>
                    <a:pt x="23" y="114"/>
                    <a:pt x="23" y="113"/>
                  </a:cubicBezTo>
                  <a:cubicBezTo>
                    <a:pt x="23" y="111"/>
                    <a:pt x="23" y="110"/>
                    <a:pt x="23" y="109"/>
                  </a:cubicBezTo>
                  <a:cubicBezTo>
                    <a:pt x="23" y="109"/>
                    <a:pt x="25" y="109"/>
                    <a:pt x="25" y="110"/>
                  </a:cubicBezTo>
                  <a:cubicBezTo>
                    <a:pt x="26" y="110"/>
                    <a:pt x="25" y="108"/>
                    <a:pt x="25" y="108"/>
                  </a:cubicBezTo>
                  <a:cubicBezTo>
                    <a:pt x="25" y="108"/>
                    <a:pt x="24" y="108"/>
                    <a:pt x="24" y="109"/>
                  </a:cubicBezTo>
                  <a:cubicBezTo>
                    <a:pt x="24" y="109"/>
                    <a:pt x="24" y="107"/>
                    <a:pt x="24" y="106"/>
                  </a:cubicBezTo>
                  <a:cubicBezTo>
                    <a:pt x="24" y="106"/>
                    <a:pt x="25" y="106"/>
                    <a:pt x="25" y="106"/>
                  </a:cubicBezTo>
                  <a:cubicBezTo>
                    <a:pt x="25" y="105"/>
                    <a:pt x="23" y="106"/>
                    <a:pt x="24" y="104"/>
                  </a:cubicBezTo>
                  <a:cubicBezTo>
                    <a:pt x="25" y="105"/>
                    <a:pt x="24" y="105"/>
                    <a:pt x="25" y="104"/>
                  </a:cubicBezTo>
                  <a:cubicBezTo>
                    <a:pt x="25" y="103"/>
                    <a:pt x="24" y="104"/>
                    <a:pt x="25" y="104"/>
                  </a:cubicBezTo>
                  <a:cubicBezTo>
                    <a:pt x="24" y="104"/>
                    <a:pt x="24" y="103"/>
                    <a:pt x="24" y="103"/>
                  </a:cubicBezTo>
                  <a:cubicBezTo>
                    <a:pt x="24" y="102"/>
                    <a:pt x="24" y="102"/>
                    <a:pt x="26" y="102"/>
                  </a:cubicBezTo>
                  <a:cubicBezTo>
                    <a:pt x="25" y="101"/>
                    <a:pt x="24" y="101"/>
                    <a:pt x="24" y="99"/>
                  </a:cubicBezTo>
                  <a:cubicBezTo>
                    <a:pt x="24" y="98"/>
                    <a:pt x="26" y="98"/>
                    <a:pt x="25" y="97"/>
                  </a:cubicBezTo>
                  <a:cubicBezTo>
                    <a:pt x="25" y="96"/>
                    <a:pt x="24" y="95"/>
                    <a:pt x="23" y="96"/>
                  </a:cubicBezTo>
                  <a:cubicBezTo>
                    <a:pt x="23" y="94"/>
                    <a:pt x="22" y="93"/>
                    <a:pt x="21" y="93"/>
                  </a:cubicBezTo>
                  <a:cubicBezTo>
                    <a:pt x="21" y="92"/>
                    <a:pt x="22" y="92"/>
                    <a:pt x="21" y="92"/>
                  </a:cubicBezTo>
                  <a:cubicBezTo>
                    <a:pt x="22" y="91"/>
                    <a:pt x="22" y="92"/>
                    <a:pt x="22" y="93"/>
                  </a:cubicBezTo>
                  <a:cubicBezTo>
                    <a:pt x="23" y="92"/>
                    <a:pt x="23" y="92"/>
                    <a:pt x="24" y="91"/>
                  </a:cubicBezTo>
                  <a:cubicBezTo>
                    <a:pt x="23" y="90"/>
                    <a:pt x="23" y="90"/>
                    <a:pt x="23" y="89"/>
                  </a:cubicBezTo>
                  <a:cubicBezTo>
                    <a:pt x="24" y="88"/>
                    <a:pt x="24" y="90"/>
                    <a:pt x="24" y="89"/>
                  </a:cubicBezTo>
                  <a:cubicBezTo>
                    <a:pt x="25" y="89"/>
                    <a:pt x="24" y="88"/>
                    <a:pt x="24" y="89"/>
                  </a:cubicBezTo>
                  <a:cubicBezTo>
                    <a:pt x="24" y="88"/>
                    <a:pt x="23" y="87"/>
                    <a:pt x="23" y="86"/>
                  </a:cubicBezTo>
                  <a:cubicBezTo>
                    <a:pt x="22" y="86"/>
                    <a:pt x="22" y="86"/>
                    <a:pt x="21" y="86"/>
                  </a:cubicBezTo>
                  <a:cubicBezTo>
                    <a:pt x="22" y="87"/>
                    <a:pt x="22" y="88"/>
                    <a:pt x="22" y="89"/>
                  </a:cubicBezTo>
                  <a:cubicBezTo>
                    <a:pt x="21" y="89"/>
                    <a:pt x="22" y="90"/>
                    <a:pt x="20" y="91"/>
                  </a:cubicBezTo>
                  <a:cubicBezTo>
                    <a:pt x="20" y="87"/>
                    <a:pt x="18" y="81"/>
                    <a:pt x="18" y="77"/>
                  </a:cubicBezTo>
                  <a:cubicBezTo>
                    <a:pt x="19" y="77"/>
                    <a:pt x="18" y="78"/>
                    <a:pt x="18" y="78"/>
                  </a:cubicBezTo>
                  <a:cubicBezTo>
                    <a:pt x="19" y="81"/>
                    <a:pt x="20" y="85"/>
                    <a:pt x="20" y="88"/>
                  </a:cubicBezTo>
                  <a:cubicBezTo>
                    <a:pt x="21" y="87"/>
                    <a:pt x="20" y="85"/>
                    <a:pt x="21" y="85"/>
                  </a:cubicBezTo>
                  <a:cubicBezTo>
                    <a:pt x="21" y="84"/>
                    <a:pt x="20" y="85"/>
                    <a:pt x="20" y="83"/>
                  </a:cubicBezTo>
                  <a:cubicBezTo>
                    <a:pt x="20" y="83"/>
                    <a:pt x="20" y="83"/>
                    <a:pt x="20" y="82"/>
                  </a:cubicBezTo>
                  <a:cubicBezTo>
                    <a:pt x="21" y="81"/>
                    <a:pt x="20" y="81"/>
                    <a:pt x="20" y="81"/>
                  </a:cubicBezTo>
                  <a:cubicBezTo>
                    <a:pt x="19" y="81"/>
                    <a:pt x="20" y="81"/>
                    <a:pt x="20" y="81"/>
                  </a:cubicBezTo>
                  <a:cubicBezTo>
                    <a:pt x="20" y="80"/>
                    <a:pt x="19" y="80"/>
                    <a:pt x="19" y="80"/>
                  </a:cubicBezTo>
                  <a:cubicBezTo>
                    <a:pt x="19" y="79"/>
                    <a:pt x="19" y="77"/>
                    <a:pt x="18" y="76"/>
                  </a:cubicBezTo>
                  <a:cubicBezTo>
                    <a:pt x="18" y="75"/>
                    <a:pt x="19" y="75"/>
                    <a:pt x="19" y="75"/>
                  </a:cubicBezTo>
                  <a:cubicBezTo>
                    <a:pt x="18" y="74"/>
                    <a:pt x="18" y="76"/>
                    <a:pt x="18" y="75"/>
                  </a:cubicBezTo>
                  <a:cubicBezTo>
                    <a:pt x="17" y="75"/>
                    <a:pt x="18" y="75"/>
                    <a:pt x="18" y="74"/>
                  </a:cubicBezTo>
                  <a:cubicBezTo>
                    <a:pt x="18" y="73"/>
                    <a:pt x="17" y="74"/>
                    <a:pt x="17" y="74"/>
                  </a:cubicBezTo>
                  <a:cubicBezTo>
                    <a:pt x="16" y="71"/>
                    <a:pt x="15" y="69"/>
                    <a:pt x="15" y="67"/>
                  </a:cubicBezTo>
                  <a:cubicBezTo>
                    <a:pt x="14" y="67"/>
                    <a:pt x="15" y="66"/>
                    <a:pt x="15" y="66"/>
                  </a:cubicBezTo>
                  <a:cubicBezTo>
                    <a:pt x="15" y="66"/>
                    <a:pt x="14" y="65"/>
                    <a:pt x="14" y="64"/>
                  </a:cubicBezTo>
                  <a:cubicBezTo>
                    <a:pt x="14" y="64"/>
                    <a:pt x="14" y="63"/>
                    <a:pt x="13" y="63"/>
                  </a:cubicBezTo>
                  <a:cubicBezTo>
                    <a:pt x="14" y="62"/>
                    <a:pt x="13" y="62"/>
                    <a:pt x="14" y="62"/>
                  </a:cubicBezTo>
                  <a:cubicBezTo>
                    <a:pt x="12" y="60"/>
                    <a:pt x="13" y="56"/>
                    <a:pt x="11" y="54"/>
                  </a:cubicBezTo>
                  <a:cubicBezTo>
                    <a:pt x="12" y="54"/>
                    <a:pt x="12" y="55"/>
                    <a:pt x="13" y="55"/>
                  </a:cubicBezTo>
                  <a:cubicBezTo>
                    <a:pt x="13" y="56"/>
                    <a:pt x="13" y="57"/>
                    <a:pt x="13" y="58"/>
                  </a:cubicBezTo>
                  <a:cubicBezTo>
                    <a:pt x="14" y="58"/>
                    <a:pt x="15" y="58"/>
                    <a:pt x="15" y="59"/>
                  </a:cubicBezTo>
                  <a:cubicBezTo>
                    <a:pt x="15" y="58"/>
                    <a:pt x="14" y="57"/>
                    <a:pt x="13" y="56"/>
                  </a:cubicBezTo>
                  <a:cubicBezTo>
                    <a:pt x="14" y="56"/>
                    <a:pt x="13" y="54"/>
                    <a:pt x="14" y="54"/>
                  </a:cubicBezTo>
                  <a:cubicBezTo>
                    <a:pt x="13" y="54"/>
                    <a:pt x="13" y="55"/>
                    <a:pt x="12" y="54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1" y="52"/>
                    <a:pt x="12" y="53"/>
                    <a:pt x="12" y="54"/>
                  </a:cubicBezTo>
                  <a:cubicBezTo>
                    <a:pt x="11" y="53"/>
                    <a:pt x="10" y="51"/>
                    <a:pt x="10" y="50"/>
                  </a:cubicBezTo>
                  <a:cubicBezTo>
                    <a:pt x="10" y="50"/>
                    <a:pt x="10" y="49"/>
                    <a:pt x="10" y="49"/>
                  </a:cubicBezTo>
                  <a:cubicBezTo>
                    <a:pt x="10" y="48"/>
                    <a:pt x="10" y="48"/>
                    <a:pt x="10" y="47"/>
                  </a:cubicBezTo>
                  <a:cubicBezTo>
                    <a:pt x="10" y="47"/>
                    <a:pt x="10" y="46"/>
                    <a:pt x="10" y="46"/>
                  </a:cubicBezTo>
                  <a:cubicBezTo>
                    <a:pt x="10" y="45"/>
                    <a:pt x="10" y="45"/>
                    <a:pt x="9" y="45"/>
                  </a:cubicBezTo>
                  <a:cubicBezTo>
                    <a:pt x="9" y="44"/>
                    <a:pt x="10" y="44"/>
                    <a:pt x="9" y="43"/>
                  </a:cubicBezTo>
                  <a:cubicBezTo>
                    <a:pt x="9" y="42"/>
                    <a:pt x="9" y="42"/>
                    <a:pt x="10" y="42"/>
                  </a:cubicBezTo>
                  <a:cubicBezTo>
                    <a:pt x="10" y="41"/>
                    <a:pt x="9" y="41"/>
                    <a:pt x="9" y="40"/>
                  </a:cubicBezTo>
                  <a:cubicBezTo>
                    <a:pt x="10" y="40"/>
                    <a:pt x="10" y="41"/>
                    <a:pt x="10" y="41"/>
                  </a:cubicBezTo>
                  <a:cubicBezTo>
                    <a:pt x="10" y="41"/>
                    <a:pt x="11" y="40"/>
                    <a:pt x="11" y="40"/>
                  </a:cubicBezTo>
                  <a:cubicBezTo>
                    <a:pt x="11" y="39"/>
                    <a:pt x="11" y="38"/>
                    <a:pt x="10" y="38"/>
                  </a:cubicBezTo>
                  <a:cubicBezTo>
                    <a:pt x="10" y="38"/>
                    <a:pt x="11" y="36"/>
                    <a:pt x="10" y="36"/>
                  </a:cubicBezTo>
                  <a:cubicBezTo>
                    <a:pt x="10" y="37"/>
                    <a:pt x="10" y="38"/>
                    <a:pt x="10" y="39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9" y="37"/>
                    <a:pt x="9" y="37"/>
                    <a:pt x="9" y="38"/>
                  </a:cubicBezTo>
                  <a:cubicBezTo>
                    <a:pt x="8" y="38"/>
                    <a:pt x="8" y="39"/>
                    <a:pt x="8" y="39"/>
                  </a:cubicBezTo>
                  <a:cubicBezTo>
                    <a:pt x="8" y="41"/>
                    <a:pt x="8" y="41"/>
                    <a:pt x="7" y="42"/>
                  </a:cubicBezTo>
                  <a:cubicBezTo>
                    <a:pt x="6" y="42"/>
                    <a:pt x="8" y="41"/>
                    <a:pt x="7" y="40"/>
                  </a:cubicBezTo>
                  <a:cubicBezTo>
                    <a:pt x="6" y="40"/>
                    <a:pt x="6" y="41"/>
                    <a:pt x="6" y="41"/>
                  </a:cubicBezTo>
                  <a:cubicBezTo>
                    <a:pt x="6" y="42"/>
                    <a:pt x="5" y="39"/>
                    <a:pt x="5" y="42"/>
                  </a:cubicBezTo>
                  <a:cubicBezTo>
                    <a:pt x="4" y="42"/>
                    <a:pt x="4" y="41"/>
                    <a:pt x="4" y="40"/>
                  </a:cubicBezTo>
                  <a:cubicBezTo>
                    <a:pt x="5" y="39"/>
                    <a:pt x="5" y="38"/>
                    <a:pt x="4" y="38"/>
                  </a:cubicBezTo>
                  <a:cubicBezTo>
                    <a:pt x="4" y="39"/>
                    <a:pt x="3" y="40"/>
                    <a:pt x="3" y="43"/>
                  </a:cubicBezTo>
                  <a:cubicBezTo>
                    <a:pt x="3" y="44"/>
                    <a:pt x="3" y="42"/>
                    <a:pt x="4" y="43"/>
                  </a:cubicBezTo>
                  <a:cubicBezTo>
                    <a:pt x="4" y="44"/>
                    <a:pt x="3" y="44"/>
                    <a:pt x="2" y="45"/>
                  </a:cubicBezTo>
                  <a:cubicBezTo>
                    <a:pt x="3" y="46"/>
                    <a:pt x="3" y="47"/>
                    <a:pt x="3" y="47"/>
                  </a:cubicBezTo>
                  <a:cubicBezTo>
                    <a:pt x="2" y="47"/>
                    <a:pt x="2" y="46"/>
                    <a:pt x="2" y="46"/>
                  </a:cubicBezTo>
                  <a:cubicBezTo>
                    <a:pt x="2" y="45"/>
                    <a:pt x="2" y="45"/>
                    <a:pt x="2" y="44"/>
                  </a:cubicBezTo>
                  <a:cubicBezTo>
                    <a:pt x="2" y="42"/>
                    <a:pt x="2" y="41"/>
                    <a:pt x="2" y="39"/>
                  </a:cubicBezTo>
                  <a:cubicBezTo>
                    <a:pt x="2" y="40"/>
                    <a:pt x="2" y="41"/>
                    <a:pt x="3" y="40"/>
                  </a:cubicBezTo>
                  <a:cubicBezTo>
                    <a:pt x="3" y="39"/>
                    <a:pt x="2" y="39"/>
                    <a:pt x="2" y="37"/>
                  </a:cubicBezTo>
                  <a:cubicBezTo>
                    <a:pt x="2" y="37"/>
                    <a:pt x="2" y="37"/>
                    <a:pt x="2" y="38"/>
                  </a:cubicBezTo>
                  <a:cubicBezTo>
                    <a:pt x="1" y="36"/>
                    <a:pt x="1" y="34"/>
                    <a:pt x="0" y="33"/>
                  </a:cubicBezTo>
                  <a:cubicBezTo>
                    <a:pt x="0" y="32"/>
                    <a:pt x="1" y="32"/>
                    <a:pt x="1" y="31"/>
                  </a:cubicBezTo>
                  <a:cubicBezTo>
                    <a:pt x="2" y="30"/>
                    <a:pt x="2" y="29"/>
                    <a:pt x="2" y="29"/>
                  </a:cubicBezTo>
                  <a:cubicBezTo>
                    <a:pt x="2" y="28"/>
                    <a:pt x="3" y="27"/>
                    <a:pt x="3" y="26"/>
                  </a:cubicBezTo>
                  <a:cubicBezTo>
                    <a:pt x="4" y="26"/>
                    <a:pt x="4" y="27"/>
                    <a:pt x="3" y="28"/>
                  </a:cubicBezTo>
                  <a:cubicBezTo>
                    <a:pt x="4" y="28"/>
                    <a:pt x="5" y="26"/>
                    <a:pt x="5" y="25"/>
                  </a:cubicBezTo>
                  <a:cubicBezTo>
                    <a:pt x="6" y="25"/>
                    <a:pt x="7" y="24"/>
                    <a:pt x="8" y="24"/>
                  </a:cubicBezTo>
                  <a:cubicBezTo>
                    <a:pt x="8" y="22"/>
                    <a:pt x="6" y="23"/>
                    <a:pt x="5" y="24"/>
                  </a:cubicBezTo>
                  <a:cubicBezTo>
                    <a:pt x="5" y="24"/>
                    <a:pt x="6" y="22"/>
                    <a:pt x="6" y="22"/>
                  </a:cubicBezTo>
                  <a:cubicBezTo>
                    <a:pt x="6" y="23"/>
                    <a:pt x="8" y="22"/>
                    <a:pt x="9" y="22"/>
                  </a:cubicBezTo>
                  <a:cubicBezTo>
                    <a:pt x="9" y="21"/>
                    <a:pt x="9" y="20"/>
                    <a:pt x="10" y="19"/>
                  </a:cubicBezTo>
                  <a:cubicBezTo>
                    <a:pt x="10" y="18"/>
                    <a:pt x="11" y="17"/>
                    <a:pt x="12" y="16"/>
                  </a:cubicBezTo>
                  <a:cubicBezTo>
                    <a:pt x="13" y="15"/>
                    <a:pt x="13" y="16"/>
                    <a:pt x="14" y="16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4"/>
                    <a:pt x="13" y="15"/>
                    <a:pt x="14" y="14"/>
                  </a:cubicBezTo>
                  <a:cubicBezTo>
                    <a:pt x="15" y="13"/>
                    <a:pt x="15" y="13"/>
                    <a:pt x="15" y="14"/>
                  </a:cubicBezTo>
                  <a:cubicBezTo>
                    <a:pt x="16" y="12"/>
                    <a:pt x="17" y="11"/>
                    <a:pt x="19" y="10"/>
                  </a:cubicBezTo>
                  <a:cubicBezTo>
                    <a:pt x="20" y="10"/>
                    <a:pt x="21" y="10"/>
                    <a:pt x="23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2" y="8"/>
                    <a:pt x="27" y="7"/>
                    <a:pt x="29" y="6"/>
                  </a:cubicBezTo>
                  <a:cubicBezTo>
                    <a:pt x="30" y="6"/>
                    <a:pt x="30" y="7"/>
                    <a:pt x="31" y="6"/>
                  </a:cubicBezTo>
                  <a:cubicBezTo>
                    <a:pt x="32" y="6"/>
                    <a:pt x="31" y="6"/>
                    <a:pt x="31" y="6"/>
                  </a:cubicBezTo>
                  <a:cubicBezTo>
                    <a:pt x="32" y="5"/>
                    <a:pt x="33" y="5"/>
                    <a:pt x="34" y="5"/>
                  </a:cubicBezTo>
                  <a:cubicBezTo>
                    <a:pt x="35" y="4"/>
                    <a:pt x="36" y="4"/>
                    <a:pt x="37" y="4"/>
                  </a:cubicBezTo>
                  <a:cubicBezTo>
                    <a:pt x="37" y="5"/>
                    <a:pt x="38" y="5"/>
                    <a:pt x="39" y="5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9" y="3"/>
                    <a:pt x="39" y="4"/>
                    <a:pt x="39" y="4"/>
                  </a:cubicBezTo>
                  <a:cubicBezTo>
                    <a:pt x="40" y="4"/>
                    <a:pt x="41" y="3"/>
                    <a:pt x="42" y="4"/>
                  </a:cubicBezTo>
                  <a:cubicBezTo>
                    <a:pt x="41" y="5"/>
                    <a:pt x="39" y="4"/>
                    <a:pt x="37" y="5"/>
                  </a:cubicBezTo>
                  <a:cubicBezTo>
                    <a:pt x="36" y="6"/>
                    <a:pt x="37" y="6"/>
                    <a:pt x="36" y="7"/>
                  </a:cubicBezTo>
                  <a:cubicBezTo>
                    <a:pt x="36" y="6"/>
                    <a:pt x="35" y="6"/>
                    <a:pt x="34" y="6"/>
                  </a:cubicBezTo>
                  <a:cubicBezTo>
                    <a:pt x="34" y="6"/>
                    <a:pt x="32" y="7"/>
                    <a:pt x="32" y="7"/>
                  </a:cubicBezTo>
                  <a:cubicBezTo>
                    <a:pt x="32" y="7"/>
                    <a:pt x="31" y="7"/>
                    <a:pt x="31" y="8"/>
                  </a:cubicBezTo>
                  <a:cubicBezTo>
                    <a:pt x="30" y="8"/>
                    <a:pt x="30" y="7"/>
                    <a:pt x="29" y="7"/>
                  </a:cubicBezTo>
                  <a:cubicBezTo>
                    <a:pt x="28" y="8"/>
                    <a:pt x="27" y="6"/>
                    <a:pt x="26" y="7"/>
                  </a:cubicBezTo>
                  <a:cubicBezTo>
                    <a:pt x="26" y="9"/>
                    <a:pt x="29" y="8"/>
                    <a:pt x="28" y="10"/>
                  </a:cubicBezTo>
                  <a:cubicBezTo>
                    <a:pt x="27" y="9"/>
                    <a:pt x="25" y="9"/>
                    <a:pt x="25" y="8"/>
                  </a:cubicBezTo>
                  <a:cubicBezTo>
                    <a:pt x="23" y="9"/>
                    <a:pt x="23" y="10"/>
                    <a:pt x="25" y="9"/>
                  </a:cubicBezTo>
                  <a:cubicBezTo>
                    <a:pt x="25" y="10"/>
                    <a:pt x="24" y="10"/>
                    <a:pt x="24" y="10"/>
                  </a:cubicBezTo>
                  <a:cubicBezTo>
                    <a:pt x="22" y="10"/>
                    <a:pt x="22" y="10"/>
                    <a:pt x="20" y="10"/>
                  </a:cubicBezTo>
                  <a:cubicBezTo>
                    <a:pt x="20" y="11"/>
                    <a:pt x="21" y="12"/>
                    <a:pt x="21" y="11"/>
                  </a:cubicBezTo>
                  <a:cubicBezTo>
                    <a:pt x="21" y="12"/>
                    <a:pt x="19" y="12"/>
                    <a:pt x="19" y="13"/>
                  </a:cubicBezTo>
                  <a:cubicBezTo>
                    <a:pt x="19" y="13"/>
                    <a:pt x="20" y="13"/>
                    <a:pt x="20" y="13"/>
                  </a:cubicBezTo>
                  <a:cubicBezTo>
                    <a:pt x="20" y="13"/>
                    <a:pt x="21" y="13"/>
                    <a:pt x="21" y="12"/>
                  </a:cubicBezTo>
                  <a:cubicBezTo>
                    <a:pt x="22" y="12"/>
                    <a:pt x="22" y="12"/>
                    <a:pt x="22" y="11"/>
                  </a:cubicBezTo>
                  <a:cubicBezTo>
                    <a:pt x="23" y="10"/>
                    <a:pt x="24" y="11"/>
                    <a:pt x="25" y="10"/>
                  </a:cubicBezTo>
                  <a:cubicBezTo>
                    <a:pt x="25" y="11"/>
                    <a:pt x="24" y="11"/>
                    <a:pt x="25" y="12"/>
                  </a:cubicBezTo>
                  <a:cubicBezTo>
                    <a:pt x="25" y="12"/>
                    <a:pt x="25" y="11"/>
                    <a:pt x="25" y="11"/>
                  </a:cubicBezTo>
                  <a:cubicBezTo>
                    <a:pt x="26" y="11"/>
                    <a:pt x="26" y="11"/>
                    <a:pt x="27" y="11"/>
                  </a:cubicBezTo>
                  <a:cubicBezTo>
                    <a:pt x="27" y="11"/>
                    <a:pt x="27" y="10"/>
                    <a:pt x="28" y="10"/>
                  </a:cubicBezTo>
                  <a:cubicBezTo>
                    <a:pt x="29" y="9"/>
                    <a:pt x="28" y="9"/>
                    <a:pt x="28" y="8"/>
                  </a:cubicBezTo>
                  <a:cubicBezTo>
                    <a:pt x="30" y="8"/>
                    <a:pt x="30" y="9"/>
                    <a:pt x="31" y="9"/>
                  </a:cubicBezTo>
                  <a:cubicBezTo>
                    <a:pt x="33" y="8"/>
                    <a:pt x="32" y="8"/>
                    <a:pt x="33" y="7"/>
                  </a:cubicBezTo>
                  <a:cubicBezTo>
                    <a:pt x="34" y="7"/>
                    <a:pt x="34" y="8"/>
                    <a:pt x="35" y="8"/>
                  </a:cubicBezTo>
                  <a:cubicBezTo>
                    <a:pt x="35" y="7"/>
                    <a:pt x="38" y="6"/>
                    <a:pt x="39" y="6"/>
                  </a:cubicBezTo>
                  <a:cubicBezTo>
                    <a:pt x="39" y="7"/>
                    <a:pt x="41" y="6"/>
                    <a:pt x="42" y="6"/>
                  </a:cubicBezTo>
                  <a:cubicBezTo>
                    <a:pt x="43" y="6"/>
                    <a:pt x="42" y="4"/>
                    <a:pt x="44" y="4"/>
                  </a:cubicBezTo>
                  <a:cubicBezTo>
                    <a:pt x="44" y="5"/>
                    <a:pt x="44" y="5"/>
                    <a:pt x="43" y="5"/>
                  </a:cubicBezTo>
                  <a:cubicBezTo>
                    <a:pt x="43" y="6"/>
                    <a:pt x="45" y="5"/>
                    <a:pt x="45" y="5"/>
                  </a:cubicBezTo>
                  <a:cubicBezTo>
                    <a:pt x="45" y="5"/>
                    <a:pt x="45" y="4"/>
                    <a:pt x="44" y="4"/>
                  </a:cubicBezTo>
                  <a:cubicBezTo>
                    <a:pt x="43" y="3"/>
                    <a:pt x="42" y="4"/>
                    <a:pt x="43" y="3"/>
                  </a:cubicBezTo>
                  <a:cubicBezTo>
                    <a:pt x="42" y="3"/>
                    <a:pt x="41" y="3"/>
                    <a:pt x="39" y="4"/>
                  </a:cubicBezTo>
                  <a:cubicBezTo>
                    <a:pt x="40" y="2"/>
                    <a:pt x="42" y="3"/>
                    <a:pt x="44" y="3"/>
                  </a:cubicBezTo>
                  <a:cubicBezTo>
                    <a:pt x="45" y="2"/>
                    <a:pt x="47" y="2"/>
                    <a:pt x="50" y="2"/>
                  </a:cubicBezTo>
                  <a:cubicBezTo>
                    <a:pt x="50" y="3"/>
                    <a:pt x="50" y="3"/>
                    <a:pt x="50" y="4"/>
                  </a:cubicBezTo>
                  <a:cubicBezTo>
                    <a:pt x="52" y="4"/>
                    <a:pt x="53" y="4"/>
                    <a:pt x="55" y="4"/>
                  </a:cubicBezTo>
                  <a:cubicBezTo>
                    <a:pt x="55" y="5"/>
                    <a:pt x="54" y="5"/>
                    <a:pt x="53" y="5"/>
                  </a:cubicBezTo>
                  <a:cubicBezTo>
                    <a:pt x="54" y="6"/>
                    <a:pt x="55" y="4"/>
                    <a:pt x="56" y="4"/>
                  </a:cubicBezTo>
                  <a:cubicBezTo>
                    <a:pt x="57" y="4"/>
                    <a:pt x="57" y="5"/>
                    <a:pt x="58" y="5"/>
                  </a:cubicBezTo>
                  <a:cubicBezTo>
                    <a:pt x="59" y="5"/>
                    <a:pt x="58" y="4"/>
                    <a:pt x="57" y="4"/>
                  </a:cubicBezTo>
                  <a:cubicBezTo>
                    <a:pt x="58" y="2"/>
                    <a:pt x="58" y="4"/>
                    <a:pt x="59" y="5"/>
                  </a:cubicBezTo>
                  <a:cubicBezTo>
                    <a:pt x="61" y="4"/>
                    <a:pt x="60" y="3"/>
                    <a:pt x="60" y="3"/>
                  </a:cubicBezTo>
                  <a:cubicBezTo>
                    <a:pt x="62" y="3"/>
                    <a:pt x="60" y="4"/>
                    <a:pt x="61" y="4"/>
                  </a:cubicBezTo>
                  <a:cubicBezTo>
                    <a:pt x="61" y="3"/>
                    <a:pt x="63" y="4"/>
                    <a:pt x="63" y="3"/>
                  </a:cubicBezTo>
                  <a:cubicBezTo>
                    <a:pt x="64" y="3"/>
                    <a:pt x="66" y="3"/>
                    <a:pt x="65" y="3"/>
                  </a:cubicBezTo>
                  <a:cubicBezTo>
                    <a:pt x="66" y="3"/>
                    <a:pt x="68" y="4"/>
                    <a:pt x="68" y="3"/>
                  </a:cubicBezTo>
                  <a:cubicBezTo>
                    <a:pt x="69" y="4"/>
                    <a:pt x="68" y="4"/>
                    <a:pt x="68" y="4"/>
                  </a:cubicBezTo>
                  <a:cubicBezTo>
                    <a:pt x="69" y="5"/>
                    <a:pt x="69" y="3"/>
                    <a:pt x="69" y="3"/>
                  </a:cubicBezTo>
                  <a:cubicBezTo>
                    <a:pt x="70" y="4"/>
                    <a:pt x="70" y="3"/>
                    <a:pt x="72" y="3"/>
                  </a:cubicBezTo>
                  <a:cubicBezTo>
                    <a:pt x="72" y="4"/>
                    <a:pt x="71" y="4"/>
                    <a:pt x="71" y="5"/>
                  </a:cubicBezTo>
                  <a:cubicBezTo>
                    <a:pt x="64" y="4"/>
                    <a:pt x="61" y="5"/>
                    <a:pt x="55" y="5"/>
                  </a:cubicBezTo>
                  <a:cubicBezTo>
                    <a:pt x="55" y="6"/>
                    <a:pt x="55" y="6"/>
                    <a:pt x="56" y="6"/>
                  </a:cubicBezTo>
                  <a:cubicBezTo>
                    <a:pt x="55" y="6"/>
                    <a:pt x="53" y="7"/>
                    <a:pt x="52" y="7"/>
                  </a:cubicBezTo>
                  <a:cubicBezTo>
                    <a:pt x="52" y="7"/>
                    <a:pt x="52" y="6"/>
                    <a:pt x="51" y="6"/>
                  </a:cubicBezTo>
                  <a:cubicBezTo>
                    <a:pt x="51" y="6"/>
                    <a:pt x="50" y="7"/>
                    <a:pt x="50" y="7"/>
                  </a:cubicBezTo>
                  <a:cubicBezTo>
                    <a:pt x="50" y="6"/>
                    <a:pt x="51" y="6"/>
                    <a:pt x="49" y="6"/>
                  </a:cubicBezTo>
                  <a:cubicBezTo>
                    <a:pt x="49" y="4"/>
                    <a:pt x="51" y="5"/>
                    <a:pt x="53" y="5"/>
                  </a:cubicBezTo>
                  <a:cubicBezTo>
                    <a:pt x="51" y="4"/>
                    <a:pt x="49" y="3"/>
                    <a:pt x="46" y="4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4" y="3"/>
                    <a:pt x="45" y="4"/>
                    <a:pt x="46" y="5"/>
                  </a:cubicBezTo>
                  <a:cubicBezTo>
                    <a:pt x="48" y="5"/>
                    <a:pt x="47" y="4"/>
                    <a:pt x="48" y="4"/>
                  </a:cubicBezTo>
                  <a:cubicBezTo>
                    <a:pt x="48" y="5"/>
                    <a:pt x="47" y="7"/>
                    <a:pt x="49" y="7"/>
                  </a:cubicBezTo>
                  <a:cubicBezTo>
                    <a:pt x="46" y="7"/>
                    <a:pt x="43" y="9"/>
                    <a:pt x="39" y="9"/>
                  </a:cubicBezTo>
                  <a:cubicBezTo>
                    <a:pt x="38" y="10"/>
                    <a:pt x="35" y="10"/>
                    <a:pt x="33" y="11"/>
                  </a:cubicBezTo>
                  <a:cubicBezTo>
                    <a:pt x="32" y="11"/>
                    <a:pt x="33" y="12"/>
                    <a:pt x="32" y="12"/>
                  </a:cubicBezTo>
                  <a:cubicBezTo>
                    <a:pt x="31" y="12"/>
                    <a:pt x="31" y="11"/>
                    <a:pt x="30" y="10"/>
                  </a:cubicBezTo>
                  <a:cubicBezTo>
                    <a:pt x="29" y="11"/>
                    <a:pt x="29" y="11"/>
                    <a:pt x="27" y="12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2"/>
                    <a:pt x="29" y="12"/>
                    <a:pt x="30" y="11"/>
                  </a:cubicBezTo>
                  <a:cubicBezTo>
                    <a:pt x="32" y="12"/>
                    <a:pt x="29" y="14"/>
                    <a:pt x="27" y="14"/>
                  </a:cubicBezTo>
                  <a:cubicBezTo>
                    <a:pt x="27" y="14"/>
                    <a:pt x="27" y="13"/>
                    <a:pt x="27" y="13"/>
                  </a:cubicBezTo>
                  <a:cubicBezTo>
                    <a:pt x="27" y="13"/>
                    <a:pt x="25" y="14"/>
                    <a:pt x="26" y="15"/>
                  </a:cubicBezTo>
                  <a:cubicBezTo>
                    <a:pt x="25" y="15"/>
                    <a:pt x="24" y="15"/>
                    <a:pt x="24" y="16"/>
                  </a:cubicBezTo>
                  <a:cubicBezTo>
                    <a:pt x="23" y="16"/>
                    <a:pt x="22" y="17"/>
                    <a:pt x="21" y="17"/>
                  </a:cubicBezTo>
                  <a:cubicBezTo>
                    <a:pt x="19" y="19"/>
                    <a:pt x="18" y="20"/>
                    <a:pt x="17" y="21"/>
                  </a:cubicBezTo>
                  <a:cubicBezTo>
                    <a:pt x="15" y="23"/>
                    <a:pt x="13" y="25"/>
                    <a:pt x="12" y="27"/>
                  </a:cubicBezTo>
                  <a:cubicBezTo>
                    <a:pt x="11" y="27"/>
                    <a:pt x="11" y="28"/>
                    <a:pt x="11" y="29"/>
                  </a:cubicBezTo>
                  <a:cubicBezTo>
                    <a:pt x="11" y="29"/>
                    <a:pt x="11" y="30"/>
                    <a:pt x="11" y="31"/>
                  </a:cubicBezTo>
                  <a:cubicBezTo>
                    <a:pt x="10" y="31"/>
                    <a:pt x="10" y="32"/>
                    <a:pt x="10" y="33"/>
                  </a:cubicBezTo>
                  <a:cubicBezTo>
                    <a:pt x="10" y="33"/>
                    <a:pt x="10" y="34"/>
                    <a:pt x="10" y="35"/>
                  </a:cubicBezTo>
                  <a:cubicBezTo>
                    <a:pt x="10" y="35"/>
                    <a:pt x="11" y="34"/>
                    <a:pt x="11" y="34"/>
                  </a:cubicBezTo>
                  <a:cubicBezTo>
                    <a:pt x="11" y="33"/>
                    <a:pt x="12" y="33"/>
                    <a:pt x="12" y="33"/>
                  </a:cubicBezTo>
                  <a:cubicBezTo>
                    <a:pt x="12" y="31"/>
                    <a:pt x="14" y="29"/>
                    <a:pt x="15" y="29"/>
                  </a:cubicBezTo>
                  <a:cubicBezTo>
                    <a:pt x="15" y="29"/>
                    <a:pt x="15" y="28"/>
                    <a:pt x="15" y="28"/>
                  </a:cubicBezTo>
                  <a:cubicBezTo>
                    <a:pt x="15" y="27"/>
                    <a:pt x="15" y="27"/>
                    <a:pt x="16" y="26"/>
                  </a:cubicBezTo>
                  <a:cubicBezTo>
                    <a:pt x="15" y="25"/>
                    <a:pt x="15" y="26"/>
                    <a:pt x="14" y="25"/>
                  </a:cubicBezTo>
                  <a:cubicBezTo>
                    <a:pt x="16" y="23"/>
                    <a:pt x="16" y="26"/>
                    <a:pt x="17" y="26"/>
                  </a:cubicBezTo>
                  <a:cubicBezTo>
                    <a:pt x="17" y="26"/>
                    <a:pt x="18" y="25"/>
                    <a:pt x="19" y="24"/>
                  </a:cubicBezTo>
                  <a:cubicBezTo>
                    <a:pt x="20" y="24"/>
                    <a:pt x="18" y="24"/>
                    <a:pt x="18" y="23"/>
                  </a:cubicBezTo>
                  <a:cubicBezTo>
                    <a:pt x="18" y="23"/>
                    <a:pt x="18" y="25"/>
                    <a:pt x="16" y="25"/>
                  </a:cubicBezTo>
                  <a:cubicBezTo>
                    <a:pt x="16" y="24"/>
                    <a:pt x="17" y="24"/>
                    <a:pt x="16" y="23"/>
                  </a:cubicBezTo>
                  <a:cubicBezTo>
                    <a:pt x="19" y="22"/>
                    <a:pt x="21" y="19"/>
                    <a:pt x="25" y="17"/>
                  </a:cubicBezTo>
                  <a:cubicBezTo>
                    <a:pt x="26" y="17"/>
                    <a:pt x="25" y="17"/>
                    <a:pt x="24" y="18"/>
                  </a:cubicBezTo>
                  <a:cubicBezTo>
                    <a:pt x="24" y="18"/>
                    <a:pt x="23" y="19"/>
                    <a:pt x="24" y="19"/>
                  </a:cubicBezTo>
                  <a:cubicBezTo>
                    <a:pt x="24" y="20"/>
                    <a:pt x="25" y="19"/>
                    <a:pt x="26" y="18"/>
                  </a:cubicBezTo>
                  <a:cubicBezTo>
                    <a:pt x="27" y="18"/>
                    <a:pt x="26" y="17"/>
                    <a:pt x="27" y="17"/>
                  </a:cubicBezTo>
                  <a:cubicBezTo>
                    <a:pt x="27" y="18"/>
                    <a:pt x="28" y="18"/>
                    <a:pt x="28" y="17"/>
                  </a:cubicBezTo>
                  <a:cubicBezTo>
                    <a:pt x="29" y="17"/>
                    <a:pt x="28" y="16"/>
                    <a:pt x="29" y="17"/>
                  </a:cubicBezTo>
                  <a:cubicBezTo>
                    <a:pt x="30" y="17"/>
                    <a:pt x="31" y="17"/>
                    <a:pt x="31" y="16"/>
                  </a:cubicBezTo>
                  <a:cubicBezTo>
                    <a:pt x="31" y="16"/>
                    <a:pt x="30" y="16"/>
                    <a:pt x="30" y="15"/>
                  </a:cubicBezTo>
                  <a:cubicBezTo>
                    <a:pt x="31" y="15"/>
                    <a:pt x="31" y="16"/>
                    <a:pt x="32" y="16"/>
                  </a:cubicBezTo>
                  <a:cubicBezTo>
                    <a:pt x="32" y="16"/>
                    <a:pt x="32" y="15"/>
                    <a:pt x="32" y="15"/>
                  </a:cubicBezTo>
                  <a:cubicBezTo>
                    <a:pt x="32" y="14"/>
                    <a:pt x="31" y="15"/>
                    <a:pt x="31" y="15"/>
                  </a:cubicBezTo>
                  <a:cubicBezTo>
                    <a:pt x="30" y="14"/>
                    <a:pt x="32" y="14"/>
                    <a:pt x="32" y="14"/>
                  </a:cubicBezTo>
                  <a:cubicBezTo>
                    <a:pt x="33" y="14"/>
                    <a:pt x="32" y="13"/>
                    <a:pt x="33" y="13"/>
                  </a:cubicBezTo>
                  <a:cubicBezTo>
                    <a:pt x="35" y="12"/>
                    <a:pt x="37" y="12"/>
                    <a:pt x="39" y="12"/>
                  </a:cubicBezTo>
                  <a:cubicBezTo>
                    <a:pt x="38" y="13"/>
                    <a:pt x="37" y="12"/>
                    <a:pt x="36" y="12"/>
                  </a:cubicBezTo>
                  <a:cubicBezTo>
                    <a:pt x="36" y="13"/>
                    <a:pt x="37" y="13"/>
                    <a:pt x="38" y="13"/>
                  </a:cubicBezTo>
                  <a:cubicBezTo>
                    <a:pt x="38" y="13"/>
                    <a:pt x="39" y="13"/>
                    <a:pt x="40" y="14"/>
                  </a:cubicBezTo>
                  <a:cubicBezTo>
                    <a:pt x="41" y="13"/>
                    <a:pt x="39" y="13"/>
                    <a:pt x="39" y="12"/>
                  </a:cubicBezTo>
                  <a:cubicBezTo>
                    <a:pt x="41" y="11"/>
                    <a:pt x="41" y="14"/>
                    <a:pt x="42" y="14"/>
                  </a:cubicBezTo>
                  <a:cubicBezTo>
                    <a:pt x="43" y="14"/>
                    <a:pt x="44" y="14"/>
                    <a:pt x="45" y="14"/>
                  </a:cubicBezTo>
                  <a:cubicBezTo>
                    <a:pt x="46" y="14"/>
                    <a:pt x="45" y="13"/>
                    <a:pt x="46" y="13"/>
                  </a:cubicBezTo>
                  <a:cubicBezTo>
                    <a:pt x="47" y="12"/>
                    <a:pt x="47" y="14"/>
                    <a:pt x="49" y="13"/>
                  </a:cubicBezTo>
                  <a:cubicBezTo>
                    <a:pt x="49" y="15"/>
                    <a:pt x="50" y="15"/>
                    <a:pt x="50" y="16"/>
                  </a:cubicBezTo>
                  <a:cubicBezTo>
                    <a:pt x="49" y="15"/>
                    <a:pt x="48" y="17"/>
                    <a:pt x="47" y="17"/>
                  </a:cubicBezTo>
                  <a:cubicBezTo>
                    <a:pt x="48" y="18"/>
                    <a:pt x="48" y="17"/>
                    <a:pt x="49" y="17"/>
                  </a:cubicBezTo>
                  <a:cubicBezTo>
                    <a:pt x="49" y="18"/>
                    <a:pt x="49" y="18"/>
                    <a:pt x="49" y="19"/>
                  </a:cubicBezTo>
                  <a:cubicBezTo>
                    <a:pt x="48" y="19"/>
                    <a:pt x="48" y="19"/>
                    <a:pt x="48" y="18"/>
                  </a:cubicBezTo>
                  <a:cubicBezTo>
                    <a:pt x="47" y="18"/>
                    <a:pt x="47" y="19"/>
                    <a:pt x="47" y="18"/>
                  </a:cubicBezTo>
                  <a:cubicBezTo>
                    <a:pt x="46" y="18"/>
                    <a:pt x="46" y="18"/>
                    <a:pt x="47" y="18"/>
                  </a:cubicBezTo>
                  <a:cubicBezTo>
                    <a:pt x="47" y="17"/>
                    <a:pt x="47" y="16"/>
                    <a:pt x="47" y="16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5" y="16"/>
                    <a:pt x="45" y="15"/>
                    <a:pt x="45" y="14"/>
                  </a:cubicBezTo>
                  <a:cubicBezTo>
                    <a:pt x="44" y="14"/>
                    <a:pt x="45" y="16"/>
                    <a:pt x="44" y="16"/>
                  </a:cubicBezTo>
                  <a:cubicBezTo>
                    <a:pt x="44" y="17"/>
                    <a:pt x="45" y="16"/>
                    <a:pt x="45" y="17"/>
                  </a:cubicBezTo>
                  <a:cubicBezTo>
                    <a:pt x="44" y="17"/>
                    <a:pt x="43" y="18"/>
                    <a:pt x="43" y="17"/>
                  </a:cubicBezTo>
                  <a:cubicBezTo>
                    <a:pt x="43" y="17"/>
                    <a:pt x="43" y="18"/>
                    <a:pt x="41" y="18"/>
                  </a:cubicBezTo>
                  <a:cubicBezTo>
                    <a:pt x="42" y="17"/>
                    <a:pt x="41" y="16"/>
                    <a:pt x="40" y="17"/>
                  </a:cubicBezTo>
                  <a:cubicBezTo>
                    <a:pt x="39" y="16"/>
                    <a:pt x="40" y="16"/>
                    <a:pt x="39" y="15"/>
                  </a:cubicBezTo>
                  <a:cubicBezTo>
                    <a:pt x="39" y="16"/>
                    <a:pt x="39" y="16"/>
                    <a:pt x="38" y="16"/>
                  </a:cubicBezTo>
                  <a:cubicBezTo>
                    <a:pt x="38" y="16"/>
                    <a:pt x="38" y="16"/>
                    <a:pt x="37" y="16"/>
                  </a:cubicBezTo>
                  <a:cubicBezTo>
                    <a:pt x="37" y="15"/>
                    <a:pt x="37" y="14"/>
                    <a:pt x="37" y="14"/>
                  </a:cubicBezTo>
                  <a:cubicBezTo>
                    <a:pt x="36" y="14"/>
                    <a:pt x="36" y="15"/>
                    <a:pt x="35" y="15"/>
                  </a:cubicBezTo>
                  <a:cubicBezTo>
                    <a:pt x="34" y="14"/>
                    <a:pt x="36" y="14"/>
                    <a:pt x="35" y="13"/>
                  </a:cubicBezTo>
                  <a:cubicBezTo>
                    <a:pt x="34" y="13"/>
                    <a:pt x="35" y="14"/>
                    <a:pt x="34" y="15"/>
                  </a:cubicBezTo>
                  <a:cubicBezTo>
                    <a:pt x="34" y="15"/>
                    <a:pt x="34" y="13"/>
                    <a:pt x="33" y="14"/>
                  </a:cubicBezTo>
                  <a:cubicBezTo>
                    <a:pt x="32" y="14"/>
                    <a:pt x="33" y="15"/>
                    <a:pt x="32" y="16"/>
                  </a:cubicBezTo>
                  <a:cubicBezTo>
                    <a:pt x="33" y="16"/>
                    <a:pt x="33" y="15"/>
                    <a:pt x="34" y="15"/>
                  </a:cubicBezTo>
                  <a:cubicBezTo>
                    <a:pt x="34" y="16"/>
                    <a:pt x="35" y="15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6" y="17"/>
                    <a:pt x="36" y="16"/>
                    <a:pt x="36" y="17"/>
                  </a:cubicBezTo>
                  <a:cubicBezTo>
                    <a:pt x="36" y="17"/>
                    <a:pt x="36" y="18"/>
                    <a:pt x="35" y="18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4" y="19"/>
                    <a:pt x="36" y="18"/>
                    <a:pt x="37" y="18"/>
                  </a:cubicBezTo>
                  <a:cubicBezTo>
                    <a:pt x="37" y="19"/>
                    <a:pt x="36" y="19"/>
                    <a:pt x="36" y="19"/>
                  </a:cubicBezTo>
                  <a:cubicBezTo>
                    <a:pt x="37" y="19"/>
                    <a:pt x="37" y="20"/>
                    <a:pt x="36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0"/>
                    <a:pt x="39" y="21"/>
                  </a:cubicBezTo>
                  <a:cubicBezTo>
                    <a:pt x="39" y="22"/>
                    <a:pt x="36" y="22"/>
                    <a:pt x="35" y="23"/>
                  </a:cubicBezTo>
                  <a:cubicBezTo>
                    <a:pt x="34" y="23"/>
                    <a:pt x="33" y="24"/>
                    <a:pt x="32" y="24"/>
                  </a:cubicBezTo>
                  <a:cubicBezTo>
                    <a:pt x="32" y="24"/>
                    <a:pt x="33" y="23"/>
                    <a:pt x="33" y="23"/>
                  </a:cubicBezTo>
                  <a:cubicBezTo>
                    <a:pt x="32" y="23"/>
                    <a:pt x="32" y="24"/>
                    <a:pt x="32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4"/>
                    <a:pt x="30" y="25"/>
                    <a:pt x="30" y="25"/>
                  </a:cubicBezTo>
                  <a:cubicBezTo>
                    <a:pt x="29" y="26"/>
                    <a:pt x="29" y="25"/>
                    <a:pt x="28" y="26"/>
                  </a:cubicBezTo>
                  <a:cubicBezTo>
                    <a:pt x="28" y="26"/>
                    <a:pt x="28" y="26"/>
                    <a:pt x="27" y="27"/>
                  </a:cubicBezTo>
                  <a:cubicBezTo>
                    <a:pt x="27" y="27"/>
                    <a:pt x="27" y="27"/>
                    <a:pt x="26" y="27"/>
                  </a:cubicBezTo>
                  <a:cubicBezTo>
                    <a:pt x="25" y="26"/>
                    <a:pt x="26" y="25"/>
                    <a:pt x="28" y="24"/>
                  </a:cubicBezTo>
                  <a:cubicBezTo>
                    <a:pt x="27" y="24"/>
                    <a:pt x="26" y="24"/>
                    <a:pt x="25" y="25"/>
                  </a:cubicBezTo>
                  <a:cubicBezTo>
                    <a:pt x="24" y="26"/>
                    <a:pt x="25" y="25"/>
                    <a:pt x="26" y="26"/>
                  </a:cubicBezTo>
                  <a:cubicBezTo>
                    <a:pt x="25" y="26"/>
                    <a:pt x="25" y="27"/>
                    <a:pt x="25" y="27"/>
                  </a:cubicBezTo>
                  <a:cubicBezTo>
                    <a:pt x="25" y="27"/>
                    <a:pt x="24" y="28"/>
                    <a:pt x="25" y="28"/>
                  </a:cubicBezTo>
                  <a:cubicBezTo>
                    <a:pt x="25" y="29"/>
                    <a:pt x="25" y="27"/>
                    <a:pt x="26" y="28"/>
                  </a:cubicBezTo>
                  <a:cubicBezTo>
                    <a:pt x="25" y="29"/>
                    <a:pt x="24" y="29"/>
                    <a:pt x="23" y="31"/>
                  </a:cubicBezTo>
                  <a:cubicBezTo>
                    <a:pt x="23" y="31"/>
                    <a:pt x="23" y="31"/>
                    <a:pt x="23" y="32"/>
                  </a:cubicBezTo>
                  <a:cubicBezTo>
                    <a:pt x="22" y="33"/>
                    <a:pt x="21" y="34"/>
                    <a:pt x="21" y="35"/>
                  </a:cubicBezTo>
                  <a:cubicBezTo>
                    <a:pt x="20" y="37"/>
                    <a:pt x="19" y="39"/>
                    <a:pt x="19" y="41"/>
                  </a:cubicBezTo>
                  <a:cubicBezTo>
                    <a:pt x="19" y="41"/>
                    <a:pt x="18" y="40"/>
                    <a:pt x="18" y="41"/>
                  </a:cubicBezTo>
                  <a:cubicBezTo>
                    <a:pt x="18" y="41"/>
                    <a:pt x="19" y="41"/>
                    <a:pt x="18" y="42"/>
                  </a:cubicBezTo>
                  <a:cubicBezTo>
                    <a:pt x="17" y="41"/>
                    <a:pt x="18" y="41"/>
                    <a:pt x="18" y="42"/>
                  </a:cubicBezTo>
                  <a:cubicBezTo>
                    <a:pt x="18" y="42"/>
                    <a:pt x="19" y="43"/>
                    <a:pt x="18" y="44"/>
                  </a:cubicBezTo>
                  <a:cubicBezTo>
                    <a:pt x="18" y="44"/>
                    <a:pt x="19" y="44"/>
                    <a:pt x="19" y="44"/>
                  </a:cubicBezTo>
                  <a:cubicBezTo>
                    <a:pt x="19" y="44"/>
                    <a:pt x="19" y="45"/>
                    <a:pt x="19" y="46"/>
                  </a:cubicBezTo>
                  <a:cubicBezTo>
                    <a:pt x="19" y="46"/>
                    <a:pt x="19" y="47"/>
                    <a:pt x="19" y="47"/>
                  </a:cubicBezTo>
                  <a:cubicBezTo>
                    <a:pt x="19" y="48"/>
                    <a:pt x="20" y="47"/>
                    <a:pt x="20" y="48"/>
                  </a:cubicBezTo>
                  <a:cubicBezTo>
                    <a:pt x="19" y="49"/>
                    <a:pt x="18" y="48"/>
                    <a:pt x="18" y="47"/>
                  </a:cubicBezTo>
                  <a:cubicBezTo>
                    <a:pt x="17" y="47"/>
                    <a:pt x="18" y="48"/>
                    <a:pt x="18" y="49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20" y="49"/>
                    <a:pt x="20" y="50"/>
                    <a:pt x="20" y="51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2" y="56"/>
                    <a:pt x="22" y="58"/>
                    <a:pt x="23" y="60"/>
                  </a:cubicBezTo>
                  <a:cubicBezTo>
                    <a:pt x="24" y="63"/>
                    <a:pt x="25" y="67"/>
                    <a:pt x="26" y="71"/>
                  </a:cubicBezTo>
                  <a:cubicBezTo>
                    <a:pt x="26" y="73"/>
                    <a:pt x="27" y="75"/>
                    <a:pt x="27" y="77"/>
                  </a:cubicBezTo>
                  <a:cubicBezTo>
                    <a:pt x="27" y="79"/>
                    <a:pt x="28" y="81"/>
                    <a:pt x="28" y="83"/>
                  </a:cubicBezTo>
                  <a:cubicBezTo>
                    <a:pt x="28" y="85"/>
                    <a:pt x="29" y="87"/>
                    <a:pt x="29" y="89"/>
                  </a:cubicBezTo>
                  <a:cubicBezTo>
                    <a:pt x="29" y="91"/>
                    <a:pt x="30" y="92"/>
                    <a:pt x="30" y="94"/>
                  </a:cubicBezTo>
                  <a:cubicBezTo>
                    <a:pt x="30" y="97"/>
                    <a:pt x="31" y="99"/>
                    <a:pt x="31" y="102"/>
                  </a:cubicBezTo>
                  <a:cubicBezTo>
                    <a:pt x="31" y="102"/>
                    <a:pt x="31" y="102"/>
                    <a:pt x="31" y="103"/>
                  </a:cubicBezTo>
                  <a:cubicBezTo>
                    <a:pt x="32" y="104"/>
                    <a:pt x="32" y="106"/>
                    <a:pt x="32" y="108"/>
                  </a:cubicBezTo>
                  <a:cubicBezTo>
                    <a:pt x="32" y="109"/>
                    <a:pt x="32" y="110"/>
                    <a:pt x="32" y="111"/>
                  </a:cubicBezTo>
                  <a:cubicBezTo>
                    <a:pt x="32" y="112"/>
                    <a:pt x="33" y="114"/>
                    <a:pt x="33" y="115"/>
                  </a:cubicBezTo>
                  <a:cubicBezTo>
                    <a:pt x="33" y="117"/>
                    <a:pt x="33" y="119"/>
                    <a:pt x="33" y="120"/>
                  </a:cubicBezTo>
                  <a:cubicBezTo>
                    <a:pt x="33" y="122"/>
                    <a:pt x="35" y="124"/>
                    <a:pt x="34" y="126"/>
                  </a:cubicBezTo>
                  <a:cubicBezTo>
                    <a:pt x="34" y="128"/>
                    <a:pt x="34" y="129"/>
                    <a:pt x="34" y="130"/>
                  </a:cubicBezTo>
                  <a:cubicBezTo>
                    <a:pt x="34" y="130"/>
                    <a:pt x="34" y="130"/>
                    <a:pt x="35" y="130"/>
                  </a:cubicBezTo>
                  <a:cubicBezTo>
                    <a:pt x="34" y="132"/>
                    <a:pt x="35" y="134"/>
                    <a:pt x="35" y="137"/>
                  </a:cubicBezTo>
                  <a:cubicBezTo>
                    <a:pt x="34" y="137"/>
                    <a:pt x="34" y="137"/>
                    <a:pt x="34" y="136"/>
                  </a:cubicBezTo>
                  <a:cubicBezTo>
                    <a:pt x="34" y="138"/>
                    <a:pt x="35" y="137"/>
                    <a:pt x="35" y="138"/>
                  </a:cubicBezTo>
                  <a:cubicBezTo>
                    <a:pt x="35" y="139"/>
                    <a:pt x="34" y="138"/>
                    <a:pt x="34" y="138"/>
                  </a:cubicBezTo>
                  <a:cubicBezTo>
                    <a:pt x="34" y="139"/>
                    <a:pt x="34" y="140"/>
                    <a:pt x="34" y="141"/>
                  </a:cubicBezTo>
                  <a:cubicBezTo>
                    <a:pt x="34" y="142"/>
                    <a:pt x="34" y="142"/>
                    <a:pt x="34" y="144"/>
                  </a:cubicBezTo>
                  <a:cubicBezTo>
                    <a:pt x="34" y="144"/>
                    <a:pt x="34" y="145"/>
                    <a:pt x="34" y="145"/>
                  </a:cubicBezTo>
                  <a:cubicBezTo>
                    <a:pt x="34" y="146"/>
                    <a:pt x="35" y="147"/>
                    <a:pt x="35" y="149"/>
                  </a:cubicBezTo>
                  <a:cubicBezTo>
                    <a:pt x="34" y="150"/>
                    <a:pt x="34" y="150"/>
                    <a:pt x="34" y="150"/>
                  </a:cubicBezTo>
                  <a:cubicBezTo>
                    <a:pt x="34" y="151"/>
                    <a:pt x="35" y="151"/>
                    <a:pt x="34" y="152"/>
                  </a:cubicBezTo>
                  <a:cubicBezTo>
                    <a:pt x="34" y="153"/>
                    <a:pt x="34" y="154"/>
                    <a:pt x="34" y="155"/>
                  </a:cubicBezTo>
                  <a:cubicBezTo>
                    <a:pt x="35" y="156"/>
                    <a:pt x="35" y="157"/>
                    <a:pt x="35" y="158"/>
                  </a:cubicBezTo>
                  <a:cubicBezTo>
                    <a:pt x="35" y="158"/>
                    <a:pt x="34" y="159"/>
                    <a:pt x="34" y="159"/>
                  </a:cubicBezTo>
                  <a:cubicBezTo>
                    <a:pt x="34" y="159"/>
                    <a:pt x="35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4" y="161"/>
                    <a:pt x="34" y="162"/>
                    <a:pt x="34" y="162"/>
                  </a:cubicBezTo>
                  <a:cubicBezTo>
                    <a:pt x="34" y="164"/>
                    <a:pt x="33" y="166"/>
                    <a:pt x="33" y="167"/>
                  </a:cubicBezTo>
                  <a:cubicBezTo>
                    <a:pt x="33" y="168"/>
                    <a:pt x="33" y="168"/>
                    <a:pt x="33" y="169"/>
                  </a:cubicBezTo>
                  <a:cubicBezTo>
                    <a:pt x="33" y="169"/>
                    <a:pt x="33" y="169"/>
                    <a:pt x="33" y="170"/>
                  </a:cubicBezTo>
                  <a:cubicBezTo>
                    <a:pt x="33" y="171"/>
                    <a:pt x="33" y="172"/>
                    <a:pt x="33" y="173"/>
                  </a:cubicBezTo>
                  <a:cubicBezTo>
                    <a:pt x="32" y="174"/>
                    <a:pt x="33" y="175"/>
                    <a:pt x="33" y="175"/>
                  </a:cubicBezTo>
                  <a:cubicBezTo>
                    <a:pt x="33" y="176"/>
                    <a:pt x="32" y="176"/>
                    <a:pt x="32" y="177"/>
                  </a:cubicBezTo>
                  <a:cubicBezTo>
                    <a:pt x="32" y="179"/>
                    <a:pt x="32" y="182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7"/>
                    <a:pt x="32" y="189"/>
                    <a:pt x="31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1" y="193"/>
                    <a:pt x="31" y="195"/>
                    <a:pt x="31" y="197"/>
                  </a:cubicBezTo>
                  <a:cubicBezTo>
                    <a:pt x="30" y="197"/>
                    <a:pt x="30" y="197"/>
                    <a:pt x="30" y="197"/>
                  </a:cubicBezTo>
                  <a:cubicBezTo>
                    <a:pt x="30" y="198"/>
                    <a:pt x="30" y="198"/>
                    <a:pt x="31" y="198"/>
                  </a:cubicBezTo>
                  <a:cubicBezTo>
                    <a:pt x="30" y="200"/>
                    <a:pt x="32" y="201"/>
                    <a:pt x="30" y="203"/>
                  </a:cubicBezTo>
                  <a:cubicBezTo>
                    <a:pt x="30" y="204"/>
                    <a:pt x="30" y="204"/>
                    <a:pt x="30" y="205"/>
                  </a:cubicBezTo>
                  <a:cubicBezTo>
                    <a:pt x="30" y="206"/>
                    <a:pt x="30" y="206"/>
                    <a:pt x="29" y="206"/>
                  </a:cubicBezTo>
                  <a:cubicBezTo>
                    <a:pt x="29" y="207"/>
                    <a:pt x="29" y="206"/>
                    <a:pt x="30" y="207"/>
                  </a:cubicBezTo>
                  <a:cubicBezTo>
                    <a:pt x="30" y="208"/>
                    <a:pt x="29" y="208"/>
                    <a:pt x="29" y="210"/>
                  </a:cubicBezTo>
                  <a:cubicBezTo>
                    <a:pt x="29" y="210"/>
                    <a:pt x="30" y="210"/>
                    <a:pt x="30" y="211"/>
                  </a:cubicBezTo>
                  <a:cubicBezTo>
                    <a:pt x="30" y="212"/>
                    <a:pt x="31" y="214"/>
                    <a:pt x="30" y="217"/>
                  </a:cubicBezTo>
                  <a:cubicBezTo>
                    <a:pt x="30" y="217"/>
                    <a:pt x="30" y="218"/>
                    <a:pt x="30" y="219"/>
                  </a:cubicBezTo>
                  <a:cubicBezTo>
                    <a:pt x="30" y="221"/>
                    <a:pt x="31" y="224"/>
                    <a:pt x="30" y="225"/>
                  </a:cubicBezTo>
                  <a:cubicBezTo>
                    <a:pt x="30" y="226"/>
                    <a:pt x="31" y="226"/>
                    <a:pt x="31" y="226"/>
                  </a:cubicBezTo>
                  <a:cubicBezTo>
                    <a:pt x="31" y="227"/>
                    <a:pt x="31" y="228"/>
                    <a:pt x="31" y="228"/>
                  </a:cubicBezTo>
                  <a:cubicBezTo>
                    <a:pt x="32" y="229"/>
                    <a:pt x="32" y="230"/>
                    <a:pt x="32" y="231"/>
                  </a:cubicBezTo>
                  <a:cubicBezTo>
                    <a:pt x="33" y="231"/>
                    <a:pt x="33" y="232"/>
                    <a:pt x="33" y="233"/>
                  </a:cubicBezTo>
                  <a:cubicBezTo>
                    <a:pt x="34" y="233"/>
                    <a:pt x="34" y="233"/>
                    <a:pt x="34" y="232"/>
                  </a:cubicBezTo>
                  <a:cubicBezTo>
                    <a:pt x="34" y="232"/>
                    <a:pt x="33" y="232"/>
                    <a:pt x="33" y="232"/>
                  </a:cubicBezTo>
                  <a:cubicBezTo>
                    <a:pt x="33" y="231"/>
                    <a:pt x="33" y="231"/>
                    <a:pt x="33" y="231"/>
                  </a:cubicBezTo>
                  <a:cubicBezTo>
                    <a:pt x="33" y="230"/>
                    <a:pt x="33" y="230"/>
                    <a:pt x="33" y="230"/>
                  </a:cubicBezTo>
                  <a:cubicBezTo>
                    <a:pt x="32" y="229"/>
                    <a:pt x="33" y="229"/>
                    <a:pt x="33" y="228"/>
                  </a:cubicBezTo>
                  <a:cubicBezTo>
                    <a:pt x="32" y="227"/>
                    <a:pt x="32" y="226"/>
                    <a:pt x="32" y="225"/>
                  </a:cubicBezTo>
                  <a:cubicBezTo>
                    <a:pt x="32" y="225"/>
                    <a:pt x="33" y="224"/>
                    <a:pt x="33" y="224"/>
                  </a:cubicBezTo>
                  <a:cubicBezTo>
                    <a:pt x="33" y="224"/>
                    <a:pt x="32" y="223"/>
                    <a:pt x="32" y="222"/>
                  </a:cubicBezTo>
                  <a:cubicBezTo>
                    <a:pt x="32" y="221"/>
                    <a:pt x="32" y="221"/>
                    <a:pt x="32" y="220"/>
                  </a:cubicBezTo>
                  <a:cubicBezTo>
                    <a:pt x="32" y="218"/>
                    <a:pt x="32" y="217"/>
                    <a:pt x="32" y="215"/>
                  </a:cubicBezTo>
                  <a:cubicBezTo>
                    <a:pt x="32" y="215"/>
                    <a:pt x="32" y="216"/>
                    <a:pt x="33" y="216"/>
                  </a:cubicBezTo>
                  <a:cubicBezTo>
                    <a:pt x="33" y="215"/>
                    <a:pt x="33" y="214"/>
                    <a:pt x="34" y="214"/>
                  </a:cubicBezTo>
                  <a:cubicBezTo>
                    <a:pt x="34" y="213"/>
                    <a:pt x="33" y="213"/>
                    <a:pt x="33" y="213"/>
                  </a:cubicBezTo>
                  <a:cubicBezTo>
                    <a:pt x="32" y="213"/>
                    <a:pt x="33" y="214"/>
                    <a:pt x="33" y="215"/>
                  </a:cubicBezTo>
                  <a:cubicBezTo>
                    <a:pt x="31" y="214"/>
                    <a:pt x="32" y="212"/>
                    <a:pt x="32" y="210"/>
                  </a:cubicBezTo>
                  <a:cubicBezTo>
                    <a:pt x="33" y="209"/>
                    <a:pt x="31" y="209"/>
                    <a:pt x="32" y="209"/>
                  </a:cubicBezTo>
                  <a:cubicBezTo>
                    <a:pt x="33" y="208"/>
                    <a:pt x="33" y="209"/>
                    <a:pt x="33" y="210"/>
                  </a:cubicBezTo>
                  <a:cubicBezTo>
                    <a:pt x="33" y="210"/>
                    <a:pt x="34" y="210"/>
                    <a:pt x="34" y="210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0"/>
                    <a:pt x="33" y="210"/>
                  </a:cubicBezTo>
                  <a:cubicBezTo>
                    <a:pt x="32" y="211"/>
                    <a:pt x="33" y="212"/>
                    <a:pt x="33" y="213"/>
                  </a:cubicBezTo>
                  <a:cubicBezTo>
                    <a:pt x="34" y="214"/>
                    <a:pt x="33" y="211"/>
                    <a:pt x="34" y="211"/>
                  </a:cubicBezTo>
                  <a:cubicBezTo>
                    <a:pt x="34" y="210"/>
                    <a:pt x="33" y="209"/>
                    <a:pt x="33" y="207"/>
                  </a:cubicBezTo>
                  <a:cubicBezTo>
                    <a:pt x="32" y="206"/>
                    <a:pt x="33" y="208"/>
                    <a:pt x="32" y="208"/>
                  </a:cubicBezTo>
                  <a:cubicBezTo>
                    <a:pt x="32" y="207"/>
                    <a:pt x="32" y="205"/>
                    <a:pt x="33" y="205"/>
                  </a:cubicBezTo>
                  <a:cubicBezTo>
                    <a:pt x="33" y="205"/>
                    <a:pt x="33" y="207"/>
                    <a:pt x="34" y="206"/>
                  </a:cubicBezTo>
                  <a:cubicBezTo>
                    <a:pt x="34" y="205"/>
                    <a:pt x="33" y="206"/>
                    <a:pt x="33" y="205"/>
                  </a:cubicBezTo>
                  <a:cubicBezTo>
                    <a:pt x="35" y="205"/>
                    <a:pt x="34" y="203"/>
                    <a:pt x="34" y="202"/>
                  </a:cubicBezTo>
                  <a:cubicBezTo>
                    <a:pt x="33" y="202"/>
                    <a:pt x="33" y="203"/>
                    <a:pt x="33" y="204"/>
                  </a:cubicBezTo>
                  <a:cubicBezTo>
                    <a:pt x="32" y="204"/>
                    <a:pt x="33" y="202"/>
                    <a:pt x="33" y="201"/>
                  </a:cubicBezTo>
                  <a:cubicBezTo>
                    <a:pt x="34" y="202"/>
                    <a:pt x="34" y="201"/>
                    <a:pt x="35" y="200"/>
                  </a:cubicBezTo>
                  <a:cubicBezTo>
                    <a:pt x="34" y="200"/>
                    <a:pt x="34" y="201"/>
                    <a:pt x="33" y="200"/>
                  </a:cubicBezTo>
                  <a:cubicBezTo>
                    <a:pt x="33" y="200"/>
                    <a:pt x="34" y="200"/>
                    <a:pt x="34" y="199"/>
                  </a:cubicBezTo>
                  <a:cubicBezTo>
                    <a:pt x="34" y="198"/>
                    <a:pt x="34" y="199"/>
                    <a:pt x="34" y="199"/>
                  </a:cubicBezTo>
                  <a:cubicBezTo>
                    <a:pt x="33" y="196"/>
                    <a:pt x="34" y="192"/>
                    <a:pt x="34" y="187"/>
                  </a:cubicBezTo>
                  <a:cubicBezTo>
                    <a:pt x="34" y="187"/>
                    <a:pt x="35" y="186"/>
                    <a:pt x="34" y="185"/>
                  </a:cubicBezTo>
                  <a:cubicBezTo>
                    <a:pt x="35" y="183"/>
                    <a:pt x="35" y="180"/>
                    <a:pt x="36" y="178"/>
                  </a:cubicBezTo>
                  <a:cubicBezTo>
                    <a:pt x="36" y="179"/>
                    <a:pt x="36" y="181"/>
                    <a:pt x="36" y="182"/>
                  </a:cubicBezTo>
                  <a:cubicBezTo>
                    <a:pt x="35" y="184"/>
                    <a:pt x="35" y="186"/>
                    <a:pt x="35" y="187"/>
                  </a:cubicBezTo>
                  <a:cubicBezTo>
                    <a:pt x="36" y="187"/>
                    <a:pt x="36" y="186"/>
                    <a:pt x="37" y="187"/>
                  </a:cubicBezTo>
                  <a:cubicBezTo>
                    <a:pt x="37" y="186"/>
                    <a:pt x="38" y="185"/>
                    <a:pt x="37" y="185"/>
                  </a:cubicBezTo>
                  <a:cubicBezTo>
                    <a:pt x="37" y="185"/>
                    <a:pt x="37" y="185"/>
                    <a:pt x="37" y="186"/>
                  </a:cubicBezTo>
                  <a:cubicBezTo>
                    <a:pt x="35" y="185"/>
                    <a:pt x="37" y="184"/>
                    <a:pt x="37" y="183"/>
                  </a:cubicBezTo>
                  <a:cubicBezTo>
                    <a:pt x="36" y="183"/>
                    <a:pt x="37" y="185"/>
                    <a:pt x="36" y="184"/>
                  </a:cubicBezTo>
                  <a:cubicBezTo>
                    <a:pt x="37" y="177"/>
                    <a:pt x="39" y="166"/>
                    <a:pt x="39" y="157"/>
                  </a:cubicBezTo>
                  <a:cubicBezTo>
                    <a:pt x="39" y="157"/>
                    <a:pt x="40" y="156"/>
                    <a:pt x="40" y="155"/>
                  </a:cubicBezTo>
                  <a:cubicBezTo>
                    <a:pt x="40" y="155"/>
                    <a:pt x="40" y="154"/>
                    <a:pt x="40" y="153"/>
                  </a:cubicBezTo>
                  <a:cubicBezTo>
                    <a:pt x="40" y="152"/>
                    <a:pt x="41" y="151"/>
                    <a:pt x="40" y="150"/>
                  </a:cubicBezTo>
                  <a:cubicBezTo>
                    <a:pt x="41" y="150"/>
                    <a:pt x="41" y="149"/>
                    <a:pt x="41" y="148"/>
                  </a:cubicBezTo>
                  <a:cubicBezTo>
                    <a:pt x="41" y="148"/>
                    <a:pt x="40" y="148"/>
                    <a:pt x="40" y="148"/>
                  </a:cubicBezTo>
                  <a:cubicBezTo>
                    <a:pt x="40" y="147"/>
                    <a:pt x="40" y="145"/>
                    <a:pt x="40" y="144"/>
                  </a:cubicBezTo>
                  <a:cubicBezTo>
                    <a:pt x="40" y="143"/>
                    <a:pt x="40" y="142"/>
                    <a:pt x="40" y="141"/>
                  </a:cubicBezTo>
                  <a:cubicBezTo>
                    <a:pt x="40" y="140"/>
                    <a:pt x="40" y="140"/>
                    <a:pt x="40" y="139"/>
                  </a:cubicBezTo>
                  <a:cubicBezTo>
                    <a:pt x="40" y="136"/>
                    <a:pt x="40" y="133"/>
                    <a:pt x="40" y="131"/>
                  </a:cubicBezTo>
                  <a:cubicBezTo>
                    <a:pt x="40" y="130"/>
                    <a:pt x="40" y="131"/>
                    <a:pt x="40" y="131"/>
                  </a:cubicBezTo>
                  <a:cubicBezTo>
                    <a:pt x="40" y="129"/>
                    <a:pt x="39" y="128"/>
                    <a:pt x="39" y="126"/>
                  </a:cubicBezTo>
                  <a:cubicBezTo>
                    <a:pt x="40" y="126"/>
                    <a:pt x="40" y="128"/>
                    <a:pt x="41" y="128"/>
                  </a:cubicBezTo>
                  <a:cubicBezTo>
                    <a:pt x="41" y="127"/>
                    <a:pt x="39" y="125"/>
                    <a:pt x="40" y="124"/>
                  </a:cubicBezTo>
                  <a:cubicBezTo>
                    <a:pt x="42" y="124"/>
                    <a:pt x="40" y="126"/>
                    <a:pt x="41" y="126"/>
                  </a:cubicBezTo>
                  <a:cubicBezTo>
                    <a:pt x="41" y="127"/>
                    <a:pt x="41" y="127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3" y="130"/>
                    <a:pt x="44" y="130"/>
                    <a:pt x="45" y="130"/>
                  </a:cubicBezTo>
                  <a:cubicBezTo>
                    <a:pt x="46" y="129"/>
                    <a:pt x="45" y="128"/>
                    <a:pt x="45" y="127"/>
                  </a:cubicBezTo>
                  <a:cubicBezTo>
                    <a:pt x="46" y="127"/>
                    <a:pt x="46" y="128"/>
                    <a:pt x="46" y="128"/>
                  </a:cubicBezTo>
                  <a:cubicBezTo>
                    <a:pt x="46" y="129"/>
                    <a:pt x="46" y="129"/>
                    <a:pt x="46" y="129"/>
                  </a:cubicBezTo>
                  <a:cubicBezTo>
                    <a:pt x="46" y="130"/>
                    <a:pt x="46" y="131"/>
                    <a:pt x="47" y="133"/>
                  </a:cubicBezTo>
                  <a:cubicBezTo>
                    <a:pt x="46" y="133"/>
                    <a:pt x="44" y="133"/>
                    <a:pt x="44" y="132"/>
                  </a:cubicBezTo>
                  <a:cubicBezTo>
                    <a:pt x="43" y="132"/>
                    <a:pt x="43" y="134"/>
                    <a:pt x="44" y="134"/>
                  </a:cubicBezTo>
                  <a:cubicBezTo>
                    <a:pt x="43" y="135"/>
                    <a:pt x="43" y="133"/>
                    <a:pt x="42" y="133"/>
                  </a:cubicBezTo>
                  <a:cubicBezTo>
                    <a:pt x="42" y="134"/>
                    <a:pt x="42" y="134"/>
                    <a:pt x="43" y="134"/>
                  </a:cubicBezTo>
                  <a:cubicBezTo>
                    <a:pt x="43" y="135"/>
                    <a:pt x="42" y="135"/>
                    <a:pt x="42" y="136"/>
                  </a:cubicBezTo>
                  <a:cubicBezTo>
                    <a:pt x="41" y="136"/>
                    <a:pt x="43" y="134"/>
                    <a:pt x="41" y="133"/>
                  </a:cubicBezTo>
                  <a:cubicBezTo>
                    <a:pt x="41" y="132"/>
                    <a:pt x="43" y="131"/>
                    <a:pt x="42" y="130"/>
                  </a:cubicBezTo>
                  <a:cubicBezTo>
                    <a:pt x="40" y="129"/>
                    <a:pt x="42" y="132"/>
                    <a:pt x="40" y="131"/>
                  </a:cubicBezTo>
                  <a:cubicBezTo>
                    <a:pt x="41" y="132"/>
                    <a:pt x="41" y="133"/>
                    <a:pt x="41" y="134"/>
                  </a:cubicBezTo>
                  <a:cubicBezTo>
                    <a:pt x="41" y="135"/>
                    <a:pt x="41" y="136"/>
                    <a:pt x="41" y="136"/>
                  </a:cubicBezTo>
                  <a:cubicBezTo>
                    <a:pt x="41" y="137"/>
                    <a:pt x="41" y="140"/>
                    <a:pt x="41" y="143"/>
                  </a:cubicBezTo>
                  <a:cubicBezTo>
                    <a:pt x="41" y="144"/>
                    <a:pt x="42" y="146"/>
                    <a:pt x="41" y="147"/>
                  </a:cubicBezTo>
                  <a:cubicBezTo>
                    <a:pt x="41" y="148"/>
                    <a:pt x="42" y="149"/>
                    <a:pt x="42" y="150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50"/>
                    <a:pt x="41" y="150"/>
                    <a:pt x="42" y="151"/>
                  </a:cubicBezTo>
                  <a:cubicBezTo>
                    <a:pt x="42" y="152"/>
                    <a:pt x="41" y="154"/>
                    <a:pt x="42" y="154"/>
                  </a:cubicBezTo>
                  <a:cubicBezTo>
                    <a:pt x="42" y="154"/>
                    <a:pt x="42" y="154"/>
                    <a:pt x="42" y="153"/>
                  </a:cubicBezTo>
                  <a:cubicBezTo>
                    <a:pt x="43" y="153"/>
                    <a:pt x="43" y="154"/>
                    <a:pt x="43" y="155"/>
                  </a:cubicBezTo>
                  <a:cubicBezTo>
                    <a:pt x="43" y="155"/>
                    <a:pt x="43" y="156"/>
                    <a:pt x="43" y="156"/>
                  </a:cubicBezTo>
                  <a:cubicBezTo>
                    <a:pt x="43" y="158"/>
                    <a:pt x="42" y="158"/>
                    <a:pt x="42" y="160"/>
                  </a:cubicBezTo>
                  <a:cubicBezTo>
                    <a:pt x="42" y="160"/>
                    <a:pt x="42" y="160"/>
                    <a:pt x="43" y="160"/>
                  </a:cubicBezTo>
                  <a:cubicBezTo>
                    <a:pt x="42" y="161"/>
                    <a:pt x="42" y="162"/>
                    <a:pt x="42" y="163"/>
                  </a:cubicBezTo>
                  <a:cubicBezTo>
                    <a:pt x="42" y="164"/>
                    <a:pt x="42" y="164"/>
                    <a:pt x="42" y="164"/>
                  </a:cubicBezTo>
                  <a:cubicBezTo>
                    <a:pt x="43" y="164"/>
                    <a:pt x="43" y="164"/>
                    <a:pt x="43" y="164"/>
                  </a:cubicBezTo>
                  <a:cubicBezTo>
                    <a:pt x="43" y="165"/>
                    <a:pt x="43" y="166"/>
                    <a:pt x="42" y="166"/>
                  </a:cubicBezTo>
                  <a:cubicBezTo>
                    <a:pt x="42" y="167"/>
                    <a:pt x="43" y="166"/>
                    <a:pt x="43" y="167"/>
                  </a:cubicBezTo>
                  <a:cubicBezTo>
                    <a:pt x="43" y="168"/>
                    <a:pt x="41" y="167"/>
                    <a:pt x="41" y="169"/>
                  </a:cubicBezTo>
                  <a:cubicBezTo>
                    <a:pt x="41" y="169"/>
                    <a:pt x="42" y="168"/>
                    <a:pt x="42" y="168"/>
                  </a:cubicBezTo>
                  <a:cubicBezTo>
                    <a:pt x="41" y="170"/>
                    <a:pt x="43" y="170"/>
                    <a:pt x="42" y="171"/>
                  </a:cubicBezTo>
                  <a:cubicBezTo>
                    <a:pt x="42" y="170"/>
                    <a:pt x="41" y="170"/>
                    <a:pt x="41" y="170"/>
                  </a:cubicBezTo>
                  <a:cubicBezTo>
                    <a:pt x="41" y="171"/>
                    <a:pt x="42" y="171"/>
                    <a:pt x="42" y="171"/>
                  </a:cubicBezTo>
                  <a:cubicBezTo>
                    <a:pt x="43" y="171"/>
                    <a:pt x="41" y="173"/>
                    <a:pt x="42" y="173"/>
                  </a:cubicBezTo>
                  <a:cubicBezTo>
                    <a:pt x="43" y="172"/>
                    <a:pt x="42" y="169"/>
                    <a:pt x="44" y="170"/>
                  </a:cubicBezTo>
                  <a:cubicBezTo>
                    <a:pt x="44" y="170"/>
                    <a:pt x="43" y="170"/>
                    <a:pt x="43" y="170"/>
                  </a:cubicBezTo>
                  <a:lnTo>
                    <a:pt x="43" y="168"/>
                  </a:lnTo>
                  <a:close/>
                  <a:moveTo>
                    <a:pt x="46" y="131"/>
                  </a:moveTo>
                  <a:cubicBezTo>
                    <a:pt x="45" y="131"/>
                    <a:pt x="44" y="131"/>
                    <a:pt x="44" y="132"/>
                  </a:cubicBezTo>
                  <a:cubicBezTo>
                    <a:pt x="46" y="132"/>
                    <a:pt x="46" y="132"/>
                    <a:pt x="46" y="132"/>
                  </a:cubicBezTo>
                  <a:lnTo>
                    <a:pt x="46" y="131"/>
                  </a:lnTo>
                  <a:close/>
                  <a:moveTo>
                    <a:pt x="42" y="131"/>
                  </a:moveTo>
                  <a:cubicBezTo>
                    <a:pt x="42" y="132"/>
                    <a:pt x="42" y="132"/>
                    <a:pt x="42" y="132"/>
                  </a:cubicBezTo>
                  <a:cubicBezTo>
                    <a:pt x="43" y="132"/>
                    <a:pt x="44" y="132"/>
                    <a:pt x="44" y="130"/>
                  </a:cubicBezTo>
                  <a:cubicBezTo>
                    <a:pt x="43" y="130"/>
                    <a:pt x="44" y="132"/>
                    <a:pt x="42" y="131"/>
                  </a:cubicBezTo>
                  <a:moveTo>
                    <a:pt x="41" y="158"/>
                  </a:moveTo>
                  <a:cubicBezTo>
                    <a:pt x="41" y="157"/>
                    <a:pt x="43" y="158"/>
                    <a:pt x="43" y="156"/>
                  </a:cubicBezTo>
                  <a:cubicBezTo>
                    <a:pt x="42" y="155"/>
                    <a:pt x="42" y="156"/>
                    <a:pt x="41" y="156"/>
                  </a:cubicBezTo>
                  <a:cubicBezTo>
                    <a:pt x="41" y="156"/>
                    <a:pt x="41" y="158"/>
                    <a:pt x="41" y="158"/>
                  </a:cubicBezTo>
                  <a:moveTo>
                    <a:pt x="42" y="17"/>
                  </a:moveTo>
                  <a:cubicBezTo>
                    <a:pt x="42" y="16"/>
                    <a:pt x="44" y="16"/>
                    <a:pt x="43" y="15"/>
                  </a:cubicBezTo>
                  <a:cubicBezTo>
                    <a:pt x="42" y="15"/>
                    <a:pt x="43" y="16"/>
                    <a:pt x="42" y="16"/>
                  </a:cubicBezTo>
                  <a:cubicBezTo>
                    <a:pt x="42" y="15"/>
                    <a:pt x="42" y="14"/>
                    <a:pt x="41" y="14"/>
                  </a:cubicBezTo>
                  <a:cubicBezTo>
                    <a:pt x="41" y="15"/>
                    <a:pt x="42" y="16"/>
                    <a:pt x="42" y="17"/>
                  </a:cubicBezTo>
                  <a:moveTo>
                    <a:pt x="26" y="21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6" y="22"/>
                    <a:pt x="26" y="23"/>
                  </a:cubicBezTo>
                  <a:cubicBezTo>
                    <a:pt x="27" y="23"/>
                    <a:pt x="27" y="22"/>
                    <a:pt x="26" y="21"/>
                  </a:cubicBezTo>
                  <a:moveTo>
                    <a:pt x="28" y="23"/>
                  </a:moveTo>
                  <a:cubicBezTo>
                    <a:pt x="28" y="24"/>
                    <a:pt x="29" y="24"/>
                    <a:pt x="28" y="26"/>
                  </a:cubicBezTo>
                  <a:cubicBezTo>
                    <a:pt x="29" y="25"/>
                    <a:pt x="30" y="23"/>
                    <a:pt x="28" y="23"/>
                  </a:cubicBezTo>
                  <a:moveTo>
                    <a:pt x="33" y="19"/>
                  </a:moveTo>
                  <a:cubicBezTo>
                    <a:pt x="33" y="20"/>
                    <a:pt x="32" y="21"/>
                    <a:pt x="34" y="21"/>
                  </a:cubicBezTo>
                  <a:cubicBezTo>
                    <a:pt x="33" y="20"/>
                    <a:pt x="34" y="20"/>
                    <a:pt x="35" y="19"/>
                  </a:cubicBezTo>
                  <a:cubicBezTo>
                    <a:pt x="34" y="19"/>
                    <a:pt x="34" y="19"/>
                    <a:pt x="33" y="19"/>
                  </a:cubicBezTo>
                  <a:moveTo>
                    <a:pt x="32" y="18"/>
                  </a:moveTo>
                  <a:cubicBezTo>
                    <a:pt x="32" y="17"/>
                    <a:pt x="33" y="17"/>
                    <a:pt x="33" y="17"/>
                  </a:cubicBezTo>
                  <a:cubicBezTo>
                    <a:pt x="32" y="17"/>
                    <a:pt x="32" y="16"/>
                    <a:pt x="31" y="17"/>
                  </a:cubicBezTo>
                  <a:cubicBezTo>
                    <a:pt x="31" y="17"/>
                    <a:pt x="32" y="18"/>
                    <a:pt x="32" y="18"/>
                  </a:cubicBezTo>
                  <a:moveTo>
                    <a:pt x="32" y="21"/>
                  </a:moveTo>
                  <a:cubicBezTo>
                    <a:pt x="32" y="22"/>
                    <a:pt x="32" y="22"/>
                    <a:pt x="32" y="23"/>
                  </a:cubicBezTo>
                  <a:cubicBezTo>
                    <a:pt x="33" y="22"/>
                    <a:pt x="33" y="22"/>
                    <a:pt x="33" y="23"/>
                  </a:cubicBezTo>
                  <a:cubicBezTo>
                    <a:pt x="33" y="22"/>
                    <a:pt x="33" y="21"/>
                    <a:pt x="32" y="21"/>
                  </a:cubicBezTo>
                  <a:moveTo>
                    <a:pt x="24" y="21"/>
                  </a:moveTo>
                  <a:cubicBezTo>
                    <a:pt x="26" y="21"/>
                    <a:pt x="26" y="19"/>
                    <a:pt x="28" y="19"/>
                  </a:cubicBezTo>
                  <a:cubicBezTo>
                    <a:pt x="28" y="19"/>
                    <a:pt x="29" y="19"/>
                    <a:pt x="29" y="19"/>
                  </a:cubicBezTo>
                  <a:cubicBezTo>
                    <a:pt x="29" y="20"/>
                    <a:pt x="28" y="20"/>
                    <a:pt x="28" y="20"/>
                  </a:cubicBezTo>
                  <a:cubicBezTo>
                    <a:pt x="29" y="20"/>
                    <a:pt x="30" y="21"/>
                    <a:pt x="31" y="21"/>
                  </a:cubicBezTo>
                  <a:cubicBezTo>
                    <a:pt x="31" y="20"/>
                    <a:pt x="31" y="20"/>
                    <a:pt x="32" y="19"/>
                  </a:cubicBezTo>
                  <a:cubicBezTo>
                    <a:pt x="31" y="18"/>
                    <a:pt x="30" y="17"/>
                    <a:pt x="28" y="18"/>
                  </a:cubicBezTo>
                  <a:cubicBezTo>
                    <a:pt x="28" y="18"/>
                    <a:pt x="29" y="18"/>
                    <a:pt x="29" y="18"/>
                  </a:cubicBezTo>
                  <a:cubicBezTo>
                    <a:pt x="30" y="18"/>
                    <a:pt x="31" y="19"/>
                    <a:pt x="30" y="19"/>
                  </a:cubicBezTo>
                  <a:cubicBezTo>
                    <a:pt x="29" y="19"/>
                    <a:pt x="29" y="19"/>
                    <a:pt x="28" y="18"/>
                  </a:cubicBezTo>
                  <a:cubicBezTo>
                    <a:pt x="27" y="19"/>
                    <a:pt x="25" y="20"/>
                    <a:pt x="24" y="21"/>
                  </a:cubicBezTo>
                  <a:moveTo>
                    <a:pt x="21" y="16"/>
                  </a:moveTo>
                  <a:cubicBezTo>
                    <a:pt x="22" y="16"/>
                    <a:pt x="22" y="15"/>
                    <a:pt x="22" y="14"/>
                  </a:cubicBezTo>
                  <a:cubicBezTo>
                    <a:pt x="21" y="16"/>
                    <a:pt x="21" y="15"/>
                    <a:pt x="20" y="15"/>
                  </a:cubicBezTo>
                  <a:lnTo>
                    <a:pt x="21" y="16"/>
                  </a:lnTo>
                  <a:close/>
                  <a:moveTo>
                    <a:pt x="11" y="19"/>
                  </a:moveTo>
                  <a:cubicBezTo>
                    <a:pt x="11" y="19"/>
                    <a:pt x="14" y="17"/>
                    <a:pt x="13" y="17"/>
                  </a:cubicBezTo>
                  <a:cubicBezTo>
                    <a:pt x="12" y="17"/>
                    <a:pt x="10" y="19"/>
                    <a:pt x="11" y="19"/>
                  </a:cubicBezTo>
                  <a:moveTo>
                    <a:pt x="10" y="25"/>
                  </a:moveTo>
                  <a:cubicBezTo>
                    <a:pt x="11" y="24"/>
                    <a:pt x="12" y="24"/>
                    <a:pt x="13" y="23"/>
                  </a:cubicBezTo>
                  <a:cubicBezTo>
                    <a:pt x="13" y="22"/>
                    <a:pt x="14" y="22"/>
                    <a:pt x="14" y="21"/>
                  </a:cubicBezTo>
                  <a:cubicBezTo>
                    <a:pt x="13" y="19"/>
                    <a:pt x="12" y="21"/>
                    <a:pt x="12" y="22"/>
                  </a:cubicBezTo>
                  <a:cubicBezTo>
                    <a:pt x="11" y="24"/>
                    <a:pt x="10" y="24"/>
                    <a:pt x="10" y="25"/>
                  </a:cubicBezTo>
                  <a:moveTo>
                    <a:pt x="7" y="30"/>
                  </a:moveTo>
                  <a:cubicBezTo>
                    <a:pt x="8" y="30"/>
                    <a:pt x="8" y="29"/>
                    <a:pt x="8" y="28"/>
                  </a:cubicBezTo>
                  <a:cubicBezTo>
                    <a:pt x="8" y="27"/>
                    <a:pt x="9" y="26"/>
                    <a:pt x="10" y="26"/>
                  </a:cubicBezTo>
                  <a:cubicBezTo>
                    <a:pt x="8" y="26"/>
                    <a:pt x="7" y="29"/>
                    <a:pt x="7" y="30"/>
                  </a:cubicBezTo>
                  <a:moveTo>
                    <a:pt x="3" y="31"/>
                  </a:moveTo>
                  <a:cubicBezTo>
                    <a:pt x="4" y="30"/>
                    <a:pt x="5" y="29"/>
                    <a:pt x="5" y="28"/>
                  </a:cubicBezTo>
                  <a:cubicBezTo>
                    <a:pt x="6" y="27"/>
                    <a:pt x="6" y="26"/>
                    <a:pt x="6" y="25"/>
                  </a:cubicBezTo>
                  <a:cubicBezTo>
                    <a:pt x="6" y="26"/>
                    <a:pt x="5" y="27"/>
                    <a:pt x="4" y="28"/>
                  </a:cubicBezTo>
                  <a:cubicBezTo>
                    <a:pt x="4" y="29"/>
                    <a:pt x="3" y="30"/>
                    <a:pt x="3" y="31"/>
                  </a:cubicBezTo>
                  <a:moveTo>
                    <a:pt x="23" y="26"/>
                  </a:moveTo>
                  <a:cubicBezTo>
                    <a:pt x="23" y="26"/>
                    <a:pt x="23" y="27"/>
                    <a:pt x="23" y="27"/>
                  </a:cubicBezTo>
                  <a:cubicBezTo>
                    <a:pt x="23" y="27"/>
                    <a:pt x="24" y="27"/>
                    <a:pt x="25" y="27"/>
                  </a:cubicBezTo>
                  <a:cubicBezTo>
                    <a:pt x="24" y="26"/>
                    <a:pt x="24" y="26"/>
                    <a:pt x="23" y="26"/>
                  </a:cubicBezTo>
                  <a:moveTo>
                    <a:pt x="19" y="22"/>
                  </a:moveTo>
                  <a:cubicBezTo>
                    <a:pt x="20" y="23"/>
                    <a:pt x="21" y="21"/>
                    <a:pt x="22" y="21"/>
                  </a:cubicBezTo>
                  <a:cubicBezTo>
                    <a:pt x="22" y="22"/>
                    <a:pt x="23" y="22"/>
                    <a:pt x="24" y="21"/>
                  </a:cubicBezTo>
                  <a:cubicBezTo>
                    <a:pt x="23" y="20"/>
                    <a:pt x="22" y="20"/>
                    <a:pt x="21" y="21"/>
                  </a:cubicBezTo>
                  <a:cubicBezTo>
                    <a:pt x="20" y="21"/>
                    <a:pt x="19" y="22"/>
                    <a:pt x="19" y="22"/>
                  </a:cubicBezTo>
                  <a:moveTo>
                    <a:pt x="21" y="24"/>
                  </a:moveTo>
                  <a:cubicBezTo>
                    <a:pt x="21" y="23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2" y="23"/>
                    <a:pt x="21" y="23"/>
                    <a:pt x="22" y="22"/>
                  </a:cubicBezTo>
                  <a:cubicBezTo>
                    <a:pt x="21" y="22"/>
                    <a:pt x="20" y="24"/>
                    <a:pt x="21" y="24"/>
                  </a:cubicBezTo>
                  <a:moveTo>
                    <a:pt x="23" y="28"/>
                  </a:moveTo>
                  <a:cubicBezTo>
                    <a:pt x="23" y="28"/>
                    <a:pt x="22" y="27"/>
                    <a:pt x="21" y="28"/>
                  </a:cubicBezTo>
                  <a:cubicBezTo>
                    <a:pt x="21" y="29"/>
                    <a:pt x="22" y="28"/>
                    <a:pt x="22" y="28"/>
                  </a:cubicBezTo>
                  <a:cubicBezTo>
                    <a:pt x="22" y="28"/>
                    <a:pt x="22" y="29"/>
                    <a:pt x="22" y="29"/>
                  </a:cubicBezTo>
                  <a:cubicBezTo>
                    <a:pt x="23" y="30"/>
                    <a:pt x="23" y="30"/>
                    <a:pt x="24" y="29"/>
                  </a:cubicBezTo>
                  <a:cubicBezTo>
                    <a:pt x="22" y="28"/>
                    <a:pt x="24" y="28"/>
                    <a:pt x="23" y="28"/>
                  </a:cubicBezTo>
                  <a:moveTo>
                    <a:pt x="17" y="32"/>
                  </a:moveTo>
                  <a:cubicBezTo>
                    <a:pt x="15" y="31"/>
                    <a:pt x="19" y="30"/>
                    <a:pt x="17" y="30"/>
                  </a:cubicBezTo>
                  <a:cubicBezTo>
                    <a:pt x="18" y="29"/>
                    <a:pt x="17" y="28"/>
                    <a:pt x="18" y="28"/>
                  </a:cubicBezTo>
                  <a:cubicBezTo>
                    <a:pt x="19" y="27"/>
                    <a:pt x="20" y="27"/>
                    <a:pt x="21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19" y="27"/>
                    <a:pt x="18" y="25"/>
                  </a:cubicBezTo>
                  <a:cubicBezTo>
                    <a:pt x="17" y="27"/>
                    <a:pt x="17" y="28"/>
                    <a:pt x="16" y="30"/>
                  </a:cubicBezTo>
                  <a:cubicBezTo>
                    <a:pt x="17" y="30"/>
                    <a:pt x="16" y="31"/>
                    <a:pt x="16" y="31"/>
                  </a:cubicBezTo>
                  <a:cubicBezTo>
                    <a:pt x="16" y="32"/>
                    <a:pt x="16" y="32"/>
                    <a:pt x="17" y="32"/>
                  </a:cubicBezTo>
                  <a:moveTo>
                    <a:pt x="20" y="37"/>
                  </a:moveTo>
                  <a:cubicBezTo>
                    <a:pt x="20" y="36"/>
                    <a:pt x="20" y="36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3"/>
                    <a:pt x="22" y="32"/>
                    <a:pt x="23" y="31"/>
                  </a:cubicBezTo>
                  <a:cubicBezTo>
                    <a:pt x="22" y="30"/>
                    <a:pt x="22" y="30"/>
                    <a:pt x="21" y="30"/>
                  </a:cubicBezTo>
                  <a:cubicBezTo>
                    <a:pt x="21" y="31"/>
                    <a:pt x="20" y="31"/>
                    <a:pt x="20" y="32"/>
                  </a:cubicBezTo>
                  <a:cubicBezTo>
                    <a:pt x="21" y="32"/>
                    <a:pt x="21" y="31"/>
                    <a:pt x="22" y="31"/>
                  </a:cubicBezTo>
                  <a:cubicBezTo>
                    <a:pt x="22" y="32"/>
                    <a:pt x="21" y="32"/>
                    <a:pt x="21" y="32"/>
                  </a:cubicBezTo>
                  <a:cubicBezTo>
                    <a:pt x="21" y="32"/>
                    <a:pt x="20" y="33"/>
                    <a:pt x="20" y="33"/>
                  </a:cubicBezTo>
                  <a:cubicBezTo>
                    <a:pt x="20" y="31"/>
                    <a:pt x="19" y="31"/>
                    <a:pt x="19" y="30"/>
                  </a:cubicBezTo>
                  <a:cubicBezTo>
                    <a:pt x="19" y="30"/>
                    <a:pt x="20" y="30"/>
                    <a:pt x="20" y="30"/>
                  </a:cubicBezTo>
                  <a:cubicBezTo>
                    <a:pt x="19" y="29"/>
                    <a:pt x="19" y="30"/>
                    <a:pt x="18" y="29"/>
                  </a:cubicBezTo>
                  <a:cubicBezTo>
                    <a:pt x="18" y="29"/>
                    <a:pt x="19" y="28"/>
                    <a:pt x="18" y="28"/>
                  </a:cubicBezTo>
                  <a:cubicBezTo>
                    <a:pt x="18" y="29"/>
                    <a:pt x="19" y="30"/>
                    <a:pt x="18" y="31"/>
                  </a:cubicBezTo>
                  <a:cubicBezTo>
                    <a:pt x="20" y="31"/>
                    <a:pt x="19" y="33"/>
                    <a:pt x="19" y="33"/>
                  </a:cubicBezTo>
                  <a:cubicBezTo>
                    <a:pt x="19" y="33"/>
                    <a:pt x="20" y="34"/>
                    <a:pt x="20" y="34"/>
                  </a:cubicBezTo>
                  <a:cubicBezTo>
                    <a:pt x="19" y="34"/>
                    <a:pt x="18" y="34"/>
                    <a:pt x="18" y="35"/>
                  </a:cubicBezTo>
                  <a:cubicBezTo>
                    <a:pt x="18" y="35"/>
                    <a:pt x="17" y="36"/>
                    <a:pt x="17" y="35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5"/>
                    <a:pt x="19" y="34"/>
                    <a:pt x="20" y="35"/>
                  </a:cubicBezTo>
                  <a:cubicBezTo>
                    <a:pt x="19" y="35"/>
                    <a:pt x="18" y="37"/>
                    <a:pt x="20" y="37"/>
                  </a:cubicBezTo>
                  <a:moveTo>
                    <a:pt x="14" y="36"/>
                  </a:moveTo>
                  <a:cubicBezTo>
                    <a:pt x="14" y="37"/>
                    <a:pt x="13" y="37"/>
                    <a:pt x="13" y="38"/>
                  </a:cubicBezTo>
                  <a:cubicBezTo>
                    <a:pt x="14" y="39"/>
                    <a:pt x="15" y="36"/>
                    <a:pt x="14" y="36"/>
                  </a:cubicBezTo>
                  <a:moveTo>
                    <a:pt x="16" y="39"/>
                  </a:moveTo>
                  <a:cubicBezTo>
                    <a:pt x="17" y="38"/>
                    <a:pt x="16" y="38"/>
                    <a:pt x="16" y="38"/>
                  </a:cubicBezTo>
                  <a:cubicBezTo>
                    <a:pt x="16" y="37"/>
                    <a:pt x="16" y="36"/>
                    <a:pt x="16" y="36"/>
                  </a:cubicBezTo>
                  <a:cubicBezTo>
                    <a:pt x="15" y="36"/>
                    <a:pt x="15" y="37"/>
                    <a:pt x="15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9"/>
                    <a:pt x="16" y="39"/>
                  </a:cubicBezTo>
                  <a:moveTo>
                    <a:pt x="18" y="41"/>
                  </a:moveTo>
                  <a:cubicBezTo>
                    <a:pt x="18" y="40"/>
                    <a:pt x="19" y="40"/>
                    <a:pt x="18" y="39"/>
                  </a:cubicBezTo>
                  <a:cubicBezTo>
                    <a:pt x="18" y="39"/>
                    <a:pt x="18" y="40"/>
                    <a:pt x="17" y="39"/>
                  </a:cubicBezTo>
                  <a:cubicBezTo>
                    <a:pt x="17" y="40"/>
                    <a:pt x="17" y="41"/>
                    <a:pt x="18" y="41"/>
                  </a:cubicBezTo>
                  <a:moveTo>
                    <a:pt x="17" y="43"/>
                  </a:moveTo>
                  <a:cubicBezTo>
                    <a:pt x="17" y="44"/>
                    <a:pt x="16" y="43"/>
                    <a:pt x="16" y="44"/>
                  </a:cubicBezTo>
                  <a:cubicBezTo>
                    <a:pt x="16" y="44"/>
                    <a:pt x="17" y="44"/>
                    <a:pt x="17" y="45"/>
                  </a:cubicBezTo>
                  <a:cubicBezTo>
                    <a:pt x="18" y="46"/>
                    <a:pt x="17" y="44"/>
                    <a:pt x="18" y="45"/>
                  </a:cubicBezTo>
                  <a:cubicBezTo>
                    <a:pt x="18" y="45"/>
                    <a:pt x="17" y="46"/>
                    <a:pt x="18" y="46"/>
                  </a:cubicBezTo>
                  <a:cubicBezTo>
                    <a:pt x="18" y="45"/>
                    <a:pt x="19" y="45"/>
                    <a:pt x="19" y="45"/>
                  </a:cubicBezTo>
                  <a:cubicBezTo>
                    <a:pt x="18" y="44"/>
                    <a:pt x="17" y="43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6" y="39"/>
                    <a:pt x="16" y="42"/>
                    <a:pt x="17" y="42"/>
                  </a:cubicBezTo>
                  <a:cubicBezTo>
                    <a:pt x="17" y="42"/>
                    <a:pt x="15" y="43"/>
                    <a:pt x="16" y="43"/>
                  </a:cubicBezTo>
                  <a:cubicBezTo>
                    <a:pt x="16" y="43"/>
                    <a:pt x="17" y="42"/>
                    <a:pt x="17" y="43"/>
                  </a:cubicBezTo>
                  <a:moveTo>
                    <a:pt x="15" y="46"/>
                  </a:moveTo>
                  <a:cubicBezTo>
                    <a:pt x="15" y="46"/>
                    <a:pt x="15" y="45"/>
                    <a:pt x="15" y="45"/>
                  </a:cubicBezTo>
                  <a:cubicBezTo>
                    <a:pt x="14" y="44"/>
                    <a:pt x="15" y="46"/>
                    <a:pt x="14" y="45"/>
                  </a:cubicBezTo>
                  <a:cubicBezTo>
                    <a:pt x="14" y="44"/>
                    <a:pt x="14" y="44"/>
                    <a:pt x="14" y="43"/>
                  </a:cubicBezTo>
                  <a:cubicBezTo>
                    <a:pt x="13" y="43"/>
                    <a:pt x="14" y="43"/>
                    <a:pt x="13" y="43"/>
                  </a:cubicBezTo>
                  <a:cubicBezTo>
                    <a:pt x="13" y="44"/>
                    <a:pt x="13" y="46"/>
                    <a:pt x="14" y="46"/>
                  </a:cubicBezTo>
                  <a:cubicBezTo>
                    <a:pt x="14" y="45"/>
                    <a:pt x="14" y="46"/>
                    <a:pt x="15" y="46"/>
                  </a:cubicBezTo>
                  <a:moveTo>
                    <a:pt x="17" y="48"/>
                  </a:moveTo>
                  <a:cubicBezTo>
                    <a:pt x="16" y="48"/>
                    <a:pt x="14" y="48"/>
                    <a:pt x="15" y="49"/>
                  </a:cubicBezTo>
                  <a:cubicBezTo>
                    <a:pt x="15" y="49"/>
                    <a:pt x="16" y="49"/>
                    <a:pt x="16" y="49"/>
                  </a:cubicBezTo>
                  <a:cubicBezTo>
                    <a:pt x="16" y="49"/>
                    <a:pt x="16" y="50"/>
                    <a:pt x="17" y="50"/>
                  </a:cubicBezTo>
                  <a:cubicBezTo>
                    <a:pt x="17" y="49"/>
                    <a:pt x="17" y="48"/>
                    <a:pt x="17" y="47"/>
                  </a:cubicBezTo>
                  <a:cubicBezTo>
                    <a:pt x="17" y="47"/>
                    <a:pt x="17" y="45"/>
                    <a:pt x="17" y="46"/>
                  </a:cubicBezTo>
                  <a:lnTo>
                    <a:pt x="17" y="48"/>
                  </a:lnTo>
                  <a:close/>
                  <a:moveTo>
                    <a:pt x="13" y="47"/>
                  </a:moveTo>
                  <a:cubicBezTo>
                    <a:pt x="12" y="47"/>
                    <a:pt x="12" y="50"/>
                    <a:pt x="13" y="49"/>
                  </a:cubicBezTo>
                  <a:cubicBezTo>
                    <a:pt x="13" y="49"/>
                    <a:pt x="13" y="49"/>
                    <a:pt x="13" y="48"/>
                  </a:cubicBezTo>
                  <a:cubicBezTo>
                    <a:pt x="13" y="48"/>
                    <a:pt x="13" y="47"/>
                    <a:pt x="13" y="47"/>
                  </a:cubicBezTo>
                  <a:moveTo>
                    <a:pt x="12" y="50"/>
                  </a:moveTo>
                  <a:cubicBezTo>
                    <a:pt x="12" y="49"/>
                    <a:pt x="11" y="50"/>
                    <a:pt x="11" y="48"/>
                  </a:cubicBezTo>
                  <a:cubicBezTo>
                    <a:pt x="11" y="48"/>
                    <a:pt x="12" y="48"/>
                    <a:pt x="11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9"/>
                    <a:pt x="10" y="49"/>
                    <a:pt x="10" y="50"/>
                  </a:cubicBezTo>
                  <a:cubicBezTo>
                    <a:pt x="11" y="50"/>
                    <a:pt x="11" y="49"/>
                    <a:pt x="12" y="50"/>
                  </a:cubicBezTo>
                  <a:moveTo>
                    <a:pt x="15" y="52"/>
                  </a:moveTo>
                  <a:cubicBezTo>
                    <a:pt x="16" y="52"/>
                    <a:pt x="16" y="49"/>
                    <a:pt x="16" y="50"/>
                  </a:cubicBezTo>
                  <a:cubicBezTo>
                    <a:pt x="16" y="51"/>
                    <a:pt x="15" y="51"/>
                    <a:pt x="15" y="52"/>
                  </a:cubicBezTo>
                  <a:moveTo>
                    <a:pt x="13" y="54"/>
                  </a:moveTo>
                  <a:cubicBezTo>
                    <a:pt x="13" y="53"/>
                    <a:pt x="14" y="52"/>
                    <a:pt x="13" y="51"/>
                  </a:cubicBezTo>
                  <a:cubicBezTo>
                    <a:pt x="12" y="51"/>
                    <a:pt x="12" y="53"/>
                    <a:pt x="13" y="54"/>
                  </a:cubicBezTo>
                  <a:moveTo>
                    <a:pt x="15" y="57"/>
                  </a:moveTo>
                  <a:cubicBezTo>
                    <a:pt x="15" y="56"/>
                    <a:pt x="15" y="54"/>
                    <a:pt x="14" y="54"/>
                  </a:cubicBezTo>
                  <a:cubicBezTo>
                    <a:pt x="14" y="55"/>
                    <a:pt x="14" y="57"/>
                    <a:pt x="15" y="57"/>
                  </a:cubicBezTo>
                  <a:moveTo>
                    <a:pt x="18" y="58"/>
                  </a:moveTo>
                  <a:cubicBezTo>
                    <a:pt x="18" y="57"/>
                    <a:pt x="19" y="56"/>
                    <a:pt x="18" y="56"/>
                  </a:cubicBezTo>
                  <a:cubicBezTo>
                    <a:pt x="18" y="56"/>
                    <a:pt x="17" y="58"/>
                    <a:pt x="18" y="58"/>
                  </a:cubicBezTo>
                  <a:moveTo>
                    <a:pt x="21" y="57"/>
                  </a:moveTo>
                  <a:cubicBezTo>
                    <a:pt x="21" y="56"/>
                    <a:pt x="20" y="54"/>
                    <a:pt x="20" y="53"/>
                  </a:cubicBezTo>
                  <a:cubicBezTo>
                    <a:pt x="19" y="53"/>
                    <a:pt x="20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20" y="55"/>
                    <a:pt x="20" y="55"/>
                  </a:cubicBezTo>
                  <a:cubicBezTo>
                    <a:pt x="20" y="56"/>
                    <a:pt x="20" y="57"/>
                    <a:pt x="21" y="57"/>
                  </a:cubicBezTo>
                  <a:moveTo>
                    <a:pt x="23" y="69"/>
                  </a:moveTo>
                  <a:cubicBezTo>
                    <a:pt x="24" y="70"/>
                    <a:pt x="23" y="70"/>
                    <a:pt x="24" y="71"/>
                  </a:cubicBezTo>
                  <a:cubicBezTo>
                    <a:pt x="25" y="71"/>
                    <a:pt x="24" y="69"/>
                    <a:pt x="23" y="69"/>
                  </a:cubicBezTo>
                  <a:moveTo>
                    <a:pt x="15" y="60"/>
                  </a:moveTo>
                  <a:cubicBezTo>
                    <a:pt x="15" y="60"/>
                    <a:pt x="15" y="60"/>
                    <a:pt x="15" y="60"/>
                  </a:cubicBezTo>
                  <a:cubicBezTo>
                    <a:pt x="15" y="59"/>
                    <a:pt x="14" y="59"/>
                    <a:pt x="13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5" y="61"/>
                    <a:pt x="14" y="60"/>
                    <a:pt x="15" y="60"/>
                  </a:cubicBezTo>
                  <a:moveTo>
                    <a:pt x="21" y="59"/>
                  </a:moveTo>
                  <a:cubicBezTo>
                    <a:pt x="21" y="59"/>
                    <a:pt x="22" y="58"/>
                    <a:pt x="22" y="58"/>
                  </a:cubicBezTo>
                  <a:cubicBezTo>
                    <a:pt x="21" y="58"/>
                    <a:pt x="21" y="58"/>
                    <a:pt x="20" y="58"/>
                  </a:cubicBezTo>
                  <a:lnTo>
                    <a:pt x="21" y="59"/>
                  </a:lnTo>
                  <a:close/>
                  <a:moveTo>
                    <a:pt x="16" y="65"/>
                  </a:moveTo>
                  <a:cubicBezTo>
                    <a:pt x="16" y="63"/>
                    <a:pt x="15" y="63"/>
                    <a:pt x="15" y="62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17" y="62"/>
                    <a:pt x="15" y="61"/>
                    <a:pt x="15" y="61"/>
                  </a:cubicBezTo>
                  <a:cubicBezTo>
                    <a:pt x="15" y="63"/>
                    <a:pt x="16" y="64"/>
                    <a:pt x="15" y="65"/>
                  </a:cubicBezTo>
                  <a:cubicBezTo>
                    <a:pt x="15" y="65"/>
                    <a:pt x="16" y="65"/>
                    <a:pt x="16" y="65"/>
                  </a:cubicBezTo>
                  <a:moveTo>
                    <a:pt x="20" y="63"/>
                  </a:moveTo>
                  <a:cubicBezTo>
                    <a:pt x="22" y="66"/>
                    <a:pt x="21" y="61"/>
                    <a:pt x="20" y="62"/>
                  </a:cubicBezTo>
                  <a:cubicBezTo>
                    <a:pt x="20" y="62"/>
                    <a:pt x="20" y="62"/>
                    <a:pt x="20" y="63"/>
                  </a:cubicBezTo>
                  <a:moveTo>
                    <a:pt x="21" y="67"/>
                  </a:moveTo>
                  <a:cubicBezTo>
                    <a:pt x="23" y="67"/>
                    <a:pt x="23" y="67"/>
                    <a:pt x="23" y="67"/>
                  </a:cubicBezTo>
                  <a:cubicBezTo>
                    <a:pt x="23" y="67"/>
                    <a:pt x="23" y="69"/>
                    <a:pt x="24" y="68"/>
                  </a:cubicBezTo>
                  <a:cubicBezTo>
                    <a:pt x="23" y="67"/>
                    <a:pt x="23" y="66"/>
                    <a:pt x="23" y="65"/>
                  </a:cubicBezTo>
                  <a:cubicBezTo>
                    <a:pt x="22" y="65"/>
                    <a:pt x="23" y="66"/>
                    <a:pt x="22" y="66"/>
                  </a:cubicBezTo>
                  <a:cubicBezTo>
                    <a:pt x="22" y="66"/>
                    <a:pt x="21" y="66"/>
                    <a:pt x="21" y="65"/>
                  </a:cubicBezTo>
                  <a:cubicBezTo>
                    <a:pt x="23" y="65"/>
                    <a:pt x="23" y="61"/>
                    <a:pt x="21" y="61"/>
                  </a:cubicBezTo>
                  <a:cubicBezTo>
                    <a:pt x="21" y="63"/>
                    <a:pt x="21" y="64"/>
                    <a:pt x="21" y="64"/>
                  </a:cubicBezTo>
                  <a:cubicBezTo>
                    <a:pt x="20" y="65"/>
                    <a:pt x="20" y="64"/>
                    <a:pt x="19" y="64"/>
                  </a:cubicBezTo>
                  <a:cubicBezTo>
                    <a:pt x="20" y="65"/>
                    <a:pt x="21" y="65"/>
                    <a:pt x="21" y="67"/>
                  </a:cubicBezTo>
                  <a:moveTo>
                    <a:pt x="18" y="73"/>
                  </a:moveTo>
                  <a:cubicBezTo>
                    <a:pt x="18" y="72"/>
                    <a:pt x="19" y="72"/>
                    <a:pt x="18" y="72"/>
                  </a:cubicBezTo>
                  <a:cubicBezTo>
                    <a:pt x="18" y="71"/>
                    <a:pt x="18" y="72"/>
                    <a:pt x="17" y="71"/>
                  </a:cubicBezTo>
                  <a:cubicBezTo>
                    <a:pt x="18" y="71"/>
                    <a:pt x="17" y="71"/>
                    <a:pt x="17" y="70"/>
                  </a:cubicBezTo>
                  <a:cubicBezTo>
                    <a:pt x="18" y="70"/>
                    <a:pt x="18" y="71"/>
                    <a:pt x="19" y="70"/>
                  </a:cubicBezTo>
                  <a:cubicBezTo>
                    <a:pt x="19" y="70"/>
                    <a:pt x="19" y="69"/>
                    <a:pt x="18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7" y="67"/>
                    <a:pt x="18" y="67"/>
                    <a:pt x="18" y="66"/>
                  </a:cubicBezTo>
                  <a:cubicBezTo>
                    <a:pt x="17" y="67"/>
                    <a:pt x="17" y="66"/>
                    <a:pt x="15" y="67"/>
                  </a:cubicBezTo>
                  <a:cubicBezTo>
                    <a:pt x="16" y="68"/>
                    <a:pt x="16" y="68"/>
                    <a:pt x="16" y="70"/>
                  </a:cubicBezTo>
                  <a:cubicBezTo>
                    <a:pt x="16" y="70"/>
                    <a:pt x="17" y="70"/>
                    <a:pt x="17" y="70"/>
                  </a:cubicBezTo>
                  <a:cubicBezTo>
                    <a:pt x="17" y="71"/>
                    <a:pt x="16" y="71"/>
                    <a:pt x="16" y="73"/>
                  </a:cubicBezTo>
                  <a:cubicBezTo>
                    <a:pt x="17" y="73"/>
                    <a:pt x="17" y="73"/>
                    <a:pt x="18" y="73"/>
                  </a:cubicBezTo>
                  <a:moveTo>
                    <a:pt x="20" y="72"/>
                  </a:moveTo>
                  <a:cubicBezTo>
                    <a:pt x="20" y="71"/>
                    <a:pt x="21" y="71"/>
                    <a:pt x="20" y="71"/>
                  </a:cubicBezTo>
                  <a:cubicBezTo>
                    <a:pt x="21" y="71"/>
                    <a:pt x="20" y="70"/>
                    <a:pt x="21" y="70"/>
                  </a:cubicBezTo>
                  <a:cubicBezTo>
                    <a:pt x="22" y="69"/>
                    <a:pt x="20" y="69"/>
                    <a:pt x="20" y="69"/>
                  </a:cubicBezTo>
                  <a:cubicBezTo>
                    <a:pt x="21" y="69"/>
                    <a:pt x="21" y="70"/>
                    <a:pt x="20" y="70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0" y="69"/>
                    <a:pt x="20" y="68"/>
                    <a:pt x="19" y="68"/>
                  </a:cubicBezTo>
                  <a:cubicBezTo>
                    <a:pt x="19" y="68"/>
                    <a:pt x="19" y="69"/>
                    <a:pt x="20" y="70"/>
                  </a:cubicBezTo>
                  <a:cubicBezTo>
                    <a:pt x="19" y="71"/>
                    <a:pt x="19" y="72"/>
                    <a:pt x="19" y="73"/>
                  </a:cubicBezTo>
                  <a:cubicBezTo>
                    <a:pt x="20" y="73"/>
                    <a:pt x="20" y="73"/>
                    <a:pt x="20" y="72"/>
                  </a:cubicBezTo>
                  <a:moveTo>
                    <a:pt x="23" y="75"/>
                  </a:moveTo>
                  <a:cubicBezTo>
                    <a:pt x="23" y="75"/>
                    <a:pt x="23" y="74"/>
                    <a:pt x="23" y="74"/>
                  </a:cubicBezTo>
                  <a:cubicBezTo>
                    <a:pt x="24" y="76"/>
                    <a:pt x="24" y="76"/>
                    <a:pt x="24" y="76"/>
                  </a:cubicBezTo>
                  <a:cubicBezTo>
                    <a:pt x="24" y="76"/>
                    <a:pt x="25" y="76"/>
                    <a:pt x="25" y="76"/>
                  </a:cubicBezTo>
                  <a:cubicBezTo>
                    <a:pt x="25" y="74"/>
                    <a:pt x="24" y="74"/>
                    <a:pt x="24" y="72"/>
                  </a:cubicBezTo>
                  <a:cubicBezTo>
                    <a:pt x="23" y="72"/>
                    <a:pt x="23" y="73"/>
                    <a:pt x="23" y="73"/>
                  </a:cubicBezTo>
                  <a:cubicBezTo>
                    <a:pt x="23" y="73"/>
                    <a:pt x="22" y="73"/>
                    <a:pt x="22" y="73"/>
                  </a:cubicBezTo>
                  <a:cubicBezTo>
                    <a:pt x="22" y="73"/>
                    <a:pt x="22" y="73"/>
                    <a:pt x="22" y="73"/>
                  </a:cubicBezTo>
                  <a:cubicBezTo>
                    <a:pt x="22" y="74"/>
                    <a:pt x="21" y="73"/>
                    <a:pt x="21" y="74"/>
                  </a:cubicBezTo>
                  <a:cubicBezTo>
                    <a:pt x="23" y="73"/>
                    <a:pt x="22" y="75"/>
                    <a:pt x="23" y="75"/>
                  </a:cubicBezTo>
                  <a:moveTo>
                    <a:pt x="21" y="79"/>
                  </a:moveTo>
                  <a:cubicBezTo>
                    <a:pt x="22" y="78"/>
                    <a:pt x="21" y="77"/>
                    <a:pt x="21" y="75"/>
                  </a:cubicBezTo>
                  <a:cubicBezTo>
                    <a:pt x="19" y="76"/>
                    <a:pt x="20" y="78"/>
                    <a:pt x="21" y="79"/>
                  </a:cubicBezTo>
                  <a:moveTo>
                    <a:pt x="23" y="79"/>
                  </a:moveTo>
                  <a:cubicBezTo>
                    <a:pt x="23" y="80"/>
                    <a:pt x="23" y="80"/>
                    <a:pt x="23" y="80"/>
                  </a:cubicBezTo>
                  <a:cubicBezTo>
                    <a:pt x="23" y="81"/>
                    <a:pt x="22" y="80"/>
                    <a:pt x="22" y="81"/>
                  </a:cubicBezTo>
                  <a:cubicBezTo>
                    <a:pt x="22" y="81"/>
                    <a:pt x="22" y="82"/>
                    <a:pt x="23" y="82"/>
                  </a:cubicBezTo>
                  <a:cubicBezTo>
                    <a:pt x="23" y="82"/>
                    <a:pt x="22" y="81"/>
                    <a:pt x="23" y="80"/>
                  </a:cubicBezTo>
                  <a:cubicBezTo>
                    <a:pt x="23" y="82"/>
                    <a:pt x="24" y="81"/>
                    <a:pt x="24" y="81"/>
                  </a:cubicBezTo>
                  <a:cubicBezTo>
                    <a:pt x="24" y="82"/>
                    <a:pt x="24" y="83"/>
                    <a:pt x="24" y="83"/>
                  </a:cubicBezTo>
                  <a:cubicBezTo>
                    <a:pt x="26" y="83"/>
                    <a:pt x="24" y="81"/>
                    <a:pt x="25" y="80"/>
                  </a:cubicBezTo>
                  <a:cubicBezTo>
                    <a:pt x="25" y="80"/>
                    <a:pt x="25" y="80"/>
                    <a:pt x="26" y="80"/>
                  </a:cubicBezTo>
                  <a:cubicBezTo>
                    <a:pt x="26" y="79"/>
                    <a:pt x="26" y="79"/>
                    <a:pt x="25" y="78"/>
                  </a:cubicBezTo>
                  <a:cubicBezTo>
                    <a:pt x="24" y="78"/>
                    <a:pt x="25" y="80"/>
                    <a:pt x="24" y="79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23" y="78"/>
                    <a:pt x="24" y="79"/>
                    <a:pt x="23" y="80"/>
                  </a:cubicBezTo>
                  <a:cubicBezTo>
                    <a:pt x="23" y="80"/>
                    <a:pt x="23" y="80"/>
                    <a:pt x="23" y="79"/>
                  </a:cubicBezTo>
                  <a:cubicBezTo>
                    <a:pt x="23" y="79"/>
                    <a:pt x="23" y="79"/>
                    <a:pt x="23" y="79"/>
                  </a:cubicBezTo>
                  <a:moveTo>
                    <a:pt x="23" y="85"/>
                  </a:moveTo>
                  <a:cubicBezTo>
                    <a:pt x="23" y="83"/>
                    <a:pt x="22" y="84"/>
                    <a:pt x="22" y="84"/>
                  </a:cubicBezTo>
                  <a:cubicBezTo>
                    <a:pt x="21" y="82"/>
                    <a:pt x="22" y="81"/>
                    <a:pt x="21" y="80"/>
                  </a:cubicBezTo>
                  <a:cubicBezTo>
                    <a:pt x="21" y="80"/>
                    <a:pt x="21" y="80"/>
                    <a:pt x="20" y="80"/>
                  </a:cubicBezTo>
                  <a:cubicBezTo>
                    <a:pt x="21" y="82"/>
                    <a:pt x="21" y="83"/>
                    <a:pt x="22" y="85"/>
                  </a:cubicBezTo>
                  <a:lnTo>
                    <a:pt x="23" y="85"/>
                  </a:lnTo>
                  <a:close/>
                  <a:moveTo>
                    <a:pt x="24" y="94"/>
                  </a:moveTo>
                  <a:cubicBezTo>
                    <a:pt x="24" y="94"/>
                    <a:pt x="24" y="93"/>
                    <a:pt x="25" y="93"/>
                  </a:cubicBezTo>
                  <a:cubicBezTo>
                    <a:pt x="24" y="92"/>
                    <a:pt x="24" y="92"/>
                    <a:pt x="23" y="92"/>
                  </a:cubicBezTo>
                  <a:cubicBezTo>
                    <a:pt x="23" y="93"/>
                    <a:pt x="23" y="93"/>
                    <a:pt x="24" y="94"/>
                  </a:cubicBezTo>
                  <a:moveTo>
                    <a:pt x="27" y="97"/>
                  </a:moveTo>
                  <a:cubicBezTo>
                    <a:pt x="27" y="96"/>
                    <a:pt x="27" y="95"/>
                    <a:pt x="26" y="95"/>
                  </a:cubicBezTo>
                  <a:cubicBezTo>
                    <a:pt x="26" y="95"/>
                    <a:pt x="26" y="97"/>
                    <a:pt x="27" y="97"/>
                  </a:cubicBezTo>
                  <a:moveTo>
                    <a:pt x="30" y="104"/>
                  </a:moveTo>
                  <a:cubicBezTo>
                    <a:pt x="30" y="103"/>
                    <a:pt x="30" y="103"/>
                    <a:pt x="30" y="103"/>
                  </a:cubicBezTo>
                  <a:cubicBezTo>
                    <a:pt x="29" y="102"/>
                    <a:pt x="29" y="104"/>
                    <a:pt x="30" y="104"/>
                  </a:cubicBezTo>
                  <a:moveTo>
                    <a:pt x="27" y="105"/>
                  </a:moveTo>
                  <a:cubicBezTo>
                    <a:pt x="27" y="104"/>
                    <a:pt x="28" y="102"/>
                    <a:pt x="27" y="101"/>
                  </a:cubicBezTo>
                  <a:cubicBezTo>
                    <a:pt x="27" y="102"/>
                    <a:pt x="26" y="104"/>
                    <a:pt x="27" y="105"/>
                  </a:cubicBezTo>
                  <a:moveTo>
                    <a:pt x="24" y="111"/>
                  </a:moveTo>
                  <a:cubicBezTo>
                    <a:pt x="24" y="111"/>
                    <a:pt x="25" y="111"/>
                    <a:pt x="24" y="110"/>
                  </a:cubicBezTo>
                  <a:cubicBezTo>
                    <a:pt x="23" y="110"/>
                    <a:pt x="23" y="110"/>
                    <a:pt x="23" y="110"/>
                  </a:cubicBezTo>
                  <a:cubicBezTo>
                    <a:pt x="23" y="110"/>
                    <a:pt x="23" y="111"/>
                    <a:pt x="24" y="111"/>
                  </a:cubicBezTo>
                  <a:moveTo>
                    <a:pt x="25" y="114"/>
                  </a:moveTo>
                  <a:cubicBezTo>
                    <a:pt x="26" y="113"/>
                    <a:pt x="25" y="111"/>
                    <a:pt x="24" y="112"/>
                  </a:cubicBezTo>
                  <a:cubicBezTo>
                    <a:pt x="24" y="112"/>
                    <a:pt x="23" y="113"/>
                    <a:pt x="24" y="113"/>
                  </a:cubicBezTo>
                  <a:cubicBezTo>
                    <a:pt x="24" y="113"/>
                    <a:pt x="24" y="112"/>
                    <a:pt x="24" y="112"/>
                  </a:cubicBezTo>
                  <a:cubicBezTo>
                    <a:pt x="24" y="114"/>
                    <a:pt x="25" y="113"/>
                    <a:pt x="25" y="114"/>
                  </a:cubicBezTo>
                  <a:moveTo>
                    <a:pt x="24" y="118"/>
                  </a:moveTo>
                  <a:cubicBezTo>
                    <a:pt x="26" y="118"/>
                    <a:pt x="24" y="117"/>
                    <a:pt x="24" y="116"/>
                  </a:cubicBezTo>
                  <a:cubicBezTo>
                    <a:pt x="24" y="116"/>
                    <a:pt x="25" y="114"/>
                    <a:pt x="24" y="114"/>
                  </a:cubicBezTo>
                  <a:cubicBezTo>
                    <a:pt x="24" y="115"/>
                    <a:pt x="24" y="117"/>
                    <a:pt x="24" y="118"/>
                  </a:cubicBezTo>
                  <a:moveTo>
                    <a:pt x="28" y="121"/>
                  </a:moveTo>
                  <a:cubicBezTo>
                    <a:pt x="28" y="120"/>
                    <a:pt x="28" y="119"/>
                    <a:pt x="28" y="119"/>
                  </a:cubicBezTo>
                  <a:cubicBezTo>
                    <a:pt x="28" y="119"/>
                    <a:pt x="27" y="121"/>
                    <a:pt x="28" y="121"/>
                  </a:cubicBezTo>
                  <a:moveTo>
                    <a:pt x="19" y="104"/>
                  </a:moveTo>
                  <a:cubicBezTo>
                    <a:pt x="19" y="102"/>
                    <a:pt x="20" y="102"/>
                    <a:pt x="19" y="101"/>
                  </a:cubicBezTo>
                  <a:cubicBezTo>
                    <a:pt x="18" y="101"/>
                    <a:pt x="19" y="103"/>
                    <a:pt x="19" y="104"/>
                  </a:cubicBezTo>
                  <a:moveTo>
                    <a:pt x="19" y="107"/>
                  </a:moveTo>
                  <a:cubicBezTo>
                    <a:pt x="19" y="106"/>
                    <a:pt x="20" y="105"/>
                    <a:pt x="19" y="105"/>
                  </a:cubicBezTo>
                  <a:cubicBezTo>
                    <a:pt x="19" y="106"/>
                    <a:pt x="19" y="106"/>
                    <a:pt x="18" y="105"/>
                  </a:cubicBezTo>
                  <a:cubicBezTo>
                    <a:pt x="18" y="106"/>
                    <a:pt x="19" y="107"/>
                    <a:pt x="19" y="107"/>
                  </a:cubicBezTo>
                  <a:moveTo>
                    <a:pt x="17" y="111"/>
                  </a:moveTo>
                  <a:cubicBezTo>
                    <a:pt x="18" y="111"/>
                    <a:pt x="19" y="111"/>
                    <a:pt x="19" y="110"/>
                  </a:cubicBezTo>
                  <a:cubicBezTo>
                    <a:pt x="18" y="110"/>
                    <a:pt x="17" y="111"/>
                    <a:pt x="17" y="111"/>
                  </a:cubicBezTo>
                  <a:moveTo>
                    <a:pt x="19" y="112"/>
                  </a:moveTo>
                  <a:cubicBezTo>
                    <a:pt x="19" y="110"/>
                    <a:pt x="21" y="113"/>
                    <a:pt x="20" y="111"/>
                  </a:cubicBezTo>
                  <a:cubicBezTo>
                    <a:pt x="19" y="110"/>
                    <a:pt x="18" y="111"/>
                    <a:pt x="19" y="112"/>
                  </a:cubicBezTo>
                  <a:moveTo>
                    <a:pt x="21" y="121"/>
                  </a:moveTo>
                  <a:cubicBezTo>
                    <a:pt x="21" y="121"/>
                    <a:pt x="20" y="121"/>
                    <a:pt x="20" y="121"/>
                  </a:cubicBezTo>
                  <a:cubicBezTo>
                    <a:pt x="20" y="121"/>
                    <a:pt x="20" y="122"/>
                    <a:pt x="20" y="122"/>
                  </a:cubicBezTo>
                  <a:cubicBezTo>
                    <a:pt x="21" y="122"/>
                    <a:pt x="21" y="121"/>
                    <a:pt x="21" y="121"/>
                  </a:cubicBezTo>
                  <a:moveTo>
                    <a:pt x="17" y="123"/>
                  </a:moveTo>
                  <a:cubicBezTo>
                    <a:pt x="17" y="123"/>
                    <a:pt x="18" y="123"/>
                    <a:pt x="18" y="123"/>
                  </a:cubicBezTo>
                  <a:cubicBezTo>
                    <a:pt x="17" y="123"/>
                    <a:pt x="18" y="122"/>
                    <a:pt x="18" y="122"/>
                  </a:cubicBezTo>
                  <a:cubicBezTo>
                    <a:pt x="19" y="122"/>
                    <a:pt x="19" y="123"/>
                    <a:pt x="19" y="123"/>
                  </a:cubicBezTo>
                  <a:cubicBezTo>
                    <a:pt x="19" y="121"/>
                    <a:pt x="18" y="119"/>
                    <a:pt x="19" y="118"/>
                  </a:cubicBezTo>
                  <a:cubicBezTo>
                    <a:pt x="19" y="117"/>
                    <a:pt x="20" y="117"/>
                    <a:pt x="20" y="116"/>
                  </a:cubicBezTo>
                  <a:cubicBezTo>
                    <a:pt x="20" y="117"/>
                    <a:pt x="21" y="119"/>
                    <a:pt x="21" y="118"/>
                  </a:cubicBezTo>
                  <a:cubicBezTo>
                    <a:pt x="21" y="118"/>
                    <a:pt x="21" y="117"/>
                    <a:pt x="20" y="116"/>
                  </a:cubicBezTo>
                  <a:cubicBezTo>
                    <a:pt x="20" y="116"/>
                    <a:pt x="20" y="115"/>
                    <a:pt x="19" y="115"/>
                  </a:cubicBezTo>
                  <a:cubicBezTo>
                    <a:pt x="19" y="115"/>
                    <a:pt x="19" y="116"/>
                    <a:pt x="19" y="116"/>
                  </a:cubicBezTo>
                  <a:cubicBezTo>
                    <a:pt x="19" y="115"/>
                    <a:pt x="18" y="114"/>
                    <a:pt x="19" y="114"/>
                  </a:cubicBezTo>
                  <a:cubicBezTo>
                    <a:pt x="19" y="114"/>
                    <a:pt x="19" y="115"/>
                    <a:pt x="19" y="115"/>
                  </a:cubicBezTo>
                  <a:cubicBezTo>
                    <a:pt x="19" y="114"/>
                    <a:pt x="19" y="114"/>
                    <a:pt x="20" y="113"/>
                  </a:cubicBezTo>
                  <a:cubicBezTo>
                    <a:pt x="20" y="114"/>
                    <a:pt x="20" y="113"/>
                    <a:pt x="21" y="113"/>
                  </a:cubicBezTo>
                  <a:cubicBezTo>
                    <a:pt x="20" y="113"/>
                    <a:pt x="20" y="112"/>
                    <a:pt x="19" y="112"/>
                  </a:cubicBezTo>
                  <a:cubicBezTo>
                    <a:pt x="19" y="113"/>
                    <a:pt x="20" y="113"/>
                    <a:pt x="19" y="114"/>
                  </a:cubicBezTo>
                  <a:cubicBezTo>
                    <a:pt x="18" y="113"/>
                    <a:pt x="17" y="113"/>
                    <a:pt x="16" y="113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7" y="115"/>
                    <a:pt x="17" y="113"/>
                    <a:pt x="17" y="114"/>
                  </a:cubicBezTo>
                  <a:cubicBezTo>
                    <a:pt x="17" y="114"/>
                    <a:pt x="17" y="115"/>
                    <a:pt x="17" y="115"/>
                  </a:cubicBezTo>
                  <a:cubicBezTo>
                    <a:pt x="17" y="115"/>
                    <a:pt x="17" y="114"/>
                    <a:pt x="17" y="114"/>
                  </a:cubicBezTo>
                  <a:cubicBezTo>
                    <a:pt x="16" y="115"/>
                    <a:pt x="17" y="116"/>
                    <a:pt x="17" y="117"/>
                  </a:cubicBezTo>
                  <a:cubicBezTo>
                    <a:pt x="17" y="118"/>
                    <a:pt x="16" y="119"/>
                    <a:pt x="17" y="119"/>
                  </a:cubicBezTo>
                  <a:cubicBezTo>
                    <a:pt x="17" y="118"/>
                    <a:pt x="18" y="117"/>
                    <a:pt x="18" y="116"/>
                  </a:cubicBezTo>
                  <a:cubicBezTo>
                    <a:pt x="19" y="117"/>
                    <a:pt x="18" y="118"/>
                    <a:pt x="18" y="119"/>
                  </a:cubicBezTo>
                  <a:cubicBezTo>
                    <a:pt x="18" y="119"/>
                    <a:pt x="19" y="121"/>
                    <a:pt x="18" y="121"/>
                  </a:cubicBezTo>
                  <a:cubicBezTo>
                    <a:pt x="17" y="121"/>
                    <a:pt x="18" y="119"/>
                    <a:pt x="17" y="120"/>
                  </a:cubicBezTo>
                  <a:cubicBezTo>
                    <a:pt x="17" y="121"/>
                    <a:pt x="17" y="122"/>
                    <a:pt x="17" y="123"/>
                  </a:cubicBezTo>
                  <a:moveTo>
                    <a:pt x="24" y="129"/>
                  </a:moveTo>
                  <a:cubicBezTo>
                    <a:pt x="25" y="129"/>
                    <a:pt x="27" y="128"/>
                    <a:pt x="26" y="127"/>
                  </a:cubicBezTo>
                  <a:cubicBezTo>
                    <a:pt x="26" y="127"/>
                    <a:pt x="25" y="127"/>
                    <a:pt x="25" y="127"/>
                  </a:cubicBezTo>
                  <a:cubicBezTo>
                    <a:pt x="25" y="127"/>
                    <a:pt x="25" y="126"/>
                    <a:pt x="25" y="125"/>
                  </a:cubicBezTo>
                  <a:cubicBezTo>
                    <a:pt x="26" y="125"/>
                    <a:pt x="25" y="125"/>
                    <a:pt x="26" y="124"/>
                  </a:cubicBezTo>
                  <a:cubicBezTo>
                    <a:pt x="26" y="123"/>
                    <a:pt x="25" y="123"/>
                    <a:pt x="25" y="122"/>
                  </a:cubicBezTo>
                  <a:cubicBezTo>
                    <a:pt x="24" y="122"/>
                    <a:pt x="25" y="122"/>
                    <a:pt x="24" y="122"/>
                  </a:cubicBezTo>
                  <a:cubicBezTo>
                    <a:pt x="24" y="125"/>
                    <a:pt x="24" y="127"/>
                    <a:pt x="24" y="129"/>
                  </a:cubicBezTo>
                  <a:moveTo>
                    <a:pt x="26" y="138"/>
                  </a:moveTo>
                  <a:cubicBezTo>
                    <a:pt x="26" y="137"/>
                    <a:pt x="25" y="136"/>
                    <a:pt x="25" y="135"/>
                  </a:cubicBezTo>
                  <a:cubicBezTo>
                    <a:pt x="26" y="135"/>
                    <a:pt x="26" y="136"/>
                    <a:pt x="26" y="136"/>
                  </a:cubicBezTo>
                  <a:cubicBezTo>
                    <a:pt x="26" y="136"/>
                    <a:pt x="26" y="136"/>
                    <a:pt x="26" y="136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6" y="135"/>
                    <a:pt x="25" y="135"/>
                    <a:pt x="25" y="135"/>
                  </a:cubicBezTo>
                  <a:cubicBezTo>
                    <a:pt x="27" y="134"/>
                    <a:pt x="25" y="133"/>
                    <a:pt x="25" y="132"/>
                  </a:cubicBezTo>
                  <a:cubicBezTo>
                    <a:pt x="26" y="132"/>
                    <a:pt x="26" y="132"/>
                    <a:pt x="26" y="132"/>
                  </a:cubicBezTo>
                  <a:cubicBezTo>
                    <a:pt x="25" y="131"/>
                    <a:pt x="27" y="128"/>
                    <a:pt x="26" y="128"/>
                  </a:cubicBezTo>
                  <a:cubicBezTo>
                    <a:pt x="26" y="130"/>
                    <a:pt x="25" y="131"/>
                    <a:pt x="24" y="130"/>
                  </a:cubicBezTo>
                  <a:cubicBezTo>
                    <a:pt x="24" y="131"/>
                    <a:pt x="24" y="132"/>
                    <a:pt x="25" y="133"/>
                  </a:cubicBezTo>
                  <a:cubicBezTo>
                    <a:pt x="25" y="135"/>
                    <a:pt x="23" y="138"/>
                    <a:pt x="26" y="138"/>
                  </a:cubicBezTo>
                  <a:moveTo>
                    <a:pt x="17" y="145"/>
                  </a:moveTo>
                  <a:cubicBezTo>
                    <a:pt x="16" y="144"/>
                    <a:pt x="17" y="144"/>
                    <a:pt x="16" y="143"/>
                  </a:cubicBezTo>
                  <a:cubicBezTo>
                    <a:pt x="16" y="144"/>
                    <a:pt x="16" y="144"/>
                    <a:pt x="16" y="145"/>
                  </a:cubicBezTo>
                  <a:lnTo>
                    <a:pt x="17" y="145"/>
                  </a:lnTo>
                  <a:close/>
                  <a:moveTo>
                    <a:pt x="22" y="147"/>
                  </a:moveTo>
                  <a:cubicBezTo>
                    <a:pt x="23" y="147"/>
                    <a:pt x="23" y="146"/>
                    <a:pt x="23" y="145"/>
                  </a:cubicBezTo>
                  <a:cubicBezTo>
                    <a:pt x="22" y="144"/>
                    <a:pt x="22" y="147"/>
                    <a:pt x="22" y="147"/>
                  </a:cubicBezTo>
                  <a:moveTo>
                    <a:pt x="25" y="147"/>
                  </a:moveTo>
                  <a:cubicBezTo>
                    <a:pt x="25" y="145"/>
                    <a:pt x="26" y="148"/>
                    <a:pt x="27" y="147"/>
                  </a:cubicBezTo>
                  <a:cubicBezTo>
                    <a:pt x="27" y="145"/>
                    <a:pt x="27" y="144"/>
                    <a:pt x="26" y="143"/>
                  </a:cubicBezTo>
                  <a:cubicBezTo>
                    <a:pt x="26" y="142"/>
                    <a:pt x="26" y="144"/>
                    <a:pt x="25" y="143"/>
                  </a:cubicBezTo>
                  <a:cubicBezTo>
                    <a:pt x="26" y="142"/>
                    <a:pt x="27" y="141"/>
                    <a:pt x="27" y="140"/>
                  </a:cubicBezTo>
                  <a:cubicBezTo>
                    <a:pt x="26" y="140"/>
                    <a:pt x="26" y="139"/>
                    <a:pt x="25" y="139"/>
                  </a:cubicBezTo>
                  <a:cubicBezTo>
                    <a:pt x="25" y="140"/>
                    <a:pt x="25" y="142"/>
                    <a:pt x="26" y="140"/>
                  </a:cubicBezTo>
                  <a:cubicBezTo>
                    <a:pt x="25" y="142"/>
                    <a:pt x="25" y="142"/>
                    <a:pt x="25" y="143"/>
                  </a:cubicBezTo>
                  <a:cubicBezTo>
                    <a:pt x="26" y="144"/>
                    <a:pt x="24" y="146"/>
                    <a:pt x="25" y="147"/>
                  </a:cubicBezTo>
                  <a:moveTo>
                    <a:pt x="27" y="148"/>
                  </a:moveTo>
                  <a:cubicBezTo>
                    <a:pt x="27" y="148"/>
                    <a:pt x="26" y="148"/>
                    <a:pt x="26" y="148"/>
                  </a:cubicBezTo>
                  <a:cubicBezTo>
                    <a:pt x="26" y="149"/>
                    <a:pt x="25" y="148"/>
                    <a:pt x="25" y="149"/>
                  </a:cubicBezTo>
                  <a:cubicBezTo>
                    <a:pt x="25" y="150"/>
                    <a:pt x="27" y="148"/>
                    <a:pt x="27" y="148"/>
                  </a:cubicBezTo>
                  <a:moveTo>
                    <a:pt x="77" y="274"/>
                  </a:moveTo>
                  <a:cubicBezTo>
                    <a:pt x="78" y="273"/>
                    <a:pt x="78" y="273"/>
                    <a:pt x="78" y="273"/>
                  </a:cubicBezTo>
                  <a:cubicBezTo>
                    <a:pt x="77" y="273"/>
                    <a:pt x="79" y="271"/>
                    <a:pt x="77" y="272"/>
                  </a:cubicBezTo>
                  <a:cubicBezTo>
                    <a:pt x="77" y="272"/>
                    <a:pt x="77" y="273"/>
                    <a:pt x="77" y="274"/>
                  </a:cubicBezTo>
                  <a:moveTo>
                    <a:pt x="59" y="266"/>
                  </a:moveTo>
                  <a:cubicBezTo>
                    <a:pt x="60" y="267"/>
                    <a:pt x="61" y="267"/>
                    <a:pt x="62" y="266"/>
                  </a:cubicBezTo>
                  <a:cubicBezTo>
                    <a:pt x="62" y="266"/>
                    <a:pt x="59" y="266"/>
                    <a:pt x="59" y="266"/>
                  </a:cubicBezTo>
                  <a:moveTo>
                    <a:pt x="38" y="270"/>
                  </a:moveTo>
                  <a:cubicBezTo>
                    <a:pt x="39" y="270"/>
                    <a:pt x="39" y="271"/>
                    <a:pt x="40" y="271"/>
                  </a:cubicBezTo>
                  <a:cubicBezTo>
                    <a:pt x="41" y="271"/>
                    <a:pt x="38" y="269"/>
                    <a:pt x="38" y="270"/>
                  </a:cubicBezTo>
                  <a:moveTo>
                    <a:pt x="31" y="267"/>
                  </a:moveTo>
                  <a:cubicBezTo>
                    <a:pt x="32" y="267"/>
                    <a:pt x="32" y="267"/>
                    <a:pt x="33" y="268"/>
                  </a:cubicBezTo>
                  <a:cubicBezTo>
                    <a:pt x="33" y="268"/>
                    <a:pt x="34" y="269"/>
                    <a:pt x="35" y="269"/>
                  </a:cubicBezTo>
                  <a:cubicBezTo>
                    <a:pt x="34" y="268"/>
                    <a:pt x="34" y="268"/>
                    <a:pt x="33" y="267"/>
                  </a:cubicBezTo>
                  <a:cubicBezTo>
                    <a:pt x="32" y="267"/>
                    <a:pt x="31" y="266"/>
                    <a:pt x="31" y="267"/>
                  </a:cubicBezTo>
                  <a:moveTo>
                    <a:pt x="10" y="228"/>
                  </a:moveTo>
                  <a:cubicBezTo>
                    <a:pt x="10" y="229"/>
                    <a:pt x="11" y="228"/>
                    <a:pt x="11" y="229"/>
                  </a:cubicBezTo>
                  <a:cubicBezTo>
                    <a:pt x="11" y="227"/>
                    <a:pt x="11" y="227"/>
                    <a:pt x="11" y="227"/>
                  </a:cubicBezTo>
                  <a:cubicBezTo>
                    <a:pt x="10" y="227"/>
                    <a:pt x="10" y="227"/>
                    <a:pt x="10" y="228"/>
                  </a:cubicBezTo>
                  <a:moveTo>
                    <a:pt x="15" y="211"/>
                  </a:moveTo>
                  <a:cubicBezTo>
                    <a:pt x="16" y="212"/>
                    <a:pt x="14" y="212"/>
                    <a:pt x="14" y="213"/>
                  </a:cubicBezTo>
                  <a:cubicBezTo>
                    <a:pt x="15" y="214"/>
                    <a:pt x="15" y="212"/>
                    <a:pt x="16" y="213"/>
                  </a:cubicBezTo>
                  <a:cubicBezTo>
                    <a:pt x="16" y="212"/>
                    <a:pt x="16" y="211"/>
                    <a:pt x="15" y="211"/>
                  </a:cubicBezTo>
                  <a:moveTo>
                    <a:pt x="8" y="205"/>
                  </a:moveTo>
                  <a:cubicBezTo>
                    <a:pt x="8" y="206"/>
                    <a:pt x="7" y="206"/>
                    <a:pt x="7" y="206"/>
                  </a:cubicBezTo>
                  <a:cubicBezTo>
                    <a:pt x="8" y="207"/>
                    <a:pt x="8" y="206"/>
                    <a:pt x="9" y="205"/>
                  </a:cubicBezTo>
                  <a:cubicBezTo>
                    <a:pt x="10" y="206"/>
                    <a:pt x="9" y="206"/>
                    <a:pt x="10" y="206"/>
                  </a:cubicBezTo>
                  <a:cubicBezTo>
                    <a:pt x="10" y="204"/>
                    <a:pt x="9" y="205"/>
                    <a:pt x="8" y="205"/>
                  </a:cubicBezTo>
                  <a:moveTo>
                    <a:pt x="11" y="185"/>
                  </a:moveTo>
                  <a:cubicBezTo>
                    <a:pt x="11" y="186"/>
                    <a:pt x="11" y="187"/>
                    <a:pt x="11" y="187"/>
                  </a:cubicBezTo>
                  <a:cubicBezTo>
                    <a:pt x="11" y="186"/>
                    <a:pt x="12" y="186"/>
                    <a:pt x="11" y="185"/>
                  </a:cubicBezTo>
                  <a:moveTo>
                    <a:pt x="18" y="177"/>
                  </a:moveTo>
                  <a:cubicBezTo>
                    <a:pt x="18" y="179"/>
                    <a:pt x="18" y="179"/>
                    <a:pt x="18" y="179"/>
                  </a:cubicBezTo>
                  <a:cubicBezTo>
                    <a:pt x="19" y="180"/>
                    <a:pt x="19" y="177"/>
                    <a:pt x="18" y="177"/>
                  </a:cubicBezTo>
                  <a:moveTo>
                    <a:pt x="14" y="174"/>
                  </a:moveTo>
                  <a:cubicBezTo>
                    <a:pt x="14" y="175"/>
                    <a:pt x="13" y="176"/>
                    <a:pt x="14" y="176"/>
                  </a:cubicBezTo>
                  <a:cubicBezTo>
                    <a:pt x="14" y="176"/>
                    <a:pt x="15" y="174"/>
                    <a:pt x="14" y="174"/>
                  </a:cubicBezTo>
                  <a:moveTo>
                    <a:pt x="15" y="169"/>
                  </a:moveTo>
                  <a:cubicBezTo>
                    <a:pt x="15" y="170"/>
                    <a:pt x="16" y="172"/>
                    <a:pt x="16" y="171"/>
                  </a:cubicBezTo>
                  <a:cubicBezTo>
                    <a:pt x="16" y="171"/>
                    <a:pt x="17" y="169"/>
                    <a:pt x="15" y="169"/>
                  </a:cubicBezTo>
                  <a:moveTo>
                    <a:pt x="21" y="162"/>
                  </a:moveTo>
                  <a:cubicBezTo>
                    <a:pt x="20" y="162"/>
                    <a:pt x="20" y="163"/>
                    <a:pt x="19" y="164"/>
                  </a:cubicBezTo>
                  <a:cubicBezTo>
                    <a:pt x="21" y="165"/>
                    <a:pt x="21" y="163"/>
                    <a:pt x="21" y="162"/>
                  </a:cubicBezTo>
                  <a:moveTo>
                    <a:pt x="16" y="156"/>
                  </a:moveTo>
                  <a:cubicBezTo>
                    <a:pt x="15" y="157"/>
                    <a:pt x="15" y="158"/>
                    <a:pt x="14" y="159"/>
                  </a:cubicBezTo>
                  <a:cubicBezTo>
                    <a:pt x="15" y="159"/>
                    <a:pt x="15" y="158"/>
                    <a:pt x="15" y="158"/>
                  </a:cubicBezTo>
                  <a:cubicBezTo>
                    <a:pt x="16" y="157"/>
                    <a:pt x="17" y="156"/>
                    <a:pt x="16" y="156"/>
                  </a:cubicBezTo>
                  <a:moveTo>
                    <a:pt x="25" y="151"/>
                  </a:moveTo>
                  <a:cubicBezTo>
                    <a:pt x="25" y="153"/>
                    <a:pt x="26" y="154"/>
                    <a:pt x="26" y="155"/>
                  </a:cubicBezTo>
                  <a:cubicBezTo>
                    <a:pt x="26" y="154"/>
                    <a:pt x="27" y="152"/>
                    <a:pt x="26" y="152"/>
                  </a:cubicBezTo>
                  <a:cubicBezTo>
                    <a:pt x="26" y="152"/>
                    <a:pt x="25" y="152"/>
                    <a:pt x="25" y="151"/>
                  </a:cubicBezTo>
                  <a:moveTo>
                    <a:pt x="25" y="160"/>
                  </a:moveTo>
                  <a:cubicBezTo>
                    <a:pt x="27" y="160"/>
                    <a:pt x="26" y="158"/>
                    <a:pt x="26" y="157"/>
                  </a:cubicBezTo>
                  <a:cubicBezTo>
                    <a:pt x="26" y="157"/>
                    <a:pt x="26" y="156"/>
                    <a:pt x="26" y="156"/>
                  </a:cubicBezTo>
                  <a:cubicBezTo>
                    <a:pt x="27" y="156"/>
                    <a:pt x="27" y="156"/>
                    <a:pt x="27" y="155"/>
                  </a:cubicBezTo>
                  <a:cubicBezTo>
                    <a:pt x="26" y="155"/>
                    <a:pt x="26" y="156"/>
                    <a:pt x="25" y="155"/>
                  </a:cubicBezTo>
                  <a:cubicBezTo>
                    <a:pt x="26" y="154"/>
                    <a:pt x="25" y="154"/>
                    <a:pt x="25" y="153"/>
                  </a:cubicBezTo>
                  <a:cubicBezTo>
                    <a:pt x="25" y="155"/>
                    <a:pt x="26" y="158"/>
                    <a:pt x="25" y="160"/>
                  </a:cubicBezTo>
                  <a:moveTo>
                    <a:pt x="23" y="177"/>
                  </a:moveTo>
                  <a:cubicBezTo>
                    <a:pt x="23" y="177"/>
                    <a:pt x="23" y="176"/>
                    <a:pt x="23" y="177"/>
                  </a:cubicBezTo>
                  <a:cubicBezTo>
                    <a:pt x="23" y="176"/>
                    <a:pt x="23" y="176"/>
                    <a:pt x="24" y="175"/>
                  </a:cubicBezTo>
                  <a:cubicBezTo>
                    <a:pt x="23" y="174"/>
                    <a:pt x="23" y="177"/>
                    <a:pt x="23" y="177"/>
                  </a:cubicBezTo>
                  <a:moveTo>
                    <a:pt x="22" y="183"/>
                  </a:moveTo>
                  <a:cubicBezTo>
                    <a:pt x="23" y="182"/>
                    <a:pt x="23" y="182"/>
                    <a:pt x="22" y="182"/>
                  </a:cubicBezTo>
                  <a:cubicBezTo>
                    <a:pt x="22" y="182"/>
                    <a:pt x="22" y="182"/>
                    <a:pt x="22" y="183"/>
                  </a:cubicBezTo>
                  <a:close/>
                  <a:moveTo>
                    <a:pt x="22" y="185"/>
                  </a:moveTo>
                  <a:cubicBezTo>
                    <a:pt x="23" y="185"/>
                    <a:pt x="24" y="185"/>
                    <a:pt x="24" y="184"/>
                  </a:cubicBezTo>
                  <a:cubicBezTo>
                    <a:pt x="23" y="183"/>
                    <a:pt x="23" y="184"/>
                    <a:pt x="23" y="184"/>
                  </a:cubicBezTo>
                  <a:cubicBezTo>
                    <a:pt x="23" y="184"/>
                    <a:pt x="22" y="184"/>
                    <a:pt x="22" y="184"/>
                  </a:cubicBezTo>
                  <a:lnTo>
                    <a:pt x="22" y="185"/>
                  </a:lnTo>
                  <a:close/>
                  <a:moveTo>
                    <a:pt x="22" y="208"/>
                  </a:moveTo>
                  <a:cubicBezTo>
                    <a:pt x="22" y="207"/>
                    <a:pt x="22" y="206"/>
                    <a:pt x="21" y="206"/>
                  </a:cubicBezTo>
                  <a:cubicBezTo>
                    <a:pt x="21" y="207"/>
                    <a:pt x="20" y="207"/>
                    <a:pt x="20" y="208"/>
                  </a:cubicBezTo>
                  <a:lnTo>
                    <a:pt x="22" y="208"/>
                  </a:lnTo>
                  <a:close/>
                  <a:moveTo>
                    <a:pt x="115" y="256"/>
                  </a:moveTo>
                  <a:cubicBezTo>
                    <a:pt x="115" y="257"/>
                    <a:pt x="114" y="257"/>
                    <a:pt x="113" y="258"/>
                  </a:cubicBezTo>
                  <a:cubicBezTo>
                    <a:pt x="114" y="258"/>
                    <a:pt x="114" y="259"/>
                    <a:pt x="115" y="258"/>
                  </a:cubicBezTo>
                  <a:cubicBezTo>
                    <a:pt x="115" y="258"/>
                    <a:pt x="116" y="256"/>
                    <a:pt x="115" y="256"/>
                  </a:cubicBezTo>
                  <a:moveTo>
                    <a:pt x="121" y="253"/>
                  </a:moveTo>
                  <a:cubicBezTo>
                    <a:pt x="121" y="253"/>
                    <a:pt x="121" y="253"/>
                    <a:pt x="121" y="253"/>
                  </a:cubicBezTo>
                  <a:cubicBezTo>
                    <a:pt x="120" y="253"/>
                    <a:pt x="120" y="254"/>
                    <a:pt x="120" y="254"/>
                  </a:cubicBezTo>
                  <a:cubicBezTo>
                    <a:pt x="120" y="254"/>
                    <a:pt x="122" y="254"/>
                    <a:pt x="121" y="253"/>
                  </a:cubicBezTo>
                  <a:moveTo>
                    <a:pt x="167" y="119"/>
                  </a:moveTo>
                  <a:cubicBezTo>
                    <a:pt x="167" y="119"/>
                    <a:pt x="167" y="121"/>
                    <a:pt x="168" y="120"/>
                  </a:cubicBezTo>
                  <a:cubicBezTo>
                    <a:pt x="168" y="120"/>
                    <a:pt x="168" y="118"/>
                    <a:pt x="167" y="119"/>
                  </a:cubicBezTo>
                  <a:moveTo>
                    <a:pt x="164" y="113"/>
                  </a:moveTo>
                  <a:cubicBezTo>
                    <a:pt x="165" y="114"/>
                    <a:pt x="165" y="114"/>
                    <a:pt x="164" y="115"/>
                  </a:cubicBezTo>
                  <a:cubicBezTo>
                    <a:pt x="165" y="116"/>
                    <a:pt x="165" y="115"/>
                    <a:pt x="166" y="116"/>
                  </a:cubicBezTo>
                  <a:cubicBezTo>
                    <a:pt x="167" y="116"/>
                    <a:pt x="166" y="114"/>
                    <a:pt x="165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5" y="114"/>
                    <a:pt x="165" y="113"/>
                    <a:pt x="164" y="113"/>
                  </a:cubicBezTo>
                  <a:moveTo>
                    <a:pt x="158" y="111"/>
                  </a:moveTo>
                  <a:cubicBezTo>
                    <a:pt x="158" y="112"/>
                    <a:pt x="159" y="113"/>
                    <a:pt x="160" y="113"/>
                  </a:cubicBezTo>
                  <a:cubicBezTo>
                    <a:pt x="159" y="113"/>
                    <a:pt x="159" y="112"/>
                    <a:pt x="159" y="112"/>
                  </a:cubicBezTo>
                  <a:cubicBezTo>
                    <a:pt x="159" y="112"/>
                    <a:pt x="159" y="112"/>
                    <a:pt x="158" y="111"/>
                  </a:cubicBezTo>
                  <a:moveTo>
                    <a:pt x="141" y="41"/>
                  </a:moveTo>
                  <a:cubicBezTo>
                    <a:pt x="142" y="42"/>
                    <a:pt x="140" y="43"/>
                    <a:pt x="140" y="42"/>
                  </a:cubicBezTo>
                  <a:lnTo>
                    <a:pt x="141" y="41"/>
                  </a:lnTo>
                  <a:close/>
                  <a:moveTo>
                    <a:pt x="144" y="46"/>
                  </a:moveTo>
                  <a:cubicBezTo>
                    <a:pt x="144" y="45"/>
                    <a:pt x="144" y="44"/>
                    <a:pt x="143" y="43"/>
                  </a:cubicBezTo>
                  <a:cubicBezTo>
                    <a:pt x="142" y="44"/>
                    <a:pt x="143" y="45"/>
                    <a:pt x="144" y="46"/>
                  </a:cubicBezTo>
                  <a:moveTo>
                    <a:pt x="124" y="59"/>
                  </a:moveTo>
                  <a:cubicBezTo>
                    <a:pt x="125" y="59"/>
                    <a:pt x="126" y="59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4" y="59"/>
                    <a:pt x="124" y="59"/>
                    <a:pt x="124" y="59"/>
                  </a:cubicBezTo>
                  <a:moveTo>
                    <a:pt x="125" y="64"/>
                  </a:moveTo>
                  <a:cubicBezTo>
                    <a:pt x="126" y="64"/>
                    <a:pt x="126" y="64"/>
                    <a:pt x="126" y="64"/>
                  </a:cubicBezTo>
                  <a:cubicBezTo>
                    <a:pt x="127" y="64"/>
                    <a:pt x="128" y="64"/>
                    <a:pt x="128" y="63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6" y="63"/>
                    <a:pt x="126" y="63"/>
                  </a:cubicBezTo>
                  <a:cubicBezTo>
                    <a:pt x="126" y="64"/>
                    <a:pt x="126" y="64"/>
                    <a:pt x="125" y="64"/>
                  </a:cubicBezTo>
                  <a:moveTo>
                    <a:pt x="153" y="58"/>
                  </a:moveTo>
                  <a:cubicBezTo>
                    <a:pt x="153" y="57"/>
                    <a:pt x="153" y="55"/>
                    <a:pt x="152" y="55"/>
                  </a:cubicBezTo>
                  <a:cubicBezTo>
                    <a:pt x="151" y="56"/>
                    <a:pt x="153" y="56"/>
                    <a:pt x="152" y="57"/>
                  </a:cubicBezTo>
                  <a:cubicBezTo>
                    <a:pt x="152" y="57"/>
                    <a:pt x="152" y="57"/>
                    <a:pt x="152" y="57"/>
                  </a:cubicBezTo>
                  <a:cubicBezTo>
                    <a:pt x="153" y="57"/>
                    <a:pt x="153" y="57"/>
                    <a:pt x="153" y="58"/>
                  </a:cubicBezTo>
                  <a:cubicBezTo>
                    <a:pt x="153" y="58"/>
                    <a:pt x="153" y="58"/>
                    <a:pt x="153" y="58"/>
                  </a:cubicBezTo>
                  <a:moveTo>
                    <a:pt x="128" y="65"/>
                  </a:moveTo>
                  <a:cubicBezTo>
                    <a:pt x="128" y="65"/>
                    <a:pt x="127" y="64"/>
                    <a:pt x="126" y="65"/>
                  </a:cubicBezTo>
                  <a:cubicBezTo>
                    <a:pt x="127" y="66"/>
                    <a:pt x="129" y="66"/>
                    <a:pt x="128" y="67"/>
                  </a:cubicBezTo>
                  <a:cubicBezTo>
                    <a:pt x="129" y="67"/>
                    <a:pt x="128" y="66"/>
                    <a:pt x="128" y="65"/>
                  </a:cubicBezTo>
                  <a:moveTo>
                    <a:pt x="130" y="68"/>
                  </a:moveTo>
                  <a:cubicBezTo>
                    <a:pt x="129" y="67"/>
                    <a:pt x="129" y="67"/>
                    <a:pt x="128" y="67"/>
                  </a:cubicBezTo>
                  <a:cubicBezTo>
                    <a:pt x="128" y="68"/>
                    <a:pt x="130" y="69"/>
                    <a:pt x="130" y="68"/>
                  </a:cubicBezTo>
                  <a:moveTo>
                    <a:pt x="151" y="88"/>
                  </a:moveTo>
                  <a:cubicBezTo>
                    <a:pt x="151" y="88"/>
                    <a:pt x="150" y="88"/>
                    <a:pt x="150" y="88"/>
                  </a:cubicBezTo>
                  <a:cubicBezTo>
                    <a:pt x="151" y="89"/>
                    <a:pt x="152" y="88"/>
                    <a:pt x="151" y="88"/>
                  </a:cubicBezTo>
                  <a:moveTo>
                    <a:pt x="132" y="105"/>
                  </a:moveTo>
                  <a:cubicBezTo>
                    <a:pt x="130" y="106"/>
                    <a:pt x="130" y="106"/>
                    <a:pt x="130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6"/>
                    <a:pt x="133" y="105"/>
                    <a:pt x="132" y="105"/>
                  </a:cubicBezTo>
                  <a:moveTo>
                    <a:pt x="168" y="126"/>
                  </a:moveTo>
                  <a:cubicBezTo>
                    <a:pt x="168" y="126"/>
                    <a:pt x="168" y="125"/>
                    <a:pt x="167" y="125"/>
                  </a:cubicBezTo>
                  <a:cubicBezTo>
                    <a:pt x="167" y="125"/>
                    <a:pt x="166" y="124"/>
                    <a:pt x="166" y="125"/>
                  </a:cubicBezTo>
                  <a:cubicBezTo>
                    <a:pt x="167" y="125"/>
                    <a:pt x="169" y="127"/>
                    <a:pt x="168" y="126"/>
                  </a:cubicBezTo>
                  <a:moveTo>
                    <a:pt x="169" y="131"/>
                  </a:moveTo>
                  <a:cubicBezTo>
                    <a:pt x="169" y="130"/>
                    <a:pt x="170" y="130"/>
                    <a:pt x="169" y="129"/>
                  </a:cubicBezTo>
                  <a:cubicBezTo>
                    <a:pt x="168" y="129"/>
                    <a:pt x="169" y="131"/>
                    <a:pt x="169" y="131"/>
                  </a:cubicBezTo>
                  <a:moveTo>
                    <a:pt x="175" y="131"/>
                  </a:moveTo>
                  <a:cubicBezTo>
                    <a:pt x="174" y="131"/>
                    <a:pt x="174" y="131"/>
                    <a:pt x="175" y="132"/>
                  </a:cubicBezTo>
                  <a:cubicBezTo>
                    <a:pt x="175" y="132"/>
                    <a:pt x="176" y="133"/>
                    <a:pt x="176" y="133"/>
                  </a:cubicBezTo>
                  <a:cubicBezTo>
                    <a:pt x="176" y="132"/>
                    <a:pt x="176" y="131"/>
                    <a:pt x="175" y="131"/>
                  </a:cubicBezTo>
                  <a:moveTo>
                    <a:pt x="178" y="143"/>
                  </a:moveTo>
                  <a:cubicBezTo>
                    <a:pt x="177" y="142"/>
                    <a:pt x="178" y="142"/>
                    <a:pt x="178" y="142"/>
                  </a:cubicBezTo>
                  <a:cubicBezTo>
                    <a:pt x="178" y="140"/>
                    <a:pt x="177" y="139"/>
                    <a:pt x="177" y="139"/>
                  </a:cubicBezTo>
                  <a:cubicBezTo>
                    <a:pt x="177" y="139"/>
                    <a:pt x="177" y="138"/>
                    <a:pt x="177" y="138"/>
                  </a:cubicBezTo>
                  <a:cubicBezTo>
                    <a:pt x="175" y="137"/>
                    <a:pt x="174" y="135"/>
                    <a:pt x="173" y="133"/>
                  </a:cubicBezTo>
                  <a:cubicBezTo>
                    <a:pt x="173" y="133"/>
                    <a:pt x="172" y="132"/>
                    <a:pt x="172" y="133"/>
                  </a:cubicBezTo>
                  <a:cubicBezTo>
                    <a:pt x="173" y="133"/>
                    <a:pt x="173" y="133"/>
                    <a:pt x="173" y="134"/>
                  </a:cubicBezTo>
                  <a:cubicBezTo>
                    <a:pt x="173" y="134"/>
                    <a:pt x="173" y="135"/>
                    <a:pt x="173" y="136"/>
                  </a:cubicBezTo>
                  <a:cubicBezTo>
                    <a:pt x="174" y="136"/>
                    <a:pt x="174" y="136"/>
                    <a:pt x="174" y="137"/>
                  </a:cubicBezTo>
                  <a:cubicBezTo>
                    <a:pt x="175" y="138"/>
                    <a:pt x="175" y="139"/>
                    <a:pt x="175" y="140"/>
                  </a:cubicBezTo>
                  <a:cubicBezTo>
                    <a:pt x="175" y="140"/>
                    <a:pt x="176" y="140"/>
                    <a:pt x="176" y="140"/>
                  </a:cubicBezTo>
                  <a:cubicBezTo>
                    <a:pt x="176" y="141"/>
                    <a:pt x="177" y="143"/>
                    <a:pt x="178" y="143"/>
                  </a:cubicBezTo>
                  <a:moveTo>
                    <a:pt x="184" y="181"/>
                  </a:moveTo>
                  <a:cubicBezTo>
                    <a:pt x="184" y="180"/>
                    <a:pt x="185" y="180"/>
                    <a:pt x="185" y="179"/>
                  </a:cubicBezTo>
                  <a:cubicBezTo>
                    <a:pt x="185" y="178"/>
                    <a:pt x="185" y="178"/>
                    <a:pt x="185" y="177"/>
                  </a:cubicBezTo>
                  <a:cubicBezTo>
                    <a:pt x="185" y="177"/>
                    <a:pt x="185" y="177"/>
                    <a:pt x="185" y="177"/>
                  </a:cubicBezTo>
                  <a:cubicBezTo>
                    <a:pt x="185" y="177"/>
                    <a:pt x="185" y="177"/>
                    <a:pt x="185" y="177"/>
                  </a:cubicBezTo>
                  <a:cubicBezTo>
                    <a:pt x="185" y="175"/>
                    <a:pt x="185" y="174"/>
                    <a:pt x="184" y="174"/>
                  </a:cubicBezTo>
                  <a:cubicBezTo>
                    <a:pt x="183" y="175"/>
                    <a:pt x="184" y="177"/>
                    <a:pt x="184" y="178"/>
                  </a:cubicBezTo>
                  <a:cubicBezTo>
                    <a:pt x="184" y="179"/>
                    <a:pt x="183" y="180"/>
                    <a:pt x="184" y="181"/>
                  </a:cubicBezTo>
                  <a:moveTo>
                    <a:pt x="171" y="229"/>
                  </a:moveTo>
                  <a:cubicBezTo>
                    <a:pt x="171" y="228"/>
                    <a:pt x="172" y="228"/>
                    <a:pt x="172" y="227"/>
                  </a:cubicBezTo>
                  <a:cubicBezTo>
                    <a:pt x="172" y="226"/>
                    <a:pt x="170" y="229"/>
                    <a:pt x="171" y="229"/>
                  </a:cubicBezTo>
                  <a:moveTo>
                    <a:pt x="174" y="223"/>
                  </a:moveTo>
                  <a:cubicBezTo>
                    <a:pt x="173" y="223"/>
                    <a:pt x="174" y="225"/>
                    <a:pt x="175" y="224"/>
                  </a:cubicBezTo>
                  <a:cubicBezTo>
                    <a:pt x="174" y="224"/>
                    <a:pt x="175" y="223"/>
                    <a:pt x="174" y="223"/>
                  </a:cubicBezTo>
                  <a:moveTo>
                    <a:pt x="172" y="223"/>
                  </a:moveTo>
                  <a:cubicBezTo>
                    <a:pt x="172" y="222"/>
                    <a:pt x="173" y="223"/>
                    <a:pt x="174" y="222"/>
                  </a:cubicBezTo>
                  <a:cubicBezTo>
                    <a:pt x="174" y="220"/>
                    <a:pt x="171" y="221"/>
                    <a:pt x="172" y="223"/>
                  </a:cubicBezTo>
                  <a:moveTo>
                    <a:pt x="185" y="182"/>
                  </a:moveTo>
                  <a:cubicBezTo>
                    <a:pt x="184" y="182"/>
                    <a:pt x="184" y="182"/>
                    <a:pt x="183" y="182"/>
                  </a:cubicBezTo>
                  <a:cubicBezTo>
                    <a:pt x="183" y="182"/>
                    <a:pt x="183" y="182"/>
                    <a:pt x="183" y="181"/>
                  </a:cubicBezTo>
                  <a:cubicBezTo>
                    <a:pt x="183" y="183"/>
                    <a:pt x="185" y="184"/>
                    <a:pt x="185" y="182"/>
                  </a:cubicBezTo>
                  <a:moveTo>
                    <a:pt x="166" y="193"/>
                  </a:moveTo>
                  <a:cubicBezTo>
                    <a:pt x="167" y="193"/>
                    <a:pt x="167" y="192"/>
                    <a:pt x="167" y="191"/>
                  </a:cubicBezTo>
                  <a:cubicBezTo>
                    <a:pt x="166" y="192"/>
                    <a:pt x="165" y="192"/>
                    <a:pt x="166" y="193"/>
                  </a:cubicBezTo>
                  <a:moveTo>
                    <a:pt x="163" y="200"/>
                  </a:moveTo>
                  <a:cubicBezTo>
                    <a:pt x="163" y="198"/>
                    <a:pt x="164" y="199"/>
                    <a:pt x="164" y="198"/>
                  </a:cubicBezTo>
                  <a:cubicBezTo>
                    <a:pt x="164" y="198"/>
                    <a:pt x="164" y="197"/>
                    <a:pt x="163" y="198"/>
                  </a:cubicBezTo>
                  <a:cubicBezTo>
                    <a:pt x="163" y="198"/>
                    <a:pt x="162" y="199"/>
                    <a:pt x="163" y="200"/>
                  </a:cubicBezTo>
                  <a:moveTo>
                    <a:pt x="153" y="212"/>
                  </a:moveTo>
                  <a:cubicBezTo>
                    <a:pt x="154" y="212"/>
                    <a:pt x="155" y="211"/>
                    <a:pt x="154" y="211"/>
                  </a:cubicBezTo>
                  <a:cubicBezTo>
                    <a:pt x="154" y="211"/>
                    <a:pt x="153" y="211"/>
                    <a:pt x="153" y="212"/>
                  </a:cubicBezTo>
                  <a:moveTo>
                    <a:pt x="166" y="223"/>
                  </a:moveTo>
                  <a:cubicBezTo>
                    <a:pt x="167" y="222"/>
                    <a:pt x="167" y="222"/>
                    <a:pt x="167" y="221"/>
                  </a:cubicBezTo>
                  <a:cubicBezTo>
                    <a:pt x="168" y="222"/>
                    <a:pt x="168" y="220"/>
                    <a:pt x="169" y="220"/>
                  </a:cubicBezTo>
                  <a:cubicBezTo>
                    <a:pt x="169" y="219"/>
                    <a:pt x="170" y="220"/>
                    <a:pt x="170" y="219"/>
                  </a:cubicBezTo>
                  <a:cubicBezTo>
                    <a:pt x="169" y="219"/>
                    <a:pt x="171" y="217"/>
                    <a:pt x="171" y="217"/>
                  </a:cubicBezTo>
                  <a:cubicBezTo>
                    <a:pt x="171" y="216"/>
                    <a:pt x="171" y="215"/>
                    <a:pt x="172" y="216"/>
                  </a:cubicBezTo>
                  <a:cubicBezTo>
                    <a:pt x="171" y="217"/>
                    <a:pt x="171" y="217"/>
                    <a:pt x="171" y="218"/>
                  </a:cubicBezTo>
                  <a:cubicBezTo>
                    <a:pt x="172" y="217"/>
                    <a:pt x="172" y="217"/>
                    <a:pt x="172" y="216"/>
                  </a:cubicBezTo>
                  <a:cubicBezTo>
                    <a:pt x="173" y="216"/>
                    <a:pt x="173" y="215"/>
                    <a:pt x="173" y="215"/>
                  </a:cubicBezTo>
                  <a:cubicBezTo>
                    <a:pt x="173" y="214"/>
                    <a:pt x="173" y="213"/>
                    <a:pt x="174" y="214"/>
                  </a:cubicBezTo>
                  <a:cubicBezTo>
                    <a:pt x="174" y="214"/>
                    <a:pt x="174" y="214"/>
                    <a:pt x="174" y="214"/>
                  </a:cubicBezTo>
                  <a:cubicBezTo>
                    <a:pt x="174" y="213"/>
                    <a:pt x="176" y="213"/>
                    <a:pt x="175" y="212"/>
                  </a:cubicBezTo>
                  <a:cubicBezTo>
                    <a:pt x="175" y="212"/>
                    <a:pt x="175" y="213"/>
                    <a:pt x="174" y="212"/>
                  </a:cubicBezTo>
                  <a:cubicBezTo>
                    <a:pt x="175" y="211"/>
                    <a:pt x="176" y="211"/>
                    <a:pt x="176" y="209"/>
                  </a:cubicBezTo>
                  <a:cubicBezTo>
                    <a:pt x="176" y="209"/>
                    <a:pt x="177" y="209"/>
                    <a:pt x="177" y="209"/>
                  </a:cubicBezTo>
                  <a:cubicBezTo>
                    <a:pt x="177" y="209"/>
                    <a:pt x="178" y="207"/>
                    <a:pt x="178" y="207"/>
                  </a:cubicBezTo>
                  <a:cubicBezTo>
                    <a:pt x="179" y="207"/>
                    <a:pt x="179" y="208"/>
                    <a:pt x="179" y="208"/>
                  </a:cubicBezTo>
                  <a:cubicBezTo>
                    <a:pt x="179" y="207"/>
                    <a:pt x="179" y="206"/>
                    <a:pt x="180" y="206"/>
                  </a:cubicBezTo>
                  <a:cubicBezTo>
                    <a:pt x="180" y="206"/>
                    <a:pt x="181" y="206"/>
                    <a:pt x="181" y="206"/>
                  </a:cubicBezTo>
                  <a:cubicBezTo>
                    <a:pt x="181" y="205"/>
                    <a:pt x="180" y="205"/>
                    <a:pt x="179" y="205"/>
                  </a:cubicBezTo>
                  <a:cubicBezTo>
                    <a:pt x="180" y="204"/>
                    <a:pt x="178" y="204"/>
                    <a:pt x="179" y="203"/>
                  </a:cubicBezTo>
                  <a:cubicBezTo>
                    <a:pt x="179" y="202"/>
                    <a:pt x="180" y="203"/>
                    <a:pt x="180" y="202"/>
                  </a:cubicBezTo>
                  <a:cubicBezTo>
                    <a:pt x="180" y="201"/>
                    <a:pt x="180" y="201"/>
                    <a:pt x="180" y="200"/>
                  </a:cubicBezTo>
                  <a:cubicBezTo>
                    <a:pt x="181" y="198"/>
                    <a:pt x="182" y="196"/>
                    <a:pt x="183" y="194"/>
                  </a:cubicBezTo>
                  <a:cubicBezTo>
                    <a:pt x="183" y="194"/>
                    <a:pt x="182" y="193"/>
                    <a:pt x="183" y="193"/>
                  </a:cubicBezTo>
                  <a:cubicBezTo>
                    <a:pt x="183" y="191"/>
                    <a:pt x="183" y="190"/>
                    <a:pt x="184" y="188"/>
                  </a:cubicBezTo>
                  <a:cubicBezTo>
                    <a:pt x="184" y="188"/>
                    <a:pt x="184" y="187"/>
                    <a:pt x="184" y="186"/>
                  </a:cubicBezTo>
                  <a:cubicBezTo>
                    <a:pt x="184" y="186"/>
                    <a:pt x="184" y="185"/>
                    <a:pt x="185" y="184"/>
                  </a:cubicBezTo>
                  <a:cubicBezTo>
                    <a:pt x="184" y="183"/>
                    <a:pt x="183" y="184"/>
                    <a:pt x="183" y="185"/>
                  </a:cubicBezTo>
                  <a:cubicBezTo>
                    <a:pt x="183" y="185"/>
                    <a:pt x="183" y="186"/>
                    <a:pt x="183" y="186"/>
                  </a:cubicBezTo>
                  <a:cubicBezTo>
                    <a:pt x="183" y="187"/>
                    <a:pt x="183" y="187"/>
                    <a:pt x="183" y="187"/>
                  </a:cubicBezTo>
                  <a:cubicBezTo>
                    <a:pt x="182" y="189"/>
                    <a:pt x="182" y="191"/>
                    <a:pt x="181" y="192"/>
                  </a:cubicBezTo>
                  <a:cubicBezTo>
                    <a:pt x="181" y="192"/>
                    <a:pt x="181" y="193"/>
                    <a:pt x="181" y="193"/>
                  </a:cubicBezTo>
                  <a:cubicBezTo>
                    <a:pt x="180" y="196"/>
                    <a:pt x="180" y="197"/>
                    <a:pt x="179" y="200"/>
                  </a:cubicBezTo>
                  <a:cubicBezTo>
                    <a:pt x="178" y="200"/>
                    <a:pt x="179" y="199"/>
                    <a:pt x="178" y="200"/>
                  </a:cubicBezTo>
                  <a:cubicBezTo>
                    <a:pt x="179" y="200"/>
                    <a:pt x="178" y="201"/>
                    <a:pt x="178" y="202"/>
                  </a:cubicBezTo>
                  <a:cubicBezTo>
                    <a:pt x="178" y="203"/>
                    <a:pt x="177" y="204"/>
                    <a:pt x="177" y="205"/>
                  </a:cubicBezTo>
                  <a:cubicBezTo>
                    <a:pt x="176" y="206"/>
                    <a:pt x="176" y="206"/>
                    <a:pt x="175" y="207"/>
                  </a:cubicBezTo>
                  <a:cubicBezTo>
                    <a:pt x="175" y="208"/>
                    <a:pt x="174" y="209"/>
                    <a:pt x="173" y="210"/>
                  </a:cubicBezTo>
                  <a:cubicBezTo>
                    <a:pt x="175" y="210"/>
                    <a:pt x="173" y="211"/>
                    <a:pt x="173" y="212"/>
                  </a:cubicBezTo>
                  <a:cubicBezTo>
                    <a:pt x="172" y="212"/>
                    <a:pt x="173" y="211"/>
                    <a:pt x="172" y="211"/>
                  </a:cubicBezTo>
                  <a:cubicBezTo>
                    <a:pt x="172" y="212"/>
                    <a:pt x="171" y="212"/>
                    <a:pt x="171" y="213"/>
                  </a:cubicBezTo>
                  <a:cubicBezTo>
                    <a:pt x="171" y="214"/>
                    <a:pt x="171" y="212"/>
                    <a:pt x="172" y="213"/>
                  </a:cubicBezTo>
                  <a:cubicBezTo>
                    <a:pt x="173" y="213"/>
                    <a:pt x="171" y="214"/>
                    <a:pt x="170" y="215"/>
                  </a:cubicBezTo>
                  <a:cubicBezTo>
                    <a:pt x="171" y="215"/>
                    <a:pt x="171" y="216"/>
                    <a:pt x="170" y="216"/>
                  </a:cubicBezTo>
                  <a:cubicBezTo>
                    <a:pt x="170" y="215"/>
                    <a:pt x="170" y="216"/>
                    <a:pt x="169" y="217"/>
                  </a:cubicBezTo>
                  <a:cubicBezTo>
                    <a:pt x="168" y="218"/>
                    <a:pt x="168" y="218"/>
                    <a:pt x="168" y="219"/>
                  </a:cubicBezTo>
                  <a:cubicBezTo>
                    <a:pt x="167" y="219"/>
                    <a:pt x="167" y="219"/>
                    <a:pt x="167" y="218"/>
                  </a:cubicBezTo>
                  <a:cubicBezTo>
                    <a:pt x="166" y="219"/>
                    <a:pt x="167" y="219"/>
                    <a:pt x="167" y="220"/>
                  </a:cubicBezTo>
                  <a:cubicBezTo>
                    <a:pt x="166" y="221"/>
                    <a:pt x="165" y="221"/>
                    <a:pt x="164" y="222"/>
                  </a:cubicBezTo>
                  <a:cubicBezTo>
                    <a:pt x="164" y="222"/>
                    <a:pt x="163" y="223"/>
                    <a:pt x="163" y="223"/>
                  </a:cubicBezTo>
                  <a:cubicBezTo>
                    <a:pt x="162" y="222"/>
                    <a:pt x="163" y="222"/>
                    <a:pt x="162" y="222"/>
                  </a:cubicBezTo>
                  <a:cubicBezTo>
                    <a:pt x="162" y="222"/>
                    <a:pt x="162" y="223"/>
                    <a:pt x="162" y="224"/>
                  </a:cubicBezTo>
                  <a:cubicBezTo>
                    <a:pt x="162" y="224"/>
                    <a:pt x="160" y="224"/>
                    <a:pt x="161" y="225"/>
                  </a:cubicBezTo>
                  <a:cubicBezTo>
                    <a:pt x="162" y="224"/>
                    <a:pt x="163" y="223"/>
                    <a:pt x="163" y="223"/>
                  </a:cubicBezTo>
                  <a:cubicBezTo>
                    <a:pt x="163" y="224"/>
                    <a:pt x="163" y="225"/>
                    <a:pt x="162" y="225"/>
                  </a:cubicBezTo>
                  <a:cubicBezTo>
                    <a:pt x="161" y="227"/>
                    <a:pt x="162" y="226"/>
                    <a:pt x="161" y="226"/>
                  </a:cubicBezTo>
                  <a:cubicBezTo>
                    <a:pt x="161" y="229"/>
                    <a:pt x="166" y="223"/>
                    <a:pt x="166" y="223"/>
                  </a:cubicBezTo>
                  <a:moveTo>
                    <a:pt x="154" y="234"/>
                  </a:moveTo>
                  <a:cubicBezTo>
                    <a:pt x="153" y="233"/>
                    <a:pt x="152" y="234"/>
                    <a:pt x="152" y="234"/>
                  </a:cubicBezTo>
                  <a:cubicBezTo>
                    <a:pt x="152" y="235"/>
                    <a:pt x="154" y="235"/>
                    <a:pt x="154" y="234"/>
                  </a:cubicBezTo>
                  <a:moveTo>
                    <a:pt x="148" y="245"/>
                  </a:moveTo>
                  <a:cubicBezTo>
                    <a:pt x="149" y="244"/>
                    <a:pt x="150" y="243"/>
                    <a:pt x="150" y="244"/>
                  </a:cubicBezTo>
                  <a:cubicBezTo>
                    <a:pt x="150" y="243"/>
                    <a:pt x="148" y="243"/>
                    <a:pt x="148" y="243"/>
                  </a:cubicBezTo>
                  <a:cubicBezTo>
                    <a:pt x="148" y="243"/>
                    <a:pt x="149" y="243"/>
                    <a:pt x="149" y="243"/>
                  </a:cubicBezTo>
                  <a:cubicBezTo>
                    <a:pt x="148" y="244"/>
                    <a:pt x="148" y="244"/>
                    <a:pt x="148" y="245"/>
                  </a:cubicBezTo>
                  <a:moveTo>
                    <a:pt x="144" y="243"/>
                  </a:moveTo>
                  <a:cubicBezTo>
                    <a:pt x="145" y="243"/>
                    <a:pt x="146" y="242"/>
                    <a:pt x="146" y="242"/>
                  </a:cubicBezTo>
                  <a:cubicBezTo>
                    <a:pt x="145" y="242"/>
                    <a:pt x="144" y="242"/>
                    <a:pt x="144" y="243"/>
                  </a:cubicBezTo>
                  <a:moveTo>
                    <a:pt x="143" y="242"/>
                  </a:moveTo>
                  <a:cubicBezTo>
                    <a:pt x="143" y="243"/>
                    <a:pt x="144" y="242"/>
                    <a:pt x="144" y="242"/>
                  </a:cubicBezTo>
                  <a:cubicBezTo>
                    <a:pt x="144" y="241"/>
                    <a:pt x="143" y="242"/>
                    <a:pt x="143" y="242"/>
                  </a:cubicBezTo>
                  <a:moveTo>
                    <a:pt x="134" y="227"/>
                  </a:moveTo>
                  <a:cubicBezTo>
                    <a:pt x="135" y="227"/>
                    <a:pt x="135" y="226"/>
                    <a:pt x="136" y="225"/>
                  </a:cubicBezTo>
                  <a:cubicBezTo>
                    <a:pt x="135" y="225"/>
                    <a:pt x="134" y="226"/>
                    <a:pt x="134" y="227"/>
                  </a:cubicBezTo>
                  <a:moveTo>
                    <a:pt x="133" y="225"/>
                  </a:moveTo>
                  <a:cubicBezTo>
                    <a:pt x="133" y="224"/>
                    <a:pt x="132" y="225"/>
                    <a:pt x="131" y="225"/>
                  </a:cubicBezTo>
                  <a:cubicBezTo>
                    <a:pt x="131" y="226"/>
                    <a:pt x="132" y="226"/>
                    <a:pt x="133" y="225"/>
                  </a:cubicBezTo>
                  <a:moveTo>
                    <a:pt x="130" y="229"/>
                  </a:moveTo>
                  <a:cubicBezTo>
                    <a:pt x="130" y="229"/>
                    <a:pt x="131" y="228"/>
                    <a:pt x="131" y="228"/>
                  </a:cubicBezTo>
                  <a:cubicBezTo>
                    <a:pt x="130" y="227"/>
                    <a:pt x="129" y="228"/>
                    <a:pt x="130" y="229"/>
                  </a:cubicBezTo>
                  <a:moveTo>
                    <a:pt x="132" y="244"/>
                  </a:moveTo>
                  <a:cubicBezTo>
                    <a:pt x="134" y="244"/>
                    <a:pt x="133" y="243"/>
                    <a:pt x="134" y="243"/>
                  </a:cubicBezTo>
                  <a:cubicBezTo>
                    <a:pt x="134" y="243"/>
                    <a:pt x="137" y="243"/>
                    <a:pt x="137" y="241"/>
                  </a:cubicBezTo>
                  <a:cubicBezTo>
                    <a:pt x="136" y="242"/>
                    <a:pt x="135" y="243"/>
                    <a:pt x="134" y="242"/>
                  </a:cubicBezTo>
                  <a:cubicBezTo>
                    <a:pt x="134" y="242"/>
                    <a:pt x="135" y="242"/>
                    <a:pt x="134" y="242"/>
                  </a:cubicBezTo>
                  <a:cubicBezTo>
                    <a:pt x="134" y="243"/>
                    <a:pt x="131" y="243"/>
                    <a:pt x="132" y="244"/>
                  </a:cubicBezTo>
                  <a:moveTo>
                    <a:pt x="126" y="230"/>
                  </a:moveTo>
                  <a:cubicBezTo>
                    <a:pt x="127" y="230"/>
                    <a:pt x="127" y="231"/>
                    <a:pt x="127" y="230"/>
                  </a:cubicBezTo>
                  <a:cubicBezTo>
                    <a:pt x="127" y="230"/>
                    <a:pt x="127" y="229"/>
                    <a:pt x="127" y="229"/>
                  </a:cubicBezTo>
                  <a:cubicBezTo>
                    <a:pt x="126" y="229"/>
                    <a:pt x="126" y="230"/>
                    <a:pt x="126" y="230"/>
                  </a:cubicBezTo>
                  <a:moveTo>
                    <a:pt x="123" y="249"/>
                  </a:moveTo>
                  <a:cubicBezTo>
                    <a:pt x="124" y="247"/>
                    <a:pt x="126" y="248"/>
                    <a:pt x="126" y="247"/>
                  </a:cubicBezTo>
                  <a:cubicBezTo>
                    <a:pt x="125" y="247"/>
                    <a:pt x="125" y="246"/>
                    <a:pt x="123" y="247"/>
                  </a:cubicBezTo>
                  <a:cubicBezTo>
                    <a:pt x="123" y="247"/>
                    <a:pt x="123" y="248"/>
                    <a:pt x="124" y="248"/>
                  </a:cubicBezTo>
                  <a:cubicBezTo>
                    <a:pt x="123" y="248"/>
                    <a:pt x="123" y="248"/>
                    <a:pt x="123" y="249"/>
                  </a:cubicBezTo>
                  <a:moveTo>
                    <a:pt x="119" y="248"/>
                  </a:moveTo>
                  <a:cubicBezTo>
                    <a:pt x="120" y="248"/>
                    <a:pt x="120" y="247"/>
                    <a:pt x="120" y="246"/>
                  </a:cubicBezTo>
                  <a:cubicBezTo>
                    <a:pt x="119" y="247"/>
                    <a:pt x="118" y="248"/>
                    <a:pt x="119" y="248"/>
                  </a:cubicBezTo>
                  <a:moveTo>
                    <a:pt x="102" y="253"/>
                  </a:moveTo>
                  <a:cubicBezTo>
                    <a:pt x="102" y="253"/>
                    <a:pt x="102" y="253"/>
                    <a:pt x="102" y="254"/>
                  </a:cubicBezTo>
                  <a:cubicBezTo>
                    <a:pt x="103" y="254"/>
                    <a:pt x="104" y="253"/>
                    <a:pt x="104" y="253"/>
                  </a:cubicBezTo>
                  <a:cubicBezTo>
                    <a:pt x="104" y="254"/>
                    <a:pt x="103" y="253"/>
                    <a:pt x="103" y="254"/>
                  </a:cubicBezTo>
                  <a:cubicBezTo>
                    <a:pt x="105" y="254"/>
                    <a:pt x="104" y="254"/>
                    <a:pt x="106" y="253"/>
                  </a:cubicBezTo>
                  <a:cubicBezTo>
                    <a:pt x="105" y="253"/>
                    <a:pt x="105" y="252"/>
                    <a:pt x="105" y="252"/>
                  </a:cubicBezTo>
                  <a:cubicBezTo>
                    <a:pt x="104" y="252"/>
                    <a:pt x="102" y="253"/>
                    <a:pt x="102" y="253"/>
                  </a:cubicBezTo>
                  <a:moveTo>
                    <a:pt x="83" y="260"/>
                  </a:moveTo>
                  <a:cubicBezTo>
                    <a:pt x="83" y="260"/>
                    <a:pt x="83" y="260"/>
                    <a:pt x="84" y="260"/>
                  </a:cubicBezTo>
                  <a:cubicBezTo>
                    <a:pt x="84" y="259"/>
                    <a:pt x="84" y="259"/>
                    <a:pt x="84" y="258"/>
                  </a:cubicBezTo>
                  <a:cubicBezTo>
                    <a:pt x="83" y="259"/>
                    <a:pt x="83" y="259"/>
                    <a:pt x="83" y="260"/>
                  </a:cubicBezTo>
                  <a:moveTo>
                    <a:pt x="78" y="261"/>
                  </a:moveTo>
                  <a:cubicBezTo>
                    <a:pt x="79" y="261"/>
                    <a:pt x="79" y="261"/>
                    <a:pt x="80" y="261"/>
                  </a:cubicBezTo>
                  <a:cubicBezTo>
                    <a:pt x="80" y="260"/>
                    <a:pt x="80" y="260"/>
                    <a:pt x="80" y="260"/>
                  </a:cubicBezTo>
                  <a:cubicBezTo>
                    <a:pt x="81" y="259"/>
                    <a:pt x="82" y="260"/>
                    <a:pt x="82" y="260"/>
                  </a:cubicBezTo>
                  <a:cubicBezTo>
                    <a:pt x="82" y="259"/>
                    <a:pt x="80" y="259"/>
                    <a:pt x="79" y="259"/>
                  </a:cubicBezTo>
                  <a:cubicBezTo>
                    <a:pt x="79" y="260"/>
                    <a:pt x="79" y="260"/>
                    <a:pt x="79" y="260"/>
                  </a:cubicBezTo>
                  <a:cubicBezTo>
                    <a:pt x="79" y="260"/>
                    <a:pt x="78" y="260"/>
                    <a:pt x="77" y="260"/>
                  </a:cubicBezTo>
                  <a:cubicBezTo>
                    <a:pt x="75" y="261"/>
                    <a:pt x="77" y="260"/>
                    <a:pt x="78" y="261"/>
                  </a:cubicBezTo>
                  <a:moveTo>
                    <a:pt x="47" y="238"/>
                  </a:moveTo>
                  <a:cubicBezTo>
                    <a:pt x="47" y="238"/>
                    <a:pt x="47" y="239"/>
                    <a:pt x="48" y="238"/>
                  </a:cubicBezTo>
                  <a:cubicBezTo>
                    <a:pt x="48" y="238"/>
                    <a:pt x="48" y="238"/>
                    <a:pt x="48" y="238"/>
                  </a:cubicBezTo>
                  <a:cubicBezTo>
                    <a:pt x="48" y="238"/>
                    <a:pt x="48" y="238"/>
                    <a:pt x="48" y="238"/>
                  </a:cubicBezTo>
                  <a:cubicBezTo>
                    <a:pt x="48" y="237"/>
                    <a:pt x="48" y="237"/>
                    <a:pt x="47" y="238"/>
                  </a:cubicBezTo>
                  <a:moveTo>
                    <a:pt x="46" y="238"/>
                  </a:moveTo>
                  <a:cubicBezTo>
                    <a:pt x="46" y="239"/>
                    <a:pt x="46" y="239"/>
                    <a:pt x="47" y="239"/>
                  </a:cubicBezTo>
                  <a:cubicBezTo>
                    <a:pt x="47" y="238"/>
                    <a:pt x="47" y="238"/>
                    <a:pt x="47" y="237"/>
                  </a:cubicBezTo>
                  <a:cubicBezTo>
                    <a:pt x="46" y="238"/>
                    <a:pt x="47" y="238"/>
                    <a:pt x="46" y="238"/>
                  </a:cubicBezTo>
                  <a:moveTo>
                    <a:pt x="46" y="237"/>
                  </a:moveTo>
                  <a:cubicBezTo>
                    <a:pt x="46" y="237"/>
                    <a:pt x="46" y="237"/>
                    <a:pt x="47" y="237"/>
                  </a:cubicBezTo>
                  <a:cubicBezTo>
                    <a:pt x="46" y="237"/>
                    <a:pt x="47" y="236"/>
                    <a:pt x="46" y="237"/>
                  </a:cubicBezTo>
                  <a:moveTo>
                    <a:pt x="35" y="239"/>
                  </a:moveTo>
                  <a:cubicBezTo>
                    <a:pt x="35" y="239"/>
                    <a:pt x="36" y="240"/>
                    <a:pt x="36" y="240"/>
                  </a:cubicBezTo>
                  <a:cubicBezTo>
                    <a:pt x="36" y="239"/>
                    <a:pt x="36" y="239"/>
                    <a:pt x="35" y="239"/>
                  </a:cubicBezTo>
                  <a:moveTo>
                    <a:pt x="44" y="234"/>
                  </a:moveTo>
                  <a:cubicBezTo>
                    <a:pt x="44" y="234"/>
                    <a:pt x="44" y="235"/>
                    <a:pt x="45" y="234"/>
                  </a:cubicBezTo>
                  <a:cubicBezTo>
                    <a:pt x="45" y="234"/>
                    <a:pt x="45" y="233"/>
                    <a:pt x="44" y="234"/>
                  </a:cubicBezTo>
                  <a:moveTo>
                    <a:pt x="33" y="218"/>
                  </a:moveTo>
                  <a:cubicBezTo>
                    <a:pt x="33" y="218"/>
                    <a:pt x="33" y="219"/>
                    <a:pt x="33" y="220"/>
                  </a:cubicBezTo>
                  <a:cubicBezTo>
                    <a:pt x="34" y="219"/>
                    <a:pt x="34" y="219"/>
                    <a:pt x="34" y="219"/>
                  </a:cubicBezTo>
                  <a:cubicBezTo>
                    <a:pt x="33" y="219"/>
                    <a:pt x="33" y="218"/>
                    <a:pt x="33" y="218"/>
                  </a:cubicBezTo>
                  <a:moveTo>
                    <a:pt x="33" y="216"/>
                  </a:moveTo>
                  <a:cubicBezTo>
                    <a:pt x="33" y="216"/>
                    <a:pt x="32" y="217"/>
                    <a:pt x="33" y="217"/>
                  </a:cubicBezTo>
                  <a:cubicBezTo>
                    <a:pt x="34" y="216"/>
                    <a:pt x="33" y="218"/>
                    <a:pt x="34" y="218"/>
                  </a:cubicBezTo>
                  <a:cubicBezTo>
                    <a:pt x="35" y="218"/>
                    <a:pt x="34" y="216"/>
                    <a:pt x="33" y="216"/>
                  </a:cubicBezTo>
                  <a:moveTo>
                    <a:pt x="39" y="203"/>
                  </a:moveTo>
                  <a:cubicBezTo>
                    <a:pt x="38" y="204"/>
                    <a:pt x="38" y="205"/>
                    <a:pt x="39" y="205"/>
                  </a:cubicBezTo>
                  <a:cubicBezTo>
                    <a:pt x="38" y="204"/>
                    <a:pt x="39" y="204"/>
                    <a:pt x="39" y="203"/>
                  </a:cubicBezTo>
                  <a:moveTo>
                    <a:pt x="39" y="191"/>
                  </a:moveTo>
                  <a:cubicBezTo>
                    <a:pt x="40" y="191"/>
                    <a:pt x="40" y="192"/>
                    <a:pt x="40" y="192"/>
                  </a:cubicBezTo>
                  <a:cubicBezTo>
                    <a:pt x="41" y="193"/>
                    <a:pt x="41" y="192"/>
                    <a:pt x="42" y="191"/>
                  </a:cubicBezTo>
                  <a:cubicBezTo>
                    <a:pt x="41" y="191"/>
                    <a:pt x="41" y="191"/>
                    <a:pt x="41" y="190"/>
                  </a:cubicBezTo>
                  <a:cubicBezTo>
                    <a:pt x="40" y="190"/>
                    <a:pt x="40" y="191"/>
                    <a:pt x="39" y="191"/>
                  </a:cubicBezTo>
                  <a:moveTo>
                    <a:pt x="41" y="189"/>
                  </a:moveTo>
                  <a:cubicBezTo>
                    <a:pt x="40" y="189"/>
                    <a:pt x="40" y="189"/>
                    <a:pt x="39" y="189"/>
                  </a:cubicBezTo>
                  <a:cubicBezTo>
                    <a:pt x="40" y="189"/>
                    <a:pt x="42" y="190"/>
                    <a:pt x="41" y="189"/>
                  </a:cubicBezTo>
                  <a:moveTo>
                    <a:pt x="35" y="188"/>
                  </a:moveTo>
                  <a:cubicBezTo>
                    <a:pt x="35" y="189"/>
                    <a:pt x="35" y="191"/>
                    <a:pt x="36" y="192"/>
                  </a:cubicBezTo>
                  <a:cubicBezTo>
                    <a:pt x="36" y="191"/>
                    <a:pt x="36" y="191"/>
                    <a:pt x="36" y="191"/>
                  </a:cubicBezTo>
                  <a:cubicBezTo>
                    <a:pt x="36" y="190"/>
                    <a:pt x="36" y="188"/>
                    <a:pt x="35" y="188"/>
                  </a:cubicBezTo>
                  <a:moveTo>
                    <a:pt x="39" y="177"/>
                  </a:moveTo>
                  <a:cubicBezTo>
                    <a:pt x="39" y="176"/>
                    <a:pt x="39" y="176"/>
                    <a:pt x="38" y="175"/>
                  </a:cubicBezTo>
                  <a:cubicBezTo>
                    <a:pt x="38" y="176"/>
                    <a:pt x="38" y="176"/>
                    <a:pt x="38" y="177"/>
                  </a:cubicBezTo>
                  <a:lnTo>
                    <a:pt x="39" y="177"/>
                  </a:lnTo>
                  <a:close/>
                  <a:moveTo>
                    <a:pt x="41" y="179"/>
                  </a:moveTo>
                  <a:cubicBezTo>
                    <a:pt x="40" y="180"/>
                    <a:pt x="41" y="180"/>
                    <a:pt x="41" y="181"/>
                  </a:cubicBezTo>
                  <a:cubicBezTo>
                    <a:pt x="41" y="181"/>
                    <a:pt x="43" y="181"/>
                    <a:pt x="42" y="180"/>
                  </a:cubicBezTo>
                  <a:cubicBezTo>
                    <a:pt x="42" y="181"/>
                    <a:pt x="41" y="179"/>
                    <a:pt x="41" y="179"/>
                  </a:cubicBezTo>
                  <a:moveTo>
                    <a:pt x="42" y="174"/>
                  </a:moveTo>
                  <a:cubicBezTo>
                    <a:pt x="42" y="175"/>
                    <a:pt x="41" y="177"/>
                    <a:pt x="43" y="177"/>
                  </a:cubicBezTo>
                  <a:cubicBezTo>
                    <a:pt x="42" y="176"/>
                    <a:pt x="44" y="174"/>
                    <a:pt x="42" y="174"/>
                  </a:cubicBezTo>
                  <a:moveTo>
                    <a:pt x="42" y="174"/>
                  </a:moveTo>
                  <a:cubicBezTo>
                    <a:pt x="41" y="174"/>
                    <a:pt x="41" y="177"/>
                    <a:pt x="41" y="178"/>
                  </a:cubicBezTo>
                  <a:cubicBezTo>
                    <a:pt x="41" y="178"/>
                    <a:pt x="41" y="179"/>
                    <a:pt x="42" y="179"/>
                  </a:cubicBezTo>
                  <a:cubicBezTo>
                    <a:pt x="42" y="177"/>
                    <a:pt x="41" y="176"/>
                    <a:pt x="42" y="174"/>
                  </a:cubicBezTo>
                  <a:moveTo>
                    <a:pt x="178" y="207"/>
                  </a:moveTo>
                  <a:cubicBezTo>
                    <a:pt x="178" y="206"/>
                    <a:pt x="178" y="206"/>
                    <a:pt x="178" y="205"/>
                  </a:cubicBezTo>
                  <a:cubicBezTo>
                    <a:pt x="178" y="205"/>
                    <a:pt x="179" y="205"/>
                    <a:pt x="178" y="206"/>
                  </a:cubicBezTo>
                  <a:cubicBezTo>
                    <a:pt x="178" y="206"/>
                    <a:pt x="179" y="206"/>
                    <a:pt x="179" y="206"/>
                  </a:cubicBezTo>
                  <a:cubicBezTo>
                    <a:pt x="179" y="206"/>
                    <a:pt x="178" y="207"/>
                    <a:pt x="178" y="207"/>
                  </a:cubicBezTo>
                  <a:moveTo>
                    <a:pt x="28" y="15"/>
                  </a:moveTo>
                  <a:cubicBezTo>
                    <a:pt x="28" y="16"/>
                    <a:pt x="27" y="16"/>
                    <a:pt x="26" y="17"/>
                  </a:cubicBezTo>
                  <a:cubicBezTo>
                    <a:pt x="26" y="16"/>
                    <a:pt x="27" y="16"/>
                    <a:pt x="28" y="15"/>
                  </a:cubicBezTo>
                  <a:moveTo>
                    <a:pt x="72" y="262"/>
                  </a:moveTo>
                  <a:cubicBezTo>
                    <a:pt x="72" y="263"/>
                    <a:pt x="71" y="263"/>
                    <a:pt x="70" y="263"/>
                  </a:cubicBezTo>
                  <a:cubicBezTo>
                    <a:pt x="69" y="263"/>
                    <a:pt x="68" y="263"/>
                    <a:pt x="67" y="263"/>
                  </a:cubicBezTo>
                  <a:cubicBezTo>
                    <a:pt x="67" y="262"/>
                    <a:pt x="68" y="263"/>
                    <a:pt x="69" y="263"/>
                  </a:cubicBezTo>
                  <a:cubicBezTo>
                    <a:pt x="69" y="262"/>
                    <a:pt x="71" y="262"/>
                    <a:pt x="72" y="262"/>
                  </a:cubicBezTo>
                  <a:moveTo>
                    <a:pt x="27" y="246"/>
                  </a:moveTo>
                  <a:cubicBezTo>
                    <a:pt x="27" y="245"/>
                    <a:pt x="26" y="243"/>
                    <a:pt x="25" y="242"/>
                  </a:cubicBezTo>
                  <a:cubicBezTo>
                    <a:pt x="26" y="243"/>
                    <a:pt x="27" y="244"/>
                    <a:pt x="27" y="246"/>
                  </a:cubicBezTo>
                  <a:moveTo>
                    <a:pt x="25" y="44"/>
                  </a:moveTo>
                  <a:cubicBezTo>
                    <a:pt x="26" y="44"/>
                    <a:pt x="26" y="45"/>
                    <a:pt x="26" y="46"/>
                  </a:cubicBezTo>
                  <a:cubicBezTo>
                    <a:pt x="25" y="47"/>
                    <a:pt x="26" y="47"/>
                    <a:pt x="25" y="48"/>
                  </a:cubicBezTo>
                  <a:cubicBezTo>
                    <a:pt x="25" y="46"/>
                    <a:pt x="25" y="45"/>
                    <a:pt x="25" y="44"/>
                  </a:cubicBezTo>
                  <a:moveTo>
                    <a:pt x="40" y="19"/>
                  </a:moveTo>
                  <a:cubicBezTo>
                    <a:pt x="40" y="19"/>
                    <a:pt x="40" y="20"/>
                    <a:pt x="39" y="20"/>
                  </a:cubicBezTo>
                  <a:cubicBezTo>
                    <a:pt x="39" y="19"/>
                    <a:pt x="38" y="18"/>
                    <a:pt x="38" y="17"/>
                  </a:cubicBezTo>
                  <a:cubicBezTo>
                    <a:pt x="39" y="18"/>
                    <a:pt x="40" y="18"/>
                    <a:pt x="40" y="19"/>
                  </a:cubicBezTo>
                  <a:moveTo>
                    <a:pt x="26" y="40"/>
                  </a:moveTo>
                  <a:cubicBezTo>
                    <a:pt x="27" y="41"/>
                    <a:pt x="26" y="42"/>
                    <a:pt x="26" y="42"/>
                  </a:cubicBezTo>
                  <a:cubicBezTo>
                    <a:pt x="25" y="42"/>
                    <a:pt x="26" y="41"/>
                    <a:pt x="26" y="40"/>
                  </a:cubicBezTo>
                  <a:moveTo>
                    <a:pt x="29" y="62"/>
                  </a:moveTo>
                  <a:cubicBezTo>
                    <a:pt x="28" y="60"/>
                    <a:pt x="27" y="58"/>
                    <a:pt x="27" y="57"/>
                  </a:cubicBezTo>
                  <a:cubicBezTo>
                    <a:pt x="29" y="60"/>
                    <a:pt x="28" y="63"/>
                    <a:pt x="30" y="67"/>
                  </a:cubicBezTo>
                  <a:cubicBezTo>
                    <a:pt x="30" y="68"/>
                    <a:pt x="29" y="64"/>
                    <a:pt x="29" y="62"/>
                  </a:cubicBezTo>
                  <a:moveTo>
                    <a:pt x="42" y="20"/>
                  </a:moveTo>
                  <a:cubicBezTo>
                    <a:pt x="41" y="20"/>
                    <a:pt x="40" y="21"/>
                    <a:pt x="39" y="21"/>
                  </a:cubicBezTo>
                  <a:cubicBezTo>
                    <a:pt x="40" y="20"/>
                    <a:pt x="42" y="19"/>
                    <a:pt x="42" y="20"/>
                  </a:cubicBezTo>
                  <a:moveTo>
                    <a:pt x="51" y="18"/>
                  </a:moveTo>
                  <a:cubicBezTo>
                    <a:pt x="51" y="19"/>
                    <a:pt x="50" y="19"/>
                    <a:pt x="49" y="19"/>
                  </a:cubicBezTo>
                  <a:cubicBezTo>
                    <a:pt x="50" y="18"/>
                    <a:pt x="50" y="18"/>
                    <a:pt x="51" y="18"/>
                  </a:cubicBezTo>
                  <a:moveTo>
                    <a:pt x="46" y="19"/>
                  </a:moveTo>
                  <a:cubicBezTo>
                    <a:pt x="45" y="20"/>
                    <a:pt x="44" y="20"/>
                    <a:pt x="43" y="19"/>
                  </a:cubicBezTo>
                  <a:cubicBezTo>
                    <a:pt x="43" y="19"/>
                    <a:pt x="44" y="19"/>
                    <a:pt x="45" y="18"/>
                  </a:cubicBezTo>
                  <a:cubicBezTo>
                    <a:pt x="45" y="19"/>
                    <a:pt x="46" y="19"/>
                    <a:pt x="46" y="19"/>
                  </a:cubicBezTo>
                  <a:moveTo>
                    <a:pt x="15" y="27"/>
                  </a:moveTo>
                  <a:cubicBezTo>
                    <a:pt x="13" y="28"/>
                    <a:pt x="14" y="29"/>
                    <a:pt x="14" y="30"/>
                  </a:cubicBezTo>
                  <a:cubicBezTo>
                    <a:pt x="11" y="29"/>
                    <a:pt x="12" y="32"/>
                    <a:pt x="12" y="32"/>
                  </a:cubicBezTo>
                  <a:cubicBezTo>
                    <a:pt x="12" y="32"/>
                    <a:pt x="11" y="32"/>
                    <a:pt x="11" y="32"/>
                  </a:cubicBezTo>
                  <a:cubicBezTo>
                    <a:pt x="11" y="31"/>
                    <a:pt x="12" y="29"/>
                    <a:pt x="13" y="29"/>
                  </a:cubicBezTo>
                  <a:cubicBezTo>
                    <a:pt x="13" y="29"/>
                    <a:pt x="13" y="26"/>
                    <a:pt x="15" y="27"/>
                  </a:cubicBezTo>
                  <a:moveTo>
                    <a:pt x="193" y="147"/>
                  </a:moveTo>
                  <a:cubicBezTo>
                    <a:pt x="194" y="149"/>
                    <a:pt x="194" y="150"/>
                    <a:pt x="194" y="151"/>
                  </a:cubicBezTo>
                  <a:cubicBezTo>
                    <a:pt x="195" y="152"/>
                    <a:pt x="195" y="154"/>
                    <a:pt x="195" y="155"/>
                  </a:cubicBezTo>
                  <a:cubicBezTo>
                    <a:pt x="194" y="153"/>
                    <a:pt x="194" y="151"/>
                    <a:pt x="193" y="148"/>
                  </a:cubicBezTo>
                  <a:cubicBezTo>
                    <a:pt x="192" y="148"/>
                    <a:pt x="193" y="148"/>
                    <a:pt x="193" y="147"/>
                  </a:cubicBezTo>
                  <a:moveTo>
                    <a:pt x="104" y="232"/>
                  </a:moveTo>
                  <a:cubicBezTo>
                    <a:pt x="106" y="231"/>
                    <a:pt x="106" y="231"/>
                    <a:pt x="106" y="231"/>
                  </a:cubicBezTo>
                  <a:cubicBezTo>
                    <a:pt x="106" y="232"/>
                    <a:pt x="104" y="233"/>
                    <a:pt x="104" y="232"/>
                  </a:cubicBezTo>
                  <a:moveTo>
                    <a:pt x="122" y="121"/>
                  </a:moveTo>
                  <a:cubicBezTo>
                    <a:pt x="121" y="121"/>
                    <a:pt x="118" y="121"/>
                    <a:pt x="117" y="121"/>
                  </a:cubicBezTo>
                  <a:cubicBezTo>
                    <a:pt x="116" y="120"/>
                    <a:pt x="114" y="119"/>
                    <a:pt x="115" y="119"/>
                  </a:cubicBezTo>
                  <a:cubicBezTo>
                    <a:pt x="118" y="120"/>
                    <a:pt x="119" y="120"/>
                    <a:pt x="122" y="121"/>
                  </a:cubicBezTo>
                  <a:moveTo>
                    <a:pt x="118" y="227"/>
                  </a:moveTo>
                  <a:cubicBezTo>
                    <a:pt x="119" y="227"/>
                    <a:pt x="120" y="226"/>
                    <a:pt x="121" y="226"/>
                  </a:cubicBezTo>
                  <a:cubicBezTo>
                    <a:pt x="122" y="225"/>
                    <a:pt x="124" y="224"/>
                    <a:pt x="124" y="225"/>
                  </a:cubicBezTo>
                  <a:cubicBezTo>
                    <a:pt x="122" y="226"/>
                    <a:pt x="119" y="228"/>
                    <a:pt x="118" y="227"/>
                  </a:cubicBezTo>
                  <a:moveTo>
                    <a:pt x="167" y="184"/>
                  </a:moveTo>
                  <a:cubicBezTo>
                    <a:pt x="166" y="185"/>
                    <a:pt x="167" y="183"/>
                    <a:pt x="167" y="182"/>
                  </a:cubicBezTo>
                  <a:cubicBezTo>
                    <a:pt x="167" y="182"/>
                    <a:pt x="167" y="182"/>
                    <a:pt x="167" y="181"/>
                  </a:cubicBezTo>
                  <a:cubicBezTo>
                    <a:pt x="168" y="182"/>
                    <a:pt x="167" y="184"/>
                    <a:pt x="167" y="184"/>
                  </a:cubicBezTo>
                  <a:moveTo>
                    <a:pt x="136" y="222"/>
                  </a:moveTo>
                  <a:cubicBezTo>
                    <a:pt x="137" y="222"/>
                    <a:pt x="138" y="221"/>
                    <a:pt x="138" y="222"/>
                  </a:cubicBezTo>
                  <a:cubicBezTo>
                    <a:pt x="137" y="222"/>
                    <a:pt x="137" y="223"/>
                    <a:pt x="136" y="222"/>
                  </a:cubicBezTo>
                  <a:moveTo>
                    <a:pt x="117" y="230"/>
                  </a:moveTo>
                  <a:cubicBezTo>
                    <a:pt x="117" y="229"/>
                    <a:pt x="119" y="230"/>
                    <a:pt x="118" y="229"/>
                  </a:cubicBezTo>
                  <a:cubicBezTo>
                    <a:pt x="119" y="230"/>
                    <a:pt x="120" y="228"/>
                    <a:pt x="121" y="229"/>
                  </a:cubicBezTo>
                  <a:cubicBezTo>
                    <a:pt x="119" y="229"/>
                    <a:pt x="118" y="229"/>
                    <a:pt x="117" y="230"/>
                  </a:cubicBezTo>
                  <a:moveTo>
                    <a:pt x="108" y="233"/>
                  </a:moveTo>
                  <a:cubicBezTo>
                    <a:pt x="109" y="233"/>
                    <a:pt x="110" y="234"/>
                    <a:pt x="111" y="233"/>
                  </a:cubicBezTo>
                  <a:cubicBezTo>
                    <a:pt x="111" y="233"/>
                    <a:pt x="108" y="235"/>
                    <a:pt x="108" y="233"/>
                  </a:cubicBezTo>
                  <a:moveTo>
                    <a:pt x="118" y="231"/>
                  </a:moveTo>
                  <a:cubicBezTo>
                    <a:pt x="119" y="230"/>
                    <a:pt x="120" y="230"/>
                    <a:pt x="121" y="231"/>
                  </a:cubicBezTo>
                  <a:cubicBezTo>
                    <a:pt x="120" y="231"/>
                    <a:pt x="119" y="232"/>
                    <a:pt x="118" y="231"/>
                  </a:cubicBezTo>
                  <a:moveTo>
                    <a:pt x="122" y="230"/>
                  </a:moveTo>
                  <a:cubicBezTo>
                    <a:pt x="122" y="229"/>
                    <a:pt x="121" y="230"/>
                    <a:pt x="121" y="229"/>
                  </a:cubicBezTo>
                  <a:cubicBezTo>
                    <a:pt x="122" y="229"/>
                    <a:pt x="122" y="230"/>
                    <a:pt x="123" y="229"/>
                  </a:cubicBezTo>
                  <a:cubicBezTo>
                    <a:pt x="123" y="230"/>
                    <a:pt x="123" y="230"/>
                    <a:pt x="122" y="230"/>
                  </a:cubicBezTo>
                  <a:moveTo>
                    <a:pt x="185" y="131"/>
                  </a:moveTo>
                  <a:cubicBezTo>
                    <a:pt x="186" y="131"/>
                    <a:pt x="187" y="133"/>
                    <a:pt x="187" y="134"/>
                  </a:cubicBezTo>
                  <a:cubicBezTo>
                    <a:pt x="188" y="136"/>
                    <a:pt x="189" y="137"/>
                    <a:pt x="190" y="139"/>
                  </a:cubicBezTo>
                  <a:cubicBezTo>
                    <a:pt x="190" y="139"/>
                    <a:pt x="190" y="140"/>
                    <a:pt x="190" y="141"/>
                  </a:cubicBezTo>
                  <a:cubicBezTo>
                    <a:pt x="191" y="141"/>
                    <a:pt x="191" y="142"/>
                    <a:pt x="191" y="143"/>
                  </a:cubicBezTo>
                  <a:cubicBezTo>
                    <a:pt x="192" y="144"/>
                    <a:pt x="194" y="146"/>
                    <a:pt x="192" y="147"/>
                  </a:cubicBezTo>
                  <a:cubicBezTo>
                    <a:pt x="192" y="145"/>
                    <a:pt x="192" y="144"/>
                    <a:pt x="191" y="142"/>
                  </a:cubicBezTo>
                  <a:cubicBezTo>
                    <a:pt x="190" y="141"/>
                    <a:pt x="189" y="140"/>
                    <a:pt x="189" y="138"/>
                  </a:cubicBezTo>
                  <a:cubicBezTo>
                    <a:pt x="188" y="136"/>
                    <a:pt x="187" y="133"/>
                    <a:pt x="185" y="131"/>
                  </a:cubicBezTo>
                  <a:moveTo>
                    <a:pt x="196" y="162"/>
                  </a:moveTo>
                  <a:cubicBezTo>
                    <a:pt x="196" y="162"/>
                    <a:pt x="197" y="165"/>
                    <a:pt x="196" y="166"/>
                  </a:cubicBezTo>
                  <a:cubicBezTo>
                    <a:pt x="195" y="165"/>
                    <a:pt x="196" y="163"/>
                    <a:pt x="196" y="162"/>
                  </a:cubicBezTo>
                  <a:moveTo>
                    <a:pt x="195" y="184"/>
                  </a:moveTo>
                  <a:cubicBezTo>
                    <a:pt x="195" y="184"/>
                    <a:pt x="195" y="186"/>
                    <a:pt x="195" y="187"/>
                  </a:cubicBezTo>
                  <a:cubicBezTo>
                    <a:pt x="193" y="187"/>
                    <a:pt x="195" y="185"/>
                    <a:pt x="195" y="184"/>
                  </a:cubicBezTo>
                  <a:moveTo>
                    <a:pt x="196" y="166"/>
                  </a:moveTo>
                  <a:cubicBezTo>
                    <a:pt x="197" y="166"/>
                    <a:pt x="197" y="171"/>
                    <a:pt x="196" y="171"/>
                  </a:cubicBezTo>
                  <a:cubicBezTo>
                    <a:pt x="196" y="170"/>
                    <a:pt x="196" y="168"/>
                    <a:pt x="196" y="166"/>
                  </a:cubicBezTo>
                  <a:moveTo>
                    <a:pt x="166" y="110"/>
                  </a:moveTo>
                  <a:cubicBezTo>
                    <a:pt x="167" y="110"/>
                    <a:pt x="167" y="111"/>
                    <a:pt x="169" y="112"/>
                  </a:cubicBezTo>
                  <a:cubicBezTo>
                    <a:pt x="168" y="112"/>
                    <a:pt x="167" y="110"/>
                    <a:pt x="166" y="110"/>
                  </a:cubicBezTo>
                  <a:moveTo>
                    <a:pt x="147" y="101"/>
                  </a:moveTo>
                  <a:cubicBezTo>
                    <a:pt x="149" y="101"/>
                    <a:pt x="148" y="101"/>
                    <a:pt x="149" y="101"/>
                  </a:cubicBezTo>
                  <a:cubicBezTo>
                    <a:pt x="150" y="102"/>
                    <a:pt x="151" y="102"/>
                    <a:pt x="152" y="102"/>
                  </a:cubicBezTo>
                  <a:cubicBezTo>
                    <a:pt x="153" y="103"/>
                    <a:pt x="154" y="103"/>
                    <a:pt x="155" y="104"/>
                  </a:cubicBezTo>
                  <a:cubicBezTo>
                    <a:pt x="153" y="105"/>
                    <a:pt x="153" y="103"/>
                    <a:pt x="153" y="103"/>
                  </a:cubicBezTo>
                  <a:cubicBezTo>
                    <a:pt x="151" y="102"/>
                    <a:pt x="149" y="102"/>
                    <a:pt x="147" y="101"/>
                  </a:cubicBezTo>
                  <a:moveTo>
                    <a:pt x="182" y="126"/>
                  </a:moveTo>
                  <a:cubicBezTo>
                    <a:pt x="183" y="126"/>
                    <a:pt x="185" y="130"/>
                    <a:pt x="184" y="130"/>
                  </a:cubicBezTo>
                  <a:cubicBezTo>
                    <a:pt x="184" y="129"/>
                    <a:pt x="183" y="128"/>
                    <a:pt x="182" y="126"/>
                  </a:cubicBezTo>
                  <a:moveTo>
                    <a:pt x="169" y="113"/>
                  </a:moveTo>
                  <a:cubicBezTo>
                    <a:pt x="170" y="112"/>
                    <a:pt x="171" y="114"/>
                    <a:pt x="171" y="114"/>
                  </a:cubicBezTo>
                  <a:cubicBezTo>
                    <a:pt x="170" y="115"/>
                    <a:pt x="170" y="113"/>
                    <a:pt x="169" y="113"/>
                  </a:cubicBezTo>
                  <a:moveTo>
                    <a:pt x="78" y="239"/>
                  </a:moveTo>
                  <a:cubicBezTo>
                    <a:pt x="78" y="238"/>
                    <a:pt x="80" y="239"/>
                    <a:pt x="81" y="238"/>
                  </a:cubicBezTo>
                  <a:cubicBezTo>
                    <a:pt x="81" y="239"/>
                    <a:pt x="79" y="239"/>
                    <a:pt x="78" y="239"/>
                  </a:cubicBezTo>
                  <a:moveTo>
                    <a:pt x="43" y="119"/>
                  </a:moveTo>
                  <a:cubicBezTo>
                    <a:pt x="43" y="120"/>
                    <a:pt x="44" y="121"/>
                    <a:pt x="44" y="121"/>
                  </a:cubicBezTo>
                  <a:cubicBezTo>
                    <a:pt x="44" y="121"/>
                    <a:pt x="45" y="121"/>
                    <a:pt x="45" y="121"/>
                  </a:cubicBezTo>
                  <a:cubicBezTo>
                    <a:pt x="46" y="121"/>
                    <a:pt x="44" y="121"/>
                    <a:pt x="44" y="122"/>
                  </a:cubicBezTo>
                  <a:cubicBezTo>
                    <a:pt x="44" y="122"/>
                    <a:pt x="43" y="120"/>
                    <a:pt x="43" y="119"/>
                  </a:cubicBezTo>
                  <a:moveTo>
                    <a:pt x="43" y="111"/>
                  </a:moveTo>
                  <a:cubicBezTo>
                    <a:pt x="44" y="111"/>
                    <a:pt x="44" y="113"/>
                    <a:pt x="43" y="114"/>
                  </a:cubicBezTo>
                  <a:cubicBezTo>
                    <a:pt x="43" y="114"/>
                    <a:pt x="43" y="112"/>
                    <a:pt x="43" y="111"/>
                  </a:cubicBezTo>
                  <a:moveTo>
                    <a:pt x="47" y="122"/>
                  </a:moveTo>
                  <a:cubicBezTo>
                    <a:pt x="47" y="123"/>
                    <a:pt x="48" y="124"/>
                    <a:pt x="47" y="124"/>
                  </a:cubicBezTo>
                  <a:cubicBezTo>
                    <a:pt x="47" y="124"/>
                    <a:pt x="46" y="122"/>
                    <a:pt x="47" y="122"/>
                  </a:cubicBezTo>
                  <a:moveTo>
                    <a:pt x="46" y="114"/>
                  </a:moveTo>
                  <a:cubicBezTo>
                    <a:pt x="47" y="115"/>
                    <a:pt x="46" y="116"/>
                    <a:pt x="46" y="117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5" y="117"/>
                    <a:pt x="46" y="115"/>
                    <a:pt x="46" y="114"/>
                  </a:cubicBezTo>
                  <a:moveTo>
                    <a:pt x="45" y="122"/>
                  </a:moveTo>
                  <a:cubicBezTo>
                    <a:pt x="46" y="122"/>
                    <a:pt x="45" y="123"/>
                    <a:pt x="45" y="124"/>
                  </a:cubicBezTo>
                  <a:cubicBezTo>
                    <a:pt x="45" y="124"/>
                    <a:pt x="46" y="124"/>
                    <a:pt x="46" y="124"/>
                  </a:cubicBezTo>
                  <a:cubicBezTo>
                    <a:pt x="46" y="125"/>
                    <a:pt x="46" y="125"/>
                    <a:pt x="46" y="125"/>
                  </a:cubicBezTo>
                  <a:cubicBezTo>
                    <a:pt x="46" y="126"/>
                    <a:pt x="47" y="126"/>
                    <a:pt x="47" y="127"/>
                  </a:cubicBezTo>
                  <a:cubicBezTo>
                    <a:pt x="46" y="128"/>
                    <a:pt x="46" y="126"/>
                    <a:pt x="46" y="126"/>
                  </a:cubicBezTo>
                  <a:cubicBezTo>
                    <a:pt x="45" y="126"/>
                    <a:pt x="45" y="125"/>
                    <a:pt x="45" y="126"/>
                  </a:cubicBezTo>
                  <a:cubicBezTo>
                    <a:pt x="44" y="126"/>
                    <a:pt x="45" y="126"/>
                    <a:pt x="45" y="125"/>
                  </a:cubicBezTo>
                  <a:cubicBezTo>
                    <a:pt x="45" y="125"/>
                    <a:pt x="44" y="125"/>
                    <a:pt x="44" y="125"/>
                  </a:cubicBezTo>
                  <a:cubicBezTo>
                    <a:pt x="44" y="124"/>
                    <a:pt x="45" y="123"/>
                    <a:pt x="44" y="122"/>
                  </a:cubicBezTo>
                  <a:cubicBezTo>
                    <a:pt x="45" y="123"/>
                    <a:pt x="45" y="122"/>
                    <a:pt x="45" y="122"/>
                  </a:cubicBezTo>
                  <a:moveTo>
                    <a:pt x="46" y="142"/>
                  </a:moveTo>
                  <a:cubicBezTo>
                    <a:pt x="46" y="143"/>
                    <a:pt x="47" y="144"/>
                    <a:pt x="46" y="146"/>
                  </a:cubicBezTo>
                  <a:cubicBezTo>
                    <a:pt x="46" y="146"/>
                    <a:pt x="46" y="146"/>
                    <a:pt x="46" y="147"/>
                  </a:cubicBezTo>
                  <a:cubicBezTo>
                    <a:pt x="44" y="146"/>
                    <a:pt x="44" y="144"/>
                    <a:pt x="45" y="143"/>
                  </a:cubicBezTo>
                  <a:cubicBezTo>
                    <a:pt x="45" y="143"/>
                    <a:pt x="45" y="143"/>
                    <a:pt x="44" y="143"/>
                  </a:cubicBezTo>
                  <a:cubicBezTo>
                    <a:pt x="44" y="144"/>
                    <a:pt x="44" y="148"/>
                    <a:pt x="42" y="149"/>
                  </a:cubicBezTo>
                  <a:cubicBezTo>
                    <a:pt x="42" y="147"/>
                    <a:pt x="43" y="147"/>
                    <a:pt x="43" y="145"/>
                  </a:cubicBezTo>
                  <a:cubicBezTo>
                    <a:pt x="43" y="145"/>
                    <a:pt x="42" y="144"/>
                    <a:pt x="42" y="145"/>
                  </a:cubicBezTo>
                  <a:cubicBezTo>
                    <a:pt x="42" y="144"/>
                    <a:pt x="42" y="142"/>
                    <a:pt x="42" y="141"/>
                  </a:cubicBezTo>
                  <a:cubicBezTo>
                    <a:pt x="42" y="139"/>
                    <a:pt x="42" y="138"/>
                    <a:pt x="42" y="137"/>
                  </a:cubicBezTo>
                  <a:cubicBezTo>
                    <a:pt x="43" y="137"/>
                    <a:pt x="43" y="139"/>
                    <a:pt x="43" y="140"/>
                  </a:cubicBezTo>
                  <a:cubicBezTo>
                    <a:pt x="44" y="140"/>
                    <a:pt x="45" y="139"/>
                    <a:pt x="44" y="139"/>
                  </a:cubicBezTo>
                  <a:cubicBezTo>
                    <a:pt x="45" y="137"/>
                    <a:pt x="45" y="140"/>
                    <a:pt x="45" y="141"/>
                  </a:cubicBezTo>
                  <a:cubicBezTo>
                    <a:pt x="44" y="141"/>
                    <a:pt x="44" y="140"/>
                    <a:pt x="43" y="140"/>
                  </a:cubicBezTo>
                  <a:cubicBezTo>
                    <a:pt x="43" y="142"/>
                    <a:pt x="43" y="142"/>
                    <a:pt x="43" y="143"/>
                  </a:cubicBezTo>
                  <a:cubicBezTo>
                    <a:pt x="44" y="144"/>
                    <a:pt x="43" y="142"/>
                    <a:pt x="44" y="142"/>
                  </a:cubicBezTo>
                  <a:cubicBezTo>
                    <a:pt x="44" y="142"/>
                    <a:pt x="44" y="143"/>
                    <a:pt x="44" y="142"/>
                  </a:cubicBezTo>
                  <a:cubicBezTo>
                    <a:pt x="44" y="142"/>
                    <a:pt x="44" y="141"/>
                    <a:pt x="45" y="141"/>
                  </a:cubicBezTo>
                  <a:cubicBezTo>
                    <a:pt x="45" y="142"/>
                    <a:pt x="46" y="142"/>
                    <a:pt x="46" y="142"/>
                  </a:cubicBezTo>
                  <a:moveTo>
                    <a:pt x="50" y="122"/>
                  </a:moveTo>
                  <a:cubicBezTo>
                    <a:pt x="50" y="123"/>
                    <a:pt x="51" y="124"/>
                    <a:pt x="51" y="126"/>
                  </a:cubicBezTo>
                  <a:cubicBezTo>
                    <a:pt x="52" y="127"/>
                    <a:pt x="51" y="126"/>
                    <a:pt x="51" y="127"/>
                  </a:cubicBezTo>
                  <a:cubicBezTo>
                    <a:pt x="52" y="129"/>
                    <a:pt x="53" y="132"/>
                    <a:pt x="53" y="136"/>
                  </a:cubicBezTo>
                  <a:cubicBezTo>
                    <a:pt x="53" y="136"/>
                    <a:pt x="53" y="137"/>
                    <a:pt x="52" y="137"/>
                  </a:cubicBezTo>
                  <a:cubicBezTo>
                    <a:pt x="51" y="138"/>
                    <a:pt x="51" y="135"/>
                    <a:pt x="50" y="136"/>
                  </a:cubicBezTo>
                  <a:cubicBezTo>
                    <a:pt x="50" y="135"/>
                    <a:pt x="50" y="135"/>
                    <a:pt x="50" y="134"/>
                  </a:cubicBezTo>
                  <a:cubicBezTo>
                    <a:pt x="48" y="134"/>
                    <a:pt x="49" y="136"/>
                    <a:pt x="49" y="137"/>
                  </a:cubicBezTo>
                  <a:cubicBezTo>
                    <a:pt x="48" y="137"/>
                    <a:pt x="48" y="137"/>
                    <a:pt x="48" y="137"/>
                  </a:cubicBezTo>
                  <a:cubicBezTo>
                    <a:pt x="49" y="135"/>
                    <a:pt x="48" y="133"/>
                    <a:pt x="48" y="130"/>
                  </a:cubicBezTo>
                  <a:cubicBezTo>
                    <a:pt x="48" y="130"/>
                    <a:pt x="48" y="131"/>
                    <a:pt x="48" y="131"/>
                  </a:cubicBezTo>
                  <a:cubicBezTo>
                    <a:pt x="49" y="132"/>
                    <a:pt x="49" y="132"/>
                    <a:pt x="50" y="132"/>
                  </a:cubicBezTo>
                  <a:cubicBezTo>
                    <a:pt x="51" y="131"/>
                    <a:pt x="50" y="131"/>
                    <a:pt x="49" y="131"/>
                  </a:cubicBezTo>
                  <a:cubicBezTo>
                    <a:pt x="49" y="129"/>
                    <a:pt x="50" y="128"/>
                    <a:pt x="50" y="127"/>
                  </a:cubicBezTo>
                  <a:cubicBezTo>
                    <a:pt x="50" y="125"/>
                    <a:pt x="50" y="124"/>
                    <a:pt x="49" y="123"/>
                  </a:cubicBezTo>
                  <a:cubicBezTo>
                    <a:pt x="49" y="123"/>
                    <a:pt x="50" y="122"/>
                    <a:pt x="50" y="122"/>
                  </a:cubicBezTo>
                  <a:moveTo>
                    <a:pt x="51" y="129"/>
                  </a:moveTo>
                  <a:cubicBezTo>
                    <a:pt x="50" y="129"/>
                    <a:pt x="50" y="129"/>
                    <a:pt x="50" y="130"/>
                  </a:cubicBezTo>
                  <a:cubicBezTo>
                    <a:pt x="51" y="130"/>
                    <a:pt x="51" y="128"/>
                    <a:pt x="51" y="127"/>
                  </a:cubicBezTo>
                  <a:cubicBezTo>
                    <a:pt x="51" y="125"/>
                    <a:pt x="50" y="128"/>
                    <a:pt x="51" y="129"/>
                  </a:cubicBezTo>
                  <a:moveTo>
                    <a:pt x="46" y="139"/>
                  </a:moveTo>
                  <a:cubicBezTo>
                    <a:pt x="46" y="138"/>
                    <a:pt x="46" y="138"/>
                    <a:pt x="46" y="138"/>
                  </a:cubicBezTo>
                  <a:cubicBezTo>
                    <a:pt x="45" y="138"/>
                    <a:pt x="46" y="139"/>
                    <a:pt x="46" y="140"/>
                  </a:cubicBezTo>
                  <a:cubicBezTo>
                    <a:pt x="46" y="140"/>
                    <a:pt x="46" y="140"/>
                    <a:pt x="46" y="139"/>
                  </a:cubicBezTo>
                  <a:cubicBezTo>
                    <a:pt x="47" y="139"/>
                    <a:pt x="47" y="140"/>
                    <a:pt x="47" y="139"/>
                  </a:cubicBezTo>
                  <a:cubicBezTo>
                    <a:pt x="48" y="139"/>
                    <a:pt x="48" y="140"/>
                    <a:pt x="47" y="141"/>
                  </a:cubicBezTo>
                  <a:cubicBezTo>
                    <a:pt x="47" y="141"/>
                    <a:pt x="47" y="140"/>
                    <a:pt x="47" y="140"/>
                  </a:cubicBezTo>
                  <a:cubicBezTo>
                    <a:pt x="47" y="140"/>
                    <a:pt x="47" y="140"/>
                    <a:pt x="47" y="141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6" y="143"/>
                    <a:pt x="46" y="142"/>
                    <a:pt x="46" y="141"/>
                  </a:cubicBezTo>
                  <a:cubicBezTo>
                    <a:pt x="45" y="140"/>
                    <a:pt x="45" y="139"/>
                    <a:pt x="45" y="136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5" y="136"/>
                    <a:pt x="44" y="136"/>
                    <a:pt x="44" y="135"/>
                  </a:cubicBezTo>
                  <a:cubicBezTo>
                    <a:pt x="45" y="135"/>
                    <a:pt x="46" y="135"/>
                    <a:pt x="45" y="134"/>
                  </a:cubicBezTo>
                  <a:cubicBezTo>
                    <a:pt x="47" y="134"/>
                    <a:pt x="47" y="136"/>
                    <a:pt x="47" y="137"/>
                  </a:cubicBezTo>
                  <a:cubicBezTo>
                    <a:pt x="46" y="137"/>
                    <a:pt x="46" y="137"/>
                    <a:pt x="46" y="137"/>
                  </a:cubicBezTo>
                  <a:cubicBezTo>
                    <a:pt x="46" y="138"/>
                    <a:pt x="47" y="137"/>
                    <a:pt x="46" y="139"/>
                  </a:cubicBezTo>
                  <a:moveTo>
                    <a:pt x="41" y="110"/>
                  </a:moveTo>
                  <a:cubicBezTo>
                    <a:pt x="41" y="110"/>
                    <a:pt x="41" y="111"/>
                    <a:pt x="41" y="111"/>
                  </a:cubicBezTo>
                  <a:cubicBezTo>
                    <a:pt x="41" y="112"/>
                    <a:pt x="42" y="113"/>
                    <a:pt x="42" y="114"/>
                  </a:cubicBezTo>
                  <a:cubicBezTo>
                    <a:pt x="42" y="115"/>
                    <a:pt x="42" y="117"/>
                    <a:pt x="41" y="117"/>
                  </a:cubicBezTo>
                  <a:cubicBezTo>
                    <a:pt x="41" y="116"/>
                    <a:pt x="41" y="116"/>
                    <a:pt x="41" y="115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9" y="116"/>
                    <a:pt x="40" y="117"/>
                    <a:pt x="40" y="119"/>
                  </a:cubicBezTo>
                  <a:cubicBezTo>
                    <a:pt x="39" y="119"/>
                    <a:pt x="40" y="118"/>
                    <a:pt x="39" y="117"/>
                  </a:cubicBezTo>
                  <a:cubicBezTo>
                    <a:pt x="39" y="117"/>
                    <a:pt x="39" y="116"/>
                    <a:pt x="39" y="116"/>
                  </a:cubicBezTo>
                  <a:cubicBezTo>
                    <a:pt x="38" y="114"/>
                    <a:pt x="38" y="112"/>
                    <a:pt x="38" y="111"/>
                  </a:cubicBezTo>
                  <a:cubicBezTo>
                    <a:pt x="39" y="110"/>
                    <a:pt x="39" y="111"/>
                    <a:pt x="39" y="111"/>
                  </a:cubicBezTo>
                  <a:cubicBezTo>
                    <a:pt x="38" y="111"/>
                    <a:pt x="39" y="114"/>
                    <a:pt x="39" y="115"/>
                  </a:cubicBezTo>
                  <a:cubicBezTo>
                    <a:pt x="40" y="115"/>
                    <a:pt x="41" y="114"/>
                    <a:pt x="41" y="113"/>
                  </a:cubicBezTo>
                  <a:cubicBezTo>
                    <a:pt x="40" y="113"/>
                    <a:pt x="40" y="113"/>
                    <a:pt x="40" y="114"/>
                  </a:cubicBezTo>
                  <a:cubicBezTo>
                    <a:pt x="39" y="113"/>
                    <a:pt x="41" y="112"/>
                    <a:pt x="41" y="110"/>
                  </a:cubicBezTo>
                  <a:moveTo>
                    <a:pt x="46" y="147"/>
                  </a:moveTo>
                  <a:cubicBezTo>
                    <a:pt x="48" y="148"/>
                    <a:pt x="46" y="149"/>
                    <a:pt x="46" y="151"/>
                  </a:cubicBezTo>
                  <a:cubicBezTo>
                    <a:pt x="46" y="149"/>
                    <a:pt x="47" y="150"/>
                    <a:pt x="47" y="152"/>
                  </a:cubicBezTo>
                  <a:cubicBezTo>
                    <a:pt x="46" y="151"/>
                    <a:pt x="47" y="153"/>
                    <a:pt x="45" y="154"/>
                  </a:cubicBezTo>
                  <a:cubicBezTo>
                    <a:pt x="45" y="153"/>
                    <a:pt x="45" y="152"/>
                    <a:pt x="45" y="154"/>
                  </a:cubicBezTo>
                  <a:cubicBezTo>
                    <a:pt x="43" y="153"/>
                    <a:pt x="44" y="152"/>
                    <a:pt x="44" y="151"/>
                  </a:cubicBezTo>
                  <a:cubicBezTo>
                    <a:pt x="45" y="151"/>
                    <a:pt x="44" y="153"/>
                    <a:pt x="46" y="152"/>
                  </a:cubicBezTo>
                  <a:cubicBezTo>
                    <a:pt x="46" y="152"/>
                    <a:pt x="45" y="152"/>
                    <a:pt x="45" y="152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4" y="150"/>
                    <a:pt x="44" y="148"/>
                  </a:cubicBezTo>
                  <a:cubicBezTo>
                    <a:pt x="45" y="148"/>
                    <a:pt x="46" y="150"/>
                    <a:pt x="46" y="147"/>
                  </a:cubicBezTo>
                  <a:moveTo>
                    <a:pt x="42" y="100"/>
                  </a:moveTo>
                  <a:cubicBezTo>
                    <a:pt x="42" y="98"/>
                    <a:pt x="43" y="99"/>
                    <a:pt x="42" y="97"/>
                  </a:cubicBezTo>
                  <a:cubicBezTo>
                    <a:pt x="43" y="97"/>
                    <a:pt x="43" y="100"/>
                    <a:pt x="42" y="100"/>
                  </a:cubicBezTo>
                  <a:moveTo>
                    <a:pt x="133" y="38"/>
                  </a:moveTo>
                  <a:cubicBezTo>
                    <a:pt x="134" y="38"/>
                    <a:pt x="135" y="40"/>
                    <a:pt x="136" y="41"/>
                  </a:cubicBezTo>
                  <a:cubicBezTo>
                    <a:pt x="136" y="41"/>
                    <a:pt x="135" y="41"/>
                    <a:pt x="134" y="40"/>
                  </a:cubicBezTo>
                  <a:cubicBezTo>
                    <a:pt x="134" y="39"/>
                    <a:pt x="133" y="39"/>
                    <a:pt x="133" y="38"/>
                  </a:cubicBezTo>
                  <a:moveTo>
                    <a:pt x="42" y="99"/>
                  </a:moveTo>
                  <a:cubicBezTo>
                    <a:pt x="42" y="100"/>
                    <a:pt x="42" y="101"/>
                    <a:pt x="43" y="101"/>
                  </a:cubicBezTo>
                  <a:cubicBezTo>
                    <a:pt x="43" y="102"/>
                    <a:pt x="44" y="103"/>
                    <a:pt x="43" y="104"/>
                  </a:cubicBezTo>
                  <a:cubicBezTo>
                    <a:pt x="43" y="103"/>
                    <a:pt x="43" y="101"/>
                    <a:pt x="42" y="101"/>
                  </a:cubicBezTo>
                  <a:cubicBezTo>
                    <a:pt x="42" y="101"/>
                    <a:pt x="42" y="101"/>
                    <a:pt x="42" y="101"/>
                  </a:cubicBezTo>
                  <a:cubicBezTo>
                    <a:pt x="42" y="101"/>
                    <a:pt x="41" y="100"/>
                    <a:pt x="42" y="99"/>
                  </a:cubicBezTo>
                  <a:moveTo>
                    <a:pt x="125" y="52"/>
                  </a:moveTo>
                  <a:cubicBezTo>
                    <a:pt x="125" y="53"/>
                    <a:pt x="124" y="52"/>
                    <a:pt x="124" y="52"/>
                  </a:cubicBezTo>
                  <a:cubicBezTo>
                    <a:pt x="123" y="53"/>
                    <a:pt x="124" y="53"/>
                    <a:pt x="123" y="53"/>
                  </a:cubicBezTo>
                  <a:cubicBezTo>
                    <a:pt x="122" y="53"/>
                    <a:pt x="122" y="52"/>
                    <a:pt x="121" y="52"/>
                  </a:cubicBezTo>
                  <a:cubicBezTo>
                    <a:pt x="120" y="51"/>
                    <a:pt x="118" y="50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4" y="47"/>
                    <a:pt x="112" y="47"/>
                    <a:pt x="109" y="46"/>
                  </a:cubicBezTo>
                  <a:cubicBezTo>
                    <a:pt x="109" y="46"/>
                    <a:pt x="108" y="45"/>
                    <a:pt x="108" y="45"/>
                  </a:cubicBezTo>
                  <a:cubicBezTo>
                    <a:pt x="108" y="45"/>
                    <a:pt x="107" y="45"/>
                    <a:pt x="107" y="45"/>
                  </a:cubicBezTo>
                  <a:cubicBezTo>
                    <a:pt x="106" y="45"/>
                    <a:pt x="106" y="44"/>
                    <a:pt x="106" y="44"/>
                  </a:cubicBezTo>
                  <a:cubicBezTo>
                    <a:pt x="104" y="43"/>
                    <a:pt x="101" y="43"/>
                    <a:pt x="100" y="42"/>
                  </a:cubicBezTo>
                  <a:cubicBezTo>
                    <a:pt x="100" y="41"/>
                    <a:pt x="100" y="41"/>
                    <a:pt x="100" y="40"/>
                  </a:cubicBezTo>
                  <a:cubicBezTo>
                    <a:pt x="99" y="40"/>
                    <a:pt x="100" y="41"/>
                    <a:pt x="99" y="42"/>
                  </a:cubicBezTo>
                  <a:cubicBezTo>
                    <a:pt x="97" y="41"/>
                    <a:pt x="96" y="41"/>
                    <a:pt x="95" y="41"/>
                  </a:cubicBezTo>
                  <a:cubicBezTo>
                    <a:pt x="95" y="42"/>
                    <a:pt x="95" y="41"/>
                    <a:pt x="94" y="41"/>
                  </a:cubicBezTo>
                  <a:cubicBezTo>
                    <a:pt x="94" y="40"/>
                    <a:pt x="93" y="41"/>
                    <a:pt x="92" y="40"/>
                  </a:cubicBezTo>
                  <a:cubicBezTo>
                    <a:pt x="92" y="42"/>
                    <a:pt x="92" y="40"/>
                    <a:pt x="91" y="41"/>
                  </a:cubicBezTo>
                  <a:cubicBezTo>
                    <a:pt x="91" y="41"/>
                    <a:pt x="91" y="42"/>
                    <a:pt x="91" y="43"/>
                  </a:cubicBezTo>
                  <a:cubicBezTo>
                    <a:pt x="92" y="42"/>
                    <a:pt x="92" y="41"/>
                    <a:pt x="92" y="41"/>
                  </a:cubicBezTo>
                  <a:cubicBezTo>
                    <a:pt x="93" y="41"/>
                    <a:pt x="93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5" y="43"/>
                    <a:pt x="95" y="42"/>
                    <a:pt x="96" y="42"/>
                  </a:cubicBezTo>
                  <a:cubicBezTo>
                    <a:pt x="96" y="42"/>
                    <a:pt x="95" y="42"/>
                    <a:pt x="95" y="43"/>
                  </a:cubicBezTo>
                  <a:cubicBezTo>
                    <a:pt x="96" y="43"/>
                    <a:pt x="97" y="42"/>
                    <a:pt x="97" y="43"/>
                  </a:cubicBezTo>
                  <a:cubicBezTo>
                    <a:pt x="98" y="43"/>
                    <a:pt x="99" y="43"/>
                    <a:pt x="101" y="43"/>
                  </a:cubicBezTo>
                  <a:cubicBezTo>
                    <a:pt x="100" y="44"/>
                    <a:pt x="99" y="44"/>
                    <a:pt x="99" y="43"/>
                  </a:cubicBezTo>
                  <a:cubicBezTo>
                    <a:pt x="99" y="44"/>
                    <a:pt x="99" y="44"/>
                    <a:pt x="99" y="45"/>
                  </a:cubicBezTo>
                  <a:cubicBezTo>
                    <a:pt x="100" y="45"/>
                    <a:pt x="99" y="44"/>
                    <a:pt x="99" y="44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101" y="44"/>
                    <a:pt x="101" y="43"/>
                    <a:pt x="102" y="44"/>
                  </a:cubicBezTo>
                  <a:cubicBezTo>
                    <a:pt x="102" y="45"/>
                    <a:pt x="101" y="44"/>
                    <a:pt x="101" y="44"/>
                  </a:cubicBezTo>
                  <a:cubicBezTo>
                    <a:pt x="100" y="44"/>
                    <a:pt x="100" y="45"/>
                    <a:pt x="100" y="45"/>
                  </a:cubicBezTo>
                  <a:cubicBezTo>
                    <a:pt x="100" y="47"/>
                    <a:pt x="101" y="46"/>
                    <a:pt x="102" y="47"/>
                  </a:cubicBezTo>
                  <a:cubicBezTo>
                    <a:pt x="103" y="45"/>
                    <a:pt x="101" y="46"/>
                    <a:pt x="101" y="45"/>
                  </a:cubicBezTo>
                  <a:cubicBezTo>
                    <a:pt x="101" y="44"/>
                    <a:pt x="102" y="45"/>
                    <a:pt x="103" y="44"/>
                  </a:cubicBezTo>
                  <a:cubicBezTo>
                    <a:pt x="103" y="45"/>
                    <a:pt x="103" y="45"/>
                    <a:pt x="102" y="46"/>
                  </a:cubicBezTo>
                  <a:cubicBezTo>
                    <a:pt x="103" y="47"/>
                    <a:pt x="102" y="48"/>
                    <a:pt x="104" y="48"/>
                  </a:cubicBezTo>
                  <a:cubicBezTo>
                    <a:pt x="103" y="49"/>
                    <a:pt x="102" y="49"/>
                    <a:pt x="102" y="48"/>
                  </a:cubicBezTo>
                  <a:cubicBezTo>
                    <a:pt x="101" y="48"/>
                    <a:pt x="102" y="49"/>
                    <a:pt x="102" y="50"/>
                  </a:cubicBezTo>
                  <a:cubicBezTo>
                    <a:pt x="101" y="50"/>
                    <a:pt x="101" y="49"/>
                    <a:pt x="100" y="49"/>
                  </a:cubicBezTo>
                  <a:cubicBezTo>
                    <a:pt x="100" y="49"/>
                    <a:pt x="99" y="49"/>
                    <a:pt x="99" y="49"/>
                  </a:cubicBezTo>
                  <a:cubicBezTo>
                    <a:pt x="98" y="48"/>
                    <a:pt x="97" y="47"/>
                    <a:pt x="95" y="47"/>
                  </a:cubicBezTo>
                  <a:cubicBezTo>
                    <a:pt x="95" y="47"/>
                    <a:pt x="95" y="47"/>
                    <a:pt x="94" y="47"/>
                  </a:cubicBezTo>
                  <a:cubicBezTo>
                    <a:pt x="93" y="46"/>
                    <a:pt x="90" y="45"/>
                    <a:pt x="89" y="45"/>
                  </a:cubicBezTo>
                  <a:cubicBezTo>
                    <a:pt x="88" y="44"/>
                    <a:pt x="87" y="44"/>
                    <a:pt x="87" y="44"/>
                  </a:cubicBezTo>
                  <a:cubicBezTo>
                    <a:pt x="82" y="42"/>
                    <a:pt x="77" y="41"/>
                    <a:pt x="73" y="39"/>
                  </a:cubicBezTo>
                  <a:cubicBezTo>
                    <a:pt x="73" y="39"/>
                    <a:pt x="72" y="39"/>
                    <a:pt x="72" y="39"/>
                  </a:cubicBezTo>
                  <a:cubicBezTo>
                    <a:pt x="71" y="38"/>
                    <a:pt x="70" y="38"/>
                    <a:pt x="69" y="38"/>
                  </a:cubicBezTo>
                  <a:cubicBezTo>
                    <a:pt x="68" y="38"/>
                    <a:pt x="68" y="38"/>
                    <a:pt x="67" y="38"/>
                  </a:cubicBezTo>
                  <a:cubicBezTo>
                    <a:pt x="66" y="38"/>
                    <a:pt x="66" y="37"/>
                    <a:pt x="65" y="37"/>
                  </a:cubicBezTo>
                  <a:cubicBezTo>
                    <a:pt x="64" y="37"/>
                    <a:pt x="63" y="36"/>
                    <a:pt x="61" y="37"/>
                  </a:cubicBezTo>
                  <a:cubicBezTo>
                    <a:pt x="61" y="37"/>
                    <a:pt x="61" y="36"/>
                    <a:pt x="62" y="36"/>
                  </a:cubicBezTo>
                  <a:cubicBezTo>
                    <a:pt x="61" y="35"/>
                    <a:pt x="59" y="37"/>
                    <a:pt x="59" y="37"/>
                  </a:cubicBezTo>
                  <a:cubicBezTo>
                    <a:pt x="59" y="37"/>
                    <a:pt x="57" y="37"/>
                    <a:pt x="57" y="35"/>
                  </a:cubicBezTo>
                  <a:cubicBezTo>
                    <a:pt x="56" y="37"/>
                    <a:pt x="54" y="35"/>
                    <a:pt x="53" y="36"/>
                  </a:cubicBezTo>
                  <a:cubicBezTo>
                    <a:pt x="52" y="37"/>
                    <a:pt x="52" y="36"/>
                    <a:pt x="52" y="36"/>
                  </a:cubicBezTo>
                  <a:cubicBezTo>
                    <a:pt x="52" y="36"/>
                    <a:pt x="51" y="36"/>
                    <a:pt x="51" y="36"/>
                  </a:cubicBezTo>
                  <a:cubicBezTo>
                    <a:pt x="50" y="36"/>
                    <a:pt x="48" y="35"/>
                    <a:pt x="46" y="36"/>
                  </a:cubicBezTo>
                  <a:cubicBezTo>
                    <a:pt x="46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4" y="36"/>
                    <a:pt x="44" y="36"/>
                    <a:pt x="43" y="36"/>
                  </a:cubicBezTo>
                  <a:cubicBezTo>
                    <a:pt x="43" y="36"/>
                    <a:pt x="42" y="36"/>
                    <a:pt x="42" y="36"/>
                  </a:cubicBezTo>
                  <a:cubicBezTo>
                    <a:pt x="42" y="36"/>
                    <a:pt x="42" y="37"/>
                    <a:pt x="42" y="37"/>
                  </a:cubicBezTo>
                  <a:cubicBezTo>
                    <a:pt x="41" y="37"/>
                    <a:pt x="41" y="37"/>
                    <a:pt x="40" y="37"/>
                  </a:cubicBezTo>
                  <a:cubicBezTo>
                    <a:pt x="39" y="37"/>
                    <a:pt x="40" y="37"/>
                    <a:pt x="39" y="38"/>
                  </a:cubicBezTo>
                  <a:cubicBezTo>
                    <a:pt x="39" y="37"/>
                    <a:pt x="38" y="37"/>
                    <a:pt x="37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8"/>
                    <a:pt x="36" y="38"/>
                    <a:pt x="36" y="38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4" y="41"/>
                    <a:pt x="35" y="42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3"/>
                    <a:pt x="34" y="43"/>
                  </a:cubicBezTo>
                  <a:cubicBezTo>
                    <a:pt x="34" y="43"/>
                    <a:pt x="33" y="44"/>
                    <a:pt x="34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4"/>
                    <a:pt x="33" y="45"/>
                    <a:pt x="33" y="45"/>
                  </a:cubicBezTo>
                  <a:cubicBezTo>
                    <a:pt x="33" y="45"/>
                    <a:pt x="34" y="45"/>
                    <a:pt x="34" y="45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5"/>
                    <a:pt x="34" y="45"/>
                    <a:pt x="34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8"/>
                    <a:pt x="34" y="48"/>
                    <a:pt x="35" y="48"/>
                  </a:cubicBezTo>
                  <a:cubicBezTo>
                    <a:pt x="35" y="49"/>
                    <a:pt x="35" y="50"/>
                    <a:pt x="35" y="50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2"/>
                    <a:pt x="37" y="54"/>
                    <a:pt x="37" y="56"/>
                  </a:cubicBezTo>
                  <a:cubicBezTo>
                    <a:pt x="38" y="57"/>
                    <a:pt x="38" y="59"/>
                    <a:pt x="38" y="61"/>
                  </a:cubicBezTo>
                  <a:cubicBezTo>
                    <a:pt x="38" y="61"/>
                    <a:pt x="38" y="60"/>
                    <a:pt x="37" y="61"/>
                  </a:cubicBezTo>
                  <a:cubicBezTo>
                    <a:pt x="37" y="61"/>
                    <a:pt x="38" y="62"/>
                    <a:pt x="38" y="62"/>
                  </a:cubicBezTo>
                  <a:cubicBezTo>
                    <a:pt x="38" y="63"/>
                    <a:pt x="39" y="64"/>
                    <a:pt x="39" y="65"/>
                  </a:cubicBezTo>
                  <a:cubicBezTo>
                    <a:pt x="39" y="66"/>
                    <a:pt x="40" y="65"/>
                    <a:pt x="40" y="66"/>
                  </a:cubicBezTo>
                  <a:cubicBezTo>
                    <a:pt x="41" y="69"/>
                    <a:pt x="41" y="73"/>
                    <a:pt x="42" y="76"/>
                  </a:cubicBezTo>
                  <a:cubicBezTo>
                    <a:pt x="42" y="76"/>
                    <a:pt x="43" y="77"/>
                    <a:pt x="43" y="77"/>
                  </a:cubicBezTo>
                  <a:cubicBezTo>
                    <a:pt x="44" y="80"/>
                    <a:pt x="44" y="82"/>
                    <a:pt x="44" y="84"/>
                  </a:cubicBezTo>
                  <a:cubicBezTo>
                    <a:pt x="44" y="85"/>
                    <a:pt x="45" y="85"/>
                    <a:pt x="45" y="86"/>
                  </a:cubicBezTo>
                  <a:cubicBezTo>
                    <a:pt x="45" y="87"/>
                    <a:pt x="44" y="87"/>
                    <a:pt x="44" y="88"/>
                  </a:cubicBezTo>
                  <a:cubicBezTo>
                    <a:pt x="44" y="89"/>
                    <a:pt x="45" y="89"/>
                    <a:pt x="45" y="90"/>
                  </a:cubicBezTo>
                  <a:cubicBezTo>
                    <a:pt x="45" y="92"/>
                    <a:pt x="46" y="95"/>
                    <a:pt x="46" y="98"/>
                  </a:cubicBezTo>
                  <a:cubicBezTo>
                    <a:pt x="45" y="98"/>
                    <a:pt x="45" y="97"/>
                    <a:pt x="45" y="96"/>
                  </a:cubicBezTo>
                  <a:cubicBezTo>
                    <a:pt x="45" y="95"/>
                    <a:pt x="43" y="94"/>
                    <a:pt x="45" y="93"/>
                  </a:cubicBezTo>
                  <a:cubicBezTo>
                    <a:pt x="45" y="92"/>
                    <a:pt x="43" y="93"/>
                    <a:pt x="43" y="91"/>
                  </a:cubicBezTo>
                  <a:cubicBezTo>
                    <a:pt x="44" y="91"/>
                    <a:pt x="44" y="91"/>
                    <a:pt x="44" y="90"/>
                  </a:cubicBezTo>
                  <a:cubicBezTo>
                    <a:pt x="44" y="91"/>
                    <a:pt x="43" y="89"/>
                    <a:pt x="44" y="88"/>
                  </a:cubicBezTo>
                  <a:cubicBezTo>
                    <a:pt x="42" y="88"/>
                    <a:pt x="43" y="90"/>
                    <a:pt x="42" y="90"/>
                  </a:cubicBezTo>
                  <a:cubicBezTo>
                    <a:pt x="42" y="87"/>
                    <a:pt x="42" y="86"/>
                    <a:pt x="41" y="85"/>
                  </a:cubicBezTo>
                  <a:cubicBezTo>
                    <a:pt x="40" y="85"/>
                    <a:pt x="41" y="86"/>
                    <a:pt x="39" y="86"/>
                  </a:cubicBezTo>
                  <a:cubicBezTo>
                    <a:pt x="40" y="83"/>
                    <a:pt x="38" y="82"/>
                    <a:pt x="39" y="80"/>
                  </a:cubicBezTo>
                  <a:cubicBezTo>
                    <a:pt x="38" y="79"/>
                    <a:pt x="38" y="79"/>
                    <a:pt x="38" y="80"/>
                  </a:cubicBezTo>
                  <a:cubicBezTo>
                    <a:pt x="37" y="79"/>
                    <a:pt x="38" y="79"/>
                    <a:pt x="37" y="79"/>
                  </a:cubicBezTo>
                  <a:cubicBezTo>
                    <a:pt x="37" y="78"/>
                    <a:pt x="38" y="79"/>
                    <a:pt x="39" y="79"/>
                  </a:cubicBezTo>
                  <a:cubicBezTo>
                    <a:pt x="38" y="76"/>
                    <a:pt x="37" y="75"/>
                    <a:pt x="37" y="72"/>
                  </a:cubicBezTo>
                  <a:cubicBezTo>
                    <a:pt x="37" y="72"/>
                    <a:pt x="37" y="73"/>
                    <a:pt x="37" y="73"/>
                  </a:cubicBezTo>
                  <a:cubicBezTo>
                    <a:pt x="36" y="72"/>
                    <a:pt x="35" y="69"/>
                    <a:pt x="35" y="67"/>
                  </a:cubicBezTo>
                  <a:cubicBezTo>
                    <a:pt x="35" y="66"/>
                    <a:pt x="34" y="66"/>
                    <a:pt x="34" y="65"/>
                  </a:cubicBezTo>
                  <a:cubicBezTo>
                    <a:pt x="34" y="65"/>
                    <a:pt x="34" y="64"/>
                    <a:pt x="34" y="63"/>
                  </a:cubicBezTo>
                  <a:cubicBezTo>
                    <a:pt x="34" y="63"/>
                    <a:pt x="34" y="63"/>
                    <a:pt x="33" y="63"/>
                  </a:cubicBezTo>
                  <a:cubicBezTo>
                    <a:pt x="33" y="62"/>
                    <a:pt x="34" y="61"/>
                    <a:pt x="33" y="61"/>
                  </a:cubicBezTo>
                  <a:cubicBezTo>
                    <a:pt x="32" y="61"/>
                    <a:pt x="33" y="63"/>
                    <a:pt x="33" y="63"/>
                  </a:cubicBezTo>
                  <a:cubicBezTo>
                    <a:pt x="32" y="64"/>
                    <a:pt x="32" y="64"/>
                    <a:pt x="32" y="65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3" y="65"/>
                    <a:pt x="33" y="64"/>
                    <a:pt x="33" y="64"/>
                  </a:cubicBezTo>
                  <a:cubicBezTo>
                    <a:pt x="34" y="69"/>
                    <a:pt x="34" y="72"/>
                    <a:pt x="35" y="74"/>
                  </a:cubicBezTo>
                  <a:cubicBezTo>
                    <a:pt x="36" y="77"/>
                    <a:pt x="36" y="80"/>
                    <a:pt x="37" y="84"/>
                  </a:cubicBezTo>
                  <a:cubicBezTo>
                    <a:pt x="37" y="85"/>
                    <a:pt x="36" y="84"/>
                    <a:pt x="36" y="84"/>
                  </a:cubicBezTo>
                  <a:cubicBezTo>
                    <a:pt x="36" y="87"/>
                    <a:pt x="37" y="88"/>
                    <a:pt x="37" y="90"/>
                  </a:cubicBezTo>
                  <a:cubicBezTo>
                    <a:pt x="37" y="91"/>
                    <a:pt x="38" y="90"/>
                    <a:pt x="38" y="91"/>
                  </a:cubicBezTo>
                  <a:cubicBezTo>
                    <a:pt x="38" y="92"/>
                    <a:pt x="38" y="93"/>
                    <a:pt x="36" y="93"/>
                  </a:cubicBezTo>
                  <a:cubicBezTo>
                    <a:pt x="37" y="94"/>
                    <a:pt x="37" y="94"/>
                    <a:pt x="38" y="93"/>
                  </a:cubicBezTo>
                  <a:cubicBezTo>
                    <a:pt x="38" y="94"/>
                    <a:pt x="37" y="94"/>
                    <a:pt x="37" y="94"/>
                  </a:cubicBezTo>
                  <a:cubicBezTo>
                    <a:pt x="36" y="94"/>
                    <a:pt x="36" y="93"/>
                    <a:pt x="35" y="93"/>
                  </a:cubicBezTo>
                  <a:cubicBezTo>
                    <a:pt x="36" y="91"/>
                    <a:pt x="35" y="91"/>
                    <a:pt x="35" y="89"/>
                  </a:cubicBezTo>
                  <a:cubicBezTo>
                    <a:pt x="36" y="89"/>
                    <a:pt x="35" y="91"/>
                    <a:pt x="36" y="90"/>
                  </a:cubicBezTo>
                  <a:cubicBezTo>
                    <a:pt x="37" y="90"/>
                    <a:pt x="36" y="88"/>
                    <a:pt x="35" y="89"/>
                  </a:cubicBezTo>
                  <a:cubicBezTo>
                    <a:pt x="35" y="87"/>
                    <a:pt x="34" y="87"/>
                    <a:pt x="34" y="86"/>
                  </a:cubicBezTo>
                  <a:cubicBezTo>
                    <a:pt x="35" y="86"/>
                    <a:pt x="35" y="86"/>
                    <a:pt x="35" y="87"/>
                  </a:cubicBezTo>
                  <a:cubicBezTo>
                    <a:pt x="36" y="86"/>
                    <a:pt x="35" y="85"/>
                    <a:pt x="34" y="85"/>
                  </a:cubicBezTo>
                  <a:cubicBezTo>
                    <a:pt x="34" y="83"/>
                    <a:pt x="34" y="81"/>
                    <a:pt x="33" y="79"/>
                  </a:cubicBezTo>
                  <a:cubicBezTo>
                    <a:pt x="33" y="78"/>
                    <a:pt x="34" y="78"/>
                    <a:pt x="34" y="77"/>
                  </a:cubicBezTo>
                  <a:cubicBezTo>
                    <a:pt x="34" y="77"/>
                    <a:pt x="33" y="77"/>
                    <a:pt x="33" y="76"/>
                  </a:cubicBezTo>
                  <a:cubicBezTo>
                    <a:pt x="33" y="73"/>
                    <a:pt x="31" y="69"/>
                    <a:pt x="31" y="67"/>
                  </a:cubicBezTo>
                  <a:cubicBezTo>
                    <a:pt x="32" y="66"/>
                    <a:pt x="32" y="68"/>
                    <a:pt x="32" y="68"/>
                  </a:cubicBezTo>
                  <a:cubicBezTo>
                    <a:pt x="33" y="67"/>
                    <a:pt x="31" y="66"/>
                    <a:pt x="30" y="65"/>
                  </a:cubicBezTo>
                  <a:cubicBezTo>
                    <a:pt x="30" y="64"/>
                    <a:pt x="30" y="63"/>
                    <a:pt x="30" y="62"/>
                  </a:cubicBezTo>
                  <a:cubicBezTo>
                    <a:pt x="30" y="61"/>
                    <a:pt x="30" y="60"/>
                    <a:pt x="30" y="60"/>
                  </a:cubicBezTo>
                  <a:cubicBezTo>
                    <a:pt x="29" y="58"/>
                    <a:pt x="29" y="56"/>
                    <a:pt x="28" y="54"/>
                  </a:cubicBezTo>
                  <a:cubicBezTo>
                    <a:pt x="28" y="54"/>
                    <a:pt x="28" y="53"/>
                    <a:pt x="29" y="54"/>
                  </a:cubicBezTo>
                  <a:cubicBezTo>
                    <a:pt x="29" y="52"/>
                    <a:pt x="28" y="53"/>
                    <a:pt x="28" y="52"/>
                  </a:cubicBezTo>
                  <a:cubicBezTo>
                    <a:pt x="28" y="52"/>
                    <a:pt x="28" y="51"/>
                    <a:pt x="28" y="50"/>
                  </a:cubicBezTo>
                  <a:cubicBezTo>
                    <a:pt x="28" y="50"/>
                    <a:pt x="27" y="49"/>
                    <a:pt x="27" y="49"/>
                  </a:cubicBezTo>
                  <a:cubicBezTo>
                    <a:pt x="27" y="48"/>
                    <a:pt x="27" y="47"/>
                    <a:pt x="27" y="46"/>
                  </a:cubicBezTo>
                  <a:cubicBezTo>
                    <a:pt x="27" y="46"/>
                    <a:pt x="26" y="45"/>
                    <a:pt x="26" y="44"/>
                  </a:cubicBezTo>
                  <a:cubicBezTo>
                    <a:pt x="26" y="44"/>
                    <a:pt x="27" y="44"/>
                    <a:pt x="27" y="43"/>
                  </a:cubicBezTo>
                  <a:cubicBezTo>
                    <a:pt x="27" y="43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1"/>
                    <a:pt x="27" y="40"/>
                    <a:pt x="27" y="40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7" y="39"/>
                    <a:pt x="28" y="38"/>
                  </a:cubicBezTo>
                  <a:cubicBezTo>
                    <a:pt x="28" y="38"/>
                    <a:pt x="29" y="38"/>
                    <a:pt x="28" y="37"/>
                  </a:cubicBezTo>
                  <a:cubicBezTo>
                    <a:pt x="28" y="37"/>
                    <a:pt x="29" y="37"/>
                    <a:pt x="29" y="36"/>
                  </a:cubicBezTo>
                  <a:cubicBezTo>
                    <a:pt x="29" y="36"/>
                    <a:pt x="29" y="37"/>
                    <a:pt x="29" y="37"/>
                  </a:cubicBezTo>
                  <a:cubicBezTo>
                    <a:pt x="28" y="36"/>
                    <a:pt x="29" y="36"/>
                    <a:pt x="29" y="36"/>
                  </a:cubicBezTo>
                  <a:cubicBezTo>
                    <a:pt x="30" y="35"/>
                    <a:pt x="31" y="34"/>
                    <a:pt x="32" y="34"/>
                  </a:cubicBezTo>
                  <a:cubicBezTo>
                    <a:pt x="32" y="33"/>
                    <a:pt x="33" y="33"/>
                    <a:pt x="33" y="33"/>
                  </a:cubicBezTo>
                  <a:cubicBezTo>
                    <a:pt x="33" y="33"/>
                    <a:pt x="34" y="32"/>
                    <a:pt x="34" y="32"/>
                  </a:cubicBezTo>
                  <a:cubicBezTo>
                    <a:pt x="34" y="32"/>
                    <a:pt x="35" y="32"/>
                    <a:pt x="35" y="32"/>
                  </a:cubicBezTo>
                  <a:cubicBezTo>
                    <a:pt x="36" y="32"/>
                    <a:pt x="36" y="32"/>
                    <a:pt x="37" y="31"/>
                  </a:cubicBezTo>
                  <a:cubicBezTo>
                    <a:pt x="38" y="31"/>
                    <a:pt x="39" y="31"/>
                    <a:pt x="40" y="30"/>
                  </a:cubicBezTo>
                  <a:cubicBezTo>
                    <a:pt x="40" y="30"/>
                    <a:pt x="41" y="31"/>
                    <a:pt x="41" y="30"/>
                  </a:cubicBezTo>
                  <a:cubicBezTo>
                    <a:pt x="42" y="30"/>
                    <a:pt x="43" y="29"/>
                    <a:pt x="44" y="30"/>
                  </a:cubicBezTo>
                  <a:cubicBezTo>
                    <a:pt x="44" y="29"/>
                    <a:pt x="46" y="29"/>
                    <a:pt x="47" y="29"/>
                  </a:cubicBezTo>
                  <a:cubicBezTo>
                    <a:pt x="47" y="29"/>
                    <a:pt x="46" y="30"/>
                    <a:pt x="46" y="29"/>
                  </a:cubicBezTo>
                  <a:cubicBezTo>
                    <a:pt x="46" y="30"/>
                    <a:pt x="48" y="30"/>
                    <a:pt x="47" y="29"/>
                  </a:cubicBezTo>
                  <a:cubicBezTo>
                    <a:pt x="48" y="29"/>
                    <a:pt x="49" y="30"/>
                    <a:pt x="50" y="29"/>
                  </a:cubicBezTo>
                  <a:cubicBezTo>
                    <a:pt x="50" y="29"/>
                    <a:pt x="49" y="29"/>
                    <a:pt x="49" y="29"/>
                  </a:cubicBezTo>
                  <a:cubicBezTo>
                    <a:pt x="50" y="28"/>
                    <a:pt x="52" y="29"/>
                    <a:pt x="54" y="28"/>
                  </a:cubicBezTo>
                  <a:cubicBezTo>
                    <a:pt x="55" y="29"/>
                    <a:pt x="56" y="30"/>
                    <a:pt x="58" y="30"/>
                  </a:cubicBezTo>
                  <a:cubicBezTo>
                    <a:pt x="58" y="29"/>
                    <a:pt x="57" y="30"/>
                    <a:pt x="57" y="28"/>
                  </a:cubicBezTo>
                  <a:cubicBezTo>
                    <a:pt x="59" y="29"/>
                    <a:pt x="59" y="28"/>
                    <a:pt x="61" y="28"/>
                  </a:cubicBezTo>
                  <a:cubicBezTo>
                    <a:pt x="62" y="28"/>
                    <a:pt x="63" y="29"/>
                    <a:pt x="65" y="29"/>
                  </a:cubicBezTo>
                  <a:cubicBezTo>
                    <a:pt x="65" y="29"/>
                    <a:pt x="64" y="29"/>
                    <a:pt x="64" y="29"/>
                  </a:cubicBezTo>
                  <a:cubicBezTo>
                    <a:pt x="64" y="30"/>
                    <a:pt x="66" y="29"/>
                    <a:pt x="65" y="28"/>
                  </a:cubicBezTo>
                  <a:cubicBezTo>
                    <a:pt x="66" y="28"/>
                    <a:pt x="66" y="28"/>
                    <a:pt x="66" y="29"/>
                  </a:cubicBezTo>
                  <a:cubicBezTo>
                    <a:pt x="68" y="28"/>
                    <a:pt x="71" y="29"/>
                    <a:pt x="73" y="29"/>
                  </a:cubicBezTo>
                  <a:cubicBezTo>
                    <a:pt x="72" y="30"/>
                    <a:pt x="74" y="30"/>
                    <a:pt x="75" y="30"/>
                  </a:cubicBezTo>
                  <a:cubicBezTo>
                    <a:pt x="75" y="29"/>
                    <a:pt x="73" y="30"/>
                    <a:pt x="74" y="29"/>
                  </a:cubicBezTo>
                  <a:cubicBezTo>
                    <a:pt x="77" y="29"/>
                    <a:pt x="80" y="30"/>
                    <a:pt x="82" y="30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6" y="31"/>
                    <a:pt x="87" y="32"/>
                  </a:cubicBezTo>
                  <a:cubicBezTo>
                    <a:pt x="89" y="32"/>
                    <a:pt x="91" y="33"/>
                    <a:pt x="94" y="34"/>
                  </a:cubicBezTo>
                  <a:cubicBezTo>
                    <a:pt x="94" y="34"/>
                    <a:pt x="95" y="34"/>
                    <a:pt x="95" y="34"/>
                  </a:cubicBezTo>
                  <a:cubicBezTo>
                    <a:pt x="98" y="35"/>
                    <a:pt x="102" y="36"/>
                    <a:pt x="105" y="37"/>
                  </a:cubicBezTo>
                  <a:cubicBezTo>
                    <a:pt x="106" y="38"/>
                    <a:pt x="107" y="38"/>
                    <a:pt x="107" y="38"/>
                  </a:cubicBezTo>
                  <a:cubicBezTo>
                    <a:pt x="109" y="38"/>
                    <a:pt x="111" y="39"/>
                    <a:pt x="112" y="40"/>
                  </a:cubicBezTo>
                  <a:cubicBezTo>
                    <a:pt x="114" y="41"/>
                    <a:pt x="117" y="42"/>
                    <a:pt x="118" y="43"/>
                  </a:cubicBezTo>
                  <a:cubicBezTo>
                    <a:pt x="119" y="43"/>
                    <a:pt x="119" y="44"/>
                    <a:pt x="119" y="44"/>
                  </a:cubicBezTo>
                  <a:cubicBezTo>
                    <a:pt x="119" y="44"/>
                    <a:pt x="120" y="44"/>
                    <a:pt x="120" y="44"/>
                  </a:cubicBezTo>
                  <a:cubicBezTo>
                    <a:pt x="121" y="45"/>
                    <a:pt x="121" y="46"/>
                    <a:pt x="122" y="45"/>
                  </a:cubicBezTo>
                  <a:cubicBezTo>
                    <a:pt x="123" y="46"/>
                    <a:pt x="124" y="47"/>
                    <a:pt x="125" y="47"/>
                  </a:cubicBezTo>
                  <a:cubicBezTo>
                    <a:pt x="125" y="48"/>
                    <a:pt x="126" y="49"/>
                    <a:pt x="127" y="50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5" y="50"/>
                    <a:pt x="125" y="49"/>
                    <a:pt x="124" y="49"/>
                  </a:cubicBezTo>
                  <a:cubicBezTo>
                    <a:pt x="124" y="49"/>
                    <a:pt x="124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4" y="50"/>
                    <a:pt x="124" y="51"/>
                  </a:cubicBezTo>
                  <a:cubicBezTo>
                    <a:pt x="124" y="51"/>
                    <a:pt x="125" y="51"/>
                    <a:pt x="125" y="51"/>
                  </a:cubicBezTo>
                  <a:cubicBezTo>
                    <a:pt x="125" y="51"/>
                    <a:pt x="124" y="52"/>
                    <a:pt x="125" y="52"/>
                  </a:cubicBezTo>
                  <a:moveTo>
                    <a:pt x="33" y="69"/>
                  </a:moveTo>
                  <a:cubicBezTo>
                    <a:pt x="33" y="69"/>
                    <a:pt x="31" y="70"/>
                    <a:pt x="33" y="71"/>
                  </a:cubicBezTo>
                  <a:cubicBezTo>
                    <a:pt x="32" y="70"/>
                    <a:pt x="34" y="69"/>
                    <a:pt x="33" y="69"/>
                  </a:cubicBezTo>
                  <a:moveTo>
                    <a:pt x="40" y="82"/>
                  </a:moveTo>
                  <a:cubicBezTo>
                    <a:pt x="40" y="83"/>
                    <a:pt x="40" y="84"/>
                    <a:pt x="40" y="84"/>
                  </a:cubicBezTo>
                  <a:cubicBezTo>
                    <a:pt x="41" y="84"/>
                    <a:pt x="41" y="82"/>
                    <a:pt x="41" y="82"/>
                  </a:cubicBezTo>
                  <a:cubicBezTo>
                    <a:pt x="41" y="83"/>
                    <a:pt x="40" y="82"/>
                    <a:pt x="40" y="82"/>
                  </a:cubicBezTo>
                  <a:moveTo>
                    <a:pt x="43" y="78"/>
                  </a:moveTo>
                  <a:cubicBezTo>
                    <a:pt x="42" y="78"/>
                    <a:pt x="42" y="80"/>
                    <a:pt x="43" y="81"/>
                  </a:cubicBezTo>
                  <a:cubicBezTo>
                    <a:pt x="43" y="80"/>
                    <a:pt x="43" y="79"/>
                    <a:pt x="43" y="78"/>
                  </a:cubicBezTo>
                  <a:moveTo>
                    <a:pt x="39" y="67"/>
                  </a:moveTo>
                  <a:cubicBezTo>
                    <a:pt x="39" y="67"/>
                    <a:pt x="39" y="70"/>
                    <a:pt x="40" y="70"/>
                  </a:cubicBezTo>
                  <a:cubicBezTo>
                    <a:pt x="39" y="68"/>
                    <a:pt x="40" y="67"/>
                    <a:pt x="39" y="67"/>
                  </a:cubicBezTo>
                  <a:moveTo>
                    <a:pt x="31" y="60"/>
                  </a:moveTo>
                  <a:cubicBezTo>
                    <a:pt x="30" y="60"/>
                    <a:pt x="32" y="63"/>
                    <a:pt x="32" y="62"/>
                  </a:cubicBezTo>
                  <a:cubicBezTo>
                    <a:pt x="31" y="62"/>
                    <a:pt x="31" y="60"/>
                    <a:pt x="31" y="60"/>
                  </a:cubicBezTo>
                  <a:moveTo>
                    <a:pt x="33" y="44"/>
                  </a:moveTo>
                  <a:cubicBezTo>
                    <a:pt x="32" y="44"/>
                    <a:pt x="32" y="44"/>
                    <a:pt x="33" y="44"/>
                  </a:cubicBezTo>
                  <a:cubicBezTo>
                    <a:pt x="33" y="44"/>
                    <a:pt x="34" y="44"/>
                    <a:pt x="33" y="44"/>
                  </a:cubicBezTo>
                  <a:moveTo>
                    <a:pt x="33" y="41"/>
                  </a:moveTo>
                  <a:cubicBezTo>
                    <a:pt x="32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3" y="40"/>
                    <a:pt x="33" y="41"/>
                    <a:pt x="33" y="41"/>
                  </a:cubicBezTo>
                  <a:moveTo>
                    <a:pt x="53" y="32"/>
                  </a:moveTo>
                  <a:cubicBezTo>
                    <a:pt x="52" y="32"/>
                    <a:pt x="52" y="32"/>
                    <a:pt x="52" y="33"/>
                  </a:cubicBezTo>
                  <a:cubicBezTo>
                    <a:pt x="52" y="33"/>
                    <a:pt x="53" y="33"/>
                    <a:pt x="53" y="32"/>
                  </a:cubicBezTo>
                  <a:moveTo>
                    <a:pt x="54" y="29"/>
                  </a:moveTo>
                  <a:cubicBezTo>
                    <a:pt x="53" y="29"/>
                    <a:pt x="51" y="28"/>
                    <a:pt x="50" y="30"/>
                  </a:cubicBezTo>
                  <a:cubicBezTo>
                    <a:pt x="52" y="30"/>
                    <a:pt x="51" y="30"/>
                    <a:pt x="51" y="29"/>
                  </a:cubicBezTo>
                  <a:cubicBezTo>
                    <a:pt x="52" y="28"/>
                    <a:pt x="54" y="31"/>
                    <a:pt x="54" y="29"/>
                  </a:cubicBezTo>
                  <a:moveTo>
                    <a:pt x="61" y="28"/>
                  </a:moveTo>
                  <a:cubicBezTo>
                    <a:pt x="60" y="28"/>
                    <a:pt x="59" y="28"/>
                    <a:pt x="59" y="29"/>
                  </a:cubicBezTo>
                  <a:cubicBezTo>
                    <a:pt x="60" y="30"/>
                    <a:pt x="60" y="29"/>
                    <a:pt x="61" y="28"/>
                  </a:cubicBezTo>
                  <a:moveTo>
                    <a:pt x="61" y="29"/>
                  </a:moveTo>
                  <a:cubicBezTo>
                    <a:pt x="62" y="29"/>
                    <a:pt x="62" y="30"/>
                    <a:pt x="63" y="30"/>
                  </a:cubicBezTo>
                  <a:cubicBezTo>
                    <a:pt x="63" y="29"/>
                    <a:pt x="61" y="28"/>
                    <a:pt x="61" y="29"/>
                  </a:cubicBezTo>
                  <a:moveTo>
                    <a:pt x="73" y="37"/>
                  </a:moveTo>
                  <a:cubicBezTo>
                    <a:pt x="72" y="37"/>
                    <a:pt x="72" y="37"/>
                    <a:pt x="72" y="37"/>
                  </a:cubicBezTo>
                  <a:cubicBezTo>
                    <a:pt x="71" y="38"/>
                    <a:pt x="73" y="38"/>
                    <a:pt x="73" y="37"/>
                  </a:cubicBezTo>
                  <a:moveTo>
                    <a:pt x="77" y="38"/>
                  </a:moveTo>
                  <a:cubicBezTo>
                    <a:pt x="75" y="38"/>
                    <a:pt x="76" y="36"/>
                    <a:pt x="75" y="36"/>
                  </a:cubicBezTo>
                  <a:cubicBezTo>
                    <a:pt x="75" y="37"/>
                    <a:pt x="76" y="37"/>
                    <a:pt x="76" y="38"/>
                  </a:cubicBezTo>
                  <a:cubicBezTo>
                    <a:pt x="76" y="39"/>
                    <a:pt x="75" y="38"/>
                    <a:pt x="75" y="39"/>
                  </a:cubicBezTo>
                  <a:cubicBezTo>
                    <a:pt x="76" y="39"/>
                    <a:pt x="77" y="38"/>
                    <a:pt x="77" y="38"/>
                  </a:cubicBezTo>
                  <a:moveTo>
                    <a:pt x="85" y="42"/>
                  </a:moveTo>
                  <a:cubicBezTo>
                    <a:pt x="86" y="43"/>
                    <a:pt x="86" y="43"/>
                    <a:pt x="86" y="43"/>
                  </a:cubicBezTo>
                  <a:cubicBezTo>
                    <a:pt x="87" y="42"/>
                    <a:pt x="85" y="41"/>
                    <a:pt x="85" y="42"/>
                  </a:cubicBezTo>
                  <a:moveTo>
                    <a:pt x="88" y="40"/>
                  </a:moveTo>
                  <a:cubicBezTo>
                    <a:pt x="87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1"/>
                  </a:cubicBezTo>
                  <a:cubicBezTo>
                    <a:pt x="87" y="41"/>
                    <a:pt x="87" y="41"/>
                    <a:pt x="88" y="40"/>
                  </a:cubicBezTo>
                  <a:moveTo>
                    <a:pt x="100" y="47"/>
                  </a:moveTo>
                  <a:cubicBezTo>
                    <a:pt x="101" y="48"/>
                    <a:pt x="100" y="48"/>
                    <a:pt x="101" y="49"/>
                  </a:cubicBezTo>
                  <a:cubicBezTo>
                    <a:pt x="102" y="48"/>
                    <a:pt x="101" y="48"/>
                    <a:pt x="101" y="48"/>
                  </a:cubicBezTo>
                  <a:cubicBezTo>
                    <a:pt x="100" y="47"/>
                    <a:pt x="101" y="47"/>
                    <a:pt x="101" y="47"/>
                  </a:cubicBezTo>
                  <a:cubicBezTo>
                    <a:pt x="101" y="47"/>
                    <a:pt x="100" y="46"/>
                    <a:pt x="100" y="46"/>
                  </a:cubicBezTo>
                  <a:cubicBezTo>
                    <a:pt x="100" y="46"/>
                    <a:pt x="100" y="46"/>
                    <a:pt x="100" y="46"/>
                  </a:cubicBezTo>
                  <a:cubicBezTo>
                    <a:pt x="99" y="47"/>
                    <a:pt x="100" y="47"/>
                    <a:pt x="100" y="47"/>
                  </a:cubicBezTo>
                  <a:moveTo>
                    <a:pt x="98" y="47"/>
                  </a:moveTo>
                  <a:cubicBezTo>
                    <a:pt x="97" y="46"/>
                    <a:pt x="97" y="46"/>
                    <a:pt x="97" y="46"/>
                  </a:cubicBezTo>
                  <a:cubicBezTo>
                    <a:pt x="96" y="47"/>
                    <a:pt x="98" y="48"/>
                    <a:pt x="98" y="47"/>
                  </a:cubicBezTo>
                  <a:moveTo>
                    <a:pt x="97" y="44"/>
                  </a:moveTo>
                  <a:cubicBezTo>
                    <a:pt x="96" y="46"/>
                    <a:pt x="98" y="45"/>
                    <a:pt x="98" y="46"/>
                  </a:cubicBezTo>
                  <a:cubicBezTo>
                    <a:pt x="98" y="45"/>
                    <a:pt x="99" y="46"/>
                    <a:pt x="99" y="45"/>
                  </a:cubicBezTo>
                  <a:cubicBezTo>
                    <a:pt x="98" y="45"/>
                    <a:pt x="98" y="45"/>
                    <a:pt x="97" y="44"/>
                  </a:cubicBezTo>
                  <a:moveTo>
                    <a:pt x="94" y="46"/>
                  </a:moveTo>
                  <a:cubicBezTo>
                    <a:pt x="94" y="47"/>
                    <a:pt x="95" y="46"/>
                    <a:pt x="95" y="46"/>
                  </a:cubicBezTo>
                  <a:cubicBezTo>
                    <a:pt x="96" y="46"/>
                    <a:pt x="96" y="47"/>
                    <a:pt x="97" y="46"/>
                  </a:cubicBezTo>
                  <a:cubicBezTo>
                    <a:pt x="96" y="45"/>
                    <a:pt x="94" y="45"/>
                    <a:pt x="94" y="46"/>
                  </a:cubicBezTo>
                  <a:moveTo>
                    <a:pt x="90" y="44"/>
                  </a:moveTo>
                  <a:cubicBezTo>
                    <a:pt x="91" y="44"/>
                    <a:pt x="91" y="44"/>
                    <a:pt x="91" y="43"/>
                  </a:cubicBezTo>
                  <a:cubicBezTo>
                    <a:pt x="91" y="43"/>
                    <a:pt x="90" y="43"/>
                    <a:pt x="90" y="44"/>
                  </a:cubicBezTo>
                  <a:moveTo>
                    <a:pt x="119" y="47"/>
                  </a:moveTo>
                  <a:cubicBezTo>
                    <a:pt x="119" y="46"/>
                    <a:pt x="119" y="46"/>
                    <a:pt x="119" y="45"/>
                  </a:cubicBezTo>
                  <a:cubicBezTo>
                    <a:pt x="118" y="46"/>
                    <a:pt x="118" y="46"/>
                    <a:pt x="117" y="47"/>
                  </a:cubicBezTo>
                  <a:cubicBezTo>
                    <a:pt x="118" y="47"/>
                    <a:pt x="118" y="47"/>
                    <a:pt x="119" y="47"/>
                  </a:cubicBezTo>
                  <a:moveTo>
                    <a:pt x="122" y="48"/>
                  </a:moveTo>
                  <a:cubicBezTo>
                    <a:pt x="122" y="47"/>
                    <a:pt x="122" y="47"/>
                    <a:pt x="122" y="47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2" y="47"/>
                    <a:pt x="122" y="46"/>
                    <a:pt x="121" y="46"/>
                  </a:cubicBezTo>
                  <a:cubicBezTo>
                    <a:pt x="121" y="47"/>
                    <a:pt x="122" y="47"/>
                    <a:pt x="122" y="47"/>
                  </a:cubicBezTo>
                  <a:cubicBezTo>
                    <a:pt x="122" y="47"/>
                    <a:pt x="122" y="48"/>
                    <a:pt x="122" y="48"/>
                  </a:cubicBezTo>
                  <a:moveTo>
                    <a:pt x="40" y="105"/>
                  </a:moveTo>
                  <a:cubicBezTo>
                    <a:pt x="40" y="106"/>
                    <a:pt x="41" y="107"/>
                    <a:pt x="41" y="108"/>
                  </a:cubicBezTo>
                  <a:cubicBezTo>
                    <a:pt x="41" y="109"/>
                    <a:pt x="40" y="110"/>
                    <a:pt x="40" y="111"/>
                  </a:cubicBezTo>
                  <a:cubicBezTo>
                    <a:pt x="39" y="110"/>
                    <a:pt x="38" y="108"/>
                    <a:pt x="38" y="107"/>
                  </a:cubicBezTo>
                  <a:cubicBezTo>
                    <a:pt x="38" y="108"/>
                    <a:pt x="39" y="108"/>
                    <a:pt x="39" y="109"/>
                  </a:cubicBezTo>
                  <a:cubicBezTo>
                    <a:pt x="40" y="109"/>
                    <a:pt x="40" y="109"/>
                    <a:pt x="40" y="108"/>
                  </a:cubicBezTo>
                  <a:cubicBezTo>
                    <a:pt x="38" y="108"/>
                    <a:pt x="36" y="104"/>
                    <a:pt x="38" y="103"/>
                  </a:cubicBezTo>
                  <a:cubicBezTo>
                    <a:pt x="38" y="104"/>
                    <a:pt x="38" y="104"/>
                    <a:pt x="39" y="105"/>
                  </a:cubicBezTo>
                  <a:cubicBezTo>
                    <a:pt x="40" y="103"/>
                    <a:pt x="37" y="101"/>
                    <a:pt x="38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1"/>
                    <a:pt x="38" y="101"/>
                    <a:pt x="38" y="103"/>
                  </a:cubicBezTo>
                  <a:cubicBezTo>
                    <a:pt x="37" y="103"/>
                    <a:pt x="37" y="102"/>
                    <a:pt x="36" y="101"/>
                  </a:cubicBezTo>
                  <a:cubicBezTo>
                    <a:pt x="36" y="100"/>
                    <a:pt x="36" y="99"/>
                    <a:pt x="37" y="99"/>
                  </a:cubicBezTo>
                  <a:cubicBezTo>
                    <a:pt x="36" y="98"/>
                    <a:pt x="36" y="98"/>
                    <a:pt x="36" y="97"/>
                  </a:cubicBezTo>
                  <a:cubicBezTo>
                    <a:pt x="37" y="97"/>
                    <a:pt x="37" y="98"/>
                    <a:pt x="38" y="98"/>
                  </a:cubicBezTo>
                  <a:cubicBezTo>
                    <a:pt x="38" y="98"/>
                    <a:pt x="37" y="98"/>
                    <a:pt x="37" y="99"/>
                  </a:cubicBezTo>
                  <a:cubicBezTo>
                    <a:pt x="37" y="99"/>
                    <a:pt x="38" y="99"/>
                    <a:pt x="38" y="99"/>
                  </a:cubicBezTo>
                  <a:cubicBezTo>
                    <a:pt x="39" y="99"/>
                    <a:pt x="38" y="99"/>
                    <a:pt x="38" y="98"/>
                  </a:cubicBezTo>
                  <a:cubicBezTo>
                    <a:pt x="40" y="98"/>
                    <a:pt x="40" y="100"/>
                    <a:pt x="40" y="101"/>
                  </a:cubicBezTo>
                  <a:cubicBezTo>
                    <a:pt x="40" y="102"/>
                    <a:pt x="40" y="103"/>
                    <a:pt x="40" y="105"/>
                  </a:cubicBezTo>
                  <a:moveTo>
                    <a:pt x="44" y="104"/>
                  </a:moveTo>
                  <a:cubicBezTo>
                    <a:pt x="44" y="105"/>
                    <a:pt x="44" y="105"/>
                    <a:pt x="44" y="105"/>
                  </a:cubicBezTo>
                  <a:cubicBezTo>
                    <a:pt x="43" y="104"/>
                    <a:pt x="43" y="106"/>
                    <a:pt x="42" y="106"/>
                  </a:cubicBezTo>
                  <a:cubicBezTo>
                    <a:pt x="42" y="104"/>
                    <a:pt x="43" y="104"/>
                    <a:pt x="44" y="104"/>
                  </a:cubicBezTo>
                  <a:moveTo>
                    <a:pt x="41" y="98"/>
                  </a:moveTo>
                  <a:cubicBezTo>
                    <a:pt x="41" y="97"/>
                    <a:pt x="41" y="97"/>
                    <a:pt x="41" y="96"/>
                  </a:cubicBezTo>
                  <a:cubicBezTo>
                    <a:pt x="42" y="96"/>
                    <a:pt x="42" y="99"/>
                    <a:pt x="41" y="98"/>
                  </a:cubicBezTo>
                </a:path>
              </a:pathLst>
            </a:custGeom>
            <a:solidFill>
              <a:srgbClr val="E0D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prstClr val="black"/>
                </a:solidFill>
                <a:latin typeface="等线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153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1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1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094602"/>
  <p:tag name="MH_LIBRARY" val="GRAPHIC"/>
  <p:tag name="MH_TYPE" val="Other"/>
  <p:tag name="MH_ORDER" val="9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第一PPT：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离子会议室">
  <a:themeElements>
    <a:clrScheme name="离子会议室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离子会议室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会议室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23144</TotalTime>
  <Words>1791</Words>
  <Application>Microsoft Office PowerPoint</Application>
  <PresentationFormat>自定义</PresentationFormat>
  <Paragraphs>262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4" baseType="lpstr">
      <vt:lpstr>Arial Unicode MS</vt:lpstr>
      <vt:lpstr>FontAwesome</vt:lpstr>
      <vt:lpstr>Impact MT Std</vt:lpstr>
      <vt:lpstr>等线</vt:lpstr>
      <vt:lpstr>方正正大黑简体</vt:lpstr>
      <vt:lpstr>方正中等线简体</vt:lpstr>
      <vt:lpstr>华文细黑</vt:lpstr>
      <vt:lpstr>微软雅黑</vt:lpstr>
      <vt:lpstr>造字工房朗宋（非商用）常规体</vt:lpstr>
      <vt:lpstr>Arial</vt:lpstr>
      <vt:lpstr>Calibri</vt:lpstr>
      <vt:lpstr>Century Gothic</vt:lpstr>
      <vt:lpstr>Wingdings 3</vt:lpstr>
      <vt:lpstr>第一PPT：www.1ppt.com</vt:lpstr>
      <vt:lpstr>离子会议室</vt:lpstr>
      <vt:lpstr>亲爱的界面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</dc:title>
  <dc:creator>www.1ppt.com</dc:creator>
  <cp:keywords>第一PPT www.1ppt.com</cp:keywords>
  <dc:description>http://www.1ppt.com</dc:description>
  <cp:lastModifiedBy>oray</cp:lastModifiedBy>
  <cp:revision>1381</cp:revision>
  <dcterms:created xsi:type="dcterms:W3CDTF">2009-02-11T05:37:22Z</dcterms:created>
  <dcterms:modified xsi:type="dcterms:W3CDTF">2019-01-25T06:46:40Z</dcterms:modified>
  <cp:category>http://www.1ppt.com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">
    <vt:lpwstr>锐普图表</vt:lpwstr>
  </property>
  <property fmtid="{D5CDD505-2E9C-101B-9397-08002B2CF9AE}" pid="3" name="SlideDescription">
    <vt:lpwstr/>
  </property>
</Properties>
</file>